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media/image116.jpg" ContentType="image/jpg"/>
  <Override PartName="/ppt/media/image122.jpg" ContentType="image/jpg"/>
  <Override PartName="/ppt/media/image123.jpg" ContentType="image/jpg"/>
  <Override PartName="/ppt/media/image124.jpg" ContentType="image/jpg"/>
  <Override PartName="/ppt/media/image131.jpg" ContentType="image/jpg"/>
  <Override PartName="/ppt/media/image132.jpg" ContentType="image/jpg"/>
  <Override PartName="/ppt/media/image134.jpg" ContentType="image/jpg"/>
  <Override PartName="/ppt/media/image141.jpg" ContentType="image/jpg"/>
  <Override PartName="/ppt/media/image144.jpg" ContentType="image/jpg"/>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2"/>
  </p:notesMasterIdLst>
  <p:sldIdLst>
    <p:sldId id="8217" r:id="rId2"/>
    <p:sldId id="8251" r:id="rId3"/>
    <p:sldId id="7639" r:id="rId4"/>
    <p:sldId id="7889" r:id="rId5"/>
    <p:sldId id="7641" r:id="rId6"/>
    <p:sldId id="7642" r:id="rId7"/>
    <p:sldId id="7643" r:id="rId8"/>
    <p:sldId id="8257" r:id="rId9"/>
    <p:sldId id="7644" r:id="rId10"/>
    <p:sldId id="7645" r:id="rId11"/>
    <p:sldId id="7646" r:id="rId12"/>
    <p:sldId id="7442" r:id="rId13"/>
    <p:sldId id="7648" r:id="rId14"/>
    <p:sldId id="7649" r:id="rId15"/>
    <p:sldId id="7650" r:id="rId16"/>
    <p:sldId id="674" r:id="rId17"/>
    <p:sldId id="613" r:id="rId18"/>
    <p:sldId id="7652" r:id="rId19"/>
    <p:sldId id="7751" r:id="rId20"/>
    <p:sldId id="8390" r:id="rId21"/>
    <p:sldId id="7750" r:id="rId22"/>
    <p:sldId id="7790" r:id="rId23"/>
    <p:sldId id="7832" r:id="rId24"/>
    <p:sldId id="7894" r:id="rId25"/>
    <p:sldId id="7856" r:id="rId26"/>
    <p:sldId id="7756" r:id="rId27"/>
    <p:sldId id="7857" r:id="rId28"/>
    <p:sldId id="7858" r:id="rId29"/>
    <p:sldId id="7891" r:id="rId30"/>
    <p:sldId id="7892" r:id="rId31"/>
    <p:sldId id="7893" r:id="rId32"/>
    <p:sldId id="7890" r:id="rId33"/>
    <p:sldId id="7842" r:id="rId34"/>
    <p:sldId id="7753" r:id="rId35"/>
    <p:sldId id="7754" r:id="rId36"/>
    <p:sldId id="7788" r:id="rId37"/>
    <p:sldId id="8391" r:id="rId38"/>
    <p:sldId id="7794" r:id="rId39"/>
    <p:sldId id="8392" r:id="rId40"/>
    <p:sldId id="7789" r:id="rId41"/>
    <p:sldId id="8424" r:id="rId42"/>
    <p:sldId id="8425" r:id="rId43"/>
    <p:sldId id="8426" r:id="rId44"/>
    <p:sldId id="8427" r:id="rId45"/>
    <p:sldId id="8428" r:id="rId46"/>
    <p:sldId id="8429" r:id="rId47"/>
    <p:sldId id="8430" r:id="rId48"/>
    <p:sldId id="8431" r:id="rId49"/>
    <p:sldId id="8432" r:id="rId50"/>
    <p:sldId id="8433" r:id="rId51"/>
    <p:sldId id="8434" r:id="rId52"/>
    <p:sldId id="8435" r:id="rId53"/>
    <p:sldId id="8436" r:id="rId54"/>
    <p:sldId id="8437" r:id="rId55"/>
    <p:sldId id="8438" r:id="rId56"/>
    <p:sldId id="8439" r:id="rId57"/>
    <p:sldId id="8243" r:id="rId58"/>
    <p:sldId id="8447" r:id="rId59"/>
    <p:sldId id="8449" r:id="rId60"/>
    <p:sldId id="8448" r:id="rId61"/>
    <p:sldId id="8252" r:id="rId62"/>
    <p:sldId id="8253" r:id="rId63"/>
    <p:sldId id="8250" r:id="rId64"/>
    <p:sldId id="8382" r:id="rId65"/>
    <p:sldId id="8255" r:id="rId66"/>
    <p:sldId id="8353" r:id="rId67"/>
    <p:sldId id="8354" r:id="rId68"/>
    <p:sldId id="8325" r:id="rId69"/>
    <p:sldId id="8326" r:id="rId70"/>
    <p:sldId id="8355" r:id="rId71"/>
    <p:sldId id="8323" r:id="rId72"/>
    <p:sldId id="8327" r:id="rId73"/>
    <p:sldId id="8328" r:id="rId74"/>
    <p:sldId id="8329" r:id="rId75"/>
    <p:sldId id="8330" r:id="rId76"/>
    <p:sldId id="8331" r:id="rId77"/>
    <p:sldId id="8332" r:id="rId78"/>
    <p:sldId id="8333" r:id="rId79"/>
    <p:sldId id="8334" r:id="rId80"/>
    <p:sldId id="8335" r:id="rId81"/>
    <p:sldId id="8336" r:id="rId82"/>
    <p:sldId id="8337" r:id="rId83"/>
    <p:sldId id="8338" r:id="rId84"/>
    <p:sldId id="8339" r:id="rId85"/>
    <p:sldId id="8340" r:id="rId86"/>
    <p:sldId id="8341" r:id="rId87"/>
    <p:sldId id="8342" r:id="rId88"/>
    <p:sldId id="8343" r:id="rId89"/>
    <p:sldId id="8344" r:id="rId90"/>
    <p:sldId id="8345" r:id="rId91"/>
    <p:sldId id="8346" r:id="rId92"/>
    <p:sldId id="7463" r:id="rId93"/>
    <p:sldId id="8241" r:id="rId94"/>
    <p:sldId id="8393" r:id="rId95"/>
    <p:sldId id="8394" r:id="rId96"/>
    <p:sldId id="8395" r:id="rId97"/>
    <p:sldId id="8396" r:id="rId98"/>
    <p:sldId id="8397" r:id="rId99"/>
    <p:sldId id="8398" r:id="rId100"/>
    <p:sldId id="8296" r:id="rId101"/>
    <p:sldId id="8281" r:id="rId102"/>
    <p:sldId id="8358" r:id="rId103"/>
    <p:sldId id="7680" r:id="rId104"/>
    <p:sldId id="8446" r:id="rId105"/>
    <p:sldId id="8356" r:id="rId106"/>
    <p:sldId id="8357" r:id="rId107"/>
    <p:sldId id="8272" r:id="rId108"/>
    <p:sldId id="8183" r:id="rId109"/>
    <p:sldId id="8404" r:id="rId110"/>
    <p:sldId id="8413" r:id="rId111"/>
    <p:sldId id="8407" r:id="rId112"/>
    <p:sldId id="8408" r:id="rId113"/>
    <p:sldId id="8409" r:id="rId114"/>
    <p:sldId id="8410" r:id="rId115"/>
    <p:sldId id="8411" r:id="rId116"/>
    <p:sldId id="8412" r:id="rId117"/>
    <p:sldId id="8191" r:id="rId118"/>
    <p:sldId id="8414" r:id="rId119"/>
    <p:sldId id="8415" r:id="rId120"/>
    <p:sldId id="8416" r:id="rId121"/>
    <p:sldId id="8417" r:id="rId122"/>
    <p:sldId id="8196" r:id="rId123"/>
    <p:sldId id="8418" r:id="rId124"/>
    <p:sldId id="8419" r:id="rId125"/>
    <p:sldId id="8420" r:id="rId126"/>
    <p:sldId id="8421" r:id="rId127"/>
    <p:sldId id="8422" r:id="rId128"/>
    <p:sldId id="8379" r:id="rId129"/>
    <p:sldId id="8384" r:id="rId130"/>
    <p:sldId id="8381" r:id="rId131"/>
    <p:sldId id="8386" r:id="rId132"/>
    <p:sldId id="8450" r:id="rId133"/>
    <p:sldId id="8040" r:id="rId134"/>
    <p:sldId id="7959" r:id="rId135"/>
    <p:sldId id="7960" r:id="rId136"/>
    <p:sldId id="7961" r:id="rId137"/>
    <p:sldId id="7962" r:id="rId138"/>
    <p:sldId id="7963" r:id="rId139"/>
    <p:sldId id="7964" r:id="rId140"/>
    <p:sldId id="7965" r:id="rId141"/>
    <p:sldId id="7966" r:id="rId142"/>
    <p:sldId id="7967" r:id="rId143"/>
    <p:sldId id="7968" r:id="rId144"/>
    <p:sldId id="7969" r:id="rId145"/>
    <p:sldId id="7970" r:id="rId146"/>
    <p:sldId id="7971" r:id="rId147"/>
    <p:sldId id="7972" r:id="rId148"/>
    <p:sldId id="7973" r:id="rId149"/>
    <p:sldId id="7974" r:id="rId150"/>
    <p:sldId id="7975" r:id="rId151"/>
    <p:sldId id="7976" r:id="rId152"/>
    <p:sldId id="7977" r:id="rId153"/>
    <p:sldId id="7978" r:id="rId154"/>
    <p:sldId id="7979" r:id="rId155"/>
    <p:sldId id="7980" r:id="rId156"/>
    <p:sldId id="7981" r:id="rId157"/>
    <p:sldId id="7982" r:id="rId158"/>
    <p:sldId id="7983" r:id="rId159"/>
    <p:sldId id="7984" r:id="rId160"/>
    <p:sldId id="7985" r:id="rId161"/>
    <p:sldId id="7986" r:id="rId162"/>
    <p:sldId id="7987" r:id="rId163"/>
    <p:sldId id="7988" r:id="rId164"/>
    <p:sldId id="7989" r:id="rId165"/>
    <p:sldId id="7990" r:id="rId166"/>
    <p:sldId id="7991" r:id="rId167"/>
    <p:sldId id="7992" r:id="rId168"/>
    <p:sldId id="7993" r:id="rId169"/>
    <p:sldId id="7994" r:id="rId170"/>
    <p:sldId id="7995" r:id="rId171"/>
    <p:sldId id="7996" r:id="rId172"/>
    <p:sldId id="7997" r:id="rId173"/>
    <p:sldId id="7998" r:id="rId174"/>
    <p:sldId id="7999" r:id="rId175"/>
    <p:sldId id="8000" r:id="rId176"/>
    <p:sldId id="8001" r:id="rId177"/>
    <p:sldId id="8002" r:id="rId178"/>
    <p:sldId id="8003" r:id="rId179"/>
    <p:sldId id="8004" r:id="rId180"/>
    <p:sldId id="8005" r:id="rId181"/>
    <p:sldId id="8006" r:id="rId182"/>
    <p:sldId id="8007" r:id="rId183"/>
    <p:sldId id="8008" r:id="rId184"/>
    <p:sldId id="8009" r:id="rId185"/>
    <p:sldId id="8010" r:id="rId186"/>
    <p:sldId id="8041" r:id="rId187"/>
    <p:sldId id="8042" r:id="rId188"/>
    <p:sldId id="8130" r:id="rId189"/>
    <p:sldId id="8131" r:id="rId190"/>
    <p:sldId id="8132" r:id="rId191"/>
    <p:sldId id="8133" r:id="rId192"/>
    <p:sldId id="8134" r:id="rId193"/>
    <p:sldId id="8135" r:id="rId194"/>
    <p:sldId id="8136" r:id="rId195"/>
    <p:sldId id="8137" r:id="rId196"/>
    <p:sldId id="8138" r:id="rId197"/>
    <p:sldId id="8139" r:id="rId198"/>
    <p:sldId id="8140" r:id="rId199"/>
    <p:sldId id="8043" r:id="rId200"/>
    <p:sldId id="8141" r:id="rId201"/>
    <p:sldId id="8142" r:id="rId202"/>
    <p:sldId id="8046" r:id="rId203"/>
    <p:sldId id="8143" r:id="rId204"/>
    <p:sldId id="8144" r:id="rId205"/>
    <p:sldId id="8048" r:id="rId206"/>
    <p:sldId id="8145" r:id="rId207"/>
    <p:sldId id="8146" r:id="rId208"/>
    <p:sldId id="7946" r:id="rId209"/>
    <p:sldId id="8147" r:id="rId210"/>
    <p:sldId id="8148" r:id="rId211"/>
    <p:sldId id="8149" r:id="rId212"/>
    <p:sldId id="8050" r:id="rId213"/>
    <p:sldId id="8150" r:id="rId214"/>
    <p:sldId id="8049" r:id="rId215"/>
    <p:sldId id="8054" r:id="rId216"/>
    <p:sldId id="8055" r:id="rId217"/>
    <p:sldId id="8051" r:id="rId218"/>
    <p:sldId id="8052" r:id="rId219"/>
    <p:sldId id="8236" r:id="rId220"/>
    <p:sldId id="8053" r:id="rId221"/>
    <p:sldId id="7947" r:id="rId222"/>
    <p:sldId id="7948" r:id="rId223"/>
    <p:sldId id="8451" r:id="rId224"/>
    <p:sldId id="8452" r:id="rId225"/>
    <p:sldId id="8453" r:id="rId226"/>
    <p:sldId id="8456" r:id="rId227"/>
    <p:sldId id="8056" r:id="rId228"/>
    <p:sldId id="8458" r:id="rId229"/>
    <p:sldId id="8462" r:id="rId230"/>
    <p:sldId id="8460" r:id="rId231"/>
    <p:sldId id="7950" r:id="rId232"/>
    <p:sldId id="8240" r:id="rId233"/>
    <p:sldId id="7951" r:id="rId234"/>
    <p:sldId id="7921" r:id="rId235"/>
    <p:sldId id="8119" r:id="rId236"/>
    <p:sldId id="8120" r:id="rId237"/>
    <p:sldId id="8121" r:id="rId238"/>
    <p:sldId id="7895" r:id="rId239"/>
    <p:sldId id="8484" r:id="rId240"/>
    <p:sldId id="8485" r:id="rId241"/>
    <p:sldId id="8486" r:id="rId242"/>
    <p:sldId id="8454" r:id="rId243"/>
    <p:sldId id="8455" r:id="rId244"/>
    <p:sldId id="8158" r:id="rId245"/>
    <p:sldId id="8165" r:id="rId246"/>
    <p:sldId id="8167" r:id="rId247"/>
    <p:sldId id="8159" r:id="rId248"/>
    <p:sldId id="8161" r:id="rId249"/>
    <p:sldId id="8162" r:id="rId250"/>
    <p:sldId id="8168" r:id="rId251"/>
    <p:sldId id="8163" r:id="rId252"/>
    <p:sldId id="8164" r:id="rId253"/>
    <p:sldId id="8166" r:id="rId254"/>
    <p:sldId id="8169" r:id="rId255"/>
    <p:sldId id="8473" r:id="rId256"/>
    <p:sldId id="7925" r:id="rId257"/>
    <p:sldId id="7932" r:id="rId258"/>
    <p:sldId id="7926" r:id="rId259"/>
    <p:sldId id="7906" r:id="rId260"/>
    <p:sldId id="7927" r:id="rId261"/>
    <p:sldId id="7914" r:id="rId262"/>
    <p:sldId id="8474" r:id="rId263"/>
    <p:sldId id="8477" r:id="rId264"/>
    <p:sldId id="8478" r:id="rId265"/>
    <p:sldId id="8483" r:id="rId266"/>
    <p:sldId id="8479" r:id="rId267"/>
    <p:sldId id="8480" r:id="rId268"/>
    <p:sldId id="8481" r:id="rId269"/>
    <p:sldId id="8482" r:id="rId270"/>
    <p:sldId id="7952" r:id="rId271"/>
    <p:sldId id="7953" r:id="rId272"/>
    <p:sldId id="7958" r:id="rId273"/>
    <p:sldId id="7956" r:id="rId274"/>
    <p:sldId id="7955" r:id="rId275"/>
    <p:sldId id="8151" r:id="rId276"/>
    <p:sldId id="8157" r:id="rId277"/>
    <p:sldId id="8124" r:id="rId278"/>
    <p:sldId id="8123" r:id="rId279"/>
    <p:sldId id="8170" r:id="rId280"/>
    <p:sldId id="8173" r:id="rId281"/>
    <p:sldId id="8172" r:id="rId282"/>
    <p:sldId id="8175" r:id="rId283"/>
    <p:sldId id="8125" r:id="rId284"/>
    <p:sldId id="8126" r:id="rId285"/>
    <p:sldId id="8171" r:id="rId286"/>
    <p:sldId id="8174" r:id="rId287"/>
    <p:sldId id="8464" r:id="rId288"/>
    <p:sldId id="8465" r:id="rId289"/>
    <p:sldId id="8476" r:id="rId290"/>
    <p:sldId id="8471" r:id="rId291"/>
    <p:sldId id="8466" r:id="rId292"/>
    <p:sldId id="8475" r:id="rId293"/>
    <p:sldId id="8472" r:id="rId294"/>
    <p:sldId id="8127" r:id="rId295"/>
    <p:sldId id="8128" r:id="rId296"/>
    <p:sldId id="8153" r:id="rId297"/>
    <p:sldId id="8155" r:id="rId298"/>
    <p:sldId id="8154" r:id="rId299"/>
    <p:sldId id="8156" r:id="rId300"/>
    <p:sldId id="7683" r:id="rId301"/>
    <p:sldId id="8403" r:id="rId302"/>
    <p:sldId id="8322" r:id="rId303"/>
    <p:sldId id="8220" r:id="rId304"/>
    <p:sldId id="7880" r:id="rId305"/>
    <p:sldId id="7881" r:id="rId306"/>
    <p:sldId id="7882" r:id="rId307"/>
    <p:sldId id="7883" r:id="rId308"/>
    <p:sldId id="8218" r:id="rId309"/>
    <p:sldId id="8219" r:id="rId310"/>
    <p:sldId id="7678" r:id="rId311"/>
    <p:sldId id="7807" r:id="rId312"/>
    <p:sldId id="7688" r:id="rId313"/>
    <p:sldId id="7904" r:id="rId314"/>
    <p:sldId id="8207" r:id="rId315"/>
    <p:sldId id="8203" r:id="rId316"/>
    <p:sldId id="7813" r:id="rId317"/>
    <p:sldId id="7663" r:id="rId318"/>
    <p:sldId id="7817" r:id="rId319"/>
    <p:sldId id="8321" r:id="rId320"/>
    <p:sldId id="7815" r:id="rId321"/>
    <p:sldId id="8208" r:id="rId322"/>
    <p:sldId id="8259" r:id="rId323"/>
    <p:sldId id="8402" r:id="rId324"/>
    <p:sldId id="8260" r:id="rId325"/>
    <p:sldId id="8399" r:id="rId326"/>
    <p:sldId id="8400" r:id="rId327"/>
    <p:sldId id="8401" r:id="rId328"/>
    <p:sldId id="8204" r:id="rId329"/>
    <p:sldId id="8206" r:id="rId330"/>
    <p:sldId id="8266" r:id="rId331"/>
    <p:sldId id="8267" r:id="rId332"/>
    <p:sldId id="7492" r:id="rId333"/>
    <p:sldId id="7943" r:id="rId334"/>
    <p:sldId id="608" r:id="rId335"/>
    <p:sldId id="609" r:id="rId336"/>
    <p:sldId id="610" r:id="rId337"/>
    <p:sldId id="611" r:id="rId338"/>
    <p:sldId id="612" r:id="rId339"/>
    <p:sldId id="7944" r:id="rId340"/>
    <p:sldId id="7945" r:id="rId341"/>
    <p:sldId id="7530" r:id="rId342"/>
    <p:sldId id="645" r:id="rId343"/>
    <p:sldId id="2721" r:id="rId344"/>
    <p:sldId id="7533" r:id="rId345"/>
    <p:sldId id="7532" r:id="rId346"/>
    <p:sldId id="7534" r:id="rId347"/>
    <p:sldId id="7818" r:id="rId348"/>
    <p:sldId id="7819" r:id="rId349"/>
    <p:sldId id="7911" r:id="rId350"/>
    <p:sldId id="7536" r:id="rId351"/>
    <p:sldId id="8235" r:id="rId352"/>
    <p:sldId id="8239" r:id="rId353"/>
    <p:sldId id="8231" r:id="rId354"/>
    <p:sldId id="8232" r:id="rId355"/>
    <p:sldId id="8261" r:id="rId356"/>
    <p:sldId id="8238" r:id="rId357"/>
    <p:sldId id="7563" r:id="rId358"/>
    <p:sldId id="7560" r:id="rId359"/>
    <p:sldId id="8262" r:id="rId360"/>
    <p:sldId id="8263" r:id="rId361"/>
    <p:sldId id="8264" r:id="rId362"/>
    <p:sldId id="8265" r:id="rId363"/>
    <p:sldId id="7481" r:id="rId364"/>
    <p:sldId id="7535" r:id="rId365"/>
    <p:sldId id="752" r:id="rId366"/>
    <p:sldId id="7484" r:id="rId367"/>
    <p:sldId id="7485" r:id="rId368"/>
    <p:sldId id="7486" r:id="rId369"/>
    <p:sldId id="7636" r:id="rId370"/>
    <p:sldId id="7440" r:id="rId3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p" initials="h" lastIdx="61" clrIdx="0">
    <p:extLst>
      <p:ext uri="{19B8F6BF-5375-455C-9EA6-DF929625EA0E}">
        <p15:presenceInfo xmlns:p15="http://schemas.microsoft.com/office/powerpoint/2012/main" userId="hp"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FF9966"/>
    <a:srgbClr val="3366FF"/>
    <a:srgbClr val="FF9933"/>
    <a:srgbClr val="F8D7CD"/>
    <a:srgbClr val="FF6600"/>
    <a:srgbClr val="FFCC99"/>
    <a:srgbClr val="FF7C80"/>
    <a:srgbClr val="990099"/>
    <a:srgbClr val="CC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Gaya Medium 2 - Aksen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425" autoAdjust="0"/>
    <p:restoredTop sz="91884" autoAdjust="0"/>
  </p:normalViewPr>
  <p:slideViewPr>
    <p:cSldViewPr snapToGrid="0">
      <p:cViewPr varScale="1">
        <p:scale>
          <a:sx n="67" d="100"/>
          <a:sy n="67" d="100"/>
        </p:scale>
        <p:origin x="168" y="44"/>
      </p:cViewPr>
      <p:guideLst>
        <p:guide orient="horz" pos="2160"/>
        <p:guide pos="3840"/>
      </p:guideLst>
    </p:cSldViewPr>
  </p:slideViewPr>
  <p:notesTextViewPr>
    <p:cViewPr>
      <p:scale>
        <a:sx n="1" d="1"/>
        <a:sy n="1" d="1"/>
      </p:scale>
      <p:origin x="0" y="0"/>
    </p:cViewPr>
  </p:notesTextViewPr>
  <p:sorterViewPr>
    <p:cViewPr>
      <p:scale>
        <a:sx n="46" d="100"/>
        <a:sy n="46" d="100"/>
      </p:scale>
      <p:origin x="0" y="0"/>
    </p:cViewPr>
  </p:sorter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99" Type="http://schemas.openxmlformats.org/officeDocument/2006/relationships/slide" Target="slides/slide298.xml"/><Relationship Id="rId21" Type="http://schemas.openxmlformats.org/officeDocument/2006/relationships/slide" Target="slides/slide20.xml"/><Relationship Id="rId63" Type="http://schemas.openxmlformats.org/officeDocument/2006/relationships/slide" Target="slides/slide62.xml"/><Relationship Id="rId159" Type="http://schemas.openxmlformats.org/officeDocument/2006/relationships/slide" Target="slides/slide158.xml"/><Relationship Id="rId324" Type="http://schemas.openxmlformats.org/officeDocument/2006/relationships/slide" Target="slides/slide323.xml"/><Relationship Id="rId366" Type="http://schemas.openxmlformats.org/officeDocument/2006/relationships/slide" Target="slides/slide365.xml"/><Relationship Id="rId170" Type="http://schemas.openxmlformats.org/officeDocument/2006/relationships/slide" Target="slides/slide169.xml"/><Relationship Id="rId226" Type="http://schemas.openxmlformats.org/officeDocument/2006/relationships/slide" Target="slides/slide225.xml"/><Relationship Id="rId268" Type="http://schemas.openxmlformats.org/officeDocument/2006/relationships/slide" Target="slides/slide267.xml"/><Relationship Id="rId32" Type="http://schemas.openxmlformats.org/officeDocument/2006/relationships/slide" Target="slides/slide31.xml"/><Relationship Id="rId74" Type="http://schemas.openxmlformats.org/officeDocument/2006/relationships/slide" Target="slides/slide73.xml"/><Relationship Id="rId128" Type="http://schemas.openxmlformats.org/officeDocument/2006/relationships/slide" Target="slides/slide127.xml"/><Relationship Id="rId335" Type="http://schemas.openxmlformats.org/officeDocument/2006/relationships/slide" Target="slides/slide334.xml"/><Relationship Id="rId377" Type="http://schemas.openxmlformats.org/officeDocument/2006/relationships/tableStyles" Target="tableStyles.xml"/><Relationship Id="rId5" Type="http://schemas.openxmlformats.org/officeDocument/2006/relationships/slide" Target="slides/slide4.xml"/><Relationship Id="rId181" Type="http://schemas.openxmlformats.org/officeDocument/2006/relationships/slide" Target="slides/slide180.xml"/><Relationship Id="rId237" Type="http://schemas.openxmlformats.org/officeDocument/2006/relationships/slide" Target="slides/slide236.xml"/><Relationship Id="rId279" Type="http://schemas.openxmlformats.org/officeDocument/2006/relationships/slide" Target="slides/slide278.xml"/><Relationship Id="rId43" Type="http://schemas.openxmlformats.org/officeDocument/2006/relationships/slide" Target="slides/slide42.xml"/><Relationship Id="rId139" Type="http://schemas.openxmlformats.org/officeDocument/2006/relationships/slide" Target="slides/slide138.xml"/><Relationship Id="rId290" Type="http://schemas.openxmlformats.org/officeDocument/2006/relationships/slide" Target="slides/slide289.xml"/><Relationship Id="rId304" Type="http://schemas.openxmlformats.org/officeDocument/2006/relationships/slide" Target="slides/slide303.xml"/><Relationship Id="rId346" Type="http://schemas.openxmlformats.org/officeDocument/2006/relationships/slide" Target="slides/slide345.xml"/><Relationship Id="rId85" Type="http://schemas.openxmlformats.org/officeDocument/2006/relationships/slide" Target="slides/slide84.xml"/><Relationship Id="rId150" Type="http://schemas.openxmlformats.org/officeDocument/2006/relationships/slide" Target="slides/slide149.xml"/><Relationship Id="rId192" Type="http://schemas.openxmlformats.org/officeDocument/2006/relationships/slide" Target="slides/slide191.xml"/><Relationship Id="rId206" Type="http://schemas.openxmlformats.org/officeDocument/2006/relationships/slide" Target="slides/slide205.xml"/><Relationship Id="rId248" Type="http://schemas.openxmlformats.org/officeDocument/2006/relationships/slide" Target="slides/slide247.xml"/><Relationship Id="rId12" Type="http://schemas.openxmlformats.org/officeDocument/2006/relationships/slide" Target="slides/slide11.xml"/><Relationship Id="rId108" Type="http://schemas.openxmlformats.org/officeDocument/2006/relationships/slide" Target="slides/slide107.xml"/><Relationship Id="rId315" Type="http://schemas.openxmlformats.org/officeDocument/2006/relationships/slide" Target="slides/slide314.xml"/><Relationship Id="rId357" Type="http://schemas.openxmlformats.org/officeDocument/2006/relationships/slide" Target="slides/slide356.xml"/><Relationship Id="rId54" Type="http://schemas.openxmlformats.org/officeDocument/2006/relationships/slide" Target="slides/slide53.xml"/><Relationship Id="rId96" Type="http://schemas.openxmlformats.org/officeDocument/2006/relationships/slide" Target="slides/slide95.xml"/><Relationship Id="rId161" Type="http://schemas.openxmlformats.org/officeDocument/2006/relationships/slide" Target="slides/slide160.xml"/><Relationship Id="rId217" Type="http://schemas.openxmlformats.org/officeDocument/2006/relationships/slide" Target="slides/slide216.xml"/><Relationship Id="rId259" Type="http://schemas.openxmlformats.org/officeDocument/2006/relationships/slide" Target="slides/slide258.xml"/><Relationship Id="rId23" Type="http://schemas.openxmlformats.org/officeDocument/2006/relationships/slide" Target="slides/slide22.xml"/><Relationship Id="rId119" Type="http://schemas.openxmlformats.org/officeDocument/2006/relationships/slide" Target="slides/slide118.xml"/><Relationship Id="rId270" Type="http://schemas.openxmlformats.org/officeDocument/2006/relationships/slide" Target="slides/slide269.xml"/><Relationship Id="rId326" Type="http://schemas.openxmlformats.org/officeDocument/2006/relationships/slide" Target="slides/slide325.xml"/><Relationship Id="rId65" Type="http://schemas.openxmlformats.org/officeDocument/2006/relationships/slide" Target="slides/slide64.xml"/><Relationship Id="rId130" Type="http://schemas.openxmlformats.org/officeDocument/2006/relationships/slide" Target="slides/slide129.xml"/><Relationship Id="rId368" Type="http://schemas.openxmlformats.org/officeDocument/2006/relationships/slide" Target="slides/slide367.xml"/><Relationship Id="rId172" Type="http://schemas.openxmlformats.org/officeDocument/2006/relationships/slide" Target="slides/slide171.xml"/><Relationship Id="rId228" Type="http://schemas.openxmlformats.org/officeDocument/2006/relationships/slide" Target="slides/slide227.xml"/><Relationship Id="rId281" Type="http://schemas.openxmlformats.org/officeDocument/2006/relationships/slide" Target="slides/slide280.xml"/><Relationship Id="rId337" Type="http://schemas.openxmlformats.org/officeDocument/2006/relationships/slide" Target="slides/slide336.xml"/><Relationship Id="rId34" Type="http://schemas.openxmlformats.org/officeDocument/2006/relationships/slide" Target="slides/slide33.xml"/><Relationship Id="rId76" Type="http://schemas.openxmlformats.org/officeDocument/2006/relationships/slide" Target="slides/slide75.xml"/><Relationship Id="rId141" Type="http://schemas.openxmlformats.org/officeDocument/2006/relationships/slide" Target="slides/slide140.xml"/><Relationship Id="rId7" Type="http://schemas.openxmlformats.org/officeDocument/2006/relationships/slide" Target="slides/slide6.xml"/><Relationship Id="rId183" Type="http://schemas.openxmlformats.org/officeDocument/2006/relationships/slide" Target="slides/slide182.xml"/><Relationship Id="rId239" Type="http://schemas.openxmlformats.org/officeDocument/2006/relationships/slide" Target="slides/slide238.xml"/><Relationship Id="rId250" Type="http://schemas.openxmlformats.org/officeDocument/2006/relationships/slide" Target="slides/slide249.xml"/><Relationship Id="rId292" Type="http://schemas.openxmlformats.org/officeDocument/2006/relationships/slide" Target="slides/slide291.xml"/><Relationship Id="rId306" Type="http://schemas.openxmlformats.org/officeDocument/2006/relationships/slide" Target="slides/slide305.xml"/><Relationship Id="rId45" Type="http://schemas.openxmlformats.org/officeDocument/2006/relationships/slide" Target="slides/slide44.xml"/><Relationship Id="rId87" Type="http://schemas.openxmlformats.org/officeDocument/2006/relationships/slide" Target="slides/slide86.xml"/><Relationship Id="rId110" Type="http://schemas.openxmlformats.org/officeDocument/2006/relationships/slide" Target="slides/slide109.xml"/><Relationship Id="rId348" Type="http://schemas.openxmlformats.org/officeDocument/2006/relationships/slide" Target="slides/slide347.xml"/><Relationship Id="rId152" Type="http://schemas.openxmlformats.org/officeDocument/2006/relationships/slide" Target="slides/slide151.xml"/><Relationship Id="rId194" Type="http://schemas.openxmlformats.org/officeDocument/2006/relationships/slide" Target="slides/slide193.xml"/><Relationship Id="rId208" Type="http://schemas.openxmlformats.org/officeDocument/2006/relationships/slide" Target="slides/slide207.xml"/><Relationship Id="rId261" Type="http://schemas.openxmlformats.org/officeDocument/2006/relationships/slide" Target="slides/slide260.xml"/><Relationship Id="rId14" Type="http://schemas.openxmlformats.org/officeDocument/2006/relationships/slide" Target="slides/slide13.xml"/><Relationship Id="rId56" Type="http://schemas.openxmlformats.org/officeDocument/2006/relationships/slide" Target="slides/slide55.xml"/><Relationship Id="rId317" Type="http://schemas.openxmlformats.org/officeDocument/2006/relationships/slide" Target="slides/slide316.xml"/><Relationship Id="rId359" Type="http://schemas.openxmlformats.org/officeDocument/2006/relationships/slide" Target="slides/slide358.xml"/><Relationship Id="rId98" Type="http://schemas.openxmlformats.org/officeDocument/2006/relationships/slide" Target="slides/slide97.xml"/><Relationship Id="rId121" Type="http://schemas.openxmlformats.org/officeDocument/2006/relationships/slide" Target="slides/slide120.xml"/><Relationship Id="rId163" Type="http://schemas.openxmlformats.org/officeDocument/2006/relationships/slide" Target="slides/slide162.xml"/><Relationship Id="rId219" Type="http://schemas.openxmlformats.org/officeDocument/2006/relationships/slide" Target="slides/slide218.xml"/><Relationship Id="rId370" Type="http://schemas.openxmlformats.org/officeDocument/2006/relationships/slide" Target="slides/slide369.xml"/><Relationship Id="rId230" Type="http://schemas.openxmlformats.org/officeDocument/2006/relationships/slide" Target="slides/slide229.xml"/><Relationship Id="rId25" Type="http://schemas.openxmlformats.org/officeDocument/2006/relationships/slide" Target="slides/slide24.xml"/><Relationship Id="rId67" Type="http://schemas.openxmlformats.org/officeDocument/2006/relationships/slide" Target="slides/slide66.xml"/><Relationship Id="rId272" Type="http://schemas.openxmlformats.org/officeDocument/2006/relationships/slide" Target="slides/slide271.xml"/><Relationship Id="rId328" Type="http://schemas.openxmlformats.org/officeDocument/2006/relationships/slide" Target="slides/slide327.xml"/><Relationship Id="rId132" Type="http://schemas.openxmlformats.org/officeDocument/2006/relationships/slide" Target="slides/slide131.xml"/><Relationship Id="rId174" Type="http://schemas.openxmlformats.org/officeDocument/2006/relationships/slide" Target="slides/slide173.xml"/><Relationship Id="rId241" Type="http://schemas.openxmlformats.org/officeDocument/2006/relationships/slide" Target="slides/slide240.xml"/><Relationship Id="rId36" Type="http://schemas.openxmlformats.org/officeDocument/2006/relationships/slide" Target="slides/slide35.xml"/><Relationship Id="rId283" Type="http://schemas.openxmlformats.org/officeDocument/2006/relationships/slide" Target="slides/slide282.xml"/><Relationship Id="rId339" Type="http://schemas.openxmlformats.org/officeDocument/2006/relationships/slide" Target="slides/slide338.xml"/><Relationship Id="rId78" Type="http://schemas.openxmlformats.org/officeDocument/2006/relationships/slide" Target="slides/slide77.xml"/><Relationship Id="rId101" Type="http://schemas.openxmlformats.org/officeDocument/2006/relationships/slide" Target="slides/slide100.xml"/><Relationship Id="rId143" Type="http://schemas.openxmlformats.org/officeDocument/2006/relationships/slide" Target="slides/slide142.xml"/><Relationship Id="rId185" Type="http://schemas.openxmlformats.org/officeDocument/2006/relationships/slide" Target="slides/slide184.xml"/><Relationship Id="rId350" Type="http://schemas.openxmlformats.org/officeDocument/2006/relationships/slide" Target="slides/slide349.xml"/><Relationship Id="rId9" Type="http://schemas.openxmlformats.org/officeDocument/2006/relationships/slide" Target="slides/slide8.xml"/><Relationship Id="rId210" Type="http://schemas.openxmlformats.org/officeDocument/2006/relationships/slide" Target="slides/slide209.xml"/><Relationship Id="rId26" Type="http://schemas.openxmlformats.org/officeDocument/2006/relationships/slide" Target="slides/slide25.xml"/><Relationship Id="rId231" Type="http://schemas.openxmlformats.org/officeDocument/2006/relationships/slide" Target="slides/slide230.xml"/><Relationship Id="rId252" Type="http://schemas.openxmlformats.org/officeDocument/2006/relationships/slide" Target="slides/slide251.xml"/><Relationship Id="rId273" Type="http://schemas.openxmlformats.org/officeDocument/2006/relationships/slide" Target="slides/slide272.xml"/><Relationship Id="rId294" Type="http://schemas.openxmlformats.org/officeDocument/2006/relationships/slide" Target="slides/slide293.xml"/><Relationship Id="rId308" Type="http://schemas.openxmlformats.org/officeDocument/2006/relationships/slide" Target="slides/slide307.xml"/><Relationship Id="rId329" Type="http://schemas.openxmlformats.org/officeDocument/2006/relationships/slide" Target="slides/slide328.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340" Type="http://schemas.openxmlformats.org/officeDocument/2006/relationships/slide" Target="slides/slide339.xml"/><Relationship Id="rId361" Type="http://schemas.openxmlformats.org/officeDocument/2006/relationships/slide" Target="slides/slide360.xml"/><Relationship Id="rId196" Type="http://schemas.openxmlformats.org/officeDocument/2006/relationships/slide" Target="slides/slide195.xml"/><Relationship Id="rId200" Type="http://schemas.openxmlformats.org/officeDocument/2006/relationships/slide" Target="slides/slide199.xml"/><Relationship Id="rId16" Type="http://schemas.openxmlformats.org/officeDocument/2006/relationships/slide" Target="slides/slide15.xml"/><Relationship Id="rId221" Type="http://schemas.openxmlformats.org/officeDocument/2006/relationships/slide" Target="slides/slide220.xml"/><Relationship Id="rId242" Type="http://schemas.openxmlformats.org/officeDocument/2006/relationships/slide" Target="slides/slide241.xml"/><Relationship Id="rId263" Type="http://schemas.openxmlformats.org/officeDocument/2006/relationships/slide" Target="slides/slide262.xml"/><Relationship Id="rId284" Type="http://schemas.openxmlformats.org/officeDocument/2006/relationships/slide" Target="slides/slide283.xml"/><Relationship Id="rId319" Type="http://schemas.openxmlformats.org/officeDocument/2006/relationships/slide" Target="slides/slide318.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330" Type="http://schemas.openxmlformats.org/officeDocument/2006/relationships/slide" Target="slides/slide329.xml"/><Relationship Id="rId90" Type="http://schemas.openxmlformats.org/officeDocument/2006/relationships/slide" Target="slides/slide89.xml"/><Relationship Id="rId165" Type="http://schemas.openxmlformats.org/officeDocument/2006/relationships/slide" Target="slides/slide164.xml"/><Relationship Id="rId186" Type="http://schemas.openxmlformats.org/officeDocument/2006/relationships/slide" Target="slides/slide185.xml"/><Relationship Id="rId351" Type="http://schemas.openxmlformats.org/officeDocument/2006/relationships/slide" Target="slides/slide350.xml"/><Relationship Id="rId372" Type="http://schemas.openxmlformats.org/officeDocument/2006/relationships/notesMaster" Target="notesMasters/notesMaster1.xml"/><Relationship Id="rId211" Type="http://schemas.openxmlformats.org/officeDocument/2006/relationships/slide" Target="slides/slide210.xml"/><Relationship Id="rId232" Type="http://schemas.openxmlformats.org/officeDocument/2006/relationships/slide" Target="slides/slide231.xml"/><Relationship Id="rId253" Type="http://schemas.openxmlformats.org/officeDocument/2006/relationships/slide" Target="slides/slide252.xml"/><Relationship Id="rId274" Type="http://schemas.openxmlformats.org/officeDocument/2006/relationships/slide" Target="slides/slide273.xml"/><Relationship Id="rId295" Type="http://schemas.openxmlformats.org/officeDocument/2006/relationships/slide" Target="slides/slide294.xml"/><Relationship Id="rId309" Type="http://schemas.openxmlformats.org/officeDocument/2006/relationships/slide" Target="slides/slide308.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320" Type="http://schemas.openxmlformats.org/officeDocument/2006/relationships/slide" Target="slides/slide319.xml"/><Relationship Id="rId80" Type="http://schemas.openxmlformats.org/officeDocument/2006/relationships/slide" Target="slides/slide79.xml"/><Relationship Id="rId155" Type="http://schemas.openxmlformats.org/officeDocument/2006/relationships/slide" Target="slides/slide154.xml"/><Relationship Id="rId176" Type="http://schemas.openxmlformats.org/officeDocument/2006/relationships/slide" Target="slides/slide175.xml"/><Relationship Id="rId197" Type="http://schemas.openxmlformats.org/officeDocument/2006/relationships/slide" Target="slides/slide196.xml"/><Relationship Id="rId341" Type="http://schemas.openxmlformats.org/officeDocument/2006/relationships/slide" Target="slides/slide340.xml"/><Relationship Id="rId362" Type="http://schemas.openxmlformats.org/officeDocument/2006/relationships/slide" Target="slides/slide361.xml"/><Relationship Id="rId201" Type="http://schemas.openxmlformats.org/officeDocument/2006/relationships/slide" Target="slides/slide200.xml"/><Relationship Id="rId222" Type="http://schemas.openxmlformats.org/officeDocument/2006/relationships/slide" Target="slides/slide221.xml"/><Relationship Id="rId243" Type="http://schemas.openxmlformats.org/officeDocument/2006/relationships/slide" Target="slides/slide242.xml"/><Relationship Id="rId264" Type="http://schemas.openxmlformats.org/officeDocument/2006/relationships/slide" Target="slides/slide263.xml"/><Relationship Id="rId285" Type="http://schemas.openxmlformats.org/officeDocument/2006/relationships/slide" Target="slides/slide284.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310" Type="http://schemas.openxmlformats.org/officeDocument/2006/relationships/slide" Target="slides/slide309.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 Id="rId187" Type="http://schemas.openxmlformats.org/officeDocument/2006/relationships/slide" Target="slides/slide186.xml"/><Relationship Id="rId331" Type="http://schemas.openxmlformats.org/officeDocument/2006/relationships/slide" Target="slides/slide330.xml"/><Relationship Id="rId352" Type="http://schemas.openxmlformats.org/officeDocument/2006/relationships/slide" Target="slides/slide351.xml"/><Relationship Id="rId373" Type="http://schemas.openxmlformats.org/officeDocument/2006/relationships/commentAuthors" Target="commentAuthors.xml"/><Relationship Id="rId1" Type="http://schemas.openxmlformats.org/officeDocument/2006/relationships/slideMaster" Target="slideMasters/slideMaster1.xml"/><Relationship Id="rId212" Type="http://schemas.openxmlformats.org/officeDocument/2006/relationships/slide" Target="slides/slide211.xml"/><Relationship Id="rId233" Type="http://schemas.openxmlformats.org/officeDocument/2006/relationships/slide" Target="slides/slide232.xml"/><Relationship Id="rId254" Type="http://schemas.openxmlformats.org/officeDocument/2006/relationships/slide" Target="slides/slide253.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275" Type="http://schemas.openxmlformats.org/officeDocument/2006/relationships/slide" Target="slides/slide274.xml"/><Relationship Id="rId296" Type="http://schemas.openxmlformats.org/officeDocument/2006/relationships/slide" Target="slides/slide295.xml"/><Relationship Id="rId300" Type="http://schemas.openxmlformats.org/officeDocument/2006/relationships/slide" Target="slides/slide299.xml"/><Relationship Id="rId60" Type="http://schemas.openxmlformats.org/officeDocument/2006/relationships/slide" Target="slides/slide59.xml"/><Relationship Id="rId81" Type="http://schemas.openxmlformats.org/officeDocument/2006/relationships/slide" Target="slides/slide80.xml"/><Relationship Id="rId135" Type="http://schemas.openxmlformats.org/officeDocument/2006/relationships/slide" Target="slides/slide134.xml"/><Relationship Id="rId156" Type="http://schemas.openxmlformats.org/officeDocument/2006/relationships/slide" Target="slides/slide155.xml"/><Relationship Id="rId177" Type="http://schemas.openxmlformats.org/officeDocument/2006/relationships/slide" Target="slides/slide176.xml"/><Relationship Id="rId198" Type="http://schemas.openxmlformats.org/officeDocument/2006/relationships/slide" Target="slides/slide197.xml"/><Relationship Id="rId321" Type="http://schemas.openxmlformats.org/officeDocument/2006/relationships/slide" Target="slides/slide320.xml"/><Relationship Id="rId342" Type="http://schemas.openxmlformats.org/officeDocument/2006/relationships/slide" Target="slides/slide341.xml"/><Relationship Id="rId363" Type="http://schemas.openxmlformats.org/officeDocument/2006/relationships/slide" Target="slides/slide362.xml"/><Relationship Id="rId202" Type="http://schemas.openxmlformats.org/officeDocument/2006/relationships/slide" Target="slides/slide201.xml"/><Relationship Id="rId223" Type="http://schemas.openxmlformats.org/officeDocument/2006/relationships/slide" Target="slides/slide222.xml"/><Relationship Id="rId244" Type="http://schemas.openxmlformats.org/officeDocument/2006/relationships/slide" Target="slides/slide243.xml"/><Relationship Id="rId18" Type="http://schemas.openxmlformats.org/officeDocument/2006/relationships/slide" Target="slides/slide17.xml"/><Relationship Id="rId39" Type="http://schemas.openxmlformats.org/officeDocument/2006/relationships/slide" Target="slides/slide38.xml"/><Relationship Id="rId265" Type="http://schemas.openxmlformats.org/officeDocument/2006/relationships/slide" Target="slides/slide264.xml"/><Relationship Id="rId286" Type="http://schemas.openxmlformats.org/officeDocument/2006/relationships/slide" Target="slides/slide285.xml"/><Relationship Id="rId50" Type="http://schemas.openxmlformats.org/officeDocument/2006/relationships/slide" Target="slides/slide49.xml"/><Relationship Id="rId104" Type="http://schemas.openxmlformats.org/officeDocument/2006/relationships/slide" Target="slides/slide103.xml"/><Relationship Id="rId125" Type="http://schemas.openxmlformats.org/officeDocument/2006/relationships/slide" Target="slides/slide124.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 Id="rId311" Type="http://schemas.openxmlformats.org/officeDocument/2006/relationships/slide" Target="slides/slide310.xml"/><Relationship Id="rId332" Type="http://schemas.openxmlformats.org/officeDocument/2006/relationships/slide" Target="slides/slide331.xml"/><Relationship Id="rId353" Type="http://schemas.openxmlformats.org/officeDocument/2006/relationships/slide" Target="slides/slide352.xml"/><Relationship Id="rId374" Type="http://schemas.openxmlformats.org/officeDocument/2006/relationships/presProps" Target="presProps.xml"/><Relationship Id="rId71" Type="http://schemas.openxmlformats.org/officeDocument/2006/relationships/slide" Target="slides/slide70.xml"/><Relationship Id="rId92" Type="http://schemas.openxmlformats.org/officeDocument/2006/relationships/slide" Target="slides/slide91.xml"/><Relationship Id="rId213" Type="http://schemas.openxmlformats.org/officeDocument/2006/relationships/slide" Target="slides/slide212.xml"/><Relationship Id="rId234" Type="http://schemas.openxmlformats.org/officeDocument/2006/relationships/slide" Target="slides/slide233.xml"/><Relationship Id="rId2" Type="http://schemas.openxmlformats.org/officeDocument/2006/relationships/slide" Target="slides/slide1.xml"/><Relationship Id="rId29" Type="http://schemas.openxmlformats.org/officeDocument/2006/relationships/slide" Target="slides/slide28.xml"/><Relationship Id="rId255" Type="http://schemas.openxmlformats.org/officeDocument/2006/relationships/slide" Target="slides/slide254.xml"/><Relationship Id="rId276" Type="http://schemas.openxmlformats.org/officeDocument/2006/relationships/slide" Target="slides/slide275.xml"/><Relationship Id="rId297" Type="http://schemas.openxmlformats.org/officeDocument/2006/relationships/slide" Target="slides/slide296.xml"/><Relationship Id="rId40" Type="http://schemas.openxmlformats.org/officeDocument/2006/relationships/slide" Target="slides/slide39.xml"/><Relationship Id="rId115" Type="http://schemas.openxmlformats.org/officeDocument/2006/relationships/slide" Target="slides/slide114.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301" Type="http://schemas.openxmlformats.org/officeDocument/2006/relationships/slide" Target="slides/slide300.xml"/><Relationship Id="rId322" Type="http://schemas.openxmlformats.org/officeDocument/2006/relationships/slide" Target="slides/slide321.xml"/><Relationship Id="rId343" Type="http://schemas.openxmlformats.org/officeDocument/2006/relationships/slide" Target="slides/slide342.xml"/><Relationship Id="rId364" Type="http://schemas.openxmlformats.org/officeDocument/2006/relationships/slide" Target="slides/slide363.xml"/><Relationship Id="rId61" Type="http://schemas.openxmlformats.org/officeDocument/2006/relationships/slide" Target="slides/slide60.xml"/><Relationship Id="rId82" Type="http://schemas.openxmlformats.org/officeDocument/2006/relationships/slide" Target="slides/slide81.xml"/><Relationship Id="rId199" Type="http://schemas.openxmlformats.org/officeDocument/2006/relationships/slide" Target="slides/slide198.xml"/><Relationship Id="rId203" Type="http://schemas.openxmlformats.org/officeDocument/2006/relationships/slide" Target="slides/slide202.xml"/><Relationship Id="rId19" Type="http://schemas.openxmlformats.org/officeDocument/2006/relationships/slide" Target="slides/slide18.xml"/><Relationship Id="rId224" Type="http://schemas.openxmlformats.org/officeDocument/2006/relationships/slide" Target="slides/slide223.xml"/><Relationship Id="rId245" Type="http://schemas.openxmlformats.org/officeDocument/2006/relationships/slide" Target="slides/slide244.xml"/><Relationship Id="rId266" Type="http://schemas.openxmlformats.org/officeDocument/2006/relationships/slide" Target="slides/slide265.xml"/><Relationship Id="rId287" Type="http://schemas.openxmlformats.org/officeDocument/2006/relationships/slide" Target="slides/slide286.xml"/><Relationship Id="rId30" Type="http://schemas.openxmlformats.org/officeDocument/2006/relationships/slide" Target="slides/slide2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312" Type="http://schemas.openxmlformats.org/officeDocument/2006/relationships/slide" Target="slides/slide311.xml"/><Relationship Id="rId333" Type="http://schemas.openxmlformats.org/officeDocument/2006/relationships/slide" Target="slides/slide332.xml"/><Relationship Id="rId354" Type="http://schemas.openxmlformats.org/officeDocument/2006/relationships/slide" Target="slides/slide353.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189" Type="http://schemas.openxmlformats.org/officeDocument/2006/relationships/slide" Target="slides/slide188.xml"/><Relationship Id="rId375" Type="http://schemas.openxmlformats.org/officeDocument/2006/relationships/viewProps" Target="viewProps.xml"/><Relationship Id="rId3" Type="http://schemas.openxmlformats.org/officeDocument/2006/relationships/slide" Target="slides/slide2.xml"/><Relationship Id="rId214" Type="http://schemas.openxmlformats.org/officeDocument/2006/relationships/slide" Target="slides/slide213.xml"/><Relationship Id="rId235" Type="http://schemas.openxmlformats.org/officeDocument/2006/relationships/slide" Target="slides/slide234.xml"/><Relationship Id="rId256" Type="http://schemas.openxmlformats.org/officeDocument/2006/relationships/slide" Target="slides/slide255.xml"/><Relationship Id="rId277" Type="http://schemas.openxmlformats.org/officeDocument/2006/relationships/slide" Target="slides/slide276.xml"/><Relationship Id="rId298" Type="http://schemas.openxmlformats.org/officeDocument/2006/relationships/slide" Target="slides/slide297.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302" Type="http://schemas.openxmlformats.org/officeDocument/2006/relationships/slide" Target="slides/slide301.xml"/><Relationship Id="rId323" Type="http://schemas.openxmlformats.org/officeDocument/2006/relationships/slide" Target="slides/slide322.xml"/><Relationship Id="rId344" Type="http://schemas.openxmlformats.org/officeDocument/2006/relationships/slide" Target="slides/slide343.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179" Type="http://schemas.openxmlformats.org/officeDocument/2006/relationships/slide" Target="slides/slide178.xml"/><Relationship Id="rId365" Type="http://schemas.openxmlformats.org/officeDocument/2006/relationships/slide" Target="slides/slide364.xml"/><Relationship Id="rId190" Type="http://schemas.openxmlformats.org/officeDocument/2006/relationships/slide" Target="slides/slide189.xml"/><Relationship Id="rId204" Type="http://schemas.openxmlformats.org/officeDocument/2006/relationships/slide" Target="slides/slide203.xml"/><Relationship Id="rId225" Type="http://schemas.openxmlformats.org/officeDocument/2006/relationships/slide" Target="slides/slide224.xml"/><Relationship Id="rId246" Type="http://schemas.openxmlformats.org/officeDocument/2006/relationships/slide" Target="slides/slide245.xml"/><Relationship Id="rId267" Type="http://schemas.openxmlformats.org/officeDocument/2006/relationships/slide" Target="slides/slide266.xml"/><Relationship Id="rId288" Type="http://schemas.openxmlformats.org/officeDocument/2006/relationships/slide" Target="slides/slide287.xml"/><Relationship Id="rId106" Type="http://schemas.openxmlformats.org/officeDocument/2006/relationships/slide" Target="slides/slide105.xml"/><Relationship Id="rId127" Type="http://schemas.openxmlformats.org/officeDocument/2006/relationships/slide" Target="slides/slide126.xml"/><Relationship Id="rId313" Type="http://schemas.openxmlformats.org/officeDocument/2006/relationships/slide" Target="slides/slide312.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94" Type="http://schemas.openxmlformats.org/officeDocument/2006/relationships/slide" Target="slides/slide93.xml"/><Relationship Id="rId148" Type="http://schemas.openxmlformats.org/officeDocument/2006/relationships/slide" Target="slides/slide147.xml"/><Relationship Id="rId169" Type="http://schemas.openxmlformats.org/officeDocument/2006/relationships/slide" Target="slides/slide168.xml"/><Relationship Id="rId334" Type="http://schemas.openxmlformats.org/officeDocument/2006/relationships/slide" Target="slides/slide333.xml"/><Relationship Id="rId355" Type="http://schemas.openxmlformats.org/officeDocument/2006/relationships/slide" Target="slides/slide354.xml"/><Relationship Id="rId376" Type="http://schemas.openxmlformats.org/officeDocument/2006/relationships/theme" Target="theme/theme1.xml"/><Relationship Id="rId4" Type="http://schemas.openxmlformats.org/officeDocument/2006/relationships/slide" Target="slides/slide3.xml"/><Relationship Id="rId180" Type="http://schemas.openxmlformats.org/officeDocument/2006/relationships/slide" Target="slides/slide179.xml"/><Relationship Id="rId215" Type="http://schemas.openxmlformats.org/officeDocument/2006/relationships/slide" Target="slides/slide214.xml"/><Relationship Id="rId236" Type="http://schemas.openxmlformats.org/officeDocument/2006/relationships/slide" Target="slides/slide235.xml"/><Relationship Id="rId257" Type="http://schemas.openxmlformats.org/officeDocument/2006/relationships/slide" Target="slides/slide256.xml"/><Relationship Id="rId278" Type="http://schemas.openxmlformats.org/officeDocument/2006/relationships/slide" Target="slides/slide277.xml"/><Relationship Id="rId303" Type="http://schemas.openxmlformats.org/officeDocument/2006/relationships/slide" Target="slides/slide302.xml"/><Relationship Id="rId42" Type="http://schemas.openxmlformats.org/officeDocument/2006/relationships/slide" Target="slides/slide41.xml"/><Relationship Id="rId84" Type="http://schemas.openxmlformats.org/officeDocument/2006/relationships/slide" Target="slides/slide83.xml"/><Relationship Id="rId138" Type="http://schemas.openxmlformats.org/officeDocument/2006/relationships/slide" Target="slides/slide137.xml"/><Relationship Id="rId345" Type="http://schemas.openxmlformats.org/officeDocument/2006/relationships/slide" Target="slides/slide344.xml"/><Relationship Id="rId191" Type="http://schemas.openxmlformats.org/officeDocument/2006/relationships/slide" Target="slides/slide190.xml"/><Relationship Id="rId205" Type="http://schemas.openxmlformats.org/officeDocument/2006/relationships/slide" Target="slides/slide204.xml"/><Relationship Id="rId247" Type="http://schemas.openxmlformats.org/officeDocument/2006/relationships/slide" Target="slides/slide246.xml"/><Relationship Id="rId107" Type="http://schemas.openxmlformats.org/officeDocument/2006/relationships/slide" Target="slides/slide106.xml"/><Relationship Id="rId289" Type="http://schemas.openxmlformats.org/officeDocument/2006/relationships/slide" Target="slides/slide288.xml"/><Relationship Id="rId11" Type="http://schemas.openxmlformats.org/officeDocument/2006/relationships/slide" Target="slides/slide10.xml"/><Relationship Id="rId53" Type="http://schemas.openxmlformats.org/officeDocument/2006/relationships/slide" Target="slides/slide52.xml"/><Relationship Id="rId149" Type="http://schemas.openxmlformats.org/officeDocument/2006/relationships/slide" Target="slides/slide148.xml"/><Relationship Id="rId314" Type="http://schemas.openxmlformats.org/officeDocument/2006/relationships/slide" Target="slides/slide313.xml"/><Relationship Id="rId356" Type="http://schemas.openxmlformats.org/officeDocument/2006/relationships/slide" Target="slides/slide355.xml"/><Relationship Id="rId95" Type="http://schemas.openxmlformats.org/officeDocument/2006/relationships/slide" Target="slides/slide94.xml"/><Relationship Id="rId160" Type="http://schemas.openxmlformats.org/officeDocument/2006/relationships/slide" Target="slides/slide159.xml"/><Relationship Id="rId216" Type="http://schemas.openxmlformats.org/officeDocument/2006/relationships/slide" Target="slides/slide215.xml"/><Relationship Id="rId258" Type="http://schemas.openxmlformats.org/officeDocument/2006/relationships/slide" Target="slides/slide257.xml"/><Relationship Id="rId22" Type="http://schemas.openxmlformats.org/officeDocument/2006/relationships/slide" Target="slides/slide21.xml"/><Relationship Id="rId64" Type="http://schemas.openxmlformats.org/officeDocument/2006/relationships/slide" Target="slides/slide63.xml"/><Relationship Id="rId118" Type="http://schemas.openxmlformats.org/officeDocument/2006/relationships/slide" Target="slides/slide117.xml"/><Relationship Id="rId325" Type="http://schemas.openxmlformats.org/officeDocument/2006/relationships/slide" Target="slides/slide324.xml"/><Relationship Id="rId367" Type="http://schemas.openxmlformats.org/officeDocument/2006/relationships/slide" Target="slides/slide366.xml"/><Relationship Id="rId171" Type="http://schemas.openxmlformats.org/officeDocument/2006/relationships/slide" Target="slides/slide170.xml"/><Relationship Id="rId227" Type="http://schemas.openxmlformats.org/officeDocument/2006/relationships/slide" Target="slides/slide226.xml"/><Relationship Id="rId269" Type="http://schemas.openxmlformats.org/officeDocument/2006/relationships/slide" Target="slides/slide268.xml"/><Relationship Id="rId33" Type="http://schemas.openxmlformats.org/officeDocument/2006/relationships/slide" Target="slides/slide32.xml"/><Relationship Id="rId129" Type="http://schemas.openxmlformats.org/officeDocument/2006/relationships/slide" Target="slides/slide128.xml"/><Relationship Id="rId280" Type="http://schemas.openxmlformats.org/officeDocument/2006/relationships/slide" Target="slides/slide279.xml"/><Relationship Id="rId336" Type="http://schemas.openxmlformats.org/officeDocument/2006/relationships/slide" Target="slides/slide335.xml"/><Relationship Id="rId75" Type="http://schemas.openxmlformats.org/officeDocument/2006/relationships/slide" Target="slides/slide74.xml"/><Relationship Id="rId140" Type="http://schemas.openxmlformats.org/officeDocument/2006/relationships/slide" Target="slides/slide139.xml"/><Relationship Id="rId182" Type="http://schemas.openxmlformats.org/officeDocument/2006/relationships/slide" Target="slides/slide181.xml"/><Relationship Id="rId6" Type="http://schemas.openxmlformats.org/officeDocument/2006/relationships/slide" Target="slides/slide5.xml"/><Relationship Id="rId238" Type="http://schemas.openxmlformats.org/officeDocument/2006/relationships/slide" Target="slides/slide237.xml"/><Relationship Id="rId291" Type="http://schemas.openxmlformats.org/officeDocument/2006/relationships/slide" Target="slides/slide290.xml"/><Relationship Id="rId305" Type="http://schemas.openxmlformats.org/officeDocument/2006/relationships/slide" Target="slides/slide304.xml"/><Relationship Id="rId347" Type="http://schemas.openxmlformats.org/officeDocument/2006/relationships/slide" Target="slides/slide346.xml"/><Relationship Id="rId44" Type="http://schemas.openxmlformats.org/officeDocument/2006/relationships/slide" Target="slides/slide43.xml"/><Relationship Id="rId86" Type="http://schemas.openxmlformats.org/officeDocument/2006/relationships/slide" Target="slides/slide85.xml"/><Relationship Id="rId151" Type="http://schemas.openxmlformats.org/officeDocument/2006/relationships/slide" Target="slides/slide150.xml"/><Relationship Id="rId193" Type="http://schemas.openxmlformats.org/officeDocument/2006/relationships/slide" Target="slides/slide192.xml"/><Relationship Id="rId207" Type="http://schemas.openxmlformats.org/officeDocument/2006/relationships/slide" Target="slides/slide206.xml"/><Relationship Id="rId249" Type="http://schemas.openxmlformats.org/officeDocument/2006/relationships/slide" Target="slides/slide248.xml"/><Relationship Id="rId13" Type="http://schemas.openxmlformats.org/officeDocument/2006/relationships/slide" Target="slides/slide12.xml"/><Relationship Id="rId109" Type="http://schemas.openxmlformats.org/officeDocument/2006/relationships/slide" Target="slides/slide108.xml"/><Relationship Id="rId260" Type="http://schemas.openxmlformats.org/officeDocument/2006/relationships/slide" Target="slides/slide259.xml"/><Relationship Id="rId316" Type="http://schemas.openxmlformats.org/officeDocument/2006/relationships/slide" Target="slides/slide315.xml"/><Relationship Id="rId55" Type="http://schemas.openxmlformats.org/officeDocument/2006/relationships/slide" Target="slides/slide54.xml"/><Relationship Id="rId97" Type="http://schemas.openxmlformats.org/officeDocument/2006/relationships/slide" Target="slides/slide96.xml"/><Relationship Id="rId120" Type="http://schemas.openxmlformats.org/officeDocument/2006/relationships/slide" Target="slides/slide119.xml"/><Relationship Id="rId358" Type="http://schemas.openxmlformats.org/officeDocument/2006/relationships/slide" Target="slides/slide357.xml"/><Relationship Id="rId162" Type="http://schemas.openxmlformats.org/officeDocument/2006/relationships/slide" Target="slides/slide161.xml"/><Relationship Id="rId218" Type="http://schemas.openxmlformats.org/officeDocument/2006/relationships/slide" Target="slides/slide217.xml"/><Relationship Id="rId271" Type="http://schemas.openxmlformats.org/officeDocument/2006/relationships/slide" Target="slides/slide270.xml"/><Relationship Id="rId24" Type="http://schemas.openxmlformats.org/officeDocument/2006/relationships/slide" Target="slides/slide23.xml"/><Relationship Id="rId66" Type="http://schemas.openxmlformats.org/officeDocument/2006/relationships/slide" Target="slides/slide65.xml"/><Relationship Id="rId131" Type="http://schemas.openxmlformats.org/officeDocument/2006/relationships/slide" Target="slides/slide130.xml"/><Relationship Id="rId327" Type="http://schemas.openxmlformats.org/officeDocument/2006/relationships/slide" Target="slides/slide326.xml"/><Relationship Id="rId369" Type="http://schemas.openxmlformats.org/officeDocument/2006/relationships/slide" Target="slides/slide368.xml"/><Relationship Id="rId173" Type="http://schemas.openxmlformats.org/officeDocument/2006/relationships/slide" Target="slides/slide172.xml"/><Relationship Id="rId229" Type="http://schemas.openxmlformats.org/officeDocument/2006/relationships/slide" Target="slides/slide228.xml"/><Relationship Id="rId240" Type="http://schemas.openxmlformats.org/officeDocument/2006/relationships/slide" Target="slides/slide239.xml"/><Relationship Id="rId35" Type="http://schemas.openxmlformats.org/officeDocument/2006/relationships/slide" Target="slides/slide34.xml"/><Relationship Id="rId77" Type="http://schemas.openxmlformats.org/officeDocument/2006/relationships/slide" Target="slides/slide76.xml"/><Relationship Id="rId100" Type="http://schemas.openxmlformats.org/officeDocument/2006/relationships/slide" Target="slides/slide99.xml"/><Relationship Id="rId282" Type="http://schemas.openxmlformats.org/officeDocument/2006/relationships/slide" Target="slides/slide281.xml"/><Relationship Id="rId338" Type="http://schemas.openxmlformats.org/officeDocument/2006/relationships/slide" Target="slides/slide337.xml"/><Relationship Id="rId8" Type="http://schemas.openxmlformats.org/officeDocument/2006/relationships/slide" Target="slides/slide7.xml"/><Relationship Id="rId142" Type="http://schemas.openxmlformats.org/officeDocument/2006/relationships/slide" Target="slides/slide141.xml"/><Relationship Id="rId184" Type="http://schemas.openxmlformats.org/officeDocument/2006/relationships/slide" Target="slides/slide183.xml"/><Relationship Id="rId251" Type="http://schemas.openxmlformats.org/officeDocument/2006/relationships/slide" Target="slides/slide250.xml"/><Relationship Id="rId46" Type="http://schemas.openxmlformats.org/officeDocument/2006/relationships/slide" Target="slides/slide45.xml"/><Relationship Id="rId293" Type="http://schemas.openxmlformats.org/officeDocument/2006/relationships/slide" Target="slides/slide292.xml"/><Relationship Id="rId307" Type="http://schemas.openxmlformats.org/officeDocument/2006/relationships/slide" Target="slides/slide306.xml"/><Relationship Id="rId349" Type="http://schemas.openxmlformats.org/officeDocument/2006/relationships/slide" Target="slides/slide348.xml"/><Relationship Id="rId88" Type="http://schemas.openxmlformats.org/officeDocument/2006/relationships/slide" Target="slides/slide87.xml"/><Relationship Id="rId111" Type="http://schemas.openxmlformats.org/officeDocument/2006/relationships/slide" Target="slides/slide110.xml"/><Relationship Id="rId153" Type="http://schemas.openxmlformats.org/officeDocument/2006/relationships/slide" Target="slides/slide152.xml"/><Relationship Id="rId195" Type="http://schemas.openxmlformats.org/officeDocument/2006/relationships/slide" Target="slides/slide194.xml"/><Relationship Id="rId209" Type="http://schemas.openxmlformats.org/officeDocument/2006/relationships/slide" Target="slides/slide208.xml"/><Relationship Id="rId360" Type="http://schemas.openxmlformats.org/officeDocument/2006/relationships/slide" Target="slides/slide359.xml"/><Relationship Id="rId220" Type="http://schemas.openxmlformats.org/officeDocument/2006/relationships/slide" Target="slides/slide219.xml"/><Relationship Id="rId15" Type="http://schemas.openxmlformats.org/officeDocument/2006/relationships/slide" Target="slides/slide14.xml"/><Relationship Id="rId57" Type="http://schemas.openxmlformats.org/officeDocument/2006/relationships/slide" Target="slides/slide56.xml"/><Relationship Id="rId262" Type="http://schemas.openxmlformats.org/officeDocument/2006/relationships/slide" Target="slides/slide261.xml"/><Relationship Id="rId318" Type="http://schemas.openxmlformats.org/officeDocument/2006/relationships/slide" Target="slides/slide317.xml"/><Relationship Id="rId99" Type="http://schemas.openxmlformats.org/officeDocument/2006/relationships/slide" Target="slides/slide98.xml"/><Relationship Id="rId122" Type="http://schemas.openxmlformats.org/officeDocument/2006/relationships/slide" Target="slides/slide121.xml"/><Relationship Id="rId164" Type="http://schemas.openxmlformats.org/officeDocument/2006/relationships/slide" Target="slides/slide163.xml"/><Relationship Id="rId371" Type="http://schemas.openxmlformats.org/officeDocument/2006/relationships/slide" Target="slides/slide37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CDA2E4-4334-48D5-8FF7-91CAF9CBC35A}" type="datetimeFigureOut">
              <a:rPr lang="en-US" smtClean="0"/>
              <a:t>6/17/2025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01BA98-B046-476D-82B6-830BA268D874}" type="slidenum">
              <a:rPr lang="en-US" smtClean="0"/>
              <a:t>‹#›</a:t>
            </a:fld>
            <a:endParaRPr lang="en-US"/>
          </a:p>
        </p:txBody>
      </p:sp>
    </p:spTree>
    <p:extLst>
      <p:ext uri="{BB962C8B-B14F-4D97-AF65-F5344CB8AC3E}">
        <p14:creationId xmlns:p14="http://schemas.microsoft.com/office/powerpoint/2010/main" val="38890323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06A22B2-CF61-4C35-9645-431608697908}"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01BA98-B046-476D-82B6-830BA268D874}" type="slidenum">
              <a:rPr lang="en-US" smtClean="0"/>
              <a:t>287</a:t>
            </a:fld>
            <a:endParaRPr lang="en-US"/>
          </a:p>
        </p:txBody>
      </p:sp>
    </p:spTree>
    <p:extLst>
      <p:ext uri="{BB962C8B-B14F-4D97-AF65-F5344CB8AC3E}">
        <p14:creationId xmlns:p14="http://schemas.microsoft.com/office/powerpoint/2010/main" val="17686575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F34153DF-2D24-405B-A730-0AAC4C2D2691}" type="datetimeFigureOut">
              <a:rPr lang="en-US" smtClean="0"/>
              <a:t>6/17/2025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16C2B2-47FA-4DC7-9906-3487EA58AA89}" type="slidenum">
              <a:rPr lang="en-US" smtClean="0"/>
              <a:t>‹#›</a:t>
            </a:fld>
            <a:endParaRPr lang="en-US"/>
          </a:p>
        </p:txBody>
      </p:sp>
    </p:spTree>
    <p:extLst>
      <p:ext uri="{BB962C8B-B14F-4D97-AF65-F5344CB8AC3E}">
        <p14:creationId xmlns:p14="http://schemas.microsoft.com/office/powerpoint/2010/main" val="2294171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4153DF-2D24-405B-A730-0AAC4C2D2691}" type="datetimeFigureOut">
              <a:rPr lang="en-US" smtClean="0"/>
              <a:t>6/17/2025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16C2B2-47FA-4DC7-9906-3487EA58AA89}" type="slidenum">
              <a:rPr lang="en-US" smtClean="0"/>
              <a:t>‹#›</a:t>
            </a:fld>
            <a:endParaRPr lang="en-US"/>
          </a:p>
        </p:txBody>
      </p:sp>
    </p:spTree>
    <p:extLst>
      <p:ext uri="{BB962C8B-B14F-4D97-AF65-F5344CB8AC3E}">
        <p14:creationId xmlns:p14="http://schemas.microsoft.com/office/powerpoint/2010/main" val="3885239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153DF-2D24-405B-A730-0AAC4C2D2691}" type="datetimeFigureOut">
              <a:rPr lang="en-US" smtClean="0"/>
              <a:t>6/17/2025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16C2B2-47FA-4DC7-9906-3487EA58AA89}" type="slidenum">
              <a:rPr lang="en-US" smtClean="0"/>
              <a:t>‹#›</a:t>
            </a:fld>
            <a:endParaRPr lang="en-US"/>
          </a:p>
        </p:txBody>
      </p:sp>
    </p:spTree>
    <p:extLst>
      <p:ext uri="{BB962C8B-B14F-4D97-AF65-F5344CB8AC3E}">
        <p14:creationId xmlns:p14="http://schemas.microsoft.com/office/powerpoint/2010/main" val="364892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34153DF-2D24-405B-A730-0AAC4C2D2691}" type="datetimeFigureOut">
              <a:rPr lang="en-US" smtClean="0"/>
              <a:t>6/17/2025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16C2B2-47FA-4DC7-9906-3487EA58AA89}" type="slidenum">
              <a:rPr lang="en-US" smtClean="0"/>
              <a:t>‹#›</a:t>
            </a:fld>
            <a:endParaRPr lang="en-US"/>
          </a:p>
        </p:txBody>
      </p:sp>
    </p:spTree>
    <p:extLst>
      <p:ext uri="{BB962C8B-B14F-4D97-AF65-F5344CB8AC3E}">
        <p14:creationId xmlns:p14="http://schemas.microsoft.com/office/powerpoint/2010/main" val="124639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34153DF-2D24-405B-A730-0AAC4C2D2691}" type="datetimeFigureOut">
              <a:rPr lang="en-US" smtClean="0"/>
              <a:t>6/17/2025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216C2B2-47FA-4DC7-9906-3487EA58AA89}" type="slidenum">
              <a:rPr lang="en-US" smtClean="0"/>
              <a:t>‹#›</a:t>
            </a:fld>
            <a:endParaRPr lang="en-US"/>
          </a:p>
        </p:txBody>
      </p:sp>
    </p:spTree>
    <p:extLst>
      <p:ext uri="{BB962C8B-B14F-4D97-AF65-F5344CB8AC3E}">
        <p14:creationId xmlns:p14="http://schemas.microsoft.com/office/powerpoint/2010/main" val="1379380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34153DF-2D24-405B-A730-0AAC4C2D2691}" type="datetimeFigureOut">
              <a:rPr lang="en-US" smtClean="0"/>
              <a:t>6/17/2025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216C2B2-47FA-4DC7-9906-3487EA58AA89}" type="slidenum">
              <a:rPr lang="en-US" smtClean="0"/>
              <a:t>‹#›</a:t>
            </a:fld>
            <a:endParaRPr lang="en-US"/>
          </a:p>
        </p:txBody>
      </p:sp>
    </p:spTree>
    <p:extLst>
      <p:ext uri="{BB962C8B-B14F-4D97-AF65-F5344CB8AC3E}">
        <p14:creationId xmlns:p14="http://schemas.microsoft.com/office/powerpoint/2010/main" val="1039218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4153DF-2D24-405B-A730-0AAC4C2D2691}" type="datetimeFigureOut">
              <a:rPr lang="en-US" smtClean="0"/>
              <a:t>6/17/2025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216C2B2-47FA-4DC7-9906-3487EA58AA89}" type="slidenum">
              <a:rPr lang="en-US" smtClean="0"/>
              <a:t>‹#›</a:t>
            </a:fld>
            <a:endParaRPr lang="en-US"/>
          </a:p>
        </p:txBody>
      </p:sp>
    </p:spTree>
    <p:extLst>
      <p:ext uri="{BB962C8B-B14F-4D97-AF65-F5344CB8AC3E}">
        <p14:creationId xmlns:p14="http://schemas.microsoft.com/office/powerpoint/2010/main" val="140522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34153DF-2D24-405B-A730-0AAC4C2D2691}" type="datetimeFigureOut">
              <a:rPr lang="en-US" smtClean="0"/>
              <a:t>6/17/2025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16C2B2-47FA-4DC7-9906-3487EA58AA89}" type="slidenum">
              <a:rPr lang="en-US" smtClean="0"/>
              <a:t>‹#›</a:t>
            </a:fld>
            <a:endParaRPr lang="en-US"/>
          </a:p>
        </p:txBody>
      </p:sp>
    </p:spTree>
    <p:extLst>
      <p:ext uri="{BB962C8B-B14F-4D97-AF65-F5344CB8AC3E}">
        <p14:creationId xmlns:p14="http://schemas.microsoft.com/office/powerpoint/2010/main" val="2111204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34153DF-2D24-405B-A730-0AAC4C2D2691}" type="datetimeFigureOut">
              <a:rPr lang="en-US" smtClean="0"/>
              <a:t>6/17/2025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16C2B2-47FA-4DC7-9906-3487EA58AA89}" type="slidenum">
              <a:rPr lang="en-US" smtClean="0"/>
              <a:t>‹#›</a:t>
            </a:fld>
            <a:endParaRPr lang="en-US"/>
          </a:p>
        </p:txBody>
      </p:sp>
    </p:spTree>
    <p:extLst>
      <p:ext uri="{BB962C8B-B14F-4D97-AF65-F5344CB8AC3E}">
        <p14:creationId xmlns:p14="http://schemas.microsoft.com/office/powerpoint/2010/main" val="1181523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4153DF-2D24-405B-A730-0AAC4C2D2691}" type="datetimeFigureOut">
              <a:rPr lang="en-US" smtClean="0"/>
              <a:t>6/17/2025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16C2B2-47FA-4DC7-9906-3487EA58AA89}" type="slidenum">
              <a:rPr lang="en-US" smtClean="0"/>
              <a:t>‹#›</a:t>
            </a:fld>
            <a:endParaRPr lang="en-US"/>
          </a:p>
        </p:txBody>
      </p:sp>
    </p:spTree>
    <p:extLst>
      <p:ext uri="{BB962C8B-B14F-4D97-AF65-F5344CB8AC3E}">
        <p14:creationId xmlns:p14="http://schemas.microsoft.com/office/powerpoint/2010/main" val="1662711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4153DF-2D24-405B-A730-0AAC4C2D2691}" type="datetimeFigureOut">
              <a:rPr lang="en-US" smtClean="0"/>
              <a:t>6/17/2025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16C2B2-47FA-4DC7-9906-3487EA58AA89}" type="slidenum">
              <a:rPr lang="en-US" smtClean="0"/>
              <a:t>‹#›</a:t>
            </a:fld>
            <a:endParaRPr lang="en-US"/>
          </a:p>
        </p:txBody>
      </p:sp>
    </p:spTree>
    <p:extLst>
      <p:ext uri="{BB962C8B-B14F-4D97-AF65-F5344CB8AC3E}">
        <p14:creationId xmlns:p14="http://schemas.microsoft.com/office/powerpoint/2010/main" val="12437638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Basic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a:off x="0" y="0"/>
            <a:ext cx="12192000" cy="141277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400">
              <a:solidFill>
                <a:schemeClr val="tx1">
                  <a:lumMod val="75000"/>
                  <a:lumOff val="25000"/>
                </a:schemeClr>
              </a:solidFill>
            </a:endParaRPr>
          </a:p>
        </p:txBody>
      </p:sp>
      <p:sp>
        <p:nvSpPr>
          <p:cNvPr id="10" name="Text Placeholder 9"/>
          <p:cNvSpPr>
            <a:spLocks noGrp="1"/>
          </p:cNvSpPr>
          <p:nvPr>
            <p:ph type="body" sz="quarter" idx="10" hasCustomPrompt="1"/>
          </p:nvPr>
        </p:nvSpPr>
        <p:spPr>
          <a:xfrm>
            <a:off x="0" y="164638"/>
            <a:ext cx="12192000" cy="768085"/>
          </a:xfrm>
          <a:prstGeom prst="rect">
            <a:avLst/>
          </a:prstGeom>
        </p:spPr>
        <p:txBody>
          <a:bodyPr anchor="ctr"/>
          <a:lstStyle>
            <a:lvl1pPr marL="0" indent="0" algn="ctr">
              <a:buNone/>
              <a:defRPr sz="4800" b="0" baseline="0">
                <a:solidFill>
                  <a:schemeClr val="tx1">
                    <a:lumMod val="75000"/>
                    <a:lumOff val="25000"/>
                  </a:schemeClr>
                </a:solidFill>
                <a:latin typeface="+mj-lt"/>
                <a:cs typeface="Arial" pitchFamily="34" charset="0"/>
              </a:defRPr>
            </a:lvl1pPr>
          </a:lstStyle>
          <a:p>
            <a:pPr lvl="0"/>
            <a:r>
              <a:rPr lang="en-US" altLang="ko-KR" dirty="0"/>
              <a:t>BASIC LAYOUT</a:t>
            </a:r>
          </a:p>
        </p:txBody>
      </p:sp>
      <p:sp>
        <p:nvSpPr>
          <p:cNvPr id="11" name="Text Placeholder 9"/>
          <p:cNvSpPr>
            <a:spLocks noGrp="1"/>
          </p:cNvSpPr>
          <p:nvPr>
            <p:ph type="body" sz="quarter" idx="11" hasCustomPrompt="1"/>
          </p:nvPr>
        </p:nvSpPr>
        <p:spPr>
          <a:xfrm>
            <a:off x="0" y="932723"/>
            <a:ext cx="12192000" cy="384043"/>
          </a:xfrm>
          <a:prstGeom prst="rect">
            <a:avLst/>
          </a:prstGeom>
        </p:spPr>
        <p:txBody>
          <a:bodyPr anchor="ctr"/>
          <a:lstStyle>
            <a:lvl1pPr marL="0" indent="0" algn="ctr">
              <a:buNone/>
              <a:defRPr sz="1867" b="0" baseline="0">
                <a:solidFill>
                  <a:schemeClr val="tx1">
                    <a:lumMod val="75000"/>
                    <a:lumOff val="25000"/>
                  </a:schemeClr>
                </a:solidFill>
                <a:latin typeface="+mn-lt"/>
                <a:cs typeface="Arial" pitchFamily="34" charset="0"/>
              </a:defRPr>
            </a:lvl1pPr>
          </a:lstStyle>
          <a:p>
            <a:pPr lvl="0"/>
            <a:r>
              <a:rPr lang="en-US" altLang="ko-KR" dirty="0"/>
              <a:t>Insert the title of your subtitle Here</a:t>
            </a:r>
          </a:p>
        </p:txBody>
      </p:sp>
    </p:spTree>
    <p:extLst>
      <p:ext uri="{BB962C8B-B14F-4D97-AF65-F5344CB8AC3E}">
        <p14:creationId xmlns:p14="http://schemas.microsoft.com/office/powerpoint/2010/main" val="4184335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rgbClr val="0855B0"/>
                </a:solidFill>
                <a:latin typeface="Calibri"/>
                <a:cs typeface="Calibri"/>
              </a:defRPr>
            </a:lvl1pPr>
          </a:lstStyle>
          <a:p>
            <a:endParaRPr/>
          </a:p>
        </p:txBody>
      </p:sp>
      <p:sp>
        <p:nvSpPr>
          <p:cNvPr id="3" name="Holder 3"/>
          <p:cNvSpPr>
            <a:spLocks noGrp="1"/>
          </p:cNvSpPr>
          <p:nvPr>
            <p:ph sz="half" idx="2"/>
          </p:nvPr>
        </p:nvSpPr>
        <p:spPr>
          <a:xfrm>
            <a:off x="1027493" y="1448308"/>
            <a:ext cx="3642995" cy="3594735"/>
          </a:xfrm>
          <a:prstGeom prst="rect">
            <a:avLst/>
          </a:prstGeom>
        </p:spPr>
        <p:txBody>
          <a:bodyPr wrap="square" lIns="0" tIns="0" rIns="0" bIns="0">
            <a:spAutoFit/>
          </a:bodyPr>
          <a:lstStyle>
            <a:lvl1pPr>
              <a:defRPr sz="1600" b="1" i="0">
                <a:solidFill>
                  <a:srgbClr val="1E3266"/>
                </a:solidFill>
                <a:latin typeface="Arial"/>
                <a:cs typeface="Arial"/>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6/17/2025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431880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4153DF-2D24-405B-A730-0AAC4C2D2691}" type="datetimeFigureOut">
              <a:rPr lang="en-US" smtClean="0"/>
              <a:t>6/17/2025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16C2B2-47FA-4DC7-9906-3487EA58AA89}" type="slidenum">
              <a:rPr lang="en-US" smtClean="0"/>
              <a:t>‹#›</a:t>
            </a:fld>
            <a:endParaRPr lang="en-US"/>
          </a:p>
        </p:txBody>
      </p:sp>
    </p:spTree>
    <p:extLst>
      <p:ext uri="{BB962C8B-B14F-4D97-AF65-F5344CB8AC3E}">
        <p14:creationId xmlns:p14="http://schemas.microsoft.com/office/powerpoint/2010/main" val="35871035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16.png"/><Relationship Id="rId2" Type="http://schemas.openxmlformats.org/officeDocument/2006/relationships/image" Target="../media/image12.png"/><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17.png"/></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image" Target="../media/image19.png"/></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21.png"/></Relationships>
</file>

<file path=ppt/slides/_rels/slide32.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4.png"/><Relationship Id="rId7" Type="http://schemas.openxmlformats.org/officeDocument/2006/relationships/image" Target="../media/image26.png"/><Relationship Id="rId2" Type="http://schemas.openxmlformats.org/officeDocument/2006/relationships/image" Target="../media/image12.png"/><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 Id="rId9" Type="http://schemas.openxmlformats.org/officeDocument/2006/relationships/image" Target="../media/image28.png"/></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 Id="rId4" Type="http://schemas.openxmlformats.org/officeDocument/2006/relationships/image" Target="../media/image31.png"/></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4.png"/><Relationship Id="rId1" Type="http://schemas.openxmlformats.org/officeDocument/2006/relationships/slideLayout" Target="../slideLayouts/slideLayout1.xml"/><Relationship Id="rId4" Type="http://schemas.openxmlformats.org/officeDocument/2006/relationships/image" Target="../media/image35.png"/></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6.png"/></Relationships>
</file>

<file path=ppt/slides/_rels/slide4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4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4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43.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4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45.png"/><Relationship Id="rId4" Type="http://schemas.openxmlformats.org/officeDocument/2006/relationships/image" Target="../media/image44.png"/></Relationships>
</file>

<file path=ppt/slides/_rels/slide4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4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50.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5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5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13.xml"/><Relationship Id="rId5" Type="http://schemas.openxmlformats.org/officeDocument/2006/relationships/image" Target="../media/image55.png"/><Relationship Id="rId4" Type="http://schemas.openxmlformats.org/officeDocument/2006/relationships/image" Target="../media/image54.png"/></Relationships>
</file>

<file path=ppt/slides/_rels/slide5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 Id="rId4" Type="http://schemas.openxmlformats.org/officeDocument/2006/relationships/image" Target="../media/image56.png"/></Relationships>
</file>

<file path=ppt/slides/_rels/slide5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 Id="rId4" Type="http://schemas.openxmlformats.org/officeDocument/2006/relationships/image" Target="../media/image57.png"/></Relationships>
</file>

<file path=ppt/slides/_rels/slide5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59.jpeg"/><Relationship Id="rId4" Type="http://schemas.openxmlformats.org/officeDocument/2006/relationships/image" Target="../media/image58.jpeg"/></Relationships>
</file>

<file path=ppt/slides/_rels/slide6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2.png"/></Relationships>
</file>

<file path=ppt/slides/_rels/slide6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4.png"/></Relationships>
</file>

<file path=ppt/slides/_rels/slide6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6.png"/></Relationships>
</file>

<file path=ppt/slides/_rels/slide6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69.png"/><Relationship Id="rId4" Type="http://schemas.openxmlformats.org/officeDocument/2006/relationships/image" Target="../media/image68.png"/></Relationships>
</file>

<file path=ppt/slides/_rels/slide65.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71.pn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2.xml"/><Relationship Id="rId4" Type="http://schemas.openxmlformats.org/officeDocument/2006/relationships/image" Target="../media/image74.png"/></Relationships>
</file>

<file path=ppt/slides/_rels/slide6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77.png"/></Relationships>
</file>

<file path=ppt/slides/_rels/slide70.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7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7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7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7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8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8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 Id="rId4" Type="http://schemas.openxmlformats.org/officeDocument/2006/relationships/hyperlink" Target="https://sibikon-dpuprpera.kaltimprov.go.id/" TargetMode="External"/></Relationships>
</file>

<file path=ppt/slides/_rels/slide8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8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8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8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8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8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9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9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9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79.png"/></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81.tiff"/><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84.png"/><Relationship Id="rId5" Type="http://schemas.openxmlformats.org/officeDocument/2006/relationships/image" Target="../media/image83.png"/><Relationship Id="rId4" Type="http://schemas.openxmlformats.org/officeDocument/2006/relationships/image" Target="../media/image82.png"/></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2.xml"/><Relationship Id="rId4" Type="http://schemas.openxmlformats.org/officeDocument/2006/relationships/image" Target="../media/image87.png"/></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28.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png"/><Relationship Id="rId1" Type="http://schemas.openxmlformats.org/officeDocument/2006/relationships/slideLayout" Target="../slideLayouts/slideLayout2.xml"/><Relationship Id="rId5" Type="http://schemas.openxmlformats.org/officeDocument/2006/relationships/image" Target="../media/image94.png"/><Relationship Id="rId4" Type="http://schemas.openxmlformats.org/officeDocument/2006/relationships/image" Target="../media/image93.png"/></Relationships>
</file>

<file path=ppt/slides/_rels/slide135.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13.xml"/><Relationship Id="rId5" Type="http://schemas.openxmlformats.org/officeDocument/2006/relationships/image" Target="../media/image98.png"/><Relationship Id="rId4" Type="http://schemas.openxmlformats.org/officeDocument/2006/relationships/image" Target="../media/image97.png"/></Relationships>
</file>

<file path=ppt/slides/_rels/slide136.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2.xml"/><Relationship Id="rId4" Type="http://schemas.openxmlformats.org/officeDocument/2006/relationships/image" Target="../media/image99.png"/></Relationships>
</file>

<file path=ppt/slides/_rels/slide137.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13.xml"/><Relationship Id="rId4" Type="http://schemas.openxmlformats.org/officeDocument/2006/relationships/image" Target="../media/image93.png"/></Relationships>
</file>

<file path=ppt/slides/_rels/slide138.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102.png"/><Relationship Id="rId1" Type="http://schemas.openxmlformats.org/officeDocument/2006/relationships/slideLayout" Target="../slideLayouts/slideLayout2.xml"/><Relationship Id="rId4" Type="http://schemas.openxmlformats.org/officeDocument/2006/relationships/image" Target="../media/image103.png"/></Relationships>
</file>

<file path=ppt/slides/_rels/slide139.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104.png"/><Relationship Id="rId1" Type="http://schemas.openxmlformats.org/officeDocument/2006/relationships/slideLayout" Target="../slideLayouts/slideLayout7.xml"/><Relationship Id="rId4" Type="http://schemas.openxmlformats.org/officeDocument/2006/relationships/image" Target="../media/image105.png"/></Relationships>
</file>

<file path=ppt/slides/_rels/slide140.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104.png"/><Relationship Id="rId1" Type="http://schemas.openxmlformats.org/officeDocument/2006/relationships/slideLayout" Target="../slideLayouts/slideLayout13.xml"/></Relationships>
</file>

<file path=ppt/slides/_rels/slide141.xml.rels><?xml version="1.0" encoding="UTF-8" standalone="yes"?>
<Relationships xmlns="http://schemas.openxmlformats.org/package/2006/relationships"><Relationship Id="rId8" Type="http://schemas.openxmlformats.org/officeDocument/2006/relationships/image" Target="../media/image111.png"/><Relationship Id="rId3" Type="http://schemas.openxmlformats.org/officeDocument/2006/relationships/image" Target="../media/image107.png"/><Relationship Id="rId7" Type="http://schemas.openxmlformats.org/officeDocument/2006/relationships/image" Target="../media/image110.png"/><Relationship Id="rId2" Type="http://schemas.openxmlformats.org/officeDocument/2006/relationships/image" Target="../media/image106.png"/><Relationship Id="rId1" Type="http://schemas.openxmlformats.org/officeDocument/2006/relationships/slideLayout" Target="../slideLayouts/slideLayout2.xml"/><Relationship Id="rId6" Type="http://schemas.openxmlformats.org/officeDocument/2006/relationships/image" Target="../media/image109.png"/><Relationship Id="rId5" Type="http://schemas.openxmlformats.org/officeDocument/2006/relationships/image" Target="../media/image93.png"/><Relationship Id="rId10" Type="http://schemas.openxmlformats.org/officeDocument/2006/relationships/image" Target="../media/image113.png"/><Relationship Id="rId4" Type="http://schemas.openxmlformats.org/officeDocument/2006/relationships/image" Target="../media/image108.png"/><Relationship Id="rId9" Type="http://schemas.openxmlformats.org/officeDocument/2006/relationships/image" Target="../media/image112.png"/></Relationships>
</file>

<file path=ppt/slides/_rels/slide142.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104.png"/><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114.png"/><Relationship Id="rId1" Type="http://schemas.openxmlformats.org/officeDocument/2006/relationships/slideLayout" Target="../slideLayouts/slideLayout7.xml"/><Relationship Id="rId5" Type="http://schemas.openxmlformats.org/officeDocument/2006/relationships/image" Target="../media/image94.png"/><Relationship Id="rId4" Type="http://schemas.openxmlformats.org/officeDocument/2006/relationships/image" Target="../media/image93.png"/></Relationships>
</file>

<file path=ppt/slides/_rels/slide145.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116.jpg"/><Relationship Id="rId1" Type="http://schemas.openxmlformats.org/officeDocument/2006/relationships/slideLayout" Target="../slideLayouts/slideLayout7.xml"/></Relationships>
</file>

<file path=ppt/slides/_rels/slide146.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116.jpg"/><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114.png"/><Relationship Id="rId1" Type="http://schemas.openxmlformats.org/officeDocument/2006/relationships/slideLayout" Target="../slideLayouts/slideLayout7.xml"/><Relationship Id="rId5" Type="http://schemas.openxmlformats.org/officeDocument/2006/relationships/image" Target="../media/image94.png"/><Relationship Id="rId4" Type="http://schemas.openxmlformats.org/officeDocument/2006/relationships/image" Target="../media/image93.png"/></Relationships>
</file>

<file path=ppt/slides/_rels/slide148.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116.jpg"/><Relationship Id="rId1" Type="http://schemas.openxmlformats.org/officeDocument/2006/relationships/slideLayout" Target="../slideLayouts/slideLayout7.xml"/></Relationships>
</file>

<file path=ppt/slides/_rels/slide149.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116.jpg"/><Relationship Id="rId1" Type="http://schemas.openxmlformats.org/officeDocument/2006/relationships/slideLayout" Target="../slideLayouts/slideLayout7.xml"/></Relationships>
</file>

<file path=ppt/slides/_rels/slide152.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14.png"/><Relationship Id="rId1" Type="http://schemas.openxmlformats.org/officeDocument/2006/relationships/slideLayout" Target="../slideLayouts/slideLayout7.xml"/><Relationship Id="rId5" Type="http://schemas.openxmlformats.org/officeDocument/2006/relationships/image" Target="../media/image94.png"/><Relationship Id="rId4" Type="http://schemas.openxmlformats.org/officeDocument/2006/relationships/image" Target="../media/image93.png"/></Relationships>
</file>

<file path=ppt/slides/_rels/slide155.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116.jpg"/><Relationship Id="rId1" Type="http://schemas.openxmlformats.org/officeDocument/2006/relationships/slideLayout" Target="../slideLayouts/slideLayout7.xml"/></Relationships>
</file>

<file path=ppt/slides/_rels/slide156.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116.jpg"/><Relationship Id="rId1" Type="http://schemas.openxmlformats.org/officeDocument/2006/relationships/slideLayout" Target="../slideLayouts/slideLayout7.xml"/></Relationships>
</file>

<file path=ppt/slides/_rels/slide161.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116.jpg"/><Relationship Id="rId1" Type="http://schemas.openxmlformats.org/officeDocument/2006/relationships/slideLayout" Target="../slideLayouts/slideLayout7.xml"/></Relationships>
</file>

<file path=ppt/slides/_rels/slide164.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114.png"/><Relationship Id="rId1" Type="http://schemas.openxmlformats.org/officeDocument/2006/relationships/slideLayout" Target="../slideLayouts/slideLayout7.xml"/><Relationship Id="rId6" Type="http://schemas.openxmlformats.org/officeDocument/2006/relationships/image" Target="../media/image94.png"/><Relationship Id="rId5" Type="http://schemas.openxmlformats.org/officeDocument/2006/relationships/image" Target="../media/image120.png"/><Relationship Id="rId4" Type="http://schemas.openxmlformats.org/officeDocument/2006/relationships/image" Target="../media/image93.png"/></Relationships>
</file>

<file path=ppt/slides/_rels/slide165.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69.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121.png"/><Relationship Id="rId1" Type="http://schemas.openxmlformats.org/officeDocument/2006/relationships/slideLayout" Target="../slideLayouts/slideLayout13.xml"/><Relationship Id="rId5" Type="http://schemas.openxmlformats.org/officeDocument/2006/relationships/image" Target="../media/image123.jpg"/><Relationship Id="rId4" Type="http://schemas.openxmlformats.org/officeDocument/2006/relationships/image" Target="../media/image122.jpg"/></Relationships>
</file>

<file path=ppt/slides/_rels/slide170.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124.jpg"/><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13.xml"/></Relationships>
</file>

<file path=ppt/slides/_rels/slide172.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png"/><Relationship Id="rId1" Type="http://schemas.openxmlformats.org/officeDocument/2006/relationships/slideLayout" Target="../slideLayouts/slideLayout7.xml"/><Relationship Id="rId6" Type="http://schemas.openxmlformats.org/officeDocument/2006/relationships/image" Target="../media/image129.png"/><Relationship Id="rId5" Type="http://schemas.openxmlformats.org/officeDocument/2006/relationships/image" Target="../media/image93.png"/><Relationship Id="rId4" Type="http://schemas.openxmlformats.org/officeDocument/2006/relationships/image" Target="../media/image128.png"/></Relationships>
</file>

<file path=ppt/slides/_rels/slide173.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png"/><Relationship Id="rId1" Type="http://schemas.openxmlformats.org/officeDocument/2006/relationships/slideLayout" Target="../slideLayouts/slideLayout7.xml"/><Relationship Id="rId6" Type="http://schemas.openxmlformats.org/officeDocument/2006/relationships/image" Target="../media/image129.png"/><Relationship Id="rId5" Type="http://schemas.openxmlformats.org/officeDocument/2006/relationships/image" Target="../media/image93.png"/><Relationship Id="rId4" Type="http://schemas.openxmlformats.org/officeDocument/2006/relationships/image" Target="../media/image128.png"/></Relationships>
</file>

<file path=ppt/slides/_rels/slide174.xml.rels><?xml version="1.0" encoding="UTF-8" standalone="yes"?>
<Relationships xmlns="http://schemas.openxmlformats.org/package/2006/relationships"><Relationship Id="rId3" Type="http://schemas.openxmlformats.org/officeDocument/2006/relationships/image" Target="../media/image131.jpg"/><Relationship Id="rId2" Type="http://schemas.openxmlformats.org/officeDocument/2006/relationships/image" Target="../media/image130.png"/><Relationship Id="rId1" Type="http://schemas.openxmlformats.org/officeDocument/2006/relationships/slideLayout" Target="../slideLayouts/slideLayout2.xml"/><Relationship Id="rId5" Type="http://schemas.openxmlformats.org/officeDocument/2006/relationships/image" Target="../media/image93.png"/><Relationship Id="rId4" Type="http://schemas.openxmlformats.org/officeDocument/2006/relationships/image" Target="../media/image132.jpg"/></Relationships>
</file>

<file path=ppt/slides/_rels/slide175.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102.png"/><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3" Type="http://schemas.openxmlformats.org/officeDocument/2006/relationships/image" Target="../media/image134.jpg"/><Relationship Id="rId2" Type="http://schemas.openxmlformats.org/officeDocument/2006/relationships/image" Target="../media/image133.png"/><Relationship Id="rId1" Type="http://schemas.openxmlformats.org/officeDocument/2006/relationships/slideLayout" Target="../slideLayouts/slideLayout2.xml"/><Relationship Id="rId4" Type="http://schemas.openxmlformats.org/officeDocument/2006/relationships/image" Target="../media/image93.png"/></Relationships>
</file>

<file path=ppt/slides/_rels/slide177.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124.jpg"/><Relationship Id="rId1" Type="http://schemas.openxmlformats.org/officeDocument/2006/relationships/slideLayout" Target="../slideLayouts/slideLayout2.xml"/></Relationships>
</file>

<file path=ppt/slides/_rels/slide178.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35.png"/><Relationship Id="rId1" Type="http://schemas.openxmlformats.org/officeDocument/2006/relationships/slideLayout" Target="../slideLayouts/slideLayout2.xml"/><Relationship Id="rId5" Type="http://schemas.openxmlformats.org/officeDocument/2006/relationships/image" Target="../media/image93.png"/><Relationship Id="rId4" Type="http://schemas.openxmlformats.org/officeDocument/2006/relationships/image" Target="../media/image136.png"/></Relationships>
</file>

<file path=ppt/slides/_rels/slide179.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35.png"/><Relationship Id="rId1" Type="http://schemas.openxmlformats.org/officeDocument/2006/relationships/slideLayout" Target="../slideLayouts/slideLayout2.xml"/><Relationship Id="rId5" Type="http://schemas.openxmlformats.org/officeDocument/2006/relationships/image" Target="../media/image93.png"/><Relationship Id="rId4" Type="http://schemas.openxmlformats.org/officeDocument/2006/relationships/image" Target="../media/image137.png"/></Relationships>
</file>

<file path=ppt/slides/_rels/slide180.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35.png"/><Relationship Id="rId1" Type="http://schemas.openxmlformats.org/officeDocument/2006/relationships/slideLayout" Target="../slideLayouts/slideLayout2.xml"/><Relationship Id="rId5" Type="http://schemas.openxmlformats.org/officeDocument/2006/relationships/image" Target="../media/image93.png"/><Relationship Id="rId4" Type="http://schemas.openxmlformats.org/officeDocument/2006/relationships/image" Target="../media/image138.png"/></Relationships>
</file>

<file path=ppt/slides/_rels/slide181.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139.png"/><Relationship Id="rId1" Type="http://schemas.openxmlformats.org/officeDocument/2006/relationships/slideLayout" Target="../slideLayouts/slideLayout13.xml"/></Relationships>
</file>

<file path=ppt/slides/_rels/slide182.xml.rels><?xml version="1.0" encoding="UTF-8" standalone="yes"?>
<Relationships xmlns="http://schemas.openxmlformats.org/package/2006/relationships"><Relationship Id="rId3" Type="http://schemas.openxmlformats.org/officeDocument/2006/relationships/image" Target="../media/image141.jpg"/><Relationship Id="rId2" Type="http://schemas.openxmlformats.org/officeDocument/2006/relationships/image" Target="../media/image140.png"/><Relationship Id="rId1" Type="http://schemas.openxmlformats.org/officeDocument/2006/relationships/slideLayout" Target="../slideLayouts/slideLayout2.xml"/><Relationship Id="rId4" Type="http://schemas.openxmlformats.org/officeDocument/2006/relationships/image" Target="../media/image132.jpg"/></Relationships>
</file>

<file path=ppt/slides/_rels/slide183.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image" Target="../media/image142.png"/><Relationship Id="rId1" Type="http://schemas.openxmlformats.org/officeDocument/2006/relationships/slideLayout" Target="../slideLayouts/slideLayout7.xml"/><Relationship Id="rId4" Type="http://schemas.openxmlformats.org/officeDocument/2006/relationships/image" Target="../media/image144.jpg"/></Relationships>
</file>

<file path=ppt/slides/_rels/slide184.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14.png"/><Relationship Id="rId1" Type="http://schemas.openxmlformats.org/officeDocument/2006/relationships/slideLayout" Target="../slideLayouts/slideLayout7.xml"/><Relationship Id="rId6" Type="http://schemas.openxmlformats.org/officeDocument/2006/relationships/image" Target="../media/image94.png"/><Relationship Id="rId5" Type="http://schemas.openxmlformats.org/officeDocument/2006/relationships/image" Target="../media/image120.png"/><Relationship Id="rId4" Type="http://schemas.openxmlformats.org/officeDocument/2006/relationships/image" Target="../media/image93.png"/></Relationships>
</file>

<file path=ppt/slides/_rels/slide185.xml.rels><?xml version="1.0" encoding="UTF-8" standalone="yes"?>
<Relationships xmlns="http://schemas.openxmlformats.org/package/2006/relationships"><Relationship Id="rId2" Type="http://schemas.openxmlformats.org/officeDocument/2006/relationships/image" Target="../media/image146.png"/><Relationship Id="rId1" Type="http://schemas.openxmlformats.org/officeDocument/2006/relationships/slideLayout" Target="../slideLayouts/slideLayout13.xml"/></Relationships>
</file>

<file path=ppt/slides/_rels/slide18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8.xml.rels><?xml version="1.0" encoding="UTF-8" standalone="yes"?>
<Relationships xmlns="http://schemas.openxmlformats.org/package/2006/relationships"><Relationship Id="rId3" Type="http://schemas.openxmlformats.org/officeDocument/2006/relationships/image" Target="../media/image148.emf"/><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189.xml.rels><?xml version="1.0" encoding="UTF-8" standalone="yes"?>
<Relationships xmlns="http://schemas.openxmlformats.org/package/2006/relationships"><Relationship Id="rId3" Type="http://schemas.openxmlformats.org/officeDocument/2006/relationships/image" Target="../media/image149.emf"/><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190.xml.rels><?xml version="1.0" encoding="UTF-8" standalone="yes"?>
<Relationships xmlns="http://schemas.openxmlformats.org/package/2006/relationships"><Relationship Id="rId3" Type="http://schemas.openxmlformats.org/officeDocument/2006/relationships/image" Target="../media/image150.emf"/><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191.xml.rels><?xml version="1.0" encoding="UTF-8" standalone="yes"?>
<Relationships xmlns="http://schemas.openxmlformats.org/package/2006/relationships"><Relationship Id="rId3" Type="http://schemas.openxmlformats.org/officeDocument/2006/relationships/image" Target="../media/image151.emf"/><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192.xml.rels><?xml version="1.0" encoding="UTF-8" standalone="yes"?>
<Relationships xmlns="http://schemas.openxmlformats.org/package/2006/relationships"><Relationship Id="rId3" Type="http://schemas.openxmlformats.org/officeDocument/2006/relationships/image" Target="../media/image152.emf"/><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193.xml.rels><?xml version="1.0" encoding="UTF-8" standalone="yes"?>
<Relationships xmlns="http://schemas.openxmlformats.org/package/2006/relationships"><Relationship Id="rId3" Type="http://schemas.openxmlformats.org/officeDocument/2006/relationships/image" Target="../media/image153.emf"/><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194.xml.rels><?xml version="1.0" encoding="UTF-8" standalone="yes"?>
<Relationships xmlns="http://schemas.openxmlformats.org/package/2006/relationships"><Relationship Id="rId3" Type="http://schemas.openxmlformats.org/officeDocument/2006/relationships/image" Target="../media/image154.emf"/><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195.xml.rels><?xml version="1.0" encoding="UTF-8" standalone="yes"?>
<Relationships xmlns="http://schemas.openxmlformats.org/package/2006/relationships"><Relationship Id="rId3" Type="http://schemas.openxmlformats.org/officeDocument/2006/relationships/image" Target="../media/image155.emf"/><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196.xml.rels><?xml version="1.0" encoding="UTF-8" standalone="yes"?>
<Relationships xmlns="http://schemas.openxmlformats.org/package/2006/relationships"><Relationship Id="rId3" Type="http://schemas.openxmlformats.org/officeDocument/2006/relationships/image" Target="../media/image156.emf"/><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197.xml.rels><?xml version="1.0" encoding="UTF-8" standalone="yes"?>
<Relationships xmlns="http://schemas.openxmlformats.org/package/2006/relationships"><Relationship Id="rId3" Type="http://schemas.openxmlformats.org/officeDocument/2006/relationships/image" Target="../media/image157.emf"/><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198.xml.rels><?xml version="1.0" encoding="UTF-8" standalone="yes"?>
<Relationships xmlns="http://schemas.openxmlformats.org/package/2006/relationships"><Relationship Id="rId3" Type="http://schemas.openxmlformats.org/officeDocument/2006/relationships/image" Target="../media/image158.emf"/><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1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0.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201.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2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3.xml.rels><?xml version="1.0" encoding="UTF-8" standalone="yes"?>
<Relationships xmlns="http://schemas.openxmlformats.org/package/2006/relationships"><Relationship Id="rId3" Type="http://schemas.openxmlformats.org/officeDocument/2006/relationships/image" Target="../media/image161.emf"/><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204.xml.rels><?xml version="1.0" encoding="UTF-8" standalone="yes"?>
<Relationships xmlns="http://schemas.openxmlformats.org/package/2006/relationships"><Relationship Id="rId3" Type="http://schemas.openxmlformats.org/officeDocument/2006/relationships/image" Target="../media/image162.emf"/><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205.xml.rels><?xml version="1.0" encoding="UTF-8" standalone="yes"?>
<Relationships xmlns="http://schemas.openxmlformats.org/package/2006/relationships"><Relationship Id="rId3" Type="http://schemas.openxmlformats.org/officeDocument/2006/relationships/image" Target="../media/image164.jpeg"/><Relationship Id="rId2" Type="http://schemas.openxmlformats.org/officeDocument/2006/relationships/image" Target="../media/image163.jpeg"/><Relationship Id="rId1" Type="http://schemas.openxmlformats.org/officeDocument/2006/relationships/slideLayout" Target="../slideLayouts/slideLayout2.xml"/><Relationship Id="rId4" Type="http://schemas.openxmlformats.org/officeDocument/2006/relationships/image" Target="../media/image165.jpeg"/></Relationships>
</file>

<file path=ppt/slides/_rels/slide206.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image" Target="../media/image166.png"/><Relationship Id="rId1" Type="http://schemas.openxmlformats.org/officeDocument/2006/relationships/slideLayout" Target="../slideLayouts/slideLayout2.xml"/></Relationships>
</file>

<file path=ppt/slides/_rels/slide207.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image" Target="../media/image168.png"/><Relationship Id="rId1" Type="http://schemas.openxmlformats.org/officeDocument/2006/relationships/slideLayout" Target="../slideLayouts/slideLayout2.xml"/></Relationships>
</file>

<file path=ppt/slides/_rels/slide20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2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2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2.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image" Target="../media/image170.png"/><Relationship Id="rId1" Type="http://schemas.openxmlformats.org/officeDocument/2006/relationships/slideLayout" Target="../slideLayouts/slideLayout2.xml"/></Relationships>
</file>

<file path=ppt/slides/_rels/slide213.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image" Target="../media/image172.png"/><Relationship Id="rId1" Type="http://schemas.openxmlformats.org/officeDocument/2006/relationships/slideLayout" Target="../slideLayouts/slideLayout2.xml"/></Relationships>
</file>

<file path=ppt/slides/_rels/slide2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2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2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8.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image" Target="../media/image174.emf"/><Relationship Id="rId1" Type="http://schemas.openxmlformats.org/officeDocument/2006/relationships/slideLayout" Target="../slideLayouts/slideLayout2.xml"/></Relationships>
</file>

<file path=ppt/slides/_rels/slide219.xml.rels><?xml version="1.0" encoding="UTF-8" standalone="yes"?>
<Relationships xmlns="http://schemas.openxmlformats.org/package/2006/relationships"><Relationship Id="rId3" Type="http://schemas.openxmlformats.org/officeDocument/2006/relationships/image" Target="../media/image177.jpeg"/><Relationship Id="rId2" Type="http://schemas.openxmlformats.org/officeDocument/2006/relationships/image" Target="../media/image176.jpeg"/><Relationship Id="rId1" Type="http://schemas.openxmlformats.org/officeDocument/2006/relationships/slideLayout" Target="../slideLayouts/slideLayout2.xml"/></Relationships>
</file>

<file path=ppt/slides/_rels/slide2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7.png"/><Relationship Id="rId1" Type="http://schemas.openxmlformats.org/officeDocument/2006/relationships/slideLayout" Target="../slideLayouts/slideLayout13.xml"/><Relationship Id="rId5" Type="http://schemas.openxmlformats.org/officeDocument/2006/relationships/image" Target="../media/image179.png"/><Relationship Id="rId4" Type="http://schemas.openxmlformats.org/officeDocument/2006/relationships/image" Target="../media/image178.png"/></Relationships>
</file>

<file path=ppt/slides/_rels/slide2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7.png"/><Relationship Id="rId1" Type="http://schemas.openxmlformats.org/officeDocument/2006/relationships/slideLayout" Target="../slideLayouts/slideLayout13.xml"/><Relationship Id="rId4" Type="http://schemas.openxmlformats.org/officeDocument/2006/relationships/image" Target="../media/image180.png"/></Relationships>
</file>

<file path=ppt/slides/_rels/slide2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2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2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7.xml.rels><?xml version="1.0" encoding="UTF-8" standalone="yes"?>
<Relationships xmlns="http://schemas.openxmlformats.org/package/2006/relationships"><Relationship Id="rId3" Type="http://schemas.openxmlformats.org/officeDocument/2006/relationships/image" Target="../media/image182.jpeg"/><Relationship Id="rId2" Type="http://schemas.openxmlformats.org/officeDocument/2006/relationships/image" Target="../media/image181.jpeg"/><Relationship Id="rId1" Type="http://schemas.openxmlformats.org/officeDocument/2006/relationships/slideLayout" Target="../slideLayouts/slideLayout2.xml"/><Relationship Id="rId5" Type="http://schemas.openxmlformats.org/officeDocument/2006/relationships/image" Target="../media/image184.jpeg"/><Relationship Id="rId4" Type="http://schemas.openxmlformats.org/officeDocument/2006/relationships/image" Target="../media/image183.jpeg"/></Relationships>
</file>

<file path=ppt/slides/_rels/slide2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9.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188.jpeg"/><Relationship Id="rId2" Type="http://schemas.openxmlformats.org/officeDocument/2006/relationships/image" Target="../media/image147.png"/><Relationship Id="rId1" Type="http://schemas.openxmlformats.org/officeDocument/2006/relationships/slideLayout" Target="../slideLayouts/slideLayout13.xml"/><Relationship Id="rId6" Type="http://schemas.openxmlformats.org/officeDocument/2006/relationships/image" Target="../media/image187.jpeg"/><Relationship Id="rId5" Type="http://schemas.openxmlformats.org/officeDocument/2006/relationships/image" Target="../media/image186.jpeg"/><Relationship Id="rId4" Type="http://schemas.openxmlformats.org/officeDocument/2006/relationships/image" Target="../media/image185.jpeg"/></Relationships>
</file>

<file path=ppt/slides/_rels/slide2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3.xml.rels><?xml version="1.0" encoding="UTF-8" standalone="yes"?>
<Relationships xmlns="http://schemas.openxmlformats.org/package/2006/relationships"><Relationship Id="rId2" Type="http://schemas.openxmlformats.org/officeDocument/2006/relationships/hyperlink" Target="http://sibikon-dpuprpera.kaltimprov.go.id/unduh" TargetMode="External"/><Relationship Id="rId1" Type="http://schemas.openxmlformats.org/officeDocument/2006/relationships/slideLayout" Target="../slideLayouts/slideLayout12.xml"/></Relationships>
</file>

<file path=ppt/slides/_rels/slide2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6.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image" Target="../media/image189.png"/><Relationship Id="rId1" Type="http://schemas.openxmlformats.org/officeDocument/2006/relationships/slideLayout" Target="../slideLayouts/slideLayout2.xml"/></Relationships>
</file>

<file path=ppt/slides/_rels/slide2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92.png"/><Relationship Id="rId4" Type="http://schemas.openxmlformats.org/officeDocument/2006/relationships/image" Target="../media/image191.png"/></Relationships>
</file>

<file path=ppt/slides/_rels/slide2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94.png"/><Relationship Id="rId4" Type="http://schemas.openxmlformats.org/officeDocument/2006/relationships/image" Target="../media/image193.png"/></Relationships>
</file>

<file path=ppt/slides/_rels/slide2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95.png"/></Relationships>
</file>

<file path=ppt/slides/_rels/slide25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96.png"/></Relationships>
</file>

<file path=ppt/slides/_rels/slide26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97.png"/></Relationships>
</file>

<file path=ppt/slides/_rels/slide26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98.png"/></Relationships>
</file>

<file path=ppt/slides/_rels/slide26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99.png"/></Relationships>
</file>

<file path=ppt/slides/_rels/slide26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200.png"/></Relationships>
</file>

<file path=ppt/slides/_rels/slide26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201.png"/></Relationships>
</file>

<file path=ppt/slides/_rels/slide27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2.xml.rels><?xml version="1.0" encoding="UTF-8" standalone="yes"?>
<Relationships xmlns="http://schemas.openxmlformats.org/package/2006/relationships"><Relationship Id="rId3" Type="http://schemas.openxmlformats.org/officeDocument/2006/relationships/image" Target="../media/image203.png"/><Relationship Id="rId2" Type="http://schemas.openxmlformats.org/officeDocument/2006/relationships/image" Target="../media/image202.png"/><Relationship Id="rId1" Type="http://schemas.openxmlformats.org/officeDocument/2006/relationships/slideLayout" Target="../slideLayouts/slideLayout2.xml"/></Relationships>
</file>

<file path=ppt/slides/_rels/slide273.xml.rels><?xml version="1.0" encoding="UTF-8" standalone="yes"?>
<Relationships xmlns="http://schemas.openxmlformats.org/package/2006/relationships"><Relationship Id="rId3" Type="http://schemas.openxmlformats.org/officeDocument/2006/relationships/image" Target="../media/image205.jpeg"/><Relationship Id="rId2" Type="http://schemas.openxmlformats.org/officeDocument/2006/relationships/image" Target="../media/image204.jpeg"/><Relationship Id="rId1" Type="http://schemas.openxmlformats.org/officeDocument/2006/relationships/slideLayout" Target="../slideLayouts/slideLayout2.xml"/></Relationships>
</file>

<file path=ppt/slides/_rels/slide27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5.xml.rels><?xml version="1.0" encoding="UTF-8" standalone="yes"?>
<Relationships xmlns="http://schemas.openxmlformats.org/package/2006/relationships"><Relationship Id="rId3" Type="http://schemas.openxmlformats.org/officeDocument/2006/relationships/image" Target="../media/image207.png"/><Relationship Id="rId2" Type="http://schemas.openxmlformats.org/officeDocument/2006/relationships/image" Target="../media/image206.png"/><Relationship Id="rId1" Type="http://schemas.openxmlformats.org/officeDocument/2006/relationships/slideLayout" Target="../slideLayouts/slideLayout2.xml"/></Relationships>
</file>

<file path=ppt/slides/_rels/slide276.xml.rels><?xml version="1.0" encoding="UTF-8" standalone="yes"?>
<Relationships xmlns="http://schemas.openxmlformats.org/package/2006/relationships"><Relationship Id="rId3" Type="http://schemas.openxmlformats.org/officeDocument/2006/relationships/image" Target="../media/image209.jpeg"/><Relationship Id="rId2" Type="http://schemas.openxmlformats.org/officeDocument/2006/relationships/image" Target="../media/image208.jpeg"/><Relationship Id="rId1" Type="http://schemas.openxmlformats.org/officeDocument/2006/relationships/slideLayout" Target="../slideLayouts/slideLayout2.xml"/></Relationships>
</file>

<file path=ppt/slides/_rels/slide27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0.xml.rels><?xml version="1.0" encoding="UTF-8" standalone="yes"?>
<Relationships xmlns="http://schemas.openxmlformats.org/package/2006/relationships"><Relationship Id="rId2" Type="http://schemas.openxmlformats.org/officeDocument/2006/relationships/image" Target="../media/image210.jpeg"/><Relationship Id="rId1" Type="http://schemas.openxmlformats.org/officeDocument/2006/relationships/slideLayout" Target="../slideLayouts/slideLayout2.xml"/></Relationships>
</file>

<file path=ppt/slides/_rels/slide281.xml.rels><?xml version="1.0" encoding="UTF-8" standalone="yes"?>
<Relationships xmlns="http://schemas.openxmlformats.org/package/2006/relationships"><Relationship Id="rId2" Type="http://schemas.openxmlformats.org/officeDocument/2006/relationships/image" Target="../media/image211.jpeg"/><Relationship Id="rId1" Type="http://schemas.openxmlformats.org/officeDocument/2006/relationships/slideLayout" Target="../slideLayouts/slideLayout2.xml"/></Relationships>
</file>

<file path=ppt/slides/_rels/slide282.xml.rels><?xml version="1.0" encoding="UTF-8" standalone="yes"?>
<Relationships xmlns="http://schemas.openxmlformats.org/package/2006/relationships"><Relationship Id="rId2" Type="http://schemas.openxmlformats.org/officeDocument/2006/relationships/image" Target="../media/image212.jpeg"/><Relationship Id="rId1" Type="http://schemas.openxmlformats.org/officeDocument/2006/relationships/slideLayout" Target="../slideLayouts/slideLayout2.xml"/></Relationships>
</file>

<file path=ppt/slides/_rels/slide28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6.xml.rels><?xml version="1.0" encoding="UTF-8" standalone="yes"?>
<Relationships xmlns="http://schemas.openxmlformats.org/package/2006/relationships"><Relationship Id="rId2" Type="http://schemas.openxmlformats.org/officeDocument/2006/relationships/image" Target="../media/image213.jpeg"/><Relationship Id="rId1" Type="http://schemas.openxmlformats.org/officeDocument/2006/relationships/slideLayout" Target="../slideLayouts/slideLayout2.xml"/></Relationships>
</file>

<file path=ppt/slides/_rels/slide28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8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7.png"/><Relationship Id="rId1" Type="http://schemas.openxmlformats.org/officeDocument/2006/relationships/slideLayout" Target="../slideLayouts/slideLayout13.xml"/><Relationship Id="rId5" Type="http://schemas.openxmlformats.org/officeDocument/2006/relationships/image" Target="../media/image215.png"/><Relationship Id="rId4" Type="http://schemas.openxmlformats.org/officeDocument/2006/relationships/image" Target="../media/image214.jpeg"/></Relationships>
</file>

<file path=ppt/slides/_rels/slide29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7.png"/><Relationship Id="rId1" Type="http://schemas.openxmlformats.org/officeDocument/2006/relationships/slideLayout" Target="../slideLayouts/slideLayout13.xml"/><Relationship Id="rId5" Type="http://schemas.openxmlformats.org/officeDocument/2006/relationships/image" Target="../media/image217.jpeg"/><Relationship Id="rId4" Type="http://schemas.openxmlformats.org/officeDocument/2006/relationships/image" Target="../media/image216.jpeg"/></Relationships>
</file>

<file path=ppt/slides/_rels/slide29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9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7.png"/><Relationship Id="rId1" Type="http://schemas.openxmlformats.org/officeDocument/2006/relationships/slideLayout" Target="../slideLayouts/slideLayout13.xml"/><Relationship Id="rId5" Type="http://schemas.openxmlformats.org/officeDocument/2006/relationships/image" Target="../media/image219.jpeg"/><Relationship Id="rId4" Type="http://schemas.openxmlformats.org/officeDocument/2006/relationships/image" Target="../media/image218.jpeg"/></Relationships>
</file>

<file path=ppt/slides/_rels/slide29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7.png"/><Relationship Id="rId1" Type="http://schemas.openxmlformats.org/officeDocument/2006/relationships/slideLayout" Target="../slideLayouts/slideLayout13.xml"/><Relationship Id="rId5" Type="http://schemas.openxmlformats.org/officeDocument/2006/relationships/image" Target="../media/image221.jpeg"/><Relationship Id="rId4" Type="http://schemas.openxmlformats.org/officeDocument/2006/relationships/image" Target="../media/image220.jpeg"/></Relationships>
</file>

<file path=ppt/slides/_rels/slide29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95.xml.rels><?xml version="1.0" encoding="UTF-8" standalone="yes"?>
<Relationships xmlns="http://schemas.openxmlformats.org/package/2006/relationships"><Relationship Id="rId3" Type="http://schemas.openxmlformats.org/officeDocument/2006/relationships/image" Target="../media/image223.png"/><Relationship Id="rId2" Type="http://schemas.openxmlformats.org/officeDocument/2006/relationships/image" Target="../media/image222.png"/><Relationship Id="rId1" Type="http://schemas.openxmlformats.org/officeDocument/2006/relationships/slideLayout" Target="../slideLayouts/slideLayout2.xml"/></Relationships>
</file>

<file path=ppt/slides/_rels/slide296.xml.rels><?xml version="1.0" encoding="UTF-8" standalone="yes"?>
<Relationships xmlns="http://schemas.openxmlformats.org/package/2006/relationships"><Relationship Id="rId2" Type="http://schemas.openxmlformats.org/officeDocument/2006/relationships/image" Target="../media/image147.png"/><Relationship Id="rId1" Type="http://schemas.openxmlformats.org/officeDocument/2006/relationships/slideLayout" Target="../slideLayouts/slideLayout2.xml"/></Relationships>
</file>

<file path=ppt/slides/_rels/slide297.xml.rels><?xml version="1.0" encoding="UTF-8" standalone="yes"?>
<Relationships xmlns="http://schemas.openxmlformats.org/package/2006/relationships"><Relationship Id="rId2" Type="http://schemas.openxmlformats.org/officeDocument/2006/relationships/image" Target="../media/image147.png"/><Relationship Id="rId1" Type="http://schemas.openxmlformats.org/officeDocument/2006/relationships/slideLayout" Target="../slideLayouts/slideLayout2.xml"/></Relationships>
</file>

<file path=ppt/slides/_rels/slide298.xml.rels><?xml version="1.0" encoding="UTF-8" standalone="yes"?>
<Relationships xmlns="http://schemas.openxmlformats.org/package/2006/relationships"><Relationship Id="rId2" Type="http://schemas.openxmlformats.org/officeDocument/2006/relationships/image" Target="../media/image147.png"/><Relationship Id="rId1" Type="http://schemas.openxmlformats.org/officeDocument/2006/relationships/slideLayout" Target="../slideLayouts/slideLayout2.xml"/></Relationships>
</file>

<file path=ppt/slides/_rels/slide299.xml.rels><?xml version="1.0" encoding="UTF-8" standalone="yes"?>
<Relationships xmlns="http://schemas.openxmlformats.org/package/2006/relationships"><Relationship Id="rId2" Type="http://schemas.openxmlformats.org/officeDocument/2006/relationships/image" Target="../media/image147.png"/><Relationship Id="rId1" Type="http://schemas.openxmlformats.org/officeDocument/2006/relationships/slideLayout" Target="../slideLayouts/slideLayout2.xml"/></Relationships>
</file>

<file path=ppt/slides/_rels/slide30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0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225.png"/><Relationship Id="rId4" Type="http://schemas.openxmlformats.org/officeDocument/2006/relationships/image" Target="../media/image224.png"/></Relationships>
</file>

<file path=ppt/slides/_rels/slide30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226.png"/></Relationships>
</file>

<file path=ppt/slides/_rels/slide30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227.emf"/></Relationships>
</file>

<file path=ppt/slides/_rels/slide30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30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229.png"/><Relationship Id="rId4" Type="http://schemas.openxmlformats.org/officeDocument/2006/relationships/image" Target="../media/image228.png"/></Relationships>
</file>

<file path=ppt/slides/_rels/slide30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232.png"/><Relationship Id="rId5" Type="http://schemas.openxmlformats.org/officeDocument/2006/relationships/image" Target="../media/image231.png"/><Relationship Id="rId4" Type="http://schemas.openxmlformats.org/officeDocument/2006/relationships/image" Target="../media/image230.png"/></Relationships>
</file>

<file path=ppt/slides/_rels/slide307.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236.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235.png"/><Relationship Id="rId5" Type="http://schemas.openxmlformats.org/officeDocument/2006/relationships/image" Target="../media/image234.png"/><Relationship Id="rId4" Type="http://schemas.openxmlformats.org/officeDocument/2006/relationships/image" Target="../media/image233.png"/></Relationships>
</file>

<file path=ppt/slides/_rels/slide30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0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238.png"/><Relationship Id="rId4" Type="http://schemas.openxmlformats.org/officeDocument/2006/relationships/image" Target="../media/image237.png"/></Relationships>
</file>

<file path=ppt/slides/_rels/slide3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240.png"/><Relationship Id="rId4" Type="http://schemas.openxmlformats.org/officeDocument/2006/relationships/image" Target="../media/image239.emf"/></Relationships>
</file>

<file path=ppt/slides/_rels/slide3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15.xml.rels><?xml version="1.0" encoding="UTF-8" standalone="yes"?>
<Relationships xmlns="http://schemas.openxmlformats.org/package/2006/relationships"><Relationship Id="rId3" Type="http://schemas.openxmlformats.org/officeDocument/2006/relationships/image" Target="../media/image241.png"/><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17.xml.rels><?xml version="1.0" encoding="UTF-8" standalone="yes"?>
<Relationships xmlns="http://schemas.openxmlformats.org/package/2006/relationships"><Relationship Id="rId3" Type="http://schemas.openxmlformats.org/officeDocument/2006/relationships/image" Target="../media/image242.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3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20.xml.rels><?xml version="1.0" encoding="UTF-8" standalone="yes"?>
<Relationships xmlns="http://schemas.openxmlformats.org/package/2006/relationships"><Relationship Id="rId3" Type="http://schemas.openxmlformats.org/officeDocument/2006/relationships/image" Target="../media/image243.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321.xml.rels><?xml version="1.0" encoding="UTF-8" standalone="yes"?>
<Relationships xmlns="http://schemas.openxmlformats.org/package/2006/relationships"><Relationship Id="rId2" Type="http://schemas.openxmlformats.org/officeDocument/2006/relationships/image" Target="../media/image244.png"/><Relationship Id="rId1" Type="http://schemas.openxmlformats.org/officeDocument/2006/relationships/slideLayout" Target="../slideLayouts/slideLayout1.xml"/></Relationships>
</file>

<file path=ppt/slides/_rels/slide322.xml.rels><?xml version="1.0" encoding="UTF-8" standalone="yes"?>
<Relationships xmlns="http://schemas.openxmlformats.org/package/2006/relationships"><Relationship Id="rId3" Type="http://schemas.openxmlformats.org/officeDocument/2006/relationships/image" Target="../media/image246.png"/><Relationship Id="rId2" Type="http://schemas.openxmlformats.org/officeDocument/2006/relationships/image" Target="../media/image245.png"/><Relationship Id="rId1" Type="http://schemas.openxmlformats.org/officeDocument/2006/relationships/slideLayout" Target="../slideLayouts/slideLayout1.xml"/></Relationships>
</file>

<file path=ppt/slides/_rels/slide323.xml.rels><?xml version="1.0" encoding="UTF-8" standalone="yes"?>
<Relationships xmlns="http://schemas.openxmlformats.org/package/2006/relationships"><Relationship Id="rId2" Type="http://schemas.openxmlformats.org/officeDocument/2006/relationships/image" Target="../media/image247.png"/><Relationship Id="rId1" Type="http://schemas.openxmlformats.org/officeDocument/2006/relationships/slideLayout" Target="../slideLayouts/slideLayout1.xml"/></Relationships>
</file>

<file path=ppt/slides/_rels/slide3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xml"/><Relationship Id="rId4" Type="http://schemas.openxmlformats.org/officeDocument/2006/relationships/image" Target="../media/image248.png"/></Relationships>
</file>

<file path=ppt/slides/_rels/slide325.xml.rels><?xml version="1.0" encoding="UTF-8" standalone="yes"?>
<Relationships xmlns="http://schemas.openxmlformats.org/package/2006/relationships"><Relationship Id="rId2" Type="http://schemas.openxmlformats.org/officeDocument/2006/relationships/image" Target="../media/image249.png"/><Relationship Id="rId1" Type="http://schemas.openxmlformats.org/officeDocument/2006/relationships/slideLayout" Target="../slideLayouts/slideLayout1.xml"/></Relationships>
</file>

<file path=ppt/slides/_rels/slide326.xml.rels><?xml version="1.0" encoding="UTF-8" standalone="yes"?>
<Relationships xmlns="http://schemas.openxmlformats.org/package/2006/relationships"><Relationship Id="rId2" Type="http://schemas.openxmlformats.org/officeDocument/2006/relationships/image" Target="../media/image250.png"/><Relationship Id="rId1" Type="http://schemas.openxmlformats.org/officeDocument/2006/relationships/slideLayout" Target="../slideLayouts/slideLayout1.xml"/></Relationships>
</file>

<file path=ppt/slides/_rels/slide327.xml.rels><?xml version="1.0" encoding="UTF-8" standalone="yes"?>
<Relationships xmlns="http://schemas.openxmlformats.org/package/2006/relationships"><Relationship Id="rId2" Type="http://schemas.openxmlformats.org/officeDocument/2006/relationships/image" Target="../media/image251.png"/><Relationship Id="rId1" Type="http://schemas.openxmlformats.org/officeDocument/2006/relationships/slideLayout" Target="../slideLayouts/slideLayout1.xml"/></Relationships>
</file>

<file path=ppt/slides/_rels/slide328.xml.rels><?xml version="1.0" encoding="UTF-8" standalone="yes"?>
<Relationships xmlns="http://schemas.openxmlformats.org/package/2006/relationships"><Relationship Id="rId3" Type="http://schemas.openxmlformats.org/officeDocument/2006/relationships/image" Target="../media/image252.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329.xml.rels><?xml version="1.0" encoding="UTF-8" standalone="yes"?>
<Relationships xmlns="http://schemas.openxmlformats.org/package/2006/relationships"><Relationship Id="rId3" Type="http://schemas.openxmlformats.org/officeDocument/2006/relationships/image" Target="../media/image253.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3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255.png"/><Relationship Id="rId4" Type="http://schemas.openxmlformats.org/officeDocument/2006/relationships/image" Target="../media/image254.png"/></Relationships>
</file>

<file path=ppt/slides/_rels/slide3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257.png"/><Relationship Id="rId4" Type="http://schemas.openxmlformats.org/officeDocument/2006/relationships/image" Target="../media/image256.png"/></Relationships>
</file>

<file path=ppt/slides/_rels/slide3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58.png"/></Relationships>
</file>

<file path=ppt/slides/_rels/slide3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260.png"/><Relationship Id="rId4" Type="http://schemas.openxmlformats.org/officeDocument/2006/relationships/image" Target="../media/image259.png"/></Relationships>
</file>

<file path=ppt/slides/_rels/slide3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61.png"/></Relationships>
</file>

<file path=ppt/slides/_rels/slide3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263.png"/><Relationship Id="rId4" Type="http://schemas.openxmlformats.org/officeDocument/2006/relationships/image" Target="../media/image262.png"/></Relationships>
</file>

<file path=ppt/slides/_rels/slide3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4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265.png"/><Relationship Id="rId4" Type="http://schemas.openxmlformats.org/officeDocument/2006/relationships/image" Target="../media/image264.png"/></Relationships>
</file>

<file path=ppt/slides/_rels/slide34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66.jpeg"/><Relationship Id="rId1" Type="http://schemas.openxmlformats.org/officeDocument/2006/relationships/slideLayout" Target="../slideLayouts/slideLayout2.xml"/></Relationships>
</file>

<file path=ppt/slides/_rels/slide3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268.png"/><Relationship Id="rId4" Type="http://schemas.openxmlformats.org/officeDocument/2006/relationships/image" Target="../media/image267.png"/></Relationships>
</file>

<file path=ppt/slides/_rels/slide34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69.jpg"/><Relationship Id="rId1" Type="http://schemas.openxmlformats.org/officeDocument/2006/relationships/slideLayout" Target="../slideLayouts/slideLayout2.xml"/></Relationships>
</file>

<file path=ppt/slides/_rels/slide347.xml.rels><?xml version="1.0" encoding="UTF-8" standalone="yes"?>
<Relationships xmlns="http://schemas.openxmlformats.org/package/2006/relationships"><Relationship Id="rId3" Type="http://schemas.openxmlformats.org/officeDocument/2006/relationships/image" Target="../media/image270.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48.xml.rels><?xml version="1.0" encoding="UTF-8" standalone="yes"?>
<Relationships xmlns="http://schemas.openxmlformats.org/package/2006/relationships"><Relationship Id="rId3" Type="http://schemas.openxmlformats.org/officeDocument/2006/relationships/image" Target="../media/image271.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49.xml.rels><?xml version="1.0" encoding="UTF-8" standalone="yes"?>
<Relationships xmlns="http://schemas.openxmlformats.org/package/2006/relationships"><Relationship Id="rId3" Type="http://schemas.openxmlformats.org/officeDocument/2006/relationships/image" Target="../media/image272.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50.xml.rels><?xml version="1.0" encoding="UTF-8" standalone="yes"?>
<Relationships xmlns="http://schemas.openxmlformats.org/package/2006/relationships"><Relationship Id="rId3" Type="http://schemas.openxmlformats.org/officeDocument/2006/relationships/image" Target="../media/image274.jpg"/><Relationship Id="rId2" Type="http://schemas.openxmlformats.org/officeDocument/2006/relationships/image" Target="../media/image273.jpeg"/><Relationship Id="rId1" Type="http://schemas.openxmlformats.org/officeDocument/2006/relationships/slideLayout" Target="../slideLayouts/slideLayout2.xml"/></Relationships>
</file>

<file path=ppt/slides/_rels/slide35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5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276.png"/><Relationship Id="rId4" Type="http://schemas.openxmlformats.org/officeDocument/2006/relationships/image" Target="../media/image275.png"/></Relationships>
</file>

<file path=ppt/slides/_rels/slide353.xml.rels><?xml version="1.0" encoding="UTF-8" standalone="yes"?>
<Relationships xmlns="http://schemas.openxmlformats.org/package/2006/relationships"><Relationship Id="rId3" Type="http://schemas.openxmlformats.org/officeDocument/2006/relationships/image" Target="../media/image277.jpe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78.jpeg"/></Relationships>
</file>

<file path=ppt/slides/_rels/slide354.xml.rels><?xml version="1.0" encoding="UTF-8" standalone="yes"?>
<Relationships xmlns="http://schemas.openxmlformats.org/package/2006/relationships"><Relationship Id="rId3" Type="http://schemas.openxmlformats.org/officeDocument/2006/relationships/image" Target="../media/image280.jpeg"/><Relationship Id="rId2" Type="http://schemas.openxmlformats.org/officeDocument/2006/relationships/image" Target="../media/image279.jpeg"/><Relationship Id="rId1" Type="http://schemas.openxmlformats.org/officeDocument/2006/relationships/slideLayout" Target="../slideLayouts/slideLayout2.xml"/></Relationships>
</file>

<file path=ppt/slides/_rels/slide355.xml.rels><?xml version="1.0" encoding="UTF-8" standalone="yes"?>
<Relationships xmlns="http://schemas.openxmlformats.org/package/2006/relationships"><Relationship Id="rId3" Type="http://schemas.openxmlformats.org/officeDocument/2006/relationships/image" Target="../media/image282.jpg"/><Relationship Id="rId2" Type="http://schemas.openxmlformats.org/officeDocument/2006/relationships/image" Target="../media/image281.jpg"/><Relationship Id="rId1" Type="http://schemas.openxmlformats.org/officeDocument/2006/relationships/slideLayout" Target="../slideLayouts/slideLayout2.xml"/><Relationship Id="rId4" Type="http://schemas.openxmlformats.org/officeDocument/2006/relationships/image" Target="../media/image283.jpeg"/></Relationships>
</file>

<file path=ppt/slides/_rels/slide35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57.xml.rels><?xml version="1.0" encoding="UTF-8" standalone="yes"?>
<Relationships xmlns="http://schemas.openxmlformats.org/package/2006/relationships"><Relationship Id="rId3" Type="http://schemas.openxmlformats.org/officeDocument/2006/relationships/image" Target="../media/image285.jpeg"/><Relationship Id="rId2" Type="http://schemas.openxmlformats.org/officeDocument/2006/relationships/image" Target="../media/image284.jpeg"/><Relationship Id="rId1" Type="http://schemas.openxmlformats.org/officeDocument/2006/relationships/slideLayout" Target="../slideLayouts/slideLayout2.xml"/></Relationships>
</file>

<file path=ppt/slides/_rels/slide358.xml.rels><?xml version="1.0" encoding="UTF-8" standalone="yes"?>
<Relationships xmlns="http://schemas.openxmlformats.org/package/2006/relationships"><Relationship Id="rId2" Type="http://schemas.openxmlformats.org/officeDocument/2006/relationships/image" Target="../media/image286.jpeg"/><Relationship Id="rId1" Type="http://schemas.openxmlformats.org/officeDocument/2006/relationships/slideLayout" Target="../slideLayouts/slideLayout2.xml"/></Relationships>
</file>

<file path=ppt/slides/_rels/slide35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60.xml.rels><?xml version="1.0" encoding="UTF-8" standalone="yes"?>
<Relationships xmlns="http://schemas.openxmlformats.org/package/2006/relationships"><Relationship Id="rId2" Type="http://schemas.openxmlformats.org/officeDocument/2006/relationships/image" Target="../media/image287.jpg"/><Relationship Id="rId1" Type="http://schemas.openxmlformats.org/officeDocument/2006/relationships/slideLayout" Target="../slideLayouts/slideLayout2.xml"/></Relationships>
</file>

<file path=ppt/slides/_rels/slide361.xml.rels><?xml version="1.0" encoding="UTF-8" standalone="yes"?>
<Relationships xmlns="http://schemas.openxmlformats.org/package/2006/relationships"><Relationship Id="rId2" Type="http://schemas.openxmlformats.org/officeDocument/2006/relationships/image" Target="../media/image288.jpg"/><Relationship Id="rId1" Type="http://schemas.openxmlformats.org/officeDocument/2006/relationships/slideLayout" Target="../slideLayouts/slideLayout2.xml"/></Relationships>
</file>

<file path=ppt/slides/_rels/slide362.xml.rels><?xml version="1.0" encoding="UTF-8" standalone="yes"?>
<Relationships xmlns="http://schemas.openxmlformats.org/package/2006/relationships"><Relationship Id="rId3" Type="http://schemas.openxmlformats.org/officeDocument/2006/relationships/image" Target="../media/image290.jpg"/><Relationship Id="rId2" Type="http://schemas.openxmlformats.org/officeDocument/2006/relationships/image" Target="../media/image289.jpg"/><Relationship Id="rId1" Type="http://schemas.openxmlformats.org/officeDocument/2006/relationships/slideLayout" Target="../slideLayouts/slideLayout2.xml"/></Relationships>
</file>

<file path=ppt/slides/_rels/slide36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6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6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6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6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6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6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70.xml.rels><?xml version="1.0" encoding="UTF-8" standalone="yes"?>
<Relationships xmlns="http://schemas.openxmlformats.org/package/2006/relationships"><Relationship Id="rId3" Type="http://schemas.openxmlformats.org/officeDocument/2006/relationships/image" Target="../media/image291.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8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A47E2-D622-85D0-63E2-C86681F17F88}"/>
              </a:ext>
            </a:extLst>
          </p:cNvPr>
          <p:cNvSpPr>
            <a:spLocks noGrp="1"/>
          </p:cNvSpPr>
          <p:nvPr>
            <p:ph type="title"/>
          </p:nvPr>
        </p:nvSpPr>
        <p:spPr/>
        <p:txBody>
          <a:bodyPr/>
          <a:lstStyle/>
          <a:p>
            <a:r>
              <a:rPr lang="en-US" dirty="0"/>
              <a:t>an</a:t>
            </a:r>
          </a:p>
        </p:txBody>
      </p:sp>
      <p:pic>
        <p:nvPicPr>
          <p:cNvPr id="5" name="Content Placeholder 4">
            <a:extLst>
              <a:ext uri="{FF2B5EF4-FFF2-40B4-BE49-F238E27FC236}">
                <a16:creationId xmlns:a16="http://schemas.microsoft.com/office/drawing/2014/main" id="{60891F9B-9E6C-EFB0-CC94-BA0583569759}"/>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0"/>
            <a:ext cx="12191999" cy="6858000"/>
          </a:xfrm>
        </p:spPr>
      </p:pic>
      <p:sp>
        <p:nvSpPr>
          <p:cNvPr id="6" name="TextBox 5">
            <a:extLst>
              <a:ext uri="{FF2B5EF4-FFF2-40B4-BE49-F238E27FC236}">
                <a16:creationId xmlns:a16="http://schemas.microsoft.com/office/drawing/2014/main" id="{561D6957-5D76-857D-CA0E-F307F5CAF193}"/>
              </a:ext>
            </a:extLst>
          </p:cNvPr>
          <p:cNvSpPr txBox="1"/>
          <p:nvPr/>
        </p:nvSpPr>
        <p:spPr>
          <a:xfrm>
            <a:off x="2715985" y="1425987"/>
            <a:ext cx="6760028" cy="3616375"/>
          </a:xfrm>
          <a:prstGeom prst="rect">
            <a:avLst/>
          </a:prstGeom>
          <a:noFill/>
        </p:spPr>
        <p:txBody>
          <a:bodyPr wrap="square" rtlCol="0">
            <a:spAutoFit/>
          </a:bodyPr>
          <a:lstStyle/>
          <a:p>
            <a:pPr algn="ctr"/>
            <a:r>
              <a:rPr lang="en-US" sz="2400" b="1" dirty="0">
                <a:solidFill>
                  <a:srgbClr val="C00000"/>
                </a:solidFill>
                <a:effectLst>
                  <a:glow rad="139700">
                    <a:schemeClr val="accent2">
                      <a:satMod val="175000"/>
                      <a:alpha val="40000"/>
                    </a:schemeClr>
                  </a:glow>
                </a:effectLst>
                <a:latin typeface="Arial Black" panose="020B0A04020102020204" pitchFamily="34" charset="0"/>
                <a:ea typeface="Tahoma" panose="020B0604030504040204" pitchFamily="34" charset="0"/>
                <a:cs typeface="Tahoma" panose="020B0604030504040204" pitchFamily="34" charset="0"/>
              </a:rPr>
              <a:t>PAPARAN </a:t>
            </a:r>
          </a:p>
          <a:p>
            <a:pPr algn="ctr"/>
            <a:r>
              <a:rPr lang="en-US" sz="2400" b="1" dirty="0">
                <a:solidFill>
                  <a:srgbClr val="C00000"/>
                </a:solidFill>
                <a:effectLst>
                  <a:glow rad="139700">
                    <a:schemeClr val="accent2">
                      <a:satMod val="175000"/>
                      <a:alpha val="40000"/>
                    </a:schemeClr>
                  </a:glow>
                </a:effectLst>
                <a:latin typeface="Arial Black" panose="020B0A04020102020204" pitchFamily="34" charset="0"/>
                <a:ea typeface="Tahoma" panose="020B0604030504040204" pitchFamily="34" charset="0"/>
                <a:cs typeface="Tahoma" panose="020B0604030504040204" pitchFamily="34" charset="0"/>
              </a:rPr>
              <a:t>SUB URUSAN JASA KONSTRUKSI</a:t>
            </a:r>
          </a:p>
          <a:p>
            <a:pPr algn="ctr"/>
            <a:r>
              <a:rPr lang="en-US" sz="2400" b="1" dirty="0">
                <a:solidFill>
                  <a:srgbClr val="C00000"/>
                </a:solidFill>
                <a:effectLst>
                  <a:glow rad="139700">
                    <a:schemeClr val="accent2">
                      <a:satMod val="175000"/>
                      <a:alpha val="40000"/>
                    </a:schemeClr>
                  </a:glow>
                </a:effectLst>
                <a:latin typeface="Arial Black" panose="020B0A04020102020204" pitchFamily="34" charset="0"/>
                <a:ea typeface="Tahoma" panose="020B0604030504040204" pitchFamily="34" charset="0"/>
                <a:cs typeface="Tahoma" panose="020B0604030504040204" pitchFamily="34" charset="0"/>
              </a:rPr>
              <a:t>KALIMANTAN TIMUR</a:t>
            </a:r>
          </a:p>
          <a:p>
            <a:pPr algn="ctr"/>
            <a:r>
              <a:rPr lang="en-US" sz="2400" b="1" dirty="0">
                <a:solidFill>
                  <a:srgbClr val="C00000"/>
                </a:solidFill>
                <a:effectLst>
                  <a:glow rad="139700">
                    <a:schemeClr val="accent2">
                      <a:satMod val="175000"/>
                      <a:alpha val="40000"/>
                    </a:schemeClr>
                  </a:glow>
                </a:effectLst>
                <a:latin typeface="Arial Black" panose="020B0A04020102020204" pitchFamily="34" charset="0"/>
                <a:ea typeface="Tahoma" panose="020B0604030504040204" pitchFamily="34" charset="0"/>
                <a:cs typeface="Tahoma" panose="020B0604030504040204" pitchFamily="34" charset="0"/>
              </a:rPr>
              <a:t>TAHUN 2025</a:t>
            </a:r>
          </a:p>
          <a:p>
            <a:pPr algn="ctr"/>
            <a:endParaRPr lang="en-US" sz="1000" b="1" dirty="0">
              <a:solidFill>
                <a:srgbClr val="C00000"/>
              </a:solidFill>
              <a:effectLst>
                <a:glow rad="139700">
                  <a:schemeClr val="accent2">
                    <a:satMod val="175000"/>
                    <a:alpha val="40000"/>
                  </a:schemeClr>
                </a:glow>
              </a:effectLst>
              <a:latin typeface="Arial Black" panose="020B0A04020102020204" pitchFamily="34" charset="0"/>
              <a:ea typeface="Tahoma" panose="020B0604030504040204" pitchFamily="34" charset="0"/>
              <a:cs typeface="Tahoma" panose="020B0604030504040204" pitchFamily="34" charset="0"/>
            </a:endParaRPr>
          </a:p>
          <a:p>
            <a:pPr algn="ctr"/>
            <a:r>
              <a:rPr lang="en-US" sz="1200" b="1" i="1" dirty="0">
                <a:solidFill>
                  <a:srgbClr val="00B050"/>
                </a:solidFill>
                <a:latin typeface="Arial Nova" panose="020B0504020202020204" pitchFamily="34" charset="0"/>
                <a:ea typeface="Tahoma" panose="020B0604030504040204" pitchFamily="34" charset="0"/>
                <a:cs typeface="Tahoma" panose="020B0604030504040204" pitchFamily="34" charset="0"/>
              </a:rPr>
              <a:t>DALAM RANGKA</a:t>
            </a:r>
          </a:p>
          <a:p>
            <a:pPr algn="ctr"/>
            <a:r>
              <a:rPr lang="en-US" sz="1400" b="1" i="1" dirty="0">
                <a:solidFill>
                  <a:srgbClr val="00B050"/>
                </a:solidFill>
                <a:latin typeface="Arial Nova" panose="020B0504020202020204" pitchFamily="34" charset="0"/>
                <a:ea typeface="Tahoma" panose="020B0604030504040204" pitchFamily="34" charset="0"/>
                <a:cs typeface="Tahoma" panose="020B0604030504040204" pitchFamily="34" charset="0"/>
              </a:rPr>
              <a:t>EVALUASI LAPORAN PENGAWASAN 2024 &amp; </a:t>
            </a:r>
          </a:p>
          <a:p>
            <a:pPr algn="ctr"/>
            <a:r>
              <a:rPr lang="en-US" sz="1400" b="1" i="1" dirty="0">
                <a:solidFill>
                  <a:srgbClr val="00B050"/>
                </a:solidFill>
                <a:latin typeface="Arial Nova" panose="020B0504020202020204" pitchFamily="34" charset="0"/>
                <a:ea typeface="Tahoma" panose="020B0604030504040204" pitchFamily="34" charset="0"/>
                <a:cs typeface="Tahoma" panose="020B0604030504040204" pitchFamily="34" charset="0"/>
              </a:rPr>
              <a:t>PELAKSANAAN PENGAWASAN 2025</a:t>
            </a:r>
          </a:p>
          <a:p>
            <a:pPr algn="ctr"/>
            <a:endParaRPr lang="en-US" sz="1100" b="1" i="1" dirty="0">
              <a:solidFill>
                <a:srgbClr val="00B050"/>
              </a:solidFill>
              <a:latin typeface="Arial Nova" panose="020B0504020202020204" pitchFamily="34" charset="0"/>
              <a:ea typeface="Tahoma" panose="020B0604030504040204" pitchFamily="34" charset="0"/>
              <a:cs typeface="Tahoma" panose="020B0604030504040204" pitchFamily="34" charset="0"/>
            </a:endParaRPr>
          </a:p>
          <a:p>
            <a:pPr algn="ctr"/>
            <a:r>
              <a:rPr lang="en-US" sz="2000" b="1" dirty="0">
                <a:solidFill>
                  <a:srgbClr val="FF0000"/>
                </a:solidFill>
                <a:latin typeface="Abadi Extra Light" panose="020B0204020104020204" pitchFamily="34" charset="0"/>
                <a:ea typeface="Tahoma" panose="020B0604030504040204" pitchFamily="34" charset="0"/>
                <a:cs typeface="Tahoma" panose="020B0604030504040204" pitchFamily="34" charset="0"/>
              </a:rPr>
              <a:t>BIDANG BINA KONSTRUKSI</a:t>
            </a:r>
          </a:p>
          <a:p>
            <a:pPr algn="ctr"/>
            <a:r>
              <a:rPr lang="en-US" sz="2000" b="1" dirty="0">
                <a:solidFill>
                  <a:srgbClr val="FF0000"/>
                </a:solidFill>
                <a:latin typeface="Abadi Extra Light" panose="020B0204020104020204" pitchFamily="34" charset="0"/>
                <a:ea typeface="Tahoma" panose="020B0604030504040204" pitchFamily="34" charset="0"/>
                <a:cs typeface="Tahoma" panose="020B0604030504040204" pitchFamily="34" charset="0"/>
              </a:rPr>
              <a:t>DPUPR &amp; PERA </a:t>
            </a:r>
            <a:r>
              <a:rPr lang="en-US" sz="2000" b="1" dirty="0" err="1">
                <a:solidFill>
                  <a:srgbClr val="FF0000"/>
                </a:solidFill>
                <a:latin typeface="Abadi Extra Light" panose="020B0204020104020204" pitchFamily="34" charset="0"/>
                <a:ea typeface="Tahoma" panose="020B0604030504040204" pitchFamily="34" charset="0"/>
                <a:cs typeface="Tahoma" panose="020B0604030504040204" pitchFamily="34" charset="0"/>
              </a:rPr>
              <a:t>Provinsi</a:t>
            </a:r>
            <a:r>
              <a:rPr lang="en-US" sz="2000" b="1" dirty="0">
                <a:solidFill>
                  <a:srgbClr val="FF0000"/>
                </a:solidFill>
                <a:latin typeface="Abadi Extra Light" panose="020B0204020104020204" pitchFamily="34" charset="0"/>
                <a:ea typeface="Tahoma" panose="020B0604030504040204" pitchFamily="34" charset="0"/>
                <a:cs typeface="Tahoma" panose="020B0604030504040204" pitchFamily="34" charset="0"/>
              </a:rPr>
              <a:t> Kalimantan Timur</a:t>
            </a:r>
            <a:br>
              <a:rPr lang="en-US" sz="2000" b="1" dirty="0">
                <a:solidFill>
                  <a:srgbClr val="FF0000"/>
                </a:solidFill>
                <a:latin typeface="Abadi Extra Light" panose="020B0204020104020204" pitchFamily="34" charset="0"/>
                <a:ea typeface="Tahoma" panose="020B0604030504040204" pitchFamily="34" charset="0"/>
                <a:cs typeface="Tahoma" panose="020B0604030504040204" pitchFamily="34" charset="0"/>
              </a:rPr>
            </a:br>
            <a:endParaRPr lang="en-US" sz="2000" b="1" dirty="0">
              <a:solidFill>
                <a:srgbClr val="FF0000"/>
              </a:solidFill>
              <a:latin typeface="Abadi Extra Light" panose="020B0204020104020204" pitchFamily="34" charset="0"/>
              <a:ea typeface="Tahoma" panose="020B0604030504040204" pitchFamily="34" charset="0"/>
              <a:cs typeface="Tahoma" panose="020B0604030504040204" pitchFamily="34" charset="0"/>
            </a:endParaRPr>
          </a:p>
          <a:p>
            <a:pPr algn="ctr"/>
            <a:r>
              <a:rPr lang="en-US" sz="1200" b="1" dirty="0" err="1">
                <a:latin typeface="Arial Black" panose="020B0A04020102020204" pitchFamily="34" charset="0"/>
                <a:ea typeface="Tahoma" panose="020B0604030504040204" pitchFamily="34" charset="0"/>
                <a:cs typeface="Tahoma" panose="020B0604030504040204" pitchFamily="34" charset="0"/>
              </a:rPr>
              <a:t>Samarinda</a:t>
            </a:r>
            <a:r>
              <a:rPr lang="en-US" sz="1200" b="1" dirty="0">
                <a:latin typeface="Arial Black" panose="020B0A04020102020204" pitchFamily="34" charset="0"/>
                <a:ea typeface="Tahoma" panose="020B0604030504040204" pitchFamily="34" charset="0"/>
                <a:cs typeface="Tahoma" panose="020B0604030504040204" pitchFamily="34" charset="0"/>
              </a:rPr>
              <a:t>, 18 Juni 2025</a:t>
            </a:r>
          </a:p>
        </p:txBody>
      </p:sp>
    </p:spTree>
    <p:extLst>
      <p:ext uri="{BB962C8B-B14F-4D97-AF65-F5344CB8AC3E}">
        <p14:creationId xmlns:p14="http://schemas.microsoft.com/office/powerpoint/2010/main" val="1193960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rc 3"/>
          <p:cNvSpPr/>
          <p:nvPr/>
        </p:nvSpPr>
        <p:spPr>
          <a:xfrm>
            <a:off x="-805854" y="640201"/>
            <a:ext cx="5319292" cy="5319292"/>
          </a:xfrm>
          <a:prstGeom prst="arc">
            <a:avLst>
              <a:gd name="adj1" fmla="val 16200000"/>
              <a:gd name="adj2" fmla="val 5433205"/>
            </a:avLst>
          </a:prstGeom>
          <a:ln w="53975">
            <a:gradFill>
              <a:gsLst>
                <a:gs pos="82000">
                  <a:srgbClr val="D9D9D9"/>
                </a:gs>
                <a:gs pos="0">
                  <a:schemeClr val="bg1">
                    <a:lumMod val="85000"/>
                    <a:alpha val="0"/>
                  </a:schemeClr>
                </a:gs>
                <a:gs pos="20000">
                  <a:schemeClr val="bg1">
                    <a:lumMod val="85000"/>
                  </a:schemeClr>
                </a:gs>
                <a:gs pos="100000">
                  <a:schemeClr val="bg1">
                    <a:lumMod val="85000"/>
                    <a:alpha val="0"/>
                  </a:schemeClr>
                </a:gs>
              </a:gsLst>
              <a:lin ang="5400000" scaled="0"/>
            </a:gradFill>
          </a:ln>
        </p:spPr>
        <p:style>
          <a:lnRef idx="1">
            <a:schemeClr val="accent1"/>
          </a:lnRef>
          <a:fillRef idx="0">
            <a:schemeClr val="accent1"/>
          </a:fillRef>
          <a:effectRef idx="0">
            <a:schemeClr val="accent1"/>
          </a:effectRef>
          <a:fontRef idx="minor">
            <a:schemeClr val="tx1"/>
          </a:fontRef>
        </p:style>
        <p:txBody>
          <a:bodyPr lIns="91440" tIns="45720" rIns="91440" bIns="45720" rtlCol="0" anchor="ctr"/>
          <a:lstStyle/>
          <a:p>
            <a:pPr algn="ctr"/>
            <a:endParaRPr lang="en-US" sz="2665"/>
          </a:p>
        </p:txBody>
      </p:sp>
      <p:pic>
        <p:nvPicPr>
          <p:cNvPr id="57" name="Picture 2" descr="A 5-Step Checklist for Enrolling in Medicare | The Motley Fool"/>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0890" y="1772430"/>
            <a:ext cx="2993529" cy="299244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58" name="Slide Number Placeholder 1"/>
          <p:cNvSpPr>
            <a:spLocks noGrp="1"/>
          </p:cNvSpPr>
          <p:nvPr>
            <p:ph type="sldNum" sz="quarter" idx="12"/>
          </p:nvPr>
        </p:nvSpPr>
        <p:spPr>
          <a:xfrm>
            <a:off x="328657" y="6237431"/>
            <a:ext cx="438207" cy="392023"/>
          </a:xfrm>
          <a:solidFill>
            <a:schemeClr val="accent5">
              <a:lumMod val="50000"/>
            </a:schemeClr>
          </a:solidFill>
          <a:ln>
            <a:solidFill>
              <a:schemeClr val="accent5">
                <a:lumMod val="50000"/>
              </a:schemeClr>
            </a:solidFill>
          </a:ln>
        </p:spPr>
        <p:txBody>
          <a:bodyPr/>
          <a:lstStyle/>
          <a:p>
            <a:pPr defTabSz="914400">
              <a:defRPr/>
            </a:pPr>
            <a:r>
              <a:rPr lang="en-US" dirty="0">
                <a:solidFill>
                  <a:schemeClr val="bg1">
                    <a:lumMod val="95000"/>
                  </a:schemeClr>
                </a:solidFill>
                <a:latin typeface="Century Gothic" panose="020B0502020202020204" pitchFamily="34" charset="0"/>
              </a:rPr>
              <a:t>1</a:t>
            </a:r>
          </a:p>
        </p:txBody>
      </p:sp>
      <p:cxnSp>
        <p:nvCxnSpPr>
          <p:cNvPr id="59" name="Straight Connector 58"/>
          <p:cNvCxnSpPr/>
          <p:nvPr/>
        </p:nvCxnSpPr>
        <p:spPr>
          <a:xfrm rot="16200000" flipH="1">
            <a:off x="739175"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60" name="TextBox 59"/>
          <p:cNvSpPr txBox="1"/>
          <p:nvPr/>
        </p:nvSpPr>
        <p:spPr>
          <a:xfrm>
            <a:off x="1055833" y="6107292"/>
            <a:ext cx="4672058" cy="615724"/>
          </a:xfrm>
          <a:prstGeom prst="rect">
            <a:avLst/>
          </a:prstGeom>
          <a:noFill/>
        </p:spPr>
        <p:txBody>
          <a:bodyPr wrap="none" lIns="121893" tIns="60949" rIns="121893" bIns="60949">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cxnSp>
        <p:nvCxnSpPr>
          <p:cNvPr id="61" name="Straight Connector 60"/>
          <p:cNvCxnSpPr/>
          <p:nvPr/>
        </p:nvCxnSpPr>
        <p:spPr>
          <a:xfrm flipH="1">
            <a:off x="0" y="408451"/>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62" name="TextBox 61"/>
          <p:cNvSpPr txBox="1"/>
          <p:nvPr/>
        </p:nvSpPr>
        <p:spPr>
          <a:xfrm>
            <a:off x="436670" y="102349"/>
            <a:ext cx="2127967" cy="584759"/>
          </a:xfrm>
          <a:prstGeom prst="rect">
            <a:avLst/>
          </a:prstGeom>
          <a:noFill/>
        </p:spPr>
        <p:txBody>
          <a:bodyPr wrap="square" lIns="91424" tIns="45712" rIns="91424" bIns="45712">
            <a:spAutoFit/>
          </a:bodyPr>
          <a:lstStyle/>
          <a:p>
            <a:pPr marL="12700" defTabSz="914400">
              <a:spcBef>
                <a:spcPts val="100"/>
              </a:spcBef>
              <a:tabLst>
                <a:tab pos="2719070" algn="l"/>
              </a:tabLst>
              <a:defRPr/>
            </a:pPr>
            <a:r>
              <a:rPr lang="en-ID" sz="3200" b="1" kern="0" spc="300" dirty="0">
                <a:solidFill>
                  <a:sysClr val="windowText" lastClr="000000"/>
                </a:solidFill>
                <a:latin typeface="Century Gothic" panose="020B0502020202020204" pitchFamily="34" charset="0"/>
              </a:rPr>
              <a:t>OUTLINE</a:t>
            </a:r>
            <a:endParaRPr lang="fi-FI" sz="3200" kern="0" spc="300" dirty="0">
              <a:solidFill>
                <a:sysClr val="windowText" lastClr="000000"/>
              </a:solidFill>
              <a:latin typeface="Century Gothic" panose="020B0502020202020204" pitchFamily="34" charset="0"/>
            </a:endParaRPr>
          </a:p>
        </p:txBody>
      </p:sp>
      <p:grpSp>
        <p:nvGrpSpPr>
          <p:cNvPr id="7" name="Group 6"/>
          <p:cNvGrpSpPr/>
          <p:nvPr/>
        </p:nvGrpSpPr>
        <p:grpSpPr>
          <a:xfrm>
            <a:off x="3014150" y="729175"/>
            <a:ext cx="7914926" cy="487141"/>
            <a:chOff x="3064273" y="1104729"/>
            <a:chExt cx="8929945" cy="549612"/>
          </a:xfrm>
        </p:grpSpPr>
        <p:sp>
          <p:nvSpPr>
            <p:cNvPr id="5" name="Oval 4"/>
            <p:cNvSpPr/>
            <p:nvPr/>
          </p:nvSpPr>
          <p:spPr>
            <a:xfrm>
              <a:off x="3064273" y="1271475"/>
              <a:ext cx="216119" cy="216119"/>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500"/>
            </a:p>
          </p:txBody>
        </p:sp>
        <p:sp>
          <p:nvSpPr>
            <p:cNvPr id="6" name="Oval 5"/>
            <p:cNvSpPr/>
            <p:nvPr/>
          </p:nvSpPr>
          <p:spPr>
            <a:xfrm>
              <a:off x="4747042" y="1104729"/>
              <a:ext cx="549612" cy="549612"/>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500" dirty="0">
                <a:solidFill>
                  <a:schemeClr val="tx1">
                    <a:lumMod val="75000"/>
                    <a:lumOff val="25000"/>
                  </a:schemeClr>
                </a:solidFill>
              </a:endParaRPr>
            </a:p>
          </p:txBody>
        </p:sp>
        <p:cxnSp>
          <p:nvCxnSpPr>
            <p:cNvPr id="30" name="Straight Connector 29"/>
            <p:cNvCxnSpPr/>
            <p:nvPr/>
          </p:nvCxnSpPr>
          <p:spPr>
            <a:xfrm>
              <a:off x="3535776" y="1357009"/>
              <a:ext cx="1080471" cy="1"/>
            </a:xfrm>
            <a:prstGeom prst="line">
              <a:avLst/>
            </a:prstGeom>
            <a:ln w="19050">
              <a:solidFill>
                <a:schemeClr val="bg1">
                  <a:lumMod val="75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4803070" y="1193088"/>
              <a:ext cx="414620" cy="381970"/>
            </a:xfrm>
            <a:prstGeom prst="rect">
              <a:avLst/>
            </a:prstGeom>
            <a:noFill/>
          </p:spPr>
          <p:txBody>
            <a:bodyPr wrap="square" rtlCol="0">
              <a:spAutoFit/>
            </a:bodyPr>
            <a:lstStyle/>
            <a:p>
              <a:pPr algn="ctr"/>
              <a:r>
                <a:rPr lang="en-US" altLang="ko-KR" sz="1600" b="1" dirty="0">
                  <a:solidFill>
                    <a:schemeClr val="bg1"/>
                  </a:solidFill>
                  <a:latin typeface="Century Gothic" panose="020B0502020202020204" pitchFamily="34" charset="0"/>
                  <a:cs typeface="Arial" panose="020B0604020202020204" pitchFamily="34" charset="0"/>
                </a:rPr>
                <a:t>2</a:t>
              </a:r>
              <a:endParaRPr lang="ko-KR" altLang="en-US" sz="1600" b="1" dirty="0">
                <a:solidFill>
                  <a:schemeClr val="bg1"/>
                </a:solidFill>
                <a:latin typeface="Century Gothic" panose="020B0502020202020204" pitchFamily="34" charset="0"/>
                <a:cs typeface="Arial" panose="020B0604020202020204" pitchFamily="34" charset="0"/>
              </a:endParaRPr>
            </a:p>
          </p:txBody>
        </p:sp>
        <p:sp>
          <p:nvSpPr>
            <p:cNvPr id="51" name="Google Shape;8137;p160"/>
            <p:cNvSpPr txBox="1">
              <a:spLocks noChangeArrowheads="1"/>
            </p:cNvSpPr>
            <p:nvPr/>
          </p:nvSpPr>
          <p:spPr bwMode="auto">
            <a:xfrm>
              <a:off x="5273717" y="1127179"/>
              <a:ext cx="6720501" cy="319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0" tIns="60933" rIns="121900" bIns="60933"/>
            <a:lstStyle>
              <a:lvl1pPr eaLnBrk="0" hangingPunct="0">
                <a:defRPr sz="2400">
                  <a:solidFill>
                    <a:schemeClr val="tx1"/>
                  </a:solidFill>
                  <a:latin typeface="Calibri" panose="020F0502020204030204" pitchFamily="34" charset="0"/>
                  <a:cs typeface="Arial" panose="020B0604020202020204" pitchFamily="34" charset="0"/>
                </a:defRPr>
              </a:lvl1pPr>
              <a:lvl2pPr marL="742950" indent="-285750" eaLnBrk="0" hangingPunct="0">
                <a:defRPr sz="2400">
                  <a:solidFill>
                    <a:schemeClr val="tx1"/>
                  </a:solidFill>
                  <a:latin typeface="Calibri" panose="020F0502020204030204" pitchFamily="34" charset="0"/>
                  <a:cs typeface="Arial" panose="020B0604020202020204" pitchFamily="34" charset="0"/>
                </a:defRPr>
              </a:lvl2pPr>
              <a:lvl3pPr marL="1143000" indent="-228600" eaLnBrk="0" hangingPunct="0">
                <a:defRPr sz="2400">
                  <a:solidFill>
                    <a:schemeClr val="tx1"/>
                  </a:solidFill>
                  <a:latin typeface="Calibri" panose="020F0502020204030204" pitchFamily="34" charset="0"/>
                  <a:cs typeface="Arial" panose="020B0604020202020204" pitchFamily="34" charset="0"/>
                </a:defRPr>
              </a:lvl3pPr>
              <a:lvl4pPr marL="1600200" indent="-228600" eaLnBrk="0" hangingPunct="0">
                <a:defRPr sz="2400">
                  <a:solidFill>
                    <a:schemeClr val="tx1"/>
                  </a:solidFill>
                  <a:latin typeface="Calibri" panose="020F0502020204030204" pitchFamily="34" charset="0"/>
                  <a:cs typeface="Arial" panose="020B0604020202020204" pitchFamily="34" charset="0"/>
                </a:defRPr>
              </a:lvl4pPr>
              <a:lvl5pPr marL="2057400" indent="-228600" eaLnBrk="0" hangingPunct="0">
                <a:defRPr sz="2400">
                  <a:solidFill>
                    <a:schemeClr val="tx1"/>
                  </a:solidFill>
                  <a:latin typeface="Calibri" panose="020F0502020204030204" pitchFamily="34" charset="0"/>
                  <a:cs typeface="Arial" panose="020B0604020202020204" pitchFamily="34" charset="0"/>
                </a:defRPr>
              </a:lvl5pPr>
              <a:lvl6pPr marL="25146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29718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34290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38862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buClr>
                  <a:srgbClr val="262626"/>
                </a:buClr>
                <a:buSzPts val="1200"/>
                <a:buFont typeface="Open Sans"/>
                <a:buNone/>
              </a:pPr>
              <a:r>
                <a:rPr lang="sv-SE" altLang="en-US" sz="1500" b="1" dirty="0">
                  <a:solidFill>
                    <a:srgbClr val="262626"/>
                  </a:solidFill>
                  <a:latin typeface="Century Gothic" panose="020B0502020202020204" pitchFamily="34" charset="0"/>
                  <a:ea typeface="Open Sans"/>
                  <a:cs typeface="Open Sans"/>
                  <a:sym typeface="Open Sans Semibold"/>
                </a:rPr>
                <a:t>PEMBAGIAN KEWENANGAN PEMERINTAH PUSAT DAN DAERAH</a:t>
              </a:r>
            </a:p>
          </p:txBody>
        </p:sp>
      </p:grpSp>
      <p:sp>
        <p:nvSpPr>
          <p:cNvPr id="22" name="Oval 21"/>
          <p:cNvSpPr/>
          <p:nvPr/>
        </p:nvSpPr>
        <p:spPr>
          <a:xfrm>
            <a:off x="5784709" y="2421532"/>
            <a:ext cx="495920" cy="416530"/>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665">
              <a:solidFill>
                <a:schemeClr val="tx1">
                  <a:lumMod val="75000"/>
                  <a:lumOff val="25000"/>
                </a:schemeClr>
              </a:solidFill>
            </a:endParaRPr>
          </a:p>
        </p:txBody>
      </p:sp>
      <p:sp>
        <p:nvSpPr>
          <p:cNvPr id="28" name="Oval 27"/>
          <p:cNvSpPr/>
          <p:nvPr/>
        </p:nvSpPr>
        <p:spPr>
          <a:xfrm>
            <a:off x="4353135" y="2592272"/>
            <a:ext cx="191554" cy="191554"/>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665"/>
          </a:p>
        </p:txBody>
      </p:sp>
      <p:cxnSp>
        <p:nvCxnSpPr>
          <p:cNvPr id="33" name="Straight Connector 32"/>
          <p:cNvCxnSpPr/>
          <p:nvPr/>
        </p:nvCxnSpPr>
        <p:spPr>
          <a:xfrm>
            <a:off x="4685869" y="2676097"/>
            <a:ext cx="957660" cy="1"/>
          </a:xfrm>
          <a:prstGeom prst="line">
            <a:avLst/>
          </a:prstGeom>
          <a:ln w="19050">
            <a:solidFill>
              <a:schemeClr val="bg1">
                <a:lumMod val="75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49" name="TextBox 48"/>
          <p:cNvSpPr txBox="1"/>
          <p:nvPr/>
        </p:nvSpPr>
        <p:spPr>
          <a:xfrm>
            <a:off x="5807825" y="2465748"/>
            <a:ext cx="433196" cy="338554"/>
          </a:xfrm>
          <a:prstGeom prst="rect">
            <a:avLst/>
          </a:prstGeom>
          <a:noFill/>
        </p:spPr>
        <p:txBody>
          <a:bodyPr wrap="square" rtlCol="0">
            <a:spAutoFit/>
          </a:bodyPr>
          <a:lstStyle/>
          <a:p>
            <a:pPr algn="ctr"/>
            <a:r>
              <a:rPr lang="en-US" altLang="ko-KR" sz="1600" b="1" dirty="0">
                <a:solidFill>
                  <a:schemeClr val="bg1"/>
                </a:solidFill>
                <a:latin typeface="Century Gothic" panose="020B0502020202020204" pitchFamily="34" charset="0"/>
              </a:rPr>
              <a:t>6</a:t>
            </a:r>
            <a:endParaRPr lang="ko-KR" altLang="en-US" sz="1600" b="1" dirty="0">
              <a:solidFill>
                <a:schemeClr val="bg1"/>
              </a:solidFill>
              <a:latin typeface="Century Gothic" panose="020B0502020202020204" pitchFamily="34" charset="0"/>
            </a:endParaRPr>
          </a:p>
        </p:txBody>
      </p:sp>
      <p:sp>
        <p:nvSpPr>
          <p:cNvPr id="53" name="Google Shape;8137;p160"/>
          <p:cNvSpPr txBox="1">
            <a:spLocks noChangeArrowheads="1"/>
          </p:cNvSpPr>
          <p:nvPr/>
        </p:nvSpPr>
        <p:spPr bwMode="auto">
          <a:xfrm>
            <a:off x="5780852" y="1572886"/>
            <a:ext cx="5787852" cy="323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0" tIns="60933" rIns="121900" bIns="60933"/>
          <a:lstStyle>
            <a:lvl1pPr eaLnBrk="0" hangingPunct="0">
              <a:defRPr sz="2400">
                <a:solidFill>
                  <a:schemeClr val="tx1"/>
                </a:solidFill>
                <a:latin typeface="Calibri" panose="020F0502020204030204" pitchFamily="34" charset="0"/>
                <a:cs typeface="Arial" panose="020B0604020202020204" pitchFamily="34" charset="0"/>
              </a:defRPr>
            </a:lvl1pPr>
            <a:lvl2pPr marL="742950" indent="-285750" eaLnBrk="0" hangingPunct="0">
              <a:defRPr sz="2400">
                <a:solidFill>
                  <a:schemeClr val="tx1"/>
                </a:solidFill>
                <a:latin typeface="Calibri" panose="020F0502020204030204" pitchFamily="34" charset="0"/>
                <a:cs typeface="Arial" panose="020B0604020202020204" pitchFamily="34" charset="0"/>
              </a:defRPr>
            </a:lvl2pPr>
            <a:lvl3pPr marL="1143000" indent="-228600" eaLnBrk="0" hangingPunct="0">
              <a:defRPr sz="2400">
                <a:solidFill>
                  <a:schemeClr val="tx1"/>
                </a:solidFill>
                <a:latin typeface="Calibri" panose="020F0502020204030204" pitchFamily="34" charset="0"/>
                <a:cs typeface="Arial" panose="020B0604020202020204" pitchFamily="34" charset="0"/>
              </a:defRPr>
            </a:lvl3pPr>
            <a:lvl4pPr marL="1600200" indent="-228600" eaLnBrk="0" hangingPunct="0">
              <a:defRPr sz="2400">
                <a:solidFill>
                  <a:schemeClr val="tx1"/>
                </a:solidFill>
                <a:latin typeface="Calibri" panose="020F0502020204030204" pitchFamily="34" charset="0"/>
                <a:cs typeface="Arial" panose="020B0604020202020204" pitchFamily="34" charset="0"/>
              </a:defRPr>
            </a:lvl4pPr>
            <a:lvl5pPr marL="2057400" indent="-228600" eaLnBrk="0" hangingPunct="0">
              <a:defRPr sz="2400">
                <a:solidFill>
                  <a:schemeClr val="tx1"/>
                </a:solidFill>
                <a:latin typeface="Calibri" panose="020F0502020204030204" pitchFamily="34" charset="0"/>
                <a:cs typeface="Arial" panose="020B0604020202020204" pitchFamily="34" charset="0"/>
              </a:defRPr>
            </a:lvl5pPr>
            <a:lvl6pPr marL="25146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29718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34290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38862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buClr>
                <a:srgbClr val="262626"/>
              </a:buClr>
              <a:buSzPts val="1200"/>
              <a:buFont typeface="Open Sans"/>
              <a:buNone/>
            </a:pPr>
            <a:r>
              <a:rPr lang="sv-SE" altLang="en-US" sz="1500" b="1" dirty="0">
                <a:solidFill>
                  <a:srgbClr val="262626"/>
                </a:solidFill>
                <a:latin typeface="Century Gothic" panose="020B0502020202020204" pitchFamily="34" charset="0"/>
                <a:ea typeface="Open Sans"/>
                <a:cs typeface="Open Sans"/>
                <a:sym typeface="Open Sans Semibold"/>
              </a:rPr>
              <a:t>RENCANA KERJA SUB URUSAN JASA KONSTRUKSI 2024 – 2026 </a:t>
            </a:r>
          </a:p>
        </p:txBody>
      </p:sp>
      <p:sp>
        <p:nvSpPr>
          <p:cNvPr id="39" name="Oval 38"/>
          <p:cNvSpPr/>
          <p:nvPr/>
        </p:nvSpPr>
        <p:spPr>
          <a:xfrm>
            <a:off x="5784922" y="4317984"/>
            <a:ext cx="535926" cy="487141"/>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665">
              <a:solidFill>
                <a:schemeClr val="tx1">
                  <a:lumMod val="75000"/>
                  <a:lumOff val="25000"/>
                </a:schemeClr>
              </a:solidFill>
            </a:endParaRPr>
          </a:p>
        </p:txBody>
      </p:sp>
      <p:sp>
        <p:nvSpPr>
          <p:cNvPr id="42" name="TextBox 41"/>
          <p:cNvSpPr txBox="1"/>
          <p:nvPr/>
        </p:nvSpPr>
        <p:spPr>
          <a:xfrm>
            <a:off x="5777072" y="4384223"/>
            <a:ext cx="487140" cy="338554"/>
          </a:xfrm>
          <a:prstGeom prst="rect">
            <a:avLst/>
          </a:prstGeom>
          <a:noFill/>
        </p:spPr>
        <p:txBody>
          <a:bodyPr wrap="square" rtlCol="0">
            <a:spAutoFit/>
          </a:bodyPr>
          <a:lstStyle/>
          <a:p>
            <a:pPr algn="ctr"/>
            <a:r>
              <a:rPr lang="en-US" altLang="ko-KR" sz="1600" b="1" dirty="0">
                <a:solidFill>
                  <a:schemeClr val="bg1"/>
                </a:solidFill>
                <a:latin typeface="Century Gothic" panose="020B0502020202020204" pitchFamily="34" charset="0"/>
              </a:rPr>
              <a:t>10</a:t>
            </a:r>
            <a:endParaRPr lang="ko-KR" altLang="en-US" sz="1600" b="1" dirty="0">
              <a:solidFill>
                <a:schemeClr val="bg1"/>
              </a:solidFill>
              <a:latin typeface="Century Gothic" panose="020B0502020202020204" pitchFamily="34" charset="0"/>
            </a:endParaRPr>
          </a:p>
        </p:txBody>
      </p:sp>
      <p:sp>
        <p:nvSpPr>
          <p:cNvPr id="18" name="Oval 17"/>
          <p:cNvSpPr/>
          <p:nvPr/>
        </p:nvSpPr>
        <p:spPr>
          <a:xfrm>
            <a:off x="5320153" y="1661031"/>
            <a:ext cx="407738" cy="402126"/>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500" dirty="0">
              <a:solidFill>
                <a:schemeClr val="tx1">
                  <a:lumMod val="75000"/>
                  <a:lumOff val="25000"/>
                </a:schemeClr>
              </a:solidFill>
            </a:endParaRPr>
          </a:p>
        </p:txBody>
      </p:sp>
      <p:sp>
        <p:nvSpPr>
          <p:cNvPr id="43" name="Google Shape;8137;p160"/>
          <p:cNvSpPr txBox="1">
            <a:spLocks noChangeArrowheads="1"/>
          </p:cNvSpPr>
          <p:nvPr/>
        </p:nvSpPr>
        <p:spPr bwMode="auto">
          <a:xfrm>
            <a:off x="5840567" y="4896659"/>
            <a:ext cx="6008375" cy="530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0" tIns="60933" rIns="121900" bIns="60933"/>
          <a:lstStyle>
            <a:lvl1pPr eaLnBrk="0" hangingPunct="0">
              <a:defRPr sz="2400">
                <a:solidFill>
                  <a:schemeClr val="tx1"/>
                </a:solidFill>
                <a:latin typeface="Calibri" panose="020F0502020204030204" pitchFamily="34" charset="0"/>
                <a:cs typeface="Arial" panose="020B0604020202020204" pitchFamily="34" charset="0"/>
              </a:defRPr>
            </a:lvl1pPr>
            <a:lvl2pPr marL="742950" indent="-285750" eaLnBrk="0" hangingPunct="0">
              <a:defRPr sz="2400">
                <a:solidFill>
                  <a:schemeClr val="tx1"/>
                </a:solidFill>
                <a:latin typeface="Calibri" panose="020F0502020204030204" pitchFamily="34" charset="0"/>
                <a:cs typeface="Arial" panose="020B0604020202020204" pitchFamily="34" charset="0"/>
              </a:defRPr>
            </a:lvl2pPr>
            <a:lvl3pPr marL="1143000" indent="-228600" eaLnBrk="0" hangingPunct="0">
              <a:defRPr sz="2400">
                <a:solidFill>
                  <a:schemeClr val="tx1"/>
                </a:solidFill>
                <a:latin typeface="Calibri" panose="020F0502020204030204" pitchFamily="34" charset="0"/>
                <a:cs typeface="Arial" panose="020B0604020202020204" pitchFamily="34" charset="0"/>
              </a:defRPr>
            </a:lvl3pPr>
            <a:lvl4pPr marL="1600200" indent="-228600" eaLnBrk="0" hangingPunct="0">
              <a:defRPr sz="2400">
                <a:solidFill>
                  <a:schemeClr val="tx1"/>
                </a:solidFill>
                <a:latin typeface="Calibri" panose="020F0502020204030204" pitchFamily="34" charset="0"/>
                <a:cs typeface="Arial" panose="020B0604020202020204" pitchFamily="34" charset="0"/>
              </a:defRPr>
            </a:lvl4pPr>
            <a:lvl5pPr marL="2057400" indent="-228600" eaLnBrk="0" hangingPunct="0">
              <a:defRPr sz="2400">
                <a:solidFill>
                  <a:schemeClr val="tx1"/>
                </a:solidFill>
                <a:latin typeface="Calibri" panose="020F0502020204030204" pitchFamily="34" charset="0"/>
                <a:cs typeface="Arial" panose="020B0604020202020204" pitchFamily="34" charset="0"/>
              </a:defRPr>
            </a:lvl5pPr>
            <a:lvl6pPr marL="25146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29718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34290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38862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buClr>
                <a:srgbClr val="262626"/>
              </a:buClr>
              <a:buSzPts val="1200"/>
              <a:buFont typeface="Open Sans"/>
              <a:buNone/>
            </a:pPr>
            <a:r>
              <a:rPr lang="sv-SE" altLang="en-US" sz="1500" b="1" dirty="0">
                <a:solidFill>
                  <a:srgbClr val="262626"/>
                </a:solidFill>
                <a:latin typeface="Century Gothic" panose="020B0502020202020204" pitchFamily="34" charset="0"/>
                <a:ea typeface="Open Sans"/>
                <a:cs typeface="Open Sans"/>
                <a:sym typeface="Open Sans Semibold"/>
              </a:rPr>
              <a:t>TKK DAN BUJK KALIMANTAN TIMUR 2019 S.D 2025</a:t>
            </a:r>
          </a:p>
        </p:txBody>
      </p:sp>
      <p:grpSp>
        <p:nvGrpSpPr>
          <p:cNvPr id="17" name="Group 16"/>
          <p:cNvGrpSpPr/>
          <p:nvPr/>
        </p:nvGrpSpPr>
        <p:grpSpPr>
          <a:xfrm>
            <a:off x="4044713" y="1999251"/>
            <a:ext cx="6255206" cy="421934"/>
            <a:chOff x="2961884" y="5228056"/>
            <a:chExt cx="6962801" cy="549613"/>
          </a:xfrm>
        </p:grpSpPr>
        <p:sp>
          <p:nvSpPr>
            <p:cNvPr id="19" name="Oval 18"/>
            <p:cNvSpPr/>
            <p:nvPr/>
          </p:nvSpPr>
          <p:spPr>
            <a:xfrm>
              <a:off x="4660284" y="5228056"/>
              <a:ext cx="549613" cy="549613"/>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500">
                <a:solidFill>
                  <a:schemeClr val="tx1">
                    <a:lumMod val="75000"/>
                    <a:lumOff val="25000"/>
                  </a:schemeClr>
                </a:solidFill>
              </a:endParaRPr>
            </a:p>
          </p:txBody>
        </p:sp>
        <p:sp>
          <p:nvSpPr>
            <p:cNvPr id="20" name="Oval 19"/>
            <p:cNvSpPr/>
            <p:nvPr/>
          </p:nvSpPr>
          <p:spPr>
            <a:xfrm>
              <a:off x="2961884" y="5371147"/>
              <a:ext cx="216119" cy="216119"/>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500"/>
            </a:p>
          </p:txBody>
        </p:sp>
        <p:cxnSp>
          <p:nvCxnSpPr>
            <p:cNvPr id="21" name="Straight Connector 20"/>
            <p:cNvCxnSpPr/>
            <p:nvPr/>
          </p:nvCxnSpPr>
          <p:spPr>
            <a:xfrm>
              <a:off x="3431483" y="5479256"/>
              <a:ext cx="1080471" cy="1"/>
            </a:xfrm>
            <a:prstGeom prst="line">
              <a:avLst/>
            </a:prstGeom>
            <a:ln w="19050">
              <a:solidFill>
                <a:schemeClr val="bg1">
                  <a:lumMod val="75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4727780" y="5258731"/>
              <a:ext cx="414620" cy="420956"/>
            </a:xfrm>
            <a:prstGeom prst="rect">
              <a:avLst/>
            </a:prstGeom>
            <a:noFill/>
          </p:spPr>
          <p:txBody>
            <a:bodyPr wrap="square" rtlCol="0">
              <a:spAutoFit/>
            </a:bodyPr>
            <a:lstStyle/>
            <a:p>
              <a:pPr algn="ctr"/>
              <a:r>
                <a:rPr lang="en-US" altLang="ko-KR" sz="1500" b="1" dirty="0">
                  <a:solidFill>
                    <a:schemeClr val="bg1"/>
                  </a:solidFill>
                  <a:latin typeface="Century Gothic" panose="020B0502020202020204" pitchFamily="34" charset="0"/>
                </a:rPr>
                <a:t>5</a:t>
              </a:r>
              <a:endParaRPr lang="ko-KR" altLang="en-US" sz="1500" b="1" dirty="0">
                <a:solidFill>
                  <a:schemeClr val="bg1"/>
                </a:solidFill>
                <a:latin typeface="Century Gothic" panose="020B0502020202020204" pitchFamily="34" charset="0"/>
              </a:endParaRPr>
            </a:p>
          </p:txBody>
        </p:sp>
        <p:sp>
          <p:nvSpPr>
            <p:cNvPr id="24" name="Google Shape;8137;p160"/>
            <p:cNvSpPr txBox="1">
              <a:spLocks noChangeArrowheads="1"/>
            </p:cNvSpPr>
            <p:nvPr/>
          </p:nvSpPr>
          <p:spPr bwMode="auto">
            <a:xfrm>
              <a:off x="5219813" y="5249056"/>
              <a:ext cx="4704872" cy="3651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0" tIns="60933" rIns="121900" bIns="60933"/>
            <a:lstStyle>
              <a:lvl1pPr eaLnBrk="0" hangingPunct="0">
                <a:defRPr sz="2400">
                  <a:solidFill>
                    <a:schemeClr val="tx1"/>
                  </a:solidFill>
                  <a:latin typeface="Calibri" panose="020F0502020204030204" pitchFamily="34" charset="0"/>
                  <a:cs typeface="Arial" panose="020B0604020202020204" pitchFamily="34" charset="0"/>
                </a:defRPr>
              </a:lvl1pPr>
              <a:lvl2pPr marL="742950" indent="-285750" eaLnBrk="0" hangingPunct="0">
                <a:defRPr sz="2400">
                  <a:solidFill>
                    <a:schemeClr val="tx1"/>
                  </a:solidFill>
                  <a:latin typeface="Calibri" panose="020F0502020204030204" pitchFamily="34" charset="0"/>
                  <a:cs typeface="Arial" panose="020B0604020202020204" pitchFamily="34" charset="0"/>
                </a:defRPr>
              </a:lvl2pPr>
              <a:lvl3pPr marL="1143000" indent="-228600" eaLnBrk="0" hangingPunct="0">
                <a:defRPr sz="2400">
                  <a:solidFill>
                    <a:schemeClr val="tx1"/>
                  </a:solidFill>
                  <a:latin typeface="Calibri" panose="020F0502020204030204" pitchFamily="34" charset="0"/>
                  <a:cs typeface="Arial" panose="020B0604020202020204" pitchFamily="34" charset="0"/>
                </a:defRPr>
              </a:lvl3pPr>
              <a:lvl4pPr marL="1600200" indent="-228600" eaLnBrk="0" hangingPunct="0">
                <a:defRPr sz="2400">
                  <a:solidFill>
                    <a:schemeClr val="tx1"/>
                  </a:solidFill>
                  <a:latin typeface="Calibri" panose="020F0502020204030204" pitchFamily="34" charset="0"/>
                  <a:cs typeface="Arial" panose="020B0604020202020204" pitchFamily="34" charset="0"/>
                </a:defRPr>
              </a:lvl4pPr>
              <a:lvl5pPr marL="2057400" indent="-228600" eaLnBrk="0" hangingPunct="0">
                <a:defRPr sz="2400">
                  <a:solidFill>
                    <a:schemeClr val="tx1"/>
                  </a:solidFill>
                  <a:latin typeface="Calibri" panose="020F0502020204030204" pitchFamily="34" charset="0"/>
                  <a:cs typeface="Arial" panose="020B0604020202020204" pitchFamily="34" charset="0"/>
                </a:defRPr>
              </a:lvl5pPr>
              <a:lvl6pPr marL="25146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29718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34290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38862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buClr>
                  <a:srgbClr val="262626"/>
                </a:buClr>
                <a:buSzPts val="1200"/>
                <a:buFont typeface="Open Sans"/>
                <a:buNone/>
              </a:pPr>
              <a:r>
                <a:rPr lang="sv-SE" altLang="en-US" sz="1500" b="1" dirty="0">
                  <a:solidFill>
                    <a:srgbClr val="262626"/>
                  </a:solidFill>
                  <a:latin typeface="Century Gothic" panose="020B0502020202020204" pitchFamily="34" charset="0"/>
                  <a:ea typeface="Open Sans"/>
                  <a:cs typeface="Open Sans"/>
                  <a:sym typeface="Open Sans Semibold"/>
                </a:rPr>
                <a:t>RENCANA KERJA  2025 SD 2029</a:t>
              </a:r>
            </a:p>
          </p:txBody>
        </p:sp>
      </p:grpSp>
      <p:sp>
        <p:nvSpPr>
          <p:cNvPr id="52" name="Oval 51"/>
          <p:cNvSpPr/>
          <p:nvPr/>
        </p:nvSpPr>
        <p:spPr>
          <a:xfrm>
            <a:off x="5369072" y="4813251"/>
            <a:ext cx="487141" cy="487142"/>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665" dirty="0">
              <a:solidFill>
                <a:schemeClr val="tx1">
                  <a:lumMod val="75000"/>
                  <a:lumOff val="25000"/>
                </a:schemeClr>
              </a:solidFill>
            </a:endParaRPr>
          </a:p>
        </p:txBody>
      </p:sp>
      <p:sp>
        <p:nvSpPr>
          <p:cNvPr id="54" name="Oval 53"/>
          <p:cNvSpPr/>
          <p:nvPr/>
        </p:nvSpPr>
        <p:spPr>
          <a:xfrm>
            <a:off x="3818282" y="4945749"/>
            <a:ext cx="191554" cy="191554"/>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665"/>
          </a:p>
        </p:txBody>
      </p:sp>
      <p:cxnSp>
        <p:nvCxnSpPr>
          <p:cNvPr id="55" name="Straight Connector 54"/>
          <p:cNvCxnSpPr/>
          <p:nvPr/>
        </p:nvCxnSpPr>
        <p:spPr>
          <a:xfrm>
            <a:off x="4253635" y="5061014"/>
            <a:ext cx="957660" cy="1"/>
          </a:xfrm>
          <a:prstGeom prst="line">
            <a:avLst/>
          </a:prstGeom>
          <a:ln w="19050">
            <a:solidFill>
              <a:schemeClr val="bg1">
                <a:lumMod val="75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56" name="TextBox 55"/>
          <p:cNvSpPr txBox="1"/>
          <p:nvPr/>
        </p:nvSpPr>
        <p:spPr>
          <a:xfrm>
            <a:off x="5384717" y="4872249"/>
            <a:ext cx="455850" cy="338554"/>
          </a:xfrm>
          <a:prstGeom prst="rect">
            <a:avLst/>
          </a:prstGeom>
          <a:noFill/>
        </p:spPr>
        <p:txBody>
          <a:bodyPr wrap="square" rtlCol="0">
            <a:spAutoFit/>
          </a:bodyPr>
          <a:lstStyle/>
          <a:p>
            <a:pPr algn="ctr"/>
            <a:r>
              <a:rPr lang="en-US" altLang="ko-KR" sz="1600" b="1" dirty="0">
                <a:solidFill>
                  <a:schemeClr val="bg1"/>
                </a:solidFill>
                <a:latin typeface="Century Gothic" panose="020B0502020202020204" pitchFamily="34" charset="0"/>
              </a:rPr>
              <a:t>11</a:t>
            </a:r>
            <a:endParaRPr lang="ko-KR" altLang="en-US" sz="1600" b="1" dirty="0">
              <a:solidFill>
                <a:schemeClr val="bg1"/>
              </a:solidFill>
              <a:latin typeface="Century Gothic" panose="020B0502020202020204" pitchFamily="34" charset="0"/>
            </a:endParaRPr>
          </a:p>
        </p:txBody>
      </p:sp>
      <p:sp>
        <p:nvSpPr>
          <p:cNvPr id="63" name="Google Shape;8137;p160"/>
          <p:cNvSpPr txBox="1">
            <a:spLocks noChangeArrowheads="1"/>
          </p:cNvSpPr>
          <p:nvPr/>
        </p:nvSpPr>
        <p:spPr bwMode="auto">
          <a:xfrm>
            <a:off x="6299564" y="4399112"/>
            <a:ext cx="5412096" cy="323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0" tIns="60933" rIns="121900" bIns="60933"/>
          <a:lstStyle>
            <a:lvl1pPr eaLnBrk="0" hangingPunct="0">
              <a:defRPr sz="2400">
                <a:solidFill>
                  <a:schemeClr val="tx1"/>
                </a:solidFill>
                <a:latin typeface="Calibri" panose="020F0502020204030204" pitchFamily="34" charset="0"/>
                <a:cs typeface="Arial" panose="020B0604020202020204" pitchFamily="34" charset="0"/>
              </a:defRPr>
            </a:lvl1pPr>
            <a:lvl2pPr marL="742950" indent="-285750" eaLnBrk="0" hangingPunct="0">
              <a:defRPr sz="2400">
                <a:solidFill>
                  <a:schemeClr val="tx1"/>
                </a:solidFill>
                <a:latin typeface="Calibri" panose="020F0502020204030204" pitchFamily="34" charset="0"/>
                <a:cs typeface="Arial" panose="020B0604020202020204" pitchFamily="34" charset="0"/>
              </a:defRPr>
            </a:lvl2pPr>
            <a:lvl3pPr marL="1143000" indent="-228600" eaLnBrk="0" hangingPunct="0">
              <a:defRPr sz="2400">
                <a:solidFill>
                  <a:schemeClr val="tx1"/>
                </a:solidFill>
                <a:latin typeface="Calibri" panose="020F0502020204030204" pitchFamily="34" charset="0"/>
                <a:cs typeface="Arial" panose="020B0604020202020204" pitchFamily="34" charset="0"/>
              </a:defRPr>
            </a:lvl3pPr>
            <a:lvl4pPr marL="1600200" indent="-228600" eaLnBrk="0" hangingPunct="0">
              <a:defRPr sz="2400">
                <a:solidFill>
                  <a:schemeClr val="tx1"/>
                </a:solidFill>
                <a:latin typeface="Calibri" panose="020F0502020204030204" pitchFamily="34" charset="0"/>
                <a:cs typeface="Arial" panose="020B0604020202020204" pitchFamily="34" charset="0"/>
              </a:defRPr>
            </a:lvl4pPr>
            <a:lvl5pPr marL="2057400" indent="-228600" eaLnBrk="0" hangingPunct="0">
              <a:defRPr sz="2400">
                <a:solidFill>
                  <a:schemeClr val="tx1"/>
                </a:solidFill>
                <a:latin typeface="Calibri" panose="020F0502020204030204" pitchFamily="34" charset="0"/>
                <a:cs typeface="Arial" panose="020B0604020202020204" pitchFamily="34" charset="0"/>
              </a:defRPr>
            </a:lvl5pPr>
            <a:lvl6pPr marL="25146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29718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34290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38862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buClr>
                <a:srgbClr val="262626"/>
              </a:buClr>
              <a:buSzPts val="1200"/>
              <a:buFont typeface="Open Sans"/>
              <a:buNone/>
            </a:pPr>
            <a:r>
              <a:rPr lang="fi-FI" altLang="en-US" sz="1500" b="1" dirty="0">
                <a:latin typeface="Century Gothic" panose="020B0502020202020204" pitchFamily="34" charset="0"/>
                <a:ea typeface="Open Sans"/>
                <a:cs typeface="Open Sans"/>
                <a:sym typeface="Open Sans Semibold"/>
              </a:rPr>
              <a:t>RENCANA KERJA TAHUN 2026</a:t>
            </a:r>
          </a:p>
        </p:txBody>
      </p:sp>
      <p:sp>
        <p:nvSpPr>
          <p:cNvPr id="65" name="Google Shape;8137;p160"/>
          <p:cNvSpPr txBox="1">
            <a:spLocks noChangeArrowheads="1"/>
          </p:cNvSpPr>
          <p:nvPr/>
        </p:nvSpPr>
        <p:spPr bwMode="auto">
          <a:xfrm>
            <a:off x="6283684" y="2447593"/>
            <a:ext cx="5545612" cy="3165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0" tIns="60933" rIns="121900" bIns="60933"/>
          <a:lstStyle>
            <a:lvl1pPr eaLnBrk="0" hangingPunct="0">
              <a:defRPr sz="2400">
                <a:solidFill>
                  <a:schemeClr val="tx1"/>
                </a:solidFill>
                <a:latin typeface="Calibri" panose="020F0502020204030204" pitchFamily="34" charset="0"/>
                <a:cs typeface="Arial" panose="020B0604020202020204" pitchFamily="34" charset="0"/>
              </a:defRPr>
            </a:lvl1pPr>
            <a:lvl2pPr marL="742950" indent="-285750" eaLnBrk="0" hangingPunct="0">
              <a:defRPr sz="2400">
                <a:solidFill>
                  <a:schemeClr val="tx1"/>
                </a:solidFill>
                <a:latin typeface="Calibri" panose="020F0502020204030204" pitchFamily="34" charset="0"/>
                <a:cs typeface="Arial" panose="020B0604020202020204" pitchFamily="34" charset="0"/>
              </a:defRPr>
            </a:lvl2pPr>
            <a:lvl3pPr marL="1143000" indent="-228600" eaLnBrk="0" hangingPunct="0">
              <a:defRPr sz="2400">
                <a:solidFill>
                  <a:schemeClr val="tx1"/>
                </a:solidFill>
                <a:latin typeface="Calibri" panose="020F0502020204030204" pitchFamily="34" charset="0"/>
                <a:cs typeface="Arial" panose="020B0604020202020204" pitchFamily="34" charset="0"/>
              </a:defRPr>
            </a:lvl3pPr>
            <a:lvl4pPr marL="1600200" indent="-228600" eaLnBrk="0" hangingPunct="0">
              <a:defRPr sz="2400">
                <a:solidFill>
                  <a:schemeClr val="tx1"/>
                </a:solidFill>
                <a:latin typeface="Calibri" panose="020F0502020204030204" pitchFamily="34" charset="0"/>
                <a:cs typeface="Arial" panose="020B0604020202020204" pitchFamily="34" charset="0"/>
              </a:defRPr>
            </a:lvl4pPr>
            <a:lvl5pPr marL="2057400" indent="-228600" eaLnBrk="0" hangingPunct="0">
              <a:defRPr sz="2400">
                <a:solidFill>
                  <a:schemeClr val="tx1"/>
                </a:solidFill>
                <a:latin typeface="Calibri" panose="020F0502020204030204" pitchFamily="34" charset="0"/>
                <a:cs typeface="Arial" panose="020B0604020202020204" pitchFamily="34" charset="0"/>
              </a:defRPr>
            </a:lvl5pPr>
            <a:lvl6pPr marL="25146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29718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34290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38862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buClr>
                <a:srgbClr val="262626"/>
              </a:buClr>
              <a:buSzPts val="1200"/>
            </a:pPr>
            <a:r>
              <a:rPr lang="fi-FI" altLang="en-US" sz="1500" b="1" dirty="0">
                <a:latin typeface="Century Gothic" panose="020B0502020202020204" pitchFamily="34" charset="0"/>
                <a:ea typeface="Open Sans"/>
                <a:cs typeface="Open Sans"/>
                <a:sym typeface="Open Sans Semibold"/>
              </a:rPr>
              <a:t>CAPAIAN DAN REALISASI KINERJA 2019-2024</a:t>
            </a:r>
          </a:p>
        </p:txBody>
      </p:sp>
      <p:grpSp>
        <p:nvGrpSpPr>
          <p:cNvPr id="2" name="Group 1"/>
          <p:cNvGrpSpPr/>
          <p:nvPr/>
        </p:nvGrpSpPr>
        <p:grpSpPr>
          <a:xfrm>
            <a:off x="2666467" y="5668557"/>
            <a:ext cx="8028218" cy="487142"/>
            <a:chOff x="2961884" y="5228056"/>
            <a:chExt cx="8492746" cy="549613"/>
          </a:xfrm>
        </p:grpSpPr>
        <p:sp>
          <p:nvSpPr>
            <p:cNvPr id="9" name="Oval 8"/>
            <p:cNvSpPr/>
            <p:nvPr/>
          </p:nvSpPr>
          <p:spPr>
            <a:xfrm>
              <a:off x="4660284" y="5228056"/>
              <a:ext cx="549613" cy="549613"/>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500">
                <a:solidFill>
                  <a:schemeClr val="tx1">
                    <a:lumMod val="75000"/>
                    <a:lumOff val="25000"/>
                  </a:schemeClr>
                </a:solidFill>
              </a:endParaRPr>
            </a:p>
          </p:txBody>
        </p:sp>
        <p:sp>
          <p:nvSpPr>
            <p:cNvPr id="10" name="Oval 9"/>
            <p:cNvSpPr/>
            <p:nvPr/>
          </p:nvSpPr>
          <p:spPr>
            <a:xfrm>
              <a:off x="2961884" y="5371147"/>
              <a:ext cx="216119" cy="216119"/>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500"/>
            </a:p>
          </p:txBody>
        </p:sp>
        <p:cxnSp>
          <p:nvCxnSpPr>
            <p:cNvPr id="11" name="Straight Connector 10"/>
            <p:cNvCxnSpPr/>
            <p:nvPr/>
          </p:nvCxnSpPr>
          <p:spPr>
            <a:xfrm>
              <a:off x="3431483" y="5479256"/>
              <a:ext cx="1080471" cy="1"/>
            </a:xfrm>
            <a:prstGeom prst="line">
              <a:avLst/>
            </a:prstGeom>
            <a:ln w="19050">
              <a:solidFill>
                <a:schemeClr val="bg1">
                  <a:lumMod val="75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4679522" y="5307000"/>
              <a:ext cx="482115" cy="381970"/>
            </a:xfrm>
            <a:prstGeom prst="rect">
              <a:avLst/>
            </a:prstGeom>
            <a:noFill/>
          </p:spPr>
          <p:txBody>
            <a:bodyPr wrap="square" rtlCol="0">
              <a:spAutoFit/>
            </a:bodyPr>
            <a:lstStyle/>
            <a:p>
              <a:pPr algn="ctr"/>
              <a:r>
                <a:rPr lang="en-US" altLang="ko-KR" sz="1600" b="1" dirty="0">
                  <a:solidFill>
                    <a:schemeClr val="bg1"/>
                  </a:solidFill>
                  <a:latin typeface="Century Gothic" panose="020B0502020202020204" pitchFamily="34" charset="0"/>
                </a:rPr>
                <a:t>13</a:t>
              </a:r>
              <a:endParaRPr lang="ko-KR" altLang="en-US" sz="1600" b="1" dirty="0">
                <a:solidFill>
                  <a:schemeClr val="bg1"/>
                </a:solidFill>
                <a:latin typeface="Century Gothic" panose="020B0502020202020204" pitchFamily="34" charset="0"/>
              </a:endParaRPr>
            </a:p>
          </p:txBody>
        </p:sp>
        <p:sp>
          <p:nvSpPr>
            <p:cNvPr id="13" name="Google Shape;8137;p160"/>
            <p:cNvSpPr txBox="1">
              <a:spLocks noChangeArrowheads="1"/>
            </p:cNvSpPr>
            <p:nvPr/>
          </p:nvSpPr>
          <p:spPr bwMode="auto">
            <a:xfrm>
              <a:off x="5302885" y="5354417"/>
              <a:ext cx="6151745" cy="3651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0" tIns="60933" rIns="121900" bIns="60933"/>
            <a:lstStyle>
              <a:lvl1pPr eaLnBrk="0" hangingPunct="0">
                <a:defRPr sz="2400">
                  <a:solidFill>
                    <a:schemeClr val="tx1"/>
                  </a:solidFill>
                  <a:latin typeface="Calibri" panose="020F0502020204030204" pitchFamily="34" charset="0"/>
                  <a:cs typeface="Arial" panose="020B0604020202020204" pitchFamily="34" charset="0"/>
                </a:defRPr>
              </a:lvl1pPr>
              <a:lvl2pPr marL="742950" indent="-285750" eaLnBrk="0" hangingPunct="0">
                <a:defRPr sz="2400">
                  <a:solidFill>
                    <a:schemeClr val="tx1"/>
                  </a:solidFill>
                  <a:latin typeface="Calibri" panose="020F0502020204030204" pitchFamily="34" charset="0"/>
                  <a:cs typeface="Arial" panose="020B0604020202020204" pitchFamily="34" charset="0"/>
                </a:defRPr>
              </a:lvl2pPr>
              <a:lvl3pPr marL="1143000" indent="-228600" eaLnBrk="0" hangingPunct="0">
                <a:defRPr sz="2400">
                  <a:solidFill>
                    <a:schemeClr val="tx1"/>
                  </a:solidFill>
                  <a:latin typeface="Calibri" panose="020F0502020204030204" pitchFamily="34" charset="0"/>
                  <a:cs typeface="Arial" panose="020B0604020202020204" pitchFamily="34" charset="0"/>
                </a:defRPr>
              </a:lvl3pPr>
              <a:lvl4pPr marL="1600200" indent="-228600" eaLnBrk="0" hangingPunct="0">
                <a:defRPr sz="2400">
                  <a:solidFill>
                    <a:schemeClr val="tx1"/>
                  </a:solidFill>
                  <a:latin typeface="Calibri" panose="020F0502020204030204" pitchFamily="34" charset="0"/>
                  <a:cs typeface="Arial" panose="020B0604020202020204" pitchFamily="34" charset="0"/>
                </a:defRPr>
              </a:lvl4pPr>
              <a:lvl5pPr marL="2057400" indent="-228600" eaLnBrk="0" hangingPunct="0">
                <a:defRPr sz="2400">
                  <a:solidFill>
                    <a:schemeClr val="tx1"/>
                  </a:solidFill>
                  <a:latin typeface="Calibri" panose="020F0502020204030204" pitchFamily="34" charset="0"/>
                  <a:cs typeface="Arial" panose="020B0604020202020204" pitchFamily="34" charset="0"/>
                </a:defRPr>
              </a:lvl5pPr>
              <a:lvl6pPr marL="25146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29718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34290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38862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buClr>
                  <a:srgbClr val="262626"/>
                </a:buClr>
                <a:buSzPts val="1200"/>
                <a:buFont typeface="Open Sans"/>
                <a:buNone/>
              </a:pPr>
              <a:r>
                <a:rPr lang="sv-SE" altLang="en-US" sz="1500" b="1" dirty="0">
                  <a:latin typeface="Century Gothic" panose="020B0502020202020204" pitchFamily="34" charset="0"/>
                  <a:ea typeface="Open Sans"/>
                  <a:cs typeface="Open Sans"/>
                  <a:sym typeface="Open Sans Semibold"/>
                </a:rPr>
                <a:t>PENUTUP</a:t>
              </a:r>
            </a:p>
          </p:txBody>
        </p:sp>
      </p:grpSp>
      <p:grpSp>
        <p:nvGrpSpPr>
          <p:cNvPr id="15" name="Group 14"/>
          <p:cNvGrpSpPr/>
          <p:nvPr/>
        </p:nvGrpSpPr>
        <p:grpSpPr>
          <a:xfrm>
            <a:off x="4353135" y="3809555"/>
            <a:ext cx="7476161" cy="487142"/>
            <a:chOff x="2961884" y="5228056"/>
            <a:chExt cx="7908747" cy="549613"/>
          </a:xfrm>
        </p:grpSpPr>
        <p:sp>
          <p:nvSpPr>
            <p:cNvPr id="16" name="Oval 15"/>
            <p:cNvSpPr/>
            <p:nvPr/>
          </p:nvSpPr>
          <p:spPr>
            <a:xfrm>
              <a:off x="4660284" y="5228056"/>
              <a:ext cx="549613" cy="549613"/>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500">
                <a:solidFill>
                  <a:schemeClr val="tx1">
                    <a:lumMod val="75000"/>
                    <a:lumOff val="25000"/>
                  </a:schemeClr>
                </a:solidFill>
              </a:endParaRPr>
            </a:p>
          </p:txBody>
        </p:sp>
        <p:sp>
          <p:nvSpPr>
            <p:cNvPr id="25" name="Oval 24"/>
            <p:cNvSpPr/>
            <p:nvPr/>
          </p:nvSpPr>
          <p:spPr>
            <a:xfrm>
              <a:off x="2961884" y="5371147"/>
              <a:ext cx="216119" cy="216119"/>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500"/>
            </a:p>
          </p:txBody>
        </p:sp>
        <p:cxnSp>
          <p:nvCxnSpPr>
            <p:cNvPr id="27" name="Straight Connector 26"/>
            <p:cNvCxnSpPr/>
            <p:nvPr/>
          </p:nvCxnSpPr>
          <p:spPr>
            <a:xfrm>
              <a:off x="3431483" y="5479256"/>
              <a:ext cx="1080471" cy="1"/>
            </a:xfrm>
            <a:prstGeom prst="line">
              <a:avLst/>
            </a:prstGeom>
            <a:ln w="19050">
              <a:solidFill>
                <a:schemeClr val="bg1">
                  <a:lumMod val="75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38" name="TextBox 37"/>
            <p:cNvSpPr txBox="1"/>
            <p:nvPr/>
          </p:nvSpPr>
          <p:spPr>
            <a:xfrm>
              <a:off x="4730759" y="5288690"/>
              <a:ext cx="414620" cy="381970"/>
            </a:xfrm>
            <a:prstGeom prst="rect">
              <a:avLst/>
            </a:prstGeom>
            <a:noFill/>
          </p:spPr>
          <p:txBody>
            <a:bodyPr wrap="square" rtlCol="0">
              <a:spAutoFit/>
            </a:bodyPr>
            <a:lstStyle/>
            <a:p>
              <a:pPr algn="ctr"/>
              <a:r>
                <a:rPr lang="en-US" altLang="ko-KR" sz="1600" b="1" dirty="0">
                  <a:solidFill>
                    <a:schemeClr val="bg1"/>
                  </a:solidFill>
                  <a:latin typeface="Century Gothic" panose="020B0502020202020204" pitchFamily="34" charset="0"/>
                </a:rPr>
                <a:t>9</a:t>
              </a:r>
              <a:endParaRPr lang="ko-KR" altLang="en-US" sz="1600" b="1" dirty="0">
                <a:solidFill>
                  <a:schemeClr val="bg1"/>
                </a:solidFill>
                <a:latin typeface="Century Gothic" panose="020B0502020202020204" pitchFamily="34" charset="0"/>
              </a:endParaRPr>
            </a:p>
          </p:txBody>
        </p:sp>
        <p:sp>
          <p:nvSpPr>
            <p:cNvPr id="64" name="Google Shape;8137;p160"/>
            <p:cNvSpPr txBox="1">
              <a:spLocks noChangeArrowheads="1"/>
            </p:cNvSpPr>
            <p:nvPr/>
          </p:nvSpPr>
          <p:spPr bwMode="auto">
            <a:xfrm>
              <a:off x="5209897" y="5320276"/>
              <a:ext cx="5660734" cy="3651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0" tIns="60933" rIns="121900" bIns="60933"/>
            <a:lstStyle>
              <a:lvl1pPr eaLnBrk="0" hangingPunct="0">
                <a:defRPr sz="2400">
                  <a:solidFill>
                    <a:schemeClr val="tx1"/>
                  </a:solidFill>
                  <a:latin typeface="Calibri" panose="020F0502020204030204" pitchFamily="34" charset="0"/>
                  <a:cs typeface="Arial" panose="020B0604020202020204" pitchFamily="34" charset="0"/>
                </a:defRPr>
              </a:lvl1pPr>
              <a:lvl2pPr marL="742950" indent="-285750" eaLnBrk="0" hangingPunct="0">
                <a:defRPr sz="2400">
                  <a:solidFill>
                    <a:schemeClr val="tx1"/>
                  </a:solidFill>
                  <a:latin typeface="Calibri" panose="020F0502020204030204" pitchFamily="34" charset="0"/>
                  <a:cs typeface="Arial" panose="020B0604020202020204" pitchFamily="34" charset="0"/>
                </a:defRPr>
              </a:lvl2pPr>
              <a:lvl3pPr marL="1143000" indent="-228600" eaLnBrk="0" hangingPunct="0">
                <a:defRPr sz="2400">
                  <a:solidFill>
                    <a:schemeClr val="tx1"/>
                  </a:solidFill>
                  <a:latin typeface="Calibri" panose="020F0502020204030204" pitchFamily="34" charset="0"/>
                  <a:cs typeface="Arial" panose="020B0604020202020204" pitchFamily="34" charset="0"/>
                </a:defRPr>
              </a:lvl3pPr>
              <a:lvl4pPr marL="1600200" indent="-228600" eaLnBrk="0" hangingPunct="0">
                <a:defRPr sz="2400">
                  <a:solidFill>
                    <a:schemeClr val="tx1"/>
                  </a:solidFill>
                  <a:latin typeface="Calibri" panose="020F0502020204030204" pitchFamily="34" charset="0"/>
                  <a:cs typeface="Arial" panose="020B0604020202020204" pitchFamily="34" charset="0"/>
                </a:defRPr>
              </a:lvl4pPr>
              <a:lvl5pPr marL="2057400" indent="-228600" eaLnBrk="0" hangingPunct="0">
                <a:defRPr sz="2400">
                  <a:solidFill>
                    <a:schemeClr val="tx1"/>
                  </a:solidFill>
                  <a:latin typeface="Calibri" panose="020F0502020204030204" pitchFamily="34" charset="0"/>
                  <a:cs typeface="Arial" panose="020B0604020202020204" pitchFamily="34" charset="0"/>
                </a:defRPr>
              </a:lvl5pPr>
              <a:lvl6pPr marL="25146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29718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34290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38862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buClr>
                  <a:srgbClr val="262626"/>
                </a:buClr>
                <a:buSzPts val="1200"/>
                <a:buFont typeface="Open Sans"/>
                <a:buNone/>
              </a:pPr>
              <a:r>
                <a:rPr lang="sv-SE" altLang="en-US" sz="1600" b="1" dirty="0">
                  <a:latin typeface="Century Gothic" panose="020B0502020202020204" pitchFamily="34" charset="0"/>
                  <a:ea typeface="Open Sans"/>
                  <a:cs typeface="Open Sans"/>
                  <a:sym typeface="Open Sans Semibold"/>
                </a:rPr>
                <a:t>SUB URUSAN JASA KONSTRUKSI KAB/KOTA </a:t>
              </a:r>
            </a:p>
          </p:txBody>
        </p:sp>
      </p:grpSp>
      <p:sp>
        <p:nvSpPr>
          <p:cNvPr id="3" name="Oval 2"/>
          <p:cNvSpPr/>
          <p:nvPr/>
        </p:nvSpPr>
        <p:spPr>
          <a:xfrm>
            <a:off x="4118451" y="4463353"/>
            <a:ext cx="210737" cy="191554"/>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665"/>
          </a:p>
        </p:txBody>
      </p:sp>
      <p:cxnSp>
        <p:nvCxnSpPr>
          <p:cNvPr id="8" name="Straight Connector 7"/>
          <p:cNvCxnSpPr/>
          <p:nvPr/>
        </p:nvCxnSpPr>
        <p:spPr>
          <a:xfrm>
            <a:off x="4531828" y="4555959"/>
            <a:ext cx="1053564" cy="1"/>
          </a:xfrm>
          <a:prstGeom prst="line">
            <a:avLst/>
          </a:prstGeom>
          <a:ln w="19050">
            <a:solidFill>
              <a:schemeClr val="bg1">
                <a:lumMod val="75000"/>
              </a:schemeClr>
            </a:solidFill>
            <a:headEnd type="oval"/>
            <a:tailEnd type="oval"/>
          </a:ln>
        </p:spPr>
        <p:style>
          <a:lnRef idx="1">
            <a:schemeClr val="accent1"/>
          </a:lnRef>
          <a:fillRef idx="0">
            <a:schemeClr val="accent1"/>
          </a:fillRef>
          <a:effectRef idx="0">
            <a:schemeClr val="accent1"/>
          </a:effectRef>
          <a:fontRef idx="minor">
            <a:schemeClr val="tx1"/>
          </a:fontRef>
        </p:style>
      </p:cxnSp>
      <p:grpSp>
        <p:nvGrpSpPr>
          <p:cNvPr id="36" name="Group 35"/>
          <p:cNvGrpSpPr/>
          <p:nvPr/>
        </p:nvGrpSpPr>
        <p:grpSpPr>
          <a:xfrm>
            <a:off x="4425723" y="2894558"/>
            <a:ext cx="7846017" cy="429957"/>
            <a:chOff x="2961884" y="5228056"/>
            <a:chExt cx="8300004" cy="485095"/>
          </a:xfrm>
        </p:grpSpPr>
        <p:sp>
          <p:nvSpPr>
            <p:cNvPr id="37" name="Oval 36"/>
            <p:cNvSpPr/>
            <p:nvPr/>
          </p:nvSpPr>
          <p:spPr>
            <a:xfrm>
              <a:off x="4660285" y="5228056"/>
              <a:ext cx="485095" cy="485095"/>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500">
                <a:solidFill>
                  <a:schemeClr val="tx1">
                    <a:lumMod val="75000"/>
                    <a:lumOff val="25000"/>
                  </a:schemeClr>
                </a:solidFill>
              </a:endParaRPr>
            </a:p>
          </p:txBody>
        </p:sp>
        <p:sp>
          <p:nvSpPr>
            <p:cNvPr id="44" name="Oval 43"/>
            <p:cNvSpPr/>
            <p:nvPr/>
          </p:nvSpPr>
          <p:spPr>
            <a:xfrm>
              <a:off x="2961884" y="5371147"/>
              <a:ext cx="216119" cy="216119"/>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500"/>
            </a:p>
          </p:txBody>
        </p:sp>
        <p:cxnSp>
          <p:nvCxnSpPr>
            <p:cNvPr id="45" name="Straight Connector 44"/>
            <p:cNvCxnSpPr/>
            <p:nvPr/>
          </p:nvCxnSpPr>
          <p:spPr>
            <a:xfrm>
              <a:off x="3431483" y="5479256"/>
              <a:ext cx="1080471" cy="1"/>
            </a:xfrm>
            <a:prstGeom prst="line">
              <a:avLst/>
            </a:prstGeom>
            <a:ln w="19050">
              <a:solidFill>
                <a:schemeClr val="bg1">
                  <a:lumMod val="75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48" name="TextBox 47"/>
            <p:cNvSpPr txBox="1"/>
            <p:nvPr/>
          </p:nvSpPr>
          <p:spPr>
            <a:xfrm>
              <a:off x="4695522" y="5288780"/>
              <a:ext cx="414620" cy="381970"/>
            </a:xfrm>
            <a:prstGeom prst="rect">
              <a:avLst/>
            </a:prstGeom>
            <a:noFill/>
          </p:spPr>
          <p:txBody>
            <a:bodyPr wrap="square" rtlCol="0">
              <a:spAutoFit/>
            </a:bodyPr>
            <a:lstStyle/>
            <a:p>
              <a:pPr algn="ctr"/>
              <a:r>
                <a:rPr lang="en-US" altLang="ko-KR" sz="1600" b="1" dirty="0">
                  <a:solidFill>
                    <a:schemeClr val="bg1"/>
                  </a:solidFill>
                  <a:latin typeface="Century Gothic" panose="020B0502020202020204" pitchFamily="34" charset="0"/>
                </a:rPr>
                <a:t>7</a:t>
              </a:r>
              <a:endParaRPr lang="ko-KR" altLang="en-US" sz="1600" b="1" dirty="0">
                <a:solidFill>
                  <a:schemeClr val="bg1"/>
                </a:solidFill>
                <a:latin typeface="Century Gothic" panose="020B0502020202020204" pitchFamily="34" charset="0"/>
              </a:endParaRPr>
            </a:p>
          </p:txBody>
        </p:sp>
        <p:sp>
          <p:nvSpPr>
            <p:cNvPr id="50" name="Google Shape;8137;p160"/>
            <p:cNvSpPr txBox="1">
              <a:spLocks noChangeArrowheads="1"/>
            </p:cNvSpPr>
            <p:nvPr/>
          </p:nvSpPr>
          <p:spPr bwMode="auto">
            <a:xfrm>
              <a:off x="5110142" y="5264763"/>
              <a:ext cx="6151746" cy="3651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0" tIns="60933" rIns="121900" bIns="60933"/>
            <a:lstStyle>
              <a:lvl1pPr eaLnBrk="0" hangingPunct="0">
                <a:defRPr sz="2400">
                  <a:solidFill>
                    <a:schemeClr val="tx1"/>
                  </a:solidFill>
                  <a:latin typeface="Calibri" panose="020F0502020204030204" pitchFamily="34" charset="0"/>
                  <a:cs typeface="Arial" panose="020B0604020202020204" pitchFamily="34" charset="0"/>
                </a:defRPr>
              </a:lvl1pPr>
              <a:lvl2pPr marL="742950" indent="-285750" eaLnBrk="0" hangingPunct="0">
                <a:defRPr sz="2400">
                  <a:solidFill>
                    <a:schemeClr val="tx1"/>
                  </a:solidFill>
                  <a:latin typeface="Calibri" panose="020F0502020204030204" pitchFamily="34" charset="0"/>
                  <a:cs typeface="Arial" panose="020B0604020202020204" pitchFamily="34" charset="0"/>
                </a:defRPr>
              </a:lvl2pPr>
              <a:lvl3pPr marL="1143000" indent="-228600" eaLnBrk="0" hangingPunct="0">
                <a:defRPr sz="2400">
                  <a:solidFill>
                    <a:schemeClr val="tx1"/>
                  </a:solidFill>
                  <a:latin typeface="Calibri" panose="020F0502020204030204" pitchFamily="34" charset="0"/>
                  <a:cs typeface="Arial" panose="020B0604020202020204" pitchFamily="34" charset="0"/>
                </a:defRPr>
              </a:lvl3pPr>
              <a:lvl4pPr marL="1600200" indent="-228600" eaLnBrk="0" hangingPunct="0">
                <a:defRPr sz="2400">
                  <a:solidFill>
                    <a:schemeClr val="tx1"/>
                  </a:solidFill>
                  <a:latin typeface="Calibri" panose="020F0502020204030204" pitchFamily="34" charset="0"/>
                  <a:cs typeface="Arial" panose="020B0604020202020204" pitchFamily="34" charset="0"/>
                </a:defRPr>
              </a:lvl4pPr>
              <a:lvl5pPr marL="2057400" indent="-228600" eaLnBrk="0" hangingPunct="0">
                <a:defRPr sz="2400">
                  <a:solidFill>
                    <a:schemeClr val="tx1"/>
                  </a:solidFill>
                  <a:latin typeface="Calibri" panose="020F0502020204030204" pitchFamily="34" charset="0"/>
                  <a:cs typeface="Arial" panose="020B0604020202020204" pitchFamily="34" charset="0"/>
                </a:defRPr>
              </a:lvl5pPr>
              <a:lvl6pPr marL="25146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29718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34290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38862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buClr>
                  <a:srgbClr val="262626"/>
                </a:buClr>
                <a:buSzPts val="1200"/>
                <a:buFont typeface="Open Sans"/>
                <a:buNone/>
              </a:pPr>
              <a:r>
                <a:rPr lang="sv-SE" altLang="en-US" sz="1400" b="1" dirty="0">
                  <a:latin typeface="Century Gothic" panose="020B0502020202020204" pitchFamily="34" charset="0"/>
                  <a:ea typeface="Open Sans"/>
                  <a:cs typeface="Open Sans"/>
                  <a:sym typeface="Open Sans Semibold"/>
                </a:rPr>
                <a:t>CAPAIAN KINERJA SUB URUSAN JASA KONSTRUKSI KALTIM 2025</a:t>
              </a:r>
            </a:p>
          </p:txBody>
        </p:sp>
      </p:grpSp>
      <p:grpSp>
        <p:nvGrpSpPr>
          <p:cNvPr id="66" name="Group 65"/>
          <p:cNvGrpSpPr/>
          <p:nvPr/>
        </p:nvGrpSpPr>
        <p:grpSpPr>
          <a:xfrm>
            <a:off x="3190796" y="5284571"/>
            <a:ext cx="7991509" cy="443134"/>
            <a:chOff x="2961884" y="5228056"/>
            <a:chExt cx="8399758" cy="549613"/>
          </a:xfrm>
        </p:grpSpPr>
        <p:sp>
          <p:nvSpPr>
            <p:cNvPr id="67" name="Oval 66"/>
            <p:cNvSpPr/>
            <p:nvPr/>
          </p:nvSpPr>
          <p:spPr>
            <a:xfrm>
              <a:off x="4725500" y="5228056"/>
              <a:ext cx="549613" cy="549613"/>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500">
                <a:solidFill>
                  <a:schemeClr val="tx1">
                    <a:lumMod val="75000"/>
                    <a:lumOff val="25000"/>
                  </a:schemeClr>
                </a:solidFill>
              </a:endParaRPr>
            </a:p>
          </p:txBody>
        </p:sp>
        <p:sp>
          <p:nvSpPr>
            <p:cNvPr id="68" name="Oval 67"/>
            <p:cNvSpPr/>
            <p:nvPr/>
          </p:nvSpPr>
          <p:spPr>
            <a:xfrm>
              <a:off x="2961884" y="5371147"/>
              <a:ext cx="216119" cy="216119"/>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500"/>
            </a:p>
          </p:txBody>
        </p:sp>
        <p:cxnSp>
          <p:nvCxnSpPr>
            <p:cNvPr id="69" name="Straight Connector 68"/>
            <p:cNvCxnSpPr/>
            <p:nvPr/>
          </p:nvCxnSpPr>
          <p:spPr>
            <a:xfrm>
              <a:off x="3431483" y="5479256"/>
              <a:ext cx="1080471" cy="1"/>
            </a:xfrm>
            <a:prstGeom prst="line">
              <a:avLst/>
            </a:prstGeom>
            <a:ln w="19050">
              <a:solidFill>
                <a:schemeClr val="bg1">
                  <a:lumMod val="75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70" name="TextBox 69"/>
            <p:cNvSpPr txBox="1"/>
            <p:nvPr/>
          </p:nvSpPr>
          <p:spPr>
            <a:xfrm>
              <a:off x="4730759" y="5288690"/>
              <a:ext cx="512026" cy="419904"/>
            </a:xfrm>
            <a:prstGeom prst="rect">
              <a:avLst/>
            </a:prstGeom>
            <a:noFill/>
          </p:spPr>
          <p:txBody>
            <a:bodyPr wrap="square" rtlCol="0">
              <a:spAutoFit/>
            </a:bodyPr>
            <a:lstStyle/>
            <a:p>
              <a:pPr algn="ctr"/>
              <a:r>
                <a:rPr lang="en-US" altLang="ko-KR" sz="1600" b="1" dirty="0">
                  <a:solidFill>
                    <a:schemeClr val="bg1"/>
                  </a:solidFill>
                  <a:latin typeface="Century Gothic" panose="020B0502020202020204" pitchFamily="34" charset="0"/>
                </a:rPr>
                <a:t>12</a:t>
              </a:r>
              <a:endParaRPr lang="ko-KR" altLang="en-US" sz="1600" b="1" dirty="0">
                <a:solidFill>
                  <a:schemeClr val="bg1"/>
                </a:solidFill>
                <a:latin typeface="Century Gothic" panose="020B0502020202020204" pitchFamily="34" charset="0"/>
              </a:endParaRPr>
            </a:p>
          </p:txBody>
        </p:sp>
        <p:sp>
          <p:nvSpPr>
            <p:cNvPr id="71" name="Google Shape;8137;p160"/>
            <p:cNvSpPr txBox="1">
              <a:spLocks noChangeArrowheads="1"/>
            </p:cNvSpPr>
            <p:nvPr/>
          </p:nvSpPr>
          <p:spPr bwMode="auto">
            <a:xfrm>
              <a:off x="5209896" y="5320276"/>
              <a:ext cx="6151746" cy="3651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0" tIns="60933" rIns="121900" bIns="60933"/>
            <a:lstStyle>
              <a:lvl1pPr eaLnBrk="0" hangingPunct="0">
                <a:defRPr sz="2400">
                  <a:solidFill>
                    <a:schemeClr val="tx1"/>
                  </a:solidFill>
                  <a:latin typeface="Calibri" panose="020F0502020204030204" pitchFamily="34" charset="0"/>
                  <a:cs typeface="Arial" panose="020B0604020202020204" pitchFamily="34" charset="0"/>
                </a:defRPr>
              </a:lvl1pPr>
              <a:lvl2pPr marL="742950" indent="-285750" eaLnBrk="0" hangingPunct="0">
                <a:defRPr sz="2400">
                  <a:solidFill>
                    <a:schemeClr val="tx1"/>
                  </a:solidFill>
                  <a:latin typeface="Calibri" panose="020F0502020204030204" pitchFamily="34" charset="0"/>
                  <a:cs typeface="Arial" panose="020B0604020202020204" pitchFamily="34" charset="0"/>
                </a:defRPr>
              </a:lvl2pPr>
              <a:lvl3pPr marL="1143000" indent="-228600" eaLnBrk="0" hangingPunct="0">
                <a:defRPr sz="2400">
                  <a:solidFill>
                    <a:schemeClr val="tx1"/>
                  </a:solidFill>
                  <a:latin typeface="Calibri" panose="020F0502020204030204" pitchFamily="34" charset="0"/>
                  <a:cs typeface="Arial" panose="020B0604020202020204" pitchFamily="34" charset="0"/>
                </a:defRPr>
              </a:lvl3pPr>
              <a:lvl4pPr marL="1600200" indent="-228600" eaLnBrk="0" hangingPunct="0">
                <a:defRPr sz="2400">
                  <a:solidFill>
                    <a:schemeClr val="tx1"/>
                  </a:solidFill>
                  <a:latin typeface="Calibri" panose="020F0502020204030204" pitchFamily="34" charset="0"/>
                  <a:cs typeface="Arial" panose="020B0604020202020204" pitchFamily="34" charset="0"/>
                </a:defRPr>
              </a:lvl4pPr>
              <a:lvl5pPr marL="2057400" indent="-228600" eaLnBrk="0" hangingPunct="0">
                <a:defRPr sz="2400">
                  <a:solidFill>
                    <a:schemeClr val="tx1"/>
                  </a:solidFill>
                  <a:latin typeface="Calibri" panose="020F0502020204030204" pitchFamily="34" charset="0"/>
                  <a:cs typeface="Arial" panose="020B0604020202020204" pitchFamily="34" charset="0"/>
                </a:defRPr>
              </a:lvl5pPr>
              <a:lvl6pPr marL="25146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29718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34290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38862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buClr>
                  <a:srgbClr val="262626"/>
                </a:buClr>
                <a:buSzPts val="1200"/>
                <a:buFont typeface="Open Sans"/>
                <a:buNone/>
              </a:pPr>
              <a:r>
                <a:rPr lang="sv-SE" altLang="en-US" sz="1500" b="1" dirty="0">
                  <a:latin typeface="Century Gothic" panose="020B0502020202020204" pitchFamily="34" charset="0"/>
                  <a:ea typeface="Open Sans"/>
                  <a:cs typeface="Open Sans"/>
                  <a:sym typeface="Open Sans Semibold"/>
                </a:rPr>
                <a:t>INOVASI &amp; PENGHARGAAN</a:t>
              </a:r>
            </a:p>
          </p:txBody>
        </p:sp>
      </p:grpSp>
      <p:sp>
        <p:nvSpPr>
          <p:cNvPr id="14" name="Google Shape;8137;p160"/>
          <p:cNvSpPr txBox="1">
            <a:spLocks noChangeArrowheads="1"/>
          </p:cNvSpPr>
          <p:nvPr/>
        </p:nvSpPr>
        <p:spPr bwMode="auto">
          <a:xfrm>
            <a:off x="5515863" y="1180804"/>
            <a:ext cx="6346571" cy="3295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0" tIns="60933" rIns="121900" bIns="60933"/>
          <a:lstStyle>
            <a:lvl1pPr eaLnBrk="0" hangingPunct="0">
              <a:defRPr sz="2400">
                <a:solidFill>
                  <a:schemeClr val="tx1"/>
                </a:solidFill>
                <a:latin typeface="Calibri" panose="020F0502020204030204" pitchFamily="34" charset="0"/>
                <a:cs typeface="Arial" panose="020B0604020202020204" pitchFamily="34" charset="0"/>
              </a:defRPr>
            </a:lvl1pPr>
            <a:lvl2pPr marL="742950" indent="-285750" eaLnBrk="0" hangingPunct="0">
              <a:defRPr sz="2400">
                <a:solidFill>
                  <a:schemeClr val="tx1"/>
                </a:solidFill>
                <a:latin typeface="Calibri" panose="020F0502020204030204" pitchFamily="34" charset="0"/>
                <a:cs typeface="Arial" panose="020B0604020202020204" pitchFamily="34" charset="0"/>
              </a:defRPr>
            </a:lvl2pPr>
            <a:lvl3pPr marL="1143000" indent="-228600" eaLnBrk="0" hangingPunct="0">
              <a:defRPr sz="2400">
                <a:solidFill>
                  <a:schemeClr val="tx1"/>
                </a:solidFill>
                <a:latin typeface="Calibri" panose="020F0502020204030204" pitchFamily="34" charset="0"/>
                <a:cs typeface="Arial" panose="020B0604020202020204" pitchFamily="34" charset="0"/>
              </a:defRPr>
            </a:lvl3pPr>
            <a:lvl4pPr marL="1600200" indent="-228600" eaLnBrk="0" hangingPunct="0">
              <a:defRPr sz="2400">
                <a:solidFill>
                  <a:schemeClr val="tx1"/>
                </a:solidFill>
                <a:latin typeface="Calibri" panose="020F0502020204030204" pitchFamily="34" charset="0"/>
                <a:cs typeface="Arial" panose="020B0604020202020204" pitchFamily="34" charset="0"/>
              </a:defRPr>
            </a:lvl4pPr>
            <a:lvl5pPr marL="2057400" indent="-228600" eaLnBrk="0" hangingPunct="0">
              <a:defRPr sz="2400">
                <a:solidFill>
                  <a:schemeClr val="tx1"/>
                </a:solidFill>
                <a:latin typeface="Calibri" panose="020F0502020204030204" pitchFamily="34" charset="0"/>
                <a:cs typeface="Arial" panose="020B0604020202020204" pitchFamily="34" charset="0"/>
              </a:defRPr>
            </a:lvl5pPr>
            <a:lvl6pPr marL="25146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29718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34290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38862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buClr>
                <a:srgbClr val="262626"/>
              </a:buClr>
              <a:buSzPts val="1200"/>
              <a:buFont typeface="Open Sans"/>
              <a:buNone/>
            </a:pPr>
            <a:r>
              <a:rPr lang="sv-SE" altLang="en-US" sz="1500" b="1" dirty="0">
                <a:solidFill>
                  <a:srgbClr val="262626"/>
                </a:solidFill>
                <a:latin typeface="Century Gothic" panose="020B0502020202020204" pitchFamily="34" charset="0"/>
                <a:ea typeface="Open Sans"/>
                <a:cs typeface="Open Sans"/>
                <a:sym typeface="Open Sans Semibold"/>
              </a:rPr>
              <a:t>SDM SUB URUSAN JASA KONSTRUKSI  BIDANG BINA KONSTRUKSI </a:t>
            </a:r>
          </a:p>
        </p:txBody>
      </p:sp>
      <p:sp>
        <p:nvSpPr>
          <p:cNvPr id="34" name="Oval 33"/>
          <p:cNvSpPr/>
          <p:nvPr/>
        </p:nvSpPr>
        <p:spPr>
          <a:xfrm>
            <a:off x="3611905" y="1302583"/>
            <a:ext cx="191554" cy="191554"/>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665"/>
          </a:p>
        </p:txBody>
      </p:sp>
      <p:cxnSp>
        <p:nvCxnSpPr>
          <p:cNvPr id="40" name="Straight Connector 39"/>
          <p:cNvCxnSpPr/>
          <p:nvPr/>
        </p:nvCxnSpPr>
        <p:spPr>
          <a:xfrm>
            <a:off x="3889988" y="1402515"/>
            <a:ext cx="957660" cy="1"/>
          </a:xfrm>
          <a:prstGeom prst="line">
            <a:avLst/>
          </a:prstGeom>
          <a:ln w="19050">
            <a:solidFill>
              <a:schemeClr val="bg1">
                <a:lumMod val="75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41" name="TextBox 40"/>
          <p:cNvSpPr txBox="1"/>
          <p:nvPr/>
        </p:nvSpPr>
        <p:spPr>
          <a:xfrm>
            <a:off x="5003128" y="1420570"/>
            <a:ext cx="367492" cy="336502"/>
          </a:xfrm>
          <a:prstGeom prst="rect">
            <a:avLst/>
          </a:prstGeom>
          <a:noFill/>
        </p:spPr>
        <p:txBody>
          <a:bodyPr wrap="square" rtlCol="0">
            <a:spAutoFit/>
          </a:bodyPr>
          <a:lstStyle/>
          <a:p>
            <a:pPr algn="ctr"/>
            <a:r>
              <a:rPr lang="en-US" altLang="ko-KR" sz="1865" b="1" dirty="0">
                <a:solidFill>
                  <a:schemeClr val="bg1"/>
                </a:solidFill>
                <a:latin typeface="Century Gothic" panose="020B0502020202020204" pitchFamily="34" charset="0"/>
              </a:rPr>
              <a:t>3</a:t>
            </a:r>
            <a:endParaRPr lang="ko-KR" altLang="en-US" sz="1865" b="1" dirty="0">
              <a:solidFill>
                <a:schemeClr val="bg1"/>
              </a:solidFill>
              <a:latin typeface="Century Gothic" panose="020B0502020202020204" pitchFamily="34" charset="0"/>
            </a:endParaRPr>
          </a:p>
        </p:txBody>
      </p:sp>
      <p:sp>
        <p:nvSpPr>
          <p:cNvPr id="73" name="Oval 72"/>
          <p:cNvSpPr/>
          <p:nvPr/>
        </p:nvSpPr>
        <p:spPr>
          <a:xfrm>
            <a:off x="5055479" y="1190201"/>
            <a:ext cx="472863" cy="404800"/>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500" dirty="0">
              <a:solidFill>
                <a:schemeClr val="tx1">
                  <a:lumMod val="75000"/>
                  <a:lumOff val="25000"/>
                </a:schemeClr>
              </a:solidFill>
            </a:endParaRPr>
          </a:p>
        </p:txBody>
      </p:sp>
      <p:sp>
        <p:nvSpPr>
          <p:cNvPr id="74" name="TextBox 73"/>
          <p:cNvSpPr txBox="1"/>
          <p:nvPr/>
        </p:nvSpPr>
        <p:spPr>
          <a:xfrm>
            <a:off x="5102528" y="1207484"/>
            <a:ext cx="367492" cy="338554"/>
          </a:xfrm>
          <a:prstGeom prst="rect">
            <a:avLst/>
          </a:prstGeom>
          <a:noFill/>
        </p:spPr>
        <p:txBody>
          <a:bodyPr wrap="square" rtlCol="0">
            <a:spAutoFit/>
          </a:bodyPr>
          <a:lstStyle/>
          <a:p>
            <a:pPr algn="ctr"/>
            <a:r>
              <a:rPr lang="en-US" altLang="ko-KR" sz="1600" b="1" dirty="0">
                <a:solidFill>
                  <a:schemeClr val="bg1"/>
                </a:solidFill>
                <a:latin typeface="Century Gothic" panose="020B0502020202020204" pitchFamily="34" charset="0"/>
              </a:rPr>
              <a:t>3</a:t>
            </a:r>
            <a:endParaRPr lang="ko-KR" altLang="en-US" sz="1600" b="1" dirty="0">
              <a:solidFill>
                <a:schemeClr val="bg1"/>
              </a:solidFill>
              <a:latin typeface="Century Gothic" panose="020B0502020202020204" pitchFamily="34" charset="0"/>
            </a:endParaRPr>
          </a:p>
        </p:txBody>
      </p:sp>
      <p:sp>
        <p:nvSpPr>
          <p:cNvPr id="29" name="Oval 28"/>
          <p:cNvSpPr/>
          <p:nvPr/>
        </p:nvSpPr>
        <p:spPr>
          <a:xfrm>
            <a:off x="3948936" y="1737054"/>
            <a:ext cx="191554" cy="191554"/>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665"/>
          </a:p>
        </p:txBody>
      </p:sp>
      <p:cxnSp>
        <p:nvCxnSpPr>
          <p:cNvPr id="32" name="Straight Connector 31"/>
          <p:cNvCxnSpPr/>
          <p:nvPr/>
        </p:nvCxnSpPr>
        <p:spPr>
          <a:xfrm>
            <a:off x="4262990" y="1839698"/>
            <a:ext cx="957660" cy="1"/>
          </a:xfrm>
          <a:prstGeom prst="line">
            <a:avLst/>
          </a:prstGeom>
          <a:ln w="19050">
            <a:solidFill>
              <a:schemeClr val="bg1">
                <a:lumMod val="75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72" name="TextBox 71"/>
          <p:cNvSpPr txBox="1"/>
          <p:nvPr/>
        </p:nvSpPr>
        <p:spPr>
          <a:xfrm>
            <a:off x="5325547" y="1685179"/>
            <a:ext cx="367492" cy="338554"/>
          </a:xfrm>
          <a:prstGeom prst="rect">
            <a:avLst/>
          </a:prstGeom>
          <a:noFill/>
        </p:spPr>
        <p:txBody>
          <a:bodyPr wrap="square" rtlCol="0">
            <a:spAutoFit/>
          </a:bodyPr>
          <a:lstStyle/>
          <a:p>
            <a:pPr algn="ctr"/>
            <a:r>
              <a:rPr lang="en-US" altLang="ko-KR" sz="1600" b="1" dirty="0">
                <a:solidFill>
                  <a:schemeClr val="bg1"/>
                </a:solidFill>
                <a:latin typeface="Century Gothic" panose="020B0502020202020204" pitchFamily="34" charset="0"/>
              </a:rPr>
              <a:t>4</a:t>
            </a:r>
            <a:endParaRPr lang="ko-KR" altLang="en-US" sz="1600" b="1" dirty="0">
              <a:solidFill>
                <a:schemeClr val="bg1"/>
              </a:solidFill>
              <a:latin typeface="Century Gothic" panose="020B0502020202020204" pitchFamily="34" charset="0"/>
            </a:endParaRPr>
          </a:p>
        </p:txBody>
      </p:sp>
      <p:grpSp>
        <p:nvGrpSpPr>
          <p:cNvPr id="26" name="Group 25"/>
          <p:cNvGrpSpPr/>
          <p:nvPr/>
        </p:nvGrpSpPr>
        <p:grpSpPr>
          <a:xfrm>
            <a:off x="2423399" y="394729"/>
            <a:ext cx="6255206" cy="421934"/>
            <a:chOff x="2961884" y="5228056"/>
            <a:chExt cx="6962801" cy="549613"/>
          </a:xfrm>
        </p:grpSpPr>
        <p:sp>
          <p:nvSpPr>
            <p:cNvPr id="31" name="Oval 30"/>
            <p:cNvSpPr/>
            <p:nvPr/>
          </p:nvSpPr>
          <p:spPr>
            <a:xfrm>
              <a:off x="4660284" y="5228056"/>
              <a:ext cx="549613" cy="549613"/>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500">
                <a:solidFill>
                  <a:schemeClr val="tx1">
                    <a:lumMod val="75000"/>
                    <a:lumOff val="25000"/>
                  </a:schemeClr>
                </a:solidFill>
              </a:endParaRPr>
            </a:p>
          </p:txBody>
        </p:sp>
        <p:sp>
          <p:nvSpPr>
            <p:cNvPr id="47" name="Oval 46"/>
            <p:cNvSpPr/>
            <p:nvPr/>
          </p:nvSpPr>
          <p:spPr>
            <a:xfrm>
              <a:off x="2961884" y="5371147"/>
              <a:ext cx="216119" cy="216119"/>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500"/>
            </a:p>
          </p:txBody>
        </p:sp>
        <p:cxnSp>
          <p:nvCxnSpPr>
            <p:cNvPr id="75" name="Straight Connector 74"/>
            <p:cNvCxnSpPr/>
            <p:nvPr/>
          </p:nvCxnSpPr>
          <p:spPr>
            <a:xfrm>
              <a:off x="3431483" y="5479256"/>
              <a:ext cx="1080471" cy="1"/>
            </a:xfrm>
            <a:prstGeom prst="line">
              <a:avLst/>
            </a:prstGeom>
            <a:ln w="19050">
              <a:solidFill>
                <a:schemeClr val="bg1">
                  <a:lumMod val="75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76" name="TextBox 75"/>
            <p:cNvSpPr txBox="1"/>
            <p:nvPr/>
          </p:nvSpPr>
          <p:spPr>
            <a:xfrm>
              <a:off x="4727780" y="5297678"/>
              <a:ext cx="414620" cy="441002"/>
            </a:xfrm>
            <a:prstGeom prst="rect">
              <a:avLst/>
            </a:prstGeom>
            <a:noFill/>
          </p:spPr>
          <p:txBody>
            <a:bodyPr wrap="square" rtlCol="0">
              <a:spAutoFit/>
            </a:bodyPr>
            <a:lstStyle/>
            <a:p>
              <a:pPr algn="ctr"/>
              <a:r>
                <a:rPr lang="en-US" altLang="ko-KR" sz="1600" b="1" dirty="0">
                  <a:solidFill>
                    <a:schemeClr val="bg1"/>
                  </a:solidFill>
                  <a:latin typeface="Century Gothic" panose="020B0502020202020204" pitchFamily="34" charset="0"/>
                  <a:cs typeface="Arial" panose="020B0604020202020204" pitchFamily="34" charset="0"/>
                </a:rPr>
                <a:t>1</a:t>
              </a:r>
              <a:endParaRPr lang="ko-KR" altLang="en-US" sz="1600" b="1" dirty="0">
                <a:solidFill>
                  <a:schemeClr val="bg1"/>
                </a:solidFill>
                <a:latin typeface="Century Gothic" panose="020B0502020202020204" pitchFamily="34" charset="0"/>
                <a:cs typeface="Arial" panose="020B0604020202020204" pitchFamily="34" charset="0"/>
              </a:endParaRPr>
            </a:p>
          </p:txBody>
        </p:sp>
        <p:sp>
          <p:nvSpPr>
            <p:cNvPr id="77" name="Google Shape;8137;p160"/>
            <p:cNvSpPr txBox="1">
              <a:spLocks noChangeArrowheads="1"/>
            </p:cNvSpPr>
            <p:nvPr/>
          </p:nvSpPr>
          <p:spPr bwMode="auto">
            <a:xfrm>
              <a:off x="5219813" y="5249056"/>
              <a:ext cx="4704872" cy="3651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0" tIns="60933" rIns="121900" bIns="60933"/>
            <a:lstStyle>
              <a:lvl1pPr eaLnBrk="0" hangingPunct="0">
                <a:defRPr sz="2400">
                  <a:solidFill>
                    <a:schemeClr val="tx1"/>
                  </a:solidFill>
                  <a:latin typeface="Calibri" panose="020F0502020204030204" pitchFamily="34" charset="0"/>
                  <a:cs typeface="Arial" panose="020B0604020202020204" pitchFamily="34" charset="0"/>
                </a:defRPr>
              </a:lvl1pPr>
              <a:lvl2pPr marL="742950" indent="-285750" eaLnBrk="0" hangingPunct="0">
                <a:defRPr sz="2400">
                  <a:solidFill>
                    <a:schemeClr val="tx1"/>
                  </a:solidFill>
                  <a:latin typeface="Calibri" panose="020F0502020204030204" pitchFamily="34" charset="0"/>
                  <a:cs typeface="Arial" panose="020B0604020202020204" pitchFamily="34" charset="0"/>
                </a:defRPr>
              </a:lvl2pPr>
              <a:lvl3pPr marL="1143000" indent="-228600" eaLnBrk="0" hangingPunct="0">
                <a:defRPr sz="2400">
                  <a:solidFill>
                    <a:schemeClr val="tx1"/>
                  </a:solidFill>
                  <a:latin typeface="Calibri" panose="020F0502020204030204" pitchFamily="34" charset="0"/>
                  <a:cs typeface="Arial" panose="020B0604020202020204" pitchFamily="34" charset="0"/>
                </a:defRPr>
              </a:lvl3pPr>
              <a:lvl4pPr marL="1600200" indent="-228600" eaLnBrk="0" hangingPunct="0">
                <a:defRPr sz="2400">
                  <a:solidFill>
                    <a:schemeClr val="tx1"/>
                  </a:solidFill>
                  <a:latin typeface="Calibri" panose="020F0502020204030204" pitchFamily="34" charset="0"/>
                  <a:cs typeface="Arial" panose="020B0604020202020204" pitchFamily="34" charset="0"/>
                </a:defRPr>
              </a:lvl4pPr>
              <a:lvl5pPr marL="2057400" indent="-228600" eaLnBrk="0" hangingPunct="0">
                <a:defRPr sz="2400">
                  <a:solidFill>
                    <a:schemeClr val="tx1"/>
                  </a:solidFill>
                  <a:latin typeface="Calibri" panose="020F0502020204030204" pitchFamily="34" charset="0"/>
                  <a:cs typeface="Arial" panose="020B0604020202020204" pitchFamily="34" charset="0"/>
                </a:defRPr>
              </a:lvl5pPr>
              <a:lvl6pPr marL="25146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29718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34290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38862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buClr>
                  <a:srgbClr val="262626"/>
                </a:buClr>
                <a:buSzPts val="1200"/>
                <a:buFont typeface="Open Sans"/>
                <a:buNone/>
              </a:pPr>
              <a:r>
                <a:rPr lang="sv-SE" altLang="en-US" sz="1500" b="1" dirty="0">
                  <a:solidFill>
                    <a:srgbClr val="262626"/>
                  </a:solidFill>
                  <a:latin typeface="Century Gothic" panose="020B0502020202020204" pitchFamily="34" charset="0"/>
                  <a:ea typeface="Open Sans"/>
                  <a:cs typeface="Open Sans"/>
                  <a:sym typeface="Open Sans Semibold"/>
                </a:rPr>
                <a:t>DASAR HUKUM</a:t>
              </a:r>
            </a:p>
          </p:txBody>
        </p:sp>
      </p:grpSp>
      <p:grpSp>
        <p:nvGrpSpPr>
          <p:cNvPr id="35" name="Group 34">
            <a:extLst>
              <a:ext uri="{FF2B5EF4-FFF2-40B4-BE49-F238E27FC236}">
                <a16:creationId xmlns:a16="http://schemas.microsoft.com/office/drawing/2014/main" id="{1150D0D0-644E-ED0F-6C4B-5AE8617001E2}"/>
              </a:ext>
            </a:extLst>
          </p:cNvPr>
          <p:cNvGrpSpPr/>
          <p:nvPr/>
        </p:nvGrpSpPr>
        <p:grpSpPr>
          <a:xfrm>
            <a:off x="4442958" y="3354515"/>
            <a:ext cx="7991509" cy="443134"/>
            <a:chOff x="2961884" y="5228056"/>
            <a:chExt cx="8399758" cy="549613"/>
          </a:xfrm>
        </p:grpSpPr>
        <p:sp>
          <p:nvSpPr>
            <p:cNvPr id="78" name="Oval 77">
              <a:extLst>
                <a:ext uri="{FF2B5EF4-FFF2-40B4-BE49-F238E27FC236}">
                  <a16:creationId xmlns:a16="http://schemas.microsoft.com/office/drawing/2014/main" id="{B5828663-5A29-5CF8-C9D4-112222640150}"/>
                </a:ext>
              </a:extLst>
            </p:cNvPr>
            <p:cNvSpPr/>
            <p:nvPr/>
          </p:nvSpPr>
          <p:spPr>
            <a:xfrm>
              <a:off x="4725500" y="5228056"/>
              <a:ext cx="549613" cy="549613"/>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500">
                <a:solidFill>
                  <a:schemeClr val="tx1">
                    <a:lumMod val="75000"/>
                    <a:lumOff val="25000"/>
                  </a:schemeClr>
                </a:solidFill>
              </a:endParaRPr>
            </a:p>
          </p:txBody>
        </p:sp>
        <p:sp>
          <p:nvSpPr>
            <p:cNvPr id="79" name="Oval 78">
              <a:extLst>
                <a:ext uri="{FF2B5EF4-FFF2-40B4-BE49-F238E27FC236}">
                  <a16:creationId xmlns:a16="http://schemas.microsoft.com/office/drawing/2014/main" id="{7333659C-C72F-5C09-8AA5-FE50292DE020}"/>
                </a:ext>
              </a:extLst>
            </p:cNvPr>
            <p:cNvSpPr/>
            <p:nvPr/>
          </p:nvSpPr>
          <p:spPr>
            <a:xfrm>
              <a:off x="2961884" y="5371147"/>
              <a:ext cx="216119" cy="216119"/>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500"/>
            </a:p>
          </p:txBody>
        </p:sp>
        <p:cxnSp>
          <p:nvCxnSpPr>
            <p:cNvPr id="80" name="Straight Connector 79">
              <a:extLst>
                <a:ext uri="{FF2B5EF4-FFF2-40B4-BE49-F238E27FC236}">
                  <a16:creationId xmlns:a16="http://schemas.microsoft.com/office/drawing/2014/main" id="{36E01E9A-A646-4CF6-98BB-CC21E9E36505}"/>
                </a:ext>
              </a:extLst>
            </p:cNvPr>
            <p:cNvCxnSpPr/>
            <p:nvPr/>
          </p:nvCxnSpPr>
          <p:spPr>
            <a:xfrm>
              <a:off x="3431483" y="5479256"/>
              <a:ext cx="1080471" cy="1"/>
            </a:xfrm>
            <a:prstGeom prst="line">
              <a:avLst/>
            </a:prstGeom>
            <a:ln w="19050">
              <a:solidFill>
                <a:schemeClr val="bg1">
                  <a:lumMod val="75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81" name="TextBox 80">
              <a:extLst>
                <a:ext uri="{FF2B5EF4-FFF2-40B4-BE49-F238E27FC236}">
                  <a16:creationId xmlns:a16="http://schemas.microsoft.com/office/drawing/2014/main" id="{5980DE63-EC29-DAAF-4618-85DE10FCFB5C}"/>
                </a:ext>
              </a:extLst>
            </p:cNvPr>
            <p:cNvSpPr txBox="1"/>
            <p:nvPr/>
          </p:nvSpPr>
          <p:spPr>
            <a:xfrm>
              <a:off x="4730759" y="5288690"/>
              <a:ext cx="512026" cy="419904"/>
            </a:xfrm>
            <a:prstGeom prst="rect">
              <a:avLst/>
            </a:prstGeom>
            <a:noFill/>
          </p:spPr>
          <p:txBody>
            <a:bodyPr wrap="square" rtlCol="0">
              <a:spAutoFit/>
            </a:bodyPr>
            <a:lstStyle/>
            <a:p>
              <a:pPr algn="ctr"/>
              <a:r>
                <a:rPr lang="en-US" altLang="ko-KR" sz="1600" b="1" dirty="0">
                  <a:solidFill>
                    <a:schemeClr val="bg1"/>
                  </a:solidFill>
                  <a:latin typeface="Century Gothic" panose="020B0502020202020204" pitchFamily="34" charset="0"/>
                </a:rPr>
                <a:t>8</a:t>
              </a:r>
              <a:endParaRPr lang="ko-KR" altLang="en-US" sz="1600" b="1" dirty="0">
                <a:solidFill>
                  <a:schemeClr val="bg1"/>
                </a:solidFill>
                <a:latin typeface="Century Gothic" panose="020B0502020202020204" pitchFamily="34" charset="0"/>
              </a:endParaRPr>
            </a:p>
          </p:txBody>
        </p:sp>
        <p:sp>
          <p:nvSpPr>
            <p:cNvPr id="82" name="Google Shape;8137;p160">
              <a:extLst>
                <a:ext uri="{FF2B5EF4-FFF2-40B4-BE49-F238E27FC236}">
                  <a16:creationId xmlns:a16="http://schemas.microsoft.com/office/drawing/2014/main" id="{6CAF1EC8-FCBB-E94A-2119-B186847B382D}"/>
                </a:ext>
              </a:extLst>
            </p:cNvPr>
            <p:cNvSpPr txBox="1">
              <a:spLocks noChangeArrowheads="1"/>
            </p:cNvSpPr>
            <p:nvPr/>
          </p:nvSpPr>
          <p:spPr bwMode="auto">
            <a:xfrm>
              <a:off x="5209896" y="5320276"/>
              <a:ext cx="6151746" cy="3651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0" tIns="60933" rIns="121900" bIns="60933"/>
            <a:lstStyle>
              <a:lvl1pPr eaLnBrk="0" hangingPunct="0">
                <a:defRPr sz="2400">
                  <a:solidFill>
                    <a:schemeClr val="tx1"/>
                  </a:solidFill>
                  <a:latin typeface="Calibri" panose="020F0502020204030204" pitchFamily="34" charset="0"/>
                  <a:cs typeface="Arial" panose="020B0604020202020204" pitchFamily="34" charset="0"/>
                </a:defRPr>
              </a:lvl1pPr>
              <a:lvl2pPr marL="742950" indent="-285750" eaLnBrk="0" hangingPunct="0">
                <a:defRPr sz="2400">
                  <a:solidFill>
                    <a:schemeClr val="tx1"/>
                  </a:solidFill>
                  <a:latin typeface="Calibri" panose="020F0502020204030204" pitchFamily="34" charset="0"/>
                  <a:cs typeface="Arial" panose="020B0604020202020204" pitchFamily="34" charset="0"/>
                </a:defRPr>
              </a:lvl2pPr>
              <a:lvl3pPr marL="1143000" indent="-228600" eaLnBrk="0" hangingPunct="0">
                <a:defRPr sz="2400">
                  <a:solidFill>
                    <a:schemeClr val="tx1"/>
                  </a:solidFill>
                  <a:latin typeface="Calibri" panose="020F0502020204030204" pitchFamily="34" charset="0"/>
                  <a:cs typeface="Arial" panose="020B0604020202020204" pitchFamily="34" charset="0"/>
                </a:defRPr>
              </a:lvl3pPr>
              <a:lvl4pPr marL="1600200" indent="-228600" eaLnBrk="0" hangingPunct="0">
                <a:defRPr sz="2400">
                  <a:solidFill>
                    <a:schemeClr val="tx1"/>
                  </a:solidFill>
                  <a:latin typeface="Calibri" panose="020F0502020204030204" pitchFamily="34" charset="0"/>
                  <a:cs typeface="Arial" panose="020B0604020202020204" pitchFamily="34" charset="0"/>
                </a:defRPr>
              </a:lvl4pPr>
              <a:lvl5pPr marL="2057400" indent="-228600" eaLnBrk="0" hangingPunct="0">
                <a:defRPr sz="2400">
                  <a:solidFill>
                    <a:schemeClr val="tx1"/>
                  </a:solidFill>
                  <a:latin typeface="Calibri" panose="020F0502020204030204" pitchFamily="34" charset="0"/>
                  <a:cs typeface="Arial" panose="020B0604020202020204" pitchFamily="34" charset="0"/>
                </a:defRPr>
              </a:lvl5pPr>
              <a:lvl6pPr marL="25146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29718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34290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3886200" indent="-228600" defTabSz="121793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buClr>
                  <a:srgbClr val="262626"/>
                </a:buClr>
                <a:buSzPts val="1200"/>
                <a:buFont typeface="Open Sans"/>
                <a:buNone/>
              </a:pPr>
              <a:r>
                <a:rPr lang="sv-SE" altLang="en-US" sz="1500" b="1" dirty="0">
                  <a:solidFill>
                    <a:srgbClr val="FF0000"/>
                  </a:solidFill>
                  <a:latin typeface="Century Gothic" panose="020B0502020202020204" pitchFamily="34" charset="0"/>
                  <a:ea typeface="Open Sans"/>
                  <a:cs typeface="Open Sans"/>
                  <a:sym typeface="Open Sans Semibold"/>
                </a:rPr>
                <a:t>PENGAWASAN PENYELENGGARAAN JASA KONSTRUKSI</a:t>
              </a: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solidFill>
            <a:schemeClr val="accent4"/>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sp>
        <p:nvSpPr>
          <p:cNvPr id="9" name="TextBox 8"/>
          <p:cNvSpPr txBox="1"/>
          <p:nvPr/>
        </p:nvSpPr>
        <p:spPr>
          <a:xfrm>
            <a:off x="417338" y="2590314"/>
            <a:ext cx="11553826" cy="784812"/>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500" b="1" dirty="0">
                <a:solidFill>
                  <a:schemeClr val="accent5">
                    <a:lumMod val="75000"/>
                  </a:schemeClr>
                </a:solidFill>
                <a:effectLst>
                  <a:reflection blurRad="6350" stA="50000" endA="300" endPos="50000" dist="60007" dir="5400000" sy="-100000" algn="bl" rotWithShape="0"/>
                </a:effectLst>
                <a:latin typeface="Century Gothic" panose="020B0502020202020204" pitchFamily="34" charset="0"/>
                <a:ea typeface="Open Sans"/>
                <a:cs typeface="Open Sans"/>
                <a:sym typeface="Open Sans Semibold"/>
              </a:rPr>
              <a:t>DASAR HUKUM</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Oval 14"/>
          <p:cNvSpPr/>
          <p:nvPr/>
        </p:nvSpPr>
        <p:spPr>
          <a:xfrm>
            <a:off x="4430907" y="5360301"/>
            <a:ext cx="452437" cy="450851"/>
          </a:xfrm>
          <a:prstGeom prst="ellipse">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405" tIns="42203" rIns="84405" bIns="42203" anchor="ctr"/>
          <a:lstStyle/>
          <a:p>
            <a:pPr algn="ctr" defTabSz="913765">
              <a:defRPr/>
            </a:pPr>
            <a:r>
              <a:rPr lang="en-US" sz="1600" b="1" dirty="0">
                <a:solidFill>
                  <a:schemeClr val="bg1"/>
                </a:solidFill>
                <a:latin typeface="Century Gothic" panose="020B0502020202020204" pitchFamily="34" charset="0"/>
              </a:rPr>
              <a:t>5</a:t>
            </a:r>
          </a:p>
        </p:txBody>
      </p:sp>
      <p:sp>
        <p:nvSpPr>
          <p:cNvPr id="24" name="Oval 23"/>
          <p:cNvSpPr/>
          <p:nvPr/>
        </p:nvSpPr>
        <p:spPr>
          <a:xfrm>
            <a:off x="7302978" y="1278165"/>
            <a:ext cx="452437" cy="450851"/>
          </a:xfrm>
          <a:prstGeom prst="ellipse">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405" tIns="42203" rIns="84405" bIns="42203" anchor="ctr"/>
          <a:lstStyle/>
          <a:p>
            <a:pPr algn="ctr" defTabSz="913765">
              <a:defRPr/>
            </a:pPr>
            <a:r>
              <a:rPr lang="en-US" sz="1600" b="1" dirty="0">
                <a:solidFill>
                  <a:schemeClr val="bg1"/>
                </a:solidFill>
                <a:latin typeface="Century Gothic" panose="020B0502020202020204" pitchFamily="34" charset="0"/>
              </a:rPr>
              <a:t>7</a:t>
            </a:r>
          </a:p>
        </p:txBody>
      </p:sp>
      <p:sp>
        <p:nvSpPr>
          <p:cNvPr id="32" name="Oval 31"/>
          <p:cNvSpPr/>
          <p:nvPr/>
        </p:nvSpPr>
        <p:spPr>
          <a:xfrm>
            <a:off x="4430909" y="536968"/>
            <a:ext cx="452437" cy="450851"/>
          </a:xfrm>
          <a:prstGeom prst="ellipse">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405" tIns="42203" rIns="84405" bIns="42203" anchor="ctr"/>
          <a:lstStyle/>
          <a:p>
            <a:pPr algn="ctr" defTabSz="913765">
              <a:defRPr/>
            </a:pPr>
            <a:r>
              <a:rPr lang="en-US" sz="1600" b="1" dirty="0">
                <a:solidFill>
                  <a:schemeClr val="bg1"/>
                </a:solidFill>
                <a:latin typeface="Century Gothic" panose="020B0502020202020204" pitchFamily="34" charset="0"/>
              </a:rPr>
              <a:t>1</a:t>
            </a:r>
          </a:p>
        </p:txBody>
      </p:sp>
      <p:sp>
        <p:nvSpPr>
          <p:cNvPr id="33" name="Oval 32"/>
          <p:cNvSpPr/>
          <p:nvPr/>
        </p:nvSpPr>
        <p:spPr>
          <a:xfrm>
            <a:off x="4369634" y="2048213"/>
            <a:ext cx="452437" cy="450851"/>
          </a:xfrm>
          <a:prstGeom prst="ellipse">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405" tIns="42203" rIns="84405" bIns="42203" anchor="ctr"/>
          <a:lstStyle/>
          <a:p>
            <a:pPr algn="ctr" defTabSz="913765">
              <a:defRPr/>
            </a:pPr>
            <a:r>
              <a:rPr lang="en-US" sz="1600" b="1" dirty="0">
                <a:solidFill>
                  <a:schemeClr val="bg1"/>
                </a:solidFill>
                <a:latin typeface="Century Gothic" panose="020B0502020202020204" pitchFamily="34" charset="0"/>
              </a:rPr>
              <a:t>2</a:t>
            </a:r>
          </a:p>
        </p:txBody>
      </p:sp>
      <p:sp>
        <p:nvSpPr>
          <p:cNvPr id="34" name="Oval 33"/>
          <p:cNvSpPr/>
          <p:nvPr/>
        </p:nvSpPr>
        <p:spPr>
          <a:xfrm>
            <a:off x="4430907" y="3029860"/>
            <a:ext cx="452437" cy="450851"/>
          </a:xfrm>
          <a:prstGeom prst="ellipse">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405" tIns="42203" rIns="84405" bIns="42203" anchor="ctr"/>
          <a:lstStyle/>
          <a:p>
            <a:pPr algn="ctr" defTabSz="913765">
              <a:defRPr/>
            </a:pPr>
            <a:r>
              <a:rPr lang="en-US" sz="1600" b="1" dirty="0">
                <a:solidFill>
                  <a:schemeClr val="bg1"/>
                </a:solidFill>
                <a:latin typeface="Century Gothic" panose="020B0502020202020204" pitchFamily="34" charset="0"/>
              </a:rPr>
              <a:t>3</a:t>
            </a:r>
          </a:p>
        </p:txBody>
      </p:sp>
      <p:sp>
        <p:nvSpPr>
          <p:cNvPr id="37" name="Rectangle 36"/>
          <p:cNvSpPr/>
          <p:nvPr/>
        </p:nvSpPr>
        <p:spPr>
          <a:xfrm>
            <a:off x="311746" y="4909100"/>
            <a:ext cx="2926186" cy="318098"/>
          </a:xfrm>
          <a:prstGeom prst="rect">
            <a:avLst/>
          </a:prstGeom>
        </p:spPr>
        <p:txBody>
          <a:bodyPr wrap="square" lIns="91439" tIns="45719" rIns="91439" bIns="45719">
            <a:spAutoFit/>
          </a:bodyPr>
          <a:lstStyle/>
          <a:p>
            <a:pPr defTabSz="913765">
              <a:defRPr/>
            </a:pPr>
            <a:r>
              <a:rPr lang="en-US" sz="1465" b="1" kern="0" dirty="0">
                <a:latin typeface="Century Gothic" panose="020B0502020202020204" pitchFamily="34" charset="0"/>
              </a:rPr>
              <a:t>PP NO. 14 TAHUN 2021</a:t>
            </a:r>
            <a:endParaRPr lang="id-ID" sz="1465" b="1" kern="0" dirty="0">
              <a:latin typeface="Century Gothic" panose="020B0502020202020204" pitchFamily="34" charset="0"/>
            </a:endParaRPr>
          </a:p>
        </p:txBody>
      </p:sp>
      <p:sp>
        <p:nvSpPr>
          <p:cNvPr id="38" name="Rectangle 37"/>
          <p:cNvSpPr/>
          <p:nvPr/>
        </p:nvSpPr>
        <p:spPr>
          <a:xfrm>
            <a:off x="288519" y="5183575"/>
            <a:ext cx="3938208" cy="861772"/>
          </a:xfrm>
          <a:prstGeom prst="rect">
            <a:avLst/>
          </a:prstGeom>
        </p:spPr>
        <p:txBody>
          <a:bodyPr wrap="square" lIns="91439" tIns="45719" rIns="91439" bIns="45719">
            <a:spAutoFit/>
          </a:bodyPr>
          <a:lstStyle/>
          <a:p>
            <a:pPr algn="just" defTabSz="913765">
              <a:defRPr/>
            </a:pPr>
            <a:r>
              <a:rPr lang="en-US" sz="1000" kern="0" dirty="0" err="1">
                <a:latin typeface="Century Gothic" panose="020B0502020202020204" pitchFamily="34" charset="0"/>
              </a:rPr>
              <a:t>Tentang</a:t>
            </a:r>
            <a:r>
              <a:rPr lang="en-US" sz="1000" kern="0" dirty="0">
                <a:latin typeface="Century Gothic" panose="020B0502020202020204" pitchFamily="34" charset="0"/>
              </a:rPr>
              <a:t> </a:t>
            </a:r>
            <a:r>
              <a:rPr lang="en-US" sz="1000" b="1" kern="0" dirty="0">
                <a:latin typeface="Century Gothic" panose="020B0502020202020204" pitchFamily="34" charset="0"/>
              </a:rPr>
              <a:t>Perubahan</a:t>
            </a:r>
            <a:r>
              <a:rPr lang="en-US" sz="1000" kern="0" dirty="0">
                <a:latin typeface="Century Gothic" panose="020B0502020202020204" pitchFamily="34" charset="0"/>
              </a:rPr>
              <a:t> Atas </a:t>
            </a:r>
            <a:r>
              <a:rPr lang="en-US" sz="1000" kern="0" dirty="0" err="1">
                <a:latin typeface="Century Gothic" panose="020B0502020202020204" pitchFamily="34" charset="0"/>
              </a:rPr>
              <a:t>Peraturan</a:t>
            </a:r>
            <a:r>
              <a:rPr lang="en-US" sz="1000" kern="0" dirty="0">
                <a:latin typeface="Century Gothic" panose="020B0502020202020204" pitchFamily="34" charset="0"/>
              </a:rPr>
              <a:t> </a:t>
            </a:r>
            <a:r>
              <a:rPr lang="en-US" sz="1000" kern="0" dirty="0" err="1">
                <a:latin typeface="Century Gothic" panose="020B0502020202020204" pitchFamily="34" charset="0"/>
              </a:rPr>
              <a:t>Pemertntah</a:t>
            </a:r>
            <a:r>
              <a:rPr lang="en-US" sz="1000" kern="0" dirty="0">
                <a:latin typeface="Century Gothic" panose="020B0502020202020204" pitchFamily="34" charset="0"/>
              </a:rPr>
              <a:t> Nomor 22 </a:t>
            </a:r>
            <a:r>
              <a:rPr lang="en-US" sz="1000" kern="0" dirty="0" err="1">
                <a:latin typeface="Century Gothic" panose="020B0502020202020204" pitchFamily="34" charset="0"/>
              </a:rPr>
              <a:t>Tahun</a:t>
            </a:r>
            <a:r>
              <a:rPr lang="en-US" sz="1000" kern="0" dirty="0">
                <a:latin typeface="Century Gothic" panose="020B0502020202020204" pitchFamily="34" charset="0"/>
              </a:rPr>
              <a:t> 2020 </a:t>
            </a:r>
            <a:r>
              <a:rPr lang="en-US" sz="1000" kern="0" dirty="0" err="1">
                <a:latin typeface="Century Gothic" panose="020B0502020202020204" pitchFamily="34" charset="0"/>
              </a:rPr>
              <a:t>Tentang</a:t>
            </a:r>
            <a:r>
              <a:rPr lang="en-US" sz="1000" kern="0" dirty="0">
                <a:latin typeface="Century Gothic" panose="020B0502020202020204" pitchFamily="34" charset="0"/>
              </a:rPr>
              <a:t> </a:t>
            </a:r>
            <a:r>
              <a:rPr lang="en-US" sz="1000" kern="0" dirty="0" err="1">
                <a:latin typeface="Century Gothic" panose="020B0502020202020204" pitchFamily="34" charset="0"/>
              </a:rPr>
              <a:t>Peraturan</a:t>
            </a:r>
            <a:r>
              <a:rPr lang="en-US" sz="1000" kern="0" dirty="0">
                <a:latin typeface="Century Gothic" panose="020B0502020202020204" pitchFamily="34" charset="0"/>
              </a:rPr>
              <a:t> Pelaksanaan </a:t>
            </a:r>
            <a:r>
              <a:rPr lang="en-US" sz="1000" kern="0" dirty="0" err="1">
                <a:latin typeface="Century Gothic" panose="020B0502020202020204" pitchFamily="34" charset="0"/>
              </a:rPr>
              <a:t>Undang-Undang</a:t>
            </a:r>
            <a:r>
              <a:rPr lang="en-US" sz="1000" kern="0" dirty="0">
                <a:latin typeface="Century Gothic" panose="020B0502020202020204" pitchFamily="34" charset="0"/>
              </a:rPr>
              <a:t> Nomor 2 </a:t>
            </a:r>
            <a:r>
              <a:rPr lang="en-US" sz="1000" kern="0" dirty="0" err="1">
                <a:latin typeface="Century Gothic" panose="020B0502020202020204" pitchFamily="34" charset="0"/>
              </a:rPr>
              <a:t>Tahun</a:t>
            </a:r>
            <a:r>
              <a:rPr lang="en-US" sz="1000" kern="0" dirty="0">
                <a:latin typeface="Century Gothic" panose="020B0502020202020204" pitchFamily="34" charset="0"/>
              </a:rPr>
              <a:t> 20l7 </a:t>
            </a:r>
            <a:r>
              <a:rPr lang="en-US" sz="1000" kern="0" dirty="0" err="1">
                <a:latin typeface="Century Gothic" panose="020B0502020202020204" pitchFamily="34" charset="0"/>
              </a:rPr>
              <a:t>Tentang</a:t>
            </a:r>
            <a:r>
              <a:rPr lang="en-US" sz="1000" kern="0" dirty="0">
                <a:latin typeface="Century Gothic" panose="020B0502020202020204" pitchFamily="34" charset="0"/>
              </a:rPr>
              <a:t> Jasa Konstruksi, pada </a:t>
            </a:r>
            <a:r>
              <a:rPr lang="en-US" sz="1000" kern="0" dirty="0" err="1">
                <a:latin typeface="Century Gothic" panose="020B0502020202020204" pitchFamily="34" charset="0"/>
              </a:rPr>
              <a:t>pasal</a:t>
            </a:r>
            <a:r>
              <a:rPr lang="en-US" sz="1000" kern="0" dirty="0">
                <a:latin typeface="Century Gothic" panose="020B0502020202020204" pitchFamily="34" charset="0"/>
              </a:rPr>
              <a:t> 6 </a:t>
            </a:r>
            <a:r>
              <a:rPr lang="fi-FI" sz="1000" kern="0" dirty="0">
                <a:latin typeface="Century Gothic" panose="020B0502020202020204" pitchFamily="34" charset="0"/>
              </a:rPr>
              <a:t>Pemerintah  Pusat  yang  mengikutsertakan Masyarakat  Jasa  Konstruksi</a:t>
            </a:r>
            <a:endParaRPr lang="en-US" sz="1000" kern="0" dirty="0">
              <a:latin typeface="Century Gothic" panose="020B0502020202020204" pitchFamily="34" charset="0"/>
            </a:endParaRPr>
          </a:p>
        </p:txBody>
      </p:sp>
      <p:sp>
        <p:nvSpPr>
          <p:cNvPr id="43" name="Rectangle 42"/>
          <p:cNvSpPr/>
          <p:nvPr/>
        </p:nvSpPr>
        <p:spPr>
          <a:xfrm>
            <a:off x="332491" y="3485584"/>
            <a:ext cx="2955940" cy="318098"/>
          </a:xfrm>
          <a:prstGeom prst="rect">
            <a:avLst/>
          </a:prstGeom>
        </p:spPr>
        <p:txBody>
          <a:bodyPr wrap="square" lIns="91439" tIns="45719" rIns="91439" bIns="45719">
            <a:spAutoFit/>
          </a:bodyPr>
          <a:lstStyle/>
          <a:p>
            <a:pPr defTabSz="913765">
              <a:defRPr/>
            </a:pPr>
            <a:r>
              <a:rPr lang="pt-BR" sz="1465" b="1" dirty="0">
                <a:latin typeface="Century Gothic" panose="020B0502020202020204" pitchFamily="34" charset="0"/>
              </a:rPr>
              <a:t>PP NO. 22 TAHUN 2020</a:t>
            </a:r>
            <a:endParaRPr lang="id-ID" sz="1465" b="1" kern="0" dirty="0">
              <a:latin typeface="Century Gothic" panose="020B0502020202020204" pitchFamily="34" charset="0"/>
            </a:endParaRPr>
          </a:p>
        </p:txBody>
      </p:sp>
      <p:sp>
        <p:nvSpPr>
          <p:cNvPr id="44" name="Rectangle 43"/>
          <p:cNvSpPr/>
          <p:nvPr/>
        </p:nvSpPr>
        <p:spPr>
          <a:xfrm>
            <a:off x="311745" y="3792641"/>
            <a:ext cx="3957567" cy="1061827"/>
          </a:xfrm>
          <a:prstGeom prst="rect">
            <a:avLst/>
          </a:prstGeom>
        </p:spPr>
        <p:txBody>
          <a:bodyPr wrap="square" lIns="91439" tIns="45719" rIns="91439" bIns="45719">
            <a:spAutoFit/>
          </a:bodyPr>
          <a:lstStyle/>
          <a:p>
            <a:pPr algn="just" defTabSz="913765">
              <a:defRPr/>
            </a:pPr>
            <a:r>
              <a:rPr lang="fi-FI" sz="1050" dirty="0">
                <a:latin typeface="Century Gothic" panose="020B0502020202020204" pitchFamily="34" charset="0"/>
              </a:rPr>
              <a:t>Tentang Peraturan Pelaksanaan UU No 2 Tahun 2017 Tentang Jasa Konstruksi pada pasal 168, bahwa Menteri/ Gubernur atau Bupati/ Walikota mengenakan </a:t>
            </a:r>
            <a:r>
              <a:rPr lang="fi-FI" sz="1050" b="1" dirty="0">
                <a:latin typeface="Century Gothic" panose="020B0502020202020204" pitchFamily="34" charset="0"/>
              </a:rPr>
              <a:t>sanksi denda administratif </a:t>
            </a:r>
            <a:r>
              <a:rPr lang="fi-FI" sz="1050" dirty="0">
                <a:latin typeface="Century Gothic" panose="020B0502020202020204" pitchFamily="34" charset="0"/>
              </a:rPr>
              <a:t>kepada Pengguna dan Penyedia Jasa yang mempekerjakan tenaga kerja konstruksi yang </a:t>
            </a:r>
            <a:r>
              <a:rPr lang="fi-FI" sz="1050" b="1" dirty="0">
                <a:latin typeface="Century Gothic" panose="020B0502020202020204" pitchFamily="34" charset="0"/>
              </a:rPr>
              <a:t>tidak memiliki Sertifkat Kompetensi Kerja</a:t>
            </a:r>
            <a:r>
              <a:rPr lang="fi-FI" sz="1050" dirty="0">
                <a:latin typeface="Century Gothic" panose="020B0502020202020204" pitchFamily="34" charset="0"/>
              </a:rPr>
              <a:t>.</a:t>
            </a:r>
          </a:p>
        </p:txBody>
      </p:sp>
      <p:cxnSp>
        <p:nvCxnSpPr>
          <p:cNvPr id="54" name="Straight Connector 53"/>
          <p:cNvCxnSpPr/>
          <p:nvPr/>
        </p:nvCxnSpPr>
        <p:spPr>
          <a:xfrm rot="16200000" flipH="1">
            <a:off x="471331" y="6510120"/>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55" name="TextBox 54"/>
          <p:cNvSpPr txBox="1"/>
          <p:nvPr/>
        </p:nvSpPr>
        <p:spPr>
          <a:xfrm>
            <a:off x="740350" y="6252774"/>
            <a:ext cx="3981164" cy="538587"/>
          </a:xfrm>
          <a:prstGeom prst="rect">
            <a:avLst/>
          </a:prstGeom>
          <a:noFill/>
        </p:spPr>
        <p:txBody>
          <a:bodyPr wrap="none" lIns="121893" tIns="60949" rIns="121893" bIns="60949">
            <a:spAutoFit/>
          </a:bodyPr>
          <a:lstStyle/>
          <a:p>
            <a:pPr defTabSz="1219200">
              <a:defRPr/>
            </a:pPr>
            <a:r>
              <a:rPr lang="en-US" sz="900" b="1" dirty="0">
                <a:latin typeface="Tw Cen MT" panose="020B0602020104020603" pitchFamily="34" charset="0"/>
              </a:rPr>
              <a:t>DINAS PEKERJAAN UMUM PENATAAN RUANG DAN PERUMAHAN RAKYAT</a:t>
            </a:r>
          </a:p>
          <a:p>
            <a:pPr defTabSz="1219200">
              <a:defRPr/>
            </a:pPr>
            <a:r>
              <a:rPr lang="en-US" sz="900" b="1" dirty="0">
                <a:latin typeface="Tw Cen MT" panose="020B0602020104020603" pitchFamily="34" charset="0"/>
              </a:rPr>
              <a:t>PROVINSI KALIMANTAN TIMUR</a:t>
            </a:r>
          </a:p>
          <a:p>
            <a:pPr defTabSz="1219200">
              <a:defRPr/>
            </a:pPr>
            <a:r>
              <a:rPr lang="en-US" sz="900" kern="2000" spc="628" dirty="0">
                <a:latin typeface="Tw Cen MT" panose="020B0602020104020603" pitchFamily="34" charset="0"/>
              </a:rPr>
              <a:t>BIDANG BINA KONSTRUKSI</a:t>
            </a:r>
            <a:endParaRPr lang="en-US" sz="900" spc="187" dirty="0">
              <a:latin typeface="Tw Cen MT" panose="020B0602020104020603" pitchFamily="34" charset="0"/>
            </a:endParaRPr>
          </a:p>
        </p:txBody>
      </p:sp>
      <p:sp>
        <p:nvSpPr>
          <p:cNvPr id="49" name="Oval 48"/>
          <p:cNvSpPr/>
          <p:nvPr/>
        </p:nvSpPr>
        <p:spPr>
          <a:xfrm>
            <a:off x="7302978" y="452597"/>
            <a:ext cx="452437" cy="450851"/>
          </a:xfrm>
          <a:prstGeom prst="ellipse">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405" tIns="42203" rIns="84405" bIns="42203" anchor="ctr"/>
          <a:lstStyle/>
          <a:p>
            <a:pPr algn="ctr" defTabSz="913765">
              <a:defRPr/>
            </a:pPr>
            <a:r>
              <a:rPr lang="en-US" sz="1600" b="1" dirty="0">
                <a:solidFill>
                  <a:schemeClr val="bg1"/>
                </a:solidFill>
                <a:latin typeface="Century Gothic" panose="020B0502020202020204" pitchFamily="34" charset="0"/>
              </a:rPr>
              <a:t>6</a:t>
            </a:r>
          </a:p>
        </p:txBody>
      </p:sp>
      <p:sp>
        <p:nvSpPr>
          <p:cNvPr id="56" name="Rectangle 55"/>
          <p:cNvSpPr>
            <a:spLocks noChangeArrowheads="1"/>
          </p:cNvSpPr>
          <p:nvPr/>
        </p:nvSpPr>
        <p:spPr bwMode="auto">
          <a:xfrm>
            <a:off x="311745" y="315165"/>
            <a:ext cx="4057881" cy="1223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9" tIns="45719" rIns="91439" bIns="45719">
            <a:spAutoFit/>
          </a:bodyPr>
          <a:lstStyle/>
          <a:p>
            <a:pPr algn="just"/>
            <a:r>
              <a:rPr lang="en-US" sz="1050" dirty="0" err="1">
                <a:latin typeface="Century Gothic" panose="020B0502020202020204" pitchFamily="34" charset="0"/>
              </a:rPr>
              <a:t>Tentang</a:t>
            </a:r>
            <a:r>
              <a:rPr lang="en-US" sz="1050" dirty="0">
                <a:latin typeface="Century Gothic" panose="020B0502020202020204" pitchFamily="34" charset="0"/>
              </a:rPr>
              <a:t> </a:t>
            </a:r>
            <a:r>
              <a:rPr lang="en-US" sz="1050" dirty="0" err="1">
                <a:latin typeface="Century Gothic" panose="020B0502020202020204" pitchFamily="34" charset="0"/>
              </a:rPr>
              <a:t>Pemerintahan</a:t>
            </a:r>
            <a:r>
              <a:rPr lang="en-US" sz="1050" dirty="0">
                <a:latin typeface="Century Gothic" panose="020B0502020202020204" pitchFamily="34" charset="0"/>
              </a:rPr>
              <a:t> Daerah, </a:t>
            </a:r>
            <a:r>
              <a:rPr lang="en-US" sz="1050" dirty="0" err="1">
                <a:latin typeface="Century Gothic" panose="020B0502020202020204" pitchFamily="34" charset="0"/>
              </a:rPr>
              <a:t>Pasal</a:t>
            </a:r>
            <a:r>
              <a:rPr lang="en-US" sz="1050" dirty="0">
                <a:latin typeface="Century Gothic" panose="020B0502020202020204" pitchFamily="34" charset="0"/>
              </a:rPr>
              <a:t> 13 </a:t>
            </a:r>
            <a:r>
              <a:rPr lang="en-US" sz="1050" b="1" dirty="0" err="1">
                <a:latin typeface="Century Gothic" panose="020B0502020202020204" pitchFamily="34" charset="0"/>
              </a:rPr>
              <a:t>Pembagian</a:t>
            </a:r>
            <a:r>
              <a:rPr lang="en-US" sz="1050" b="1" dirty="0">
                <a:latin typeface="Century Gothic" panose="020B0502020202020204" pitchFamily="34" charset="0"/>
              </a:rPr>
              <a:t> </a:t>
            </a:r>
            <a:r>
              <a:rPr lang="en-US" sz="1050" b="1" dirty="0" err="1">
                <a:latin typeface="Century Gothic" panose="020B0502020202020204" pitchFamily="34" charset="0"/>
              </a:rPr>
              <a:t>urusan</a:t>
            </a:r>
            <a:r>
              <a:rPr lang="en-US" sz="1050" b="1" dirty="0">
                <a:latin typeface="Century Gothic" panose="020B0502020202020204" pitchFamily="34" charset="0"/>
              </a:rPr>
              <a:t> </a:t>
            </a:r>
            <a:r>
              <a:rPr lang="en-US" sz="1050" b="1" dirty="0" err="1">
                <a:latin typeface="Century Gothic" panose="020B0502020202020204" pitchFamily="34" charset="0"/>
              </a:rPr>
              <a:t>pemerintahan</a:t>
            </a:r>
            <a:r>
              <a:rPr lang="en-US" sz="1050" b="1" dirty="0">
                <a:latin typeface="Century Gothic" panose="020B0502020202020204" pitchFamily="34" charset="0"/>
              </a:rPr>
              <a:t> </a:t>
            </a:r>
            <a:r>
              <a:rPr lang="en-US" sz="1050" b="1" dirty="0" err="1">
                <a:latin typeface="Century Gothic" panose="020B0502020202020204" pitchFamily="34" charset="0"/>
              </a:rPr>
              <a:t>konkuren</a:t>
            </a:r>
            <a:r>
              <a:rPr lang="en-US" sz="1050" b="1" dirty="0">
                <a:latin typeface="Century Gothic" panose="020B0502020202020204" pitchFamily="34" charset="0"/>
              </a:rPr>
              <a:t> </a:t>
            </a:r>
            <a:r>
              <a:rPr lang="en-US" sz="1050" b="1" dirty="0" err="1">
                <a:latin typeface="Century Gothic" panose="020B0502020202020204" pitchFamily="34" charset="0"/>
              </a:rPr>
              <a:t>antara</a:t>
            </a:r>
            <a:r>
              <a:rPr lang="en-US" sz="1050" b="1" dirty="0">
                <a:latin typeface="Century Gothic" panose="020B0502020202020204" pitchFamily="34" charset="0"/>
              </a:rPr>
              <a:t> </a:t>
            </a:r>
            <a:r>
              <a:rPr lang="en-US" sz="1050" b="1" dirty="0" err="1">
                <a:latin typeface="Century Gothic" panose="020B0502020202020204" pitchFamily="34" charset="0"/>
              </a:rPr>
              <a:t>Pemerintah</a:t>
            </a:r>
            <a:r>
              <a:rPr lang="en-US" sz="1050" b="1" dirty="0">
                <a:latin typeface="Century Gothic" panose="020B0502020202020204" pitchFamily="34" charset="0"/>
              </a:rPr>
              <a:t> </a:t>
            </a:r>
            <a:r>
              <a:rPr lang="en-US" sz="1050" b="1" dirty="0" err="1">
                <a:latin typeface="Century Gothic" panose="020B0502020202020204" pitchFamily="34" charset="0"/>
              </a:rPr>
              <a:t>Pusat</a:t>
            </a:r>
            <a:r>
              <a:rPr lang="en-US" sz="1050" b="1" dirty="0">
                <a:latin typeface="Century Gothic" panose="020B0502020202020204" pitchFamily="34" charset="0"/>
              </a:rPr>
              <a:t> </a:t>
            </a:r>
            <a:r>
              <a:rPr lang="en-US" sz="1050" b="1" dirty="0" err="1">
                <a:latin typeface="Century Gothic" panose="020B0502020202020204" pitchFamily="34" charset="0"/>
              </a:rPr>
              <a:t>dan</a:t>
            </a:r>
            <a:r>
              <a:rPr lang="en-US" sz="1050" b="1" dirty="0">
                <a:latin typeface="Century Gothic" panose="020B0502020202020204" pitchFamily="34" charset="0"/>
              </a:rPr>
              <a:t> Daerah </a:t>
            </a:r>
            <a:r>
              <a:rPr lang="en-US" sz="1050" b="1" dirty="0" err="1">
                <a:latin typeface="Century Gothic" panose="020B0502020202020204" pitchFamily="34" charset="0"/>
              </a:rPr>
              <a:t>Provinsi</a:t>
            </a:r>
            <a:r>
              <a:rPr lang="en-US" sz="1050" b="1" dirty="0">
                <a:latin typeface="Century Gothic" panose="020B0502020202020204" pitchFamily="34" charset="0"/>
              </a:rPr>
              <a:t> </a:t>
            </a:r>
            <a:r>
              <a:rPr lang="en-US" sz="1050" b="1" dirty="0" err="1">
                <a:latin typeface="Century Gothic" panose="020B0502020202020204" pitchFamily="34" charset="0"/>
              </a:rPr>
              <a:t>serta</a:t>
            </a:r>
            <a:r>
              <a:rPr lang="en-US" sz="1050" b="1" dirty="0">
                <a:latin typeface="Century Gothic" panose="020B0502020202020204" pitchFamily="34" charset="0"/>
              </a:rPr>
              <a:t> Daerah </a:t>
            </a:r>
            <a:r>
              <a:rPr lang="en-US" sz="1050" b="1" dirty="0" err="1">
                <a:latin typeface="Century Gothic" panose="020B0502020202020204" pitchFamily="34" charset="0"/>
              </a:rPr>
              <a:t>kabupaten</a:t>
            </a:r>
            <a:r>
              <a:rPr lang="en-US" sz="1050" b="1" dirty="0">
                <a:latin typeface="Century Gothic" panose="020B0502020202020204" pitchFamily="34" charset="0"/>
              </a:rPr>
              <a:t>/</a:t>
            </a:r>
            <a:r>
              <a:rPr lang="en-US" sz="1050" b="1" dirty="0" err="1">
                <a:latin typeface="Century Gothic" panose="020B0502020202020204" pitchFamily="34" charset="0"/>
              </a:rPr>
              <a:t>kota</a:t>
            </a:r>
            <a:r>
              <a:rPr lang="en-US" sz="1050" b="1" dirty="0">
                <a:latin typeface="Century Gothic" panose="020B0502020202020204" pitchFamily="34" charset="0"/>
              </a:rPr>
              <a:t> </a:t>
            </a:r>
            <a:r>
              <a:rPr lang="en-US" sz="1050" dirty="0" err="1">
                <a:latin typeface="Century Gothic" panose="020B0502020202020204" pitchFamily="34" charset="0"/>
              </a:rPr>
              <a:t>sebagaimana</a:t>
            </a:r>
            <a:r>
              <a:rPr lang="en-US" sz="1050" dirty="0">
                <a:latin typeface="Century Gothic" panose="020B0502020202020204" pitchFamily="34" charset="0"/>
              </a:rPr>
              <a:t> </a:t>
            </a:r>
            <a:r>
              <a:rPr lang="en-US" sz="1050" dirty="0" err="1">
                <a:latin typeface="Century Gothic" panose="020B0502020202020204" pitchFamily="34" charset="0"/>
              </a:rPr>
              <a:t>dimaksud</a:t>
            </a:r>
            <a:r>
              <a:rPr lang="en-US" sz="1050" dirty="0">
                <a:latin typeface="Century Gothic" panose="020B0502020202020204" pitchFamily="34" charset="0"/>
              </a:rPr>
              <a:t> </a:t>
            </a:r>
            <a:r>
              <a:rPr lang="en-US" sz="1050" dirty="0" err="1">
                <a:latin typeface="Century Gothic" panose="020B0502020202020204" pitchFamily="34" charset="0"/>
              </a:rPr>
              <a:t>dalam</a:t>
            </a:r>
            <a:r>
              <a:rPr lang="en-US" sz="1050" dirty="0">
                <a:latin typeface="Century Gothic" panose="020B0502020202020204" pitchFamily="34" charset="0"/>
              </a:rPr>
              <a:t> </a:t>
            </a:r>
            <a:r>
              <a:rPr lang="en-US" sz="1050" dirty="0" err="1">
                <a:latin typeface="Century Gothic" panose="020B0502020202020204" pitchFamily="34" charset="0"/>
              </a:rPr>
              <a:t>Pasal</a:t>
            </a:r>
            <a:r>
              <a:rPr lang="en-US" sz="1050" dirty="0">
                <a:latin typeface="Century Gothic" panose="020B0502020202020204" pitchFamily="34" charset="0"/>
              </a:rPr>
              <a:t> 9 </a:t>
            </a:r>
            <a:r>
              <a:rPr lang="en-US" sz="1050" dirty="0" err="1">
                <a:latin typeface="Century Gothic" panose="020B0502020202020204" pitchFamily="34" charset="0"/>
              </a:rPr>
              <a:t>ayat</a:t>
            </a:r>
            <a:r>
              <a:rPr lang="en-US" sz="1050" dirty="0">
                <a:latin typeface="Century Gothic" panose="020B0502020202020204" pitchFamily="34" charset="0"/>
              </a:rPr>
              <a:t> (3) </a:t>
            </a:r>
            <a:r>
              <a:rPr lang="en-US" sz="1050" dirty="0" err="1">
                <a:latin typeface="Century Gothic" panose="020B0502020202020204" pitchFamily="34" charset="0"/>
              </a:rPr>
              <a:t>didasarkan</a:t>
            </a:r>
            <a:r>
              <a:rPr lang="en-US" sz="1050" dirty="0">
                <a:latin typeface="Century Gothic" panose="020B0502020202020204" pitchFamily="34" charset="0"/>
              </a:rPr>
              <a:t> </a:t>
            </a:r>
            <a:r>
              <a:rPr lang="en-US" sz="1050" dirty="0" err="1">
                <a:latin typeface="Century Gothic" panose="020B0502020202020204" pitchFamily="34" charset="0"/>
              </a:rPr>
              <a:t>pada</a:t>
            </a:r>
            <a:r>
              <a:rPr lang="en-US" sz="1050" dirty="0">
                <a:latin typeface="Century Gothic" panose="020B0502020202020204" pitchFamily="34" charset="0"/>
              </a:rPr>
              <a:t> </a:t>
            </a:r>
            <a:r>
              <a:rPr lang="en-US" sz="1050" dirty="0" err="1">
                <a:latin typeface="Century Gothic" panose="020B0502020202020204" pitchFamily="34" charset="0"/>
              </a:rPr>
              <a:t>prinsip</a:t>
            </a:r>
            <a:r>
              <a:rPr lang="en-US" sz="1050" dirty="0">
                <a:latin typeface="Century Gothic" panose="020B0502020202020204" pitchFamily="34" charset="0"/>
              </a:rPr>
              <a:t> </a:t>
            </a:r>
            <a:r>
              <a:rPr lang="en-US" sz="1050" dirty="0" err="1">
                <a:latin typeface="Century Gothic" panose="020B0502020202020204" pitchFamily="34" charset="0"/>
              </a:rPr>
              <a:t>akuntabilitas</a:t>
            </a:r>
            <a:r>
              <a:rPr lang="en-US" sz="1050" dirty="0">
                <a:latin typeface="Century Gothic" panose="020B0502020202020204" pitchFamily="34" charset="0"/>
              </a:rPr>
              <a:t>, </a:t>
            </a:r>
            <a:r>
              <a:rPr lang="en-US" sz="1050" dirty="0" err="1">
                <a:latin typeface="Century Gothic" panose="020B0502020202020204" pitchFamily="34" charset="0"/>
              </a:rPr>
              <a:t>efisiensi</a:t>
            </a:r>
            <a:r>
              <a:rPr lang="en-US" sz="1050" dirty="0">
                <a:latin typeface="Century Gothic" panose="020B0502020202020204" pitchFamily="34" charset="0"/>
              </a:rPr>
              <a:t>, </a:t>
            </a:r>
            <a:r>
              <a:rPr lang="en-US" sz="1050" dirty="0" err="1">
                <a:latin typeface="Century Gothic" panose="020B0502020202020204" pitchFamily="34" charset="0"/>
              </a:rPr>
              <a:t>dan</a:t>
            </a:r>
            <a:r>
              <a:rPr lang="en-US" sz="1050" dirty="0">
                <a:latin typeface="Century Gothic" panose="020B0502020202020204" pitchFamily="34" charset="0"/>
              </a:rPr>
              <a:t> </a:t>
            </a:r>
            <a:r>
              <a:rPr lang="en-US" sz="1050" dirty="0" err="1">
                <a:latin typeface="Century Gothic" panose="020B0502020202020204" pitchFamily="34" charset="0"/>
              </a:rPr>
              <a:t>eksternalitas</a:t>
            </a:r>
            <a:r>
              <a:rPr lang="en-US" sz="1050" dirty="0">
                <a:latin typeface="Century Gothic" panose="020B0502020202020204" pitchFamily="34" charset="0"/>
              </a:rPr>
              <a:t>, </a:t>
            </a:r>
            <a:r>
              <a:rPr lang="en-US" sz="1050" dirty="0" err="1">
                <a:latin typeface="Century Gothic" panose="020B0502020202020204" pitchFamily="34" charset="0"/>
              </a:rPr>
              <a:t>serta</a:t>
            </a:r>
            <a:r>
              <a:rPr lang="en-US" sz="1050" dirty="0">
                <a:latin typeface="Century Gothic" panose="020B0502020202020204" pitchFamily="34" charset="0"/>
              </a:rPr>
              <a:t> </a:t>
            </a:r>
            <a:r>
              <a:rPr lang="en-US" sz="1050" dirty="0" err="1">
                <a:latin typeface="Century Gothic" panose="020B0502020202020204" pitchFamily="34" charset="0"/>
              </a:rPr>
              <a:t>kepentingan</a:t>
            </a:r>
            <a:r>
              <a:rPr lang="en-US" sz="1050" dirty="0">
                <a:latin typeface="Century Gothic" panose="020B0502020202020204" pitchFamily="34" charset="0"/>
              </a:rPr>
              <a:t> </a:t>
            </a:r>
            <a:r>
              <a:rPr lang="en-US" sz="1050" dirty="0" err="1">
                <a:latin typeface="Century Gothic" panose="020B0502020202020204" pitchFamily="34" charset="0"/>
              </a:rPr>
              <a:t>strategis</a:t>
            </a:r>
            <a:r>
              <a:rPr lang="en-US" sz="1050" dirty="0">
                <a:latin typeface="Century Gothic" panose="020B0502020202020204" pitchFamily="34" charset="0"/>
              </a:rPr>
              <a:t> </a:t>
            </a:r>
            <a:r>
              <a:rPr lang="en-US" sz="1050" dirty="0" err="1">
                <a:latin typeface="Century Gothic" panose="020B0502020202020204" pitchFamily="34" charset="0"/>
              </a:rPr>
              <a:t>nasional</a:t>
            </a:r>
            <a:r>
              <a:rPr lang="en-US" sz="1050" b="1" dirty="0">
                <a:latin typeface="Century Gothic" panose="020B0502020202020204" pitchFamily="34" charset="0"/>
              </a:rPr>
              <a:t>. </a:t>
            </a:r>
            <a:r>
              <a:rPr lang="en-US" sz="1050" dirty="0">
                <a:latin typeface="Century Gothic" panose="020B0502020202020204" pitchFamily="34" charset="0"/>
              </a:rPr>
              <a:t>Sub </a:t>
            </a:r>
            <a:r>
              <a:rPr lang="en-US" sz="1050" dirty="0" err="1">
                <a:latin typeface="Century Gothic" panose="020B0502020202020204" pitchFamily="34" charset="0"/>
              </a:rPr>
              <a:t>Urusan</a:t>
            </a:r>
            <a:r>
              <a:rPr lang="en-US" sz="1050" dirty="0">
                <a:latin typeface="Century Gothic" panose="020B0502020202020204" pitchFamily="34" charset="0"/>
              </a:rPr>
              <a:t> </a:t>
            </a:r>
            <a:r>
              <a:rPr lang="en-US" sz="1050" dirty="0" err="1">
                <a:latin typeface="Century Gothic" panose="020B0502020202020204" pitchFamily="34" charset="0"/>
              </a:rPr>
              <a:t>Jasa</a:t>
            </a:r>
            <a:r>
              <a:rPr lang="en-US" sz="1050" dirty="0">
                <a:latin typeface="Century Gothic" panose="020B0502020202020204" pitchFamily="34" charset="0"/>
              </a:rPr>
              <a:t> </a:t>
            </a:r>
            <a:r>
              <a:rPr lang="en-US" sz="1050" dirty="0" err="1">
                <a:latin typeface="Century Gothic" panose="020B0502020202020204" pitchFamily="34" charset="0"/>
              </a:rPr>
              <a:t>Konstruksi</a:t>
            </a:r>
            <a:endParaRPr lang="en-US" sz="1050" dirty="0">
              <a:latin typeface="Century Gothic" panose="020B0502020202020204" pitchFamily="34" charset="0"/>
            </a:endParaRPr>
          </a:p>
          <a:p>
            <a:pPr algn="just"/>
            <a:r>
              <a:rPr lang="en-US" sz="1050" dirty="0">
                <a:latin typeface="Century Gothic" panose="020B0502020202020204" pitchFamily="34" charset="0"/>
              </a:rPr>
              <a:t> </a:t>
            </a:r>
          </a:p>
        </p:txBody>
      </p:sp>
      <p:sp>
        <p:nvSpPr>
          <p:cNvPr id="57" name="Rectangle 56"/>
          <p:cNvSpPr/>
          <p:nvPr/>
        </p:nvSpPr>
        <p:spPr>
          <a:xfrm>
            <a:off x="311745" y="67393"/>
            <a:ext cx="4057881" cy="318098"/>
          </a:xfrm>
          <a:prstGeom prst="rect">
            <a:avLst/>
          </a:prstGeom>
        </p:spPr>
        <p:txBody>
          <a:bodyPr wrap="square" lIns="91439" tIns="45719" rIns="91439" bIns="45719">
            <a:spAutoFit/>
          </a:bodyPr>
          <a:lstStyle/>
          <a:p>
            <a:pPr defTabSz="913765">
              <a:defRPr/>
            </a:pPr>
            <a:r>
              <a:rPr lang="en-US" sz="1465" b="1" kern="0" dirty="0">
                <a:latin typeface="Century Gothic" panose="020B0502020202020204" pitchFamily="34" charset="0"/>
              </a:rPr>
              <a:t>UU NO. 23 TAHUN 2014</a:t>
            </a:r>
            <a:endParaRPr lang="id-ID" sz="1465" b="1" kern="0" dirty="0">
              <a:latin typeface="Century Gothic" panose="020B0502020202020204" pitchFamily="34" charset="0"/>
            </a:endParaRPr>
          </a:p>
        </p:txBody>
      </p:sp>
      <p:grpSp>
        <p:nvGrpSpPr>
          <p:cNvPr id="39" name="Grup 74"/>
          <p:cNvGrpSpPr/>
          <p:nvPr/>
        </p:nvGrpSpPr>
        <p:grpSpPr>
          <a:xfrm>
            <a:off x="7860065" y="199670"/>
            <a:ext cx="4937125" cy="755351"/>
            <a:chOff x="8497593" y="3941518"/>
            <a:chExt cx="4937125" cy="755351"/>
          </a:xfrm>
        </p:grpSpPr>
        <p:sp>
          <p:nvSpPr>
            <p:cNvPr id="40" name="Rectangle 36"/>
            <p:cNvSpPr/>
            <p:nvPr/>
          </p:nvSpPr>
          <p:spPr>
            <a:xfrm>
              <a:off x="8497593" y="3941518"/>
              <a:ext cx="4937125" cy="318098"/>
            </a:xfrm>
            <a:prstGeom prst="rect">
              <a:avLst/>
            </a:prstGeom>
          </p:spPr>
          <p:txBody>
            <a:bodyPr lIns="91439" tIns="45719" rIns="91439" bIns="45719">
              <a:spAutoFit/>
            </a:bodyPr>
            <a:lstStyle/>
            <a:p>
              <a:pPr marL="0" marR="0" lvl="0" indent="0" algn="l" defTabSz="913765" rtl="0" eaLnBrk="1" fontAlgn="auto" latinLnBrk="0" hangingPunct="1">
                <a:lnSpc>
                  <a:spcPct val="100000"/>
                </a:lnSpc>
                <a:spcBef>
                  <a:spcPts val="0"/>
                </a:spcBef>
                <a:spcAft>
                  <a:spcPts val="0"/>
                </a:spcAft>
                <a:buClrTx/>
                <a:buSzTx/>
                <a:buFontTx/>
                <a:buNone/>
                <a:defRPr/>
              </a:pPr>
              <a:r>
                <a:rPr kumimoji="0" lang="en-US" sz="1465" b="1" i="0" u="none" strike="noStrike" kern="0" cap="none" spc="0" normalizeH="0" baseline="0" noProof="0" dirty="0">
                  <a:ln>
                    <a:noFill/>
                  </a:ln>
                  <a:effectLst/>
                  <a:uLnTx/>
                  <a:uFillTx/>
                  <a:latin typeface="Century Gothic" panose="020B0502020202020204" pitchFamily="34" charset="0"/>
                  <a:ea typeface="+mn-ea"/>
                  <a:cs typeface="+mn-cs"/>
                </a:rPr>
                <a:t>PERMENDAGRI NO. 106 TAHUN 2017</a:t>
              </a:r>
              <a:endParaRPr kumimoji="0" lang="id-ID" sz="1465" b="1" i="0" u="none" strike="noStrike" kern="0" cap="none" spc="0" normalizeH="0" baseline="0" noProof="0" dirty="0">
                <a:ln>
                  <a:noFill/>
                </a:ln>
                <a:effectLst/>
                <a:uLnTx/>
                <a:uFillTx/>
                <a:latin typeface="Century Gothic" panose="020B0502020202020204" pitchFamily="34" charset="0"/>
                <a:ea typeface="+mn-ea"/>
                <a:cs typeface="+mn-cs"/>
              </a:endParaRPr>
            </a:p>
          </p:txBody>
        </p:sp>
        <p:sp>
          <p:nvSpPr>
            <p:cNvPr id="50" name="Rectangle 37"/>
            <p:cNvSpPr/>
            <p:nvPr/>
          </p:nvSpPr>
          <p:spPr>
            <a:xfrm>
              <a:off x="8503973" y="4119790"/>
              <a:ext cx="4013809" cy="577079"/>
            </a:xfrm>
            <a:prstGeom prst="rect">
              <a:avLst/>
            </a:prstGeom>
          </p:spPr>
          <p:txBody>
            <a:bodyPr wrap="square" lIns="91439" tIns="45719" rIns="91439" bIns="45719">
              <a:spAutoFit/>
            </a:bodyPr>
            <a:lstStyle/>
            <a:p>
              <a:pPr marL="0" marR="0" lvl="0" indent="0" algn="just" defTabSz="913765" rtl="0" eaLnBrk="1" fontAlgn="auto" latinLnBrk="0" hangingPunct="1">
                <a:lnSpc>
                  <a:spcPct val="100000"/>
                </a:lnSpc>
                <a:spcBef>
                  <a:spcPts val="0"/>
                </a:spcBef>
                <a:spcAft>
                  <a:spcPts val="0"/>
                </a:spcAft>
                <a:buClrTx/>
                <a:buSzTx/>
                <a:buFontTx/>
                <a:buNone/>
                <a:defRPr/>
              </a:pPr>
              <a:r>
                <a:rPr kumimoji="0" lang="en-US" sz="1050" b="0" i="0" u="none" strike="noStrike" kern="0" cap="none" spc="0" normalizeH="0" baseline="0" noProof="0" dirty="0" err="1">
                  <a:ln>
                    <a:noFill/>
                  </a:ln>
                  <a:effectLst/>
                  <a:uLnTx/>
                  <a:uFillTx/>
                  <a:latin typeface="Century Gothic" panose="020B0502020202020204" pitchFamily="34" charset="0"/>
                  <a:ea typeface="+mn-ea"/>
                  <a:cs typeface="+mn-cs"/>
                </a:rPr>
                <a:t>Tentang</a:t>
              </a:r>
              <a:r>
                <a:rPr kumimoji="0" lang="en-US" sz="1050" b="0" i="0" u="none" strike="noStrike" kern="0" cap="none" spc="0" normalizeH="0" baseline="0" noProof="0" dirty="0">
                  <a:ln>
                    <a:noFill/>
                  </a:ln>
                  <a:effectLst/>
                  <a:uLnTx/>
                  <a:uFillTx/>
                  <a:latin typeface="Century Gothic" panose="020B0502020202020204" pitchFamily="34" charset="0"/>
                  <a:ea typeface="+mn-ea"/>
                  <a:cs typeface="+mn-cs"/>
                </a:rPr>
                <a:t> </a:t>
              </a:r>
              <a:r>
                <a:rPr kumimoji="0" lang="en-US" sz="1050" b="1" i="0" u="none" strike="noStrike" kern="0" cap="none" spc="0" normalizeH="0" baseline="0" noProof="0" dirty="0" err="1">
                  <a:ln>
                    <a:noFill/>
                  </a:ln>
                  <a:effectLst/>
                  <a:uLnTx/>
                  <a:uFillTx/>
                  <a:latin typeface="Century Gothic" panose="020B0502020202020204" pitchFamily="34" charset="0"/>
                  <a:ea typeface="+mn-ea"/>
                  <a:cs typeface="+mn-cs"/>
                </a:rPr>
                <a:t>Pedoman</a:t>
              </a:r>
              <a:r>
                <a:rPr kumimoji="0" lang="en-US" sz="1050" b="1" i="0" u="none" strike="noStrike" kern="0" cap="none" spc="0" normalizeH="0" baseline="0" noProof="0" dirty="0">
                  <a:ln>
                    <a:noFill/>
                  </a:ln>
                  <a:effectLst/>
                  <a:uLnTx/>
                  <a:uFillTx/>
                  <a:latin typeface="Century Gothic" panose="020B0502020202020204" pitchFamily="34" charset="0"/>
                  <a:ea typeface="+mn-ea"/>
                  <a:cs typeface="+mn-cs"/>
                </a:rPr>
                <a:t> </a:t>
              </a:r>
              <a:r>
                <a:rPr kumimoji="0" lang="en-US" sz="1050" b="1" i="0" u="none" strike="noStrike" kern="0" cap="none" spc="0" normalizeH="0" baseline="0" noProof="0" dirty="0" err="1">
                  <a:ln>
                    <a:noFill/>
                  </a:ln>
                  <a:effectLst/>
                  <a:uLnTx/>
                  <a:uFillTx/>
                  <a:latin typeface="Century Gothic" panose="020B0502020202020204" pitchFamily="34" charset="0"/>
                  <a:ea typeface="+mn-ea"/>
                  <a:cs typeface="+mn-cs"/>
                </a:rPr>
                <a:t>Nomenklatur</a:t>
              </a:r>
              <a:r>
                <a:rPr kumimoji="0" lang="en-US" sz="1050" b="1" i="0" u="none" strike="noStrike" kern="0" cap="none" spc="0" normalizeH="0" baseline="0" noProof="0" dirty="0">
                  <a:ln>
                    <a:noFill/>
                  </a:ln>
                  <a:effectLst/>
                  <a:uLnTx/>
                  <a:uFillTx/>
                  <a:latin typeface="Century Gothic" panose="020B0502020202020204" pitchFamily="34" charset="0"/>
                  <a:ea typeface="+mn-ea"/>
                  <a:cs typeface="+mn-cs"/>
                </a:rPr>
                <a:t> </a:t>
              </a:r>
              <a:r>
                <a:rPr kumimoji="0" lang="en-US" sz="1050" b="1" i="0" u="none" strike="noStrike" kern="0" cap="none" spc="0" normalizeH="0" baseline="0" noProof="0" dirty="0" err="1">
                  <a:ln>
                    <a:noFill/>
                  </a:ln>
                  <a:effectLst/>
                  <a:uLnTx/>
                  <a:uFillTx/>
                  <a:latin typeface="Century Gothic" panose="020B0502020202020204" pitchFamily="34" charset="0"/>
                  <a:ea typeface="+mn-ea"/>
                  <a:cs typeface="+mn-cs"/>
                </a:rPr>
                <a:t>Perangkat</a:t>
              </a:r>
              <a:r>
                <a:rPr kumimoji="0" lang="en-US" sz="1050" b="1" i="0" u="none" strike="noStrike" kern="0" cap="none" spc="0" normalizeH="0" baseline="0" noProof="0" dirty="0">
                  <a:ln>
                    <a:noFill/>
                  </a:ln>
                  <a:effectLst/>
                  <a:uLnTx/>
                  <a:uFillTx/>
                  <a:latin typeface="Century Gothic" panose="020B0502020202020204" pitchFamily="34" charset="0"/>
                  <a:ea typeface="+mn-ea"/>
                  <a:cs typeface="+mn-cs"/>
                </a:rPr>
                <a:t> Daerah </a:t>
              </a:r>
              <a:r>
                <a:rPr kumimoji="0" lang="en-US" sz="1050" b="0" i="0" u="none" strike="noStrike" kern="0" cap="none" spc="0" normalizeH="0" baseline="0" noProof="0" dirty="0">
                  <a:ln>
                    <a:noFill/>
                  </a:ln>
                  <a:effectLst/>
                  <a:uLnTx/>
                  <a:uFillTx/>
                  <a:latin typeface="Century Gothic" panose="020B0502020202020204" pitchFamily="34" charset="0"/>
                  <a:ea typeface="+mn-ea"/>
                  <a:cs typeface="+mn-cs"/>
                </a:rPr>
                <a:t>yang </a:t>
              </a:r>
              <a:r>
                <a:rPr kumimoji="0" lang="en-US" sz="1050" b="0" i="0" u="none" strike="noStrike" kern="0" cap="none" spc="0" normalizeH="0" baseline="0" noProof="0" dirty="0" err="1">
                  <a:ln>
                    <a:noFill/>
                  </a:ln>
                  <a:effectLst/>
                  <a:uLnTx/>
                  <a:uFillTx/>
                  <a:latin typeface="Century Gothic" panose="020B0502020202020204" pitchFamily="34" charset="0"/>
                  <a:ea typeface="+mn-ea"/>
                  <a:cs typeface="+mn-cs"/>
                </a:rPr>
                <a:t>Melaksanakan</a:t>
              </a:r>
              <a:r>
                <a:rPr kumimoji="0" lang="en-US" sz="1050" b="0" i="0" u="none" strike="noStrike" kern="0" cap="none" spc="0" normalizeH="0" baseline="0" noProof="0" dirty="0">
                  <a:ln>
                    <a:noFill/>
                  </a:ln>
                  <a:effectLst/>
                  <a:uLnTx/>
                  <a:uFillTx/>
                  <a:latin typeface="Century Gothic" panose="020B0502020202020204" pitchFamily="34" charset="0"/>
                  <a:ea typeface="+mn-ea"/>
                  <a:cs typeface="+mn-cs"/>
                </a:rPr>
                <a:t> </a:t>
              </a:r>
              <a:r>
                <a:rPr kumimoji="0" lang="en-US" sz="1050" b="0" i="0" u="none" strike="noStrike" kern="0" cap="none" spc="0" normalizeH="0" baseline="0" noProof="0" dirty="0" err="1">
                  <a:ln>
                    <a:noFill/>
                  </a:ln>
                  <a:effectLst/>
                  <a:uLnTx/>
                  <a:uFillTx/>
                  <a:latin typeface="Century Gothic" panose="020B0502020202020204" pitchFamily="34" charset="0"/>
                  <a:ea typeface="+mn-ea"/>
                  <a:cs typeface="+mn-cs"/>
                </a:rPr>
                <a:t>Urusan</a:t>
              </a:r>
              <a:r>
                <a:rPr kumimoji="0" lang="en-US" sz="1050" b="0" i="0" u="none" strike="noStrike" kern="0" cap="none" spc="0" normalizeH="0" baseline="0" noProof="0" dirty="0">
                  <a:ln>
                    <a:noFill/>
                  </a:ln>
                  <a:effectLst/>
                  <a:uLnTx/>
                  <a:uFillTx/>
                  <a:latin typeface="Century Gothic" panose="020B0502020202020204" pitchFamily="34" charset="0"/>
                  <a:ea typeface="+mn-ea"/>
                  <a:cs typeface="+mn-cs"/>
                </a:rPr>
                <a:t> </a:t>
              </a:r>
              <a:r>
                <a:rPr kumimoji="0" lang="en-US" sz="1050" b="0" i="0" u="none" strike="noStrike" kern="0" cap="none" spc="0" normalizeH="0" baseline="0" noProof="0" dirty="0" err="1">
                  <a:ln>
                    <a:noFill/>
                  </a:ln>
                  <a:effectLst/>
                  <a:uLnTx/>
                  <a:uFillTx/>
                  <a:latin typeface="Century Gothic" panose="020B0502020202020204" pitchFamily="34" charset="0"/>
                  <a:ea typeface="+mn-ea"/>
                  <a:cs typeface="+mn-cs"/>
                </a:rPr>
                <a:t>Pemerintahan</a:t>
              </a:r>
              <a:r>
                <a:rPr kumimoji="0" lang="en-US" sz="1050" b="0" i="0" u="none" strike="noStrike" kern="0" cap="none" spc="0" normalizeH="0" baseline="0" noProof="0" dirty="0">
                  <a:ln>
                    <a:noFill/>
                  </a:ln>
                  <a:effectLst/>
                  <a:uLnTx/>
                  <a:uFillTx/>
                  <a:latin typeface="Century Gothic" panose="020B0502020202020204" pitchFamily="34" charset="0"/>
                  <a:ea typeface="+mn-ea"/>
                  <a:cs typeface="+mn-cs"/>
                </a:rPr>
                <a:t> </a:t>
              </a:r>
              <a:r>
                <a:rPr kumimoji="0" lang="en-US" sz="1050" b="0" i="0" u="none" strike="noStrike" kern="0" cap="none" spc="0" normalizeH="0" baseline="0" noProof="0" dirty="0" err="1">
                  <a:ln>
                    <a:noFill/>
                  </a:ln>
                  <a:effectLst/>
                  <a:uLnTx/>
                  <a:uFillTx/>
                  <a:latin typeface="Century Gothic" panose="020B0502020202020204" pitchFamily="34" charset="0"/>
                  <a:ea typeface="+mn-ea"/>
                  <a:cs typeface="+mn-cs"/>
                </a:rPr>
                <a:t>Bidang</a:t>
              </a:r>
              <a:r>
                <a:rPr kumimoji="0" lang="en-US" sz="1050" b="0" i="0" u="none" strike="noStrike" kern="0" cap="none" spc="0" normalizeH="0" baseline="0" noProof="0" dirty="0">
                  <a:ln>
                    <a:noFill/>
                  </a:ln>
                  <a:effectLst/>
                  <a:uLnTx/>
                  <a:uFillTx/>
                  <a:latin typeface="Century Gothic" panose="020B0502020202020204" pitchFamily="34" charset="0"/>
                  <a:ea typeface="+mn-ea"/>
                  <a:cs typeface="+mn-cs"/>
                </a:rPr>
                <a:t> </a:t>
              </a:r>
              <a:r>
                <a:rPr kumimoji="0" lang="en-US" sz="1050" b="0" i="0" u="none" strike="noStrike" kern="0" cap="none" spc="0" normalizeH="0" baseline="0" noProof="0" dirty="0" err="1">
                  <a:ln>
                    <a:noFill/>
                  </a:ln>
                  <a:effectLst/>
                  <a:uLnTx/>
                  <a:uFillTx/>
                  <a:latin typeface="Century Gothic" panose="020B0502020202020204" pitchFamily="34" charset="0"/>
                  <a:ea typeface="+mn-ea"/>
                  <a:cs typeface="+mn-cs"/>
                </a:rPr>
                <a:t>Pekerjaan</a:t>
              </a:r>
              <a:r>
                <a:rPr kumimoji="0" lang="en-US" sz="1050" b="0" i="0" u="none" strike="noStrike" kern="0" cap="none" spc="0" normalizeH="0" baseline="0" noProof="0" dirty="0">
                  <a:ln>
                    <a:noFill/>
                  </a:ln>
                  <a:effectLst/>
                  <a:uLnTx/>
                  <a:uFillTx/>
                  <a:latin typeface="Century Gothic" panose="020B0502020202020204" pitchFamily="34" charset="0"/>
                  <a:ea typeface="+mn-ea"/>
                  <a:cs typeface="+mn-cs"/>
                </a:rPr>
                <a:t> </a:t>
              </a:r>
              <a:r>
                <a:rPr kumimoji="0" lang="en-US" sz="1050" b="0" i="0" u="none" strike="noStrike" kern="0" cap="none" spc="0" normalizeH="0" baseline="0" noProof="0" dirty="0" err="1">
                  <a:ln>
                    <a:noFill/>
                  </a:ln>
                  <a:effectLst/>
                  <a:uLnTx/>
                  <a:uFillTx/>
                  <a:latin typeface="Century Gothic" panose="020B0502020202020204" pitchFamily="34" charset="0"/>
                  <a:ea typeface="+mn-ea"/>
                  <a:cs typeface="+mn-cs"/>
                </a:rPr>
                <a:t>Umum</a:t>
              </a:r>
              <a:endParaRPr kumimoji="0" lang="en-US" sz="1050" b="0" i="0" u="none" strike="noStrike" kern="0" cap="none" spc="0" normalizeH="0" baseline="0" noProof="0" dirty="0">
                <a:ln>
                  <a:noFill/>
                </a:ln>
                <a:effectLst/>
                <a:uLnTx/>
                <a:uFillTx/>
                <a:latin typeface="Century" panose="02040604050505020304" pitchFamily="18" charset="0"/>
                <a:ea typeface="+mn-ea"/>
                <a:cs typeface="+mn-cs"/>
              </a:endParaRPr>
            </a:p>
          </p:txBody>
        </p:sp>
      </p:grpSp>
      <p:grpSp>
        <p:nvGrpSpPr>
          <p:cNvPr id="59" name="Grup 76"/>
          <p:cNvGrpSpPr/>
          <p:nvPr/>
        </p:nvGrpSpPr>
        <p:grpSpPr>
          <a:xfrm>
            <a:off x="7866446" y="1022695"/>
            <a:ext cx="3909918" cy="629144"/>
            <a:chOff x="8503974" y="1945855"/>
            <a:chExt cx="3909918" cy="629144"/>
          </a:xfrm>
        </p:grpSpPr>
        <p:sp>
          <p:nvSpPr>
            <p:cNvPr id="60" name="Rectangle 37"/>
            <p:cNvSpPr/>
            <p:nvPr/>
          </p:nvSpPr>
          <p:spPr>
            <a:xfrm>
              <a:off x="8503974" y="2159503"/>
              <a:ext cx="3909918" cy="415496"/>
            </a:xfrm>
            <a:prstGeom prst="rect">
              <a:avLst/>
            </a:prstGeom>
          </p:spPr>
          <p:txBody>
            <a:bodyPr wrap="square" lIns="91439" tIns="45719" rIns="91439" bIns="45719">
              <a:spAutoFit/>
            </a:bodyPr>
            <a:lstStyle/>
            <a:p>
              <a:pPr marL="0" marR="0" lvl="0" indent="0" algn="just" defTabSz="913765" rtl="0" eaLnBrk="1" fontAlgn="auto" latinLnBrk="0" hangingPunct="1">
                <a:lnSpc>
                  <a:spcPct val="100000"/>
                </a:lnSpc>
                <a:spcBef>
                  <a:spcPts val="0"/>
                </a:spcBef>
                <a:spcAft>
                  <a:spcPts val="0"/>
                </a:spcAft>
                <a:buClrTx/>
                <a:buSzTx/>
                <a:buFontTx/>
                <a:buNone/>
                <a:defRPr/>
              </a:pPr>
              <a:r>
                <a:rPr kumimoji="0" lang="en-US" sz="1050" b="0" i="0" u="none" strike="noStrike" kern="0" cap="none" spc="0" normalizeH="0" baseline="0" noProof="0" dirty="0" err="1">
                  <a:ln>
                    <a:noFill/>
                  </a:ln>
                  <a:effectLst/>
                  <a:uLnTx/>
                  <a:uFillTx/>
                  <a:latin typeface="Century Gothic" panose="020B0502020202020204" pitchFamily="34" charset="0"/>
                  <a:ea typeface="+mn-ea"/>
                  <a:cs typeface="+mn-cs"/>
                </a:rPr>
                <a:t>Tentang</a:t>
              </a:r>
              <a:r>
                <a:rPr kumimoji="0" lang="en-US" sz="1050" b="0" i="0" u="none" strike="noStrike" kern="0" cap="none" spc="0" normalizeH="0" baseline="0" noProof="0" dirty="0">
                  <a:ln>
                    <a:noFill/>
                  </a:ln>
                  <a:effectLst/>
                  <a:uLnTx/>
                  <a:uFillTx/>
                  <a:latin typeface="Century Gothic" panose="020B0502020202020204" pitchFamily="34" charset="0"/>
                  <a:ea typeface="+mn-ea"/>
                  <a:cs typeface="+mn-cs"/>
                </a:rPr>
                <a:t> </a:t>
              </a:r>
              <a:r>
                <a:rPr kumimoji="0" lang="en-US" sz="1050" b="0" i="0" u="none" strike="noStrike" kern="0" cap="none" spc="0" normalizeH="0" baseline="0" noProof="0" dirty="0" err="1">
                  <a:ln>
                    <a:noFill/>
                  </a:ln>
                  <a:effectLst/>
                  <a:uLnTx/>
                  <a:uFillTx/>
                  <a:latin typeface="Century Gothic" panose="020B0502020202020204" pitchFamily="34" charset="0"/>
                  <a:ea typeface="+mn-ea"/>
                  <a:cs typeface="+mn-cs"/>
                </a:rPr>
                <a:t>P</a:t>
              </a:r>
              <a:r>
                <a:rPr kumimoji="0" lang="en-US" sz="1050" b="1" i="0" u="none" strike="noStrike" kern="0" cap="none" spc="0" normalizeH="0" baseline="0" noProof="0" dirty="0" err="1">
                  <a:ln>
                    <a:noFill/>
                  </a:ln>
                  <a:effectLst/>
                  <a:uLnTx/>
                  <a:uFillTx/>
                  <a:latin typeface="Century Gothic" panose="020B0502020202020204" pitchFamily="34" charset="0"/>
                  <a:ea typeface="+mn-ea"/>
                  <a:cs typeface="+mn-cs"/>
                </a:rPr>
                <a:t>embentukan</a:t>
              </a:r>
              <a:r>
                <a:rPr kumimoji="0" lang="en-US" sz="1050" b="1" i="0" u="none" strike="noStrike" kern="0" cap="none" spc="0" normalizeH="0" baseline="0" noProof="0" dirty="0">
                  <a:ln>
                    <a:noFill/>
                  </a:ln>
                  <a:effectLst/>
                  <a:uLnTx/>
                  <a:uFillTx/>
                  <a:latin typeface="Century Gothic" panose="020B0502020202020204" pitchFamily="34" charset="0"/>
                  <a:ea typeface="+mn-ea"/>
                  <a:cs typeface="+mn-cs"/>
                </a:rPr>
                <a:t> dan </a:t>
              </a:r>
              <a:r>
                <a:rPr kumimoji="0" lang="en-US" sz="1050" b="1" i="0" u="none" strike="noStrike" kern="0" cap="none" spc="0" normalizeH="0" baseline="0" noProof="0" dirty="0" err="1">
                  <a:ln>
                    <a:noFill/>
                  </a:ln>
                  <a:effectLst/>
                  <a:uLnTx/>
                  <a:uFillTx/>
                  <a:latin typeface="Century Gothic" panose="020B0502020202020204" pitchFamily="34" charset="0"/>
                  <a:ea typeface="+mn-ea"/>
                  <a:cs typeface="+mn-cs"/>
                </a:rPr>
                <a:t>Susunan</a:t>
              </a:r>
              <a:r>
                <a:rPr kumimoji="0" lang="en-US" sz="1050" b="1" i="0" u="none" strike="noStrike" kern="0" cap="none" spc="0" normalizeH="0" baseline="0" noProof="0" dirty="0">
                  <a:ln>
                    <a:noFill/>
                  </a:ln>
                  <a:effectLst/>
                  <a:uLnTx/>
                  <a:uFillTx/>
                  <a:latin typeface="Century Gothic" panose="020B0502020202020204" pitchFamily="34" charset="0"/>
                  <a:ea typeface="+mn-ea"/>
                  <a:cs typeface="+mn-cs"/>
                </a:rPr>
                <a:t> </a:t>
              </a:r>
              <a:r>
                <a:rPr kumimoji="0" lang="en-US" sz="1050" b="1" i="0" u="none" strike="noStrike" kern="0" cap="none" spc="0" normalizeH="0" baseline="0" noProof="0" dirty="0" err="1">
                  <a:ln>
                    <a:noFill/>
                  </a:ln>
                  <a:effectLst/>
                  <a:uLnTx/>
                  <a:uFillTx/>
                  <a:latin typeface="Century Gothic" panose="020B0502020202020204" pitchFamily="34" charset="0"/>
                  <a:ea typeface="+mn-ea"/>
                  <a:cs typeface="+mn-cs"/>
                </a:rPr>
                <a:t>Perangkat</a:t>
              </a:r>
              <a:r>
                <a:rPr kumimoji="0" lang="en-US" sz="1050" b="1" i="0" u="none" strike="noStrike" kern="0" cap="none" spc="0" normalizeH="0" baseline="0" noProof="0" dirty="0">
                  <a:ln>
                    <a:noFill/>
                  </a:ln>
                  <a:effectLst/>
                  <a:uLnTx/>
                  <a:uFillTx/>
                  <a:latin typeface="Century Gothic" panose="020B0502020202020204" pitchFamily="34" charset="0"/>
                  <a:ea typeface="+mn-ea"/>
                  <a:cs typeface="+mn-cs"/>
                </a:rPr>
                <a:t> Daerah </a:t>
              </a:r>
              <a:r>
                <a:rPr kumimoji="0" lang="en-US" sz="1050" b="0" i="0" u="none" strike="noStrike" kern="0" cap="none" spc="0" normalizeH="0" baseline="0" noProof="0" dirty="0" err="1">
                  <a:ln>
                    <a:noFill/>
                  </a:ln>
                  <a:effectLst/>
                  <a:uLnTx/>
                  <a:uFillTx/>
                  <a:latin typeface="Century Gothic" panose="020B0502020202020204" pitchFamily="34" charset="0"/>
                  <a:ea typeface="+mn-ea"/>
                  <a:cs typeface="+mn-cs"/>
                </a:rPr>
                <a:t>Provinsi</a:t>
              </a:r>
              <a:r>
                <a:rPr kumimoji="0" lang="en-US" sz="1050" b="0" i="0" u="none" strike="noStrike" kern="0" cap="none" spc="0" normalizeH="0" baseline="0" noProof="0" dirty="0">
                  <a:ln>
                    <a:noFill/>
                  </a:ln>
                  <a:effectLst/>
                  <a:uLnTx/>
                  <a:uFillTx/>
                  <a:latin typeface="Century Gothic" panose="020B0502020202020204" pitchFamily="34" charset="0"/>
                  <a:ea typeface="+mn-ea"/>
                  <a:cs typeface="+mn-cs"/>
                </a:rPr>
                <a:t> Kalimantan </a:t>
              </a:r>
              <a:r>
                <a:rPr kumimoji="0" lang="en-US" sz="1050" b="0" i="0" u="none" strike="noStrike" kern="0" cap="none" spc="0" normalizeH="0" baseline="0" noProof="0" dirty="0" err="1">
                  <a:ln>
                    <a:noFill/>
                  </a:ln>
                  <a:effectLst/>
                  <a:uLnTx/>
                  <a:uFillTx/>
                  <a:latin typeface="Century Gothic" panose="020B0502020202020204" pitchFamily="34" charset="0"/>
                  <a:ea typeface="+mn-ea"/>
                  <a:cs typeface="+mn-cs"/>
                </a:rPr>
                <a:t>Timur</a:t>
              </a:r>
              <a:r>
                <a:rPr kumimoji="0" lang="en-US" sz="1050" b="0" i="0" u="none" strike="noStrike" kern="0" cap="none" spc="0" normalizeH="0" baseline="0" noProof="0" dirty="0">
                  <a:ln>
                    <a:noFill/>
                  </a:ln>
                  <a:effectLst/>
                  <a:uLnTx/>
                  <a:uFillTx/>
                  <a:latin typeface="Century Gothic" panose="020B0502020202020204" pitchFamily="34" charset="0"/>
                  <a:ea typeface="+mn-ea"/>
                  <a:cs typeface="+mn-cs"/>
                </a:rPr>
                <a:t> </a:t>
              </a:r>
              <a:r>
                <a:rPr kumimoji="0" lang="en-US" sz="1050" b="0" i="0" u="none" strike="noStrike" kern="0" cap="none" spc="0" normalizeH="0" baseline="0" noProof="0" dirty="0" err="1">
                  <a:ln>
                    <a:noFill/>
                  </a:ln>
                  <a:effectLst/>
                  <a:uLnTx/>
                  <a:uFillTx/>
                  <a:latin typeface="Century Gothic" panose="020B0502020202020204" pitchFamily="34" charset="0"/>
                  <a:ea typeface="+mn-ea"/>
                  <a:cs typeface="+mn-cs"/>
                </a:rPr>
                <a:t>dan</a:t>
              </a:r>
              <a:endParaRPr kumimoji="0" lang="en-US" sz="1050" b="0" i="0" u="none" strike="noStrike" kern="0" cap="none" spc="0" normalizeH="0" baseline="0" noProof="0" dirty="0">
                <a:ln>
                  <a:noFill/>
                </a:ln>
                <a:effectLst/>
                <a:uLnTx/>
                <a:uFillTx/>
                <a:latin typeface="Century" panose="02040604050505020304" pitchFamily="18" charset="0"/>
                <a:ea typeface="+mn-ea"/>
                <a:cs typeface="+mn-cs"/>
              </a:endParaRPr>
            </a:p>
          </p:txBody>
        </p:sp>
        <p:sp>
          <p:nvSpPr>
            <p:cNvPr id="61" name="Rectangle 36"/>
            <p:cNvSpPr/>
            <p:nvPr/>
          </p:nvSpPr>
          <p:spPr>
            <a:xfrm>
              <a:off x="8503974" y="1945855"/>
              <a:ext cx="2862068" cy="318098"/>
            </a:xfrm>
            <a:prstGeom prst="rect">
              <a:avLst/>
            </a:prstGeom>
          </p:spPr>
          <p:txBody>
            <a:bodyPr wrap="square" lIns="91439" tIns="45719" rIns="91439" bIns="45719">
              <a:spAutoFit/>
            </a:bodyPr>
            <a:lstStyle/>
            <a:p>
              <a:pPr marL="0" marR="0" lvl="0" indent="0" algn="l" defTabSz="913765" rtl="0" eaLnBrk="1" fontAlgn="auto" latinLnBrk="0" hangingPunct="1">
                <a:lnSpc>
                  <a:spcPct val="100000"/>
                </a:lnSpc>
                <a:spcBef>
                  <a:spcPts val="0"/>
                </a:spcBef>
                <a:spcAft>
                  <a:spcPts val="0"/>
                </a:spcAft>
                <a:buClrTx/>
                <a:buSzTx/>
                <a:buFontTx/>
                <a:buNone/>
                <a:defRPr/>
              </a:pPr>
              <a:r>
                <a:rPr kumimoji="0" lang="en-US" sz="1465" b="1" i="0" u="none" strike="noStrike" kern="0" cap="none" spc="0" normalizeH="0" baseline="0" noProof="0" dirty="0">
                  <a:ln>
                    <a:noFill/>
                  </a:ln>
                  <a:effectLst/>
                  <a:uLnTx/>
                  <a:uFillTx/>
                  <a:latin typeface="Century Gothic" panose="020B0502020202020204" pitchFamily="34" charset="0"/>
                  <a:ea typeface="+mn-ea"/>
                  <a:cs typeface="+mn-cs"/>
                </a:rPr>
                <a:t>PERDA NO. 09 TAHUN 2016</a:t>
              </a:r>
              <a:endParaRPr kumimoji="0" lang="id-ID" sz="1465" b="1" i="0" u="none" strike="noStrike" kern="0" cap="none" spc="0" normalizeH="0" baseline="0" noProof="0" dirty="0">
                <a:ln>
                  <a:noFill/>
                </a:ln>
                <a:effectLst/>
                <a:uLnTx/>
                <a:uFillTx/>
                <a:latin typeface="Century Gothic" panose="020B0502020202020204" pitchFamily="34" charset="0"/>
                <a:ea typeface="+mn-ea"/>
                <a:cs typeface="+mn-cs"/>
              </a:endParaRPr>
            </a:p>
          </p:txBody>
        </p:sp>
      </p:grpSp>
      <p:grpSp>
        <p:nvGrpSpPr>
          <p:cNvPr id="62" name="Grup 73"/>
          <p:cNvGrpSpPr/>
          <p:nvPr/>
        </p:nvGrpSpPr>
        <p:grpSpPr>
          <a:xfrm>
            <a:off x="7866446" y="1992698"/>
            <a:ext cx="4242427" cy="809891"/>
            <a:chOff x="8492383" y="2860431"/>
            <a:chExt cx="4945164" cy="809891"/>
          </a:xfrm>
        </p:grpSpPr>
        <p:sp>
          <p:nvSpPr>
            <p:cNvPr id="63" name="Rectangle 36"/>
            <p:cNvSpPr/>
            <p:nvPr/>
          </p:nvSpPr>
          <p:spPr>
            <a:xfrm>
              <a:off x="8500422" y="2860431"/>
              <a:ext cx="4937125" cy="318098"/>
            </a:xfrm>
            <a:prstGeom prst="rect">
              <a:avLst/>
            </a:prstGeom>
          </p:spPr>
          <p:txBody>
            <a:bodyPr lIns="91439" tIns="45719" rIns="91439" bIns="45719">
              <a:spAutoFit/>
            </a:bodyPr>
            <a:lstStyle/>
            <a:p>
              <a:pPr marL="0" marR="0" lvl="0" indent="0" algn="l" defTabSz="913765" rtl="0" eaLnBrk="1" fontAlgn="auto" latinLnBrk="0" hangingPunct="1">
                <a:lnSpc>
                  <a:spcPct val="100000"/>
                </a:lnSpc>
                <a:spcBef>
                  <a:spcPts val="0"/>
                </a:spcBef>
                <a:spcAft>
                  <a:spcPts val="0"/>
                </a:spcAft>
                <a:buClrTx/>
                <a:buSzTx/>
                <a:buFontTx/>
                <a:buNone/>
                <a:defRPr/>
              </a:pPr>
              <a:r>
                <a:rPr kumimoji="0" lang="en-US" sz="1465" b="1" i="0" u="none" strike="noStrike" kern="0" cap="none" spc="0" normalizeH="0" baseline="0" noProof="0" dirty="0">
                  <a:ln>
                    <a:noFill/>
                  </a:ln>
                  <a:effectLst/>
                  <a:uLnTx/>
                  <a:uFillTx/>
                  <a:latin typeface="Century Gothic" panose="020B0502020202020204" pitchFamily="34" charset="0"/>
                  <a:ea typeface="+mn-ea"/>
                  <a:cs typeface="+mn-cs"/>
                </a:rPr>
                <a:t>PERGUB KALTIM NO</a:t>
              </a:r>
              <a:r>
                <a:rPr kumimoji="0" lang="en-US" sz="1465" b="1" i="0" u="none" strike="noStrike" kern="0" cap="none" spc="0" normalizeH="0" baseline="0" noProof="0">
                  <a:ln>
                    <a:noFill/>
                  </a:ln>
                  <a:effectLst/>
                  <a:uLnTx/>
                  <a:uFillTx/>
                  <a:latin typeface="Century Gothic" panose="020B0502020202020204" pitchFamily="34" charset="0"/>
                  <a:ea typeface="+mn-ea"/>
                  <a:cs typeface="+mn-cs"/>
                </a:rPr>
                <a:t>. 43 TAHUN 2023</a:t>
              </a:r>
              <a:endParaRPr kumimoji="0" lang="id-ID" sz="1465" b="1" i="0" u="none" strike="noStrike" kern="0" cap="none" spc="0" normalizeH="0" baseline="0" noProof="0" dirty="0">
                <a:ln>
                  <a:noFill/>
                </a:ln>
                <a:effectLst/>
                <a:uLnTx/>
                <a:uFillTx/>
                <a:latin typeface="Century Gothic" panose="020B0502020202020204" pitchFamily="34" charset="0"/>
                <a:ea typeface="+mn-ea"/>
                <a:cs typeface="+mn-cs"/>
              </a:endParaRPr>
            </a:p>
          </p:txBody>
        </p:sp>
        <p:sp>
          <p:nvSpPr>
            <p:cNvPr id="64" name="Rectangle 37"/>
            <p:cNvSpPr/>
            <p:nvPr/>
          </p:nvSpPr>
          <p:spPr>
            <a:xfrm>
              <a:off x="8492383" y="3070160"/>
              <a:ext cx="4693793" cy="600162"/>
            </a:xfrm>
            <a:prstGeom prst="rect">
              <a:avLst/>
            </a:prstGeom>
          </p:spPr>
          <p:txBody>
            <a:bodyPr wrap="square" lIns="91439" tIns="45719" rIns="91439" bIns="45719">
              <a:spAutoFit/>
            </a:bodyPr>
            <a:lstStyle/>
            <a:p>
              <a:pPr algn="just" defTabSz="913765">
                <a:defRPr/>
              </a:pPr>
              <a:r>
                <a:rPr kumimoji="0" lang="en-US" sz="1100" b="0" i="0" u="none" strike="noStrike" kern="0" cap="none" spc="0" normalizeH="0" baseline="0" noProof="0" dirty="0" err="1">
                  <a:ln>
                    <a:noFill/>
                  </a:ln>
                  <a:effectLst/>
                  <a:uLnTx/>
                  <a:uFillTx/>
                  <a:latin typeface="Century Gothic" panose="020B0502020202020204" pitchFamily="34" charset="0"/>
                </a:rPr>
                <a:t>Tentang</a:t>
              </a:r>
              <a:r>
                <a:rPr kumimoji="0" lang="en-US" sz="1100" b="0" i="0" u="none" strike="noStrike" kern="0" cap="none" spc="0" normalizeH="0" baseline="0" noProof="0" dirty="0">
                  <a:ln>
                    <a:noFill/>
                  </a:ln>
                  <a:effectLst/>
                  <a:uLnTx/>
                  <a:uFillTx/>
                  <a:latin typeface="Century Gothic" panose="020B0502020202020204" pitchFamily="34" charset="0"/>
                </a:rPr>
                <a:t> </a:t>
              </a:r>
              <a:r>
                <a:rPr lang="en-US" sz="1100" dirty="0" err="1">
                  <a:effectLst/>
                  <a:latin typeface="Century Gothic" panose="020B0502020202020204" pitchFamily="34" charset="0"/>
                  <a:ea typeface="Times New Roman" panose="02020603050405020304" pitchFamily="18" charset="0"/>
                </a:rPr>
                <a:t>Kedudukan</a:t>
              </a:r>
              <a:r>
                <a:rPr lang="en-US" sz="1100" dirty="0">
                  <a:effectLst/>
                  <a:latin typeface="Century Gothic" panose="020B0502020202020204" pitchFamily="34" charset="0"/>
                  <a:ea typeface="Times New Roman" panose="02020603050405020304" pitchFamily="18" charset="0"/>
                </a:rPr>
                <a:t>, </a:t>
              </a:r>
              <a:r>
                <a:rPr lang="en-US" sz="1100" dirty="0" err="1">
                  <a:effectLst/>
                  <a:latin typeface="Century Gothic" panose="020B0502020202020204" pitchFamily="34" charset="0"/>
                  <a:ea typeface="Times New Roman" panose="02020603050405020304" pitchFamily="18" charset="0"/>
                </a:rPr>
                <a:t>Susunan</a:t>
              </a:r>
              <a:r>
                <a:rPr lang="en-US" sz="1100" dirty="0">
                  <a:effectLst/>
                  <a:latin typeface="Century Gothic" panose="020B0502020202020204" pitchFamily="34" charset="0"/>
                  <a:ea typeface="Times New Roman" panose="02020603050405020304" pitchFamily="18" charset="0"/>
                </a:rPr>
                <a:t> </a:t>
              </a:r>
              <a:r>
                <a:rPr lang="en-US" sz="1100" dirty="0" err="1">
                  <a:effectLst/>
                  <a:latin typeface="Century Gothic" panose="020B0502020202020204" pitchFamily="34" charset="0"/>
                  <a:ea typeface="Times New Roman" panose="02020603050405020304" pitchFamily="18" charset="0"/>
                </a:rPr>
                <a:t>Organisasi</a:t>
              </a:r>
              <a:r>
                <a:rPr lang="en-US" sz="1100" dirty="0">
                  <a:effectLst/>
                  <a:latin typeface="Century Gothic" panose="020B0502020202020204" pitchFamily="34" charset="0"/>
                  <a:ea typeface="Times New Roman" panose="02020603050405020304" pitchFamily="18" charset="0"/>
                </a:rPr>
                <a:t>, Tugas , </a:t>
              </a:r>
              <a:r>
                <a:rPr lang="en-US" sz="1100" dirty="0" err="1">
                  <a:effectLst/>
                  <a:latin typeface="Century Gothic" panose="020B0502020202020204" pitchFamily="34" charset="0"/>
                  <a:ea typeface="Times New Roman" panose="02020603050405020304" pitchFamily="18" charset="0"/>
                </a:rPr>
                <a:t>Fungsi</a:t>
              </a:r>
              <a:r>
                <a:rPr lang="en-US" sz="1100" dirty="0">
                  <a:effectLst/>
                  <a:latin typeface="Century Gothic" panose="020B0502020202020204" pitchFamily="34" charset="0"/>
                  <a:ea typeface="Times New Roman" panose="02020603050405020304" pitchFamily="18" charset="0"/>
                </a:rPr>
                <a:t> Uraian Tugas, dan Tata Kerja </a:t>
              </a:r>
              <a:r>
                <a:rPr lang="en-US" sz="1100" dirty="0" err="1">
                  <a:effectLst/>
                  <a:latin typeface="Century Gothic" panose="020B0502020202020204" pitchFamily="34" charset="0"/>
                  <a:ea typeface="Times New Roman" panose="02020603050405020304" pitchFamily="18" charset="0"/>
                </a:rPr>
                <a:t>Perangkat</a:t>
              </a:r>
              <a:r>
                <a:rPr lang="en-US" sz="1100" dirty="0">
                  <a:effectLst/>
                  <a:latin typeface="Century Gothic" panose="020B0502020202020204" pitchFamily="34" charset="0"/>
                  <a:ea typeface="Times New Roman" panose="02020603050405020304" pitchFamily="18" charset="0"/>
                </a:rPr>
                <a:t> Daerah </a:t>
              </a:r>
            </a:p>
            <a:p>
              <a:pPr marL="0" marR="0" lvl="0" indent="0" algn="just" defTabSz="913765" rtl="0" eaLnBrk="1" fontAlgn="auto" latinLnBrk="0" hangingPunct="1">
                <a:lnSpc>
                  <a:spcPct val="100000"/>
                </a:lnSpc>
                <a:spcBef>
                  <a:spcPts val="0"/>
                </a:spcBef>
                <a:spcAft>
                  <a:spcPts val="0"/>
                </a:spcAft>
                <a:buClrTx/>
                <a:buSzTx/>
                <a:buFontTx/>
                <a:buNone/>
                <a:defRPr/>
              </a:pPr>
              <a:endParaRPr kumimoji="0" lang="en-US" sz="1100" b="0" i="0" u="none" strike="noStrike" kern="0" cap="none" spc="0" normalizeH="0" baseline="0" noProof="0" dirty="0">
                <a:ln>
                  <a:noFill/>
                </a:ln>
                <a:effectLst/>
                <a:uLnTx/>
                <a:uFillTx/>
                <a:latin typeface="Century Gothic" panose="020B0502020202020204" pitchFamily="34" charset="0"/>
              </a:endParaRPr>
            </a:p>
          </p:txBody>
        </p:sp>
      </p:grpSp>
      <p:sp>
        <p:nvSpPr>
          <p:cNvPr id="45" name="Rectangle 44"/>
          <p:cNvSpPr/>
          <p:nvPr/>
        </p:nvSpPr>
        <p:spPr>
          <a:xfrm>
            <a:off x="298777" y="1727396"/>
            <a:ext cx="2806640" cy="318098"/>
          </a:xfrm>
          <a:prstGeom prst="rect">
            <a:avLst/>
          </a:prstGeom>
        </p:spPr>
        <p:txBody>
          <a:bodyPr wrap="square" lIns="91439" tIns="45719" rIns="91439" bIns="45719">
            <a:spAutoFit/>
          </a:bodyPr>
          <a:lstStyle/>
          <a:p>
            <a:pPr defTabSz="913765">
              <a:defRPr/>
            </a:pPr>
            <a:r>
              <a:rPr lang="en-US" sz="1465" b="1" kern="0" dirty="0">
                <a:latin typeface="Century Gothic" panose="020B0502020202020204" pitchFamily="34" charset="0"/>
              </a:rPr>
              <a:t>UU. NO. 2 TAHUN 2017</a:t>
            </a:r>
            <a:endParaRPr lang="id-ID" sz="1465" b="1" kern="0" dirty="0">
              <a:latin typeface="Century Gothic" panose="020B0502020202020204" pitchFamily="34" charset="0"/>
            </a:endParaRPr>
          </a:p>
        </p:txBody>
      </p:sp>
      <p:sp>
        <p:nvSpPr>
          <p:cNvPr id="46" name="Rectangle 45"/>
          <p:cNvSpPr>
            <a:spLocks noChangeArrowheads="1"/>
          </p:cNvSpPr>
          <p:nvPr/>
        </p:nvSpPr>
        <p:spPr bwMode="auto">
          <a:xfrm>
            <a:off x="298777" y="1966132"/>
            <a:ext cx="3998622" cy="577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9" tIns="45719" rIns="91439" bIns="45719">
            <a:spAutoFit/>
          </a:bodyPr>
          <a:lstStyle/>
          <a:p>
            <a:pPr algn="just" defTabSz="912495"/>
            <a:r>
              <a:rPr lang="en-US" sz="1050" dirty="0" err="1">
                <a:latin typeface="Century Gothic" panose="020B0502020202020204" pitchFamily="34" charset="0"/>
              </a:rPr>
              <a:t>Tentang</a:t>
            </a:r>
            <a:r>
              <a:rPr lang="en-US" sz="1050" dirty="0">
                <a:latin typeface="Century Gothic" panose="020B0502020202020204" pitchFamily="34" charset="0"/>
              </a:rPr>
              <a:t> </a:t>
            </a:r>
            <a:r>
              <a:rPr lang="en-US" sz="1050" b="1" dirty="0" err="1">
                <a:latin typeface="Century Gothic" panose="020B0502020202020204" pitchFamily="34" charset="0"/>
              </a:rPr>
              <a:t>Jasa</a:t>
            </a:r>
            <a:r>
              <a:rPr lang="en-US" sz="1050" b="1" dirty="0">
                <a:latin typeface="Century Gothic" panose="020B0502020202020204" pitchFamily="34" charset="0"/>
              </a:rPr>
              <a:t> </a:t>
            </a:r>
            <a:r>
              <a:rPr lang="en-US" sz="1050" b="1" dirty="0" err="1">
                <a:latin typeface="Century Gothic" panose="020B0502020202020204" pitchFamily="34" charset="0"/>
              </a:rPr>
              <a:t>Konstruksi</a:t>
            </a:r>
            <a:r>
              <a:rPr lang="en-US" sz="1050" dirty="0">
                <a:latin typeface="Century Gothic" panose="020B0502020202020204" pitchFamily="34" charset="0"/>
              </a:rPr>
              <a:t>, </a:t>
            </a:r>
            <a:r>
              <a:rPr lang="en-US" sz="1050" dirty="0" err="1">
                <a:latin typeface="Century Gothic" panose="020B0502020202020204" pitchFamily="34" charset="0"/>
              </a:rPr>
              <a:t>pada</a:t>
            </a:r>
            <a:r>
              <a:rPr lang="en-US" sz="1050" dirty="0">
                <a:latin typeface="Century Gothic" panose="020B0502020202020204" pitchFamily="34" charset="0"/>
              </a:rPr>
              <a:t> </a:t>
            </a:r>
            <a:r>
              <a:rPr lang="en-US" sz="1050" dirty="0" err="1">
                <a:latin typeface="Century Gothic" panose="020B0502020202020204" pitchFamily="34" charset="0"/>
              </a:rPr>
              <a:t>Pasal</a:t>
            </a:r>
            <a:r>
              <a:rPr lang="en-US" sz="1050" dirty="0">
                <a:latin typeface="Century Gothic" panose="020B0502020202020204" pitchFamily="34" charset="0"/>
              </a:rPr>
              <a:t> 70 </a:t>
            </a:r>
            <a:r>
              <a:rPr lang="en-US" sz="1050" dirty="0" err="1">
                <a:latin typeface="Century Gothic" panose="020B0502020202020204" pitchFamily="34" charset="0"/>
              </a:rPr>
              <a:t>Ayat</a:t>
            </a:r>
            <a:r>
              <a:rPr lang="en-US" sz="1050" dirty="0">
                <a:latin typeface="Century Gothic" panose="020B0502020202020204" pitchFamily="34" charset="0"/>
              </a:rPr>
              <a:t> 1 </a:t>
            </a:r>
            <a:r>
              <a:rPr lang="en-US" sz="1050" dirty="0" err="1">
                <a:latin typeface="Century Gothic" panose="020B0502020202020204" pitchFamily="34" charset="0"/>
              </a:rPr>
              <a:t>bahwa</a:t>
            </a:r>
            <a:r>
              <a:rPr lang="en-US" sz="1050" dirty="0">
                <a:latin typeface="Century Gothic" panose="020B0502020202020204" pitchFamily="34" charset="0"/>
              </a:rPr>
              <a:t> </a:t>
            </a:r>
            <a:r>
              <a:rPr lang="en-US" sz="1050" dirty="0" err="1">
                <a:latin typeface="Century Gothic" panose="020B0502020202020204" pitchFamily="34" charset="0"/>
              </a:rPr>
              <a:t>setiap</a:t>
            </a:r>
            <a:r>
              <a:rPr lang="en-US" sz="1050" dirty="0">
                <a:latin typeface="Century Gothic" panose="020B0502020202020204" pitchFamily="34" charset="0"/>
              </a:rPr>
              <a:t> </a:t>
            </a:r>
            <a:r>
              <a:rPr lang="en-US" sz="1050" dirty="0" err="1">
                <a:latin typeface="Century Gothic" panose="020B0502020202020204" pitchFamily="34" charset="0"/>
              </a:rPr>
              <a:t>tenaga</a:t>
            </a:r>
            <a:r>
              <a:rPr lang="en-US" sz="1050" dirty="0">
                <a:latin typeface="Century Gothic" panose="020B0502020202020204" pitchFamily="34" charset="0"/>
              </a:rPr>
              <a:t> </a:t>
            </a:r>
            <a:r>
              <a:rPr lang="en-US" sz="1050" dirty="0" err="1">
                <a:latin typeface="Century Gothic" panose="020B0502020202020204" pitchFamily="34" charset="0"/>
              </a:rPr>
              <a:t>kerja</a:t>
            </a:r>
            <a:r>
              <a:rPr lang="en-US" sz="1050" dirty="0">
                <a:latin typeface="Century Gothic" panose="020B0502020202020204" pitchFamily="34" charset="0"/>
              </a:rPr>
              <a:t> </a:t>
            </a:r>
            <a:r>
              <a:rPr lang="en-US" sz="1050" dirty="0" err="1">
                <a:latin typeface="Century Gothic" panose="020B0502020202020204" pitchFamily="34" charset="0"/>
              </a:rPr>
              <a:t>konstruksi</a:t>
            </a:r>
            <a:r>
              <a:rPr lang="en-US" sz="1050" dirty="0">
                <a:latin typeface="Century Gothic" panose="020B0502020202020204" pitchFamily="34" charset="0"/>
              </a:rPr>
              <a:t> yang </a:t>
            </a:r>
            <a:r>
              <a:rPr lang="en-US" sz="1050" dirty="0" err="1">
                <a:latin typeface="Century Gothic" panose="020B0502020202020204" pitchFamily="34" charset="0"/>
              </a:rPr>
              <a:t>bekerja</a:t>
            </a:r>
            <a:r>
              <a:rPr lang="en-US" sz="1050" dirty="0">
                <a:latin typeface="Century Gothic" panose="020B0502020202020204" pitchFamily="34" charset="0"/>
              </a:rPr>
              <a:t> di </a:t>
            </a:r>
            <a:r>
              <a:rPr lang="en-US" sz="1050" dirty="0" err="1">
                <a:latin typeface="Century Gothic" panose="020B0502020202020204" pitchFamily="34" charset="0"/>
              </a:rPr>
              <a:t>bidang</a:t>
            </a:r>
            <a:r>
              <a:rPr lang="en-US" sz="1050" dirty="0">
                <a:latin typeface="Century Gothic" panose="020B0502020202020204" pitchFamily="34" charset="0"/>
              </a:rPr>
              <a:t> </a:t>
            </a:r>
            <a:r>
              <a:rPr lang="en-US" sz="1050" dirty="0" err="1">
                <a:latin typeface="Century Gothic" panose="020B0502020202020204" pitchFamily="34" charset="0"/>
              </a:rPr>
              <a:t>Jasa</a:t>
            </a:r>
            <a:r>
              <a:rPr lang="en-US" sz="1050" dirty="0">
                <a:latin typeface="Century Gothic" panose="020B0502020202020204" pitchFamily="34" charset="0"/>
              </a:rPr>
              <a:t> </a:t>
            </a:r>
            <a:r>
              <a:rPr lang="en-US" sz="1050" dirty="0" err="1">
                <a:latin typeface="Century Gothic" panose="020B0502020202020204" pitchFamily="34" charset="0"/>
              </a:rPr>
              <a:t>Konstruksi</a:t>
            </a:r>
            <a:r>
              <a:rPr lang="en-US" sz="1050" dirty="0">
                <a:latin typeface="Century Gothic" panose="020B0502020202020204" pitchFamily="34" charset="0"/>
              </a:rPr>
              <a:t> </a:t>
            </a:r>
            <a:r>
              <a:rPr lang="en-US" sz="1050" b="1" dirty="0" err="1">
                <a:latin typeface="Century Gothic" panose="020B0502020202020204" pitchFamily="34" charset="0"/>
              </a:rPr>
              <a:t>wajib</a:t>
            </a:r>
            <a:r>
              <a:rPr lang="en-US" sz="1050" b="1" dirty="0">
                <a:latin typeface="Century Gothic" panose="020B0502020202020204" pitchFamily="34" charset="0"/>
              </a:rPr>
              <a:t> </a:t>
            </a:r>
            <a:r>
              <a:rPr lang="en-US" sz="1050" b="1" dirty="0" err="1">
                <a:latin typeface="Century Gothic" panose="020B0502020202020204" pitchFamily="34" charset="0"/>
              </a:rPr>
              <a:t>memiliki</a:t>
            </a:r>
            <a:r>
              <a:rPr lang="en-US" sz="1050" b="1" dirty="0">
                <a:latin typeface="Century Gothic" panose="020B0502020202020204" pitchFamily="34" charset="0"/>
              </a:rPr>
              <a:t> </a:t>
            </a:r>
            <a:r>
              <a:rPr lang="en-US" sz="1050" b="1" dirty="0" err="1">
                <a:latin typeface="Century Gothic" panose="020B0502020202020204" pitchFamily="34" charset="0"/>
              </a:rPr>
              <a:t>Sertifikasi</a:t>
            </a:r>
            <a:r>
              <a:rPr lang="en-US" sz="1050" b="1" dirty="0">
                <a:latin typeface="Century Gothic" panose="020B0502020202020204" pitchFamily="34" charset="0"/>
              </a:rPr>
              <a:t> </a:t>
            </a:r>
            <a:r>
              <a:rPr lang="en-US" sz="1050" b="1" dirty="0" err="1">
                <a:latin typeface="Century Gothic" panose="020B0502020202020204" pitchFamily="34" charset="0"/>
              </a:rPr>
              <a:t>Kompetensi</a:t>
            </a:r>
            <a:r>
              <a:rPr lang="en-US" sz="1050" b="1" dirty="0">
                <a:latin typeface="Century Gothic" panose="020B0502020202020204" pitchFamily="34" charset="0"/>
              </a:rPr>
              <a:t> </a:t>
            </a:r>
            <a:r>
              <a:rPr lang="en-US" sz="1050" b="1" dirty="0" err="1">
                <a:latin typeface="Century Gothic" panose="020B0502020202020204" pitchFamily="34" charset="0"/>
              </a:rPr>
              <a:t>Kerja</a:t>
            </a:r>
            <a:r>
              <a:rPr lang="en-US" sz="1050" b="1" dirty="0">
                <a:latin typeface="Century Gothic" panose="020B0502020202020204" pitchFamily="34" charset="0"/>
              </a:rPr>
              <a:t>.</a:t>
            </a:r>
            <a:endParaRPr lang="en-US" sz="1050" dirty="0">
              <a:latin typeface="Century Gothic" panose="020B0502020202020204" pitchFamily="34" charset="0"/>
            </a:endParaRPr>
          </a:p>
        </p:txBody>
      </p:sp>
      <p:sp>
        <p:nvSpPr>
          <p:cNvPr id="52" name="Oval 51"/>
          <p:cNvSpPr/>
          <p:nvPr/>
        </p:nvSpPr>
        <p:spPr>
          <a:xfrm>
            <a:off x="4430907" y="4132499"/>
            <a:ext cx="452437" cy="450851"/>
          </a:xfrm>
          <a:prstGeom prst="ellipse">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405" tIns="42203" rIns="84405" bIns="42203" anchor="ctr"/>
          <a:lstStyle/>
          <a:p>
            <a:pPr algn="ctr" defTabSz="913765">
              <a:defRPr/>
            </a:pPr>
            <a:r>
              <a:rPr lang="en-US" sz="1600" b="1" dirty="0">
                <a:solidFill>
                  <a:schemeClr val="bg1"/>
                </a:solidFill>
                <a:latin typeface="Century Gothic" panose="020B0502020202020204" pitchFamily="34" charset="0"/>
              </a:rPr>
              <a:t>4</a:t>
            </a:r>
          </a:p>
        </p:txBody>
      </p:sp>
      <p:grpSp>
        <p:nvGrpSpPr>
          <p:cNvPr id="58" name="Grup 75"/>
          <p:cNvGrpSpPr/>
          <p:nvPr/>
        </p:nvGrpSpPr>
        <p:grpSpPr>
          <a:xfrm>
            <a:off x="7895920" y="3965138"/>
            <a:ext cx="5217460" cy="727887"/>
            <a:chOff x="8850331" y="4904999"/>
            <a:chExt cx="3554386" cy="727887"/>
          </a:xfrm>
        </p:grpSpPr>
        <p:sp>
          <p:nvSpPr>
            <p:cNvPr id="65" name="Rectangle 64"/>
            <p:cNvSpPr/>
            <p:nvPr/>
          </p:nvSpPr>
          <p:spPr>
            <a:xfrm>
              <a:off x="8850332" y="4904999"/>
              <a:ext cx="2696087" cy="543865"/>
            </a:xfrm>
            <a:prstGeom prst="rect">
              <a:avLst/>
            </a:prstGeom>
          </p:spPr>
          <p:txBody>
            <a:bodyPr wrap="square" lIns="91439" tIns="45719" rIns="91439" bIns="45719">
              <a:spAutoFit/>
            </a:bodyPr>
            <a:lstStyle/>
            <a:p>
              <a:pPr marL="0" marR="0" lvl="0" indent="0" algn="l" defTabSz="913765" rtl="0" eaLnBrk="1" fontAlgn="auto" latinLnBrk="0" hangingPunct="1">
                <a:lnSpc>
                  <a:spcPct val="100000"/>
                </a:lnSpc>
                <a:spcBef>
                  <a:spcPts val="0"/>
                </a:spcBef>
                <a:spcAft>
                  <a:spcPts val="0"/>
                </a:spcAft>
                <a:buClrTx/>
                <a:buSzTx/>
                <a:buFontTx/>
                <a:buNone/>
                <a:defRPr/>
              </a:pPr>
              <a:r>
                <a:rPr lang="en-US" sz="1465" b="1" dirty="0">
                  <a:latin typeface="Century Gothic" panose="020B0502020202020204" pitchFamily="34" charset="0"/>
                </a:rPr>
                <a:t>SURAT GUBERNUR KALTIM </a:t>
              </a:r>
            </a:p>
            <a:p>
              <a:pPr marL="0" marR="0" lvl="0" indent="0" algn="l" defTabSz="913765" rtl="0" eaLnBrk="1" fontAlgn="auto" latinLnBrk="0" hangingPunct="1">
                <a:lnSpc>
                  <a:spcPct val="100000"/>
                </a:lnSpc>
                <a:spcBef>
                  <a:spcPts val="0"/>
                </a:spcBef>
                <a:spcAft>
                  <a:spcPts val="0"/>
                </a:spcAft>
                <a:buClrTx/>
                <a:buSzTx/>
                <a:buFontTx/>
                <a:buNone/>
                <a:defRPr/>
              </a:pPr>
              <a:r>
                <a:rPr lang="en-US" sz="1465" b="1" dirty="0">
                  <a:latin typeface="Century Gothic" panose="020B0502020202020204" pitchFamily="34" charset="0"/>
                </a:rPr>
                <a:t>NO. 600/6098/B.ISD-III </a:t>
              </a:r>
              <a:r>
                <a:rPr lang="en-US" sz="1465" b="1" dirty="0" err="1">
                  <a:latin typeface="Century Gothic" panose="020B0502020202020204" pitchFamily="34" charset="0"/>
                </a:rPr>
                <a:t>Tanggal</a:t>
              </a:r>
              <a:r>
                <a:rPr lang="en-US" sz="1465" b="1" dirty="0">
                  <a:latin typeface="Century Gothic" panose="020B0502020202020204" pitchFamily="34" charset="0"/>
                </a:rPr>
                <a:t> 30/9/2020</a:t>
              </a:r>
              <a:endParaRPr kumimoji="0" lang="id-ID" sz="1465" b="1" i="0" u="none" strike="noStrike" kern="0" cap="none" spc="0" normalizeH="0" baseline="0" noProof="0" dirty="0">
                <a:ln>
                  <a:noFill/>
                </a:ln>
                <a:effectLst/>
                <a:uLnTx/>
                <a:uFillTx/>
                <a:latin typeface="Century Gothic" panose="020B0502020202020204" pitchFamily="34" charset="0"/>
              </a:endParaRPr>
            </a:p>
          </p:txBody>
        </p:sp>
        <p:sp>
          <p:nvSpPr>
            <p:cNvPr id="66" name="Rectangle 65"/>
            <p:cNvSpPr/>
            <p:nvPr/>
          </p:nvSpPr>
          <p:spPr>
            <a:xfrm>
              <a:off x="8850331" y="5371278"/>
              <a:ext cx="3554386" cy="261608"/>
            </a:xfrm>
            <a:prstGeom prst="rect">
              <a:avLst/>
            </a:prstGeom>
          </p:spPr>
          <p:txBody>
            <a:bodyPr wrap="square" lIns="91439" tIns="45719" rIns="91439" bIns="45719">
              <a:spAutoFit/>
            </a:bodyPr>
            <a:lstStyle/>
            <a:p>
              <a:pPr marL="0" marR="0" lvl="0" indent="0" algn="just" defTabSz="913765" rtl="0" eaLnBrk="1" fontAlgn="auto" latinLnBrk="0" hangingPunct="1">
                <a:lnSpc>
                  <a:spcPct val="100000"/>
                </a:lnSpc>
                <a:spcBef>
                  <a:spcPts val="0"/>
                </a:spcBef>
                <a:spcAft>
                  <a:spcPts val="0"/>
                </a:spcAft>
                <a:buClrTx/>
                <a:buSzTx/>
                <a:buFontTx/>
                <a:buNone/>
                <a:defRPr/>
              </a:pPr>
              <a:r>
                <a:rPr kumimoji="0" lang="en-US" sz="1100" b="0" i="0" u="none" strike="noStrike" kern="1200" cap="none" spc="0" normalizeH="0" baseline="0" noProof="0" dirty="0" err="1">
                  <a:ln>
                    <a:noFill/>
                  </a:ln>
                  <a:effectLst/>
                  <a:uLnTx/>
                  <a:uFillTx/>
                  <a:latin typeface="Century Gothic" panose="020B0502020202020204" pitchFamily="34" charset="0"/>
                  <a:ea typeface="+mn-ea"/>
                  <a:cs typeface="+mn-cs"/>
                </a:rPr>
                <a:t>Perihal</a:t>
              </a:r>
              <a:r>
                <a:rPr kumimoji="0" lang="en-US" sz="1100" b="0" i="0" u="none" strike="noStrike" kern="1200" cap="none" spc="0" normalizeH="0" baseline="0" noProof="0" dirty="0">
                  <a:ln>
                    <a:noFill/>
                  </a:ln>
                  <a:effectLst/>
                  <a:uLnTx/>
                  <a:uFillTx/>
                  <a:latin typeface="Century Gothic" panose="020B0502020202020204" pitchFamily="34" charset="0"/>
                  <a:ea typeface="+mn-ea"/>
                  <a:cs typeface="+mn-cs"/>
                </a:rPr>
                <a:t> </a:t>
              </a:r>
              <a:r>
                <a:rPr kumimoji="0" lang="en-US" sz="1100" b="1" i="0" u="none" strike="noStrike" kern="1200" cap="none" spc="0" normalizeH="0" baseline="0" noProof="0" dirty="0" err="1">
                  <a:ln>
                    <a:noFill/>
                  </a:ln>
                  <a:effectLst/>
                  <a:uLnTx/>
                  <a:uFillTx/>
                  <a:latin typeface="Century Gothic" panose="020B0502020202020204" pitchFamily="34" charset="0"/>
                  <a:ea typeface="+mn-ea"/>
                  <a:cs typeface="+mn-cs"/>
                </a:rPr>
                <a:t>Pendelegasian</a:t>
              </a:r>
              <a:r>
                <a:rPr kumimoji="0" lang="en-US" sz="1100" b="1" i="0" u="none" strike="noStrike" kern="1200" cap="none" spc="0" normalizeH="0" baseline="0" noProof="0" dirty="0">
                  <a:ln>
                    <a:noFill/>
                  </a:ln>
                  <a:effectLst/>
                  <a:uLnTx/>
                  <a:uFillTx/>
                  <a:latin typeface="Century Gothic" panose="020B0502020202020204" pitchFamily="34" charset="0"/>
                  <a:ea typeface="+mn-ea"/>
                  <a:cs typeface="+mn-cs"/>
                </a:rPr>
                <a:t> </a:t>
              </a:r>
              <a:r>
                <a:rPr kumimoji="0" lang="en-US" sz="1100" b="1" i="0" u="none" strike="noStrike" kern="1200" cap="none" spc="0" normalizeH="0" baseline="0" noProof="0" dirty="0" err="1">
                  <a:ln>
                    <a:noFill/>
                  </a:ln>
                  <a:effectLst/>
                  <a:uLnTx/>
                  <a:uFillTx/>
                  <a:latin typeface="Century Gothic" panose="020B0502020202020204" pitchFamily="34" charset="0"/>
                  <a:ea typeface="+mn-ea"/>
                  <a:cs typeface="+mn-cs"/>
                </a:rPr>
                <a:t>Kewenangan</a:t>
              </a:r>
              <a:endParaRPr kumimoji="0" lang="id-ID" sz="1100" b="1" i="0" u="none" strike="noStrike" kern="0" cap="none" spc="0" normalizeH="0" baseline="0" noProof="0" dirty="0">
                <a:ln>
                  <a:noFill/>
                </a:ln>
                <a:effectLst/>
                <a:uLnTx/>
                <a:uFillTx/>
                <a:latin typeface="Century Gothic" panose="020B0502020202020204" pitchFamily="34" charset="0"/>
                <a:ea typeface="+mn-ea"/>
                <a:cs typeface="+mn-cs"/>
              </a:endParaRPr>
            </a:p>
          </p:txBody>
        </p:sp>
      </p:grpSp>
      <p:grpSp>
        <p:nvGrpSpPr>
          <p:cNvPr id="3" name="Group 2"/>
          <p:cNvGrpSpPr/>
          <p:nvPr/>
        </p:nvGrpSpPr>
        <p:grpSpPr>
          <a:xfrm>
            <a:off x="7874485" y="3018341"/>
            <a:ext cx="3554386" cy="517716"/>
            <a:chOff x="5281003" y="4783946"/>
            <a:chExt cx="3554386" cy="517716"/>
          </a:xfrm>
        </p:grpSpPr>
        <p:sp>
          <p:nvSpPr>
            <p:cNvPr id="69" name="Rectangle 68"/>
            <p:cNvSpPr/>
            <p:nvPr/>
          </p:nvSpPr>
          <p:spPr>
            <a:xfrm>
              <a:off x="5281003" y="4783946"/>
              <a:ext cx="3385207" cy="318098"/>
            </a:xfrm>
            <a:prstGeom prst="rect">
              <a:avLst/>
            </a:prstGeom>
          </p:spPr>
          <p:txBody>
            <a:bodyPr wrap="square" lIns="91439" tIns="45719" rIns="91439" bIns="45719">
              <a:spAutoFit/>
            </a:bodyPr>
            <a:lstStyle/>
            <a:p>
              <a:pPr defTabSz="913765">
                <a:defRPr/>
              </a:pPr>
              <a:endParaRPr lang="id-ID" sz="1465" b="1" kern="0" dirty="0">
                <a:latin typeface="Century Gothic" panose="020B0502020202020204" pitchFamily="34" charset="0"/>
              </a:endParaRPr>
            </a:p>
          </p:txBody>
        </p:sp>
        <p:sp>
          <p:nvSpPr>
            <p:cNvPr id="70" name="Rectangle 69"/>
            <p:cNvSpPr/>
            <p:nvPr/>
          </p:nvSpPr>
          <p:spPr>
            <a:xfrm>
              <a:off x="5281003" y="5024665"/>
              <a:ext cx="3554386" cy="276997"/>
            </a:xfrm>
            <a:prstGeom prst="rect">
              <a:avLst/>
            </a:prstGeom>
          </p:spPr>
          <p:txBody>
            <a:bodyPr wrap="square" lIns="91439" tIns="45719" rIns="91439" bIns="45719">
              <a:spAutoFit/>
            </a:bodyPr>
            <a:lstStyle/>
            <a:p>
              <a:pPr algn="just" defTabSz="913765">
                <a:defRPr/>
              </a:pPr>
              <a:endParaRPr lang="id-ID" sz="1200" kern="0" dirty="0">
                <a:latin typeface="Century Gothic" panose="020B0502020202020204" pitchFamily="34" charset="0"/>
              </a:endParaRPr>
            </a:p>
          </p:txBody>
        </p:sp>
      </p:grpSp>
      <p:grpSp>
        <p:nvGrpSpPr>
          <p:cNvPr id="9" name="Group 8"/>
          <p:cNvGrpSpPr/>
          <p:nvPr/>
        </p:nvGrpSpPr>
        <p:grpSpPr>
          <a:xfrm>
            <a:off x="5088374" y="1135832"/>
            <a:ext cx="1909341" cy="1882509"/>
            <a:chOff x="4908324" y="2527233"/>
            <a:chExt cx="1520329" cy="1493811"/>
          </a:xfrm>
        </p:grpSpPr>
        <p:sp>
          <p:nvSpPr>
            <p:cNvPr id="5" name="Oval 4"/>
            <p:cNvSpPr/>
            <p:nvPr/>
          </p:nvSpPr>
          <p:spPr bwMode="auto">
            <a:xfrm>
              <a:off x="4908324" y="2527233"/>
              <a:ext cx="1520329" cy="1493811"/>
            </a:xfrm>
            <a:prstGeom prst="ellipse">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3765">
                <a:defRPr/>
              </a:pPr>
              <a:endParaRPr lang="en-US" sz="1865">
                <a:solidFill>
                  <a:schemeClr val="tx1"/>
                </a:solidFill>
                <a:latin typeface="Century Gothic" panose="020B0502020202020204" pitchFamily="34" charset="0"/>
              </a:endParaRPr>
            </a:p>
          </p:txBody>
        </p:sp>
        <p:pic>
          <p:nvPicPr>
            <p:cNvPr id="7" name="Picture 6" descr="Hasil gambar untuk garuda 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10998" y="2802214"/>
              <a:ext cx="939497" cy="1005245"/>
            </a:xfrm>
            <a:prstGeom prst="rect">
              <a:avLst/>
            </a:prstGeom>
            <a:solidFill>
              <a:schemeClr val="accent5">
                <a:lumMod val="50000"/>
              </a:schemeClr>
            </a:solidFill>
            <a:ln w="9525">
              <a:solidFill>
                <a:schemeClr val="accent5">
                  <a:lumMod val="50000"/>
                </a:schemeClr>
              </a:solidFill>
              <a:miter lim="800000"/>
              <a:headEnd/>
              <a:tailEnd/>
            </a:ln>
          </p:spPr>
        </p:pic>
      </p:grpSp>
      <p:sp>
        <p:nvSpPr>
          <p:cNvPr id="51" name="Oval 50"/>
          <p:cNvSpPr/>
          <p:nvPr/>
        </p:nvSpPr>
        <p:spPr>
          <a:xfrm>
            <a:off x="7341774" y="2233476"/>
            <a:ext cx="452437" cy="450851"/>
          </a:xfrm>
          <a:prstGeom prst="ellipse">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405" tIns="42203" rIns="84405" bIns="42203" anchor="ctr"/>
          <a:lstStyle/>
          <a:p>
            <a:pPr algn="ctr" defTabSz="913765">
              <a:defRPr/>
            </a:pPr>
            <a:r>
              <a:rPr lang="en-US" sz="1600" b="1" dirty="0">
                <a:solidFill>
                  <a:schemeClr val="bg1"/>
                </a:solidFill>
                <a:latin typeface="Century Gothic" panose="020B0502020202020204" pitchFamily="34" charset="0"/>
              </a:rPr>
              <a:t>8</a:t>
            </a:r>
          </a:p>
        </p:txBody>
      </p:sp>
      <p:sp>
        <p:nvSpPr>
          <p:cNvPr id="71" name="Oval 70"/>
          <p:cNvSpPr/>
          <p:nvPr/>
        </p:nvSpPr>
        <p:spPr>
          <a:xfrm>
            <a:off x="7354192" y="3111013"/>
            <a:ext cx="452437" cy="450851"/>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4405" tIns="42203" rIns="84405" bIns="42203" anchor="ctr"/>
          <a:lstStyle/>
          <a:p>
            <a:pPr algn="ctr" defTabSz="913765">
              <a:defRPr/>
            </a:pPr>
            <a:r>
              <a:rPr lang="en-US" sz="1600" b="1" dirty="0">
                <a:solidFill>
                  <a:schemeClr val="bg1"/>
                </a:solidFill>
                <a:latin typeface="Century Gothic" panose="020B0502020202020204" pitchFamily="34" charset="0"/>
              </a:rPr>
              <a:t>9</a:t>
            </a:r>
          </a:p>
        </p:txBody>
      </p:sp>
      <p:sp>
        <p:nvSpPr>
          <p:cNvPr id="72" name="Oval 71"/>
          <p:cNvSpPr/>
          <p:nvPr/>
        </p:nvSpPr>
        <p:spPr>
          <a:xfrm>
            <a:off x="7266851" y="3978327"/>
            <a:ext cx="599594" cy="585614"/>
          </a:xfrm>
          <a:prstGeom prst="ellipse">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405" tIns="42203" rIns="84405" bIns="42203" anchor="ctr"/>
          <a:lstStyle/>
          <a:p>
            <a:pPr algn="ctr" defTabSz="913765">
              <a:defRPr/>
            </a:pPr>
            <a:r>
              <a:rPr lang="en-US" sz="1600" b="1" dirty="0">
                <a:solidFill>
                  <a:schemeClr val="bg1"/>
                </a:solidFill>
                <a:latin typeface="Century Gothic" panose="020B0502020202020204" pitchFamily="34" charset="0"/>
              </a:rPr>
              <a:t>10</a:t>
            </a:r>
          </a:p>
        </p:txBody>
      </p:sp>
      <p:sp>
        <p:nvSpPr>
          <p:cNvPr id="73" name="Text Box 1"/>
          <p:cNvSpPr txBox="1"/>
          <p:nvPr/>
        </p:nvSpPr>
        <p:spPr>
          <a:xfrm>
            <a:off x="4994377" y="987819"/>
            <a:ext cx="2118203" cy="830714"/>
          </a:xfrm>
          <a:prstGeom prst="rect">
            <a:avLst/>
          </a:prstGeom>
          <a:noFill/>
          <a:ln>
            <a:noFill/>
          </a:ln>
        </p:spPr>
        <p:txBody>
          <a:bodyPr rot="0" spcFirstLastPara="1" vert="horz" wrap="square" lIns="91440" tIns="45720" rIns="91440" bIns="45720" numCol="1" spcCol="0" rtlCol="0" fromWordArt="0" anchor="t" anchorCtr="0" forceAA="0" compatLnSpc="1">
            <a:prstTxWarp prst="textArchUp">
              <a:avLst/>
            </a:prstTxWarp>
            <a:noAutofit/>
          </a:bodyPr>
          <a:lstStyle/>
          <a:p>
            <a:pPr algn="ctr">
              <a:lnSpc>
                <a:spcPct val="107000"/>
              </a:lnSpc>
              <a:spcAft>
                <a:spcPts val="800"/>
              </a:spcAft>
            </a:pPr>
            <a:r>
              <a:rPr lang="en-ID" sz="3200" b="1" dirty="0">
                <a:ln w="9525" cap="flat" cmpd="sng" algn="ctr">
                  <a:solidFill>
                    <a:srgbClr val="FFFFFF"/>
                  </a:solidFill>
                  <a:prstDash val="solid"/>
                  <a:round/>
                </a:ln>
                <a:effectLst>
                  <a:glow rad="63500">
                    <a:schemeClr val="accent5">
                      <a:satMod val="175000"/>
                      <a:alpha val="40000"/>
                    </a:schemeClr>
                  </a:glow>
                  <a:outerShdw blurRad="12700" dist="38100" dir="2700000" algn="tl">
                    <a:schemeClr val="accent5">
                      <a:lumMod val="60000"/>
                      <a:lumOff val="40000"/>
                    </a:schemeClr>
                  </a:outerShdw>
                </a:effectLst>
                <a:latin typeface="Calibri" panose="020F0502020204030204" pitchFamily="34" charset="0"/>
                <a:ea typeface="Times New Roman" panose="02020603050405020304" pitchFamily="18" charset="0"/>
                <a:cs typeface="Times New Roman" panose="02020603050405020304" pitchFamily="18" charset="0"/>
              </a:rPr>
              <a:t>Dasar Hukum</a:t>
            </a:r>
            <a:endParaRPr lang="en-ID" sz="3200" dirty="0">
              <a:effectLst>
                <a:glow rad="63500">
                  <a:schemeClr val="accent5">
                    <a:satMod val="175000"/>
                    <a:alpha val="40000"/>
                  </a:schemeClr>
                </a:glow>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2" name="Rectangle 1"/>
          <p:cNvSpPr/>
          <p:nvPr/>
        </p:nvSpPr>
        <p:spPr>
          <a:xfrm>
            <a:off x="298776" y="2691302"/>
            <a:ext cx="2806640" cy="318098"/>
          </a:xfrm>
          <a:prstGeom prst="rect">
            <a:avLst/>
          </a:prstGeom>
        </p:spPr>
        <p:txBody>
          <a:bodyPr wrap="square" lIns="91439" tIns="45719" rIns="91439" bIns="45719">
            <a:spAutoFit/>
          </a:bodyPr>
          <a:lstStyle/>
          <a:p>
            <a:pPr defTabSz="913765">
              <a:defRPr/>
            </a:pPr>
            <a:r>
              <a:rPr lang="en-US" sz="1465" b="1" kern="0" dirty="0">
                <a:latin typeface="Century Gothic" panose="020B0502020202020204" pitchFamily="34" charset="0"/>
              </a:rPr>
              <a:t>UU NO. 6 TAHUN 2023</a:t>
            </a:r>
            <a:endParaRPr lang="id-ID" sz="1465" b="1" kern="0" dirty="0">
              <a:latin typeface="Century Gothic" panose="020B0502020202020204" pitchFamily="34" charset="0"/>
            </a:endParaRPr>
          </a:p>
        </p:txBody>
      </p:sp>
      <p:sp>
        <p:nvSpPr>
          <p:cNvPr id="12" name="Rectangle 11"/>
          <p:cNvSpPr>
            <a:spLocks noChangeArrowheads="1"/>
          </p:cNvSpPr>
          <p:nvPr/>
        </p:nvSpPr>
        <p:spPr bwMode="auto">
          <a:xfrm>
            <a:off x="293277" y="2919341"/>
            <a:ext cx="3997300" cy="553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9" tIns="45719" rIns="91439" bIns="45719">
            <a:spAutoFit/>
          </a:bodyPr>
          <a:lstStyle/>
          <a:p>
            <a:r>
              <a:rPr lang="en-US" sz="1000" dirty="0" err="1">
                <a:latin typeface="Century Gothic" panose="020B0502020202020204" pitchFamily="34" charset="0"/>
                <a:ea typeface="Cambria" panose="02040503050406030204" pitchFamily="18" charset="0"/>
              </a:rPr>
              <a:t>Tentang</a:t>
            </a:r>
            <a:r>
              <a:rPr lang="en-US" sz="1000" dirty="0">
                <a:latin typeface="Century Gothic" panose="020B0502020202020204" pitchFamily="34" charset="0"/>
                <a:ea typeface="Cambria" panose="02040503050406030204" pitchFamily="18" charset="0"/>
              </a:rPr>
              <a:t> </a:t>
            </a:r>
            <a:r>
              <a:rPr lang="en-US" sz="1000" dirty="0" err="1">
                <a:latin typeface="Century Gothic" panose="020B0502020202020204" pitchFamily="34" charset="0"/>
                <a:ea typeface="Cambria" panose="02040503050406030204" pitchFamily="18" charset="0"/>
              </a:rPr>
              <a:t>Penetapan</a:t>
            </a:r>
            <a:r>
              <a:rPr lang="en-US" sz="1000" dirty="0">
                <a:latin typeface="Century Gothic" panose="020B0502020202020204" pitchFamily="34" charset="0"/>
                <a:ea typeface="Cambria" panose="02040503050406030204" pitchFamily="18" charset="0"/>
              </a:rPr>
              <a:t> </a:t>
            </a:r>
            <a:r>
              <a:rPr lang="en-US" sz="1000" dirty="0" err="1">
                <a:latin typeface="Century Gothic" panose="020B0502020202020204" pitchFamily="34" charset="0"/>
                <a:ea typeface="Cambria" panose="02040503050406030204" pitchFamily="18" charset="0"/>
              </a:rPr>
              <a:t>Peraturan</a:t>
            </a:r>
            <a:r>
              <a:rPr lang="en-US" sz="1000" dirty="0">
                <a:latin typeface="Century Gothic" panose="020B0502020202020204" pitchFamily="34" charset="0"/>
                <a:ea typeface="Cambria" panose="02040503050406030204" pitchFamily="18" charset="0"/>
              </a:rPr>
              <a:t> </a:t>
            </a:r>
            <a:r>
              <a:rPr lang="en-US" sz="1000" dirty="0" err="1">
                <a:latin typeface="Century Gothic" panose="020B0502020202020204" pitchFamily="34" charset="0"/>
                <a:ea typeface="Cambria" panose="02040503050406030204" pitchFamily="18" charset="0"/>
              </a:rPr>
              <a:t>Pemerintah</a:t>
            </a:r>
            <a:r>
              <a:rPr lang="en-US" sz="1000" dirty="0">
                <a:latin typeface="Century Gothic" panose="020B0502020202020204" pitchFamily="34" charset="0"/>
                <a:ea typeface="Cambria" panose="02040503050406030204" pitchFamily="18" charset="0"/>
              </a:rPr>
              <a:t> </a:t>
            </a:r>
            <a:r>
              <a:rPr lang="en-US" sz="1000" dirty="0" err="1">
                <a:latin typeface="Century Gothic" panose="020B0502020202020204" pitchFamily="34" charset="0"/>
                <a:ea typeface="Cambria" panose="02040503050406030204" pitchFamily="18" charset="0"/>
              </a:rPr>
              <a:t>Pengganti</a:t>
            </a:r>
            <a:r>
              <a:rPr lang="en-US" sz="1000" dirty="0">
                <a:latin typeface="Century Gothic" panose="020B0502020202020204" pitchFamily="34" charset="0"/>
                <a:ea typeface="Cambria" panose="02040503050406030204" pitchFamily="18" charset="0"/>
              </a:rPr>
              <a:t> </a:t>
            </a:r>
            <a:r>
              <a:rPr lang="en-US" sz="1000" dirty="0" err="1">
                <a:latin typeface="Century Gothic" panose="020B0502020202020204" pitchFamily="34" charset="0"/>
                <a:ea typeface="Cambria" panose="02040503050406030204" pitchFamily="18" charset="0"/>
              </a:rPr>
              <a:t>Undang-Undang</a:t>
            </a:r>
            <a:r>
              <a:rPr lang="en-US" sz="1000" dirty="0">
                <a:latin typeface="Century Gothic" panose="020B0502020202020204" pitchFamily="34" charset="0"/>
                <a:ea typeface="Cambria" panose="02040503050406030204" pitchFamily="18" charset="0"/>
              </a:rPr>
              <a:t> </a:t>
            </a:r>
            <a:r>
              <a:rPr lang="en-US" sz="1000" dirty="0" err="1">
                <a:latin typeface="Century Gothic" panose="020B0502020202020204" pitchFamily="34" charset="0"/>
                <a:ea typeface="Cambria" panose="02040503050406030204" pitchFamily="18" charset="0"/>
              </a:rPr>
              <a:t>Nomor</a:t>
            </a:r>
            <a:r>
              <a:rPr lang="en-US" sz="1000" dirty="0">
                <a:latin typeface="Century Gothic" panose="020B0502020202020204" pitchFamily="34" charset="0"/>
                <a:ea typeface="Cambria" panose="02040503050406030204" pitchFamily="18" charset="0"/>
              </a:rPr>
              <a:t> 2 </a:t>
            </a:r>
            <a:r>
              <a:rPr lang="en-US" sz="1000" dirty="0" err="1">
                <a:latin typeface="Century Gothic" panose="020B0502020202020204" pitchFamily="34" charset="0"/>
                <a:ea typeface="Cambria" panose="02040503050406030204" pitchFamily="18" charset="0"/>
              </a:rPr>
              <a:t>Tahun</a:t>
            </a:r>
            <a:r>
              <a:rPr lang="en-US" sz="1000" dirty="0">
                <a:latin typeface="Century Gothic" panose="020B0502020202020204" pitchFamily="34" charset="0"/>
                <a:ea typeface="Cambria" panose="02040503050406030204" pitchFamily="18" charset="0"/>
              </a:rPr>
              <a:t> 2022 </a:t>
            </a:r>
            <a:r>
              <a:rPr lang="en-US" sz="1000" dirty="0" err="1">
                <a:latin typeface="Century Gothic" panose="020B0502020202020204" pitchFamily="34" charset="0"/>
                <a:ea typeface="Cambria" panose="02040503050406030204" pitchFamily="18" charset="0"/>
              </a:rPr>
              <a:t>tentang</a:t>
            </a:r>
            <a:r>
              <a:rPr lang="en-US" sz="1000" dirty="0">
                <a:latin typeface="Century Gothic" panose="020B0502020202020204" pitchFamily="34" charset="0"/>
                <a:ea typeface="Cambria" panose="02040503050406030204" pitchFamily="18" charset="0"/>
              </a:rPr>
              <a:t> </a:t>
            </a:r>
            <a:r>
              <a:rPr lang="en-US" sz="1000" dirty="0" err="1">
                <a:latin typeface="Century Gothic" panose="020B0502020202020204" pitchFamily="34" charset="0"/>
                <a:ea typeface="Cambria" panose="02040503050406030204" pitchFamily="18" charset="0"/>
              </a:rPr>
              <a:t>Cipta</a:t>
            </a:r>
            <a:r>
              <a:rPr lang="en-US" sz="1000" dirty="0">
                <a:latin typeface="Century Gothic" panose="020B0502020202020204" pitchFamily="34" charset="0"/>
                <a:ea typeface="Cambria" panose="02040503050406030204" pitchFamily="18" charset="0"/>
              </a:rPr>
              <a:t> </a:t>
            </a:r>
            <a:r>
              <a:rPr lang="en-US" sz="1000" dirty="0" err="1">
                <a:latin typeface="Century Gothic" panose="020B0502020202020204" pitchFamily="34" charset="0"/>
                <a:ea typeface="Cambria" panose="02040503050406030204" pitchFamily="18" charset="0"/>
              </a:rPr>
              <a:t>Kerja</a:t>
            </a:r>
            <a:r>
              <a:rPr lang="en-US" sz="1000" dirty="0">
                <a:latin typeface="Century Gothic" panose="020B0502020202020204" pitchFamily="34" charset="0"/>
                <a:ea typeface="Cambria" panose="02040503050406030204" pitchFamily="18" charset="0"/>
              </a:rPr>
              <a:t> </a:t>
            </a:r>
            <a:r>
              <a:rPr lang="en-US" sz="1000" dirty="0" err="1">
                <a:latin typeface="Century Gothic" panose="020B0502020202020204" pitchFamily="34" charset="0"/>
                <a:ea typeface="Cambria" panose="02040503050406030204" pitchFamily="18" charset="0"/>
              </a:rPr>
              <a:t>menjadi</a:t>
            </a:r>
            <a:r>
              <a:rPr lang="en-US" sz="1000" dirty="0">
                <a:latin typeface="Century Gothic" panose="020B0502020202020204" pitchFamily="34" charset="0"/>
                <a:ea typeface="Cambria" panose="02040503050406030204" pitchFamily="18" charset="0"/>
              </a:rPr>
              <a:t> </a:t>
            </a:r>
            <a:r>
              <a:rPr lang="en-US" sz="1000" dirty="0" err="1">
                <a:latin typeface="Century Gothic" panose="020B0502020202020204" pitchFamily="34" charset="0"/>
                <a:ea typeface="Cambria" panose="02040503050406030204" pitchFamily="18" charset="0"/>
              </a:rPr>
              <a:t>Undang-Undang</a:t>
            </a:r>
            <a:endParaRPr lang="en-US" sz="1000" dirty="0">
              <a:latin typeface="Century Gothic" panose="020B0502020202020204" pitchFamily="34" charset="0"/>
              <a:ea typeface="Cambria" panose="02040503050406030204" pitchFamily="18" charset="0"/>
            </a:endParaRPr>
          </a:p>
        </p:txBody>
      </p:sp>
      <p:sp>
        <p:nvSpPr>
          <p:cNvPr id="11" name="Oval 10"/>
          <p:cNvSpPr/>
          <p:nvPr/>
        </p:nvSpPr>
        <p:spPr>
          <a:xfrm>
            <a:off x="7283232" y="4858529"/>
            <a:ext cx="566832" cy="588898"/>
          </a:xfrm>
          <a:prstGeom prst="ellipse">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405" tIns="42203" rIns="84405" bIns="42203" anchor="ctr"/>
          <a:lstStyle/>
          <a:p>
            <a:pPr algn="ctr" defTabSz="913765">
              <a:defRPr/>
            </a:pPr>
            <a:r>
              <a:rPr lang="en-US" sz="1600" b="1" dirty="0">
                <a:solidFill>
                  <a:schemeClr val="bg1"/>
                </a:solidFill>
                <a:latin typeface="Century Gothic" panose="020B0502020202020204" pitchFamily="34" charset="0"/>
              </a:rPr>
              <a:t>11</a:t>
            </a:r>
          </a:p>
        </p:txBody>
      </p:sp>
      <p:sp>
        <p:nvSpPr>
          <p:cNvPr id="13" name="Rectangle 12"/>
          <p:cNvSpPr/>
          <p:nvPr/>
        </p:nvSpPr>
        <p:spPr>
          <a:xfrm>
            <a:off x="7895920" y="4851649"/>
            <a:ext cx="4969123" cy="318098"/>
          </a:xfrm>
          <a:prstGeom prst="rect">
            <a:avLst/>
          </a:prstGeom>
        </p:spPr>
        <p:txBody>
          <a:bodyPr wrap="square" lIns="91439" tIns="45719" rIns="91439" bIns="45719">
            <a:spAutoFit/>
          </a:bodyPr>
          <a:lstStyle/>
          <a:p>
            <a:pPr marL="0" marR="0" lvl="0" indent="0" algn="l" defTabSz="913765" rtl="0" eaLnBrk="1" fontAlgn="auto" latinLnBrk="0" hangingPunct="1">
              <a:lnSpc>
                <a:spcPct val="100000"/>
              </a:lnSpc>
              <a:spcBef>
                <a:spcPts val="0"/>
              </a:spcBef>
              <a:spcAft>
                <a:spcPts val="0"/>
              </a:spcAft>
              <a:buClrTx/>
              <a:buSzTx/>
              <a:buFontTx/>
              <a:buNone/>
              <a:defRPr/>
            </a:pPr>
            <a:r>
              <a:rPr lang="en-US" sz="1465" b="1" dirty="0">
                <a:latin typeface="Century Gothic" panose="020B0502020202020204" pitchFamily="34" charset="0"/>
              </a:rPr>
              <a:t>PERMEN PUPR NO. 1 TAHUN 2023</a:t>
            </a:r>
          </a:p>
        </p:txBody>
      </p:sp>
      <p:sp>
        <p:nvSpPr>
          <p:cNvPr id="14" name="Rectangle 13"/>
          <p:cNvSpPr/>
          <p:nvPr/>
        </p:nvSpPr>
        <p:spPr>
          <a:xfrm>
            <a:off x="7897264" y="5077074"/>
            <a:ext cx="3982990" cy="600162"/>
          </a:xfrm>
          <a:prstGeom prst="rect">
            <a:avLst/>
          </a:prstGeom>
        </p:spPr>
        <p:txBody>
          <a:bodyPr wrap="square" lIns="91439" tIns="45719" rIns="91439" bIns="45719">
            <a:spAutoFit/>
          </a:bodyPr>
          <a:lstStyle/>
          <a:p>
            <a:pPr algn="just" defTabSz="913765">
              <a:defRPr/>
            </a:pPr>
            <a:r>
              <a:rPr lang="en-US" sz="1100" dirty="0" err="1">
                <a:latin typeface="Century Gothic" panose="020B0502020202020204" pitchFamily="34" charset="0"/>
              </a:rPr>
              <a:t>Tentang</a:t>
            </a:r>
            <a:r>
              <a:rPr lang="en-US" sz="1100" dirty="0">
                <a:latin typeface="Century Gothic" panose="020B0502020202020204" pitchFamily="34" charset="0"/>
              </a:rPr>
              <a:t> </a:t>
            </a:r>
            <a:r>
              <a:rPr lang="en-US" sz="1100" b="1" dirty="0" err="1">
                <a:latin typeface="Century Gothic" panose="020B0502020202020204" pitchFamily="34" charset="0"/>
              </a:rPr>
              <a:t>Pengawasan</a:t>
            </a:r>
            <a:r>
              <a:rPr lang="en-US" sz="1100" b="1" dirty="0">
                <a:latin typeface="Century Gothic" panose="020B0502020202020204" pitchFamily="34" charset="0"/>
              </a:rPr>
              <a:t> </a:t>
            </a:r>
            <a:r>
              <a:rPr lang="en-US" sz="1100" b="1" dirty="0" err="1">
                <a:latin typeface="Century Gothic" panose="020B0502020202020204" pitchFamily="34" charset="0"/>
              </a:rPr>
              <a:t>Penyelenggaraan</a:t>
            </a:r>
            <a:r>
              <a:rPr lang="en-US" sz="1100" b="1" dirty="0">
                <a:latin typeface="Century Gothic" panose="020B0502020202020204" pitchFamily="34" charset="0"/>
              </a:rPr>
              <a:t> Jasa </a:t>
            </a:r>
            <a:r>
              <a:rPr lang="en-US" sz="1100" b="1" dirty="0" err="1">
                <a:latin typeface="Century Gothic" panose="020B0502020202020204" pitchFamily="34" charset="0"/>
              </a:rPr>
              <a:t>Konstruksi</a:t>
            </a:r>
            <a:r>
              <a:rPr lang="en-US" sz="1100" b="1" dirty="0">
                <a:latin typeface="Century Gothic" panose="020B0502020202020204" pitchFamily="34" charset="0"/>
              </a:rPr>
              <a:t> yang </a:t>
            </a:r>
            <a:r>
              <a:rPr lang="en-US" sz="1100" b="1" dirty="0" err="1">
                <a:latin typeface="Century Gothic" panose="020B0502020202020204" pitchFamily="34" charset="0"/>
              </a:rPr>
              <a:t>dilaksanakan</a:t>
            </a:r>
            <a:r>
              <a:rPr lang="en-US" sz="1100" b="1" dirty="0">
                <a:latin typeface="Century Gothic" panose="020B0502020202020204" pitchFamily="34" charset="0"/>
              </a:rPr>
              <a:t> </a:t>
            </a:r>
            <a:r>
              <a:rPr lang="en-US" sz="1100" b="1" dirty="0" err="1">
                <a:latin typeface="Century Gothic" panose="020B0502020202020204" pitchFamily="34" charset="0"/>
              </a:rPr>
              <a:t>pemerintah</a:t>
            </a:r>
            <a:r>
              <a:rPr lang="en-US" sz="1100" b="1" dirty="0">
                <a:latin typeface="Century Gothic" panose="020B0502020202020204" pitchFamily="34" charset="0"/>
              </a:rPr>
              <a:t> </a:t>
            </a:r>
            <a:r>
              <a:rPr lang="en-US" sz="1100" b="1" dirty="0" err="1">
                <a:latin typeface="Century Gothic" panose="020B0502020202020204" pitchFamily="34" charset="0"/>
              </a:rPr>
              <a:t>daerah</a:t>
            </a:r>
            <a:r>
              <a:rPr lang="en-US" sz="1100" b="1" dirty="0">
                <a:latin typeface="Century Gothic" panose="020B0502020202020204" pitchFamily="34" charset="0"/>
              </a:rPr>
              <a:t> </a:t>
            </a:r>
            <a:r>
              <a:rPr lang="en-US" sz="1100" b="1" dirty="0" err="1">
                <a:latin typeface="Century Gothic" panose="020B0502020202020204" pitchFamily="34" charset="0"/>
              </a:rPr>
              <a:t>Provinsi,Kabupaten</a:t>
            </a:r>
            <a:r>
              <a:rPr lang="en-US" sz="1100" b="1" dirty="0">
                <a:latin typeface="Century Gothic" panose="020B0502020202020204" pitchFamily="34" charset="0"/>
              </a:rPr>
              <a:t>, dan Kota</a:t>
            </a:r>
            <a:endParaRPr lang="id-ID" sz="1100" kern="0" dirty="0">
              <a:latin typeface="Century Gothic" panose="020B0502020202020204" pitchFamily="34" charset="0"/>
            </a:endParaRPr>
          </a:p>
        </p:txBody>
      </p:sp>
      <p:sp>
        <p:nvSpPr>
          <p:cNvPr id="4" name="Oval 3"/>
          <p:cNvSpPr/>
          <p:nvPr/>
        </p:nvSpPr>
        <p:spPr>
          <a:xfrm>
            <a:off x="7266851" y="5805241"/>
            <a:ext cx="623038" cy="629262"/>
          </a:xfrm>
          <a:prstGeom prst="ellipse">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405" tIns="42203" rIns="84405" bIns="42203" anchor="ctr"/>
          <a:lstStyle/>
          <a:p>
            <a:pPr algn="ctr" defTabSz="913765">
              <a:defRPr/>
            </a:pPr>
            <a:r>
              <a:rPr lang="en-US" sz="1600" b="1" dirty="0">
                <a:solidFill>
                  <a:schemeClr val="bg1"/>
                </a:solidFill>
                <a:latin typeface="Century Gothic" panose="020B0502020202020204" pitchFamily="34" charset="0"/>
              </a:rPr>
              <a:t>12</a:t>
            </a:r>
          </a:p>
        </p:txBody>
      </p:sp>
      <p:grpSp>
        <p:nvGrpSpPr>
          <p:cNvPr id="17" name="Group 16"/>
          <p:cNvGrpSpPr/>
          <p:nvPr/>
        </p:nvGrpSpPr>
        <p:grpSpPr>
          <a:xfrm>
            <a:off x="7961660" y="5809295"/>
            <a:ext cx="3931562" cy="903525"/>
            <a:chOff x="8533540" y="4808532"/>
            <a:chExt cx="3931562" cy="903525"/>
          </a:xfrm>
        </p:grpSpPr>
        <p:sp>
          <p:nvSpPr>
            <p:cNvPr id="18" name="Rectangle 17"/>
            <p:cNvSpPr/>
            <p:nvPr/>
          </p:nvSpPr>
          <p:spPr>
            <a:xfrm>
              <a:off x="8533540" y="4808532"/>
              <a:ext cx="3385207" cy="543865"/>
            </a:xfrm>
            <a:prstGeom prst="rect">
              <a:avLst/>
            </a:prstGeom>
          </p:spPr>
          <p:txBody>
            <a:bodyPr wrap="square" lIns="91439" tIns="45719" rIns="91439" bIns="45719">
              <a:spAutoFit/>
            </a:bodyPr>
            <a:lstStyle/>
            <a:p>
              <a:pPr defTabSz="913765">
                <a:defRPr/>
              </a:pPr>
              <a:r>
                <a:rPr lang="en-US" sz="1465" b="1" dirty="0">
                  <a:latin typeface="Century Gothic" panose="020B0502020202020204" pitchFamily="34" charset="0"/>
                </a:rPr>
                <a:t>SE GUBERNUR KALTIM NO. 563.1/5684/BMEP/B.AP TAHUN 2019</a:t>
              </a:r>
              <a:endParaRPr lang="id-ID" sz="1465" b="1" kern="0" dirty="0">
                <a:latin typeface="Century Gothic" panose="020B0502020202020204" pitchFamily="34" charset="0"/>
              </a:endParaRPr>
            </a:p>
          </p:txBody>
        </p:sp>
        <p:sp>
          <p:nvSpPr>
            <p:cNvPr id="19" name="Rectangle 18"/>
            <p:cNvSpPr/>
            <p:nvPr/>
          </p:nvSpPr>
          <p:spPr>
            <a:xfrm>
              <a:off x="8564358" y="5281172"/>
              <a:ext cx="3900744" cy="430885"/>
            </a:xfrm>
            <a:prstGeom prst="rect">
              <a:avLst/>
            </a:prstGeom>
          </p:spPr>
          <p:txBody>
            <a:bodyPr wrap="square" lIns="91439" tIns="45719" rIns="91439" bIns="45719">
              <a:spAutoFit/>
            </a:bodyPr>
            <a:lstStyle/>
            <a:p>
              <a:pPr algn="just" defTabSz="913765">
                <a:defRPr/>
              </a:pPr>
              <a:r>
                <a:rPr lang="en-US" sz="1100" dirty="0" err="1">
                  <a:latin typeface="Century Gothic" panose="020B0502020202020204" pitchFamily="34" charset="0"/>
                </a:rPr>
                <a:t>Tentang</a:t>
              </a:r>
              <a:r>
                <a:rPr lang="en-US" sz="1100" dirty="0">
                  <a:latin typeface="Century Gothic" panose="020B0502020202020204" pitchFamily="34" charset="0"/>
                </a:rPr>
                <a:t> </a:t>
              </a:r>
              <a:r>
                <a:rPr lang="en-US" sz="1100" b="1" dirty="0" err="1">
                  <a:latin typeface="Century Gothic" panose="020B0502020202020204" pitchFamily="34" charset="0"/>
                </a:rPr>
                <a:t>Kewajiban</a:t>
              </a:r>
              <a:r>
                <a:rPr lang="en-US" sz="1100" b="1" dirty="0">
                  <a:latin typeface="Century Gothic" panose="020B0502020202020204" pitchFamily="34" charset="0"/>
                </a:rPr>
                <a:t> </a:t>
              </a:r>
              <a:r>
                <a:rPr lang="en-US" sz="1100" b="1" dirty="0" err="1">
                  <a:latin typeface="Century Gothic" panose="020B0502020202020204" pitchFamily="34" charset="0"/>
                </a:rPr>
                <a:t>Tenaga</a:t>
              </a:r>
              <a:r>
                <a:rPr lang="en-US" sz="1100" b="1" dirty="0">
                  <a:latin typeface="Century Gothic" panose="020B0502020202020204" pitchFamily="34" charset="0"/>
                </a:rPr>
                <a:t> </a:t>
              </a:r>
              <a:r>
                <a:rPr lang="en-US" sz="1100" b="1" dirty="0" err="1">
                  <a:latin typeface="Century Gothic" panose="020B0502020202020204" pitchFamily="34" charset="0"/>
                </a:rPr>
                <a:t>Kerja</a:t>
              </a:r>
              <a:r>
                <a:rPr lang="en-US" sz="1100" b="1" dirty="0">
                  <a:latin typeface="Century Gothic" panose="020B0502020202020204" pitchFamily="34" charset="0"/>
                </a:rPr>
                <a:t> </a:t>
              </a:r>
              <a:r>
                <a:rPr lang="en-US" sz="1100" b="1" dirty="0" err="1">
                  <a:latin typeface="Century Gothic" panose="020B0502020202020204" pitchFamily="34" charset="0"/>
                </a:rPr>
                <a:t>Konstruksi</a:t>
              </a:r>
              <a:r>
                <a:rPr lang="en-US" sz="1100" b="1" dirty="0">
                  <a:latin typeface="Century Gothic" panose="020B0502020202020204" pitchFamily="34" charset="0"/>
                </a:rPr>
                <a:t> </a:t>
              </a:r>
              <a:r>
                <a:rPr lang="en-US" sz="1100" b="1" dirty="0" err="1">
                  <a:latin typeface="Century Gothic" panose="020B0502020202020204" pitchFamily="34" charset="0"/>
                </a:rPr>
                <a:t>Bersertifikat</a:t>
              </a:r>
              <a:r>
                <a:rPr lang="en-US" sz="1100" dirty="0">
                  <a:latin typeface="Century Gothic" panose="020B0502020202020204" pitchFamily="34" charset="0"/>
                </a:rPr>
                <a:t>.</a:t>
              </a:r>
              <a:endParaRPr lang="id-ID" sz="1100" kern="0" dirty="0">
                <a:latin typeface="Century Gothic" panose="020B0502020202020204" pitchFamily="34" charset="0"/>
              </a:endParaRPr>
            </a:p>
          </p:txBody>
        </p:sp>
      </p:grpSp>
      <p:sp>
        <p:nvSpPr>
          <p:cNvPr id="20" name="Rectangle 19"/>
          <p:cNvSpPr/>
          <p:nvPr/>
        </p:nvSpPr>
        <p:spPr>
          <a:xfrm>
            <a:off x="7895919" y="2963444"/>
            <a:ext cx="4969123" cy="318098"/>
          </a:xfrm>
          <a:prstGeom prst="rect">
            <a:avLst/>
          </a:prstGeom>
        </p:spPr>
        <p:txBody>
          <a:bodyPr wrap="square" lIns="91439" tIns="45719" rIns="91439" bIns="45719">
            <a:spAutoFit/>
          </a:bodyPr>
          <a:lstStyle/>
          <a:p>
            <a:pPr marL="0" marR="0" lvl="0" indent="0" algn="l" defTabSz="913765" rtl="0" eaLnBrk="1" fontAlgn="auto" latinLnBrk="0" hangingPunct="1">
              <a:lnSpc>
                <a:spcPct val="100000"/>
              </a:lnSpc>
              <a:spcBef>
                <a:spcPts val="0"/>
              </a:spcBef>
              <a:spcAft>
                <a:spcPts val="0"/>
              </a:spcAft>
              <a:buClrTx/>
              <a:buSzTx/>
              <a:buFontTx/>
              <a:buNone/>
              <a:defRPr/>
            </a:pPr>
            <a:r>
              <a:rPr lang="en-US" sz="1465" b="1" dirty="0">
                <a:latin typeface="Century Gothic" panose="020B0502020202020204" pitchFamily="34" charset="0"/>
              </a:rPr>
              <a:t>PERGUB KALTIM NO.46 TAHUN 2023</a:t>
            </a:r>
          </a:p>
        </p:txBody>
      </p:sp>
      <p:sp>
        <p:nvSpPr>
          <p:cNvPr id="21" name="Rectangle 20"/>
          <p:cNvSpPr/>
          <p:nvPr/>
        </p:nvSpPr>
        <p:spPr>
          <a:xfrm>
            <a:off x="7903957" y="3248842"/>
            <a:ext cx="3989265" cy="461663"/>
          </a:xfrm>
          <a:prstGeom prst="rect">
            <a:avLst/>
          </a:prstGeom>
        </p:spPr>
        <p:txBody>
          <a:bodyPr wrap="square" lIns="91439" tIns="45719" rIns="91439" bIns="45719">
            <a:spAutoFit/>
          </a:bodyPr>
          <a:lstStyle/>
          <a:p>
            <a:pPr algn="just" defTabSz="913765">
              <a:defRPr/>
            </a:pPr>
            <a:r>
              <a:rPr lang="en-US" sz="1200" dirty="0" err="1">
                <a:latin typeface="Century Gothic" panose="020B0502020202020204" pitchFamily="34" charset="0"/>
              </a:rPr>
              <a:t>Tentang</a:t>
            </a:r>
            <a:r>
              <a:rPr lang="en-US" sz="1200" dirty="0">
                <a:latin typeface="Century Gothic" panose="020B0502020202020204" pitchFamily="34" charset="0"/>
              </a:rPr>
              <a:t> </a:t>
            </a:r>
            <a:r>
              <a:rPr lang="en-US" sz="1200" b="1" dirty="0" err="1">
                <a:latin typeface="Century Gothic" panose="020B0502020202020204" pitchFamily="34" charset="0"/>
              </a:rPr>
              <a:t>Kebijakan</a:t>
            </a:r>
            <a:r>
              <a:rPr lang="en-US" sz="1200" b="1" dirty="0">
                <a:latin typeface="Century Gothic" panose="020B0502020202020204" pitchFamily="34" charset="0"/>
              </a:rPr>
              <a:t> </a:t>
            </a:r>
            <a:r>
              <a:rPr lang="en-US" sz="1200" b="1" dirty="0" err="1">
                <a:latin typeface="Century Gothic" panose="020B0502020202020204" pitchFamily="34" charset="0"/>
              </a:rPr>
              <a:t>Khusus</a:t>
            </a:r>
            <a:r>
              <a:rPr lang="en-US" sz="1200" b="1" dirty="0">
                <a:latin typeface="Century Gothic" panose="020B0502020202020204" pitchFamily="34" charset="0"/>
              </a:rPr>
              <a:t> </a:t>
            </a:r>
            <a:r>
              <a:rPr lang="en-US" sz="1200" b="1" dirty="0" err="1">
                <a:latin typeface="Century Gothic" panose="020B0502020202020204" pitchFamily="34" charset="0"/>
              </a:rPr>
              <a:t>Penyelenggaraan</a:t>
            </a:r>
            <a:r>
              <a:rPr lang="en-US" sz="1200" b="1" dirty="0">
                <a:latin typeface="Century Gothic" panose="020B0502020202020204" pitchFamily="34" charset="0"/>
              </a:rPr>
              <a:t> Jasa </a:t>
            </a:r>
            <a:r>
              <a:rPr lang="en-US" sz="1200" b="1" dirty="0" err="1">
                <a:latin typeface="Century Gothic" panose="020B0502020202020204" pitchFamily="34" charset="0"/>
              </a:rPr>
              <a:t>Konstruksi</a:t>
            </a:r>
            <a:r>
              <a:rPr lang="en-US" sz="1200" b="1" dirty="0">
                <a:latin typeface="Century Gothic" panose="020B0502020202020204" pitchFamily="34" charset="0"/>
              </a:rPr>
              <a:t> di Daerah</a:t>
            </a:r>
            <a:endParaRPr lang="id-ID" sz="1200" kern="0" dirty="0">
              <a:latin typeface="Century Gothic" panose="020B0502020202020204" pitchFamily="34" charset="0"/>
            </a:endParaRPr>
          </a:p>
        </p:txBody>
      </p:sp>
      <p:grpSp>
        <p:nvGrpSpPr>
          <p:cNvPr id="26" name="Group 25"/>
          <p:cNvGrpSpPr/>
          <p:nvPr/>
        </p:nvGrpSpPr>
        <p:grpSpPr>
          <a:xfrm>
            <a:off x="5045499" y="4024983"/>
            <a:ext cx="2165205" cy="1512871"/>
            <a:chOff x="8743291" y="4640644"/>
            <a:chExt cx="3915942" cy="1219996"/>
          </a:xfrm>
        </p:grpSpPr>
        <p:sp>
          <p:nvSpPr>
            <p:cNvPr id="27" name="Rectangle 26"/>
            <p:cNvSpPr/>
            <p:nvPr/>
          </p:nvSpPr>
          <p:spPr>
            <a:xfrm>
              <a:off x="8743291" y="4640644"/>
              <a:ext cx="3915942" cy="438579"/>
            </a:xfrm>
            <a:prstGeom prst="rect">
              <a:avLst/>
            </a:prstGeom>
          </p:spPr>
          <p:txBody>
            <a:bodyPr wrap="square" lIns="91439" tIns="45719" rIns="91439" bIns="45719">
              <a:spAutoFit/>
            </a:bodyPr>
            <a:lstStyle/>
            <a:p>
              <a:pPr algn="ctr" defTabSz="913765">
                <a:defRPr/>
              </a:pPr>
              <a:r>
                <a:rPr lang="en-US" sz="1465" b="1">
                  <a:latin typeface="Century Gothic" panose="020B0502020202020204" pitchFamily="34" charset="0"/>
                </a:rPr>
                <a:t>PERGUB KALTIM </a:t>
              </a:r>
            </a:p>
            <a:p>
              <a:pPr algn="ctr" defTabSz="913765">
                <a:defRPr/>
              </a:pPr>
              <a:r>
                <a:rPr lang="en-US" sz="1465" b="1">
                  <a:latin typeface="Century Gothic" panose="020B0502020202020204" pitchFamily="34" charset="0"/>
                </a:rPr>
                <a:t>NO 16 TAHUN 2023</a:t>
              </a:r>
              <a:endParaRPr lang="id-ID" sz="1465" b="1" kern="0" dirty="0">
                <a:latin typeface="Century Gothic" panose="020B0502020202020204" pitchFamily="34" charset="0"/>
              </a:endParaRPr>
            </a:p>
          </p:txBody>
        </p:sp>
        <p:sp>
          <p:nvSpPr>
            <p:cNvPr id="28" name="Rectangle 27"/>
            <p:cNvSpPr/>
            <p:nvPr/>
          </p:nvSpPr>
          <p:spPr>
            <a:xfrm>
              <a:off x="9262328" y="5041599"/>
              <a:ext cx="3095218" cy="819041"/>
            </a:xfrm>
            <a:prstGeom prst="rect">
              <a:avLst/>
            </a:prstGeom>
          </p:spPr>
          <p:txBody>
            <a:bodyPr wrap="square" lIns="91439" tIns="45719" rIns="91439" bIns="45719">
              <a:spAutoFit/>
            </a:bodyPr>
            <a:lstStyle/>
            <a:p>
              <a:pPr algn="ctr" defTabSz="913765">
                <a:defRPr/>
              </a:pPr>
              <a:r>
                <a:rPr lang="en-US" sz="1200" dirty="0" err="1">
                  <a:latin typeface="Century Gothic" panose="020B0502020202020204" pitchFamily="34" charset="0"/>
                </a:rPr>
                <a:t>Tentang</a:t>
              </a:r>
              <a:r>
                <a:rPr lang="en-US" sz="1200" dirty="0">
                  <a:latin typeface="Century Gothic" panose="020B0502020202020204" pitchFamily="34" charset="0"/>
                </a:rPr>
                <a:t> </a:t>
              </a:r>
              <a:r>
                <a:rPr lang="en-US" sz="1200" b="1" dirty="0">
                  <a:latin typeface="Century Gothic" panose="020B0502020202020204" pitchFamily="34" charset="0"/>
                </a:rPr>
                <a:t>Rencana Pembangunan Daerah Provinsi Kalimantan Timur </a:t>
              </a:r>
              <a:r>
                <a:rPr lang="en-US" sz="1200" b="1" dirty="0" err="1">
                  <a:latin typeface="Century Gothic" panose="020B0502020202020204" pitchFamily="34" charset="0"/>
                </a:rPr>
                <a:t>Tahun</a:t>
              </a:r>
              <a:r>
                <a:rPr lang="en-US" sz="1200" b="1" dirty="0">
                  <a:latin typeface="Century Gothic" panose="020B0502020202020204" pitchFamily="34" charset="0"/>
                </a:rPr>
                <a:t> 2024 – 2026 </a:t>
              </a:r>
              <a:endParaRPr lang="id-ID" sz="1200" kern="0" dirty="0">
                <a:latin typeface="Century Gothic" panose="020B0502020202020204" pitchFamily="34" charset="0"/>
              </a:endParaRPr>
            </a:p>
          </p:txBody>
        </p:sp>
      </p:grpSp>
      <p:sp>
        <p:nvSpPr>
          <p:cNvPr id="8" name="Oval 7"/>
          <p:cNvSpPr/>
          <p:nvPr/>
        </p:nvSpPr>
        <p:spPr>
          <a:xfrm>
            <a:off x="5806950" y="3482369"/>
            <a:ext cx="575422" cy="450851"/>
          </a:xfrm>
          <a:prstGeom prst="ellipse">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405" tIns="42203" rIns="84405" bIns="42203" anchor="ctr"/>
          <a:lstStyle/>
          <a:p>
            <a:pPr algn="ctr" defTabSz="913765">
              <a:defRPr/>
            </a:pPr>
            <a:r>
              <a:rPr lang="en-US" sz="1600" b="1" dirty="0">
                <a:solidFill>
                  <a:schemeClr val="bg1"/>
                </a:solidFill>
                <a:latin typeface="Century Gothic" panose="020B0502020202020204" pitchFamily="34" charset="0"/>
              </a:rPr>
              <a:t>13</a:t>
            </a:r>
          </a:p>
        </p:txBody>
      </p:sp>
      <p:sp>
        <p:nvSpPr>
          <p:cNvPr id="6" name="Slide Number Placeholder 1"/>
          <p:cNvSpPr>
            <a:spLocks noGrp="1"/>
          </p:cNvSpPr>
          <p:nvPr>
            <p:ph type="sldNum" sz="quarter" idx="12"/>
          </p:nvPr>
        </p:nvSpPr>
        <p:spPr>
          <a:xfrm>
            <a:off x="230372" y="6314108"/>
            <a:ext cx="438207" cy="392023"/>
          </a:xfrm>
          <a:solidFill>
            <a:schemeClr val="accent5">
              <a:lumMod val="50000"/>
            </a:schemeClr>
          </a:solidFill>
          <a:ln>
            <a:solidFill>
              <a:schemeClr val="accent5">
                <a:lumMod val="50000"/>
              </a:schemeClr>
            </a:solidFill>
          </a:ln>
        </p:spPr>
        <p:txBody>
          <a:bodyPr/>
          <a:lstStyle/>
          <a:p>
            <a:pPr defTabSz="914400">
              <a:defRPr/>
            </a:pPr>
            <a:r>
              <a:rPr lang="en-US" dirty="0">
                <a:solidFill>
                  <a:schemeClr val="bg1">
                    <a:lumMod val="95000"/>
                  </a:schemeClr>
                </a:solidFill>
                <a:latin typeface="Century Gothic" panose="020B0502020202020204" pitchFamily="34" charset="0"/>
              </a:rPr>
              <a:t>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solidFill>
            <a:schemeClr val="accent4"/>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sp>
        <p:nvSpPr>
          <p:cNvPr id="9" name="TextBox 8"/>
          <p:cNvSpPr txBox="1"/>
          <p:nvPr/>
        </p:nvSpPr>
        <p:spPr>
          <a:xfrm>
            <a:off x="417338" y="2590314"/>
            <a:ext cx="11553826" cy="1477309"/>
          </a:xfrm>
          <a:prstGeom prst="rect">
            <a:avLst/>
          </a:prstGeom>
          <a:noFill/>
        </p:spPr>
        <p:txBody>
          <a:bodyPr wrap="square" lIns="91423" tIns="45711" rIns="91423" bIns="45711">
            <a:spAutoFit/>
          </a:bodyPr>
          <a:lstStyle/>
          <a:p>
            <a:pPr marL="12700" algn="ctr" defTabSz="914400">
              <a:spcBef>
                <a:spcPts val="100"/>
              </a:spcBef>
              <a:tabLst>
                <a:tab pos="2719070" algn="l"/>
              </a:tabLst>
              <a:defRPr/>
            </a:pPr>
            <a:r>
              <a:rPr lang="en-ID" sz="4400" b="1" kern="0" spc="300" dirty="0">
                <a:solidFill>
                  <a:schemeClr val="accent5">
                    <a:lumMod val="75000"/>
                  </a:schemeClr>
                </a:solidFill>
                <a:latin typeface="Century Gothic" panose="020B0502020202020204" pitchFamily="34" charset="0"/>
              </a:rPr>
              <a:t>PEMBAGIAN KEWENANGAN PEMERINTAH PUSAT DAN DAERAH</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3"/>
          <p:cNvSpPr/>
          <p:nvPr/>
        </p:nvSpPr>
        <p:spPr bwMode="auto">
          <a:xfrm>
            <a:off x="4226078" y="806705"/>
            <a:ext cx="45719" cy="4880460"/>
          </a:xfrm>
          <a:custGeom>
            <a:avLst/>
            <a:gdLst>
              <a:gd name="T0" fmla="*/ 0 h 3360420"/>
              <a:gd name="T1" fmla="*/ 4320379 h 3360420"/>
              <a:gd name="T2" fmla="*/ 0 60000 65536"/>
              <a:gd name="T3" fmla="*/ 0 60000 65536"/>
            </a:gdLst>
            <a:ahLst/>
            <a:cxnLst>
              <a:cxn ang="T2">
                <a:pos x="0" y="T0"/>
              </a:cxn>
              <a:cxn ang="T3">
                <a:pos x="0" y="T1"/>
              </a:cxn>
            </a:cxnLst>
            <a:rect l="0" t="0" r="r" b="b"/>
            <a:pathLst>
              <a:path h="3360420">
                <a:moveTo>
                  <a:pt x="0" y="0"/>
                </a:moveTo>
                <a:lnTo>
                  <a:pt x="0" y="3359801"/>
                </a:lnTo>
              </a:path>
            </a:pathLst>
          </a:custGeom>
          <a:noFill/>
          <a:ln w="17999">
            <a:solidFill>
              <a:srgbClr val="B3B3B3"/>
            </a:solidFill>
            <a:prstDash val="dash"/>
            <a:round/>
          </a:ln>
          <a:extLst>
            <a:ext uri="{909E8E84-426E-40DD-AFC4-6F175D3DCCD1}">
              <a14:hiddenFill xmlns:a14="http://schemas.microsoft.com/office/drawing/2010/main">
                <a:solidFill>
                  <a:srgbClr val="FFFFFF"/>
                </a:solidFill>
              </a14:hiddenFill>
            </a:ext>
          </a:extLst>
        </p:spPr>
        <p:txBody>
          <a:bodyPr lIns="0" tIns="0" rIns="0" bIns="0"/>
          <a:lstStyle/>
          <a:p>
            <a:endParaRPr lang="en-US" sz="2400"/>
          </a:p>
        </p:txBody>
      </p:sp>
      <p:sp>
        <p:nvSpPr>
          <p:cNvPr id="8" name="Slide Number Placeholder 1"/>
          <p:cNvSpPr>
            <a:spLocks noGrp="1"/>
          </p:cNvSpPr>
          <p:nvPr>
            <p:ph type="sldNum" sz="quarter" idx="12"/>
          </p:nvPr>
        </p:nvSpPr>
        <p:spPr>
          <a:xfrm>
            <a:off x="328658" y="6237433"/>
            <a:ext cx="438207" cy="392023"/>
          </a:xfrm>
          <a:solidFill>
            <a:schemeClr val="accent5">
              <a:lumMod val="50000"/>
            </a:schemeClr>
          </a:solidFill>
          <a:ln>
            <a:solidFill>
              <a:schemeClr val="accent5">
                <a:lumMod val="50000"/>
              </a:schemeClr>
            </a:solidFill>
          </a:ln>
        </p:spPr>
        <p:txBody>
          <a:bodyPr/>
          <a:lstStyle/>
          <a:p>
            <a:pPr algn="ctr" defTabSz="914400">
              <a:defRPr/>
            </a:pPr>
            <a:r>
              <a:rPr lang="en-US" dirty="0">
                <a:solidFill>
                  <a:schemeClr val="bg1">
                    <a:lumMod val="95000"/>
                  </a:schemeClr>
                </a:solidFill>
                <a:latin typeface="Century Gothic" panose="020B0502020202020204" pitchFamily="34" charset="0"/>
              </a:rPr>
              <a:t>5</a:t>
            </a:r>
          </a:p>
        </p:txBody>
      </p:sp>
      <p:cxnSp>
        <p:nvCxnSpPr>
          <p:cNvPr id="9" name="Straight Connector 8"/>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sp>
        <p:nvSpPr>
          <p:cNvPr id="11" name="object 14"/>
          <p:cNvSpPr/>
          <p:nvPr/>
        </p:nvSpPr>
        <p:spPr>
          <a:xfrm>
            <a:off x="440824" y="806707"/>
            <a:ext cx="3734963" cy="5164137"/>
          </a:xfrm>
          <a:custGeom>
            <a:avLst/>
            <a:gdLst/>
            <a:ahLst/>
            <a:cxnLst/>
            <a:rect l="l" t="t" r="r" b="b"/>
            <a:pathLst>
              <a:path w="2008632" h="3375660">
                <a:moveTo>
                  <a:pt x="0" y="0"/>
                </a:moveTo>
                <a:lnTo>
                  <a:pt x="0" y="3018840"/>
                </a:lnTo>
                <a:lnTo>
                  <a:pt x="1182" y="3048105"/>
                </a:lnTo>
                <a:lnTo>
                  <a:pt x="10370" y="3104588"/>
                </a:lnTo>
                <a:lnTo>
                  <a:pt x="28040" y="3157730"/>
                </a:lnTo>
                <a:lnTo>
                  <a:pt x="53459" y="3206797"/>
                </a:lnTo>
                <a:lnTo>
                  <a:pt x="85892" y="3251054"/>
                </a:lnTo>
                <a:lnTo>
                  <a:pt x="124605" y="3289767"/>
                </a:lnTo>
                <a:lnTo>
                  <a:pt x="168862" y="3322200"/>
                </a:lnTo>
                <a:lnTo>
                  <a:pt x="217929" y="3347619"/>
                </a:lnTo>
                <a:lnTo>
                  <a:pt x="271071" y="3365289"/>
                </a:lnTo>
                <a:lnTo>
                  <a:pt x="327554" y="3374477"/>
                </a:lnTo>
                <a:lnTo>
                  <a:pt x="356819" y="3375660"/>
                </a:lnTo>
                <a:lnTo>
                  <a:pt x="2008632" y="3375660"/>
                </a:lnTo>
                <a:lnTo>
                  <a:pt x="2008632" y="356870"/>
                </a:lnTo>
                <a:lnTo>
                  <a:pt x="2007449" y="327599"/>
                </a:lnTo>
                <a:lnTo>
                  <a:pt x="1998260" y="271106"/>
                </a:lnTo>
                <a:lnTo>
                  <a:pt x="1980588" y="217955"/>
                </a:lnTo>
                <a:lnTo>
                  <a:pt x="1955167" y="168881"/>
                </a:lnTo>
                <a:lnTo>
                  <a:pt x="1922730" y="124618"/>
                </a:lnTo>
                <a:lnTo>
                  <a:pt x="1884013" y="85901"/>
                </a:lnTo>
                <a:lnTo>
                  <a:pt x="1839750" y="53464"/>
                </a:lnTo>
                <a:lnTo>
                  <a:pt x="1790676" y="28043"/>
                </a:lnTo>
                <a:lnTo>
                  <a:pt x="1737525" y="10371"/>
                </a:lnTo>
                <a:lnTo>
                  <a:pt x="1681032" y="1182"/>
                </a:lnTo>
                <a:lnTo>
                  <a:pt x="1651762" y="0"/>
                </a:lnTo>
                <a:lnTo>
                  <a:pt x="0" y="0"/>
                </a:lnTo>
                <a:close/>
              </a:path>
            </a:pathLst>
          </a:custGeom>
          <a:noFill/>
        </p:spPr>
        <p:txBody>
          <a:bodyPr lIns="0" tIns="0" rIns="0" bIns="0"/>
          <a:lstStyle/>
          <a:p>
            <a:pPr marL="342900" indent="-342900">
              <a:buFont typeface="+mj-lt"/>
              <a:buAutoNum type="alphaLcPeriod"/>
              <a:defRPr/>
            </a:pPr>
            <a:endParaRPr lang="fi-FI" sz="1600" dirty="0">
              <a:latin typeface="Century Gothic" panose="020B0502020202020204" pitchFamily="34" charset="0"/>
            </a:endParaRPr>
          </a:p>
          <a:p>
            <a:pPr eaLnBrk="1" hangingPunct="1">
              <a:defRPr/>
            </a:pPr>
            <a:endParaRPr lang="fi-FI" sz="1600" dirty="0">
              <a:latin typeface="Century Gothic" panose="020B0502020202020204" pitchFamily="34" charset="0"/>
            </a:endParaRPr>
          </a:p>
          <a:p>
            <a:pPr marL="342900" indent="-342900">
              <a:buFont typeface="+mj-lt"/>
              <a:buAutoNum type="alphaLcPeriod"/>
              <a:defRPr/>
            </a:pPr>
            <a:r>
              <a:rPr lang="fi-FI" sz="1600" dirty="0">
                <a:latin typeface="Century Gothic" panose="020B0502020202020204" pitchFamily="34" charset="0"/>
              </a:rPr>
              <a:t>Penyelenggaraan </a:t>
            </a:r>
            <a:r>
              <a:rPr lang="fi-FI" sz="1600" b="1" dirty="0">
                <a:latin typeface="Century Gothic" panose="020B0502020202020204" pitchFamily="34" charset="0"/>
              </a:rPr>
              <a:t>pelatihan tenaga kerja konstruksi percontohan</a:t>
            </a:r>
          </a:p>
          <a:p>
            <a:pPr marL="342900" indent="-342900">
              <a:buFont typeface="+mj-lt"/>
              <a:buAutoNum type="alphaLcPeriod"/>
              <a:defRPr/>
            </a:pPr>
            <a:endParaRPr lang="fi-FI" sz="1600" dirty="0">
              <a:latin typeface="Century Gothic" panose="020B0502020202020204" pitchFamily="34" charset="0"/>
            </a:endParaRPr>
          </a:p>
          <a:p>
            <a:pPr marL="342900" indent="-342900">
              <a:buFont typeface="+mj-lt"/>
              <a:buAutoNum type="alphaLcPeriod"/>
              <a:defRPr/>
            </a:pPr>
            <a:r>
              <a:rPr lang="en-US" sz="1600" dirty="0" err="1">
                <a:latin typeface="Century Gothic" panose="020B0502020202020204" pitchFamily="34" charset="0"/>
              </a:rPr>
              <a:t>Pengembangan</a:t>
            </a:r>
            <a:r>
              <a:rPr lang="en-US" sz="1600" dirty="0">
                <a:latin typeface="Century Gothic" panose="020B0502020202020204" pitchFamily="34" charset="0"/>
              </a:rPr>
              <a:t> </a:t>
            </a:r>
            <a:r>
              <a:rPr lang="en-US" sz="1600" b="1" dirty="0" err="1">
                <a:latin typeface="Century Gothic" panose="020B0502020202020204" pitchFamily="34" charset="0"/>
              </a:rPr>
              <a:t>sistem</a:t>
            </a:r>
            <a:r>
              <a:rPr lang="en-US" sz="1600" b="1" dirty="0">
                <a:latin typeface="Century Gothic" panose="020B0502020202020204" pitchFamily="34" charset="0"/>
              </a:rPr>
              <a:t> </a:t>
            </a:r>
            <a:r>
              <a:rPr lang="en-US" sz="1600" b="1" dirty="0" err="1">
                <a:latin typeface="Century Gothic" panose="020B0502020202020204" pitchFamily="34" charset="0"/>
              </a:rPr>
              <a:t>informasi</a:t>
            </a:r>
            <a:r>
              <a:rPr lang="en-US" sz="1600" b="1" dirty="0">
                <a:latin typeface="Century Gothic" panose="020B0502020202020204" pitchFamily="34" charset="0"/>
              </a:rPr>
              <a:t> </a:t>
            </a:r>
            <a:r>
              <a:rPr lang="en-US" sz="1600" b="1" dirty="0" err="1">
                <a:latin typeface="Century Gothic" panose="020B0502020202020204" pitchFamily="34" charset="0"/>
              </a:rPr>
              <a:t>jasa</a:t>
            </a:r>
            <a:r>
              <a:rPr lang="en-US" sz="1600" b="1" dirty="0">
                <a:latin typeface="Century Gothic" panose="020B0502020202020204" pitchFamily="34" charset="0"/>
              </a:rPr>
              <a:t> </a:t>
            </a:r>
            <a:r>
              <a:rPr lang="en-US" sz="1600" b="1" dirty="0" err="1">
                <a:latin typeface="Century Gothic" panose="020B0502020202020204" pitchFamily="34" charset="0"/>
              </a:rPr>
              <a:t>konstruksi</a:t>
            </a:r>
            <a:r>
              <a:rPr lang="en-US" sz="1600" b="1" dirty="0">
                <a:latin typeface="Century Gothic" panose="020B0502020202020204" pitchFamily="34" charset="0"/>
              </a:rPr>
              <a:t> </a:t>
            </a:r>
            <a:r>
              <a:rPr lang="en-US" sz="1600" b="1" dirty="0" err="1">
                <a:latin typeface="Century Gothic" panose="020B0502020202020204" pitchFamily="34" charset="0"/>
              </a:rPr>
              <a:t>cakupan</a:t>
            </a:r>
            <a:r>
              <a:rPr lang="en-US" sz="1600" b="1" dirty="0">
                <a:latin typeface="Century Gothic" panose="020B0502020202020204" pitchFamily="34" charset="0"/>
              </a:rPr>
              <a:t> </a:t>
            </a:r>
            <a:r>
              <a:rPr lang="en-US" sz="1600" b="1" dirty="0" err="1">
                <a:latin typeface="Century Gothic" panose="020B0502020202020204" pitchFamily="34" charset="0"/>
              </a:rPr>
              <a:t>nasional</a:t>
            </a:r>
            <a:endParaRPr lang="en-US" sz="1600" b="1" dirty="0">
              <a:latin typeface="Century Gothic" panose="020B0502020202020204" pitchFamily="34" charset="0"/>
            </a:endParaRPr>
          </a:p>
          <a:p>
            <a:pPr marL="342900" indent="-342900">
              <a:buFont typeface="+mj-lt"/>
              <a:buAutoNum type="alphaLcPeriod"/>
              <a:defRPr/>
            </a:pPr>
            <a:endParaRPr lang="en-US" sz="1600" dirty="0">
              <a:latin typeface="Century Gothic" panose="020B0502020202020204" pitchFamily="34" charset="0"/>
            </a:endParaRPr>
          </a:p>
          <a:p>
            <a:pPr marL="342900" indent="-342900">
              <a:buFont typeface="+mj-lt"/>
              <a:buAutoNum type="alphaLcPeriod"/>
              <a:defRPr/>
            </a:pPr>
            <a:r>
              <a:rPr lang="fi-FI" sz="1600" dirty="0">
                <a:latin typeface="Century Gothic" panose="020B0502020202020204" pitchFamily="34" charset="0"/>
              </a:rPr>
              <a:t>Penerbitan Izin Usaha Jasa Konstruksi Asing</a:t>
            </a:r>
          </a:p>
          <a:p>
            <a:pPr marL="342900" indent="-342900">
              <a:buFont typeface="+mj-lt"/>
              <a:buAutoNum type="alphaLcPeriod"/>
              <a:defRPr/>
            </a:pPr>
            <a:endParaRPr lang="fi-FI" sz="1600" dirty="0">
              <a:latin typeface="Century Gothic" panose="020B0502020202020204" pitchFamily="34" charset="0"/>
            </a:endParaRPr>
          </a:p>
          <a:p>
            <a:pPr marL="342900" indent="-342900">
              <a:buFont typeface="+mj-lt"/>
              <a:buAutoNum type="alphaLcPeriod"/>
              <a:defRPr/>
            </a:pPr>
            <a:r>
              <a:rPr lang="en-US" sz="1600" dirty="0" err="1">
                <a:latin typeface="Century Gothic" panose="020B0502020202020204" pitchFamily="34" charset="0"/>
              </a:rPr>
              <a:t>Pengembangan</a:t>
            </a:r>
            <a:r>
              <a:rPr lang="en-US" sz="1600" dirty="0">
                <a:latin typeface="Century Gothic" panose="020B0502020202020204" pitchFamily="34" charset="0"/>
              </a:rPr>
              <a:t> </a:t>
            </a:r>
            <a:r>
              <a:rPr lang="en-US" sz="1600" dirty="0" err="1">
                <a:latin typeface="Century Gothic" panose="020B0502020202020204" pitchFamily="34" charset="0"/>
              </a:rPr>
              <a:t>standar</a:t>
            </a:r>
            <a:r>
              <a:rPr lang="en-US" sz="1600" dirty="0">
                <a:latin typeface="Century Gothic" panose="020B0502020202020204" pitchFamily="34" charset="0"/>
              </a:rPr>
              <a:t> </a:t>
            </a:r>
            <a:r>
              <a:rPr lang="en-US" sz="1600" dirty="0" err="1">
                <a:latin typeface="Century Gothic" panose="020B0502020202020204" pitchFamily="34" charset="0"/>
              </a:rPr>
              <a:t>kompetensi</a:t>
            </a:r>
            <a:r>
              <a:rPr lang="en-US" sz="1600" dirty="0">
                <a:latin typeface="Century Gothic" panose="020B0502020202020204" pitchFamily="34" charset="0"/>
              </a:rPr>
              <a:t> </a:t>
            </a:r>
            <a:r>
              <a:rPr lang="en-US" sz="1600" dirty="0" err="1">
                <a:latin typeface="Century Gothic" panose="020B0502020202020204" pitchFamily="34" charset="0"/>
              </a:rPr>
              <a:t>kerja</a:t>
            </a:r>
            <a:r>
              <a:rPr lang="en-US" sz="1600" dirty="0">
                <a:latin typeface="Century Gothic" panose="020B0502020202020204" pitchFamily="34" charset="0"/>
              </a:rPr>
              <a:t> </a:t>
            </a:r>
            <a:r>
              <a:rPr lang="en-US" sz="1600" dirty="0" err="1">
                <a:latin typeface="Century Gothic" panose="020B0502020202020204" pitchFamily="34" charset="0"/>
              </a:rPr>
              <a:t>dan</a:t>
            </a:r>
            <a:r>
              <a:rPr lang="en-US" sz="1600" dirty="0">
                <a:latin typeface="Century Gothic" panose="020B0502020202020204" pitchFamily="34" charset="0"/>
              </a:rPr>
              <a:t> </a:t>
            </a:r>
            <a:r>
              <a:rPr lang="en-US" sz="1600" dirty="0" err="1">
                <a:latin typeface="Century Gothic" panose="020B0502020202020204" pitchFamily="34" charset="0"/>
              </a:rPr>
              <a:t>pelatihan</a:t>
            </a:r>
            <a:r>
              <a:rPr lang="en-US" sz="1600" dirty="0">
                <a:latin typeface="Century Gothic" panose="020B0502020202020204" pitchFamily="34" charset="0"/>
              </a:rPr>
              <a:t> </a:t>
            </a:r>
            <a:r>
              <a:rPr lang="en-US" sz="1600" dirty="0" err="1">
                <a:latin typeface="Century Gothic" panose="020B0502020202020204" pitchFamily="34" charset="0"/>
              </a:rPr>
              <a:t>jasa</a:t>
            </a:r>
            <a:r>
              <a:rPr lang="en-US" sz="1600" dirty="0">
                <a:latin typeface="Century Gothic" panose="020B0502020202020204" pitchFamily="34" charset="0"/>
              </a:rPr>
              <a:t> </a:t>
            </a:r>
            <a:r>
              <a:rPr lang="en-US" sz="1600" dirty="0" err="1">
                <a:latin typeface="Century Gothic" panose="020B0502020202020204" pitchFamily="34" charset="0"/>
              </a:rPr>
              <a:t>konstruksi</a:t>
            </a:r>
            <a:endParaRPr lang="en-US" sz="1600" dirty="0">
              <a:latin typeface="Century Gothic" panose="020B0502020202020204" pitchFamily="34" charset="0"/>
            </a:endParaRPr>
          </a:p>
          <a:p>
            <a:pPr marL="342900" indent="-342900">
              <a:buFont typeface="+mj-lt"/>
              <a:buAutoNum type="alphaLcPeriod"/>
              <a:defRPr/>
            </a:pPr>
            <a:endParaRPr lang="en-US" sz="1600" dirty="0">
              <a:latin typeface="Century Gothic" panose="020B0502020202020204" pitchFamily="34" charset="0"/>
            </a:endParaRPr>
          </a:p>
          <a:p>
            <a:pPr marL="342900" indent="-342900">
              <a:buFont typeface="+mj-lt"/>
              <a:buAutoNum type="alphaLcPeriod"/>
              <a:defRPr/>
            </a:pPr>
            <a:r>
              <a:rPr lang="en-US" sz="1600" dirty="0" err="1">
                <a:latin typeface="Century Gothic" panose="020B0502020202020204" pitchFamily="34" charset="0"/>
              </a:rPr>
              <a:t>Pengembangan</a:t>
            </a:r>
            <a:r>
              <a:rPr lang="en-US" sz="1600" dirty="0">
                <a:latin typeface="Century Gothic" panose="020B0502020202020204" pitchFamily="34" charset="0"/>
              </a:rPr>
              <a:t> </a:t>
            </a:r>
            <a:r>
              <a:rPr lang="en-US" sz="1600" dirty="0" err="1">
                <a:latin typeface="Century Gothic" panose="020B0502020202020204" pitchFamily="34" charset="0"/>
              </a:rPr>
              <a:t>pasar</a:t>
            </a:r>
            <a:r>
              <a:rPr lang="en-US" sz="1600" dirty="0">
                <a:latin typeface="Century Gothic" panose="020B0502020202020204" pitchFamily="34" charset="0"/>
              </a:rPr>
              <a:t> </a:t>
            </a:r>
            <a:r>
              <a:rPr lang="en-US" sz="1600" dirty="0" err="1">
                <a:latin typeface="Century Gothic" panose="020B0502020202020204" pitchFamily="34" charset="0"/>
              </a:rPr>
              <a:t>dan</a:t>
            </a:r>
            <a:r>
              <a:rPr lang="en-US" sz="1600" dirty="0">
                <a:latin typeface="Century Gothic" panose="020B0502020202020204" pitchFamily="34" charset="0"/>
              </a:rPr>
              <a:t> </a:t>
            </a:r>
            <a:r>
              <a:rPr lang="en-US" sz="1600" dirty="0" err="1">
                <a:latin typeface="Century Gothic" panose="020B0502020202020204" pitchFamily="34" charset="0"/>
              </a:rPr>
              <a:t>kerja</a:t>
            </a:r>
            <a:r>
              <a:rPr lang="en-US" sz="1600" dirty="0">
                <a:latin typeface="Century Gothic" panose="020B0502020202020204" pitchFamily="34" charset="0"/>
              </a:rPr>
              <a:t> </a:t>
            </a:r>
            <a:r>
              <a:rPr lang="en-US" sz="1600" dirty="0" err="1">
                <a:latin typeface="Century Gothic" panose="020B0502020202020204" pitchFamily="34" charset="0"/>
              </a:rPr>
              <a:t>sama</a:t>
            </a:r>
            <a:r>
              <a:rPr lang="en-US" sz="1600" dirty="0">
                <a:latin typeface="Century Gothic" panose="020B0502020202020204" pitchFamily="34" charset="0"/>
              </a:rPr>
              <a:t> </a:t>
            </a:r>
            <a:r>
              <a:rPr lang="en-US" sz="1600" dirty="0" err="1">
                <a:latin typeface="Century Gothic" panose="020B0502020202020204" pitchFamily="34" charset="0"/>
              </a:rPr>
              <a:t>konstruksi</a:t>
            </a:r>
            <a:r>
              <a:rPr lang="en-US" sz="1600" dirty="0">
                <a:latin typeface="Century Gothic" panose="020B0502020202020204" pitchFamily="34" charset="0"/>
              </a:rPr>
              <a:t> </a:t>
            </a:r>
            <a:r>
              <a:rPr lang="en-US" sz="1600" dirty="0" err="1">
                <a:latin typeface="Century Gothic" panose="020B0502020202020204" pitchFamily="34" charset="0"/>
              </a:rPr>
              <a:t>luar</a:t>
            </a:r>
            <a:r>
              <a:rPr lang="en-US" sz="1600" dirty="0">
                <a:latin typeface="Century Gothic" panose="020B0502020202020204" pitchFamily="34" charset="0"/>
              </a:rPr>
              <a:t> </a:t>
            </a:r>
            <a:r>
              <a:rPr lang="en-US" sz="1600" dirty="0" err="1">
                <a:latin typeface="Century Gothic" panose="020B0502020202020204" pitchFamily="34" charset="0"/>
              </a:rPr>
              <a:t>negeri</a:t>
            </a:r>
            <a:endParaRPr sz="1600" dirty="0">
              <a:latin typeface="Century Gothic" panose="020B0502020202020204" pitchFamily="34" charset="0"/>
            </a:endParaRPr>
          </a:p>
        </p:txBody>
      </p:sp>
      <p:sp>
        <p:nvSpPr>
          <p:cNvPr id="12" name="object 14"/>
          <p:cNvSpPr/>
          <p:nvPr/>
        </p:nvSpPr>
        <p:spPr bwMode="auto">
          <a:xfrm flipH="1">
            <a:off x="4655842" y="806705"/>
            <a:ext cx="2974503" cy="5172075"/>
          </a:xfrm>
          <a:custGeom>
            <a:avLst/>
            <a:gdLst>
              <a:gd name="T0" fmla="*/ 0 w 2008632"/>
              <a:gd name="T1" fmla="*/ 0 h 3375660"/>
              <a:gd name="T2" fmla="*/ 2008632 w 2008632"/>
              <a:gd name="T3" fmla="*/ 3375660 h 3375660"/>
            </a:gdLst>
            <a:ahLst/>
            <a:cxnLst/>
            <a:rect l="T0" t="T1" r="T2" b="T3"/>
            <a:pathLst>
              <a:path w="2008632" h="3375660">
                <a:moveTo>
                  <a:pt x="0" y="0"/>
                </a:moveTo>
                <a:lnTo>
                  <a:pt x="0" y="3018840"/>
                </a:lnTo>
                <a:lnTo>
                  <a:pt x="1182" y="3048105"/>
                </a:lnTo>
                <a:lnTo>
                  <a:pt x="10370" y="3104588"/>
                </a:lnTo>
                <a:lnTo>
                  <a:pt x="28040" y="3157730"/>
                </a:lnTo>
                <a:lnTo>
                  <a:pt x="53459" y="3206797"/>
                </a:lnTo>
                <a:lnTo>
                  <a:pt x="85892" y="3251054"/>
                </a:lnTo>
                <a:lnTo>
                  <a:pt x="124605" y="3289767"/>
                </a:lnTo>
                <a:lnTo>
                  <a:pt x="168862" y="3322200"/>
                </a:lnTo>
                <a:lnTo>
                  <a:pt x="217929" y="3347619"/>
                </a:lnTo>
                <a:lnTo>
                  <a:pt x="271071" y="3365289"/>
                </a:lnTo>
                <a:lnTo>
                  <a:pt x="327554" y="3374477"/>
                </a:lnTo>
                <a:lnTo>
                  <a:pt x="356819" y="3375660"/>
                </a:lnTo>
                <a:lnTo>
                  <a:pt x="2008632" y="3375660"/>
                </a:lnTo>
                <a:lnTo>
                  <a:pt x="2008632" y="356870"/>
                </a:lnTo>
                <a:lnTo>
                  <a:pt x="2007449" y="327599"/>
                </a:lnTo>
                <a:lnTo>
                  <a:pt x="1998260" y="271106"/>
                </a:lnTo>
                <a:lnTo>
                  <a:pt x="1980588" y="217955"/>
                </a:lnTo>
                <a:lnTo>
                  <a:pt x="1955167" y="168881"/>
                </a:lnTo>
                <a:lnTo>
                  <a:pt x="1922730" y="124618"/>
                </a:lnTo>
                <a:lnTo>
                  <a:pt x="1884013" y="85901"/>
                </a:lnTo>
                <a:lnTo>
                  <a:pt x="1839750" y="53464"/>
                </a:lnTo>
                <a:lnTo>
                  <a:pt x="1790676" y="28043"/>
                </a:lnTo>
                <a:lnTo>
                  <a:pt x="1737525" y="10371"/>
                </a:lnTo>
                <a:lnTo>
                  <a:pt x="1681032" y="1182"/>
                </a:lnTo>
                <a:lnTo>
                  <a:pt x="1651762" y="0"/>
                </a:lnTo>
                <a:lnTo>
                  <a:pt x="0" y="0"/>
                </a:lnTo>
                <a:close/>
              </a:path>
            </a:pathLst>
          </a:custGeom>
          <a:noFill/>
          <a:ln>
            <a:noFill/>
          </a:ln>
        </p:spPr>
        <p:txBody>
          <a:bodyPr lIns="0" tIns="0" rIns="0" bIns="0"/>
          <a:lstStyle/>
          <a:p>
            <a:pPr marL="342900" indent="-342900">
              <a:buFont typeface="Calibri Light" panose="020F0302020204030204" pitchFamily="34" charset="0"/>
              <a:buAutoNum type="alphaLcPeriod"/>
            </a:pPr>
            <a:endParaRPr lang="fi-FI" sz="1600" dirty="0">
              <a:latin typeface="Century Gothic" panose="020B0502020202020204" pitchFamily="34" charset="0"/>
            </a:endParaRPr>
          </a:p>
          <a:p>
            <a:pPr marL="342900" indent="-342900">
              <a:buFont typeface="Calibri Light" panose="020F0302020204030204" pitchFamily="34" charset="0"/>
              <a:buAutoNum type="alphaLcPeriod"/>
            </a:pPr>
            <a:endParaRPr lang="fi-FI" sz="1600" dirty="0">
              <a:latin typeface="Century Gothic" panose="020B0502020202020204" pitchFamily="34" charset="0"/>
            </a:endParaRPr>
          </a:p>
          <a:p>
            <a:pPr marL="342900" indent="-342900">
              <a:buFont typeface="Calibri Light" panose="020F0302020204030204" pitchFamily="34" charset="0"/>
              <a:buAutoNum type="alphaLcPeriod"/>
            </a:pPr>
            <a:r>
              <a:rPr lang="fi-FI" sz="1600" dirty="0">
                <a:latin typeface="Century Gothic" panose="020B0502020202020204" pitchFamily="34" charset="0"/>
              </a:rPr>
              <a:t>Penyelenggaraan </a:t>
            </a:r>
            <a:r>
              <a:rPr lang="fi-FI" sz="1600" b="1" dirty="0">
                <a:latin typeface="Century Gothic" panose="020B0502020202020204" pitchFamily="34" charset="0"/>
              </a:rPr>
              <a:t>pelatihan tenaga ahli konstruksi</a:t>
            </a:r>
          </a:p>
          <a:p>
            <a:pPr marL="342900" indent="-342900">
              <a:buFont typeface="Calibri Light" panose="020F0302020204030204" pitchFamily="34" charset="0"/>
              <a:buAutoNum type="alphaLcPeriod"/>
            </a:pPr>
            <a:endParaRPr lang="fi-FI" sz="1600" dirty="0">
              <a:latin typeface="Century Gothic" panose="020B0502020202020204" pitchFamily="34" charset="0"/>
            </a:endParaRPr>
          </a:p>
          <a:p>
            <a:pPr marL="342900" indent="-342900">
              <a:buFont typeface="Calibri Light" panose="020F0302020204030204" pitchFamily="34" charset="0"/>
              <a:buAutoNum type="alphaLcPeriod"/>
            </a:pPr>
            <a:r>
              <a:rPr lang="fi-FI" sz="1600" dirty="0">
                <a:latin typeface="Century Gothic" panose="020B0502020202020204" pitchFamily="34" charset="0"/>
              </a:rPr>
              <a:t>Penyelenggaraan </a:t>
            </a:r>
            <a:r>
              <a:rPr lang="fi-FI" sz="1600" b="1" dirty="0">
                <a:latin typeface="Century Gothic" panose="020B0502020202020204" pitchFamily="34" charset="0"/>
              </a:rPr>
              <a:t>sistem informasi jasa konstruksi cakupan daerah provinsi</a:t>
            </a:r>
          </a:p>
        </p:txBody>
      </p:sp>
      <p:sp>
        <p:nvSpPr>
          <p:cNvPr id="13" name="object 3"/>
          <p:cNvSpPr/>
          <p:nvPr/>
        </p:nvSpPr>
        <p:spPr bwMode="auto">
          <a:xfrm flipH="1">
            <a:off x="8112223" y="806705"/>
            <a:ext cx="45719" cy="4880460"/>
          </a:xfrm>
          <a:custGeom>
            <a:avLst/>
            <a:gdLst>
              <a:gd name="T0" fmla="*/ 0 h 3360420"/>
              <a:gd name="T1" fmla="*/ 4320379 h 3360420"/>
              <a:gd name="T2" fmla="*/ 0 60000 65536"/>
              <a:gd name="T3" fmla="*/ 0 60000 65536"/>
            </a:gdLst>
            <a:ahLst/>
            <a:cxnLst>
              <a:cxn ang="T2">
                <a:pos x="0" y="T0"/>
              </a:cxn>
              <a:cxn ang="T3">
                <a:pos x="0" y="T1"/>
              </a:cxn>
            </a:cxnLst>
            <a:rect l="0" t="0" r="r" b="b"/>
            <a:pathLst>
              <a:path h="3360420">
                <a:moveTo>
                  <a:pt x="0" y="0"/>
                </a:moveTo>
                <a:lnTo>
                  <a:pt x="0" y="3359801"/>
                </a:lnTo>
              </a:path>
            </a:pathLst>
          </a:custGeom>
          <a:noFill/>
          <a:ln w="17999">
            <a:solidFill>
              <a:srgbClr val="B3B3B3"/>
            </a:solidFill>
            <a:prstDash val="dash"/>
            <a:round/>
          </a:ln>
          <a:extLst>
            <a:ext uri="{909E8E84-426E-40DD-AFC4-6F175D3DCCD1}">
              <a14:hiddenFill xmlns:a14="http://schemas.microsoft.com/office/drawing/2010/main">
                <a:solidFill>
                  <a:srgbClr val="FFFFFF"/>
                </a:solidFill>
              </a14:hiddenFill>
            </a:ext>
          </a:extLst>
        </p:spPr>
        <p:txBody>
          <a:bodyPr lIns="0" tIns="0" rIns="0" bIns="0"/>
          <a:lstStyle/>
          <a:p>
            <a:endParaRPr lang="en-US" sz="2400"/>
          </a:p>
        </p:txBody>
      </p:sp>
      <p:sp>
        <p:nvSpPr>
          <p:cNvPr id="14" name="object 14"/>
          <p:cNvSpPr/>
          <p:nvPr/>
        </p:nvSpPr>
        <p:spPr>
          <a:xfrm>
            <a:off x="8604252" y="748294"/>
            <a:ext cx="3168352" cy="5167312"/>
          </a:xfrm>
          <a:custGeom>
            <a:avLst/>
            <a:gdLst/>
            <a:ahLst/>
            <a:cxnLst/>
            <a:rect l="l" t="t" r="r" b="b"/>
            <a:pathLst>
              <a:path w="2008632" h="3375660">
                <a:moveTo>
                  <a:pt x="0" y="0"/>
                </a:moveTo>
                <a:lnTo>
                  <a:pt x="0" y="3018840"/>
                </a:lnTo>
                <a:lnTo>
                  <a:pt x="1182" y="3048105"/>
                </a:lnTo>
                <a:lnTo>
                  <a:pt x="10370" y="3104588"/>
                </a:lnTo>
                <a:lnTo>
                  <a:pt x="28040" y="3157730"/>
                </a:lnTo>
                <a:lnTo>
                  <a:pt x="53459" y="3206797"/>
                </a:lnTo>
                <a:lnTo>
                  <a:pt x="85892" y="3251054"/>
                </a:lnTo>
                <a:lnTo>
                  <a:pt x="124605" y="3289767"/>
                </a:lnTo>
                <a:lnTo>
                  <a:pt x="168862" y="3322200"/>
                </a:lnTo>
                <a:lnTo>
                  <a:pt x="217929" y="3347619"/>
                </a:lnTo>
                <a:lnTo>
                  <a:pt x="271071" y="3365289"/>
                </a:lnTo>
                <a:lnTo>
                  <a:pt x="327554" y="3374477"/>
                </a:lnTo>
                <a:lnTo>
                  <a:pt x="356819" y="3375660"/>
                </a:lnTo>
                <a:lnTo>
                  <a:pt x="2008632" y="3375660"/>
                </a:lnTo>
                <a:lnTo>
                  <a:pt x="2008632" y="356870"/>
                </a:lnTo>
                <a:lnTo>
                  <a:pt x="2007449" y="327599"/>
                </a:lnTo>
                <a:lnTo>
                  <a:pt x="1998260" y="271106"/>
                </a:lnTo>
                <a:lnTo>
                  <a:pt x="1980588" y="217955"/>
                </a:lnTo>
                <a:lnTo>
                  <a:pt x="1955167" y="168881"/>
                </a:lnTo>
                <a:lnTo>
                  <a:pt x="1922730" y="124618"/>
                </a:lnTo>
                <a:lnTo>
                  <a:pt x="1884013" y="85901"/>
                </a:lnTo>
                <a:lnTo>
                  <a:pt x="1839750" y="53464"/>
                </a:lnTo>
                <a:lnTo>
                  <a:pt x="1790676" y="28043"/>
                </a:lnTo>
                <a:lnTo>
                  <a:pt x="1737525" y="10371"/>
                </a:lnTo>
                <a:lnTo>
                  <a:pt x="1681032" y="1182"/>
                </a:lnTo>
                <a:lnTo>
                  <a:pt x="1651762" y="0"/>
                </a:lnTo>
                <a:lnTo>
                  <a:pt x="0" y="0"/>
                </a:lnTo>
                <a:close/>
              </a:path>
            </a:pathLst>
          </a:custGeom>
          <a:noFill/>
        </p:spPr>
        <p:txBody>
          <a:bodyPr lIns="0" tIns="0" rIns="0" bIns="0"/>
          <a:lstStyle/>
          <a:p>
            <a:pPr>
              <a:defRPr/>
            </a:pPr>
            <a:endParaRPr lang="fi-FI" sz="1600" dirty="0">
              <a:latin typeface="Century Gothic" panose="020B0502020202020204" pitchFamily="34" charset="0"/>
            </a:endParaRPr>
          </a:p>
          <a:p>
            <a:pPr eaLnBrk="1" hangingPunct="1">
              <a:defRPr/>
            </a:pPr>
            <a:endParaRPr lang="fi-FI" sz="1600" dirty="0">
              <a:latin typeface="Century Gothic" panose="020B0502020202020204" pitchFamily="34" charset="0"/>
            </a:endParaRPr>
          </a:p>
          <a:p>
            <a:pPr marL="342900" indent="-342900">
              <a:buFont typeface="+mj-lt"/>
              <a:buAutoNum type="alphaLcPeriod"/>
              <a:defRPr/>
            </a:pPr>
            <a:r>
              <a:rPr lang="fi-FI" sz="1600" dirty="0">
                <a:latin typeface="Century Gothic" panose="020B0502020202020204" pitchFamily="34" charset="0"/>
              </a:rPr>
              <a:t>Penyelenggaraan </a:t>
            </a:r>
            <a:r>
              <a:rPr lang="fi-FI" sz="1600" b="1" dirty="0">
                <a:latin typeface="Century Gothic" panose="020B0502020202020204" pitchFamily="34" charset="0"/>
              </a:rPr>
              <a:t>pelatihan tenaga terampil konstruksi</a:t>
            </a:r>
          </a:p>
          <a:p>
            <a:pPr marL="342900" indent="-342900">
              <a:buFont typeface="+mj-lt"/>
              <a:buAutoNum type="alphaLcPeriod"/>
              <a:defRPr/>
            </a:pPr>
            <a:endParaRPr lang="fi-FI" sz="1600" dirty="0">
              <a:latin typeface="Century Gothic" panose="020B0502020202020204" pitchFamily="34" charset="0"/>
            </a:endParaRPr>
          </a:p>
          <a:p>
            <a:pPr marL="342900" indent="-342900">
              <a:buFont typeface="+mj-lt"/>
              <a:buAutoNum type="alphaLcPeriod"/>
              <a:defRPr/>
            </a:pPr>
            <a:r>
              <a:rPr lang="en-US" sz="1600" dirty="0" err="1">
                <a:latin typeface="Century Gothic" panose="020B0502020202020204" pitchFamily="34" charset="0"/>
              </a:rPr>
              <a:t>Penyelenggaraan</a:t>
            </a:r>
            <a:r>
              <a:rPr lang="en-US" sz="1600" dirty="0">
                <a:latin typeface="Century Gothic" panose="020B0502020202020204" pitchFamily="34" charset="0"/>
              </a:rPr>
              <a:t> </a:t>
            </a:r>
            <a:r>
              <a:rPr lang="en-US" sz="1600" b="1" dirty="0" err="1">
                <a:latin typeface="Century Gothic" panose="020B0502020202020204" pitchFamily="34" charset="0"/>
              </a:rPr>
              <a:t>sistem</a:t>
            </a:r>
            <a:r>
              <a:rPr lang="en-US" sz="1600" b="1" dirty="0">
                <a:latin typeface="Century Gothic" panose="020B0502020202020204" pitchFamily="34" charset="0"/>
              </a:rPr>
              <a:t> </a:t>
            </a:r>
            <a:r>
              <a:rPr lang="en-US" sz="1600" b="1" dirty="0" err="1">
                <a:latin typeface="Century Gothic" panose="020B0502020202020204" pitchFamily="34" charset="0"/>
              </a:rPr>
              <a:t>informasi</a:t>
            </a:r>
            <a:r>
              <a:rPr lang="en-US" sz="1600" b="1" dirty="0">
                <a:latin typeface="Century Gothic" panose="020B0502020202020204" pitchFamily="34" charset="0"/>
              </a:rPr>
              <a:t> </a:t>
            </a:r>
            <a:r>
              <a:rPr lang="en-US" sz="1600" b="1" dirty="0" err="1">
                <a:latin typeface="Century Gothic" panose="020B0502020202020204" pitchFamily="34" charset="0"/>
              </a:rPr>
              <a:t>jasa</a:t>
            </a:r>
            <a:r>
              <a:rPr lang="en-US" sz="1600" b="1" dirty="0">
                <a:latin typeface="Century Gothic" panose="020B0502020202020204" pitchFamily="34" charset="0"/>
              </a:rPr>
              <a:t> </a:t>
            </a:r>
            <a:r>
              <a:rPr lang="en-US" sz="1600" b="1" dirty="0" err="1">
                <a:latin typeface="Century Gothic" panose="020B0502020202020204" pitchFamily="34" charset="0"/>
              </a:rPr>
              <a:t>konstruksi</a:t>
            </a:r>
            <a:r>
              <a:rPr lang="en-US" sz="1600" b="1" dirty="0">
                <a:latin typeface="Century Gothic" panose="020B0502020202020204" pitchFamily="34" charset="0"/>
              </a:rPr>
              <a:t> </a:t>
            </a:r>
            <a:r>
              <a:rPr lang="en-US" sz="1600" b="1" dirty="0" err="1">
                <a:latin typeface="Century Gothic" panose="020B0502020202020204" pitchFamily="34" charset="0"/>
              </a:rPr>
              <a:t>cakupan</a:t>
            </a:r>
            <a:r>
              <a:rPr lang="en-US" sz="1600" b="1" dirty="0">
                <a:latin typeface="Century Gothic" panose="020B0502020202020204" pitchFamily="34" charset="0"/>
              </a:rPr>
              <a:t> </a:t>
            </a:r>
            <a:r>
              <a:rPr lang="en-US" sz="1600" b="1" dirty="0" err="1">
                <a:latin typeface="Century Gothic" panose="020B0502020202020204" pitchFamily="34" charset="0"/>
              </a:rPr>
              <a:t>daerah</a:t>
            </a:r>
            <a:r>
              <a:rPr lang="en-US" sz="1600" b="1" dirty="0">
                <a:latin typeface="Century Gothic" panose="020B0502020202020204" pitchFamily="34" charset="0"/>
              </a:rPr>
              <a:t> </a:t>
            </a:r>
            <a:r>
              <a:rPr lang="en-US" sz="1600" b="1" dirty="0" err="1">
                <a:latin typeface="Century Gothic" panose="020B0502020202020204" pitchFamily="34" charset="0"/>
              </a:rPr>
              <a:t>kabupaten</a:t>
            </a:r>
            <a:r>
              <a:rPr lang="en-US" sz="1600" b="1" dirty="0">
                <a:latin typeface="Century Gothic" panose="020B0502020202020204" pitchFamily="34" charset="0"/>
              </a:rPr>
              <a:t>/</a:t>
            </a:r>
            <a:r>
              <a:rPr lang="en-US" sz="1600" b="1" dirty="0" err="1">
                <a:latin typeface="Century Gothic" panose="020B0502020202020204" pitchFamily="34" charset="0"/>
              </a:rPr>
              <a:t>kota</a:t>
            </a:r>
            <a:endParaRPr lang="en-US" sz="1600" b="1" dirty="0">
              <a:latin typeface="Century Gothic" panose="020B0502020202020204" pitchFamily="34" charset="0"/>
            </a:endParaRPr>
          </a:p>
          <a:p>
            <a:pPr marL="342900" indent="-342900">
              <a:buFont typeface="+mj-lt"/>
              <a:buAutoNum type="alphaLcPeriod"/>
              <a:defRPr/>
            </a:pPr>
            <a:endParaRPr lang="en-US" sz="1600" dirty="0">
              <a:latin typeface="Century Gothic" panose="020B0502020202020204" pitchFamily="34" charset="0"/>
            </a:endParaRPr>
          </a:p>
          <a:p>
            <a:pPr marL="342900" indent="-342900">
              <a:buFont typeface="+mj-lt"/>
              <a:buAutoNum type="alphaLcPeriod"/>
              <a:defRPr/>
            </a:pPr>
            <a:r>
              <a:rPr lang="en-US" sz="1600" dirty="0" err="1">
                <a:latin typeface="Century Gothic" panose="020B0502020202020204" pitchFamily="34" charset="0"/>
              </a:rPr>
              <a:t>Penerbitan</a:t>
            </a:r>
            <a:r>
              <a:rPr lang="en-US" sz="1600" dirty="0">
                <a:latin typeface="Century Gothic" panose="020B0502020202020204" pitchFamily="34" charset="0"/>
              </a:rPr>
              <a:t> </a:t>
            </a:r>
            <a:r>
              <a:rPr lang="en-US" sz="1600" dirty="0" err="1">
                <a:latin typeface="Century Gothic" panose="020B0502020202020204" pitchFamily="34" charset="0"/>
              </a:rPr>
              <a:t>izin</a:t>
            </a:r>
            <a:r>
              <a:rPr lang="en-US" sz="1600" dirty="0">
                <a:latin typeface="Century Gothic" panose="020B0502020202020204" pitchFamily="34" charset="0"/>
              </a:rPr>
              <a:t> </a:t>
            </a:r>
            <a:r>
              <a:rPr lang="en-US" sz="1600" dirty="0" err="1">
                <a:latin typeface="Century Gothic" panose="020B0502020202020204" pitchFamily="34" charset="0"/>
              </a:rPr>
              <a:t>usaha</a:t>
            </a:r>
            <a:r>
              <a:rPr lang="en-US" sz="1600" dirty="0">
                <a:latin typeface="Century Gothic" panose="020B0502020202020204" pitchFamily="34" charset="0"/>
              </a:rPr>
              <a:t> </a:t>
            </a:r>
            <a:r>
              <a:rPr lang="en-US" sz="1600" dirty="0" err="1">
                <a:latin typeface="Century Gothic" panose="020B0502020202020204" pitchFamily="34" charset="0"/>
              </a:rPr>
              <a:t>jasa</a:t>
            </a:r>
            <a:r>
              <a:rPr lang="en-US" sz="1600" dirty="0">
                <a:latin typeface="Century Gothic" panose="020B0502020202020204" pitchFamily="34" charset="0"/>
              </a:rPr>
              <a:t> </a:t>
            </a:r>
            <a:r>
              <a:rPr lang="en-US" sz="1600" dirty="0" err="1">
                <a:latin typeface="Century Gothic" panose="020B0502020202020204" pitchFamily="34" charset="0"/>
              </a:rPr>
              <a:t>konstruksi</a:t>
            </a:r>
            <a:r>
              <a:rPr lang="en-US" sz="1600" dirty="0">
                <a:latin typeface="Century Gothic" panose="020B0502020202020204" pitchFamily="34" charset="0"/>
              </a:rPr>
              <a:t> </a:t>
            </a:r>
            <a:r>
              <a:rPr lang="en-US" sz="1600" dirty="0" err="1">
                <a:latin typeface="Century Gothic" panose="020B0502020202020204" pitchFamily="34" charset="0"/>
              </a:rPr>
              <a:t>nasional</a:t>
            </a:r>
            <a:endParaRPr lang="en-US" sz="1600" dirty="0">
              <a:latin typeface="Century Gothic" panose="020B0502020202020204" pitchFamily="34" charset="0"/>
            </a:endParaRPr>
          </a:p>
          <a:p>
            <a:pPr marL="342900" indent="-342900">
              <a:buFont typeface="+mj-lt"/>
              <a:buAutoNum type="alphaLcPeriod"/>
              <a:defRPr/>
            </a:pPr>
            <a:endParaRPr lang="en-US" sz="1600" dirty="0">
              <a:latin typeface="Century Gothic" panose="020B0502020202020204" pitchFamily="34" charset="0"/>
            </a:endParaRPr>
          </a:p>
          <a:p>
            <a:pPr marL="342900" indent="-342900">
              <a:buFont typeface="+mj-lt"/>
              <a:buAutoNum type="alphaLcPeriod"/>
              <a:defRPr/>
            </a:pPr>
            <a:r>
              <a:rPr lang="en-US" sz="1600" dirty="0">
                <a:latin typeface="Century Gothic" panose="020B0502020202020204" pitchFamily="34" charset="0"/>
              </a:rPr>
              <a:t>Pengawasan </a:t>
            </a:r>
            <a:r>
              <a:rPr lang="en-US" sz="1600" dirty="0" err="1">
                <a:latin typeface="Century Gothic" panose="020B0502020202020204" pitchFamily="34" charset="0"/>
              </a:rPr>
              <a:t>tertib</a:t>
            </a:r>
            <a:r>
              <a:rPr lang="en-US" sz="1600" dirty="0">
                <a:latin typeface="Century Gothic" panose="020B0502020202020204" pitchFamily="34" charset="0"/>
              </a:rPr>
              <a:t> </a:t>
            </a:r>
            <a:r>
              <a:rPr lang="en-US" sz="1600" dirty="0" err="1">
                <a:latin typeface="Century Gothic" panose="020B0502020202020204" pitchFamily="34" charset="0"/>
              </a:rPr>
              <a:t>usaha</a:t>
            </a:r>
            <a:r>
              <a:rPr lang="en-US" sz="1600" dirty="0">
                <a:latin typeface="Century Gothic" panose="020B0502020202020204" pitchFamily="34" charset="0"/>
              </a:rPr>
              <a:t>, </a:t>
            </a:r>
            <a:r>
              <a:rPr lang="en-US" sz="1600" dirty="0" err="1">
                <a:latin typeface="Century Gothic" panose="020B0502020202020204" pitchFamily="34" charset="0"/>
              </a:rPr>
              <a:t>tertib</a:t>
            </a:r>
            <a:r>
              <a:rPr lang="en-US" sz="1600" dirty="0">
                <a:latin typeface="Century Gothic" panose="020B0502020202020204" pitchFamily="34" charset="0"/>
              </a:rPr>
              <a:t> </a:t>
            </a:r>
            <a:r>
              <a:rPr lang="en-US" sz="1600" dirty="0" err="1">
                <a:latin typeface="Century Gothic" panose="020B0502020202020204" pitchFamily="34" charset="0"/>
              </a:rPr>
              <a:t>penyelenggaraan</a:t>
            </a:r>
            <a:r>
              <a:rPr lang="en-US" sz="1600" dirty="0">
                <a:latin typeface="Century Gothic" panose="020B0502020202020204" pitchFamily="34" charset="0"/>
              </a:rPr>
              <a:t> dan </a:t>
            </a:r>
            <a:r>
              <a:rPr lang="en-US" sz="1600" dirty="0" err="1">
                <a:latin typeface="Century Gothic" panose="020B0502020202020204" pitchFamily="34" charset="0"/>
              </a:rPr>
              <a:t>tertib</a:t>
            </a:r>
            <a:r>
              <a:rPr lang="en-US" sz="1600" dirty="0">
                <a:latin typeface="Century Gothic" panose="020B0502020202020204" pitchFamily="34" charset="0"/>
              </a:rPr>
              <a:t> </a:t>
            </a:r>
            <a:r>
              <a:rPr lang="en-US" sz="1600" dirty="0" err="1">
                <a:latin typeface="Century Gothic" panose="020B0502020202020204" pitchFamily="34" charset="0"/>
              </a:rPr>
              <a:t>pemanfaatan</a:t>
            </a:r>
            <a:r>
              <a:rPr lang="en-US" sz="1600" dirty="0">
                <a:latin typeface="Century Gothic" panose="020B0502020202020204" pitchFamily="34" charset="0"/>
              </a:rPr>
              <a:t> </a:t>
            </a:r>
            <a:r>
              <a:rPr lang="en-US" sz="1600" dirty="0" err="1">
                <a:latin typeface="Century Gothic" panose="020B0502020202020204" pitchFamily="34" charset="0"/>
              </a:rPr>
              <a:t>jasa</a:t>
            </a:r>
            <a:r>
              <a:rPr lang="en-US" sz="1600" dirty="0">
                <a:latin typeface="Century Gothic" panose="020B0502020202020204" pitchFamily="34" charset="0"/>
              </a:rPr>
              <a:t> </a:t>
            </a:r>
            <a:r>
              <a:rPr lang="en-US" sz="1600" dirty="0" err="1">
                <a:latin typeface="Century Gothic" panose="020B0502020202020204" pitchFamily="34" charset="0"/>
              </a:rPr>
              <a:t>konstruksi</a:t>
            </a:r>
            <a:endParaRPr lang="en-US" sz="1600" dirty="0">
              <a:latin typeface="Century Gothic" panose="020B0502020202020204" pitchFamily="34" charset="0"/>
            </a:endParaRPr>
          </a:p>
          <a:p>
            <a:pPr marL="342900" indent="-342900">
              <a:buFont typeface="+mj-lt"/>
              <a:buAutoNum type="alphaLcPeriod"/>
              <a:defRPr/>
            </a:pPr>
            <a:endParaRPr lang="en-US" sz="1600" dirty="0">
              <a:latin typeface="Century Gothic" panose="020B0502020202020204" pitchFamily="34" charset="0"/>
            </a:endParaRPr>
          </a:p>
          <a:p>
            <a:pPr marL="342900" indent="-342900">
              <a:buFont typeface="+mj-lt"/>
              <a:buAutoNum type="alphaLcPeriod"/>
              <a:defRPr/>
            </a:pPr>
            <a:endParaRPr lang="en-US" sz="1600" dirty="0">
              <a:latin typeface="Century Gothic" panose="020B0502020202020204" pitchFamily="34" charset="0"/>
            </a:endParaRPr>
          </a:p>
          <a:p>
            <a:pPr marL="342900" indent="-342900">
              <a:buFont typeface="+mj-lt"/>
              <a:buAutoNum type="alphaLcPeriod"/>
              <a:defRPr/>
            </a:pPr>
            <a:endParaRPr lang="en-US" sz="1600" dirty="0">
              <a:latin typeface="Century Gothic" panose="020B0502020202020204" pitchFamily="34" charset="0"/>
            </a:endParaRPr>
          </a:p>
          <a:p>
            <a:pPr>
              <a:defRPr/>
            </a:pPr>
            <a:endParaRPr sz="1600" dirty="0">
              <a:latin typeface="Century Gothic" panose="020B0502020202020204" pitchFamily="34" charset="0"/>
            </a:endParaRPr>
          </a:p>
        </p:txBody>
      </p:sp>
      <p:sp>
        <p:nvSpPr>
          <p:cNvPr id="15" name="object 11"/>
          <p:cNvSpPr txBox="1"/>
          <p:nvPr/>
        </p:nvSpPr>
        <p:spPr>
          <a:xfrm>
            <a:off x="440826" y="748295"/>
            <a:ext cx="2678844" cy="258763"/>
          </a:xfrm>
          <a:prstGeom prst="rect">
            <a:avLst/>
          </a:prstGeom>
        </p:spPr>
        <p:txBody>
          <a:bodyPr lIns="0" tIns="12616" rIns="0" bIns="0"/>
          <a:lstStyle/>
          <a:p>
            <a:pPr marL="15875">
              <a:lnSpc>
                <a:spcPts val="1985"/>
              </a:lnSpc>
              <a:defRPr/>
            </a:pPr>
            <a:r>
              <a:rPr b="1" i="1" dirty="0">
                <a:solidFill>
                  <a:schemeClr val="accent5">
                    <a:lumMod val="50000"/>
                  </a:schemeClr>
                </a:solidFill>
                <a:latin typeface="Century Gothic" panose="020B0502020202020204"/>
                <a:cs typeface="Century Gothic" panose="020B0502020202020204"/>
              </a:rPr>
              <a:t>PEMERINTAH </a:t>
            </a:r>
            <a:r>
              <a:rPr lang="en-US" b="1" i="1" dirty="0">
                <a:solidFill>
                  <a:schemeClr val="accent5">
                    <a:lumMod val="50000"/>
                  </a:schemeClr>
                </a:solidFill>
                <a:latin typeface="Century Gothic" panose="020B0502020202020204"/>
                <a:cs typeface="Century Gothic" panose="020B0502020202020204"/>
              </a:rPr>
              <a:t>PUSAT</a:t>
            </a:r>
            <a:endParaRPr dirty="0">
              <a:solidFill>
                <a:schemeClr val="accent5">
                  <a:lumMod val="50000"/>
                </a:schemeClr>
              </a:solidFill>
              <a:latin typeface="Century Gothic" panose="020B0502020202020204"/>
              <a:cs typeface="Century Gothic" panose="020B0502020202020204"/>
            </a:endParaRPr>
          </a:p>
        </p:txBody>
      </p:sp>
      <p:sp>
        <p:nvSpPr>
          <p:cNvPr id="16" name="object 11"/>
          <p:cNvSpPr txBox="1"/>
          <p:nvPr/>
        </p:nvSpPr>
        <p:spPr>
          <a:xfrm>
            <a:off x="4655842" y="746584"/>
            <a:ext cx="3168351" cy="260473"/>
          </a:xfrm>
          <a:prstGeom prst="rect">
            <a:avLst/>
          </a:prstGeom>
        </p:spPr>
        <p:txBody>
          <a:bodyPr lIns="0" tIns="12616" rIns="0" bIns="0"/>
          <a:lstStyle/>
          <a:p>
            <a:pPr marL="15875">
              <a:lnSpc>
                <a:spcPts val="1985"/>
              </a:lnSpc>
              <a:defRPr/>
            </a:pPr>
            <a:r>
              <a:rPr b="1" i="1" dirty="0">
                <a:solidFill>
                  <a:schemeClr val="accent5">
                    <a:lumMod val="50000"/>
                  </a:schemeClr>
                </a:solidFill>
                <a:latin typeface="Century Gothic" panose="020B0502020202020204"/>
                <a:cs typeface="Century Gothic" panose="020B0502020202020204"/>
              </a:rPr>
              <a:t>PEMERINTAH </a:t>
            </a:r>
            <a:r>
              <a:rPr lang="en-US" b="1" i="1" dirty="0">
                <a:solidFill>
                  <a:schemeClr val="accent5">
                    <a:lumMod val="50000"/>
                  </a:schemeClr>
                </a:solidFill>
                <a:latin typeface="Century Gothic" panose="020B0502020202020204"/>
                <a:cs typeface="Century Gothic" panose="020B0502020202020204"/>
              </a:rPr>
              <a:t>PROVINSI</a:t>
            </a:r>
            <a:endParaRPr dirty="0">
              <a:solidFill>
                <a:schemeClr val="accent5">
                  <a:lumMod val="50000"/>
                </a:schemeClr>
              </a:solidFill>
              <a:latin typeface="Century Gothic" panose="020B0502020202020204"/>
              <a:cs typeface="Century Gothic" panose="020B0502020202020204"/>
            </a:endParaRPr>
          </a:p>
        </p:txBody>
      </p:sp>
      <p:sp>
        <p:nvSpPr>
          <p:cNvPr id="17" name="object 11"/>
          <p:cNvSpPr txBox="1"/>
          <p:nvPr/>
        </p:nvSpPr>
        <p:spPr>
          <a:xfrm>
            <a:off x="8604254" y="746583"/>
            <a:ext cx="3168351" cy="289744"/>
          </a:xfrm>
          <a:prstGeom prst="rect">
            <a:avLst/>
          </a:prstGeom>
        </p:spPr>
        <p:txBody>
          <a:bodyPr lIns="0" tIns="12616" rIns="0" bIns="0"/>
          <a:lstStyle/>
          <a:p>
            <a:pPr marL="15875">
              <a:lnSpc>
                <a:spcPts val="1985"/>
              </a:lnSpc>
              <a:defRPr/>
            </a:pPr>
            <a:r>
              <a:rPr b="1" i="1" dirty="0">
                <a:solidFill>
                  <a:schemeClr val="accent5">
                    <a:lumMod val="50000"/>
                  </a:schemeClr>
                </a:solidFill>
                <a:latin typeface="Century Gothic" panose="020B0502020202020204"/>
                <a:cs typeface="Century Gothic" panose="020B0502020202020204"/>
              </a:rPr>
              <a:t>PEMERINTAH </a:t>
            </a:r>
            <a:r>
              <a:rPr lang="en-US" b="1" i="1" dirty="0">
                <a:solidFill>
                  <a:schemeClr val="accent5">
                    <a:lumMod val="50000"/>
                  </a:schemeClr>
                </a:solidFill>
                <a:latin typeface="Century Gothic" panose="020B0502020202020204"/>
                <a:cs typeface="Century Gothic" panose="020B0502020202020204"/>
              </a:rPr>
              <a:t>KAB/KOTA</a:t>
            </a:r>
            <a:endParaRPr dirty="0">
              <a:solidFill>
                <a:schemeClr val="accent5">
                  <a:lumMod val="50000"/>
                </a:schemeClr>
              </a:solidFill>
              <a:latin typeface="Century Gothic" panose="020B0502020202020204"/>
              <a:cs typeface="Century Gothic" panose="020B0502020202020204"/>
            </a:endParaRPr>
          </a:p>
        </p:txBody>
      </p:sp>
      <p:sp>
        <p:nvSpPr>
          <p:cNvPr id="2" name="Rectangle 1"/>
          <p:cNvSpPr/>
          <p:nvPr/>
        </p:nvSpPr>
        <p:spPr>
          <a:xfrm>
            <a:off x="241989" y="96987"/>
            <a:ext cx="7247382" cy="369332"/>
          </a:xfrm>
          <a:prstGeom prst="rect">
            <a:avLst/>
          </a:prstGeom>
        </p:spPr>
        <p:txBody>
          <a:bodyPr wrap="square">
            <a:spAutoFit/>
          </a:bodyPr>
          <a:lstStyle/>
          <a:p>
            <a:pPr marL="12700" algn="ctr" defTabSz="914400">
              <a:spcBef>
                <a:spcPts val="100"/>
              </a:spcBef>
              <a:tabLst>
                <a:tab pos="2719070" algn="l"/>
              </a:tabLst>
              <a:defRPr/>
            </a:pPr>
            <a:r>
              <a:rPr lang="en-ID" b="1" i="1" kern="0" spc="300" dirty="0">
                <a:solidFill>
                  <a:srgbClr val="002060"/>
                </a:solidFill>
                <a:effectLst>
                  <a:glow rad="228600">
                    <a:schemeClr val="accent2">
                      <a:satMod val="175000"/>
                      <a:alpha val="40000"/>
                    </a:schemeClr>
                  </a:glow>
                </a:effectLst>
                <a:latin typeface="Century Gothic" panose="020B0502020202020204" pitchFamily="34" charset="0"/>
              </a:rPr>
              <a:t>UU No. 23/2014 </a:t>
            </a:r>
            <a:r>
              <a:rPr lang="en-ID" b="1" i="1" kern="0" spc="300" dirty="0" err="1">
                <a:solidFill>
                  <a:srgbClr val="002060"/>
                </a:solidFill>
                <a:effectLst>
                  <a:glow rad="228600">
                    <a:schemeClr val="accent2">
                      <a:satMod val="175000"/>
                      <a:alpha val="40000"/>
                    </a:schemeClr>
                  </a:glow>
                </a:effectLst>
                <a:latin typeface="Century Gothic" panose="020B0502020202020204" pitchFamily="34" charset="0"/>
              </a:rPr>
              <a:t>tentang</a:t>
            </a:r>
            <a:r>
              <a:rPr lang="en-ID" b="1" i="1" kern="0" spc="300" dirty="0">
                <a:solidFill>
                  <a:srgbClr val="002060"/>
                </a:solidFill>
                <a:effectLst>
                  <a:glow rad="228600">
                    <a:schemeClr val="accent2">
                      <a:satMod val="175000"/>
                      <a:alpha val="40000"/>
                    </a:schemeClr>
                  </a:glow>
                </a:effectLst>
                <a:latin typeface="Century Gothic" panose="020B0502020202020204" pitchFamily="34" charset="0"/>
              </a:rPr>
              <a:t> </a:t>
            </a:r>
            <a:r>
              <a:rPr lang="en-ID" b="1" i="1" kern="0" spc="300" dirty="0" err="1">
                <a:solidFill>
                  <a:srgbClr val="002060"/>
                </a:solidFill>
                <a:effectLst>
                  <a:glow rad="228600">
                    <a:schemeClr val="accent2">
                      <a:satMod val="175000"/>
                      <a:alpha val="40000"/>
                    </a:schemeClr>
                  </a:glow>
                </a:effectLst>
                <a:latin typeface="Century Gothic" panose="020B0502020202020204" pitchFamily="34" charset="0"/>
              </a:rPr>
              <a:t>Pemerintahan</a:t>
            </a:r>
            <a:r>
              <a:rPr lang="en-ID" b="1" i="1" kern="0" spc="300" dirty="0">
                <a:solidFill>
                  <a:srgbClr val="002060"/>
                </a:solidFill>
                <a:effectLst>
                  <a:glow rad="228600">
                    <a:schemeClr val="accent2">
                      <a:satMod val="175000"/>
                      <a:alpha val="40000"/>
                    </a:schemeClr>
                  </a:glow>
                </a:effectLst>
                <a:latin typeface="Century Gothic" panose="020B0502020202020204" pitchFamily="34" charset="0"/>
              </a:rPr>
              <a:t> Daerah</a:t>
            </a:r>
            <a:endParaRPr lang="fi-FI" b="1" i="1" kern="0" spc="300" dirty="0">
              <a:solidFill>
                <a:srgbClr val="002060"/>
              </a:solidFill>
              <a:effectLst>
                <a:glow rad="228600">
                  <a:schemeClr val="accent2">
                    <a:satMod val="175000"/>
                    <a:alpha val="40000"/>
                  </a:schemeClr>
                </a:glow>
              </a:effectLst>
              <a:latin typeface="Century Gothic" panose="020B0502020202020204" pitchFamily="34" charset="0"/>
            </a:endParaRPr>
          </a:p>
        </p:txBody>
      </p:sp>
      <p:sp>
        <p:nvSpPr>
          <p:cNvPr id="18" name="Oval 17"/>
          <p:cNvSpPr/>
          <p:nvPr/>
        </p:nvSpPr>
        <p:spPr>
          <a:xfrm>
            <a:off x="4998509" y="3827374"/>
            <a:ext cx="2028889" cy="1835102"/>
          </a:xfrm>
          <a:prstGeom prst="ellipse">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rtlCol="0" anchor="ctr"/>
          <a:lstStyle/>
          <a:p>
            <a:pPr algn="ctr"/>
            <a:r>
              <a:rPr lang="en-US" sz="1200" b="1" dirty="0">
                <a:latin typeface="Verdana" panose="020B0604030504040204" pitchFamily="34" charset="0"/>
                <a:ea typeface="Verdana" panose="020B0604030504040204" pitchFamily="34" charset="0"/>
                <a:cs typeface="Verdana" panose="020B0604030504040204" pitchFamily="34" charset="0"/>
              </a:rPr>
              <a:t>KEWENANGAN</a:t>
            </a:r>
          </a:p>
        </p:txBody>
      </p:sp>
      <p:sp>
        <p:nvSpPr>
          <p:cNvPr id="19" name="Up Arrow 18"/>
          <p:cNvSpPr/>
          <p:nvPr/>
        </p:nvSpPr>
        <p:spPr>
          <a:xfrm rot="19501133">
            <a:off x="4470428" y="4101382"/>
            <a:ext cx="914400" cy="513708"/>
          </a:xfrm>
          <a:prstGeom prst="upArrow">
            <a:avLst/>
          </a:prstGeom>
          <a:solidFill>
            <a:srgbClr val="FAE523"/>
          </a:solidFill>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sz="1600">
              <a:latin typeface="Verdana" panose="020B0604030504040204" pitchFamily="34" charset="0"/>
              <a:ea typeface="Verdana" panose="020B0604030504040204" pitchFamily="34" charset="0"/>
              <a:cs typeface="Verdana" panose="020B0604030504040204" pitchFamily="34" charset="0"/>
            </a:endParaRPr>
          </a:p>
        </p:txBody>
      </p:sp>
      <p:sp>
        <p:nvSpPr>
          <p:cNvPr id="20" name="Up Arrow 19"/>
          <p:cNvSpPr/>
          <p:nvPr/>
        </p:nvSpPr>
        <p:spPr>
          <a:xfrm rot="2098867" flipH="1">
            <a:off x="6651288" y="4101381"/>
            <a:ext cx="914400" cy="513708"/>
          </a:xfrm>
          <a:prstGeom prst="upArrow">
            <a:avLst/>
          </a:prstGeom>
          <a:solidFill>
            <a:srgbClr val="FAE523"/>
          </a:solidFill>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sz="1600">
              <a:latin typeface="Verdana" panose="020B0604030504040204" pitchFamily="34" charset="0"/>
              <a:ea typeface="Verdana" panose="020B0604030504040204" pitchFamily="34" charset="0"/>
              <a:cs typeface="Verdana" panose="020B0604030504040204" pitchFamily="34" charset="0"/>
            </a:endParaRPr>
          </a:p>
        </p:txBody>
      </p:sp>
      <p:sp>
        <p:nvSpPr>
          <p:cNvPr id="21" name="Up Arrow 20"/>
          <p:cNvSpPr/>
          <p:nvPr/>
        </p:nvSpPr>
        <p:spPr>
          <a:xfrm rot="10800000" flipV="1">
            <a:off x="5547193" y="3509903"/>
            <a:ext cx="914400" cy="634942"/>
          </a:xfrm>
          <a:prstGeom prst="upArrow">
            <a:avLst/>
          </a:prstGeom>
          <a:solidFill>
            <a:srgbClr val="FAE523"/>
          </a:solidFill>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sz="1600">
              <a:latin typeface="Verdana" panose="020B0604030504040204" pitchFamily="34" charset="0"/>
              <a:ea typeface="Verdana" panose="020B0604030504040204" pitchFamily="34" charset="0"/>
              <a:cs typeface="Verdana" panose="020B0604030504040204" pitchFamily="34" charset="0"/>
            </a:endParaRPr>
          </a:p>
        </p:txBody>
      </p:sp>
      <p:pic>
        <p:nvPicPr>
          <p:cNvPr id="22" name="Picture 2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23" name="Rectangle 22"/>
          <p:cNvSpPr/>
          <p:nvPr/>
        </p:nvSpPr>
        <p:spPr>
          <a:xfrm>
            <a:off x="9592508" y="87959"/>
            <a:ext cx="2747296" cy="415498"/>
          </a:xfrm>
          <a:prstGeom prst="rect">
            <a:avLst/>
          </a:prstGeom>
        </p:spPr>
        <p:txBody>
          <a:bodyPr wrap="square">
            <a:spAutoFit/>
          </a:bodyPr>
          <a:lstStyle/>
          <a:p>
            <a:pPr algn="ctr"/>
            <a:r>
              <a:rPr lang="en-AU" sz="700" dirty="0">
                <a:solidFill>
                  <a:srgbClr val="002060"/>
                </a:solidFill>
                <a:latin typeface="Century Gothic" panose="020B0502020202020204" pitchFamily="34" charset="0"/>
              </a:rPr>
              <a:t>DINAS PEKERJAAN UMUM PENATAAN RUANG</a:t>
            </a:r>
          </a:p>
          <a:p>
            <a:pPr algn="ctr"/>
            <a:r>
              <a:rPr lang="en-AU" sz="700" dirty="0">
                <a:solidFill>
                  <a:srgbClr val="002060"/>
                </a:solidFill>
                <a:latin typeface="Century Gothic" panose="020B0502020202020204" pitchFamily="34" charset="0"/>
              </a:rPr>
              <a:t>DAN PERUMAHAN RAKYAT PROVINSI</a:t>
            </a:r>
          </a:p>
          <a:p>
            <a:pPr algn="ctr"/>
            <a:r>
              <a:rPr lang="en-AU" sz="700" dirty="0">
                <a:solidFill>
                  <a:srgbClr val="002060"/>
                </a:solidFill>
                <a:latin typeface="Century Gothic" panose="020B0502020202020204" pitchFamily="34" charset="0"/>
              </a:rPr>
              <a:t>KALIMANTAN TIMUR</a:t>
            </a:r>
            <a:endParaRPr lang="id-ID" sz="700" dirty="0">
              <a:solidFill>
                <a:srgbClr val="002060"/>
              </a:solidFill>
              <a:latin typeface="Century Gothic" panose="020B0502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solidFill>
            <a:srgbClr val="002060"/>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p:cNvSpPr txBox="1"/>
          <p:nvPr/>
        </p:nvSpPr>
        <p:spPr>
          <a:xfrm>
            <a:off x="417338" y="2590314"/>
            <a:ext cx="11553826" cy="1477309"/>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500" b="1" dirty="0">
                <a:solidFill>
                  <a:schemeClr val="bg1"/>
                </a:solidFill>
                <a:effectLst>
                  <a:reflection blurRad="6350" stA="50000" endA="300" endPos="50000" dist="60007" dir="5400000" sy="-100000" algn="bl" rotWithShape="0"/>
                </a:effectLst>
                <a:latin typeface="Century Gothic" panose="020B0502020202020204" pitchFamily="34" charset="0"/>
                <a:ea typeface="Open Sans"/>
                <a:cs typeface="Open Sans"/>
                <a:sym typeface="Open Sans Semibold"/>
              </a:rPr>
              <a:t>KEWENANGAN PEMERINTAH PUSAT</a:t>
            </a:r>
          </a:p>
          <a:p>
            <a:pPr algn="ctr" eaLnBrk="1" hangingPunct="1">
              <a:buClr>
                <a:srgbClr val="262626"/>
              </a:buClr>
              <a:buSzPts val="1200"/>
              <a:buFont typeface="Open Sans"/>
              <a:buNone/>
            </a:pPr>
            <a:r>
              <a:rPr lang="sv-SE" altLang="en-US" sz="4500" b="1" dirty="0">
                <a:solidFill>
                  <a:schemeClr val="bg1"/>
                </a:solidFill>
                <a:effectLst>
                  <a:reflection blurRad="6350" stA="50000" endA="300" endPos="50000" dist="60007" dir="5400000" sy="-100000" algn="bl" rotWithShape="0"/>
                </a:effectLst>
                <a:latin typeface="Century Gothic" panose="020B0502020202020204" pitchFamily="34" charset="0"/>
                <a:ea typeface="Open Sans"/>
                <a:cs typeface="Open Sans"/>
                <a:sym typeface="Open Sans Semibold"/>
              </a:rPr>
              <a:t> </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16196E-B34C-A499-4925-DD6381C2CE03}"/>
            </a:ext>
          </a:extLst>
        </p:cNvPr>
        <p:cNvGrpSpPr/>
        <p:nvPr/>
      </p:nvGrpSpPr>
      <p:grpSpPr>
        <a:xfrm>
          <a:off x="0" y="0"/>
          <a:ext cx="0" cy="0"/>
          <a:chOff x="0" y="0"/>
          <a:chExt cx="0" cy="0"/>
        </a:xfrm>
      </p:grpSpPr>
      <p:grpSp>
        <p:nvGrpSpPr>
          <p:cNvPr id="11" name="object 2">
            <a:extLst>
              <a:ext uri="{FF2B5EF4-FFF2-40B4-BE49-F238E27FC236}">
                <a16:creationId xmlns:a16="http://schemas.microsoft.com/office/drawing/2014/main" id="{96634EE4-25C6-D9F1-726E-E1C482941E84}"/>
              </a:ext>
            </a:extLst>
          </p:cNvPr>
          <p:cNvGrpSpPr/>
          <p:nvPr/>
        </p:nvGrpSpPr>
        <p:grpSpPr>
          <a:xfrm>
            <a:off x="1" y="0"/>
            <a:ext cx="12192340" cy="6854613"/>
            <a:chOff x="5950839" y="0"/>
            <a:chExt cx="3193415" cy="5140960"/>
          </a:xfrm>
          <a:blipFill>
            <a:blip r:embed="rId2" cstate="print"/>
            <a:stretch>
              <a:fillRect/>
            </a:stretch>
          </a:blipFill>
        </p:grpSpPr>
        <p:sp>
          <p:nvSpPr>
            <p:cNvPr id="12" name="object 3">
              <a:extLst>
                <a:ext uri="{FF2B5EF4-FFF2-40B4-BE49-F238E27FC236}">
                  <a16:creationId xmlns:a16="http://schemas.microsoft.com/office/drawing/2014/main" id="{FD9EE123-C369-89FF-0701-0DF67654B699}"/>
                </a:ext>
              </a:extLst>
            </p:cNvPr>
            <p:cNvSpPr/>
            <p:nvPr/>
          </p:nvSpPr>
          <p:spPr>
            <a:xfrm>
              <a:off x="5950839" y="0"/>
              <a:ext cx="3193160" cy="5140960"/>
            </a:xfrm>
            <a:prstGeom prst="rect">
              <a:avLst/>
            </a:prstGeom>
            <a:grpFill/>
          </p:spPr>
          <p:txBody>
            <a:bodyPr wrap="square" lIns="0" tIns="0" rIns="0" bIns="0" rtlCol="0"/>
            <a:lstStyle/>
            <a:p>
              <a:endParaRPr sz="2400"/>
            </a:p>
          </p:txBody>
        </p:sp>
        <p:sp>
          <p:nvSpPr>
            <p:cNvPr id="13" name="object 4">
              <a:extLst>
                <a:ext uri="{FF2B5EF4-FFF2-40B4-BE49-F238E27FC236}">
                  <a16:creationId xmlns:a16="http://schemas.microsoft.com/office/drawing/2014/main" id="{691D263E-152A-7A63-5369-8F80329F0A54}"/>
                </a:ext>
              </a:extLst>
            </p:cNvPr>
            <p:cNvSpPr/>
            <p:nvPr/>
          </p:nvSpPr>
          <p:spPr>
            <a:xfrm>
              <a:off x="5950839" y="3"/>
              <a:ext cx="2982849" cy="5140960"/>
            </a:xfrm>
            <a:prstGeom prst="rect">
              <a:avLst/>
            </a:prstGeom>
            <a:grpFill/>
          </p:spPr>
          <p:txBody>
            <a:bodyPr wrap="square" lIns="0" tIns="0" rIns="0" bIns="0" rtlCol="0"/>
            <a:lstStyle/>
            <a:p>
              <a:endParaRPr sz="2400"/>
            </a:p>
          </p:txBody>
        </p:sp>
      </p:grpSp>
      <p:cxnSp>
        <p:nvCxnSpPr>
          <p:cNvPr id="4" name="Straight Connector 3">
            <a:extLst>
              <a:ext uri="{FF2B5EF4-FFF2-40B4-BE49-F238E27FC236}">
                <a16:creationId xmlns:a16="http://schemas.microsoft.com/office/drawing/2014/main" id="{9820FD74-3240-2462-D072-3F62DD4246CB}"/>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EEAEC448-40F2-573A-EE32-3A63C84EBFE5}"/>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90B6A088-9C4E-92A1-835C-04EB3CB4E007}"/>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dirty="0">
                <a:latin typeface="Tw Cen MT" pitchFamily="34" charset="0"/>
              </a:rPr>
              <a:t>DINAS PEKERJAAN UMUM PENATAAN RUANG DAN PERUMAHAN RAKYAT</a:t>
            </a:r>
          </a:p>
          <a:p>
            <a:pPr defTabSz="1219080">
              <a:defRPr/>
            </a:pPr>
            <a:r>
              <a:rPr lang="en-US" sz="1067" b="1" dirty="0">
                <a:latin typeface="Tw Cen MT" pitchFamily="34" charset="0"/>
              </a:rPr>
              <a:t>PROVINSI KALIMANTAN TIMUR</a:t>
            </a:r>
          </a:p>
          <a:p>
            <a:pPr defTabSz="1219080">
              <a:defRPr/>
            </a:pPr>
            <a:r>
              <a:rPr lang="en-US" sz="1067" kern="2000" spc="628" dirty="0">
                <a:latin typeface="Tw Cen MT" pitchFamily="34" charset="0"/>
              </a:rPr>
              <a:t>BIDANG BINA KONSTRUKSI</a:t>
            </a:r>
            <a:endParaRPr lang="en-US" sz="1067" spc="187" dirty="0">
              <a:latin typeface="Tw Cen MT" pitchFamily="34" charset="0"/>
            </a:endParaRPr>
          </a:p>
        </p:txBody>
      </p:sp>
      <p:pic>
        <p:nvPicPr>
          <p:cNvPr id="10" name="Picture 9">
            <a:extLst>
              <a:ext uri="{FF2B5EF4-FFF2-40B4-BE49-F238E27FC236}">
                <a16:creationId xmlns:a16="http://schemas.microsoft.com/office/drawing/2014/main" id="{0CEF966B-AA4B-8391-7DFE-995A1DE38BF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F89C7987-3363-1EC7-0059-DEE91FD11DB1}"/>
              </a:ext>
            </a:extLst>
          </p:cNvPr>
          <p:cNvSpPr/>
          <p:nvPr/>
        </p:nvSpPr>
        <p:spPr>
          <a:xfrm>
            <a:off x="9592508" y="87959"/>
            <a:ext cx="2747296" cy="415498"/>
          </a:xfrm>
          <a:prstGeom prst="rect">
            <a:avLst/>
          </a:prstGeom>
        </p:spPr>
        <p:txBody>
          <a:bodyPr wrap="square">
            <a:spAutoFit/>
          </a:bodyPr>
          <a:lstStyle/>
          <a:p>
            <a:pPr algn="ctr"/>
            <a:r>
              <a:rPr lang="en-AU" sz="700" dirty="0">
                <a:solidFill>
                  <a:srgbClr val="002060"/>
                </a:solidFill>
                <a:latin typeface="Century Gothic" panose="020B0502020202020204" pitchFamily="34" charset="0"/>
              </a:rPr>
              <a:t>DINAS PEKERJAAN UMUM PENATAAN RUANG</a:t>
            </a:r>
          </a:p>
          <a:p>
            <a:pPr algn="ctr"/>
            <a:r>
              <a:rPr lang="en-AU" sz="700" dirty="0">
                <a:solidFill>
                  <a:srgbClr val="002060"/>
                </a:solidFill>
                <a:latin typeface="Century Gothic" panose="020B0502020202020204" pitchFamily="34" charset="0"/>
              </a:rPr>
              <a:t>DAN PERUMAHAN RAKYAT PROVINSI</a:t>
            </a:r>
          </a:p>
          <a:p>
            <a:pPr algn="ctr"/>
            <a:r>
              <a:rPr lang="en-AU" sz="700" dirty="0">
                <a:solidFill>
                  <a:srgbClr val="002060"/>
                </a:solidFill>
                <a:latin typeface="Century Gothic" panose="020B0502020202020204" pitchFamily="34" charset="0"/>
              </a:rPr>
              <a:t>KALIMANTAN TIMUR</a:t>
            </a:r>
            <a:endParaRPr lang="id-ID" sz="700" dirty="0">
              <a:solidFill>
                <a:srgbClr val="002060"/>
              </a:solidFill>
              <a:latin typeface="Century Gothic" panose="020B0502020202020204" pitchFamily="34" charset="0"/>
            </a:endParaRPr>
          </a:p>
        </p:txBody>
      </p:sp>
      <p:sp>
        <p:nvSpPr>
          <p:cNvPr id="2" name="Content Placeholder 2">
            <a:extLst>
              <a:ext uri="{FF2B5EF4-FFF2-40B4-BE49-F238E27FC236}">
                <a16:creationId xmlns:a16="http://schemas.microsoft.com/office/drawing/2014/main" id="{B69AB3F5-BA0E-F665-DD7C-373CCC7009E9}"/>
              </a:ext>
            </a:extLst>
          </p:cNvPr>
          <p:cNvSpPr>
            <a:spLocks noGrp="1"/>
          </p:cNvSpPr>
          <p:nvPr>
            <p:ph idx="1"/>
          </p:nvPr>
        </p:nvSpPr>
        <p:spPr>
          <a:xfrm>
            <a:off x="872808" y="1081041"/>
            <a:ext cx="10515600" cy="4692529"/>
          </a:xfrm>
        </p:spPr>
        <p:txBody>
          <a:bodyPr>
            <a:normAutofit fontScale="55000" lnSpcReduction="20000"/>
          </a:bodyPr>
          <a:lstStyle/>
          <a:p>
            <a:pPr marL="514350" indent="-514350" algn="just">
              <a:lnSpc>
                <a:spcPct val="160000"/>
              </a:lnSpc>
              <a:buFont typeface="+mj-lt"/>
              <a:buAutoNum type="alphaLcPeriod"/>
            </a:pPr>
            <a:r>
              <a:rPr lang="fi-FI" sz="4000" b="1" dirty="0">
                <a:solidFill>
                  <a:srgbClr val="000000"/>
                </a:solidFill>
                <a:latin typeface="Bookman Old Style" panose="02050604050505020204" pitchFamily="18" charset="0"/>
              </a:rPr>
              <a:t>Penyelenggaraan pelatihan tenaga kerja konstruksi percontohan.</a:t>
            </a:r>
            <a:endParaRPr lang="en-US" sz="4000" b="1" dirty="0">
              <a:solidFill>
                <a:srgbClr val="000000"/>
              </a:solidFill>
              <a:latin typeface="Bookman Old Style" panose="02050604050505020204" pitchFamily="18" charset="0"/>
            </a:endParaRPr>
          </a:p>
          <a:p>
            <a:pPr marL="514350" indent="-514350" algn="just">
              <a:lnSpc>
                <a:spcPct val="160000"/>
              </a:lnSpc>
              <a:buFont typeface="+mj-lt"/>
              <a:buAutoNum type="alphaLcPeriod"/>
            </a:pPr>
            <a:r>
              <a:rPr lang="fi-FI" sz="4000" b="1" dirty="0">
                <a:solidFill>
                  <a:srgbClr val="000000"/>
                </a:solidFill>
                <a:latin typeface="Bookman Old Style" panose="02050604050505020204" pitchFamily="18" charset="0"/>
              </a:rPr>
              <a:t>Pengembangan sistem informasi jasa konstruksi cakupan nasional.</a:t>
            </a:r>
          </a:p>
          <a:p>
            <a:pPr marL="514350" indent="-514350" algn="just">
              <a:lnSpc>
                <a:spcPct val="160000"/>
              </a:lnSpc>
              <a:buFont typeface="+mj-lt"/>
              <a:buAutoNum type="alphaLcPeriod"/>
            </a:pPr>
            <a:r>
              <a:rPr lang="fi-FI" sz="4000" b="1" dirty="0">
                <a:solidFill>
                  <a:srgbClr val="000000"/>
                </a:solidFill>
                <a:latin typeface="Bookman Old Style" panose="02050604050505020204" pitchFamily="18" charset="0"/>
              </a:rPr>
              <a:t>Penerbitan izin usaha jasa konstruksi asing.</a:t>
            </a:r>
          </a:p>
          <a:p>
            <a:pPr marL="514350" indent="-514350" algn="just">
              <a:lnSpc>
                <a:spcPct val="160000"/>
              </a:lnSpc>
              <a:buFont typeface="+mj-lt"/>
              <a:buAutoNum type="alphaLcPeriod"/>
            </a:pPr>
            <a:r>
              <a:rPr lang="fi-FI" sz="4000" b="1" dirty="0">
                <a:solidFill>
                  <a:srgbClr val="000000"/>
                </a:solidFill>
                <a:latin typeface="Bookman Old Style" panose="02050604050505020204" pitchFamily="18" charset="0"/>
              </a:rPr>
              <a:t>Pengembangan standar kompetensi kerja dan pelatihan jasa konstruksi.</a:t>
            </a:r>
          </a:p>
          <a:p>
            <a:pPr marL="514350" indent="-514350" algn="just">
              <a:lnSpc>
                <a:spcPct val="160000"/>
              </a:lnSpc>
              <a:buFont typeface="+mj-lt"/>
              <a:buAutoNum type="alphaLcPeriod"/>
            </a:pPr>
            <a:r>
              <a:rPr lang="fi-FI" sz="4000" b="1" dirty="0">
                <a:solidFill>
                  <a:srgbClr val="000000"/>
                </a:solidFill>
                <a:latin typeface="Bookman Old Style" panose="02050604050505020204" pitchFamily="18" charset="0"/>
              </a:rPr>
              <a:t>Pengembangan Pasar dan Kerja Sama Konstruksi Luar Negeri</a:t>
            </a:r>
          </a:p>
          <a:p>
            <a:pPr marL="514350" indent="-514350" algn="just">
              <a:lnSpc>
                <a:spcPct val="160000"/>
              </a:lnSpc>
              <a:buFont typeface="+mj-lt"/>
              <a:buAutoNum type="alphaLcPeriod"/>
            </a:pPr>
            <a:endParaRPr lang="fi-FI" sz="4000" b="1" dirty="0">
              <a:solidFill>
                <a:srgbClr val="000000"/>
              </a:solidFill>
              <a:latin typeface="Bookman Old Style" panose="02050604050505020204" pitchFamily="18" charset="0"/>
            </a:endParaRPr>
          </a:p>
        </p:txBody>
      </p:sp>
      <p:sp>
        <p:nvSpPr>
          <p:cNvPr id="3" name="Google Shape;8137;p160">
            <a:extLst>
              <a:ext uri="{FF2B5EF4-FFF2-40B4-BE49-F238E27FC236}">
                <a16:creationId xmlns:a16="http://schemas.microsoft.com/office/drawing/2014/main" id="{95A5B2A6-D91A-AD95-EB94-F11B971DC6DC}"/>
              </a:ext>
            </a:extLst>
          </p:cNvPr>
          <p:cNvSpPr txBox="1">
            <a:spLocks noChangeArrowheads="1"/>
          </p:cNvSpPr>
          <p:nvPr/>
        </p:nvSpPr>
        <p:spPr bwMode="auto">
          <a:xfrm>
            <a:off x="803592" y="295708"/>
            <a:ext cx="8479049" cy="651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0" tIns="60933" rIns="121900" bIns="60933"/>
          <a:lstStyle>
            <a:lvl1pPr eaLnBrk="0" hangingPunct="0">
              <a:defRPr sz="2400">
                <a:solidFill>
                  <a:schemeClr val="tx1"/>
                </a:solidFill>
                <a:latin typeface="Calibri" pitchFamily="34" charset="0"/>
                <a:cs typeface="Arial" pitchFamily="34" charset="0"/>
              </a:defRPr>
            </a:lvl1pPr>
            <a:lvl2pPr marL="742950" indent="-285750" eaLnBrk="0" hangingPunct="0">
              <a:defRPr sz="2400">
                <a:solidFill>
                  <a:schemeClr val="tx1"/>
                </a:solidFill>
                <a:latin typeface="Calibri" pitchFamily="34" charset="0"/>
                <a:cs typeface="Arial" pitchFamily="34" charset="0"/>
              </a:defRPr>
            </a:lvl2pPr>
            <a:lvl3pPr marL="1143000" indent="-228600" eaLnBrk="0" hangingPunct="0">
              <a:defRPr sz="2400">
                <a:solidFill>
                  <a:schemeClr val="tx1"/>
                </a:solidFill>
                <a:latin typeface="Calibri" pitchFamily="34" charset="0"/>
                <a:cs typeface="Arial" pitchFamily="34" charset="0"/>
              </a:defRPr>
            </a:lvl3pPr>
            <a:lvl4pPr marL="1600200" indent="-228600" eaLnBrk="0" hangingPunct="0">
              <a:defRPr sz="2400">
                <a:solidFill>
                  <a:schemeClr val="tx1"/>
                </a:solidFill>
                <a:latin typeface="Calibri" pitchFamily="34" charset="0"/>
                <a:cs typeface="Arial" pitchFamily="34" charset="0"/>
              </a:defRPr>
            </a:lvl4pPr>
            <a:lvl5pPr marL="2057400" indent="-228600" eaLnBrk="0" hangingPunct="0">
              <a:defRPr sz="2400">
                <a:solidFill>
                  <a:schemeClr val="tx1"/>
                </a:solidFill>
                <a:latin typeface="Calibri" pitchFamily="34" charset="0"/>
                <a:cs typeface="Arial" pitchFamily="34" charset="0"/>
              </a:defRPr>
            </a:lvl5pPr>
            <a:lvl6pPr marL="2514600" indent="-228600" defTabSz="1217613" eaLnBrk="0" fontAlgn="base" hangingPunct="0">
              <a:spcBef>
                <a:spcPct val="0"/>
              </a:spcBef>
              <a:spcAft>
                <a:spcPct val="0"/>
              </a:spcAft>
              <a:defRPr sz="2400">
                <a:solidFill>
                  <a:schemeClr val="tx1"/>
                </a:solidFill>
                <a:latin typeface="Calibri" pitchFamily="34" charset="0"/>
                <a:cs typeface="Arial" pitchFamily="34" charset="0"/>
              </a:defRPr>
            </a:lvl6pPr>
            <a:lvl7pPr marL="2971800" indent="-228600" defTabSz="1217613" eaLnBrk="0" fontAlgn="base" hangingPunct="0">
              <a:spcBef>
                <a:spcPct val="0"/>
              </a:spcBef>
              <a:spcAft>
                <a:spcPct val="0"/>
              </a:spcAft>
              <a:defRPr sz="2400">
                <a:solidFill>
                  <a:schemeClr val="tx1"/>
                </a:solidFill>
                <a:latin typeface="Calibri" pitchFamily="34" charset="0"/>
                <a:cs typeface="Arial" pitchFamily="34" charset="0"/>
              </a:defRPr>
            </a:lvl7pPr>
            <a:lvl8pPr marL="3429000" indent="-228600" defTabSz="1217613" eaLnBrk="0" fontAlgn="base" hangingPunct="0">
              <a:spcBef>
                <a:spcPct val="0"/>
              </a:spcBef>
              <a:spcAft>
                <a:spcPct val="0"/>
              </a:spcAft>
              <a:defRPr sz="2400">
                <a:solidFill>
                  <a:schemeClr val="tx1"/>
                </a:solidFill>
                <a:latin typeface="Calibri" pitchFamily="34" charset="0"/>
                <a:cs typeface="Arial" pitchFamily="34" charset="0"/>
              </a:defRPr>
            </a:lvl8pPr>
            <a:lvl9pPr marL="3886200" indent="-228600" defTabSz="1217613" eaLnBrk="0" fontAlgn="base" hangingPunct="0">
              <a:spcBef>
                <a:spcPct val="0"/>
              </a:spcBef>
              <a:spcAft>
                <a:spcPct val="0"/>
              </a:spcAft>
              <a:defRPr sz="2400">
                <a:solidFill>
                  <a:schemeClr val="tx1"/>
                </a:solidFill>
                <a:latin typeface="Calibri" pitchFamily="34" charset="0"/>
                <a:cs typeface="Arial" pitchFamily="34" charset="0"/>
              </a:defRPr>
            </a:lvl9pPr>
          </a:lstStyle>
          <a:p>
            <a:pPr eaLnBrk="1" hangingPunct="1">
              <a:buClr>
                <a:srgbClr val="262626"/>
              </a:buClr>
              <a:buSzPts val="1200"/>
              <a:buFont typeface="Open Sans"/>
              <a:buNone/>
            </a:pPr>
            <a:r>
              <a:rPr lang="sv-SE" altLang="en-US" sz="3600" b="1" dirty="0">
                <a:latin typeface="Cambria" panose="02040503050406030204" pitchFamily="18" charset="0"/>
                <a:ea typeface="Cambria" panose="02040503050406030204" pitchFamily="18" charset="0"/>
                <a:sym typeface="Open Sans Semibold"/>
              </a:rPr>
              <a:t>KEWENANGAN PEMERINTAH PUSAT</a:t>
            </a:r>
          </a:p>
        </p:txBody>
      </p:sp>
    </p:spTree>
    <p:extLst>
      <p:ext uri="{BB962C8B-B14F-4D97-AF65-F5344CB8AC3E}">
        <p14:creationId xmlns:p14="http://schemas.microsoft.com/office/powerpoint/2010/main" val="82176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 name="Rectangle 251"/>
          <p:cNvSpPr/>
          <p:nvPr/>
        </p:nvSpPr>
        <p:spPr>
          <a:xfrm>
            <a:off x="0" y="0"/>
            <a:ext cx="3321050" cy="6858000"/>
          </a:xfrm>
          <a:prstGeom prst="rect">
            <a:avLst/>
          </a:prstGeom>
          <a:solidFill>
            <a:srgbClr val="002060"/>
          </a:solidFill>
        </p:spPr>
        <p:style>
          <a:lnRef idx="1">
            <a:schemeClr val="dk1"/>
          </a:lnRef>
          <a:fillRef idx="2">
            <a:schemeClr val="dk1"/>
          </a:fillRef>
          <a:effectRef idx="1">
            <a:schemeClr val="dk1"/>
          </a:effectRef>
          <a:fontRef idx="minor">
            <a:schemeClr val="dk1"/>
          </a:fontRef>
        </p:style>
        <p:txBody>
          <a:bodyPr anchor="ctr"/>
          <a:lstStyle/>
          <a:p>
            <a:pPr algn="ctr" eaLnBrk="1" fontAlgn="auto" hangingPunct="1">
              <a:spcBef>
                <a:spcPts val="0"/>
              </a:spcBef>
              <a:spcAft>
                <a:spcPts val="0"/>
              </a:spcAft>
              <a:defRPr/>
            </a:pPr>
            <a:endParaRPr lang="en-US" b="1" dirty="0">
              <a:solidFill>
                <a:srgbClr val="FFFF00"/>
              </a:solidFill>
              <a:latin typeface="Tahoma" panose="020B0604030504040204" pitchFamily="34" charset="0"/>
              <a:ea typeface="Tahoma" panose="020B0604030504040204" pitchFamily="34" charset="0"/>
              <a:cs typeface="Tahoma" panose="020B0604030504040204" pitchFamily="34" charset="0"/>
            </a:endParaRPr>
          </a:p>
        </p:txBody>
      </p:sp>
      <p:sp>
        <p:nvSpPr>
          <p:cNvPr id="253" name="TextBox 26"/>
          <p:cNvSpPr txBox="1">
            <a:spLocks noChangeArrowheads="1"/>
          </p:cNvSpPr>
          <p:nvPr/>
        </p:nvSpPr>
        <p:spPr bwMode="auto">
          <a:xfrm>
            <a:off x="173264" y="4204111"/>
            <a:ext cx="3135313"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defTabSz="914400" eaLnBrk="1" fontAlgn="auto" hangingPunct="1">
              <a:spcBef>
                <a:spcPct val="0"/>
              </a:spcBef>
              <a:spcAft>
                <a:spcPts val="0"/>
              </a:spcAft>
              <a:buFont typeface="Arial" panose="020B0604020202020204" pitchFamily="34" charset="0"/>
              <a:buNone/>
              <a:defRPr/>
            </a:pPr>
            <a:r>
              <a:rPr lang="en-US" altLang="id-ID" sz="1400" b="1" dirty="0" err="1">
                <a:solidFill>
                  <a:schemeClr val="bg1"/>
                </a:solidFill>
                <a:effectLst>
                  <a:glow rad="63500">
                    <a:schemeClr val="accent2">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rPr>
              <a:t>Selaras</a:t>
            </a:r>
            <a:r>
              <a:rPr lang="en-US" altLang="id-ID" sz="1400" b="1" dirty="0">
                <a:solidFill>
                  <a:schemeClr val="bg1"/>
                </a:solidFill>
                <a:effectLst>
                  <a:glow rad="63500">
                    <a:schemeClr val="accent2">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rPr>
              <a:t> </a:t>
            </a:r>
            <a:r>
              <a:rPr lang="en-US" altLang="id-ID" sz="1400" b="1" dirty="0" err="1">
                <a:solidFill>
                  <a:schemeClr val="bg1"/>
                </a:solidFill>
                <a:effectLst>
                  <a:glow rad="63500">
                    <a:schemeClr val="accent2">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rPr>
              <a:t>dengan</a:t>
            </a:r>
            <a:r>
              <a:rPr lang="en-US" altLang="id-ID" sz="1400" b="1" dirty="0">
                <a:solidFill>
                  <a:schemeClr val="bg1"/>
                </a:solidFill>
                <a:effectLst>
                  <a:glow rad="63500">
                    <a:schemeClr val="accent2">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rPr>
              <a:t> UU 23 </a:t>
            </a:r>
            <a:r>
              <a:rPr lang="en-US" altLang="id-ID" sz="1400" b="1" dirty="0" err="1">
                <a:solidFill>
                  <a:schemeClr val="bg1"/>
                </a:solidFill>
                <a:effectLst>
                  <a:glow rad="63500">
                    <a:schemeClr val="accent2">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rPr>
              <a:t>Tahun</a:t>
            </a:r>
            <a:r>
              <a:rPr lang="en-US" altLang="id-ID" sz="1400" b="1" dirty="0">
                <a:solidFill>
                  <a:schemeClr val="bg1"/>
                </a:solidFill>
                <a:effectLst>
                  <a:glow rad="63500">
                    <a:schemeClr val="accent2">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rPr>
              <a:t> 2014 </a:t>
            </a:r>
            <a:r>
              <a:rPr lang="en-US" altLang="id-ID" sz="1400" b="1" dirty="0" err="1">
                <a:solidFill>
                  <a:schemeClr val="bg1"/>
                </a:solidFill>
                <a:effectLst>
                  <a:glow rad="63500">
                    <a:schemeClr val="accent2">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rPr>
              <a:t>Tentang</a:t>
            </a:r>
            <a:r>
              <a:rPr lang="en-US" altLang="id-ID" sz="1400" b="1" dirty="0">
                <a:solidFill>
                  <a:schemeClr val="bg1"/>
                </a:solidFill>
                <a:effectLst>
                  <a:glow rad="63500">
                    <a:schemeClr val="accent2">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rPr>
              <a:t> </a:t>
            </a:r>
            <a:r>
              <a:rPr lang="en-US" altLang="id-ID" sz="1400" b="1" dirty="0" err="1">
                <a:solidFill>
                  <a:schemeClr val="bg1"/>
                </a:solidFill>
                <a:effectLst>
                  <a:glow rad="63500">
                    <a:schemeClr val="accent2">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rPr>
              <a:t>Pemerintah</a:t>
            </a:r>
            <a:r>
              <a:rPr lang="en-US" altLang="id-ID" sz="1400" b="1" dirty="0">
                <a:solidFill>
                  <a:schemeClr val="bg1"/>
                </a:solidFill>
                <a:effectLst>
                  <a:glow rad="63500">
                    <a:schemeClr val="accent2">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rPr>
              <a:t> Daerah</a:t>
            </a:r>
          </a:p>
          <a:p>
            <a:pPr algn="ctr" defTabSz="914400" eaLnBrk="1" fontAlgn="auto" hangingPunct="1">
              <a:spcBef>
                <a:spcPct val="0"/>
              </a:spcBef>
              <a:spcAft>
                <a:spcPts val="0"/>
              </a:spcAft>
              <a:buFont typeface="Arial" panose="020B0604020202020204" pitchFamily="34" charset="0"/>
              <a:buNone/>
              <a:defRPr/>
            </a:pPr>
            <a:r>
              <a:rPr lang="en-US" altLang="id-ID" sz="1400" b="1" dirty="0" err="1">
                <a:solidFill>
                  <a:schemeClr val="bg1"/>
                </a:solidFill>
                <a:effectLst>
                  <a:glow rad="63500">
                    <a:schemeClr val="accent2">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rPr>
              <a:t>untuk</a:t>
            </a:r>
            <a:r>
              <a:rPr lang="en-US" altLang="id-ID" sz="1400" b="1" dirty="0">
                <a:solidFill>
                  <a:schemeClr val="bg1"/>
                </a:solidFill>
                <a:effectLst>
                  <a:glow rad="63500">
                    <a:schemeClr val="accent2">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rPr>
              <a:t> Sub </a:t>
            </a:r>
            <a:r>
              <a:rPr lang="en-US" altLang="id-ID" sz="1400" b="1" dirty="0" err="1">
                <a:solidFill>
                  <a:schemeClr val="bg1"/>
                </a:solidFill>
                <a:effectLst>
                  <a:glow rad="63500">
                    <a:schemeClr val="accent2">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rPr>
              <a:t>Urusan</a:t>
            </a:r>
            <a:r>
              <a:rPr lang="en-US" altLang="id-ID" sz="1400" b="1" dirty="0">
                <a:solidFill>
                  <a:schemeClr val="bg1"/>
                </a:solidFill>
                <a:effectLst>
                  <a:glow rad="63500">
                    <a:schemeClr val="accent2">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rPr>
              <a:t> </a:t>
            </a:r>
            <a:r>
              <a:rPr lang="en-US" altLang="id-ID" sz="1400" b="1" dirty="0" err="1">
                <a:solidFill>
                  <a:schemeClr val="bg1"/>
                </a:solidFill>
                <a:effectLst>
                  <a:glow rad="63500">
                    <a:schemeClr val="accent2">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rPr>
              <a:t>Jasa</a:t>
            </a:r>
            <a:r>
              <a:rPr lang="en-US" altLang="id-ID" sz="1400" b="1" dirty="0">
                <a:solidFill>
                  <a:schemeClr val="bg1"/>
                </a:solidFill>
                <a:effectLst>
                  <a:glow rad="63500">
                    <a:schemeClr val="accent2">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rPr>
              <a:t> </a:t>
            </a:r>
            <a:r>
              <a:rPr lang="en-US" altLang="id-ID" sz="1400" b="1" dirty="0" err="1">
                <a:solidFill>
                  <a:schemeClr val="bg1"/>
                </a:solidFill>
                <a:effectLst>
                  <a:glow rad="63500">
                    <a:schemeClr val="accent2">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rPr>
              <a:t>Konstruksi</a:t>
            </a:r>
            <a:r>
              <a:rPr lang="en-US" altLang="id-ID" sz="1400" b="1" dirty="0">
                <a:solidFill>
                  <a:schemeClr val="bg1"/>
                </a:solidFill>
                <a:effectLst>
                  <a:glow rad="63500">
                    <a:schemeClr val="accent2">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rPr>
              <a:t> </a:t>
            </a:r>
          </a:p>
        </p:txBody>
      </p:sp>
      <p:graphicFrame>
        <p:nvGraphicFramePr>
          <p:cNvPr id="9" name="Content Placeholder 4"/>
          <p:cNvGraphicFramePr/>
          <p:nvPr>
            <p:extLst>
              <p:ext uri="{D42A27DB-BD31-4B8C-83A1-F6EECF244321}">
                <p14:modId xmlns:p14="http://schemas.microsoft.com/office/powerpoint/2010/main" val="3884288947"/>
              </p:ext>
            </p:extLst>
          </p:nvPr>
        </p:nvGraphicFramePr>
        <p:xfrm>
          <a:off x="3327152" y="49789"/>
          <a:ext cx="8688387" cy="6156832"/>
        </p:xfrm>
        <a:graphic>
          <a:graphicData uri="http://schemas.openxmlformats.org/drawingml/2006/table">
            <a:tbl>
              <a:tblPr firstRow="1" bandRow="1">
                <a:tableStyleId>{5C22544A-7EE6-4342-B048-85BDC9FD1C3A}</a:tableStyleId>
              </a:tblPr>
              <a:tblGrid>
                <a:gridCol w="2896129">
                  <a:extLst>
                    <a:ext uri="{9D8B030D-6E8A-4147-A177-3AD203B41FA5}">
                      <a16:colId xmlns:a16="http://schemas.microsoft.com/office/drawing/2014/main" val="20000"/>
                    </a:ext>
                  </a:extLst>
                </a:gridCol>
                <a:gridCol w="2896129">
                  <a:extLst>
                    <a:ext uri="{9D8B030D-6E8A-4147-A177-3AD203B41FA5}">
                      <a16:colId xmlns:a16="http://schemas.microsoft.com/office/drawing/2014/main" val="20001"/>
                    </a:ext>
                  </a:extLst>
                </a:gridCol>
                <a:gridCol w="2896129">
                  <a:extLst>
                    <a:ext uri="{9D8B030D-6E8A-4147-A177-3AD203B41FA5}">
                      <a16:colId xmlns:a16="http://schemas.microsoft.com/office/drawing/2014/main" val="20002"/>
                    </a:ext>
                  </a:extLst>
                </a:gridCol>
              </a:tblGrid>
              <a:tr h="403490">
                <a:tc>
                  <a:txBody>
                    <a:bodyPr/>
                    <a:lstStyle/>
                    <a:p>
                      <a:pPr algn="ctr"/>
                      <a:r>
                        <a:rPr lang="en-AU" sz="1200" dirty="0">
                          <a:latin typeface="Tahoma" panose="020B0604030504040204" pitchFamily="34" charset="0"/>
                          <a:ea typeface="Tahoma" panose="020B0604030504040204" pitchFamily="34" charset="0"/>
                          <a:cs typeface="Tahoma" panose="020B0604030504040204" pitchFamily="34" charset="0"/>
                        </a:rPr>
                        <a:t>TANGGUNG JAWAB</a:t>
                      </a:r>
                      <a:r>
                        <a:rPr lang="en-AU" sz="1200" baseline="0" dirty="0">
                          <a:latin typeface="Tahoma" panose="020B0604030504040204" pitchFamily="34" charset="0"/>
                          <a:ea typeface="Tahoma" panose="020B0604030504040204" pitchFamily="34" charset="0"/>
                          <a:cs typeface="Tahoma" panose="020B0604030504040204" pitchFamily="34" charset="0"/>
                        </a:rPr>
                        <a:t> </a:t>
                      </a:r>
                    </a:p>
                    <a:p>
                      <a:pPr algn="ctr"/>
                      <a:r>
                        <a:rPr lang="en-AU" sz="1200" dirty="0">
                          <a:latin typeface="Tahoma" panose="020B0604030504040204" pitchFamily="34" charset="0"/>
                          <a:ea typeface="Tahoma" panose="020B0604030504040204" pitchFamily="34" charset="0"/>
                          <a:cs typeface="Tahoma" panose="020B0604030504040204" pitchFamily="34" charset="0"/>
                        </a:rPr>
                        <a:t>PEMERINTAH</a:t>
                      </a:r>
                      <a:r>
                        <a:rPr lang="en-AU" sz="1200" baseline="0" dirty="0">
                          <a:latin typeface="Tahoma" panose="020B0604030504040204" pitchFamily="34" charset="0"/>
                          <a:ea typeface="Tahoma" panose="020B0604030504040204" pitchFamily="34" charset="0"/>
                          <a:cs typeface="Tahoma" panose="020B0604030504040204" pitchFamily="34" charset="0"/>
                        </a:rPr>
                        <a:t> PUSAT</a:t>
                      </a:r>
                      <a:endParaRPr lang="en-AU" sz="1200" dirty="0">
                        <a:latin typeface="Tahoma" panose="020B0604030504040204" pitchFamily="34" charset="0"/>
                        <a:ea typeface="Tahoma" panose="020B0604030504040204" pitchFamily="34" charset="0"/>
                        <a:cs typeface="Tahoma" panose="020B0604030504040204" pitchFamily="34" charset="0"/>
                      </a:endParaRPr>
                    </a:p>
                  </a:txBody>
                  <a:tcPr marL="40244" marR="40244" marT="30472" marB="30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3F5D71"/>
                    </a:solidFill>
                  </a:tcPr>
                </a:tc>
                <a:tc>
                  <a:txBody>
                    <a:bodyPr/>
                    <a:lstStyle/>
                    <a:p>
                      <a:pPr algn="ctr"/>
                      <a:r>
                        <a:rPr lang="en-AU" sz="1200" dirty="0">
                          <a:latin typeface="Tahoma" panose="020B0604030504040204" pitchFamily="34" charset="0"/>
                          <a:ea typeface="Tahoma" panose="020B0604030504040204" pitchFamily="34" charset="0"/>
                          <a:cs typeface="Tahoma" panose="020B0604030504040204" pitchFamily="34" charset="0"/>
                        </a:rPr>
                        <a:t>KEWENANGAN </a:t>
                      </a:r>
                      <a:r>
                        <a:rPr lang="id-ID" sz="1200" dirty="0">
                          <a:latin typeface="Tahoma" panose="020B0604030504040204" pitchFamily="34" charset="0"/>
                          <a:ea typeface="Tahoma" panose="020B0604030504040204" pitchFamily="34" charset="0"/>
                          <a:cs typeface="Tahoma" panose="020B0604030504040204" pitchFamily="34" charset="0"/>
                        </a:rPr>
                        <a:t>GUBERNUR SEBAGAI</a:t>
                      </a:r>
                      <a:r>
                        <a:rPr lang="id-ID" sz="1200" baseline="0" dirty="0">
                          <a:latin typeface="Tahoma" panose="020B0604030504040204" pitchFamily="34" charset="0"/>
                          <a:ea typeface="Tahoma" panose="020B0604030504040204" pitchFamily="34" charset="0"/>
                          <a:cs typeface="Tahoma" panose="020B0604030504040204" pitchFamily="34" charset="0"/>
                        </a:rPr>
                        <a:t> WAKIL PEMERINTAH PUSAT</a:t>
                      </a:r>
                      <a:endParaRPr lang="en-AU" sz="1200" dirty="0">
                        <a:latin typeface="Tahoma" panose="020B0604030504040204" pitchFamily="34" charset="0"/>
                        <a:ea typeface="Tahoma" panose="020B0604030504040204" pitchFamily="34" charset="0"/>
                        <a:cs typeface="Tahoma" panose="020B0604030504040204" pitchFamily="34" charset="0"/>
                      </a:endParaRPr>
                    </a:p>
                  </a:txBody>
                  <a:tcPr marL="40244" marR="40244" marT="30472" marB="30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3F5D71"/>
                    </a:solidFill>
                  </a:tcPr>
                </a:tc>
                <a:tc>
                  <a:txBody>
                    <a:bodyPr/>
                    <a:lstStyle/>
                    <a:p>
                      <a:pPr algn="ctr"/>
                      <a:r>
                        <a:rPr lang="id-ID" sz="1200" dirty="0">
                          <a:latin typeface="Tahoma" panose="020B0604030504040204" pitchFamily="34" charset="0"/>
                          <a:ea typeface="Tahoma" panose="020B0604030504040204" pitchFamily="34" charset="0"/>
                          <a:cs typeface="Tahoma" panose="020B0604030504040204" pitchFamily="34" charset="0"/>
                        </a:rPr>
                        <a:t>KEWENANGAN SEBAGAI </a:t>
                      </a:r>
                      <a:endParaRPr lang="en-US" sz="1200" dirty="0">
                        <a:latin typeface="Tahoma" panose="020B0604030504040204" pitchFamily="34" charset="0"/>
                        <a:ea typeface="Tahoma" panose="020B0604030504040204" pitchFamily="34" charset="0"/>
                        <a:cs typeface="Tahoma" panose="020B0604030504040204" pitchFamily="34" charset="0"/>
                      </a:endParaRPr>
                    </a:p>
                    <a:p>
                      <a:pPr algn="ctr"/>
                      <a:r>
                        <a:rPr lang="id-ID" sz="1200" dirty="0">
                          <a:latin typeface="Tahoma" panose="020B0604030504040204" pitchFamily="34" charset="0"/>
                          <a:ea typeface="Tahoma" panose="020B0604030504040204" pitchFamily="34" charset="0"/>
                          <a:cs typeface="Tahoma" panose="020B0604030504040204" pitchFamily="34" charset="0"/>
                        </a:rPr>
                        <a:t>DAERAH OTONOM</a:t>
                      </a:r>
                      <a:endParaRPr lang="en-AU" sz="1200" dirty="0">
                        <a:latin typeface="Tahoma" panose="020B0604030504040204" pitchFamily="34" charset="0"/>
                        <a:ea typeface="Tahoma" panose="020B0604030504040204" pitchFamily="34" charset="0"/>
                        <a:cs typeface="Tahoma" panose="020B0604030504040204" pitchFamily="34" charset="0"/>
                      </a:endParaRPr>
                    </a:p>
                  </a:txBody>
                  <a:tcPr marL="40244" marR="40244" marT="30472" marB="30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3F5D71"/>
                    </a:solidFill>
                  </a:tcPr>
                </a:tc>
                <a:extLst>
                  <a:ext uri="{0D108BD9-81ED-4DB2-BD59-A6C34878D82A}">
                    <a16:rowId xmlns:a16="http://schemas.microsoft.com/office/drawing/2014/main" val="10000"/>
                  </a:ext>
                </a:extLst>
              </a:tr>
              <a:tr h="770156">
                <a:tc>
                  <a:txBody>
                    <a:bodyPr/>
                    <a:lstStyle/>
                    <a:p>
                      <a:pPr marL="285750" indent="-285750" algn="l">
                        <a:buFont typeface="Arial" panose="020B0604020202020204" pitchFamily="34" charset="0"/>
                        <a:buChar char="•"/>
                      </a:pP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Meningkatnya</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kemampuan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dan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kapasitas</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usaha</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Jasa</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Konstruksi</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nasional</a:t>
                      </a:r>
                      <a:endParaRPr lang="en-AU" sz="1200" dirty="0">
                        <a:solidFill>
                          <a:schemeClr val="tx1"/>
                        </a:solidFill>
                        <a:latin typeface="Tahoma" panose="020B0604030504040204" pitchFamily="34" charset="0"/>
                        <a:ea typeface="Tahoma" panose="020B0604030504040204" pitchFamily="34" charset="0"/>
                        <a:cs typeface="Tahoma" panose="020B0604030504040204" pitchFamily="34" charset="0"/>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alpha val="50000"/>
                      </a:schemeClr>
                    </a:solidFill>
                  </a:tcPr>
                </a:tc>
                <a:tc>
                  <a:txBody>
                    <a:bodyPr/>
                    <a:lstStyle/>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defRPr/>
                      </a:pP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memberdayakan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BU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jaskon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pengawasan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proses IUJK-</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tertib</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usaha-rantai</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pasok</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dan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fasilitasi</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kemitraan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BUJK</a:t>
                      </a:r>
                      <a:endParaRPr lang="en-AU" sz="1200" dirty="0">
                        <a:solidFill>
                          <a:schemeClr val="tx1"/>
                        </a:solidFill>
                        <a:latin typeface="Tahoma" panose="020B0604030504040204" pitchFamily="34" charset="0"/>
                        <a:ea typeface="Tahoma" panose="020B0604030504040204" pitchFamily="34" charset="0"/>
                        <a:cs typeface="Tahoma" panose="020B0604030504040204" pitchFamily="34" charset="0"/>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alpha val="50000"/>
                      </a:schemeClr>
                    </a:solidFill>
                  </a:tcPr>
                </a:tc>
                <a:tc rowSpan="7">
                  <a:txBody>
                    <a:bodyPr/>
                    <a:lstStyle/>
                    <a:p>
                      <a:pPr marL="0" indent="0" algn="just">
                        <a:buFont typeface="+mj-lt"/>
                        <a:buNone/>
                      </a:pPr>
                      <a:r>
                        <a:rPr kumimoji="0" lang="en-AU" sz="1200" b="1"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Kewenangan</a:t>
                      </a:r>
                      <a:r>
                        <a:rPr kumimoji="0" lang="en-AU" sz="1200" b="1"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en-AU" sz="1200" b="1"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Pemerintah</a:t>
                      </a:r>
                      <a:r>
                        <a:rPr kumimoji="0" lang="en-AU" sz="1200" b="1"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Daerah </a:t>
                      </a:r>
                      <a:r>
                        <a:rPr kumimoji="0" lang="en-AU" sz="1200" b="1"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Provinsi</a:t>
                      </a:r>
                      <a:r>
                        <a:rPr kumimoji="0" lang="en-AU" sz="1200" b="1"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en-AU" sz="1200"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yaitu</a:t>
                      </a:r>
                      <a:r>
                        <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 </a:t>
                      </a:r>
                    </a:p>
                    <a:p>
                      <a:pPr marL="0" indent="0" algn="just">
                        <a:buFont typeface="+mj-lt"/>
                        <a:buNone/>
                      </a:pPr>
                      <a:endPar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228600" indent="-228600" algn="just">
                        <a:buFont typeface="+mj-lt"/>
                        <a:buAutoNum type="alphaLcPeriod"/>
                      </a:pPr>
                      <a:r>
                        <a:rPr kumimoji="0" lang="en-AU" sz="1200"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Penyelenggaraan</a:t>
                      </a:r>
                      <a:r>
                        <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en-AU" sz="1200"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pelatihan</a:t>
                      </a:r>
                      <a:r>
                        <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en-AU" sz="1200"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tenaga</a:t>
                      </a:r>
                      <a:r>
                        <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en-AU" sz="1200"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ahli</a:t>
                      </a:r>
                      <a:r>
                        <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en-AU" sz="1200"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Jasa</a:t>
                      </a:r>
                      <a:r>
                        <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en-AU" sz="1200"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Konstruksi</a:t>
                      </a:r>
                      <a:endPar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228600" indent="-228600" algn="just">
                        <a:buFont typeface="+mj-lt"/>
                        <a:buAutoNum type="alphaLcPeriod"/>
                      </a:pPr>
                      <a:r>
                        <a:rPr kumimoji="0" lang="en-AU" sz="1200"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Penyelenggaraan</a:t>
                      </a:r>
                      <a:r>
                        <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en-AU" sz="1200"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Sistem</a:t>
                      </a:r>
                      <a:r>
                        <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en-AU" sz="1200"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Informasi</a:t>
                      </a:r>
                      <a:r>
                        <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en-AU" sz="1200"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Cakupan</a:t>
                      </a:r>
                      <a:r>
                        <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en-AU" sz="1200"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daerah</a:t>
                      </a:r>
                      <a:r>
                        <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en-AU" sz="1200"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Provinsi</a:t>
                      </a:r>
                      <a:endPar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228600" indent="-228600" algn="just">
                        <a:buFont typeface="+mj-lt"/>
                        <a:buAutoNum type="alphaLcPeriod"/>
                      </a:pPr>
                      <a:endPar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0" indent="0" algn="just">
                        <a:buFont typeface="+mj-lt"/>
                        <a:buNone/>
                      </a:pPr>
                      <a:endPar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0" marR="0" lvl="0" indent="0" algn="just" defTabSz="914400" rtl="0" eaLnBrk="1" fontAlgn="auto" latinLnBrk="0" hangingPunct="1">
                        <a:lnSpc>
                          <a:spcPct val="100000"/>
                        </a:lnSpc>
                        <a:spcBef>
                          <a:spcPts val="0"/>
                        </a:spcBef>
                        <a:spcAft>
                          <a:spcPts val="0"/>
                        </a:spcAft>
                        <a:buClrTx/>
                        <a:buSzTx/>
                        <a:buFont typeface="+mj-lt"/>
                        <a:buNone/>
                        <a:defRPr/>
                      </a:pPr>
                      <a:r>
                        <a:rPr kumimoji="0" lang="en-AU" sz="1200" b="1"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Kewenangan</a:t>
                      </a:r>
                      <a:r>
                        <a:rPr kumimoji="0" lang="en-AU" sz="1200" b="1"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en-AU" sz="1200" b="1"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Pemerintah</a:t>
                      </a:r>
                      <a:r>
                        <a:rPr kumimoji="0" lang="en-AU" sz="1200" b="1"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Daerah </a:t>
                      </a:r>
                      <a:r>
                        <a:rPr kumimoji="0" lang="en-AU" sz="1200" b="1"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Kabupaten</a:t>
                      </a:r>
                      <a:r>
                        <a:rPr kumimoji="0" lang="en-AU" sz="1200" b="1"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/Kota:</a:t>
                      </a:r>
                    </a:p>
                    <a:p>
                      <a:pPr marL="0" marR="0" lvl="0" indent="0" algn="just" defTabSz="914400" rtl="0" eaLnBrk="1" fontAlgn="auto" latinLnBrk="0" hangingPunct="1">
                        <a:lnSpc>
                          <a:spcPct val="100000"/>
                        </a:lnSpc>
                        <a:spcBef>
                          <a:spcPts val="0"/>
                        </a:spcBef>
                        <a:spcAft>
                          <a:spcPts val="0"/>
                        </a:spcAft>
                        <a:buClrTx/>
                        <a:buSzTx/>
                        <a:buFont typeface="+mj-lt"/>
                        <a:buNone/>
                        <a:defRPr/>
                      </a:pPr>
                      <a:endParaRPr kumimoji="0" lang="en-AU" sz="1200" b="1"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228600" marR="0" lvl="0" indent="-228600" algn="just" defTabSz="914400" rtl="0" eaLnBrk="1" fontAlgn="auto" latinLnBrk="0" hangingPunct="1">
                        <a:lnSpc>
                          <a:spcPct val="100000"/>
                        </a:lnSpc>
                        <a:spcBef>
                          <a:spcPts val="0"/>
                        </a:spcBef>
                        <a:spcAft>
                          <a:spcPts val="0"/>
                        </a:spcAft>
                        <a:buClrTx/>
                        <a:buSzTx/>
                        <a:buFont typeface="+mj-lt"/>
                        <a:buAutoNum type="alphaLcPeriod"/>
                        <a:defRPr/>
                      </a:pPr>
                      <a:r>
                        <a:rPr kumimoji="0" lang="id-ID"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Penyelenggaraan</a:t>
                      </a:r>
                      <a:r>
                        <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id-ID"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pelatihan tenaga</a:t>
                      </a:r>
                      <a:r>
                        <a:rPr kumimoji="0" lang="en-US"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id-ID"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terampil konstruksi.</a:t>
                      </a:r>
                      <a:endPar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228600" marR="0" lvl="0" indent="-228600" algn="just" defTabSz="914400" rtl="0" eaLnBrk="1" fontAlgn="auto" latinLnBrk="0" hangingPunct="1">
                        <a:lnSpc>
                          <a:spcPct val="100000"/>
                        </a:lnSpc>
                        <a:spcBef>
                          <a:spcPts val="0"/>
                        </a:spcBef>
                        <a:spcAft>
                          <a:spcPts val="0"/>
                        </a:spcAft>
                        <a:buClrTx/>
                        <a:buSzTx/>
                        <a:buFont typeface="+mj-lt"/>
                        <a:buAutoNum type="alphaLcPeriod"/>
                        <a:defRPr/>
                      </a:pPr>
                      <a:r>
                        <a:rPr kumimoji="0" lang="id-ID"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Penyelenggaraan sistem informasi jasa</a:t>
                      </a:r>
                      <a:r>
                        <a:rPr kumimoji="0" lang="en-US"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id-ID"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konstruksi</a:t>
                      </a:r>
                      <a:r>
                        <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id-ID"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cakupan Daerah</a:t>
                      </a:r>
                      <a:r>
                        <a:rPr kumimoji="0" lang="en-US"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id-ID"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kabupaten/kota.</a:t>
                      </a:r>
                    </a:p>
                    <a:p>
                      <a:pPr marL="228600" indent="-228600" algn="just">
                        <a:buFont typeface="+mj-lt"/>
                        <a:buAutoNum type="alphaLcPeriod"/>
                      </a:pPr>
                      <a:r>
                        <a:rPr kumimoji="0" lang="id-ID"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Penerbitan izin usaha</a:t>
                      </a:r>
                      <a:r>
                        <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id-ID"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jasa konstruksi</a:t>
                      </a:r>
                      <a:r>
                        <a:rPr kumimoji="0" lang="en-US"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id-ID"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nasional</a:t>
                      </a:r>
                      <a:r>
                        <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en-AU" sz="1200"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Kualifikasi</a:t>
                      </a:r>
                      <a:r>
                        <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en-AU" sz="1200"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kecil</a:t>
                      </a:r>
                      <a:r>
                        <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en-AU" sz="1200"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menengah</a:t>
                      </a:r>
                      <a:r>
                        <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en-AU" sz="1200"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dan</a:t>
                      </a:r>
                      <a:r>
                        <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en-AU" sz="1200" u="none" strike="noStrike" kern="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besar</a:t>
                      </a:r>
                      <a:endParaRPr kumimoji="0" lang="id-ID"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228600" indent="-228600" algn="just">
                        <a:buFont typeface="+mj-lt"/>
                        <a:buAutoNum type="alphaLcPeriod"/>
                      </a:pPr>
                      <a:r>
                        <a:rPr kumimoji="0" lang="id-ID"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Pengawasan tertib usaha, tertib</a:t>
                      </a:r>
                      <a:r>
                        <a:rPr kumimoji="0" lang="en-US"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id-ID"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penyelenggaraan</a:t>
                      </a:r>
                      <a:r>
                        <a:rPr kumimoji="0" lang="en-AU"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id-ID"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dan tertib pemanfaatan</a:t>
                      </a:r>
                      <a:r>
                        <a:rPr kumimoji="0" lang="en-US"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kumimoji="0" lang="id-ID" sz="1200" u="none" strike="noStrike" kern="1200" baseline="0" dirty="0">
                          <a:solidFill>
                            <a:schemeClr val="tx1"/>
                          </a:solidFill>
                          <a:latin typeface="Tahoma" panose="020B0604030504040204" pitchFamily="34" charset="0"/>
                          <a:ea typeface="Tahoma" panose="020B0604030504040204" pitchFamily="34" charset="0"/>
                          <a:cs typeface="Tahoma" panose="020B0604030504040204" pitchFamily="34" charset="0"/>
                        </a:rPr>
                        <a:t>jasa konstruksi.</a:t>
                      </a:r>
                      <a:endParaRPr lang="id-ID" sz="1200" b="1"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171450" indent="-171450">
                        <a:buFont typeface="Arial" panose="020B0604020202020204" pitchFamily="34" charset="0"/>
                        <a:buChar char="•"/>
                      </a:pPr>
                      <a:endParaRPr lang="en-AU" sz="1200" dirty="0">
                        <a:solidFill>
                          <a:schemeClr val="tx1"/>
                        </a:solidFill>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alpha val="50000"/>
                      </a:schemeClr>
                    </a:solidFill>
                  </a:tcPr>
                </a:tc>
                <a:extLst>
                  <a:ext uri="{0D108BD9-81ED-4DB2-BD59-A6C34878D82A}">
                    <a16:rowId xmlns:a16="http://schemas.microsoft.com/office/drawing/2014/main" val="10001"/>
                  </a:ext>
                </a:extLst>
              </a:tr>
              <a:tr h="947888">
                <a:tc>
                  <a:txBody>
                    <a:bodyPr/>
                    <a:lstStyle/>
                    <a:p>
                      <a:pPr marL="285750" indent="-285750" algn="l">
                        <a:buFont typeface="Arial" panose="020B0604020202020204" pitchFamily="34" charset="0"/>
                        <a:buChar char="•"/>
                      </a:pP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Terciptanya</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iklim</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usaha</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yang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kondusif</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transparan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persaingan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usaha</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yang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sehat</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dan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jaminan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kesetaraan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hak-kewajiban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pengguna</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dan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penyedia</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jasa</a:t>
                      </a:r>
                      <a:endParaRPr lang="en-AU" sz="1200" dirty="0">
                        <a:solidFill>
                          <a:schemeClr val="tx1"/>
                        </a:solidFill>
                        <a:latin typeface="Tahoma" panose="020B0604030504040204" pitchFamily="34" charset="0"/>
                        <a:ea typeface="Tahoma" panose="020B0604030504040204" pitchFamily="34" charset="0"/>
                        <a:cs typeface="Tahoma" panose="020B0604030504040204" pitchFamily="34" charset="0"/>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alpha val="50000"/>
                      </a:schemeClr>
                    </a:solidFill>
                  </a:tcPr>
                </a:tc>
                <a:tc>
                  <a:txBody>
                    <a:bodyPr/>
                    <a:lstStyle/>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defRPr/>
                      </a:pP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menyelengarakan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pengawasan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pemilihan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penyedia</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jasa</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kontrak</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kerja</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konstruksi</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tertib</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penyelenggaraan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dan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pemanfaatan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Jakon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di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Provinsi</a:t>
                      </a:r>
                      <a:endParaRPr lang="en-AU" sz="1200" dirty="0">
                        <a:solidFill>
                          <a:schemeClr val="tx1"/>
                        </a:solidFill>
                        <a:latin typeface="Tahoma" panose="020B0604030504040204" pitchFamily="34" charset="0"/>
                        <a:ea typeface="Tahoma" panose="020B0604030504040204" pitchFamily="34" charset="0"/>
                        <a:cs typeface="Tahoma" panose="020B0604030504040204" pitchFamily="34" charset="0"/>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alpha val="50000"/>
                      </a:schemeClr>
                    </a:solidFill>
                  </a:tcPr>
                </a:tc>
                <a:tc v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770156">
                <a:tc>
                  <a:txBody>
                    <a:bodyPr/>
                    <a:lstStyle/>
                    <a:p>
                      <a:pPr marL="285750" indent="-285750" algn="l">
                        <a:buFont typeface="Arial" panose="020B0604020202020204" pitchFamily="34" charset="0"/>
                        <a:buChar char="•"/>
                      </a:pP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Terselenggaranya</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usaha</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konstruksi</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sesuai</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standar</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keamanan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keselematan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kesehatan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dan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keberlanjutan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(K4)</a:t>
                      </a:r>
                      <a:endParaRPr lang="en-AU" sz="1200" dirty="0">
                        <a:solidFill>
                          <a:schemeClr val="tx1"/>
                        </a:solidFill>
                        <a:latin typeface="Tahoma" panose="020B0604030504040204" pitchFamily="34" charset="0"/>
                        <a:ea typeface="Tahoma" panose="020B0604030504040204" pitchFamily="34" charset="0"/>
                        <a:cs typeface="Tahoma" panose="020B0604030504040204" pitchFamily="34" charset="0"/>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alpha val="50000"/>
                      </a:schemeClr>
                    </a:solidFill>
                  </a:tcPr>
                </a:tc>
                <a:tc>
                  <a:txBody>
                    <a:bodyPr/>
                    <a:lstStyle/>
                    <a:p>
                      <a:pPr marL="171450" marR="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defRPr/>
                      </a:pP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menyelenggarakan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pengawasan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penerapan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standar</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keamanan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keselematan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kesehatan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dan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keberlanjutan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(K4)</a:t>
                      </a:r>
                      <a:endParaRPr lang="en-AU" sz="1200" dirty="0">
                        <a:solidFill>
                          <a:schemeClr val="tx1"/>
                        </a:solidFill>
                        <a:latin typeface="Tahoma" panose="020B0604030504040204" pitchFamily="34" charset="0"/>
                        <a:ea typeface="Tahoma" panose="020B0604030504040204" pitchFamily="34" charset="0"/>
                        <a:cs typeface="Tahoma" panose="020B0604030504040204" pitchFamily="34" charset="0"/>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alpha val="50000"/>
                      </a:schemeClr>
                    </a:solidFill>
                  </a:tcPr>
                </a:tc>
                <a:tc v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592424">
                <a:tc>
                  <a:txBody>
                    <a:bodyPr/>
                    <a:lstStyle/>
                    <a:p>
                      <a:pPr marL="285750" indent="-285750" algn="l">
                        <a:buFont typeface="Arial" panose="020B0604020202020204" pitchFamily="34" charset="0"/>
                        <a:buChar char="•"/>
                      </a:pP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Meningkatnya</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kompetensi</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profesionalitas</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produktivitas</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tenaga</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kerja</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konstruksi</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nasional</a:t>
                      </a:r>
                      <a:endParaRPr lang="en-AU" sz="1200" dirty="0">
                        <a:solidFill>
                          <a:schemeClr val="tx1"/>
                        </a:solidFill>
                        <a:latin typeface="Tahoma" panose="020B0604030504040204" pitchFamily="34" charset="0"/>
                        <a:ea typeface="Tahoma" panose="020B0604030504040204" pitchFamily="34" charset="0"/>
                        <a:cs typeface="Tahoma" panose="020B0604030504040204" pitchFamily="34" charset="0"/>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alpha val="50000"/>
                      </a:schemeClr>
                    </a:solidFill>
                  </a:tcPr>
                </a:tc>
                <a:tc>
                  <a:txBody>
                    <a:bodyPr/>
                    <a:lstStyle/>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defRPr/>
                      </a:pP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menyelenggarakan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pengawasan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sistem</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SKA,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pelatihan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dan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upah</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tenaga</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kerja</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konstruksi</a:t>
                      </a:r>
                      <a:endParaRPr lang="en-AU" sz="1200" dirty="0">
                        <a:solidFill>
                          <a:schemeClr val="tx1"/>
                        </a:solidFill>
                        <a:latin typeface="Tahoma" panose="020B0604030504040204" pitchFamily="34" charset="0"/>
                        <a:ea typeface="Tahoma" panose="020B0604030504040204" pitchFamily="34" charset="0"/>
                        <a:cs typeface="Tahoma" panose="020B0604030504040204" pitchFamily="34" charset="0"/>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alpha val="50000"/>
                      </a:schemeClr>
                    </a:solidFill>
                  </a:tcPr>
                </a:tc>
                <a:tc v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1303351">
                <a:tc>
                  <a:txBody>
                    <a:bodyPr/>
                    <a:lstStyle/>
                    <a:p>
                      <a:pPr marL="285750" indent="-285750" algn="l">
                        <a:buFont typeface="Arial" panose="020B0604020202020204" pitchFamily="34" charset="0"/>
                        <a:buChar char="•"/>
                      </a:pP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Meningkatknya</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kualitas</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dan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penggunaan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material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dan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peralatan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konstruksi</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serta</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teknologi</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konstruksi</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dalam</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negeri</a:t>
                      </a:r>
                      <a:endParaRPr lang="en-AU" sz="1200" dirty="0">
                        <a:solidFill>
                          <a:schemeClr val="tx1"/>
                        </a:solidFill>
                        <a:latin typeface="Tahoma" panose="020B0604030504040204" pitchFamily="34" charset="0"/>
                        <a:ea typeface="Tahoma" panose="020B0604030504040204" pitchFamily="34" charset="0"/>
                        <a:cs typeface="Tahoma" panose="020B0604030504040204" pitchFamily="34" charset="0"/>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alpha val="50000"/>
                      </a:schemeClr>
                    </a:solidFill>
                  </a:tcPr>
                </a:tc>
                <a:tc>
                  <a:txBody>
                    <a:bodyPr/>
                    <a:lstStyle/>
                    <a:p>
                      <a:pPr marL="171450" indent="-171450" algn="just">
                        <a:buFont typeface="Arial" panose="020B0604020202020204" pitchFamily="34" charset="0"/>
                        <a:buChar char="•"/>
                      </a:pP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menyelenggarakan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pengawasan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penggunaan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MPK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dan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tekhnologi</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konstruksi</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fasilitasi</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kerjasama</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institusi</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litbang</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fasilitasi</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pengembangan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tekhnologi</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prioritas</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penggunaan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Standar</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mutu</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material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dan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peralatan</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sesuai</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SNI</a:t>
                      </a: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alpha val="50000"/>
                      </a:schemeClr>
                    </a:solidFill>
                  </a:tcPr>
                </a:tc>
                <a:tc v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770156">
                <a:tc>
                  <a:txBody>
                    <a:bodyPr/>
                    <a:lstStyle/>
                    <a:p>
                      <a:pPr marL="285750" indent="-285750" algn="just">
                        <a:buFont typeface="Arial" panose="020B0604020202020204" pitchFamily="34" charset="0"/>
                        <a:buChar char="•"/>
                      </a:pP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Meningkatnya</a:t>
                      </a:r>
                      <a:r>
                        <a:rPr lang="id-ID"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partisipasi</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masyarakat</a:t>
                      </a:r>
                      <a:endParaRPr lang="en-AU" sz="1200" dirty="0">
                        <a:solidFill>
                          <a:schemeClr val="tx1"/>
                        </a:solidFill>
                        <a:latin typeface="Tahoma" panose="020B0604030504040204" pitchFamily="34" charset="0"/>
                        <a:ea typeface="Tahoma" panose="020B0604030504040204" pitchFamily="34" charset="0"/>
                        <a:cs typeface="Tahoma" panose="020B0604030504040204" pitchFamily="34" charset="0"/>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alpha val="50000"/>
                      </a:schemeClr>
                    </a:solidFill>
                  </a:tcPr>
                </a:tc>
                <a:tc>
                  <a:txBody>
                    <a:bodyPr/>
                    <a:lstStyle/>
                    <a:p>
                      <a:pPr marL="171450" indent="-171450" algn="just">
                        <a:buFont typeface="Arial" panose="020B0604020202020204" pitchFamily="34" charset="0"/>
                        <a:buChar char="•"/>
                      </a:pP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memperkuat</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kapasitas</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lembaga</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meningkatkan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partisipasi</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masyarakat</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dalam</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pengawasan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penyelenggaraan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dan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usaha</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penyediaan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bangunan</a:t>
                      </a:r>
                      <a:endParaRPr lang="en-AU" sz="1200" dirty="0">
                        <a:solidFill>
                          <a:schemeClr val="tx1"/>
                        </a:solidFill>
                        <a:latin typeface="Tahoma" panose="020B0604030504040204" pitchFamily="34" charset="0"/>
                        <a:ea typeface="Tahoma" panose="020B0604030504040204" pitchFamily="34" charset="0"/>
                        <a:cs typeface="Tahoma" panose="020B0604030504040204" pitchFamily="34" charset="0"/>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alpha val="50000"/>
                      </a:schemeClr>
                    </a:solidFill>
                  </a:tcPr>
                </a:tc>
                <a:tc v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414692">
                <a:tc>
                  <a:txBody>
                    <a:bodyPr/>
                    <a:lstStyle/>
                    <a:p>
                      <a:pPr marL="285750" indent="-285750" algn="l">
                        <a:buFont typeface="Arial" panose="020B0604020202020204" pitchFamily="34" charset="0"/>
                        <a:buChar char="•"/>
                      </a:pP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Tersedianya</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sistem</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informasi</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usaha</a:t>
                      </a:r>
                      <a:r>
                        <a:rPr lang="en-AU" sz="120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dirty="0" err="1">
                          <a:solidFill>
                            <a:schemeClr val="tx1"/>
                          </a:solidFill>
                          <a:latin typeface="Tahoma" panose="020B0604030504040204" pitchFamily="34" charset="0"/>
                          <a:ea typeface="Tahoma" panose="020B0604030504040204" pitchFamily="34" charset="0"/>
                          <a:cs typeface="Tahoma" panose="020B0604030504040204" pitchFamily="34" charset="0"/>
                        </a:rPr>
                        <a:t>konstruksi</a:t>
                      </a:r>
                      <a:endParaRPr lang="en-AU" sz="1200" dirty="0">
                        <a:solidFill>
                          <a:schemeClr val="tx1"/>
                        </a:solidFill>
                        <a:latin typeface="Tahoma" panose="020B0604030504040204" pitchFamily="34" charset="0"/>
                        <a:ea typeface="Tahoma" panose="020B0604030504040204" pitchFamily="34" charset="0"/>
                        <a:cs typeface="Tahoma" panose="020B0604030504040204" pitchFamily="34" charset="0"/>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alpha val="50000"/>
                      </a:schemeClr>
                    </a:solidFill>
                  </a:tcPr>
                </a:tc>
                <a:tc>
                  <a:txBody>
                    <a:bodyPr/>
                    <a:lstStyle/>
                    <a:p>
                      <a:pPr marL="171450" indent="-171450" algn="just">
                        <a:buFont typeface="Arial" panose="020B0604020202020204" pitchFamily="34" charset="0"/>
                        <a:buChar char="•"/>
                      </a:pP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mengumpulkan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data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dan</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informasi</a:t>
                      </a:r>
                      <a:r>
                        <a:rPr lang="en-AU" sz="1200" baseline="0" dirty="0">
                          <a:solidFill>
                            <a:schemeClr val="tx1"/>
                          </a:solidFill>
                          <a:latin typeface="Tahoma" panose="020B0604030504040204" pitchFamily="34" charset="0"/>
                          <a:ea typeface="Tahoma" panose="020B0604030504040204" pitchFamily="34" charset="0"/>
                          <a:cs typeface="Tahoma" panose="020B0604030504040204" pitchFamily="34" charset="0"/>
                        </a:rPr>
                        <a:t> Usaha Konstruksi di </a:t>
                      </a:r>
                      <a:r>
                        <a:rPr lang="en-AU" sz="1200" baseline="0" dirty="0" err="1">
                          <a:solidFill>
                            <a:schemeClr val="tx1"/>
                          </a:solidFill>
                          <a:latin typeface="Tahoma" panose="020B0604030504040204" pitchFamily="34" charset="0"/>
                          <a:ea typeface="Tahoma" panose="020B0604030504040204" pitchFamily="34" charset="0"/>
                          <a:cs typeface="Tahoma" panose="020B0604030504040204" pitchFamily="34" charset="0"/>
                        </a:rPr>
                        <a:t>Provinsi</a:t>
                      </a:r>
                      <a:endParaRPr lang="en-AU" sz="1200" dirty="0">
                        <a:solidFill>
                          <a:schemeClr val="tx1"/>
                        </a:solidFill>
                        <a:latin typeface="Tahoma" panose="020B0604030504040204" pitchFamily="34" charset="0"/>
                        <a:ea typeface="Tahoma" panose="020B0604030504040204" pitchFamily="34" charset="0"/>
                        <a:cs typeface="Tahoma" panose="020B0604030504040204" pitchFamily="34" charset="0"/>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alpha val="50000"/>
                      </a:schemeClr>
                    </a:solidFill>
                  </a:tcPr>
                </a:tc>
                <a:tc v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bl>
          </a:graphicData>
        </a:graphic>
      </p:graphicFrame>
      <p:sp>
        <p:nvSpPr>
          <p:cNvPr id="10" name="TextBox 26"/>
          <p:cNvSpPr txBox="1">
            <a:spLocks noChangeArrowheads="1"/>
          </p:cNvSpPr>
          <p:nvPr/>
        </p:nvSpPr>
        <p:spPr bwMode="auto">
          <a:xfrm>
            <a:off x="173264" y="3448185"/>
            <a:ext cx="31369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defTabSz="914400" eaLnBrk="1" fontAlgn="auto" hangingPunct="1">
              <a:spcBef>
                <a:spcPct val="0"/>
              </a:spcBef>
              <a:spcAft>
                <a:spcPts val="0"/>
              </a:spcAft>
              <a:buFont typeface="Arial" panose="020B0604020202020204" pitchFamily="34" charset="0"/>
              <a:buNone/>
              <a:defRPr/>
            </a:pPr>
            <a:r>
              <a:rPr lang="en-US" altLang="id-ID" sz="1800" b="1" dirty="0">
                <a:solidFill>
                  <a:schemeClr val="bg1"/>
                </a:solidFill>
                <a:effectLst>
                  <a:glow rad="63500">
                    <a:schemeClr val="accent5">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rPr>
              <a:t>TANGGUNG JAWAB</a:t>
            </a:r>
          </a:p>
          <a:p>
            <a:pPr algn="ctr" defTabSz="914400" eaLnBrk="1" fontAlgn="auto" hangingPunct="1">
              <a:spcBef>
                <a:spcPct val="0"/>
              </a:spcBef>
              <a:spcAft>
                <a:spcPts val="0"/>
              </a:spcAft>
              <a:buFont typeface="Arial" panose="020B0604020202020204" pitchFamily="34" charset="0"/>
              <a:buNone/>
              <a:defRPr/>
            </a:pPr>
            <a:r>
              <a:rPr lang="en-US" altLang="id-ID" sz="1800" b="1" dirty="0">
                <a:solidFill>
                  <a:schemeClr val="bg1"/>
                </a:solidFill>
                <a:effectLst>
                  <a:glow rad="63500">
                    <a:schemeClr val="accent5">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rPr>
              <a:t>DAN KEWENANGAN</a:t>
            </a:r>
          </a:p>
        </p:txBody>
      </p:sp>
      <p:sp>
        <p:nvSpPr>
          <p:cNvPr id="15400" name="TextBox 26"/>
          <p:cNvSpPr txBox="1">
            <a:spLocks noChangeArrowheads="1"/>
          </p:cNvSpPr>
          <p:nvPr/>
        </p:nvSpPr>
        <p:spPr bwMode="auto">
          <a:xfrm>
            <a:off x="184150" y="2762351"/>
            <a:ext cx="3136900" cy="634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Calibri" panose="020F0502020204030204" pitchFamily="34" charset="0"/>
              </a:defRPr>
            </a:lvl1pPr>
            <a:lvl2pPr marL="742950" indent="-285750">
              <a:defRPr sz="2400">
                <a:solidFill>
                  <a:schemeClr val="tx1"/>
                </a:solidFill>
                <a:latin typeface="Calibri" panose="020F0502020204030204" pitchFamily="34" charset="0"/>
              </a:defRPr>
            </a:lvl2pPr>
            <a:lvl3pPr>
              <a:defRPr sz="2000">
                <a:solidFill>
                  <a:schemeClr val="tx1"/>
                </a:solidFill>
                <a:latin typeface="Calibri" panose="020F0502020204030204" pitchFamily="34" charset="0"/>
              </a:defRPr>
            </a:lvl3pPr>
            <a:lvl4pPr>
              <a:defRPr>
                <a:solidFill>
                  <a:schemeClr val="tx1"/>
                </a:solidFill>
                <a:latin typeface="Calibri" panose="020F0502020204030204" pitchFamily="34" charset="0"/>
              </a:defRPr>
            </a:lvl4pPr>
            <a:lvl5pPr>
              <a:defRPr>
                <a:solidFill>
                  <a:schemeClr val="tx1"/>
                </a:solidFill>
                <a:latin typeface="Calibri" panose="020F0502020204030204" pitchFamily="34" charset="0"/>
              </a:defRPr>
            </a:lvl5pPr>
            <a:lvl6pPr eaLnBrk="0" fontAlgn="base" hangingPunct="0">
              <a:spcAft>
                <a:spcPct val="0"/>
              </a:spcAft>
              <a:defRPr>
                <a:solidFill>
                  <a:schemeClr val="tx1"/>
                </a:solidFill>
                <a:latin typeface="Calibri" panose="020F0502020204030204" pitchFamily="34" charset="0"/>
              </a:defRPr>
            </a:lvl6pPr>
            <a:lvl7pPr eaLnBrk="0" fontAlgn="base" hangingPunct="0">
              <a:spcAft>
                <a:spcPct val="0"/>
              </a:spcAft>
              <a:defRPr>
                <a:solidFill>
                  <a:schemeClr val="tx1"/>
                </a:solidFill>
                <a:latin typeface="Calibri" panose="020F0502020204030204" pitchFamily="34" charset="0"/>
              </a:defRPr>
            </a:lvl7pPr>
            <a:lvl8pPr eaLnBrk="0" fontAlgn="base" hangingPunct="0">
              <a:spcAft>
                <a:spcPct val="0"/>
              </a:spcAft>
              <a:defRPr>
                <a:solidFill>
                  <a:schemeClr val="tx1"/>
                </a:solidFill>
                <a:latin typeface="Calibri" panose="020F0502020204030204" pitchFamily="34" charset="0"/>
              </a:defRPr>
            </a:lvl8pPr>
            <a:lvl9pPr eaLnBrk="0" fontAlgn="base" hangingPunct="0">
              <a:spcAft>
                <a:spcPct val="0"/>
              </a:spcAft>
              <a:defRPr>
                <a:solidFill>
                  <a:schemeClr val="tx1"/>
                </a:solidFill>
                <a:latin typeface="Calibri" panose="020F0502020204030204" pitchFamily="34" charset="0"/>
              </a:defRPr>
            </a:lvl9pPr>
          </a:lstStyle>
          <a:p>
            <a:pPr algn="ctr" eaLnBrk="1" hangingPunct="1">
              <a:spcBef>
                <a:spcPct val="20000"/>
              </a:spcBef>
              <a:buFont typeface="Arial" panose="020B0604020202020204" pitchFamily="34" charset="0"/>
              <a:buNone/>
            </a:pPr>
            <a:r>
              <a:rPr lang="en-AU" sz="1600" b="1" dirty="0">
                <a:solidFill>
                  <a:schemeClr val="bg1"/>
                </a:solidFill>
                <a:effectLst>
                  <a:glow rad="228600">
                    <a:schemeClr val="accent5">
                      <a:satMod val="175000"/>
                      <a:alpha val="40000"/>
                    </a:schemeClr>
                  </a:glow>
                </a:effectLst>
                <a:latin typeface="Tahoma" panose="020B0604030504040204" pitchFamily="34" charset="0"/>
                <a:cs typeface="Tahoma" panose="020B0604030504040204" pitchFamily="34" charset="0"/>
              </a:rPr>
              <a:t>UNDANG – UNDANG </a:t>
            </a:r>
          </a:p>
          <a:p>
            <a:pPr algn="ctr" eaLnBrk="1" hangingPunct="1">
              <a:spcBef>
                <a:spcPct val="20000"/>
              </a:spcBef>
              <a:buFont typeface="Arial" panose="020B0604020202020204" pitchFamily="34" charset="0"/>
              <a:buNone/>
            </a:pPr>
            <a:r>
              <a:rPr lang="en-AU" sz="1600" b="1" dirty="0">
                <a:solidFill>
                  <a:schemeClr val="bg1"/>
                </a:solidFill>
                <a:effectLst>
                  <a:glow rad="228600">
                    <a:schemeClr val="accent5">
                      <a:satMod val="175000"/>
                      <a:alpha val="40000"/>
                    </a:schemeClr>
                  </a:glow>
                </a:effectLst>
                <a:latin typeface="Tahoma" panose="020B0604030504040204" pitchFamily="34" charset="0"/>
                <a:cs typeface="Tahoma" panose="020B0604030504040204" pitchFamily="34" charset="0"/>
              </a:rPr>
              <a:t>NO. 02 TAHUN 2017</a:t>
            </a:r>
            <a:endParaRPr lang="en-US" sz="1600" b="1" dirty="0">
              <a:solidFill>
                <a:schemeClr val="bg1"/>
              </a:solidFill>
              <a:effectLst>
                <a:glow rad="228600">
                  <a:schemeClr val="accent5">
                    <a:satMod val="175000"/>
                    <a:alpha val="40000"/>
                  </a:schemeClr>
                </a:glow>
              </a:effectLst>
              <a:latin typeface="Tahoma" panose="020B0604030504040204" pitchFamily="34" charset="0"/>
              <a:cs typeface="Tahoma" panose="020B0604030504040204" pitchFamily="34" charset="0"/>
            </a:endParaRPr>
          </a:p>
        </p:txBody>
      </p:sp>
      <p:pic>
        <p:nvPicPr>
          <p:cNvPr id="12" name="Picture 11"/>
          <p:cNvPicPr>
            <a:picLocks noChangeAspect="1"/>
          </p:cNvPicPr>
          <p:nvPr/>
        </p:nvPicPr>
        <p:blipFill rotWithShape="1">
          <a:blip r:embed="rId2">
            <a:lum bright="70000" contrast="-70000"/>
          </a:blip>
          <a:srcRect r="16627"/>
          <a:stretch>
            <a:fillRect/>
          </a:stretch>
        </p:blipFill>
        <p:spPr>
          <a:xfrm>
            <a:off x="547761" y="1289759"/>
            <a:ext cx="2557463" cy="1397000"/>
          </a:xfrm>
          <a:prstGeom prst="rect">
            <a:avLst/>
          </a:prstGeom>
          <a:effectLst>
            <a:outerShdw blurRad="50800" dist="38100" dir="8100000" algn="tr" rotWithShape="0">
              <a:prstClr val="black">
                <a:alpha val="40000"/>
              </a:prstClr>
            </a:outerShdw>
          </a:effectLst>
        </p:spPr>
      </p:pic>
      <p:sp>
        <p:nvSpPr>
          <p:cNvPr id="11" name="Slide Number Placeholder 1"/>
          <p:cNvSpPr>
            <a:spLocks noGrp="1"/>
          </p:cNvSpPr>
          <p:nvPr>
            <p:ph type="sldNum" sz="quarter" idx="12"/>
          </p:nvPr>
        </p:nvSpPr>
        <p:spPr>
          <a:xfrm>
            <a:off x="328658" y="6311575"/>
            <a:ext cx="438207" cy="392023"/>
          </a:xfrm>
          <a:solidFill>
            <a:schemeClr val="accent5">
              <a:lumMod val="50000"/>
            </a:schemeClr>
          </a:solidFill>
          <a:ln>
            <a:solidFill>
              <a:schemeClr val="accent5">
                <a:lumMod val="50000"/>
              </a:schemeClr>
            </a:solidFill>
          </a:ln>
        </p:spPr>
        <p:txBody>
          <a:bodyPr/>
          <a:lstStyle/>
          <a:p>
            <a:pPr algn="ctr" defTabSz="914400">
              <a:defRPr/>
            </a:pPr>
            <a:r>
              <a:rPr lang="en-US" dirty="0">
                <a:solidFill>
                  <a:schemeClr val="bg1">
                    <a:lumMod val="95000"/>
                  </a:schemeClr>
                </a:solidFill>
                <a:latin typeface="Century Gothic" panose="020B0502020202020204" pitchFamily="34" charset="0"/>
              </a:rPr>
              <a:t>6</a:t>
            </a:r>
          </a:p>
        </p:txBody>
      </p:sp>
      <p:cxnSp>
        <p:nvCxnSpPr>
          <p:cNvPr id="13" name="Straight Connector 12"/>
          <p:cNvCxnSpPr/>
          <p:nvPr/>
        </p:nvCxnSpPr>
        <p:spPr>
          <a:xfrm rot="16200000" flipH="1">
            <a:off x="662977" y="6459970"/>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912958" y="6305261"/>
            <a:ext cx="3981160" cy="538585"/>
          </a:xfrm>
          <a:prstGeom prst="rect">
            <a:avLst/>
          </a:prstGeom>
          <a:noFill/>
        </p:spPr>
        <p:txBody>
          <a:bodyPr wrap="none" lIns="121891" tIns="60948" rIns="121891" bIns="60948">
            <a:spAutoFit/>
          </a:bodyPr>
          <a:lstStyle/>
          <a:p>
            <a:pPr defTabSz="1219200">
              <a:defRPr/>
            </a:pPr>
            <a:r>
              <a:rPr lang="en-US" sz="900" b="1" dirty="0">
                <a:solidFill>
                  <a:schemeClr val="bg1">
                    <a:lumMod val="75000"/>
                  </a:schemeClr>
                </a:solidFill>
                <a:latin typeface="Tw Cen MT" panose="020B0602020104020603" pitchFamily="34" charset="0"/>
              </a:rPr>
              <a:t>DINAS PEKERJAAN UMUM PENATAAN RUANG DAN PERUMAHAN RAKYAT</a:t>
            </a:r>
          </a:p>
          <a:p>
            <a:pPr defTabSz="1219200">
              <a:defRPr/>
            </a:pPr>
            <a:r>
              <a:rPr lang="en-US" sz="900" b="1" dirty="0">
                <a:solidFill>
                  <a:schemeClr val="bg1">
                    <a:lumMod val="75000"/>
                  </a:schemeClr>
                </a:solidFill>
                <a:latin typeface="Tw Cen MT" panose="020B0602020104020603" pitchFamily="34" charset="0"/>
              </a:rPr>
              <a:t>PROVINSI KALIMANTAN TIMUR</a:t>
            </a:r>
          </a:p>
          <a:p>
            <a:pPr defTabSz="1219200">
              <a:defRPr/>
            </a:pPr>
            <a:r>
              <a:rPr lang="en-US" sz="900" kern="2000" spc="628" dirty="0">
                <a:solidFill>
                  <a:schemeClr val="bg1">
                    <a:lumMod val="75000"/>
                  </a:schemeClr>
                </a:solidFill>
                <a:latin typeface="Tw Cen MT" panose="020B0602020104020603" pitchFamily="34" charset="0"/>
              </a:rPr>
              <a:t>BIDANG BINA KONSTRUKSI</a:t>
            </a:r>
            <a:endParaRPr lang="en-US" sz="900" spc="187" dirty="0">
              <a:solidFill>
                <a:schemeClr val="bg1">
                  <a:lumMod val="75000"/>
                </a:schemeClr>
              </a:solidFill>
              <a:latin typeface="Tw Cen MT" panose="020B0602020104020603" pitchFamily="34" charset="0"/>
            </a:endParaRPr>
          </a:p>
        </p:txBody>
      </p:sp>
    </p:spTree>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solidFill>
            <a:srgbClr val="002060"/>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p:cNvSpPr txBox="1"/>
          <p:nvPr/>
        </p:nvSpPr>
        <p:spPr>
          <a:xfrm>
            <a:off x="417338" y="2590314"/>
            <a:ext cx="11553826" cy="1477309"/>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500" b="1" dirty="0">
                <a:solidFill>
                  <a:schemeClr val="bg1"/>
                </a:solidFill>
                <a:effectLst>
                  <a:reflection blurRad="6350" stA="50000" endA="300" endPos="50000" dist="60007" dir="5400000" sy="-100000" algn="bl" rotWithShape="0"/>
                </a:effectLst>
                <a:latin typeface="Century Gothic" panose="020B0502020202020204" pitchFamily="34" charset="0"/>
                <a:ea typeface="Open Sans"/>
                <a:cs typeface="Open Sans"/>
                <a:sym typeface="Open Sans Semibold"/>
              </a:rPr>
              <a:t>KEWENANGAN </a:t>
            </a:r>
            <a:r>
              <a:rPr lang="id-ID" altLang="en-US" sz="4500" b="1" dirty="0">
                <a:solidFill>
                  <a:schemeClr val="bg1"/>
                </a:solidFill>
                <a:effectLst>
                  <a:reflection blurRad="6350" stA="50000" endA="300" endPos="50000" dist="60007" dir="5400000" sy="-100000" algn="bl" rotWithShape="0"/>
                </a:effectLst>
                <a:latin typeface="Century Gothic" panose="020B0502020202020204" pitchFamily="34" charset="0"/>
                <a:ea typeface="Open Sans"/>
                <a:cs typeface="Open Sans"/>
                <a:sym typeface="Open Sans Semibold"/>
              </a:rPr>
              <a:t>DAERAH PROVINSI</a:t>
            </a:r>
            <a:endParaRPr lang="sv-SE" altLang="en-US" sz="4500" b="1" dirty="0">
              <a:solidFill>
                <a:schemeClr val="bg1"/>
              </a:solidFill>
              <a:effectLst>
                <a:reflection blurRad="6350" stA="50000" endA="300" endPos="50000" dist="60007" dir="5400000" sy="-100000" algn="bl" rotWithShape="0"/>
              </a:effectLst>
              <a:latin typeface="Century Gothic" panose="020B0502020202020204" pitchFamily="34" charset="0"/>
              <a:ea typeface="Open Sans"/>
              <a:cs typeface="Open Sans"/>
              <a:sym typeface="Open Sans Semibold"/>
            </a:endParaRPr>
          </a:p>
          <a:p>
            <a:pPr algn="ctr" eaLnBrk="1" hangingPunct="1">
              <a:buClr>
                <a:srgbClr val="262626"/>
              </a:buClr>
              <a:buSzPts val="1200"/>
              <a:buFont typeface="Open Sans"/>
              <a:buNone/>
            </a:pPr>
            <a:r>
              <a:rPr lang="sv-SE" altLang="en-US" sz="4500" b="1" dirty="0">
                <a:solidFill>
                  <a:schemeClr val="bg1"/>
                </a:solidFill>
                <a:effectLst>
                  <a:reflection blurRad="6350" stA="50000" endA="300" endPos="50000" dist="60007" dir="5400000" sy="-100000" algn="bl" rotWithShape="0"/>
                </a:effectLst>
                <a:latin typeface="Century Gothic" panose="020B0502020202020204" pitchFamily="34" charset="0"/>
                <a:ea typeface="Open Sans"/>
                <a:cs typeface="Open Sans"/>
                <a:sym typeface="Open Sans Semibold"/>
              </a:rPr>
              <a:t> </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 y="0"/>
            <a:ext cx="12192000" cy="6858000"/>
          </a:xfrm>
          <a:prstGeom prst="rect">
            <a:avLst/>
          </a:prstGeom>
          <a:solidFill>
            <a:srgbClr val="92D050"/>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bg1"/>
              </a:solidFill>
            </a:endParaRPr>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
        <p:nvSpPr>
          <p:cNvPr id="3" name="TextBox 2"/>
          <p:cNvSpPr txBox="1"/>
          <p:nvPr/>
        </p:nvSpPr>
        <p:spPr>
          <a:xfrm>
            <a:off x="417338" y="1997043"/>
            <a:ext cx="11553826" cy="754034"/>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300" b="1" dirty="0">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rPr>
              <a:t>K</a:t>
            </a:r>
            <a:r>
              <a:rPr lang="id-ID" altLang="en-US" sz="4300" b="1" dirty="0">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rPr>
              <a:t>EWENANGAN </a:t>
            </a:r>
            <a:r>
              <a:rPr lang="en-US" altLang="en-US" sz="4300" b="1" dirty="0">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rPr>
              <a:t>GUBERNUR</a:t>
            </a:r>
            <a:endParaRPr lang="sv-SE" altLang="en-US" sz="4300" b="1" dirty="0">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object 2">
            <a:extLst>
              <a:ext uri="{FF2B5EF4-FFF2-40B4-BE49-F238E27FC236}">
                <a16:creationId xmlns:a16="http://schemas.microsoft.com/office/drawing/2014/main" id="{123419AE-2252-7E45-83D1-38FDA099840F}"/>
              </a:ext>
            </a:extLst>
          </p:cNvPr>
          <p:cNvGrpSpPr/>
          <p:nvPr/>
        </p:nvGrpSpPr>
        <p:grpSpPr>
          <a:xfrm>
            <a:off x="1" y="0"/>
            <a:ext cx="12192340" cy="6854613"/>
            <a:chOff x="5950839" y="0"/>
            <a:chExt cx="3193415" cy="5140960"/>
          </a:xfrm>
          <a:blipFill>
            <a:blip r:embed="rId2" cstate="print"/>
            <a:stretch>
              <a:fillRect/>
            </a:stretch>
          </a:blipFill>
        </p:grpSpPr>
        <p:sp>
          <p:nvSpPr>
            <p:cNvPr id="12" name="object 3">
              <a:extLst>
                <a:ext uri="{FF2B5EF4-FFF2-40B4-BE49-F238E27FC236}">
                  <a16:creationId xmlns:a16="http://schemas.microsoft.com/office/drawing/2014/main" id="{A2DCD701-84E3-5E48-82D8-BBAB045BA756}"/>
                </a:ext>
              </a:extLst>
            </p:cNvPr>
            <p:cNvSpPr/>
            <p:nvPr/>
          </p:nvSpPr>
          <p:spPr>
            <a:xfrm>
              <a:off x="5950839" y="0"/>
              <a:ext cx="3193160" cy="5140960"/>
            </a:xfrm>
            <a:prstGeom prst="rect">
              <a:avLst/>
            </a:prstGeom>
            <a:grpFill/>
          </p:spPr>
          <p:txBody>
            <a:bodyPr wrap="square" lIns="0" tIns="0" rIns="0" bIns="0" rtlCol="0"/>
            <a:lstStyle/>
            <a:p>
              <a:endParaRPr sz="2400"/>
            </a:p>
          </p:txBody>
        </p:sp>
        <p:sp>
          <p:nvSpPr>
            <p:cNvPr id="13" name="object 4">
              <a:extLst>
                <a:ext uri="{FF2B5EF4-FFF2-40B4-BE49-F238E27FC236}">
                  <a16:creationId xmlns:a16="http://schemas.microsoft.com/office/drawing/2014/main" id="{CA358DCE-9BCF-5647-B0D9-D8CBA9103204}"/>
                </a:ext>
              </a:extLst>
            </p:cNvPr>
            <p:cNvSpPr/>
            <p:nvPr/>
          </p:nvSpPr>
          <p:spPr>
            <a:xfrm>
              <a:off x="5950839" y="3"/>
              <a:ext cx="2982849" cy="5140960"/>
            </a:xfrm>
            <a:prstGeom prst="rect">
              <a:avLst/>
            </a:prstGeom>
            <a:grpFill/>
          </p:spPr>
          <p:txBody>
            <a:bodyPr wrap="square" lIns="0" tIns="0" rIns="0" bIns="0" rtlCol="0"/>
            <a:lstStyle/>
            <a:p>
              <a:endParaRPr sz="2400"/>
            </a:p>
          </p:txBody>
        </p:sp>
      </p:gr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dirty="0">
                <a:latin typeface="Tw Cen MT" pitchFamily="34" charset="0"/>
              </a:rPr>
              <a:t>DINAS PEKERJAAN UMUM PENATAAN RUANG DAN PERUMAHAN RAKYAT</a:t>
            </a:r>
          </a:p>
          <a:p>
            <a:pPr defTabSz="1219080">
              <a:defRPr/>
            </a:pPr>
            <a:r>
              <a:rPr lang="en-US" sz="1067" b="1" dirty="0">
                <a:latin typeface="Tw Cen MT" pitchFamily="34" charset="0"/>
              </a:rPr>
              <a:t>PROVINSI KALIMANTAN TIMUR</a:t>
            </a:r>
          </a:p>
          <a:p>
            <a:pPr defTabSz="1219080">
              <a:defRPr/>
            </a:pPr>
            <a:r>
              <a:rPr lang="en-US" sz="1067" kern="2000" spc="628" dirty="0">
                <a:latin typeface="Tw Cen MT" pitchFamily="34" charset="0"/>
              </a:rPr>
              <a:t>BIDANG BINA KONSTRUKSI</a:t>
            </a:r>
            <a:endParaRPr lang="en-US" sz="1067" spc="187" dirty="0">
              <a:latin typeface="Tw Cen MT" pitchFamily="34" charset="0"/>
            </a:endParaRP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2" name="Content Placeholder 2">
            <a:extLst>
              <a:ext uri="{FF2B5EF4-FFF2-40B4-BE49-F238E27FC236}">
                <a16:creationId xmlns:a16="http://schemas.microsoft.com/office/drawing/2014/main" id="{71F4C46E-541B-9447-3096-13FB1BE641E1}"/>
              </a:ext>
            </a:extLst>
          </p:cNvPr>
          <p:cNvSpPr>
            <a:spLocks noGrp="1"/>
          </p:cNvSpPr>
          <p:nvPr>
            <p:ph idx="1"/>
          </p:nvPr>
        </p:nvSpPr>
        <p:spPr>
          <a:xfrm>
            <a:off x="1103458" y="863693"/>
            <a:ext cx="10515600" cy="4351338"/>
          </a:xfrm>
        </p:spPr>
        <p:txBody>
          <a:bodyPr>
            <a:normAutofit/>
          </a:bodyPr>
          <a:lstStyle/>
          <a:p>
            <a:pPr marL="0" indent="0" algn="just">
              <a:lnSpc>
                <a:spcPct val="150000"/>
              </a:lnSpc>
              <a:buNone/>
            </a:pPr>
            <a:r>
              <a:rPr lang="en-US" sz="2500" b="1" dirty="0" err="1">
                <a:solidFill>
                  <a:srgbClr val="000000"/>
                </a:solidFill>
                <a:latin typeface="Bookman Old Style" panose="02050604050505020204" pitchFamily="18" charset="0"/>
              </a:rPr>
              <a:t>Kewenangan</a:t>
            </a:r>
            <a:r>
              <a:rPr lang="en-US" sz="2500" b="1" dirty="0">
                <a:solidFill>
                  <a:srgbClr val="000000"/>
                </a:solidFill>
                <a:latin typeface="Bookman Old Style" panose="02050604050505020204" pitchFamily="18" charset="0"/>
              </a:rPr>
              <a:t> </a:t>
            </a:r>
            <a:r>
              <a:rPr lang="en-US" sz="2500" b="1" dirty="0" err="1">
                <a:solidFill>
                  <a:srgbClr val="000000"/>
                </a:solidFill>
                <a:latin typeface="Bookman Old Style" panose="02050604050505020204" pitchFamily="18" charset="0"/>
              </a:rPr>
              <a:t>Pemerintah</a:t>
            </a:r>
            <a:r>
              <a:rPr lang="en-US" sz="2500" b="1" dirty="0">
                <a:solidFill>
                  <a:srgbClr val="000000"/>
                </a:solidFill>
                <a:latin typeface="Bookman Old Style" panose="02050604050505020204" pitchFamily="18" charset="0"/>
              </a:rPr>
              <a:t> Daerah </a:t>
            </a:r>
            <a:r>
              <a:rPr lang="en-US" sz="2500" b="1" dirty="0" err="1">
                <a:solidFill>
                  <a:srgbClr val="000000"/>
                </a:solidFill>
                <a:latin typeface="Bookman Old Style" panose="02050604050505020204" pitchFamily="18" charset="0"/>
              </a:rPr>
              <a:t>provinsi</a:t>
            </a:r>
            <a:r>
              <a:rPr lang="en-US" sz="2500" b="1" dirty="0">
                <a:solidFill>
                  <a:srgbClr val="000000"/>
                </a:solidFill>
                <a:latin typeface="Bookman Old Style" panose="02050604050505020204" pitchFamily="18" charset="0"/>
              </a:rPr>
              <a:t> </a:t>
            </a:r>
            <a:r>
              <a:rPr lang="en-US" sz="2500" b="1" dirty="0" err="1">
                <a:solidFill>
                  <a:srgbClr val="000000"/>
                </a:solidFill>
                <a:latin typeface="Bookman Old Style" panose="02050604050505020204" pitchFamily="18" charset="0"/>
              </a:rPr>
              <a:t>dilaksanakan</a:t>
            </a:r>
            <a:r>
              <a:rPr lang="en-US" sz="2500" b="1" dirty="0">
                <a:solidFill>
                  <a:srgbClr val="000000"/>
                </a:solidFill>
                <a:latin typeface="Bookman Old Style" panose="02050604050505020204" pitchFamily="18" charset="0"/>
              </a:rPr>
              <a:t> </a:t>
            </a:r>
            <a:r>
              <a:rPr lang="en-US" sz="2500" b="1" dirty="0" err="1">
                <a:solidFill>
                  <a:srgbClr val="000000"/>
                </a:solidFill>
                <a:latin typeface="Bookman Old Style" panose="02050604050505020204" pitchFamily="18" charset="0"/>
              </a:rPr>
              <a:t>sesuai</a:t>
            </a:r>
            <a:r>
              <a:rPr lang="en-US" sz="2500" b="1" dirty="0">
                <a:solidFill>
                  <a:srgbClr val="000000"/>
                </a:solidFill>
                <a:latin typeface="Bookman Old Style" panose="02050604050505020204" pitchFamily="18" charset="0"/>
              </a:rPr>
              <a:t> </a:t>
            </a:r>
            <a:r>
              <a:rPr lang="en-US" sz="2500" b="1" dirty="0" err="1">
                <a:solidFill>
                  <a:srgbClr val="000000"/>
                </a:solidFill>
                <a:latin typeface="Bookman Old Style" panose="02050604050505020204" pitchFamily="18" charset="0"/>
              </a:rPr>
              <a:t>dengan</a:t>
            </a:r>
            <a:r>
              <a:rPr lang="en-US" sz="2500" b="1" dirty="0">
                <a:solidFill>
                  <a:srgbClr val="000000"/>
                </a:solidFill>
                <a:latin typeface="Bookman Old Style" panose="02050604050505020204" pitchFamily="18" charset="0"/>
              </a:rPr>
              <a:t> </a:t>
            </a:r>
            <a:r>
              <a:rPr lang="en-US" sz="2500" b="1" dirty="0" err="1">
                <a:solidFill>
                  <a:srgbClr val="000000"/>
                </a:solidFill>
                <a:latin typeface="Bookman Old Style" panose="02050604050505020204" pitchFamily="18" charset="0"/>
              </a:rPr>
              <a:t>norma</a:t>
            </a:r>
            <a:r>
              <a:rPr lang="en-US" sz="2500" b="1" dirty="0">
                <a:solidFill>
                  <a:srgbClr val="000000"/>
                </a:solidFill>
                <a:latin typeface="Bookman Old Style" panose="02050604050505020204" pitchFamily="18" charset="0"/>
              </a:rPr>
              <a:t>, </a:t>
            </a:r>
            <a:r>
              <a:rPr lang="en-US" sz="2500" b="1" dirty="0" err="1">
                <a:solidFill>
                  <a:srgbClr val="000000"/>
                </a:solidFill>
                <a:latin typeface="Bookman Old Style" panose="02050604050505020204" pitchFamily="18" charset="0"/>
              </a:rPr>
              <a:t>standar</a:t>
            </a:r>
            <a:r>
              <a:rPr lang="en-US" sz="2500" b="1" dirty="0">
                <a:solidFill>
                  <a:srgbClr val="000000"/>
                </a:solidFill>
                <a:latin typeface="Bookman Old Style" panose="02050604050505020204" pitchFamily="18" charset="0"/>
              </a:rPr>
              <a:t>, </a:t>
            </a:r>
            <a:r>
              <a:rPr lang="en-US" sz="2500" b="1" dirty="0" err="1">
                <a:solidFill>
                  <a:srgbClr val="000000"/>
                </a:solidFill>
                <a:latin typeface="Bookman Old Style" panose="02050604050505020204" pitchFamily="18" charset="0"/>
              </a:rPr>
              <a:t>prosedur</a:t>
            </a:r>
            <a:r>
              <a:rPr lang="en-US" sz="2500" b="1" dirty="0">
                <a:solidFill>
                  <a:srgbClr val="000000"/>
                </a:solidFill>
                <a:latin typeface="Bookman Old Style" panose="02050604050505020204" pitchFamily="18" charset="0"/>
              </a:rPr>
              <a:t>, dan </a:t>
            </a:r>
            <a:r>
              <a:rPr lang="en-US" sz="2500" b="1" dirty="0" err="1">
                <a:solidFill>
                  <a:srgbClr val="000000"/>
                </a:solidFill>
                <a:latin typeface="Bookman Old Style" panose="02050604050505020204" pitchFamily="18" charset="0"/>
              </a:rPr>
              <a:t>kriteria</a:t>
            </a:r>
            <a:r>
              <a:rPr lang="en-US" sz="2500" b="1" dirty="0">
                <a:solidFill>
                  <a:srgbClr val="000000"/>
                </a:solidFill>
                <a:latin typeface="Bookman Old Style" panose="02050604050505020204" pitchFamily="18" charset="0"/>
              </a:rPr>
              <a:t> yang </a:t>
            </a:r>
            <a:r>
              <a:rPr lang="en-US" sz="2500" b="1" dirty="0" err="1">
                <a:solidFill>
                  <a:srgbClr val="000000"/>
                </a:solidFill>
                <a:latin typeface="Bookman Old Style" panose="02050604050505020204" pitchFamily="18" charset="0"/>
              </a:rPr>
              <a:t>ditetapkan</a:t>
            </a:r>
            <a:r>
              <a:rPr lang="en-US" sz="2500" b="1" dirty="0">
                <a:solidFill>
                  <a:srgbClr val="000000"/>
                </a:solidFill>
                <a:latin typeface="Bookman Old Style" panose="02050604050505020204" pitchFamily="18" charset="0"/>
              </a:rPr>
              <a:t> oleh </a:t>
            </a:r>
            <a:r>
              <a:rPr lang="en-US" sz="2500" b="1" dirty="0" err="1">
                <a:solidFill>
                  <a:srgbClr val="000000"/>
                </a:solidFill>
                <a:latin typeface="Bookman Old Style" panose="02050604050505020204" pitchFamily="18" charset="0"/>
              </a:rPr>
              <a:t>Pemerintah</a:t>
            </a:r>
            <a:r>
              <a:rPr lang="en-US" sz="2500" b="1" dirty="0">
                <a:solidFill>
                  <a:srgbClr val="000000"/>
                </a:solidFill>
                <a:latin typeface="Bookman Old Style" panose="02050604050505020204" pitchFamily="18" charset="0"/>
              </a:rPr>
              <a:t> Pusat pada sub-</a:t>
            </a:r>
            <a:r>
              <a:rPr lang="en-US" sz="2500" b="1" dirty="0" err="1">
                <a:solidFill>
                  <a:srgbClr val="000000"/>
                </a:solidFill>
                <a:latin typeface="Bookman Old Style" panose="02050604050505020204" pitchFamily="18" charset="0"/>
              </a:rPr>
              <a:t>urusan</a:t>
            </a:r>
            <a:r>
              <a:rPr lang="en-US" sz="2500" b="1" dirty="0">
                <a:solidFill>
                  <a:srgbClr val="000000"/>
                </a:solidFill>
                <a:latin typeface="Bookman Old Style" panose="02050604050505020204" pitchFamily="18" charset="0"/>
              </a:rPr>
              <a:t> Jasa </a:t>
            </a:r>
            <a:r>
              <a:rPr lang="en-US" sz="2500" b="1" dirty="0" err="1">
                <a:solidFill>
                  <a:srgbClr val="000000"/>
                </a:solidFill>
                <a:latin typeface="Bookman Old Style" panose="02050604050505020204" pitchFamily="18" charset="0"/>
              </a:rPr>
              <a:t>Konstruksi</a:t>
            </a:r>
            <a:r>
              <a:rPr lang="en-US" sz="2500" b="1" dirty="0">
                <a:solidFill>
                  <a:srgbClr val="000000"/>
                </a:solidFill>
                <a:latin typeface="Bookman Old Style" panose="02050604050505020204" pitchFamily="18" charset="0"/>
              </a:rPr>
              <a:t> </a:t>
            </a:r>
            <a:r>
              <a:rPr lang="en-US" sz="2500" b="1" dirty="0" err="1">
                <a:solidFill>
                  <a:srgbClr val="000000"/>
                </a:solidFill>
                <a:latin typeface="Bookman Old Style" panose="02050604050505020204" pitchFamily="18" charset="0"/>
              </a:rPr>
              <a:t>meliputi</a:t>
            </a:r>
            <a:r>
              <a:rPr lang="en-US" sz="2500" b="1" dirty="0">
                <a:solidFill>
                  <a:srgbClr val="000000"/>
                </a:solidFill>
                <a:latin typeface="Bookman Old Style" panose="02050604050505020204" pitchFamily="18" charset="0"/>
              </a:rPr>
              <a:t> :</a:t>
            </a:r>
          </a:p>
          <a:p>
            <a:pPr marL="342900" indent="-342900" algn="just">
              <a:lnSpc>
                <a:spcPct val="150000"/>
              </a:lnSpc>
              <a:buFont typeface="+mj-lt"/>
              <a:buAutoNum type="alphaLcPeriod"/>
            </a:pPr>
            <a:r>
              <a:rPr lang="fi-FI" sz="2500" dirty="0">
                <a:solidFill>
                  <a:srgbClr val="000000"/>
                </a:solidFill>
                <a:latin typeface="Bookman Old Style" panose="02050604050505020204" pitchFamily="18" charset="0"/>
              </a:rPr>
              <a:t>penyelenggaraan pelatihan tenaga ahli konstruksi</a:t>
            </a:r>
          </a:p>
          <a:p>
            <a:pPr marL="342900" indent="-342900" algn="just">
              <a:lnSpc>
                <a:spcPct val="150000"/>
              </a:lnSpc>
              <a:buFont typeface="+mj-lt"/>
              <a:buAutoNum type="alphaLcPeriod"/>
            </a:pPr>
            <a:r>
              <a:rPr lang="en-US" sz="2500" dirty="0" err="1">
                <a:solidFill>
                  <a:srgbClr val="000000"/>
                </a:solidFill>
                <a:latin typeface="Bookman Old Style" panose="02050604050505020204" pitchFamily="18" charset="0"/>
              </a:rPr>
              <a:t>penyelenggaraan</a:t>
            </a:r>
            <a:r>
              <a:rPr lang="en-US" sz="2500" dirty="0">
                <a:solidFill>
                  <a:srgbClr val="000000"/>
                </a:solidFill>
                <a:latin typeface="Bookman Old Style" panose="02050604050505020204" pitchFamily="18" charset="0"/>
              </a:rPr>
              <a:t> </a:t>
            </a:r>
            <a:r>
              <a:rPr lang="en-US" sz="2500" dirty="0" err="1">
                <a:solidFill>
                  <a:srgbClr val="000000"/>
                </a:solidFill>
                <a:latin typeface="Bookman Old Style" panose="02050604050505020204" pitchFamily="18" charset="0"/>
              </a:rPr>
              <a:t>sistem</a:t>
            </a:r>
            <a:r>
              <a:rPr lang="en-US" sz="2500" dirty="0">
                <a:solidFill>
                  <a:srgbClr val="000000"/>
                </a:solidFill>
                <a:latin typeface="Bookman Old Style" panose="02050604050505020204" pitchFamily="18" charset="0"/>
              </a:rPr>
              <a:t> </a:t>
            </a:r>
            <a:r>
              <a:rPr lang="en-US" sz="2500" dirty="0" err="1">
                <a:solidFill>
                  <a:srgbClr val="000000"/>
                </a:solidFill>
                <a:latin typeface="Bookman Old Style" panose="02050604050505020204" pitchFamily="18" charset="0"/>
              </a:rPr>
              <a:t>informasi</a:t>
            </a:r>
            <a:r>
              <a:rPr lang="en-US" sz="2500" dirty="0">
                <a:solidFill>
                  <a:srgbClr val="000000"/>
                </a:solidFill>
                <a:latin typeface="Bookman Old Style" panose="02050604050505020204" pitchFamily="18" charset="0"/>
              </a:rPr>
              <a:t> Jasa </a:t>
            </a:r>
            <a:r>
              <a:rPr lang="en-US" sz="2500" dirty="0" err="1">
                <a:solidFill>
                  <a:srgbClr val="000000"/>
                </a:solidFill>
                <a:latin typeface="Bookman Old Style" panose="02050604050505020204" pitchFamily="18" charset="0"/>
              </a:rPr>
              <a:t>Konstruksi</a:t>
            </a:r>
            <a:r>
              <a:rPr lang="en-US" sz="2500" dirty="0">
                <a:solidFill>
                  <a:srgbClr val="000000"/>
                </a:solidFill>
                <a:latin typeface="Bookman Old Style" panose="02050604050505020204" pitchFamily="18" charset="0"/>
              </a:rPr>
              <a:t> </a:t>
            </a:r>
            <a:r>
              <a:rPr lang="en-US" sz="2500" dirty="0" err="1">
                <a:solidFill>
                  <a:srgbClr val="000000"/>
                </a:solidFill>
                <a:latin typeface="Bookman Old Style" panose="02050604050505020204" pitchFamily="18" charset="0"/>
              </a:rPr>
              <a:t>cakupan</a:t>
            </a:r>
            <a:r>
              <a:rPr lang="en-US" sz="2500" dirty="0">
                <a:solidFill>
                  <a:srgbClr val="000000"/>
                </a:solidFill>
                <a:latin typeface="Bookman Old Style" panose="02050604050505020204" pitchFamily="18" charset="0"/>
              </a:rPr>
              <a:t> </a:t>
            </a:r>
            <a:r>
              <a:rPr lang="en-US" sz="2500" dirty="0" err="1">
                <a:solidFill>
                  <a:srgbClr val="000000"/>
                </a:solidFill>
                <a:latin typeface="Bookman Old Style" panose="02050604050505020204" pitchFamily="18" charset="0"/>
              </a:rPr>
              <a:t>daerah</a:t>
            </a:r>
            <a:r>
              <a:rPr lang="en-US" sz="2500" dirty="0">
                <a:solidFill>
                  <a:srgbClr val="000000"/>
                </a:solidFill>
                <a:latin typeface="Bookman Old Style" panose="02050604050505020204" pitchFamily="18" charset="0"/>
              </a:rPr>
              <a:t> </a:t>
            </a:r>
            <a:r>
              <a:rPr lang="en-US" sz="2500" dirty="0" err="1">
                <a:solidFill>
                  <a:srgbClr val="000000"/>
                </a:solidFill>
                <a:latin typeface="Bookman Old Style" panose="02050604050505020204" pitchFamily="18" charset="0"/>
              </a:rPr>
              <a:t>provinsi</a:t>
            </a:r>
            <a:r>
              <a:rPr lang="en-US" sz="2500" dirty="0">
                <a:solidFill>
                  <a:srgbClr val="000000"/>
                </a:solidFill>
                <a:latin typeface="Bookman Old Style" panose="02050604050505020204" pitchFamily="18" charset="0"/>
              </a:rPr>
              <a:t>.</a:t>
            </a:r>
          </a:p>
          <a:p>
            <a:pPr marL="0" indent="0" algn="just">
              <a:lnSpc>
                <a:spcPct val="150000"/>
              </a:lnSpc>
              <a:buNone/>
            </a:pPr>
            <a:endParaRPr lang="en-US" sz="2500" dirty="0"/>
          </a:p>
        </p:txBody>
      </p:sp>
      <p:sp>
        <p:nvSpPr>
          <p:cNvPr id="3" name="Google Shape;8137;p160">
            <a:extLst>
              <a:ext uri="{FF2B5EF4-FFF2-40B4-BE49-F238E27FC236}">
                <a16:creationId xmlns:a16="http://schemas.microsoft.com/office/drawing/2014/main" id="{4F302460-CD5D-76D8-71D5-1F7074D3F3F4}"/>
              </a:ext>
            </a:extLst>
          </p:cNvPr>
          <p:cNvSpPr txBox="1">
            <a:spLocks noChangeArrowheads="1"/>
          </p:cNvSpPr>
          <p:nvPr/>
        </p:nvSpPr>
        <p:spPr bwMode="auto">
          <a:xfrm>
            <a:off x="2916731" y="295708"/>
            <a:ext cx="6365910" cy="651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0" tIns="60933" rIns="121900" bIns="60933"/>
          <a:lstStyle>
            <a:lvl1pPr eaLnBrk="0" hangingPunct="0">
              <a:defRPr sz="2400">
                <a:solidFill>
                  <a:schemeClr val="tx1"/>
                </a:solidFill>
                <a:latin typeface="Calibri" pitchFamily="34" charset="0"/>
                <a:cs typeface="Arial" pitchFamily="34" charset="0"/>
              </a:defRPr>
            </a:lvl1pPr>
            <a:lvl2pPr marL="742950" indent="-285750" eaLnBrk="0" hangingPunct="0">
              <a:defRPr sz="2400">
                <a:solidFill>
                  <a:schemeClr val="tx1"/>
                </a:solidFill>
                <a:latin typeface="Calibri" pitchFamily="34" charset="0"/>
                <a:cs typeface="Arial" pitchFamily="34" charset="0"/>
              </a:defRPr>
            </a:lvl2pPr>
            <a:lvl3pPr marL="1143000" indent="-228600" eaLnBrk="0" hangingPunct="0">
              <a:defRPr sz="2400">
                <a:solidFill>
                  <a:schemeClr val="tx1"/>
                </a:solidFill>
                <a:latin typeface="Calibri" pitchFamily="34" charset="0"/>
                <a:cs typeface="Arial" pitchFamily="34" charset="0"/>
              </a:defRPr>
            </a:lvl3pPr>
            <a:lvl4pPr marL="1600200" indent="-228600" eaLnBrk="0" hangingPunct="0">
              <a:defRPr sz="2400">
                <a:solidFill>
                  <a:schemeClr val="tx1"/>
                </a:solidFill>
                <a:latin typeface="Calibri" pitchFamily="34" charset="0"/>
                <a:cs typeface="Arial" pitchFamily="34" charset="0"/>
              </a:defRPr>
            </a:lvl4pPr>
            <a:lvl5pPr marL="2057400" indent="-228600" eaLnBrk="0" hangingPunct="0">
              <a:defRPr sz="2400">
                <a:solidFill>
                  <a:schemeClr val="tx1"/>
                </a:solidFill>
                <a:latin typeface="Calibri" pitchFamily="34" charset="0"/>
                <a:cs typeface="Arial" pitchFamily="34" charset="0"/>
              </a:defRPr>
            </a:lvl5pPr>
            <a:lvl6pPr marL="2514600" indent="-228600" defTabSz="1217613" eaLnBrk="0" fontAlgn="base" hangingPunct="0">
              <a:spcBef>
                <a:spcPct val="0"/>
              </a:spcBef>
              <a:spcAft>
                <a:spcPct val="0"/>
              </a:spcAft>
              <a:defRPr sz="2400">
                <a:solidFill>
                  <a:schemeClr val="tx1"/>
                </a:solidFill>
                <a:latin typeface="Calibri" pitchFamily="34" charset="0"/>
                <a:cs typeface="Arial" pitchFamily="34" charset="0"/>
              </a:defRPr>
            </a:lvl6pPr>
            <a:lvl7pPr marL="2971800" indent="-228600" defTabSz="1217613" eaLnBrk="0" fontAlgn="base" hangingPunct="0">
              <a:spcBef>
                <a:spcPct val="0"/>
              </a:spcBef>
              <a:spcAft>
                <a:spcPct val="0"/>
              </a:spcAft>
              <a:defRPr sz="2400">
                <a:solidFill>
                  <a:schemeClr val="tx1"/>
                </a:solidFill>
                <a:latin typeface="Calibri" pitchFamily="34" charset="0"/>
                <a:cs typeface="Arial" pitchFamily="34" charset="0"/>
              </a:defRPr>
            </a:lvl7pPr>
            <a:lvl8pPr marL="3429000" indent="-228600" defTabSz="1217613" eaLnBrk="0" fontAlgn="base" hangingPunct="0">
              <a:spcBef>
                <a:spcPct val="0"/>
              </a:spcBef>
              <a:spcAft>
                <a:spcPct val="0"/>
              </a:spcAft>
              <a:defRPr sz="2400">
                <a:solidFill>
                  <a:schemeClr val="tx1"/>
                </a:solidFill>
                <a:latin typeface="Calibri" pitchFamily="34" charset="0"/>
                <a:cs typeface="Arial" pitchFamily="34" charset="0"/>
              </a:defRPr>
            </a:lvl8pPr>
            <a:lvl9pPr marL="3886200" indent="-228600" defTabSz="1217613" eaLnBrk="0" fontAlgn="base" hangingPunct="0">
              <a:spcBef>
                <a:spcPct val="0"/>
              </a:spcBef>
              <a:spcAft>
                <a:spcPct val="0"/>
              </a:spcAft>
              <a:defRPr sz="2400">
                <a:solidFill>
                  <a:schemeClr val="tx1"/>
                </a:solidFill>
                <a:latin typeface="Calibri" pitchFamily="34" charset="0"/>
                <a:cs typeface="Arial" pitchFamily="34" charset="0"/>
              </a:defRPr>
            </a:lvl9pPr>
          </a:lstStyle>
          <a:p>
            <a:pPr eaLnBrk="1" hangingPunct="1">
              <a:buClr>
                <a:srgbClr val="262626"/>
              </a:buClr>
              <a:buSzPts val="1200"/>
              <a:buFont typeface="Open Sans"/>
              <a:buNone/>
            </a:pPr>
            <a:r>
              <a:rPr lang="sv-SE" altLang="en-US" sz="3600" b="1" dirty="0">
                <a:latin typeface="Cambria" panose="02040503050406030204" pitchFamily="18" charset="0"/>
                <a:ea typeface="Cambria" panose="02040503050406030204" pitchFamily="18" charset="0"/>
                <a:sym typeface="Open Sans Semibold"/>
              </a:rPr>
              <a:t>KEWENANGAN GUBERNUR</a:t>
            </a:r>
          </a:p>
        </p:txBody>
      </p:sp>
    </p:spTree>
    <p:extLst>
      <p:ext uri="{BB962C8B-B14F-4D97-AF65-F5344CB8AC3E}">
        <p14:creationId xmlns:p14="http://schemas.microsoft.com/office/powerpoint/2010/main" val="735305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 y="0"/>
            <a:ext cx="12192000" cy="6858000"/>
          </a:xfrm>
          <a:prstGeom prst="rect">
            <a:avLst/>
          </a:prstGeom>
          <a:solidFill>
            <a:srgbClr val="92D050"/>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
        <p:nvSpPr>
          <p:cNvPr id="3" name="TextBox 2"/>
          <p:cNvSpPr txBox="1"/>
          <p:nvPr/>
        </p:nvSpPr>
        <p:spPr>
          <a:xfrm>
            <a:off x="417338" y="1997043"/>
            <a:ext cx="11553826" cy="1323421"/>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000" b="1" dirty="0">
                <a:latin typeface="Tahoma" panose="020B0604030504040204" pitchFamily="34" charset="0"/>
                <a:ea typeface="Tahoma" panose="020B0604030504040204" pitchFamily="34" charset="0"/>
                <a:cs typeface="Tahoma" panose="020B0604030504040204" pitchFamily="34" charset="0"/>
                <a:sym typeface="Open Sans Semibold"/>
              </a:rPr>
              <a:t>KEWENANGAN GUBERNUR SEBAGAI WAKIL PEMERINTAH PUSAT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 name="Rectangle 251"/>
          <p:cNvSpPr/>
          <p:nvPr/>
        </p:nvSpPr>
        <p:spPr>
          <a:xfrm>
            <a:off x="0" y="0"/>
            <a:ext cx="3321050" cy="6858000"/>
          </a:xfrm>
          <a:prstGeom prst="rect">
            <a:avLst/>
          </a:prstGeom>
          <a:solidFill>
            <a:srgbClr val="002060"/>
          </a:solidFill>
        </p:spPr>
        <p:style>
          <a:lnRef idx="1">
            <a:schemeClr val="dk1"/>
          </a:lnRef>
          <a:fillRef idx="2">
            <a:schemeClr val="dk1"/>
          </a:fillRef>
          <a:effectRef idx="1">
            <a:schemeClr val="dk1"/>
          </a:effectRef>
          <a:fontRef idx="minor">
            <a:schemeClr val="dk1"/>
          </a:fontRef>
        </p:style>
        <p:txBody>
          <a:bodyPr anchor="ctr"/>
          <a:lstStyle/>
          <a:p>
            <a:pPr algn="ctr" eaLnBrk="1" fontAlgn="auto" hangingPunct="1">
              <a:spcBef>
                <a:spcPts val="0"/>
              </a:spcBef>
              <a:spcAft>
                <a:spcPts val="0"/>
              </a:spcAft>
              <a:defRPr/>
            </a:pPr>
            <a:endParaRPr lang="en-US" b="1" dirty="0">
              <a:solidFill>
                <a:srgbClr val="FFFF00"/>
              </a:solidFill>
              <a:latin typeface="Tahoma" panose="020B0604030504040204" pitchFamily="34" charset="0"/>
              <a:ea typeface="Tahoma" panose="020B0604030504040204" pitchFamily="34" charset="0"/>
              <a:cs typeface="Tahoma" panose="020B0604030504040204" pitchFamily="34" charset="0"/>
            </a:endParaRPr>
          </a:p>
        </p:txBody>
      </p:sp>
      <p:sp>
        <p:nvSpPr>
          <p:cNvPr id="253" name="TextBox 26"/>
          <p:cNvSpPr txBox="1">
            <a:spLocks noChangeArrowheads="1"/>
          </p:cNvSpPr>
          <p:nvPr/>
        </p:nvSpPr>
        <p:spPr bwMode="auto">
          <a:xfrm>
            <a:off x="185737" y="4523745"/>
            <a:ext cx="3135313"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buNone/>
            </a:pPr>
            <a:r>
              <a:rPr lang="en-US" sz="1400" b="1" dirty="0" err="1">
                <a:solidFill>
                  <a:schemeClr val="bg1"/>
                </a:solidFill>
                <a:latin typeface="Century Gothic" panose="020B0502020202020204" pitchFamily="34" charset="0"/>
                <a:ea typeface="Cambria" panose="02040503050406030204" pitchFamily="18" charset="0"/>
              </a:rPr>
              <a:t>Kewenangan</a:t>
            </a:r>
            <a:r>
              <a:rPr lang="en-US" sz="1400" b="1" dirty="0">
                <a:solidFill>
                  <a:schemeClr val="bg1"/>
                </a:solidFill>
                <a:latin typeface="Century Gothic" panose="020B0502020202020204" pitchFamily="34" charset="0"/>
                <a:ea typeface="Cambria" panose="02040503050406030204" pitchFamily="18" charset="0"/>
              </a:rPr>
              <a:t> </a:t>
            </a:r>
            <a:r>
              <a:rPr lang="en-US" sz="1400" b="1" dirty="0" err="1">
                <a:solidFill>
                  <a:schemeClr val="bg1"/>
                </a:solidFill>
                <a:latin typeface="Century Gothic" panose="020B0502020202020204" pitchFamily="34" charset="0"/>
                <a:ea typeface="Cambria" panose="02040503050406030204" pitchFamily="18" charset="0"/>
              </a:rPr>
              <a:t>Pemerintah</a:t>
            </a:r>
            <a:r>
              <a:rPr lang="en-US" sz="1400" b="1" dirty="0">
                <a:solidFill>
                  <a:schemeClr val="bg1"/>
                </a:solidFill>
                <a:latin typeface="Century Gothic" panose="020B0502020202020204" pitchFamily="34" charset="0"/>
                <a:ea typeface="Cambria" panose="02040503050406030204" pitchFamily="18" charset="0"/>
              </a:rPr>
              <a:t> Daerah </a:t>
            </a:r>
            <a:r>
              <a:rPr lang="en-US" sz="1400" b="1" dirty="0" err="1">
                <a:solidFill>
                  <a:schemeClr val="bg1"/>
                </a:solidFill>
                <a:latin typeface="Century Gothic" panose="020B0502020202020204" pitchFamily="34" charset="0"/>
                <a:ea typeface="Cambria" panose="02040503050406030204" pitchFamily="18" charset="0"/>
              </a:rPr>
              <a:t>provinsi</a:t>
            </a:r>
            <a:r>
              <a:rPr lang="en-US" sz="1400" b="1" dirty="0">
                <a:solidFill>
                  <a:schemeClr val="bg1"/>
                </a:solidFill>
                <a:latin typeface="Century Gothic" panose="020B0502020202020204" pitchFamily="34" charset="0"/>
                <a:ea typeface="Cambria" panose="02040503050406030204" pitchFamily="18" charset="0"/>
              </a:rPr>
              <a:t> </a:t>
            </a:r>
            <a:r>
              <a:rPr lang="en-US" sz="1400" b="1" dirty="0" err="1">
                <a:solidFill>
                  <a:schemeClr val="bg1"/>
                </a:solidFill>
                <a:latin typeface="Century Gothic" panose="020B0502020202020204" pitchFamily="34" charset="0"/>
                <a:ea typeface="Cambria" panose="02040503050406030204" pitchFamily="18" charset="0"/>
              </a:rPr>
              <a:t>dilaksanakan</a:t>
            </a:r>
            <a:r>
              <a:rPr lang="en-US" sz="1400" b="1" dirty="0">
                <a:solidFill>
                  <a:schemeClr val="bg1"/>
                </a:solidFill>
                <a:latin typeface="Century Gothic" panose="020B0502020202020204" pitchFamily="34" charset="0"/>
                <a:ea typeface="Cambria" panose="02040503050406030204" pitchFamily="18" charset="0"/>
              </a:rPr>
              <a:t> </a:t>
            </a:r>
            <a:r>
              <a:rPr lang="en-US" sz="1400" b="1" dirty="0" err="1">
                <a:solidFill>
                  <a:schemeClr val="bg1"/>
                </a:solidFill>
                <a:latin typeface="Century Gothic" panose="020B0502020202020204" pitchFamily="34" charset="0"/>
                <a:ea typeface="Cambria" panose="02040503050406030204" pitchFamily="18" charset="0"/>
              </a:rPr>
              <a:t>sesuai</a:t>
            </a:r>
            <a:r>
              <a:rPr lang="en-US" sz="1400" b="1" dirty="0">
                <a:solidFill>
                  <a:schemeClr val="bg1"/>
                </a:solidFill>
                <a:latin typeface="Century Gothic" panose="020B0502020202020204" pitchFamily="34" charset="0"/>
                <a:ea typeface="Cambria" panose="02040503050406030204" pitchFamily="18" charset="0"/>
              </a:rPr>
              <a:t> </a:t>
            </a:r>
            <a:r>
              <a:rPr lang="en-US" sz="1400" b="1" dirty="0" err="1">
                <a:solidFill>
                  <a:schemeClr val="bg1"/>
                </a:solidFill>
                <a:latin typeface="Century Gothic" panose="020B0502020202020204" pitchFamily="34" charset="0"/>
                <a:ea typeface="Cambria" panose="02040503050406030204" pitchFamily="18" charset="0"/>
              </a:rPr>
              <a:t>dengan</a:t>
            </a:r>
            <a:r>
              <a:rPr lang="en-US" sz="1400" b="1" dirty="0">
                <a:solidFill>
                  <a:schemeClr val="bg1"/>
                </a:solidFill>
                <a:latin typeface="Century Gothic" panose="020B0502020202020204" pitchFamily="34" charset="0"/>
                <a:ea typeface="Cambria" panose="02040503050406030204" pitchFamily="18" charset="0"/>
              </a:rPr>
              <a:t> </a:t>
            </a:r>
            <a:r>
              <a:rPr lang="en-US" sz="1400" b="1" dirty="0" err="1">
                <a:solidFill>
                  <a:schemeClr val="bg1"/>
                </a:solidFill>
                <a:latin typeface="Century Gothic" panose="020B0502020202020204" pitchFamily="34" charset="0"/>
                <a:ea typeface="Cambria" panose="02040503050406030204" pitchFamily="18" charset="0"/>
              </a:rPr>
              <a:t>norma</a:t>
            </a:r>
            <a:r>
              <a:rPr lang="en-US" sz="1400" b="1" dirty="0">
                <a:solidFill>
                  <a:schemeClr val="bg1"/>
                </a:solidFill>
                <a:latin typeface="Century Gothic" panose="020B0502020202020204" pitchFamily="34" charset="0"/>
                <a:ea typeface="Cambria" panose="02040503050406030204" pitchFamily="18" charset="0"/>
              </a:rPr>
              <a:t>, </a:t>
            </a:r>
            <a:r>
              <a:rPr lang="en-US" sz="1400" b="1" dirty="0" err="1">
                <a:solidFill>
                  <a:schemeClr val="bg1"/>
                </a:solidFill>
                <a:latin typeface="Century Gothic" panose="020B0502020202020204" pitchFamily="34" charset="0"/>
                <a:ea typeface="Cambria" panose="02040503050406030204" pitchFamily="18" charset="0"/>
              </a:rPr>
              <a:t>standar</a:t>
            </a:r>
            <a:r>
              <a:rPr lang="en-US" sz="1400" b="1" dirty="0">
                <a:solidFill>
                  <a:schemeClr val="bg1"/>
                </a:solidFill>
                <a:latin typeface="Century Gothic" panose="020B0502020202020204" pitchFamily="34" charset="0"/>
                <a:ea typeface="Cambria" panose="02040503050406030204" pitchFamily="18" charset="0"/>
              </a:rPr>
              <a:t>, </a:t>
            </a:r>
            <a:r>
              <a:rPr lang="en-US" sz="1400" b="1" dirty="0" err="1">
                <a:solidFill>
                  <a:schemeClr val="bg1"/>
                </a:solidFill>
                <a:latin typeface="Century Gothic" panose="020B0502020202020204" pitchFamily="34" charset="0"/>
                <a:ea typeface="Cambria" panose="02040503050406030204" pitchFamily="18" charset="0"/>
              </a:rPr>
              <a:t>prosedur</a:t>
            </a:r>
            <a:r>
              <a:rPr lang="en-US" sz="1400" b="1" dirty="0">
                <a:solidFill>
                  <a:schemeClr val="bg1"/>
                </a:solidFill>
                <a:latin typeface="Century Gothic" panose="020B0502020202020204" pitchFamily="34" charset="0"/>
                <a:ea typeface="Cambria" panose="02040503050406030204" pitchFamily="18" charset="0"/>
              </a:rPr>
              <a:t>, dan </a:t>
            </a:r>
            <a:r>
              <a:rPr lang="en-US" sz="1400" b="1" dirty="0" err="1">
                <a:solidFill>
                  <a:schemeClr val="bg1"/>
                </a:solidFill>
                <a:latin typeface="Century Gothic" panose="020B0502020202020204" pitchFamily="34" charset="0"/>
                <a:ea typeface="Cambria" panose="02040503050406030204" pitchFamily="18" charset="0"/>
              </a:rPr>
              <a:t>kriteria</a:t>
            </a:r>
            <a:r>
              <a:rPr lang="en-US" sz="1400" b="1" dirty="0">
                <a:solidFill>
                  <a:schemeClr val="bg1"/>
                </a:solidFill>
                <a:latin typeface="Century Gothic" panose="020B0502020202020204" pitchFamily="34" charset="0"/>
                <a:ea typeface="Cambria" panose="02040503050406030204" pitchFamily="18" charset="0"/>
              </a:rPr>
              <a:t> yang </a:t>
            </a:r>
            <a:r>
              <a:rPr lang="en-US" sz="1400" b="1" dirty="0" err="1">
                <a:solidFill>
                  <a:schemeClr val="bg1"/>
                </a:solidFill>
                <a:latin typeface="Century Gothic" panose="020B0502020202020204" pitchFamily="34" charset="0"/>
                <a:ea typeface="Cambria" panose="02040503050406030204" pitchFamily="18" charset="0"/>
              </a:rPr>
              <a:t>ditetapkan</a:t>
            </a:r>
            <a:r>
              <a:rPr lang="en-US" sz="1400" b="1" dirty="0">
                <a:solidFill>
                  <a:schemeClr val="bg1"/>
                </a:solidFill>
                <a:latin typeface="Century Gothic" panose="020B0502020202020204" pitchFamily="34" charset="0"/>
                <a:ea typeface="Cambria" panose="02040503050406030204" pitchFamily="18" charset="0"/>
              </a:rPr>
              <a:t> oleh </a:t>
            </a:r>
            <a:r>
              <a:rPr lang="en-US" sz="1400" b="1" dirty="0" err="1">
                <a:solidFill>
                  <a:schemeClr val="bg1"/>
                </a:solidFill>
                <a:latin typeface="Century Gothic" panose="020B0502020202020204" pitchFamily="34" charset="0"/>
                <a:ea typeface="Cambria" panose="02040503050406030204" pitchFamily="18" charset="0"/>
              </a:rPr>
              <a:t>Pemerintah</a:t>
            </a:r>
            <a:r>
              <a:rPr lang="en-US" sz="1400" b="1" dirty="0">
                <a:solidFill>
                  <a:schemeClr val="bg1"/>
                </a:solidFill>
                <a:latin typeface="Century Gothic" panose="020B0502020202020204" pitchFamily="34" charset="0"/>
                <a:ea typeface="Cambria" panose="02040503050406030204" pitchFamily="18" charset="0"/>
              </a:rPr>
              <a:t> Pusat pada sub-</a:t>
            </a:r>
            <a:r>
              <a:rPr lang="en-US" sz="1400" b="1" dirty="0" err="1">
                <a:solidFill>
                  <a:schemeClr val="bg1"/>
                </a:solidFill>
                <a:latin typeface="Century Gothic" panose="020B0502020202020204" pitchFamily="34" charset="0"/>
                <a:ea typeface="Cambria" panose="02040503050406030204" pitchFamily="18" charset="0"/>
              </a:rPr>
              <a:t>urusan</a:t>
            </a:r>
            <a:r>
              <a:rPr lang="en-US" sz="1400" b="1" dirty="0">
                <a:solidFill>
                  <a:schemeClr val="bg1"/>
                </a:solidFill>
                <a:latin typeface="Century Gothic" panose="020B0502020202020204" pitchFamily="34" charset="0"/>
                <a:ea typeface="Cambria" panose="02040503050406030204" pitchFamily="18" charset="0"/>
              </a:rPr>
              <a:t> Jasa </a:t>
            </a:r>
            <a:r>
              <a:rPr lang="en-US" sz="1400" b="1" dirty="0" err="1">
                <a:solidFill>
                  <a:schemeClr val="bg1"/>
                </a:solidFill>
                <a:latin typeface="Century Gothic" panose="020B0502020202020204" pitchFamily="34" charset="0"/>
                <a:ea typeface="Cambria" panose="02040503050406030204" pitchFamily="18" charset="0"/>
              </a:rPr>
              <a:t>Konstruksi</a:t>
            </a:r>
            <a:r>
              <a:rPr lang="en-US" sz="1400" b="1" dirty="0">
                <a:solidFill>
                  <a:schemeClr val="bg1"/>
                </a:solidFill>
                <a:latin typeface="Century Gothic" panose="020B0502020202020204" pitchFamily="34" charset="0"/>
                <a:ea typeface="Cambria" panose="02040503050406030204" pitchFamily="18" charset="0"/>
              </a:rPr>
              <a:t> </a:t>
            </a:r>
          </a:p>
        </p:txBody>
      </p:sp>
      <p:graphicFrame>
        <p:nvGraphicFramePr>
          <p:cNvPr id="9" name="Content Placeholder 4"/>
          <p:cNvGraphicFramePr/>
          <p:nvPr>
            <p:extLst>
              <p:ext uri="{D42A27DB-BD31-4B8C-83A1-F6EECF244321}">
                <p14:modId xmlns:p14="http://schemas.microsoft.com/office/powerpoint/2010/main" val="2593275195"/>
              </p:ext>
            </p:extLst>
          </p:nvPr>
        </p:nvGraphicFramePr>
        <p:xfrm>
          <a:off x="3340088" y="0"/>
          <a:ext cx="8851912" cy="6095936"/>
        </p:xfrm>
        <a:graphic>
          <a:graphicData uri="http://schemas.openxmlformats.org/drawingml/2006/table">
            <a:tbl>
              <a:tblPr firstRow="1" bandRow="1">
                <a:tableStyleId>{5C22544A-7EE6-4342-B048-85BDC9FD1C3A}</a:tableStyleId>
              </a:tblPr>
              <a:tblGrid>
                <a:gridCol w="3028194">
                  <a:extLst>
                    <a:ext uri="{9D8B030D-6E8A-4147-A177-3AD203B41FA5}">
                      <a16:colId xmlns:a16="http://schemas.microsoft.com/office/drawing/2014/main" val="20000"/>
                    </a:ext>
                  </a:extLst>
                </a:gridCol>
                <a:gridCol w="2784202">
                  <a:extLst>
                    <a:ext uri="{9D8B030D-6E8A-4147-A177-3AD203B41FA5}">
                      <a16:colId xmlns:a16="http://schemas.microsoft.com/office/drawing/2014/main" val="20001"/>
                    </a:ext>
                  </a:extLst>
                </a:gridCol>
                <a:gridCol w="3039516">
                  <a:extLst>
                    <a:ext uri="{9D8B030D-6E8A-4147-A177-3AD203B41FA5}">
                      <a16:colId xmlns:a16="http://schemas.microsoft.com/office/drawing/2014/main" val="20002"/>
                    </a:ext>
                  </a:extLst>
                </a:gridCol>
              </a:tblGrid>
              <a:tr h="399585">
                <a:tc gridSpan="3">
                  <a:txBody>
                    <a:bodyPr/>
                    <a:lstStyle/>
                    <a:p>
                      <a:pPr algn="ctr"/>
                      <a:r>
                        <a:rPr lang="en-AU" sz="1200" dirty="0">
                          <a:latin typeface="Arial" panose="020B0604020202020204" pitchFamily="34" charset="0"/>
                          <a:ea typeface="Tahoma" panose="020B0604030504040204" pitchFamily="34" charset="0"/>
                          <a:cs typeface="Arial" panose="020B0604020202020204" pitchFamily="34" charset="0"/>
                        </a:rPr>
                        <a:t>KEWENANGAN GUBERNUR SEBAGAI WAKIL PEMERINTAH PUSAT DI DAERAH</a:t>
                      </a:r>
                    </a:p>
                    <a:p>
                      <a:pPr algn="ctr"/>
                      <a:r>
                        <a:rPr lang="en-AU" sz="1200" dirty="0">
                          <a:latin typeface="Arial" panose="020B0604020202020204" pitchFamily="34" charset="0"/>
                          <a:ea typeface="Tahoma" panose="020B0604030504040204" pitchFamily="34" charset="0"/>
                          <a:cs typeface="Arial" panose="020B0604020202020204" pitchFamily="34" charset="0"/>
                        </a:rPr>
                        <a:t> SESUAI DENGAN NORMA, STANDAR, PROSEDUR,DAN KRITERIA YANG DITETAPKAN </a:t>
                      </a:r>
                    </a:p>
                    <a:p>
                      <a:pPr algn="ctr"/>
                      <a:r>
                        <a:rPr lang="en-AU" sz="1200" dirty="0">
                          <a:latin typeface="Arial" panose="020B0604020202020204" pitchFamily="34" charset="0"/>
                          <a:ea typeface="Tahoma" panose="020B0604030504040204" pitchFamily="34" charset="0"/>
                          <a:cs typeface="Arial" panose="020B0604020202020204" pitchFamily="34" charset="0"/>
                        </a:rPr>
                        <a:t>OLEH PEMERINTAH PUSAT MEMILIKI KEWENANGAN</a:t>
                      </a:r>
                    </a:p>
                  </a:txBody>
                  <a:tcPr marL="40244" marR="40244" marT="30472" marB="30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3F5D71"/>
                    </a:solidFill>
                  </a:tcPr>
                </a:tc>
                <a:tc hMerge="1">
                  <a:txBody>
                    <a:bodyPr/>
                    <a:lstStyle/>
                    <a:p>
                      <a:endParaRPr lang="en-US"/>
                    </a:p>
                  </a:txBody>
                  <a:tcPr marL="40244" marR="40244" marT="30472" marB="30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3F5D71"/>
                    </a:solidFill>
                  </a:tcPr>
                </a:tc>
                <a:tc hMerge="1">
                  <a:txBody>
                    <a:bodyPr/>
                    <a:lstStyle/>
                    <a:p>
                      <a:endParaRPr lang="en-US"/>
                    </a:p>
                  </a:txBody>
                  <a:tcPr marL="40244" marR="40244" marT="30472" marB="30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3F5D71"/>
                    </a:solidFill>
                  </a:tcPr>
                </a:tc>
                <a:extLst>
                  <a:ext uri="{0D108BD9-81ED-4DB2-BD59-A6C34878D82A}">
                    <a16:rowId xmlns:a16="http://schemas.microsoft.com/office/drawing/2014/main" val="10000"/>
                  </a:ext>
                </a:extLst>
              </a:tr>
              <a:tr h="582402">
                <a:tc>
                  <a:txBody>
                    <a:bodyPr/>
                    <a:lstStyle/>
                    <a:p>
                      <a:pPr marL="0" indent="0">
                        <a:buFont typeface="+mj-lt"/>
                        <a:buNone/>
                      </a:pPr>
                      <a:r>
                        <a:rPr lang="en-US" sz="1200" b="0" kern="1200" dirty="0">
                          <a:solidFill>
                            <a:schemeClr val="dk1"/>
                          </a:solidFill>
                          <a:effectLst/>
                          <a:latin typeface="Arial" panose="020B0604020202020204" pitchFamily="34" charset="0"/>
                          <a:ea typeface="+mn-ea"/>
                          <a:cs typeface="Arial" panose="020B0604020202020204" pitchFamily="34" charset="0"/>
                        </a:rPr>
                        <a:t>1. </a:t>
                      </a:r>
                      <a:r>
                        <a:rPr lang="sv-SE" sz="1200" b="0" kern="1200" dirty="0">
                          <a:solidFill>
                            <a:schemeClr val="dk1"/>
                          </a:solidFill>
                          <a:effectLst/>
                          <a:latin typeface="Arial" panose="020B0604020202020204" pitchFamily="34" charset="0"/>
                          <a:ea typeface="+mn-ea"/>
                          <a:cs typeface="Arial" panose="020B0604020202020204" pitchFamily="34" charset="0"/>
                        </a:rPr>
                        <a:t>memberdayakan badan usaha Jasa</a:t>
                      </a:r>
                    </a:p>
                    <a:p>
                      <a:pPr marL="0" indent="0">
                        <a:buFont typeface="+mj-lt"/>
                        <a:buNone/>
                      </a:pPr>
                      <a:r>
                        <a:rPr lang="sv-SE" sz="1200" b="0" kern="1200" dirty="0">
                          <a:solidFill>
                            <a:schemeClr val="dk1"/>
                          </a:solidFill>
                          <a:effectLst/>
                          <a:latin typeface="Arial" panose="020B0604020202020204" pitchFamily="34" charset="0"/>
                          <a:ea typeface="+mn-ea"/>
                          <a:cs typeface="Arial" panose="020B0604020202020204" pitchFamily="34" charset="0"/>
                        </a:rPr>
                        <a:t>Konstruksi</a:t>
                      </a:r>
                    </a:p>
                    <a:p>
                      <a:pPr marL="0" indent="0">
                        <a:buFont typeface="+mj-lt"/>
                        <a:buNone/>
                      </a:pPr>
                      <a:endParaRPr lang="sv-SE" sz="1200" b="0" kern="1200" dirty="0">
                        <a:solidFill>
                          <a:schemeClr val="dk1"/>
                        </a:solidFill>
                        <a:effectLst/>
                        <a:latin typeface="Arial" panose="020B0604020202020204" pitchFamily="34" charset="0"/>
                        <a:ea typeface="+mn-ea"/>
                        <a:cs typeface="Arial" panose="020B0604020202020204" pitchFamily="34" charset="0"/>
                      </a:endParaRPr>
                    </a:p>
                    <a:p>
                      <a:pPr marL="0" indent="0">
                        <a:buFont typeface="+mj-lt"/>
                        <a:buNone/>
                      </a:pPr>
                      <a:r>
                        <a:rPr lang="en-US" sz="1200" b="0" kern="1200" dirty="0">
                          <a:solidFill>
                            <a:srgbClr val="0070C0"/>
                          </a:solidFill>
                          <a:effectLst/>
                          <a:latin typeface="Arial" panose="020B0604020202020204" pitchFamily="34" charset="0"/>
                          <a:ea typeface="+mn-ea"/>
                          <a:cs typeface="Arial" panose="020B0604020202020204" pitchFamily="34" charset="0"/>
                        </a:rPr>
                        <a:t>2. </a:t>
                      </a:r>
                      <a:r>
                        <a:rPr lang="en-US" sz="1200" b="0" kern="1200" dirty="0" err="1">
                          <a:solidFill>
                            <a:srgbClr val="0070C0"/>
                          </a:solidFill>
                          <a:effectLst/>
                          <a:latin typeface="Arial" panose="020B0604020202020204" pitchFamily="34" charset="0"/>
                          <a:ea typeface="+mn-ea"/>
                          <a:cs typeface="Arial" panose="020B0604020202020204" pitchFamily="34" charset="0"/>
                        </a:rPr>
                        <a:t>menyelenggarakan</a:t>
                      </a:r>
                      <a:r>
                        <a:rPr lang="en-US" sz="1200" b="0" kern="1200" dirty="0">
                          <a:solidFill>
                            <a:srgbClr val="0070C0"/>
                          </a:solidFill>
                          <a:effectLst/>
                          <a:latin typeface="Arial" panose="020B0604020202020204" pitchFamily="34" charset="0"/>
                          <a:ea typeface="+mn-ea"/>
                          <a:cs typeface="Arial" panose="020B0604020202020204" pitchFamily="34" charset="0"/>
                        </a:rPr>
                        <a:t> </a:t>
                      </a:r>
                      <a:r>
                        <a:rPr lang="en-US" sz="1200" b="0" kern="1200" dirty="0" err="1">
                          <a:solidFill>
                            <a:srgbClr val="0070C0"/>
                          </a:solidFill>
                          <a:effectLst/>
                          <a:latin typeface="Arial" panose="020B0604020202020204" pitchFamily="34" charset="0"/>
                          <a:ea typeface="+mn-ea"/>
                          <a:cs typeface="Arial" panose="020B0604020202020204" pitchFamily="34" charset="0"/>
                        </a:rPr>
                        <a:t>pengawasan</a:t>
                      </a:r>
                      <a:r>
                        <a:rPr lang="en-US" sz="1200" b="0" kern="1200" dirty="0">
                          <a:solidFill>
                            <a:srgbClr val="0070C0"/>
                          </a:solidFill>
                          <a:effectLst/>
                          <a:latin typeface="Arial" panose="020B0604020202020204" pitchFamily="34" charset="0"/>
                          <a:ea typeface="+mn-ea"/>
                          <a:cs typeface="Arial" panose="020B0604020202020204" pitchFamily="34" charset="0"/>
                        </a:rPr>
                        <a:t> </a:t>
                      </a:r>
                      <a:r>
                        <a:rPr lang="en-US" sz="1200" b="0" kern="1200" dirty="0" err="1">
                          <a:solidFill>
                            <a:srgbClr val="0070C0"/>
                          </a:solidFill>
                          <a:effectLst/>
                          <a:latin typeface="Arial" panose="020B0604020202020204" pitchFamily="34" charset="0"/>
                          <a:ea typeface="+mn-ea"/>
                          <a:cs typeface="Arial" panose="020B0604020202020204" pitchFamily="34" charset="0"/>
                        </a:rPr>
                        <a:t>pemberian</a:t>
                      </a:r>
                      <a:endParaRPr lang="en-US" sz="1200" b="0" kern="1200" dirty="0">
                        <a:solidFill>
                          <a:srgbClr val="0070C0"/>
                        </a:solidFill>
                        <a:effectLst/>
                        <a:latin typeface="Arial" panose="020B0604020202020204" pitchFamily="34" charset="0"/>
                        <a:ea typeface="+mn-ea"/>
                        <a:cs typeface="Arial" panose="020B0604020202020204" pitchFamily="34" charset="0"/>
                      </a:endParaRPr>
                    </a:p>
                    <a:p>
                      <a:pPr marL="0" indent="0">
                        <a:buFont typeface="+mj-lt"/>
                        <a:buNone/>
                      </a:pPr>
                      <a:r>
                        <a:rPr lang="en-US" sz="1200" b="0" kern="1200" dirty="0" err="1">
                          <a:solidFill>
                            <a:srgbClr val="0070C0"/>
                          </a:solidFill>
                          <a:effectLst/>
                          <a:latin typeface="Arial" panose="020B0604020202020204" pitchFamily="34" charset="0"/>
                          <a:ea typeface="+mn-ea"/>
                          <a:cs typeface="Arial" panose="020B0604020202020204" pitchFamily="34" charset="0"/>
                        </a:rPr>
                        <a:t>Perizinan</a:t>
                      </a:r>
                      <a:r>
                        <a:rPr lang="en-US" sz="1200" b="0" kern="1200" dirty="0">
                          <a:solidFill>
                            <a:srgbClr val="0070C0"/>
                          </a:solidFill>
                          <a:effectLst/>
                          <a:latin typeface="Arial" panose="020B0604020202020204" pitchFamily="34" charset="0"/>
                          <a:ea typeface="+mn-ea"/>
                          <a:cs typeface="Arial" panose="020B0604020202020204" pitchFamily="34" charset="0"/>
                        </a:rPr>
                        <a:t> </a:t>
                      </a:r>
                      <a:r>
                        <a:rPr lang="en-US" sz="1200" b="0" kern="1200" dirty="0" err="1">
                          <a:solidFill>
                            <a:srgbClr val="0070C0"/>
                          </a:solidFill>
                          <a:effectLst/>
                          <a:latin typeface="Arial" panose="020B0604020202020204" pitchFamily="34" charset="0"/>
                          <a:ea typeface="+mn-ea"/>
                          <a:cs typeface="Arial" panose="020B0604020202020204" pitchFamily="34" charset="0"/>
                        </a:rPr>
                        <a:t>Berusaha</a:t>
                      </a:r>
                      <a:r>
                        <a:rPr lang="en-US" sz="1200" b="0" kern="1200" dirty="0">
                          <a:solidFill>
                            <a:srgbClr val="0070C0"/>
                          </a:solidFill>
                          <a:effectLst/>
                          <a:latin typeface="Arial" panose="020B0604020202020204" pitchFamily="34" charset="0"/>
                          <a:ea typeface="+mn-ea"/>
                          <a:cs typeface="Arial" panose="020B0604020202020204" pitchFamily="34" charset="0"/>
                        </a:rPr>
                        <a:t>;</a:t>
                      </a:r>
                    </a:p>
                    <a:p>
                      <a:pPr marL="0" indent="0" algn="l">
                        <a:buFont typeface="+mj-lt"/>
                        <a:buNone/>
                      </a:pP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3.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menyelenggarakan</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pengawasan</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tertib</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usaha</a:t>
                      </a:r>
                      <a:endPar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endParaRPr>
                    </a:p>
                    <a:p>
                      <a:pPr marL="0" indent="0" algn="l">
                        <a:buFont typeface="+mj-lt"/>
                        <a:buNone/>
                      </a:pP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Jasa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Konstruksi</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di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provinsi</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a:t>
                      </a:r>
                    </a:p>
                    <a:p>
                      <a:pPr marL="0" indent="0" algn="l">
                        <a:buFont typeface="+mj-lt"/>
                        <a:buNone/>
                      </a:pP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4.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menyelenggarakan</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pengawasan</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sistem</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rantai</a:t>
                      </a:r>
                      <a:endPar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endParaRPr>
                    </a:p>
                    <a:p>
                      <a:pPr marL="0" indent="0" algn="l">
                        <a:buFont typeface="+mj-lt"/>
                        <a:buNone/>
                      </a:pP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pasok</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konstruksi</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di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provinsi</a:t>
                      </a:r>
                      <a:endPar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endParaRPr>
                    </a:p>
                    <a:p>
                      <a:pPr marL="0" indent="0">
                        <a:buFont typeface="+mj-lt"/>
                        <a:buNone/>
                      </a:pPr>
                      <a:endParaRPr lang="en-US" sz="1200" b="0" kern="1200" dirty="0">
                        <a:solidFill>
                          <a:schemeClr val="dk1"/>
                        </a:solidFill>
                        <a:effectLst/>
                        <a:latin typeface="Arial" panose="020B0604020202020204" pitchFamily="34" charset="0"/>
                        <a:ea typeface="+mn-ea"/>
                        <a:cs typeface="Arial" panose="020B0604020202020204" pitchFamily="34" charset="0"/>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alpha val="50000"/>
                      </a:schemeClr>
                    </a:solidFill>
                  </a:tcPr>
                </a:tc>
                <a:tc>
                  <a:txBody>
                    <a:bodyPr/>
                    <a:lstStyle/>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defRPr/>
                      </a:pPr>
                      <a:r>
                        <a:rPr lang="en-AU" sz="1200" b="0" dirty="0">
                          <a:solidFill>
                            <a:srgbClr val="002060"/>
                          </a:solidFill>
                          <a:latin typeface="Arial" panose="020B0604020202020204" pitchFamily="34" charset="0"/>
                          <a:ea typeface="Tahoma" panose="020B0604030504040204" pitchFamily="34" charset="0"/>
                          <a:cs typeface="Arial" panose="020B0604020202020204" pitchFamily="34" charset="0"/>
                        </a:rPr>
                        <a:t>9. </a:t>
                      </a:r>
                      <a:r>
                        <a:rPr lang="en-AU" sz="1200" b="0" dirty="0" err="1">
                          <a:solidFill>
                            <a:srgbClr val="002060"/>
                          </a:solidFill>
                          <a:latin typeface="Arial" panose="020B0604020202020204" pitchFamily="34" charset="0"/>
                          <a:ea typeface="Tahoma" panose="020B0604030504040204" pitchFamily="34" charset="0"/>
                          <a:cs typeface="Arial" panose="020B0604020202020204" pitchFamily="34" charset="0"/>
                        </a:rPr>
                        <a:t>menyelenggarakan</a:t>
                      </a:r>
                      <a:endParaRPr lang="en-AU" sz="1200" b="0" dirty="0">
                        <a:solidFill>
                          <a:srgbClr val="002060"/>
                        </a:solidFill>
                        <a:latin typeface="Arial" panose="020B0604020202020204" pitchFamily="34" charset="0"/>
                        <a:ea typeface="Tahoma" panose="020B0604030504040204" pitchFamily="34" charset="0"/>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defRPr/>
                      </a:pPr>
                      <a:r>
                        <a:rPr lang="en-AU" sz="1200" b="0" dirty="0" err="1">
                          <a:solidFill>
                            <a:srgbClr val="002060"/>
                          </a:solidFill>
                          <a:latin typeface="Arial" panose="020B0604020202020204" pitchFamily="34" charset="0"/>
                          <a:ea typeface="Tahoma" panose="020B0604030504040204" pitchFamily="34" charset="0"/>
                          <a:cs typeface="Arial" panose="020B0604020202020204" pitchFamily="34" charset="0"/>
                        </a:rPr>
                        <a:t>pengawasan</a:t>
                      </a:r>
                      <a:r>
                        <a:rPr lang="en-AU" sz="1200" b="0" dirty="0">
                          <a:solidFill>
                            <a:srgbClr val="00206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2060"/>
                          </a:solidFill>
                          <a:latin typeface="Arial" panose="020B0604020202020204" pitchFamily="34" charset="0"/>
                          <a:ea typeface="Tahoma" panose="020B0604030504040204" pitchFamily="34" charset="0"/>
                          <a:cs typeface="Arial" panose="020B0604020202020204" pitchFamily="34" charset="0"/>
                        </a:rPr>
                        <a:t>penerapan</a:t>
                      </a:r>
                      <a:r>
                        <a:rPr lang="en-AU" sz="1200" b="0" dirty="0">
                          <a:solidFill>
                            <a:srgbClr val="00206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2060"/>
                          </a:solidFill>
                          <a:latin typeface="Arial" panose="020B0604020202020204" pitchFamily="34" charset="0"/>
                          <a:ea typeface="Tahoma" panose="020B0604030504040204" pitchFamily="34" charset="0"/>
                          <a:cs typeface="Arial" panose="020B0604020202020204" pitchFamily="34" charset="0"/>
                        </a:rPr>
                        <a:t>Standar</a:t>
                      </a:r>
                      <a:r>
                        <a:rPr lang="en-AU" sz="1200" b="0" dirty="0">
                          <a:solidFill>
                            <a:srgbClr val="00206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2060"/>
                          </a:solidFill>
                          <a:latin typeface="Arial" panose="020B0604020202020204" pitchFamily="34" charset="0"/>
                          <a:ea typeface="Tahoma" panose="020B0604030504040204" pitchFamily="34" charset="0"/>
                          <a:cs typeface="Arial" panose="020B0604020202020204" pitchFamily="34" charset="0"/>
                        </a:rPr>
                        <a:t>Keamanan</a:t>
                      </a:r>
                      <a:r>
                        <a:rPr lang="en-AU" sz="1200" b="0" dirty="0">
                          <a:solidFill>
                            <a:srgbClr val="00206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2060"/>
                          </a:solidFill>
                          <a:latin typeface="Arial" panose="020B0604020202020204" pitchFamily="34" charset="0"/>
                          <a:ea typeface="Tahoma" panose="020B0604030504040204" pitchFamily="34" charset="0"/>
                          <a:cs typeface="Arial" panose="020B0604020202020204" pitchFamily="34" charset="0"/>
                        </a:rPr>
                        <a:t>Keselamatan</a:t>
                      </a:r>
                      <a:r>
                        <a:rPr lang="en-AU" sz="1200" b="0" dirty="0">
                          <a:solidFill>
                            <a:srgbClr val="002060"/>
                          </a:solidFill>
                          <a:latin typeface="Arial" panose="020B0604020202020204" pitchFamily="34" charset="0"/>
                          <a:ea typeface="Tahoma" panose="020B0604030504040204" pitchFamily="34" charset="0"/>
                          <a:cs typeface="Arial" panose="020B0604020202020204" pitchFamily="34" charset="0"/>
                        </a:rPr>
                        <a:t>, Kesehatan, dan </a:t>
                      </a:r>
                      <a:r>
                        <a:rPr lang="en-AU" sz="1200" b="0" dirty="0" err="1">
                          <a:solidFill>
                            <a:srgbClr val="002060"/>
                          </a:solidFill>
                          <a:latin typeface="Arial" panose="020B0604020202020204" pitchFamily="34" charset="0"/>
                          <a:ea typeface="Tahoma" panose="020B0604030504040204" pitchFamily="34" charset="0"/>
                          <a:cs typeface="Arial" panose="020B0604020202020204" pitchFamily="34" charset="0"/>
                        </a:rPr>
                        <a:t>Keberlanjutan</a:t>
                      </a:r>
                      <a:r>
                        <a:rPr lang="en-AU" sz="1200" b="0" dirty="0">
                          <a:solidFill>
                            <a:srgbClr val="00206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2060"/>
                          </a:solidFill>
                          <a:latin typeface="Arial" panose="020B0604020202020204" pitchFamily="34" charset="0"/>
                          <a:ea typeface="Tahoma" panose="020B0604030504040204" pitchFamily="34" charset="0"/>
                          <a:cs typeface="Arial" panose="020B0604020202020204" pitchFamily="34" charset="0"/>
                        </a:rPr>
                        <a:t>dalam</a:t>
                      </a:r>
                      <a:r>
                        <a:rPr lang="en-AU" sz="1200" b="0" dirty="0">
                          <a:solidFill>
                            <a:srgbClr val="00206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2060"/>
                          </a:solidFill>
                          <a:latin typeface="Arial" panose="020B0604020202020204" pitchFamily="34" charset="0"/>
                          <a:ea typeface="Tahoma" panose="020B0604030504040204" pitchFamily="34" charset="0"/>
                          <a:cs typeface="Arial" panose="020B0604020202020204" pitchFamily="34" charset="0"/>
                        </a:rPr>
                        <a:t>penyelenggaraan</a:t>
                      </a:r>
                      <a:r>
                        <a:rPr lang="en-AU" sz="1200" b="0" dirty="0">
                          <a:solidFill>
                            <a:srgbClr val="002060"/>
                          </a:solidFill>
                          <a:latin typeface="Arial" panose="020B0604020202020204" pitchFamily="34" charset="0"/>
                          <a:ea typeface="Tahoma" panose="020B0604030504040204" pitchFamily="34" charset="0"/>
                          <a:cs typeface="Arial" panose="020B0604020202020204" pitchFamily="34" charset="0"/>
                        </a:rPr>
                        <a:t> dan </a:t>
                      </a:r>
                      <a:r>
                        <a:rPr lang="en-AU" sz="1200" b="0" dirty="0" err="1">
                          <a:solidFill>
                            <a:srgbClr val="002060"/>
                          </a:solidFill>
                          <a:latin typeface="Arial" panose="020B0604020202020204" pitchFamily="34" charset="0"/>
                          <a:ea typeface="Tahoma" panose="020B0604030504040204" pitchFamily="34" charset="0"/>
                          <a:cs typeface="Arial" panose="020B0604020202020204" pitchFamily="34" charset="0"/>
                        </a:rPr>
                        <a:t>pemanfaatan</a:t>
                      </a:r>
                      <a:r>
                        <a:rPr lang="en-AU" sz="1200" b="0" dirty="0">
                          <a:solidFill>
                            <a:srgbClr val="002060"/>
                          </a:solidFill>
                          <a:latin typeface="Arial" panose="020B0604020202020204" pitchFamily="34" charset="0"/>
                          <a:ea typeface="Tahoma" panose="020B0604030504040204" pitchFamily="34" charset="0"/>
                          <a:cs typeface="Arial" panose="020B0604020202020204" pitchFamily="34" charset="0"/>
                        </a:rPr>
                        <a:t> Jasa </a:t>
                      </a:r>
                      <a:r>
                        <a:rPr lang="en-AU" sz="1200" b="0" dirty="0" err="1">
                          <a:solidFill>
                            <a:srgbClr val="002060"/>
                          </a:solidFill>
                          <a:latin typeface="Arial" panose="020B0604020202020204" pitchFamily="34" charset="0"/>
                          <a:ea typeface="Tahoma" panose="020B0604030504040204" pitchFamily="34" charset="0"/>
                          <a:cs typeface="Arial" panose="020B0604020202020204" pitchFamily="34" charset="0"/>
                        </a:rPr>
                        <a:t>Konstruksi</a:t>
                      </a:r>
                      <a:r>
                        <a:rPr lang="en-AU" sz="1200" b="0" dirty="0">
                          <a:solidFill>
                            <a:srgbClr val="002060"/>
                          </a:solidFill>
                          <a:latin typeface="Arial" panose="020B0604020202020204" pitchFamily="34" charset="0"/>
                          <a:ea typeface="Tahoma" panose="020B0604030504040204" pitchFamily="34" charset="0"/>
                          <a:cs typeface="Arial" panose="020B0604020202020204" pitchFamily="34" charset="0"/>
                        </a:rPr>
                        <a:t> oleh badan </a:t>
                      </a:r>
                      <a:r>
                        <a:rPr lang="en-AU" sz="1200" b="0" dirty="0" err="1">
                          <a:solidFill>
                            <a:srgbClr val="002060"/>
                          </a:solidFill>
                          <a:latin typeface="Arial" panose="020B0604020202020204" pitchFamily="34" charset="0"/>
                          <a:ea typeface="Tahoma" panose="020B0604030504040204" pitchFamily="34" charset="0"/>
                          <a:cs typeface="Arial" panose="020B0604020202020204" pitchFamily="34" charset="0"/>
                        </a:rPr>
                        <a:t>usaha</a:t>
                      </a:r>
                      <a:r>
                        <a:rPr lang="en-AU" sz="1200" b="0" dirty="0">
                          <a:solidFill>
                            <a:srgbClr val="002060"/>
                          </a:solidFill>
                          <a:latin typeface="Arial" panose="020B0604020202020204" pitchFamily="34" charset="0"/>
                          <a:ea typeface="Tahoma" panose="020B0604030504040204" pitchFamily="34" charset="0"/>
                          <a:cs typeface="Arial" panose="020B0604020202020204" pitchFamily="34" charset="0"/>
                        </a:rPr>
                        <a:t> Jasa </a:t>
                      </a:r>
                      <a:r>
                        <a:rPr lang="en-AU" sz="1200" b="0" dirty="0" err="1">
                          <a:solidFill>
                            <a:srgbClr val="002060"/>
                          </a:solidFill>
                          <a:latin typeface="Arial" panose="020B0604020202020204" pitchFamily="34" charset="0"/>
                          <a:ea typeface="Tahoma" panose="020B0604030504040204" pitchFamily="34" charset="0"/>
                          <a:cs typeface="Arial" panose="020B0604020202020204" pitchFamily="34" charset="0"/>
                        </a:rPr>
                        <a:t>Konstruksi</a:t>
                      </a:r>
                      <a:r>
                        <a:rPr lang="en-AU" sz="1200" b="0" dirty="0">
                          <a:solidFill>
                            <a:srgbClr val="00206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2060"/>
                          </a:solidFill>
                          <a:latin typeface="Arial" panose="020B0604020202020204" pitchFamily="34" charset="0"/>
                          <a:ea typeface="Tahoma" panose="020B0604030504040204" pitchFamily="34" charset="0"/>
                          <a:cs typeface="Arial" panose="020B0604020202020204" pitchFamily="34" charset="0"/>
                        </a:rPr>
                        <a:t>kualifikasi</a:t>
                      </a:r>
                      <a:r>
                        <a:rPr lang="en-AU" sz="1200" b="0" dirty="0">
                          <a:solidFill>
                            <a:srgbClr val="00206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2060"/>
                          </a:solidFill>
                          <a:latin typeface="Arial" panose="020B0604020202020204" pitchFamily="34" charset="0"/>
                          <a:ea typeface="Tahoma" panose="020B0604030504040204" pitchFamily="34" charset="0"/>
                          <a:cs typeface="Arial" panose="020B0604020202020204" pitchFamily="34" charset="0"/>
                        </a:rPr>
                        <a:t>kecil</a:t>
                      </a:r>
                      <a:r>
                        <a:rPr lang="en-AU" sz="1200" b="0" dirty="0">
                          <a:solidFill>
                            <a:srgbClr val="002060"/>
                          </a:solidFill>
                          <a:latin typeface="Arial" panose="020B0604020202020204" pitchFamily="34" charset="0"/>
                          <a:ea typeface="Tahoma" panose="020B0604030504040204" pitchFamily="34" charset="0"/>
                          <a:cs typeface="Arial" panose="020B0604020202020204" pitchFamily="34" charset="0"/>
                        </a:rPr>
                        <a:t> dan </a:t>
                      </a:r>
                      <a:r>
                        <a:rPr lang="en-AU" sz="1200" b="0" dirty="0" err="1">
                          <a:solidFill>
                            <a:srgbClr val="002060"/>
                          </a:solidFill>
                          <a:latin typeface="Arial" panose="020B0604020202020204" pitchFamily="34" charset="0"/>
                          <a:ea typeface="Tahoma" panose="020B0604030504040204" pitchFamily="34" charset="0"/>
                          <a:cs typeface="Arial" panose="020B0604020202020204" pitchFamily="34" charset="0"/>
                        </a:rPr>
                        <a:t>menengah</a:t>
                      </a:r>
                      <a:r>
                        <a:rPr lang="en-AU" sz="1200" b="0" dirty="0">
                          <a:solidFill>
                            <a:srgbClr val="002060"/>
                          </a:solidFill>
                          <a:latin typeface="Arial" panose="020B0604020202020204" pitchFamily="34" charset="0"/>
                          <a:ea typeface="Tahoma" panose="020B0604030504040204" pitchFamily="34" charset="0"/>
                          <a:cs typeface="Arial" panose="020B0604020202020204" pitchFamily="34" charset="0"/>
                        </a:rPr>
                        <a:t>.</a:t>
                      </a:r>
                    </a:p>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defRPr/>
                      </a:pPr>
                      <a:endPar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alpha val="50000"/>
                      </a:schemeClr>
                    </a:solidFill>
                  </a:tcPr>
                </a:tc>
                <a:tc rowSpan="3">
                  <a:txBody>
                    <a:bodyPr/>
                    <a:lstStyle/>
                    <a:p>
                      <a:pPr marL="268605" marR="0" indent="-268605" algn="l" defTabSz="914400" rtl="0" eaLnBrk="1" fontAlgn="auto" latinLnBrk="0" hangingPunct="1">
                        <a:lnSpc>
                          <a:spcPct val="100000"/>
                        </a:lnSpc>
                        <a:spcBef>
                          <a:spcPts val="0"/>
                        </a:spcBef>
                        <a:spcAft>
                          <a:spcPts val="0"/>
                        </a:spcAft>
                        <a:buClrTx/>
                        <a:buSzTx/>
                        <a:buFont typeface="Arial" panose="020B0604020202020204" pitchFamily="34" charset="0"/>
                        <a:buNone/>
                        <a:defRPr/>
                      </a:pP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15.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memfasilitasi</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pengembangan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teknologi</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prioritas</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a:t>
                      </a:r>
                    </a:p>
                    <a:p>
                      <a:pPr marL="268605" marR="0" indent="-268605" algn="l" defTabSz="914400" rtl="0" eaLnBrk="1" fontAlgn="auto" latinLnBrk="0" hangingPunct="1">
                        <a:lnSpc>
                          <a:spcPct val="100000"/>
                        </a:lnSpc>
                        <a:spcBef>
                          <a:spcPts val="0"/>
                        </a:spcBef>
                        <a:spcAft>
                          <a:spcPts val="0"/>
                        </a:spcAft>
                        <a:buClrTx/>
                        <a:buSzTx/>
                        <a:buFont typeface="Arial" panose="020B0604020202020204" pitchFamily="34" charset="0"/>
                        <a:buNone/>
                        <a:defRPr/>
                      </a:pP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16. </a:t>
                      </a:r>
                      <a:r>
                        <a:rPr lang="sv-SE" sz="1200" b="0" dirty="0">
                          <a:solidFill>
                            <a:srgbClr val="002060"/>
                          </a:solidFill>
                          <a:latin typeface="Arial" panose="020B0604020202020204" pitchFamily="34" charset="0"/>
                          <a:ea typeface="Tahoma" panose="020B0604030504040204" pitchFamily="34" charset="0"/>
                          <a:cs typeface="Arial" panose="020B0604020202020204" pitchFamily="34" charset="0"/>
                        </a:rPr>
                        <a:t>menyelenggarakan pengawasan pengelolaan dan pemanfaatan sumber material konstruksi;</a:t>
                      </a:r>
                      <a:endParaRPr lang="en-AU" sz="1200" b="0" dirty="0">
                        <a:solidFill>
                          <a:srgbClr val="002060"/>
                        </a:solidFill>
                        <a:latin typeface="Arial" panose="020B0604020202020204" pitchFamily="34" charset="0"/>
                        <a:ea typeface="Tahoma" panose="020B0604030504040204" pitchFamily="34" charset="0"/>
                        <a:cs typeface="Arial" panose="020B0604020202020204" pitchFamily="34" charset="0"/>
                      </a:endParaRPr>
                    </a:p>
                    <a:p>
                      <a:pPr marL="268605" marR="0" lvl="0" indent="-268605" algn="l" defTabSz="914400" rtl="0" eaLnBrk="1" fontAlgn="auto" latinLnBrk="0" hangingPunct="1">
                        <a:lnSpc>
                          <a:spcPct val="100000"/>
                        </a:lnSpc>
                        <a:spcBef>
                          <a:spcPts val="0"/>
                        </a:spcBef>
                        <a:spcAft>
                          <a:spcPts val="0"/>
                        </a:spcAft>
                        <a:buClrTx/>
                        <a:buSzTx/>
                        <a:buFont typeface="Arial" panose="020B0604020202020204" pitchFamily="34" charset="0"/>
                        <a:buNone/>
                        <a:defRPr/>
                      </a:pPr>
                      <a:endPar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endParaRPr>
                    </a:p>
                    <a:p>
                      <a:pPr marL="268605" marR="0" lvl="0" indent="-268605" algn="l" defTabSz="914400" rtl="0" eaLnBrk="1" fontAlgn="auto" latinLnBrk="0" hangingPunct="1">
                        <a:lnSpc>
                          <a:spcPct val="100000"/>
                        </a:lnSpc>
                        <a:spcBef>
                          <a:spcPts val="0"/>
                        </a:spcBef>
                        <a:spcAft>
                          <a:spcPts val="0"/>
                        </a:spcAft>
                        <a:buClrTx/>
                        <a:buSzTx/>
                        <a:buFont typeface="Arial" panose="020B0604020202020204" pitchFamily="34" charset="0"/>
                        <a:buNone/>
                        <a:defRPr/>
                      </a:pP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17.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meningkatkan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penggunaan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standar</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mutu</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material dan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peralatan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sesuai</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dengan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Standar</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Nasional Indonesia.</a:t>
                      </a:r>
                    </a:p>
                    <a:p>
                      <a:pPr marL="268605" marR="0" lvl="0" indent="-268605" algn="l" defTabSz="914400" rtl="0" eaLnBrk="1" fontAlgn="auto" latinLnBrk="0" hangingPunct="1">
                        <a:lnSpc>
                          <a:spcPct val="100000"/>
                        </a:lnSpc>
                        <a:spcBef>
                          <a:spcPts val="0"/>
                        </a:spcBef>
                        <a:spcAft>
                          <a:spcPts val="0"/>
                        </a:spcAft>
                        <a:buClrTx/>
                        <a:buSzTx/>
                        <a:buFont typeface="Arial" panose="020B0604020202020204" pitchFamily="34" charset="0"/>
                        <a:buNone/>
                        <a:defRPr/>
                      </a:pPr>
                      <a:endPar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endParaRPr>
                    </a:p>
                    <a:p>
                      <a:pPr marL="268605" marR="0" lvl="0" indent="-268605" algn="l" defTabSz="914400" rtl="0" eaLnBrk="1" fontAlgn="auto" latinLnBrk="0" hangingPunct="1">
                        <a:lnSpc>
                          <a:spcPct val="100000"/>
                        </a:lnSpc>
                        <a:spcBef>
                          <a:spcPts val="0"/>
                        </a:spcBef>
                        <a:spcAft>
                          <a:spcPts val="0"/>
                        </a:spcAft>
                        <a:buClrTx/>
                        <a:buSzTx/>
                        <a:buFont typeface="Arial" panose="020B0604020202020204" pitchFamily="34" charset="0"/>
                        <a:buNone/>
                        <a:defRPr/>
                      </a:pP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18. </a:t>
                      </a:r>
                      <a:r>
                        <a:rPr lang="fi-FI" sz="1200" b="0" dirty="0">
                          <a:solidFill>
                            <a:schemeClr val="tx1"/>
                          </a:solidFill>
                          <a:latin typeface="Arial" panose="020B0604020202020204" pitchFamily="34" charset="0"/>
                          <a:ea typeface="Tahoma" panose="020B0604030504040204" pitchFamily="34" charset="0"/>
                          <a:cs typeface="Arial" panose="020B0604020202020204" pitchFamily="34" charset="0"/>
                        </a:rPr>
                        <a:t>memperkuat kapasitas kelembagaan</a:t>
                      </a:r>
                    </a:p>
                    <a:p>
                      <a:pPr marL="268605" marR="0" lvl="0" indent="-268605" algn="l" defTabSz="914400" rtl="0" eaLnBrk="1" fontAlgn="auto" latinLnBrk="0" hangingPunct="1">
                        <a:lnSpc>
                          <a:spcPct val="100000"/>
                        </a:lnSpc>
                        <a:spcBef>
                          <a:spcPts val="0"/>
                        </a:spcBef>
                        <a:spcAft>
                          <a:spcPts val="0"/>
                        </a:spcAft>
                        <a:buClrTx/>
                        <a:buSzTx/>
                        <a:buFont typeface="Arial" panose="020B0604020202020204" pitchFamily="34" charset="0"/>
                        <a:buNone/>
                        <a:defRPr/>
                      </a:pPr>
                      <a:r>
                        <a:rPr lang="fi-FI" sz="1200" b="0" dirty="0">
                          <a:solidFill>
                            <a:schemeClr val="tx1"/>
                          </a:solidFill>
                          <a:latin typeface="Arial" panose="020B0604020202020204" pitchFamily="34" charset="0"/>
                          <a:ea typeface="Tahoma" panose="020B0604030504040204" pitchFamily="34" charset="0"/>
                          <a:cs typeface="Arial" panose="020B0604020202020204" pitchFamily="34" charset="0"/>
                        </a:rPr>
                        <a:t>masyarakat Jasa Konstruksi provinsi;</a:t>
                      </a:r>
                    </a:p>
                    <a:p>
                      <a:pPr marL="268605" marR="0" lvl="0" indent="-268605" algn="l" defTabSz="914400" rtl="0" eaLnBrk="1" fontAlgn="auto" latinLnBrk="0" hangingPunct="1">
                        <a:lnSpc>
                          <a:spcPct val="100000"/>
                        </a:lnSpc>
                        <a:spcBef>
                          <a:spcPts val="0"/>
                        </a:spcBef>
                        <a:spcAft>
                          <a:spcPts val="0"/>
                        </a:spcAft>
                        <a:buClrTx/>
                        <a:buSzTx/>
                        <a:buFont typeface="Arial" panose="020B0604020202020204" pitchFamily="34" charset="0"/>
                        <a:buNone/>
                        <a:defRPr/>
                      </a:pPr>
                      <a:endPar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endParaRPr>
                    </a:p>
                    <a:p>
                      <a:pPr marL="268605" marR="0" lvl="0" indent="-268605" algn="l" defTabSz="914400" rtl="0" eaLnBrk="1" fontAlgn="auto" latinLnBrk="0" hangingPunct="1">
                        <a:lnSpc>
                          <a:spcPct val="100000"/>
                        </a:lnSpc>
                        <a:spcBef>
                          <a:spcPts val="0"/>
                        </a:spcBef>
                        <a:spcAft>
                          <a:spcPts val="0"/>
                        </a:spcAft>
                        <a:buClrTx/>
                        <a:buSzTx/>
                        <a:buFont typeface="Arial" panose="020B0604020202020204" pitchFamily="34" charset="0"/>
                        <a:buNone/>
                        <a:defRPr/>
                      </a:pP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19.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meningkatkan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partisipasi</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masyarakat</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Jasa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Konstruksi</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yang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berkualitas</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dan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bertanggung</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jawab</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dalam</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pengawasan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penyelenggaraan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usaha</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Jasa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Konstruksi</a:t>
                      </a:r>
                      <a:endPar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endParaRPr>
                    </a:p>
                    <a:p>
                      <a:pPr marL="268605" indent="-268605">
                        <a:buFont typeface="Arial" panose="020B0604020202020204" pitchFamily="34" charset="0"/>
                        <a:buNone/>
                      </a:pPr>
                      <a:endParaRPr lang="en-AU" sz="1200" b="0" dirty="0">
                        <a:solidFill>
                          <a:schemeClr val="tx1"/>
                        </a:solidFill>
                        <a:latin typeface="Arial" panose="020B0604020202020204" pitchFamily="34" charset="0"/>
                        <a:cs typeface="Arial" panose="020B0604020202020204" pitchFamily="34" charset="0"/>
                      </a:endParaRPr>
                    </a:p>
                    <a:p>
                      <a:pPr marL="268605" indent="-268605">
                        <a:buFont typeface="Arial" panose="020B0604020202020204" pitchFamily="34" charset="0"/>
                        <a:buNone/>
                      </a:pPr>
                      <a:r>
                        <a:rPr lang="en-AU" sz="1200" b="0" dirty="0">
                          <a:solidFill>
                            <a:schemeClr val="tx1"/>
                          </a:solidFill>
                          <a:latin typeface="Arial" panose="020B0604020202020204" pitchFamily="34" charset="0"/>
                          <a:cs typeface="Arial" panose="020B0604020202020204" pitchFamily="34" charset="0"/>
                        </a:rPr>
                        <a:t>20. </a:t>
                      </a:r>
                      <a:r>
                        <a:rPr lang="en-AU" sz="1200" b="0" dirty="0" err="1">
                          <a:solidFill>
                            <a:schemeClr val="tx1"/>
                          </a:solidFill>
                          <a:latin typeface="Arial" panose="020B0604020202020204" pitchFamily="34" charset="0"/>
                          <a:cs typeface="Arial" panose="020B0604020202020204" pitchFamily="34" charset="0"/>
                        </a:rPr>
                        <a:t>meningkatkan</a:t>
                      </a:r>
                      <a:r>
                        <a:rPr lang="en-AU" sz="1200" b="0" dirty="0">
                          <a:solidFill>
                            <a:schemeClr val="tx1"/>
                          </a:solidFill>
                          <a:latin typeface="Arial" panose="020B0604020202020204" pitchFamily="34" charset="0"/>
                          <a:cs typeface="Arial" panose="020B0604020202020204" pitchFamily="34" charset="0"/>
                        </a:rPr>
                        <a:t> </a:t>
                      </a:r>
                      <a:r>
                        <a:rPr lang="en-AU" sz="1200" b="0" dirty="0" err="1">
                          <a:solidFill>
                            <a:schemeClr val="tx1"/>
                          </a:solidFill>
                          <a:latin typeface="Arial" panose="020B0604020202020204" pitchFamily="34" charset="0"/>
                          <a:cs typeface="Arial" panose="020B0604020202020204" pitchFamily="34" charset="0"/>
                        </a:rPr>
                        <a:t>partisipasi</a:t>
                      </a:r>
                      <a:r>
                        <a:rPr lang="en-AU" sz="1200" b="0" dirty="0">
                          <a:solidFill>
                            <a:schemeClr val="tx1"/>
                          </a:solidFill>
                          <a:latin typeface="Arial" panose="020B0604020202020204" pitchFamily="34" charset="0"/>
                          <a:cs typeface="Arial" panose="020B0604020202020204" pitchFamily="34" charset="0"/>
                        </a:rPr>
                        <a:t> </a:t>
                      </a:r>
                      <a:r>
                        <a:rPr lang="en-AU" sz="1200" b="0" dirty="0" err="1">
                          <a:solidFill>
                            <a:schemeClr val="tx1"/>
                          </a:solidFill>
                          <a:latin typeface="Arial" panose="020B0604020202020204" pitchFamily="34" charset="0"/>
                          <a:cs typeface="Arial" panose="020B0604020202020204" pitchFamily="34" charset="0"/>
                        </a:rPr>
                        <a:t>masyarakat</a:t>
                      </a:r>
                      <a:r>
                        <a:rPr lang="en-AU" sz="1200" b="0" dirty="0">
                          <a:solidFill>
                            <a:schemeClr val="tx1"/>
                          </a:solidFill>
                          <a:latin typeface="Arial" panose="020B0604020202020204" pitchFamily="34" charset="0"/>
                          <a:cs typeface="Arial" panose="020B0604020202020204" pitchFamily="34" charset="0"/>
                        </a:rPr>
                        <a:t> Jasa </a:t>
                      </a:r>
                      <a:r>
                        <a:rPr lang="en-AU" sz="1200" b="0" dirty="0" err="1">
                          <a:solidFill>
                            <a:schemeClr val="tx1"/>
                          </a:solidFill>
                          <a:latin typeface="Arial" panose="020B0604020202020204" pitchFamily="34" charset="0"/>
                          <a:cs typeface="Arial" panose="020B0604020202020204" pitchFamily="34" charset="0"/>
                        </a:rPr>
                        <a:t>Konstruksi</a:t>
                      </a:r>
                      <a:r>
                        <a:rPr lang="en-AU" sz="1200" b="0" dirty="0">
                          <a:solidFill>
                            <a:schemeClr val="tx1"/>
                          </a:solidFill>
                          <a:latin typeface="Arial" panose="020B0604020202020204" pitchFamily="34" charset="0"/>
                          <a:cs typeface="Arial" panose="020B0604020202020204" pitchFamily="34" charset="0"/>
                        </a:rPr>
                        <a:t> yang </a:t>
                      </a:r>
                      <a:r>
                        <a:rPr lang="en-AU" sz="1200" b="0" dirty="0" err="1">
                          <a:solidFill>
                            <a:schemeClr val="tx1"/>
                          </a:solidFill>
                          <a:latin typeface="Arial" panose="020B0604020202020204" pitchFamily="34" charset="0"/>
                          <a:cs typeface="Arial" panose="020B0604020202020204" pitchFamily="34" charset="0"/>
                        </a:rPr>
                        <a:t>berkualitas</a:t>
                      </a:r>
                      <a:r>
                        <a:rPr lang="en-AU" sz="1200" b="0" dirty="0">
                          <a:solidFill>
                            <a:schemeClr val="tx1"/>
                          </a:solidFill>
                          <a:latin typeface="Arial" panose="020B0604020202020204" pitchFamily="34" charset="0"/>
                          <a:cs typeface="Arial" panose="020B0604020202020204" pitchFamily="34" charset="0"/>
                        </a:rPr>
                        <a:t> dan </a:t>
                      </a:r>
                      <a:r>
                        <a:rPr lang="en-AU" sz="1200" b="0" dirty="0" err="1">
                          <a:solidFill>
                            <a:schemeClr val="tx1"/>
                          </a:solidFill>
                          <a:latin typeface="Arial" panose="020B0604020202020204" pitchFamily="34" charset="0"/>
                          <a:cs typeface="Arial" panose="020B0604020202020204" pitchFamily="34" charset="0"/>
                        </a:rPr>
                        <a:t>bertanggung</a:t>
                      </a:r>
                      <a:r>
                        <a:rPr lang="en-AU" sz="1200" b="0" dirty="0">
                          <a:solidFill>
                            <a:schemeClr val="tx1"/>
                          </a:solidFill>
                          <a:latin typeface="Arial" panose="020B0604020202020204" pitchFamily="34" charset="0"/>
                          <a:cs typeface="Arial" panose="020B0604020202020204" pitchFamily="34" charset="0"/>
                        </a:rPr>
                        <a:t> </a:t>
                      </a:r>
                      <a:r>
                        <a:rPr lang="en-AU" sz="1200" b="0" dirty="0" err="1">
                          <a:solidFill>
                            <a:schemeClr val="tx1"/>
                          </a:solidFill>
                          <a:latin typeface="Arial" panose="020B0604020202020204" pitchFamily="34" charset="0"/>
                          <a:cs typeface="Arial" panose="020B0604020202020204" pitchFamily="34" charset="0"/>
                        </a:rPr>
                        <a:t>jawab</a:t>
                      </a:r>
                      <a:r>
                        <a:rPr lang="en-AU" sz="1200" b="0" dirty="0">
                          <a:solidFill>
                            <a:schemeClr val="tx1"/>
                          </a:solidFill>
                          <a:latin typeface="Arial" panose="020B0604020202020204" pitchFamily="34" charset="0"/>
                          <a:cs typeface="Arial" panose="020B0604020202020204" pitchFamily="34" charset="0"/>
                        </a:rPr>
                        <a:t> </a:t>
                      </a:r>
                      <a:r>
                        <a:rPr lang="en-AU" sz="1200" b="0" dirty="0" err="1">
                          <a:solidFill>
                            <a:schemeClr val="tx1"/>
                          </a:solidFill>
                          <a:latin typeface="Arial" panose="020B0604020202020204" pitchFamily="34" charset="0"/>
                          <a:cs typeface="Arial" panose="020B0604020202020204" pitchFamily="34" charset="0"/>
                        </a:rPr>
                        <a:t>dalam</a:t>
                      </a:r>
                      <a:r>
                        <a:rPr lang="en-AU" sz="1200" b="0" dirty="0">
                          <a:solidFill>
                            <a:schemeClr val="tx1"/>
                          </a:solidFill>
                          <a:latin typeface="Arial" panose="020B0604020202020204" pitchFamily="34" charset="0"/>
                          <a:cs typeface="Arial" panose="020B0604020202020204" pitchFamily="34" charset="0"/>
                        </a:rPr>
                        <a:t> Usaha </a:t>
                      </a:r>
                      <a:r>
                        <a:rPr lang="en-AU" sz="1200" b="0" dirty="0" err="1">
                          <a:solidFill>
                            <a:schemeClr val="tx1"/>
                          </a:solidFill>
                          <a:latin typeface="Arial" panose="020B0604020202020204" pitchFamily="34" charset="0"/>
                          <a:cs typeface="Arial" panose="020B0604020202020204" pitchFamily="34" charset="0"/>
                        </a:rPr>
                        <a:t>Penyediaan</a:t>
                      </a:r>
                      <a:r>
                        <a:rPr lang="en-AU" sz="1200" b="0" dirty="0">
                          <a:solidFill>
                            <a:schemeClr val="tx1"/>
                          </a:solidFill>
                          <a:latin typeface="Arial" panose="020B0604020202020204" pitchFamily="34" charset="0"/>
                          <a:cs typeface="Arial" panose="020B0604020202020204" pitchFamily="34" charset="0"/>
                        </a:rPr>
                        <a:t> </a:t>
                      </a:r>
                      <a:r>
                        <a:rPr lang="en-AU" sz="1200" b="0" dirty="0" err="1">
                          <a:solidFill>
                            <a:schemeClr val="tx1"/>
                          </a:solidFill>
                          <a:latin typeface="Arial" panose="020B0604020202020204" pitchFamily="34" charset="0"/>
                          <a:cs typeface="Arial" panose="020B0604020202020204" pitchFamily="34" charset="0"/>
                        </a:rPr>
                        <a:t>Bangunan</a:t>
                      </a:r>
                      <a:endParaRPr lang="en-AU" sz="1200" b="0" dirty="0">
                        <a:solidFill>
                          <a:schemeClr val="tx1"/>
                        </a:solidFill>
                        <a:latin typeface="Arial" panose="020B0604020202020204" pitchFamily="34" charset="0"/>
                        <a:cs typeface="Arial" panose="020B0604020202020204" pitchFamily="34" charset="0"/>
                      </a:endParaRPr>
                    </a:p>
                    <a:p>
                      <a:pPr marL="268605" indent="-268605">
                        <a:buFont typeface="Arial" panose="020B0604020202020204" pitchFamily="34" charset="0"/>
                        <a:buNone/>
                      </a:pPr>
                      <a:endParaRPr lang="en-AU" sz="1200" b="0" dirty="0">
                        <a:solidFill>
                          <a:schemeClr val="tx1"/>
                        </a:solidFill>
                        <a:latin typeface="Arial" panose="020B0604020202020204" pitchFamily="34" charset="0"/>
                        <a:cs typeface="Arial" panose="020B0604020202020204" pitchFamily="34" charset="0"/>
                      </a:endParaRPr>
                    </a:p>
                    <a:p>
                      <a:pPr marL="268605" indent="-268605">
                        <a:buFont typeface="Arial" panose="020B0604020202020204" pitchFamily="34" charset="0"/>
                        <a:buNone/>
                      </a:pPr>
                      <a:r>
                        <a:rPr lang="en-AU" sz="1200" b="0" dirty="0">
                          <a:solidFill>
                            <a:schemeClr val="tx1"/>
                          </a:solidFill>
                          <a:latin typeface="Arial" panose="020B0604020202020204" pitchFamily="34" charset="0"/>
                          <a:cs typeface="Arial" panose="020B0604020202020204" pitchFamily="34" charset="0"/>
                        </a:rPr>
                        <a:t>21. </a:t>
                      </a:r>
                      <a:r>
                        <a:rPr lang="nn-NO" sz="1200" b="0" dirty="0">
                          <a:solidFill>
                            <a:schemeClr val="tx1"/>
                          </a:solidFill>
                          <a:latin typeface="Arial" panose="020B0604020202020204" pitchFamily="34" charset="0"/>
                          <a:cs typeface="Arial" panose="020B0604020202020204" pitchFamily="34" charset="0"/>
                        </a:rPr>
                        <a:t>mengumpulkan data dan</a:t>
                      </a:r>
                    </a:p>
                    <a:p>
                      <a:pPr marL="268605" indent="-268605">
                        <a:buFont typeface="Arial" panose="020B0604020202020204" pitchFamily="34" charset="0"/>
                        <a:buNone/>
                      </a:pPr>
                      <a:r>
                        <a:rPr lang="nn-NO" sz="1200" b="0" dirty="0">
                          <a:solidFill>
                            <a:schemeClr val="tx1"/>
                          </a:solidFill>
                          <a:latin typeface="Arial" panose="020B0604020202020204" pitchFamily="34" charset="0"/>
                          <a:cs typeface="Arial" panose="020B0604020202020204" pitchFamily="34" charset="0"/>
                        </a:rPr>
                        <a:t>informasi Jasa Konstruksi di provinsi.</a:t>
                      </a:r>
                      <a:endParaRPr lang="en-AU" sz="1200" b="0" dirty="0">
                        <a:solidFill>
                          <a:schemeClr val="tx1"/>
                        </a:solidFill>
                        <a:latin typeface="Arial" panose="020B0604020202020204" pitchFamily="34" charset="0"/>
                        <a:cs typeface="Arial" panose="020B0604020202020204" pitchFamily="34" charset="0"/>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alpha val="50000"/>
                      </a:schemeClr>
                    </a:solidFill>
                  </a:tcPr>
                </a:tc>
                <a:extLst>
                  <a:ext uri="{0D108BD9-81ED-4DB2-BD59-A6C34878D82A}">
                    <a16:rowId xmlns:a16="http://schemas.microsoft.com/office/drawing/2014/main" val="10001"/>
                  </a:ext>
                </a:extLst>
              </a:tr>
              <a:tr h="1008192">
                <a:tc>
                  <a:txBody>
                    <a:bodyPr/>
                    <a:lstStyle/>
                    <a:p>
                      <a:pPr marL="0" indent="0" algn="l">
                        <a:buFont typeface="+mj-lt"/>
                        <a:buNone/>
                      </a:pP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5.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memfasilitasi</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kemitraan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antara</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badan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usaha</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Jasa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Konstruksi</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di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provinsi</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dengan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badan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usaha</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dari</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luar</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provinsi</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a:t>
                      </a:r>
                    </a:p>
                    <a:p>
                      <a:pPr marL="0" indent="0">
                        <a:buFont typeface="+mj-lt"/>
                        <a:buNone/>
                      </a:pPr>
                      <a:endParaRPr lang="en-US" sz="1200" b="0" kern="1200" dirty="0">
                        <a:solidFill>
                          <a:schemeClr val="dk1"/>
                        </a:solidFill>
                        <a:effectLst/>
                        <a:latin typeface="Arial" panose="020B0604020202020204" pitchFamily="34" charset="0"/>
                        <a:ea typeface="+mn-ea"/>
                        <a:cs typeface="Arial" panose="020B0604020202020204" pitchFamily="34" charset="0"/>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alpha val="50000"/>
                      </a:schemeClr>
                    </a:solidFill>
                  </a:tcPr>
                </a:tc>
                <a:tc>
                  <a:txBody>
                    <a:bodyPr/>
                    <a:lstStyle/>
                    <a:p>
                      <a:pPr marL="268605" marR="0" indent="-268605" algn="l" defTabSz="914400" rtl="0" eaLnBrk="1" fontAlgn="auto" latinLnBrk="0" hangingPunct="1">
                        <a:lnSpc>
                          <a:spcPct val="100000"/>
                        </a:lnSpc>
                        <a:spcBef>
                          <a:spcPts val="0"/>
                        </a:spcBef>
                        <a:spcAft>
                          <a:spcPts val="0"/>
                        </a:spcAft>
                        <a:buClrTx/>
                        <a:buSzTx/>
                        <a:buFont typeface="Arial" panose="020B0604020202020204" pitchFamily="34" charset="0"/>
                        <a:buNone/>
                        <a:defRPr/>
                      </a:pP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10.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Menyelenggarakan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pengawasan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sistem</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Sertifikasi</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Kompetensi</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Kerja</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a:t>
                      </a:r>
                    </a:p>
                    <a:p>
                      <a:pPr marL="268605" marR="0" indent="-268605" algn="l" defTabSz="914400" rtl="0" eaLnBrk="1" fontAlgn="auto" latinLnBrk="0" hangingPunct="1">
                        <a:lnSpc>
                          <a:spcPct val="100000"/>
                        </a:lnSpc>
                        <a:spcBef>
                          <a:spcPts val="0"/>
                        </a:spcBef>
                        <a:spcAft>
                          <a:spcPts val="0"/>
                        </a:spcAft>
                        <a:buClrTx/>
                        <a:buSzTx/>
                        <a:buFont typeface="Arial" panose="020B0604020202020204" pitchFamily="34" charset="0"/>
                        <a:buNone/>
                        <a:defRPr/>
                      </a:pP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11.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Menyelenggarakan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pengawasan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pelatihan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tenaga</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kerja</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konstruksi</a:t>
                      </a:r>
                      <a:endPar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endParaRPr>
                    </a:p>
                    <a:p>
                      <a:pPr marL="268605" marR="0" indent="-268605" algn="l" defTabSz="914400" rtl="0" eaLnBrk="1" fontAlgn="auto" latinLnBrk="0" hangingPunct="1">
                        <a:lnSpc>
                          <a:spcPct val="100000"/>
                        </a:lnSpc>
                        <a:spcBef>
                          <a:spcPts val="0"/>
                        </a:spcBef>
                        <a:spcAft>
                          <a:spcPts val="0"/>
                        </a:spcAft>
                        <a:buClrTx/>
                        <a:buSzTx/>
                        <a:buFont typeface="Arial" panose="020B0604020202020204" pitchFamily="34" charset="0"/>
                        <a:buNone/>
                        <a:defRPr/>
                      </a:pP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12.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Menyelenggarakan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pengawasan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upah</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tenaga</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kerja</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konstruksi</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a:t>
                      </a:r>
                    </a:p>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defRPr/>
                      </a:pPr>
                      <a:endPar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alpha val="50000"/>
                      </a:schemeClr>
                    </a:solidFill>
                  </a:tcPr>
                </a:tc>
                <a:tc v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482356">
                <a:tc>
                  <a:txBody>
                    <a:bodyPr/>
                    <a:lstStyle/>
                    <a:p>
                      <a:pPr marL="0" indent="0" algn="just">
                        <a:buFont typeface="+mj-lt"/>
                        <a:buNone/>
                      </a:pP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6.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Menyelenggarakan</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pengawasan</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pemilihan</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Penyedia</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Jasa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dalam</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penyelenggaraan</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Jasa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Konstruksi</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 typeface="+mj-lt"/>
                        <a:buNone/>
                        <a:defRPr/>
                      </a:pP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7.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menyelenggarakan</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pengawasan</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konstruksi</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a:t>
                      </a:r>
                    </a:p>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defRPr/>
                      </a:pP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8.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menyelenggarakan</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pengawasan</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tertib</a:t>
                      </a:r>
                      <a:endPar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defRPr/>
                      </a:pP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penyelenggaraan</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dan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tertib</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pemanfaatan</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Jasa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Konstruksi</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 di </a:t>
                      </a:r>
                      <a:r>
                        <a:rPr lang="en-AU" sz="1200" b="0" dirty="0" err="1">
                          <a:solidFill>
                            <a:srgbClr val="0070C0"/>
                          </a:solidFill>
                          <a:latin typeface="Arial" panose="020B0604020202020204" pitchFamily="34" charset="0"/>
                          <a:ea typeface="Tahoma" panose="020B0604030504040204" pitchFamily="34" charset="0"/>
                          <a:cs typeface="Arial" panose="020B0604020202020204" pitchFamily="34" charset="0"/>
                        </a:rPr>
                        <a:t>provinsi</a:t>
                      </a:r>
                      <a:r>
                        <a:rPr lang="en-AU" sz="1200" b="0" dirty="0">
                          <a:solidFill>
                            <a:srgbClr val="0070C0"/>
                          </a:solidFill>
                          <a:latin typeface="Arial" panose="020B0604020202020204" pitchFamily="34" charset="0"/>
                          <a:ea typeface="Tahoma" panose="020B0604030504040204" pitchFamily="34" charset="0"/>
                          <a:cs typeface="Arial" panose="020B0604020202020204" pitchFamily="34" charset="0"/>
                        </a:rPr>
                        <a:t>.</a:t>
                      </a:r>
                    </a:p>
                    <a:p>
                      <a:pPr marL="0" indent="0" algn="l">
                        <a:buFont typeface="+mj-lt"/>
                        <a:buNone/>
                      </a:pPr>
                      <a:endPar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alpha val="50000"/>
                      </a:schemeClr>
                    </a:solidFill>
                  </a:tcPr>
                </a:tc>
                <a:tc>
                  <a:txBody>
                    <a:bodyPr/>
                    <a:lstStyle/>
                    <a:p>
                      <a:pPr marL="268605" marR="0" lvl="0" indent="-268605" algn="l" defTabSz="914400" rtl="0" eaLnBrk="1" fontAlgn="auto" latinLnBrk="0" hangingPunct="1">
                        <a:lnSpc>
                          <a:spcPct val="100000"/>
                        </a:lnSpc>
                        <a:spcBef>
                          <a:spcPts val="0"/>
                        </a:spcBef>
                        <a:spcAft>
                          <a:spcPts val="0"/>
                        </a:spcAft>
                        <a:buClrTx/>
                        <a:buSzTx/>
                        <a:buFont typeface="Arial" panose="020B0604020202020204" pitchFamily="34" charset="0"/>
                        <a:buNone/>
                        <a:defRPr/>
                      </a:pP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13. </a:t>
                      </a:r>
                      <a:r>
                        <a:rPr lang="sv-SE" sz="1200" b="0" dirty="0">
                          <a:solidFill>
                            <a:schemeClr val="tx1"/>
                          </a:solidFill>
                          <a:latin typeface="Arial" panose="020B0604020202020204" pitchFamily="34" charset="0"/>
                          <a:ea typeface="Tahoma" panose="020B0604030504040204" pitchFamily="34" charset="0"/>
                          <a:cs typeface="Arial" panose="020B0604020202020204" pitchFamily="34" charset="0"/>
                        </a:rPr>
                        <a:t>menyelenggarakan pengawasan penggunaan material, peralatan, dan teknologi konstruksi;</a:t>
                      </a:r>
                      <a:endPar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defRPr/>
                      </a:pP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14.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memfasilitasi</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kerja</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sama</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antara</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institusi</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penelitian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dan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pengembangan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Jasa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Konstruksi</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dengan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seluruh</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pemangku</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kepentingan</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 Jasa </a:t>
                      </a:r>
                      <a:r>
                        <a:rPr lang="en-AU" sz="1200" b="0" dirty="0" err="1">
                          <a:solidFill>
                            <a:schemeClr val="tx1"/>
                          </a:solidFill>
                          <a:latin typeface="Arial" panose="020B0604020202020204" pitchFamily="34" charset="0"/>
                          <a:ea typeface="Tahoma" panose="020B0604030504040204" pitchFamily="34" charset="0"/>
                          <a:cs typeface="Arial" panose="020B0604020202020204" pitchFamily="34" charset="0"/>
                        </a:rPr>
                        <a:t>Konstruksi</a:t>
                      </a:r>
                      <a:r>
                        <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rPr>
                        <a:t>;</a:t>
                      </a:r>
                    </a:p>
                    <a:p>
                      <a:pPr marL="268605" marR="0" indent="-268605" algn="l" defTabSz="914400" rtl="0" eaLnBrk="1" fontAlgn="auto" latinLnBrk="0" hangingPunct="1">
                        <a:lnSpc>
                          <a:spcPct val="100000"/>
                        </a:lnSpc>
                        <a:spcBef>
                          <a:spcPts val="0"/>
                        </a:spcBef>
                        <a:spcAft>
                          <a:spcPts val="0"/>
                        </a:spcAft>
                        <a:buClrTx/>
                        <a:buSzTx/>
                        <a:buFont typeface="Arial" panose="020B0604020202020204" pitchFamily="34" charset="0"/>
                        <a:buNone/>
                        <a:defRPr/>
                      </a:pPr>
                      <a:endParaRPr lang="en-AU" sz="1200" b="0" dirty="0">
                        <a:solidFill>
                          <a:schemeClr val="tx1"/>
                        </a:solidFill>
                        <a:latin typeface="Arial" panose="020B0604020202020204" pitchFamily="34" charset="0"/>
                        <a:ea typeface="Tahoma" panose="020B0604030504040204" pitchFamily="34" charset="0"/>
                        <a:cs typeface="Arial" panose="020B0604020202020204" pitchFamily="34" charset="0"/>
                      </a:endParaRPr>
                    </a:p>
                  </a:txBody>
                  <a:tcPr marL="40244" marR="40244" marT="30472" marB="304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alpha val="50000"/>
                      </a:schemeClr>
                    </a:solidFill>
                  </a:tcPr>
                </a:tc>
                <a:tc v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bl>
          </a:graphicData>
        </a:graphic>
      </p:graphicFrame>
      <p:sp>
        <p:nvSpPr>
          <p:cNvPr id="10" name="TextBox 26"/>
          <p:cNvSpPr txBox="1">
            <a:spLocks noChangeArrowheads="1"/>
          </p:cNvSpPr>
          <p:nvPr/>
        </p:nvSpPr>
        <p:spPr bwMode="auto">
          <a:xfrm>
            <a:off x="135589" y="2189491"/>
            <a:ext cx="3136900" cy="1600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defTabSz="914400" eaLnBrk="1" fontAlgn="auto" hangingPunct="1">
              <a:spcBef>
                <a:spcPct val="0"/>
              </a:spcBef>
              <a:spcAft>
                <a:spcPts val="0"/>
              </a:spcAft>
              <a:buFont typeface="Arial" panose="020B0604020202020204" pitchFamily="34" charset="0"/>
              <a:buNone/>
              <a:defRPr/>
            </a:pPr>
            <a:r>
              <a:rPr lang="en-US" sz="1400" b="1" dirty="0">
                <a:solidFill>
                  <a:schemeClr val="bg1"/>
                </a:solidFill>
                <a:latin typeface="Century Gothic" panose="020B0502020202020204" pitchFamily="34" charset="0"/>
                <a:ea typeface="Cambria" panose="02040503050406030204" pitchFamily="18" charset="0"/>
              </a:rPr>
              <a:t>TENTANG </a:t>
            </a:r>
          </a:p>
          <a:p>
            <a:pPr algn="ctr" defTabSz="914400" eaLnBrk="1" fontAlgn="auto" hangingPunct="1">
              <a:spcBef>
                <a:spcPct val="0"/>
              </a:spcBef>
              <a:spcAft>
                <a:spcPts val="0"/>
              </a:spcAft>
              <a:buFont typeface="Arial" panose="020B0604020202020204" pitchFamily="34" charset="0"/>
              <a:buNone/>
              <a:defRPr/>
            </a:pPr>
            <a:r>
              <a:rPr lang="en-US" sz="1400" b="1" dirty="0">
                <a:solidFill>
                  <a:schemeClr val="bg1"/>
                </a:solidFill>
                <a:latin typeface="Century Gothic" panose="020B0502020202020204" pitchFamily="34" charset="0"/>
                <a:ea typeface="Cambria" panose="02040503050406030204" pitchFamily="18" charset="0"/>
              </a:rPr>
              <a:t>PENETAPAN PERATURAN PEMERINTAH PENGGANTI </a:t>
            </a:r>
          </a:p>
          <a:p>
            <a:pPr algn="ctr" defTabSz="914400" eaLnBrk="1" fontAlgn="auto" hangingPunct="1">
              <a:spcBef>
                <a:spcPct val="0"/>
              </a:spcBef>
              <a:spcAft>
                <a:spcPts val="0"/>
              </a:spcAft>
              <a:buFont typeface="Arial" panose="020B0604020202020204" pitchFamily="34" charset="0"/>
              <a:buNone/>
              <a:defRPr/>
            </a:pPr>
            <a:r>
              <a:rPr lang="en-US" sz="1400" b="1" dirty="0">
                <a:solidFill>
                  <a:schemeClr val="bg1"/>
                </a:solidFill>
                <a:latin typeface="Century Gothic" panose="020B0502020202020204" pitchFamily="34" charset="0"/>
                <a:ea typeface="Cambria" panose="02040503050406030204" pitchFamily="18" charset="0"/>
              </a:rPr>
              <a:t>UNDANG-UNDANG</a:t>
            </a:r>
          </a:p>
          <a:p>
            <a:pPr algn="ctr" defTabSz="914400" eaLnBrk="1" fontAlgn="auto" hangingPunct="1">
              <a:spcBef>
                <a:spcPct val="0"/>
              </a:spcBef>
              <a:spcAft>
                <a:spcPts val="0"/>
              </a:spcAft>
              <a:buFont typeface="Arial" panose="020B0604020202020204" pitchFamily="34" charset="0"/>
              <a:buNone/>
              <a:defRPr/>
            </a:pPr>
            <a:r>
              <a:rPr lang="en-US" sz="1400" b="1" dirty="0">
                <a:solidFill>
                  <a:schemeClr val="bg1"/>
                </a:solidFill>
                <a:latin typeface="Century Gothic" panose="020B0502020202020204" pitchFamily="34" charset="0"/>
                <a:ea typeface="Cambria" panose="02040503050406030204" pitchFamily="18" charset="0"/>
              </a:rPr>
              <a:t>NOMOR 2 TAHUN 2022 TENTANG CIPTA KERJA</a:t>
            </a:r>
          </a:p>
          <a:p>
            <a:pPr algn="ctr" defTabSz="914400" eaLnBrk="1" fontAlgn="auto" hangingPunct="1">
              <a:spcBef>
                <a:spcPct val="0"/>
              </a:spcBef>
              <a:spcAft>
                <a:spcPts val="0"/>
              </a:spcAft>
              <a:buFont typeface="Arial" panose="020B0604020202020204" pitchFamily="34" charset="0"/>
              <a:buNone/>
              <a:defRPr/>
            </a:pPr>
            <a:r>
              <a:rPr lang="en-US" sz="1400" b="1" dirty="0">
                <a:solidFill>
                  <a:schemeClr val="bg1"/>
                </a:solidFill>
                <a:latin typeface="Century Gothic" panose="020B0502020202020204" pitchFamily="34" charset="0"/>
                <a:ea typeface="Cambria" panose="02040503050406030204" pitchFamily="18" charset="0"/>
              </a:rPr>
              <a:t>MENJADI UNDANG-UNDANG</a:t>
            </a:r>
            <a:endParaRPr lang="en-US" altLang="id-ID" sz="1400" b="1" dirty="0">
              <a:solidFill>
                <a:schemeClr val="bg1"/>
              </a:solidFill>
              <a:effectLst>
                <a:glow rad="63500">
                  <a:schemeClr val="accent5">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endParaRPr>
          </a:p>
        </p:txBody>
      </p:sp>
      <p:sp>
        <p:nvSpPr>
          <p:cNvPr id="15400" name="TextBox 26"/>
          <p:cNvSpPr txBox="1">
            <a:spLocks noChangeArrowheads="1"/>
          </p:cNvSpPr>
          <p:nvPr/>
        </p:nvSpPr>
        <p:spPr bwMode="auto">
          <a:xfrm>
            <a:off x="258042" y="1406209"/>
            <a:ext cx="3136900" cy="634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Calibri" panose="020F0502020204030204" pitchFamily="34" charset="0"/>
              </a:defRPr>
            </a:lvl1pPr>
            <a:lvl2pPr marL="742950" indent="-285750">
              <a:defRPr sz="2400">
                <a:solidFill>
                  <a:schemeClr val="tx1"/>
                </a:solidFill>
                <a:latin typeface="Calibri" panose="020F0502020204030204" pitchFamily="34" charset="0"/>
              </a:defRPr>
            </a:lvl2pPr>
            <a:lvl3pPr>
              <a:defRPr sz="2000">
                <a:solidFill>
                  <a:schemeClr val="tx1"/>
                </a:solidFill>
                <a:latin typeface="Calibri" panose="020F0502020204030204" pitchFamily="34" charset="0"/>
              </a:defRPr>
            </a:lvl3pPr>
            <a:lvl4pPr>
              <a:defRPr>
                <a:solidFill>
                  <a:schemeClr val="tx1"/>
                </a:solidFill>
                <a:latin typeface="Calibri" panose="020F0502020204030204" pitchFamily="34" charset="0"/>
              </a:defRPr>
            </a:lvl4pPr>
            <a:lvl5pPr>
              <a:defRPr>
                <a:solidFill>
                  <a:schemeClr val="tx1"/>
                </a:solidFill>
                <a:latin typeface="Calibri" panose="020F0502020204030204" pitchFamily="34" charset="0"/>
              </a:defRPr>
            </a:lvl5pPr>
            <a:lvl6pPr eaLnBrk="0" fontAlgn="base" hangingPunct="0">
              <a:spcAft>
                <a:spcPct val="0"/>
              </a:spcAft>
              <a:defRPr>
                <a:solidFill>
                  <a:schemeClr val="tx1"/>
                </a:solidFill>
                <a:latin typeface="Calibri" panose="020F0502020204030204" pitchFamily="34" charset="0"/>
              </a:defRPr>
            </a:lvl6pPr>
            <a:lvl7pPr eaLnBrk="0" fontAlgn="base" hangingPunct="0">
              <a:spcAft>
                <a:spcPct val="0"/>
              </a:spcAft>
              <a:defRPr>
                <a:solidFill>
                  <a:schemeClr val="tx1"/>
                </a:solidFill>
                <a:latin typeface="Calibri" panose="020F0502020204030204" pitchFamily="34" charset="0"/>
              </a:defRPr>
            </a:lvl7pPr>
            <a:lvl8pPr eaLnBrk="0" fontAlgn="base" hangingPunct="0">
              <a:spcAft>
                <a:spcPct val="0"/>
              </a:spcAft>
              <a:defRPr>
                <a:solidFill>
                  <a:schemeClr val="tx1"/>
                </a:solidFill>
                <a:latin typeface="Calibri" panose="020F0502020204030204" pitchFamily="34" charset="0"/>
              </a:defRPr>
            </a:lvl8pPr>
            <a:lvl9pPr eaLnBrk="0" fontAlgn="base" hangingPunct="0">
              <a:spcAft>
                <a:spcPct val="0"/>
              </a:spcAft>
              <a:defRPr>
                <a:solidFill>
                  <a:schemeClr val="tx1"/>
                </a:solidFill>
                <a:latin typeface="Calibri" panose="020F0502020204030204" pitchFamily="34" charset="0"/>
              </a:defRPr>
            </a:lvl9pPr>
          </a:lstStyle>
          <a:p>
            <a:pPr algn="ctr" eaLnBrk="1" hangingPunct="1">
              <a:spcBef>
                <a:spcPct val="20000"/>
              </a:spcBef>
              <a:buFont typeface="Arial" panose="020B0604020202020204" pitchFamily="34" charset="0"/>
              <a:buNone/>
            </a:pPr>
            <a:r>
              <a:rPr lang="en-AU" sz="1600" b="1" dirty="0">
                <a:solidFill>
                  <a:schemeClr val="bg1"/>
                </a:solidFill>
                <a:effectLst>
                  <a:glow rad="228600">
                    <a:schemeClr val="accent5">
                      <a:satMod val="175000"/>
                      <a:alpha val="40000"/>
                    </a:schemeClr>
                  </a:glow>
                </a:effectLst>
                <a:latin typeface="Tahoma" panose="020B0604030504040204" pitchFamily="34" charset="0"/>
                <a:cs typeface="Tahoma" panose="020B0604030504040204" pitchFamily="34" charset="0"/>
              </a:rPr>
              <a:t>UNDANG – UNDANG </a:t>
            </a:r>
          </a:p>
          <a:p>
            <a:pPr algn="ctr" eaLnBrk="1" hangingPunct="1">
              <a:spcBef>
                <a:spcPct val="20000"/>
              </a:spcBef>
              <a:buFont typeface="Arial" panose="020B0604020202020204" pitchFamily="34" charset="0"/>
              <a:buNone/>
            </a:pPr>
            <a:r>
              <a:rPr lang="en-AU" sz="1600" b="1" dirty="0">
                <a:solidFill>
                  <a:schemeClr val="bg1"/>
                </a:solidFill>
                <a:effectLst>
                  <a:glow rad="228600">
                    <a:schemeClr val="accent5">
                      <a:satMod val="175000"/>
                      <a:alpha val="40000"/>
                    </a:schemeClr>
                  </a:glow>
                </a:effectLst>
                <a:latin typeface="Tahoma" panose="020B0604030504040204" pitchFamily="34" charset="0"/>
                <a:cs typeface="Tahoma" panose="020B0604030504040204" pitchFamily="34" charset="0"/>
              </a:rPr>
              <a:t>NO. 06 TAHUN 2023</a:t>
            </a:r>
            <a:endParaRPr lang="en-US" sz="1600" b="1" dirty="0">
              <a:solidFill>
                <a:schemeClr val="bg1"/>
              </a:solidFill>
              <a:effectLst>
                <a:glow rad="228600">
                  <a:schemeClr val="accent5">
                    <a:satMod val="175000"/>
                    <a:alpha val="40000"/>
                  </a:schemeClr>
                </a:glow>
              </a:effectLst>
              <a:latin typeface="Tahoma" panose="020B0604030504040204" pitchFamily="34" charset="0"/>
              <a:cs typeface="Tahoma" panose="020B0604030504040204" pitchFamily="34" charset="0"/>
            </a:endParaRPr>
          </a:p>
        </p:txBody>
      </p:sp>
      <p:pic>
        <p:nvPicPr>
          <p:cNvPr id="12" name="Picture 11"/>
          <p:cNvPicPr>
            <a:picLocks noChangeAspect="1"/>
          </p:cNvPicPr>
          <p:nvPr/>
        </p:nvPicPr>
        <p:blipFill rotWithShape="1">
          <a:blip r:embed="rId2">
            <a:lum bright="70000" contrast="-70000"/>
          </a:blip>
          <a:srcRect r="16627"/>
          <a:stretch>
            <a:fillRect/>
          </a:stretch>
        </p:blipFill>
        <p:spPr>
          <a:xfrm>
            <a:off x="547761" y="118833"/>
            <a:ext cx="2557463" cy="1397000"/>
          </a:xfrm>
          <a:prstGeom prst="rect">
            <a:avLst/>
          </a:prstGeom>
          <a:effectLst>
            <a:outerShdw blurRad="50800" dist="38100" dir="8100000" algn="tr" rotWithShape="0">
              <a:prstClr val="black">
                <a:alpha val="40000"/>
              </a:prstClr>
            </a:outerShdw>
          </a:effectLst>
        </p:spPr>
      </p:pic>
      <p:sp>
        <p:nvSpPr>
          <p:cNvPr id="11" name="Slide Number Placeholder 1"/>
          <p:cNvSpPr>
            <a:spLocks noGrp="1"/>
          </p:cNvSpPr>
          <p:nvPr>
            <p:ph type="sldNum" sz="quarter" idx="12"/>
          </p:nvPr>
        </p:nvSpPr>
        <p:spPr>
          <a:xfrm>
            <a:off x="328658" y="6311575"/>
            <a:ext cx="438207" cy="392023"/>
          </a:xfrm>
          <a:solidFill>
            <a:schemeClr val="accent5">
              <a:lumMod val="50000"/>
            </a:schemeClr>
          </a:solidFill>
          <a:ln>
            <a:solidFill>
              <a:schemeClr val="accent5">
                <a:lumMod val="50000"/>
              </a:schemeClr>
            </a:solidFill>
          </a:ln>
        </p:spPr>
        <p:txBody>
          <a:bodyPr/>
          <a:lstStyle/>
          <a:p>
            <a:pPr algn="ctr" defTabSz="914400">
              <a:defRPr/>
            </a:pPr>
            <a:r>
              <a:rPr lang="en-US" dirty="0">
                <a:solidFill>
                  <a:schemeClr val="bg1">
                    <a:lumMod val="95000"/>
                  </a:schemeClr>
                </a:solidFill>
                <a:latin typeface="Century Gothic" panose="020B0502020202020204" pitchFamily="34" charset="0"/>
              </a:rPr>
              <a:t>6</a:t>
            </a:r>
          </a:p>
        </p:txBody>
      </p:sp>
      <p:cxnSp>
        <p:nvCxnSpPr>
          <p:cNvPr id="13" name="Straight Connector 12"/>
          <p:cNvCxnSpPr/>
          <p:nvPr/>
        </p:nvCxnSpPr>
        <p:spPr>
          <a:xfrm rot="16200000" flipH="1">
            <a:off x="662977" y="6459970"/>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912958" y="6305261"/>
            <a:ext cx="3981160" cy="538585"/>
          </a:xfrm>
          <a:prstGeom prst="rect">
            <a:avLst/>
          </a:prstGeom>
          <a:noFill/>
        </p:spPr>
        <p:txBody>
          <a:bodyPr wrap="none" lIns="121891" tIns="60948" rIns="121891" bIns="60948">
            <a:spAutoFit/>
          </a:bodyPr>
          <a:lstStyle/>
          <a:p>
            <a:pPr defTabSz="1219200">
              <a:defRPr/>
            </a:pPr>
            <a:r>
              <a:rPr lang="en-US" sz="900" b="1" dirty="0">
                <a:solidFill>
                  <a:schemeClr val="bg1">
                    <a:lumMod val="75000"/>
                  </a:schemeClr>
                </a:solidFill>
                <a:latin typeface="Tw Cen MT" panose="020B0602020104020603" pitchFamily="34" charset="0"/>
              </a:rPr>
              <a:t>DINAS PEKERJAAN UMUM PENATAAN RUANG DAN PERUMAHAN RAKYAT</a:t>
            </a:r>
          </a:p>
          <a:p>
            <a:pPr defTabSz="1219200">
              <a:defRPr/>
            </a:pPr>
            <a:r>
              <a:rPr lang="en-US" sz="900" b="1" dirty="0">
                <a:solidFill>
                  <a:schemeClr val="bg1">
                    <a:lumMod val="75000"/>
                  </a:schemeClr>
                </a:solidFill>
                <a:latin typeface="Tw Cen MT" panose="020B0602020104020603" pitchFamily="34" charset="0"/>
              </a:rPr>
              <a:t>PROVINSI KALIMANTAN TIMUR</a:t>
            </a:r>
          </a:p>
          <a:p>
            <a:pPr defTabSz="1219200">
              <a:defRPr/>
            </a:pPr>
            <a:r>
              <a:rPr lang="en-US" sz="900" kern="2000" spc="628" dirty="0">
                <a:solidFill>
                  <a:schemeClr val="bg1">
                    <a:lumMod val="75000"/>
                  </a:schemeClr>
                </a:solidFill>
                <a:latin typeface="Tw Cen MT" panose="020B0602020104020603" pitchFamily="34" charset="0"/>
              </a:rPr>
              <a:t>BIDANG BINA KONSTRUKSI</a:t>
            </a:r>
            <a:endParaRPr lang="en-US" sz="900" spc="187" dirty="0">
              <a:solidFill>
                <a:schemeClr val="bg1">
                  <a:lumMod val="75000"/>
                </a:schemeClr>
              </a:solidFill>
              <a:latin typeface="Tw Cen MT" panose="020B0602020104020603" pitchFamily="34" charset="0"/>
            </a:endParaRPr>
          </a:p>
        </p:txBody>
      </p:sp>
    </p:spTree>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 y="0"/>
            <a:ext cx="12192000" cy="6858000"/>
          </a:xfrm>
          <a:prstGeom prst="rect">
            <a:avLst/>
          </a:prstGeom>
          <a:solidFill>
            <a:srgbClr val="92D050"/>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
        <p:nvSpPr>
          <p:cNvPr id="3" name="TextBox 2"/>
          <p:cNvSpPr txBox="1"/>
          <p:nvPr/>
        </p:nvSpPr>
        <p:spPr>
          <a:xfrm>
            <a:off x="417338" y="1997043"/>
            <a:ext cx="11553826" cy="707868"/>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000" b="1" dirty="0">
                <a:latin typeface="Tahoma" panose="020B0604030504040204" pitchFamily="34" charset="0"/>
                <a:ea typeface="Tahoma" panose="020B0604030504040204" pitchFamily="34" charset="0"/>
                <a:cs typeface="Tahoma" panose="020B0604030504040204" pitchFamily="34" charset="0"/>
                <a:sym typeface="Open Sans Semibold"/>
              </a:rPr>
              <a:t>KEWENANGAN BUPATI / WALIKOTA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object 2">
            <a:extLst>
              <a:ext uri="{FF2B5EF4-FFF2-40B4-BE49-F238E27FC236}">
                <a16:creationId xmlns:a16="http://schemas.microsoft.com/office/drawing/2014/main" id="{123419AE-2252-7E45-83D1-38FDA099840F}"/>
              </a:ext>
            </a:extLst>
          </p:cNvPr>
          <p:cNvGrpSpPr/>
          <p:nvPr/>
        </p:nvGrpSpPr>
        <p:grpSpPr>
          <a:xfrm>
            <a:off x="1" y="0"/>
            <a:ext cx="12192340" cy="6854613"/>
            <a:chOff x="5950839" y="0"/>
            <a:chExt cx="3193415" cy="5140960"/>
          </a:xfrm>
          <a:blipFill>
            <a:blip r:embed="rId2" cstate="print"/>
            <a:stretch>
              <a:fillRect/>
            </a:stretch>
          </a:blipFill>
        </p:grpSpPr>
        <p:sp>
          <p:nvSpPr>
            <p:cNvPr id="12" name="object 3">
              <a:extLst>
                <a:ext uri="{FF2B5EF4-FFF2-40B4-BE49-F238E27FC236}">
                  <a16:creationId xmlns:a16="http://schemas.microsoft.com/office/drawing/2014/main" id="{A2DCD701-84E3-5E48-82D8-BBAB045BA756}"/>
                </a:ext>
              </a:extLst>
            </p:cNvPr>
            <p:cNvSpPr/>
            <p:nvPr/>
          </p:nvSpPr>
          <p:spPr>
            <a:xfrm>
              <a:off x="5950839" y="0"/>
              <a:ext cx="3193160" cy="5140960"/>
            </a:xfrm>
            <a:prstGeom prst="rect">
              <a:avLst/>
            </a:prstGeom>
            <a:grpFill/>
          </p:spPr>
          <p:txBody>
            <a:bodyPr wrap="square" lIns="0" tIns="0" rIns="0" bIns="0" rtlCol="0"/>
            <a:lstStyle/>
            <a:p>
              <a:endParaRPr sz="2400"/>
            </a:p>
          </p:txBody>
        </p:sp>
        <p:sp>
          <p:nvSpPr>
            <p:cNvPr id="13" name="object 4">
              <a:extLst>
                <a:ext uri="{FF2B5EF4-FFF2-40B4-BE49-F238E27FC236}">
                  <a16:creationId xmlns:a16="http://schemas.microsoft.com/office/drawing/2014/main" id="{CA358DCE-9BCF-5647-B0D9-D8CBA9103204}"/>
                </a:ext>
              </a:extLst>
            </p:cNvPr>
            <p:cNvSpPr/>
            <p:nvPr/>
          </p:nvSpPr>
          <p:spPr>
            <a:xfrm>
              <a:off x="5950839" y="3"/>
              <a:ext cx="2982849" cy="5140960"/>
            </a:xfrm>
            <a:prstGeom prst="rect">
              <a:avLst/>
            </a:prstGeom>
            <a:grpFill/>
          </p:spPr>
          <p:txBody>
            <a:bodyPr wrap="square" lIns="0" tIns="0" rIns="0" bIns="0" rtlCol="0"/>
            <a:lstStyle/>
            <a:p>
              <a:endParaRPr sz="2400"/>
            </a:p>
          </p:txBody>
        </p:sp>
      </p:gr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dirty="0">
                <a:latin typeface="Tw Cen MT" pitchFamily="34" charset="0"/>
              </a:rPr>
              <a:t>DINAS PEKERJAAN UMUM PENATAAN RUANG DAN PERUMAHAN RAKYAT</a:t>
            </a:r>
          </a:p>
          <a:p>
            <a:pPr defTabSz="1219080">
              <a:defRPr/>
            </a:pPr>
            <a:r>
              <a:rPr lang="en-US" sz="1067" b="1" dirty="0">
                <a:latin typeface="Tw Cen MT" pitchFamily="34" charset="0"/>
              </a:rPr>
              <a:t>PROVINSI KALIMANTAN TIMUR</a:t>
            </a:r>
          </a:p>
          <a:p>
            <a:pPr defTabSz="1219080">
              <a:defRPr/>
            </a:pPr>
            <a:r>
              <a:rPr lang="en-US" sz="1067" kern="2000" spc="628" dirty="0">
                <a:latin typeface="Tw Cen MT" pitchFamily="34" charset="0"/>
              </a:rPr>
              <a:t>BIDANG BINA KONSTRUKSI</a:t>
            </a:r>
            <a:endParaRPr lang="en-US" sz="1067" spc="187" dirty="0">
              <a:latin typeface="Tw Cen MT" pitchFamily="34" charset="0"/>
            </a:endParaRP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dirty="0">
                <a:solidFill>
                  <a:srgbClr val="002060"/>
                </a:solidFill>
                <a:latin typeface="Century Gothic" panose="020B0502020202020204" pitchFamily="34" charset="0"/>
              </a:rPr>
              <a:t>DINAS PEKERJAAN UMUM PENATAAN RUANG</a:t>
            </a:r>
          </a:p>
          <a:p>
            <a:pPr algn="ctr"/>
            <a:r>
              <a:rPr lang="en-AU" sz="700" dirty="0">
                <a:solidFill>
                  <a:srgbClr val="002060"/>
                </a:solidFill>
                <a:latin typeface="Century Gothic" panose="020B0502020202020204" pitchFamily="34" charset="0"/>
              </a:rPr>
              <a:t>DAN PERUMAHAN RAKYAT PROVINSI</a:t>
            </a:r>
          </a:p>
          <a:p>
            <a:pPr algn="ctr"/>
            <a:r>
              <a:rPr lang="en-AU" sz="700" dirty="0">
                <a:solidFill>
                  <a:srgbClr val="002060"/>
                </a:solidFill>
                <a:latin typeface="Century Gothic" panose="020B0502020202020204" pitchFamily="34" charset="0"/>
              </a:rPr>
              <a:t>KALIMANTAN TIMUR</a:t>
            </a:r>
            <a:endParaRPr lang="id-ID" sz="700" dirty="0">
              <a:solidFill>
                <a:srgbClr val="002060"/>
              </a:solidFill>
              <a:latin typeface="Century Gothic" panose="020B0502020202020204" pitchFamily="34" charset="0"/>
            </a:endParaRPr>
          </a:p>
        </p:txBody>
      </p:sp>
      <p:sp>
        <p:nvSpPr>
          <p:cNvPr id="2" name="Content Placeholder 2">
            <a:extLst>
              <a:ext uri="{FF2B5EF4-FFF2-40B4-BE49-F238E27FC236}">
                <a16:creationId xmlns:a16="http://schemas.microsoft.com/office/drawing/2014/main" id="{AA6299D3-76C9-7442-2220-0747FD60A67A}"/>
              </a:ext>
            </a:extLst>
          </p:cNvPr>
          <p:cNvSpPr>
            <a:spLocks noGrp="1"/>
          </p:cNvSpPr>
          <p:nvPr>
            <p:ph idx="1"/>
          </p:nvPr>
        </p:nvSpPr>
        <p:spPr>
          <a:xfrm>
            <a:off x="872808" y="1081041"/>
            <a:ext cx="10515600" cy="4692529"/>
          </a:xfrm>
        </p:spPr>
        <p:txBody>
          <a:bodyPr>
            <a:normAutofit fontScale="47500" lnSpcReduction="20000"/>
          </a:bodyPr>
          <a:lstStyle/>
          <a:p>
            <a:pPr marL="0" indent="0" algn="just">
              <a:lnSpc>
                <a:spcPct val="160000"/>
              </a:lnSpc>
              <a:buNone/>
            </a:pPr>
            <a:r>
              <a:rPr lang="en-US" sz="4600" b="1" dirty="0" err="1">
                <a:solidFill>
                  <a:srgbClr val="000000"/>
                </a:solidFill>
                <a:latin typeface="Bookman Old Style" panose="02050604050505020204" pitchFamily="18" charset="0"/>
              </a:rPr>
              <a:t>Kewenangan</a:t>
            </a:r>
            <a:r>
              <a:rPr lang="en-US" sz="4600" b="1" dirty="0">
                <a:solidFill>
                  <a:srgbClr val="000000"/>
                </a:solidFill>
                <a:latin typeface="Bookman Old Style" panose="02050604050505020204" pitchFamily="18" charset="0"/>
              </a:rPr>
              <a:t> </a:t>
            </a:r>
            <a:r>
              <a:rPr lang="en-US" sz="4600" b="1" dirty="0" err="1">
                <a:solidFill>
                  <a:srgbClr val="000000"/>
                </a:solidFill>
                <a:latin typeface="Bookman Old Style" panose="02050604050505020204" pitchFamily="18" charset="0"/>
              </a:rPr>
              <a:t>Pemerintah</a:t>
            </a:r>
            <a:r>
              <a:rPr lang="en-US" sz="4600" b="1" dirty="0">
                <a:solidFill>
                  <a:srgbClr val="000000"/>
                </a:solidFill>
                <a:latin typeface="Bookman Old Style" panose="02050604050505020204" pitchFamily="18" charset="0"/>
              </a:rPr>
              <a:t> Daerah </a:t>
            </a:r>
            <a:r>
              <a:rPr lang="en-US" sz="4600" b="1" dirty="0" err="1">
                <a:solidFill>
                  <a:srgbClr val="000000"/>
                </a:solidFill>
                <a:latin typeface="Bookman Old Style" panose="02050604050505020204" pitchFamily="18" charset="0"/>
              </a:rPr>
              <a:t>kabupaten</a:t>
            </a:r>
            <a:r>
              <a:rPr lang="en-US" sz="4600" b="1" dirty="0">
                <a:solidFill>
                  <a:srgbClr val="000000"/>
                </a:solidFill>
                <a:latin typeface="Bookman Old Style" panose="02050604050505020204" pitchFamily="18" charset="0"/>
              </a:rPr>
              <a:t>/</a:t>
            </a:r>
            <a:r>
              <a:rPr lang="en-US" sz="4600" b="1" dirty="0" err="1">
                <a:solidFill>
                  <a:srgbClr val="000000"/>
                </a:solidFill>
                <a:latin typeface="Bookman Old Style" panose="02050604050505020204" pitchFamily="18" charset="0"/>
              </a:rPr>
              <a:t>kota</a:t>
            </a:r>
            <a:r>
              <a:rPr lang="en-US" sz="4600" b="1" dirty="0">
                <a:solidFill>
                  <a:srgbClr val="000000"/>
                </a:solidFill>
                <a:latin typeface="Bookman Old Style" panose="02050604050505020204" pitchFamily="18" charset="0"/>
              </a:rPr>
              <a:t> </a:t>
            </a:r>
            <a:r>
              <a:rPr lang="en-US" sz="4600" b="1" dirty="0" err="1">
                <a:solidFill>
                  <a:srgbClr val="000000"/>
                </a:solidFill>
                <a:latin typeface="Bookman Old Style" panose="02050604050505020204" pitchFamily="18" charset="0"/>
              </a:rPr>
              <a:t>dilaksanakan</a:t>
            </a:r>
            <a:r>
              <a:rPr lang="en-US" sz="4600" b="1" dirty="0">
                <a:solidFill>
                  <a:srgbClr val="000000"/>
                </a:solidFill>
                <a:latin typeface="Bookman Old Style" panose="02050604050505020204" pitchFamily="18" charset="0"/>
              </a:rPr>
              <a:t> </a:t>
            </a:r>
            <a:r>
              <a:rPr lang="en-US" sz="4600" b="1" dirty="0" err="1">
                <a:solidFill>
                  <a:srgbClr val="000000"/>
                </a:solidFill>
                <a:latin typeface="Bookman Old Style" panose="02050604050505020204" pitchFamily="18" charset="0"/>
              </a:rPr>
              <a:t>sesuai</a:t>
            </a:r>
            <a:r>
              <a:rPr lang="en-US" sz="4600" b="1" dirty="0">
                <a:solidFill>
                  <a:srgbClr val="000000"/>
                </a:solidFill>
                <a:latin typeface="Bookman Old Style" panose="02050604050505020204" pitchFamily="18" charset="0"/>
              </a:rPr>
              <a:t> </a:t>
            </a:r>
            <a:r>
              <a:rPr lang="en-US" sz="4600" b="1" dirty="0" err="1">
                <a:solidFill>
                  <a:srgbClr val="000000"/>
                </a:solidFill>
                <a:latin typeface="Bookman Old Style" panose="02050604050505020204" pitchFamily="18" charset="0"/>
              </a:rPr>
              <a:t>dengan</a:t>
            </a:r>
            <a:r>
              <a:rPr lang="en-US" sz="4600" b="1" dirty="0">
                <a:solidFill>
                  <a:srgbClr val="000000"/>
                </a:solidFill>
                <a:latin typeface="Bookman Old Style" panose="02050604050505020204" pitchFamily="18" charset="0"/>
              </a:rPr>
              <a:t> </a:t>
            </a:r>
            <a:r>
              <a:rPr lang="en-US" sz="4600" b="1" dirty="0" err="1">
                <a:solidFill>
                  <a:srgbClr val="000000"/>
                </a:solidFill>
                <a:latin typeface="Bookman Old Style" panose="02050604050505020204" pitchFamily="18" charset="0"/>
              </a:rPr>
              <a:t>norma</a:t>
            </a:r>
            <a:r>
              <a:rPr lang="en-US" sz="4600" b="1" dirty="0">
                <a:solidFill>
                  <a:srgbClr val="000000"/>
                </a:solidFill>
                <a:latin typeface="Bookman Old Style" panose="02050604050505020204" pitchFamily="18" charset="0"/>
              </a:rPr>
              <a:t>, </a:t>
            </a:r>
            <a:r>
              <a:rPr lang="en-US" sz="4600" b="1" dirty="0" err="1">
                <a:solidFill>
                  <a:srgbClr val="000000"/>
                </a:solidFill>
                <a:latin typeface="Bookman Old Style" panose="02050604050505020204" pitchFamily="18" charset="0"/>
              </a:rPr>
              <a:t>standar</a:t>
            </a:r>
            <a:r>
              <a:rPr lang="en-US" sz="4600" b="1" dirty="0">
                <a:solidFill>
                  <a:srgbClr val="000000"/>
                </a:solidFill>
                <a:latin typeface="Bookman Old Style" panose="02050604050505020204" pitchFamily="18" charset="0"/>
              </a:rPr>
              <a:t>, </a:t>
            </a:r>
            <a:r>
              <a:rPr lang="en-US" sz="4600" b="1" dirty="0" err="1">
                <a:solidFill>
                  <a:srgbClr val="000000"/>
                </a:solidFill>
                <a:latin typeface="Bookman Old Style" panose="02050604050505020204" pitchFamily="18" charset="0"/>
              </a:rPr>
              <a:t>prosedur</a:t>
            </a:r>
            <a:r>
              <a:rPr lang="en-US" sz="4600" b="1" dirty="0">
                <a:solidFill>
                  <a:srgbClr val="000000"/>
                </a:solidFill>
                <a:latin typeface="Bookman Old Style" panose="02050604050505020204" pitchFamily="18" charset="0"/>
              </a:rPr>
              <a:t>, </a:t>
            </a:r>
            <a:r>
              <a:rPr lang="sv-SE" sz="4600" b="1" dirty="0">
                <a:solidFill>
                  <a:srgbClr val="000000"/>
                </a:solidFill>
                <a:latin typeface="Bookman Old Style" panose="02050604050505020204" pitchFamily="18" charset="0"/>
              </a:rPr>
              <a:t>dan kriteria yang ditetapkan oleh Pemerintah Pusat pada </a:t>
            </a:r>
            <a:r>
              <a:rPr lang="en-US" sz="4600" b="1" dirty="0">
                <a:solidFill>
                  <a:srgbClr val="000000"/>
                </a:solidFill>
                <a:latin typeface="Bookman Old Style" panose="02050604050505020204" pitchFamily="18" charset="0"/>
              </a:rPr>
              <a:t>sub-</a:t>
            </a:r>
            <a:r>
              <a:rPr lang="en-US" sz="4600" b="1" dirty="0" err="1">
                <a:solidFill>
                  <a:srgbClr val="000000"/>
                </a:solidFill>
                <a:latin typeface="Bookman Old Style" panose="02050604050505020204" pitchFamily="18" charset="0"/>
              </a:rPr>
              <a:t>urusan</a:t>
            </a:r>
            <a:r>
              <a:rPr lang="en-US" sz="4600" b="1" dirty="0">
                <a:solidFill>
                  <a:srgbClr val="000000"/>
                </a:solidFill>
                <a:latin typeface="Bookman Old Style" panose="02050604050505020204" pitchFamily="18" charset="0"/>
              </a:rPr>
              <a:t> Jasa </a:t>
            </a:r>
            <a:r>
              <a:rPr lang="en-US" sz="4600" b="1" dirty="0" err="1">
                <a:solidFill>
                  <a:srgbClr val="000000"/>
                </a:solidFill>
                <a:latin typeface="Bookman Old Style" panose="02050604050505020204" pitchFamily="18" charset="0"/>
              </a:rPr>
              <a:t>Konstruksi</a:t>
            </a:r>
            <a:r>
              <a:rPr lang="en-US" sz="4600" b="1" dirty="0">
                <a:solidFill>
                  <a:srgbClr val="000000"/>
                </a:solidFill>
                <a:latin typeface="Bookman Old Style" panose="02050604050505020204" pitchFamily="18" charset="0"/>
              </a:rPr>
              <a:t> </a:t>
            </a:r>
            <a:r>
              <a:rPr lang="en-US" sz="4600" b="1" dirty="0" err="1">
                <a:solidFill>
                  <a:srgbClr val="000000"/>
                </a:solidFill>
                <a:latin typeface="Bookman Old Style" panose="02050604050505020204" pitchFamily="18" charset="0"/>
              </a:rPr>
              <a:t>meliputi</a:t>
            </a:r>
            <a:r>
              <a:rPr lang="en-US" sz="4600" b="1" dirty="0">
                <a:solidFill>
                  <a:srgbClr val="000000"/>
                </a:solidFill>
                <a:latin typeface="Bookman Old Style" panose="02050604050505020204" pitchFamily="18" charset="0"/>
              </a:rPr>
              <a:t> :</a:t>
            </a:r>
          </a:p>
          <a:p>
            <a:pPr marL="514350" indent="-514350" algn="just">
              <a:lnSpc>
                <a:spcPct val="160000"/>
              </a:lnSpc>
              <a:buFont typeface="+mj-lt"/>
              <a:buAutoNum type="alphaLcPeriod"/>
            </a:pPr>
            <a:r>
              <a:rPr lang="fi-FI" sz="4000" b="1" dirty="0">
                <a:solidFill>
                  <a:srgbClr val="000000"/>
                </a:solidFill>
                <a:latin typeface="Bookman Old Style" panose="02050604050505020204" pitchFamily="18" charset="0"/>
              </a:rPr>
              <a:t>penyelenggaraan pelatihan tenaga terampil </a:t>
            </a:r>
            <a:r>
              <a:rPr lang="en-US" sz="4000" b="1" dirty="0" err="1">
                <a:solidFill>
                  <a:srgbClr val="000000"/>
                </a:solidFill>
                <a:latin typeface="Bookman Old Style" panose="02050604050505020204" pitchFamily="18" charset="0"/>
              </a:rPr>
              <a:t>konstruksi</a:t>
            </a:r>
            <a:endParaRPr lang="en-US" sz="4000" b="1" dirty="0">
              <a:solidFill>
                <a:srgbClr val="000000"/>
              </a:solidFill>
              <a:latin typeface="Bookman Old Style" panose="02050604050505020204" pitchFamily="18" charset="0"/>
            </a:endParaRPr>
          </a:p>
          <a:p>
            <a:pPr marL="514350" indent="-514350" algn="just">
              <a:lnSpc>
                <a:spcPct val="160000"/>
              </a:lnSpc>
              <a:buFont typeface="+mj-lt"/>
              <a:buAutoNum type="alphaLcPeriod"/>
            </a:pPr>
            <a:r>
              <a:rPr lang="en-US" sz="4000" b="1" dirty="0" err="1">
                <a:solidFill>
                  <a:srgbClr val="000000"/>
                </a:solidFill>
                <a:latin typeface="Bookman Old Style" panose="02050604050505020204" pitchFamily="18" charset="0"/>
              </a:rPr>
              <a:t>penyelenggaraan</a:t>
            </a:r>
            <a:r>
              <a:rPr lang="en-US" sz="4000" b="1" dirty="0">
                <a:solidFill>
                  <a:srgbClr val="000000"/>
                </a:solidFill>
                <a:latin typeface="Bookman Old Style" panose="02050604050505020204" pitchFamily="18" charset="0"/>
              </a:rPr>
              <a:t> </a:t>
            </a:r>
            <a:r>
              <a:rPr lang="en-US" sz="4000" b="1" dirty="0" err="1">
                <a:solidFill>
                  <a:srgbClr val="000000"/>
                </a:solidFill>
                <a:latin typeface="Bookman Old Style" panose="02050604050505020204" pitchFamily="18" charset="0"/>
              </a:rPr>
              <a:t>sistem</a:t>
            </a:r>
            <a:r>
              <a:rPr lang="en-US" sz="4000" b="1" dirty="0">
                <a:solidFill>
                  <a:srgbClr val="000000"/>
                </a:solidFill>
                <a:latin typeface="Bookman Old Style" panose="02050604050505020204" pitchFamily="18" charset="0"/>
              </a:rPr>
              <a:t> </a:t>
            </a:r>
            <a:r>
              <a:rPr lang="en-US" sz="4000" b="1" dirty="0" err="1">
                <a:solidFill>
                  <a:srgbClr val="000000"/>
                </a:solidFill>
                <a:latin typeface="Bookman Old Style" panose="02050604050505020204" pitchFamily="18" charset="0"/>
              </a:rPr>
              <a:t>informasi</a:t>
            </a:r>
            <a:r>
              <a:rPr lang="en-US" sz="4000" b="1" dirty="0">
                <a:solidFill>
                  <a:srgbClr val="000000"/>
                </a:solidFill>
                <a:latin typeface="Bookman Old Style" panose="02050604050505020204" pitchFamily="18" charset="0"/>
              </a:rPr>
              <a:t> Jasa </a:t>
            </a:r>
            <a:r>
              <a:rPr lang="en-US" sz="4000" b="1" dirty="0" err="1">
                <a:solidFill>
                  <a:srgbClr val="000000"/>
                </a:solidFill>
                <a:latin typeface="Bookman Old Style" panose="02050604050505020204" pitchFamily="18" charset="0"/>
              </a:rPr>
              <a:t>Konstruksi</a:t>
            </a:r>
            <a:r>
              <a:rPr lang="en-US" sz="4000" b="1" dirty="0">
                <a:solidFill>
                  <a:srgbClr val="000000"/>
                </a:solidFill>
                <a:latin typeface="Bookman Old Style" panose="02050604050505020204" pitchFamily="18" charset="0"/>
              </a:rPr>
              <a:t> </a:t>
            </a:r>
            <a:r>
              <a:rPr lang="en-US" sz="4000" b="1" dirty="0" err="1">
                <a:solidFill>
                  <a:srgbClr val="000000"/>
                </a:solidFill>
                <a:latin typeface="Bookman Old Style" panose="02050604050505020204" pitchFamily="18" charset="0"/>
              </a:rPr>
              <a:t>cakupan</a:t>
            </a:r>
            <a:r>
              <a:rPr lang="en-US" sz="4000" b="1" dirty="0">
                <a:solidFill>
                  <a:srgbClr val="000000"/>
                </a:solidFill>
                <a:latin typeface="Bookman Old Style" panose="02050604050505020204" pitchFamily="18" charset="0"/>
              </a:rPr>
              <a:t> </a:t>
            </a:r>
            <a:r>
              <a:rPr lang="en-US" sz="4000" b="1" dirty="0" err="1">
                <a:solidFill>
                  <a:srgbClr val="000000"/>
                </a:solidFill>
                <a:latin typeface="Bookman Old Style" panose="02050604050505020204" pitchFamily="18" charset="0"/>
              </a:rPr>
              <a:t>daerah</a:t>
            </a:r>
            <a:r>
              <a:rPr lang="en-US" sz="4000" b="1" dirty="0">
                <a:solidFill>
                  <a:srgbClr val="000000"/>
                </a:solidFill>
                <a:latin typeface="Bookman Old Style" panose="02050604050505020204" pitchFamily="18" charset="0"/>
              </a:rPr>
              <a:t> </a:t>
            </a:r>
            <a:r>
              <a:rPr lang="en-US" sz="4000" b="1" dirty="0" err="1">
                <a:solidFill>
                  <a:srgbClr val="000000"/>
                </a:solidFill>
                <a:latin typeface="Bookman Old Style" panose="02050604050505020204" pitchFamily="18" charset="0"/>
              </a:rPr>
              <a:t>kabupaten</a:t>
            </a:r>
            <a:r>
              <a:rPr lang="en-US" sz="4000" b="1" dirty="0">
                <a:solidFill>
                  <a:srgbClr val="000000"/>
                </a:solidFill>
                <a:latin typeface="Bookman Old Style" panose="02050604050505020204" pitchFamily="18" charset="0"/>
              </a:rPr>
              <a:t>/</a:t>
            </a:r>
            <a:r>
              <a:rPr lang="en-US" sz="4000" b="1" dirty="0" err="1">
                <a:solidFill>
                  <a:srgbClr val="000000"/>
                </a:solidFill>
                <a:latin typeface="Bookman Old Style" panose="02050604050505020204" pitchFamily="18" charset="0"/>
              </a:rPr>
              <a:t>kota</a:t>
            </a:r>
            <a:r>
              <a:rPr lang="en-US" sz="4000" b="1" dirty="0">
                <a:solidFill>
                  <a:srgbClr val="000000"/>
                </a:solidFill>
                <a:latin typeface="Bookman Old Style" panose="02050604050505020204" pitchFamily="18" charset="0"/>
              </a:rPr>
              <a:t>;</a:t>
            </a:r>
          </a:p>
          <a:p>
            <a:pPr marL="514350" indent="-514350" algn="just">
              <a:lnSpc>
                <a:spcPct val="160000"/>
              </a:lnSpc>
              <a:buFont typeface="+mj-lt"/>
              <a:buAutoNum type="alphaLcPeriod"/>
            </a:pPr>
            <a:r>
              <a:rPr lang="en-US" sz="4000" b="1" dirty="0" err="1">
                <a:solidFill>
                  <a:srgbClr val="000000"/>
                </a:solidFill>
                <a:latin typeface="Bookman Old Style" panose="02050604050505020204" pitchFamily="18" charset="0"/>
              </a:rPr>
              <a:t>penerbitan</a:t>
            </a:r>
            <a:r>
              <a:rPr lang="en-US" sz="4000" b="1" dirty="0">
                <a:solidFill>
                  <a:srgbClr val="000000"/>
                </a:solidFill>
                <a:latin typeface="Bookman Old Style" panose="02050604050505020204" pitchFamily="18" charset="0"/>
              </a:rPr>
              <a:t> </a:t>
            </a:r>
            <a:r>
              <a:rPr lang="en-US" sz="4000" b="1" dirty="0" err="1">
                <a:solidFill>
                  <a:srgbClr val="000000"/>
                </a:solidFill>
                <a:latin typeface="Bookman Old Style" panose="02050604050505020204" pitchFamily="18" charset="0"/>
              </a:rPr>
              <a:t>Perizinan</a:t>
            </a:r>
            <a:r>
              <a:rPr lang="en-US" sz="4000" b="1" dirty="0">
                <a:solidFill>
                  <a:srgbClr val="000000"/>
                </a:solidFill>
                <a:latin typeface="Bookman Old Style" panose="02050604050505020204" pitchFamily="18" charset="0"/>
              </a:rPr>
              <a:t> </a:t>
            </a:r>
            <a:r>
              <a:rPr lang="en-US" sz="4000" b="1" dirty="0" err="1">
                <a:solidFill>
                  <a:srgbClr val="000000"/>
                </a:solidFill>
                <a:latin typeface="Bookman Old Style" panose="02050604050505020204" pitchFamily="18" charset="0"/>
              </a:rPr>
              <a:t>Berusaha</a:t>
            </a:r>
            <a:r>
              <a:rPr lang="en-US" sz="4000" b="1" dirty="0">
                <a:solidFill>
                  <a:srgbClr val="000000"/>
                </a:solidFill>
                <a:latin typeface="Bookman Old Style" panose="02050604050505020204" pitchFamily="18" charset="0"/>
              </a:rPr>
              <a:t> </a:t>
            </a:r>
            <a:r>
              <a:rPr lang="en-US" sz="4000" b="1" dirty="0" err="1">
                <a:solidFill>
                  <a:srgbClr val="000000"/>
                </a:solidFill>
                <a:latin typeface="Bookman Old Style" panose="02050604050505020204" pitchFamily="18" charset="0"/>
              </a:rPr>
              <a:t>kualifikasi</a:t>
            </a:r>
            <a:r>
              <a:rPr lang="en-US" sz="4000" b="1" dirty="0">
                <a:solidFill>
                  <a:srgbClr val="000000"/>
                </a:solidFill>
                <a:latin typeface="Bookman Old Style" panose="02050604050505020204" pitchFamily="18" charset="0"/>
              </a:rPr>
              <a:t> </a:t>
            </a:r>
            <a:r>
              <a:rPr lang="en-US" sz="4000" b="1" dirty="0" err="1">
                <a:solidFill>
                  <a:srgbClr val="000000"/>
                </a:solidFill>
                <a:latin typeface="Bookman Old Style" panose="02050604050505020204" pitchFamily="18" charset="0"/>
              </a:rPr>
              <a:t>kecil</a:t>
            </a:r>
            <a:r>
              <a:rPr lang="en-US" sz="4000" b="1" dirty="0">
                <a:solidFill>
                  <a:srgbClr val="000000"/>
                </a:solidFill>
                <a:latin typeface="Bookman Old Style" panose="02050604050505020204" pitchFamily="18" charset="0"/>
              </a:rPr>
              <a:t>, </a:t>
            </a:r>
            <a:r>
              <a:rPr lang="en-US" sz="4000" b="1" dirty="0" err="1">
                <a:solidFill>
                  <a:srgbClr val="000000"/>
                </a:solidFill>
                <a:latin typeface="Bookman Old Style" panose="02050604050505020204" pitchFamily="18" charset="0"/>
              </a:rPr>
              <a:t>menengah</a:t>
            </a:r>
            <a:r>
              <a:rPr lang="en-US" sz="4000" b="1" dirty="0">
                <a:solidFill>
                  <a:srgbClr val="000000"/>
                </a:solidFill>
                <a:latin typeface="Bookman Old Style" panose="02050604050505020204" pitchFamily="18" charset="0"/>
              </a:rPr>
              <a:t>, dan </a:t>
            </a:r>
            <a:r>
              <a:rPr lang="en-US" sz="4000" b="1" dirty="0" err="1">
                <a:solidFill>
                  <a:srgbClr val="000000"/>
                </a:solidFill>
                <a:latin typeface="Bookman Old Style" panose="02050604050505020204" pitchFamily="18" charset="0"/>
              </a:rPr>
              <a:t>besar</a:t>
            </a:r>
            <a:r>
              <a:rPr lang="en-US" sz="4000" b="1" dirty="0">
                <a:solidFill>
                  <a:srgbClr val="000000"/>
                </a:solidFill>
                <a:latin typeface="Bookman Old Style" panose="02050604050505020204" pitchFamily="18" charset="0"/>
              </a:rPr>
              <a:t>; dan</a:t>
            </a:r>
          </a:p>
          <a:p>
            <a:pPr marL="514350" indent="-514350" algn="just">
              <a:lnSpc>
                <a:spcPct val="160000"/>
              </a:lnSpc>
              <a:buFont typeface="+mj-lt"/>
              <a:buAutoNum type="alphaLcPeriod"/>
            </a:pPr>
            <a:r>
              <a:rPr lang="nb-NO" sz="4000" b="1" dirty="0">
                <a:solidFill>
                  <a:srgbClr val="000000"/>
                </a:solidFill>
                <a:latin typeface="Bookman Old Style" panose="02050604050505020204" pitchFamily="18" charset="0"/>
              </a:rPr>
              <a:t>pengawasan tertib usaha, tertib penyelenggaraan, </a:t>
            </a:r>
            <a:r>
              <a:rPr lang="fi-FI" sz="4000" b="1" dirty="0">
                <a:solidFill>
                  <a:srgbClr val="000000"/>
                </a:solidFill>
                <a:latin typeface="Bookman Old Style" panose="02050604050505020204" pitchFamily="18" charset="0"/>
              </a:rPr>
              <a:t>dan tertib pemanfaatan Jasa Konstruksi.</a:t>
            </a:r>
          </a:p>
          <a:p>
            <a:pPr marL="0" indent="0">
              <a:buNone/>
            </a:pPr>
            <a:endParaRPr lang="en-US" dirty="0"/>
          </a:p>
        </p:txBody>
      </p:sp>
      <p:sp>
        <p:nvSpPr>
          <p:cNvPr id="3" name="Google Shape;8137;p160">
            <a:extLst>
              <a:ext uri="{FF2B5EF4-FFF2-40B4-BE49-F238E27FC236}">
                <a16:creationId xmlns:a16="http://schemas.microsoft.com/office/drawing/2014/main" id="{C42BD537-79CF-F1CF-A6D9-956404605BC5}"/>
              </a:ext>
            </a:extLst>
          </p:cNvPr>
          <p:cNvSpPr txBox="1">
            <a:spLocks noChangeArrowheads="1"/>
          </p:cNvSpPr>
          <p:nvPr/>
        </p:nvSpPr>
        <p:spPr bwMode="auto">
          <a:xfrm>
            <a:off x="803592" y="295708"/>
            <a:ext cx="8479049" cy="651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00" tIns="60933" rIns="121900" bIns="60933"/>
          <a:lstStyle>
            <a:lvl1pPr eaLnBrk="0" hangingPunct="0">
              <a:defRPr sz="2400">
                <a:solidFill>
                  <a:schemeClr val="tx1"/>
                </a:solidFill>
                <a:latin typeface="Calibri" pitchFamily="34" charset="0"/>
                <a:cs typeface="Arial" pitchFamily="34" charset="0"/>
              </a:defRPr>
            </a:lvl1pPr>
            <a:lvl2pPr marL="742950" indent="-285750" eaLnBrk="0" hangingPunct="0">
              <a:defRPr sz="2400">
                <a:solidFill>
                  <a:schemeClr val="tx1"/>
                </a:solidFill>
                <a:latin typeface="Calibri" pitchFamily="34" charset="0"/>
                <a:cs typeface="Arial" pitchFamily="34" charset="0"/>
              </a:defRPr>
            </a:lvl2pPr>
            <a:lvl3pPr marL="1143000" indent="-228600" eaLnBrk="0" hangingPunct="0">
              <a:defRPr sz="2400">
                <a:solidFill>
                  <a:schemeClr val="tx1"/>
                </a:solidFill>
                <a:latin typeface="Calibri" pitchFamily="34" charset="0"/>
                <a:cs typeface="Arial" pitchFamily="34" charset="0"/>
              </a:defRPr>
            </a:lvl3pPr>
            <a:lvl4pPr marL="1600200" indent="-228600" eaLnBrk="0" hangingPunct="0">
              <a:defRPr sz="2400">
                <a:solidFill>
                  <a:schemeClr val="tx1"/>
                </a:solidFill>
                <a:latin typeface="Calibri" pitchFamily="34" charset="0"/>
                <a:cs typeface="Arial" pitchFamily="34" charset="0"/>
              </a:defRPr>
            </a:lvl4pPr>
            <a:lvl5pPr marL="2057400" indent="-228600" eaLnBrk="0" hangingPunct="0">
              <a:defRPr sz="2400">
                <a:solidFill>
                  <a:schemeClr val="tx1"/>
                </a:solidFill>
                <a:latin typeface="Calibri" pitchFamily="34" charset="0"/>
                <a:cs typeface="Arial" pitchFamily="34" charset="0"/>
              </a:defRPr>
            </a:lvl5pPr>
            <a:lvl6pPr marL="2514600" indent="-228600" defTabSz="1217613" eaLnBrk="0" fontAlgn="base" hangingPunct="0">
              <a:spcBef>
                <a:spcPct val="0"/>
              </a:spcBef>
              <a:spcAft>
                <a:spcPct val="0"/>
              </a:spcAft>
              <a:defRPr sz="2400">
                <a:solidFill>
                  <a:schemeClr val="tx1"/>
                </a:solidFill>
                <a:latin typeface="Calibri" pitchFamily="34" charset="0"/>
                <a:cs typeface="Arial" pitchFamily="34" charset="0"/>
              </a:defRPr>
            </a:lvl6pPr>
            <a:lvl7pPr marL="2971800" indent="-228600" defTabSz="1217613" eaLnBrk="0" fontAlgn="base" hangingPunct="0">
              <a:spcBef>
                <a:spcPct val="0"/>
              </a:spcBef>
              <a:spcAft>
                <a:spcPct val="0"/>
              </a:spcAft>
              <a:defRPr sz="2400">
                <a:solidFill>
                  <a:schemeClr val="tx1"/>
                </a:solidFill>
                <a:latin typeface="Calibri" pitchFamily="34" charset="0"/>
                <a:cs typeface="Arial" pitchFamily="34" charset="0"/>
              </a:defRPr>
            </a:lvl7pPr>
            <a:lvl8pPr marL="3429000" indent="-228600" defTabSz="1217613" eaLnBrk="0" fontAlgn="base" hangingPunct="0">
              <a:spcBef>
                <a:spcPct val="0"/>
              </a:spcBef>
              <a:spcAft>
                <a:spcPct val="0"/>
              </a:spcAft>
              <a:defRPr sz="2400">
                <a:solidFill>
                  <a:schemeClr val="tx1"/>
                </a:solidFill>
                <a:latin typeface="Calibri" pitchFamily="34" charset="0"/>
                <a:cs typeface="Arial" pitchFamily="34" charset="0"/>
              </a:defRPr>
            </a:lvl8pPr>
            <a:lvl9pPr marL="3886200" indent="-228600" defTabSz="1217613" eaLnBrk="0" fontAlgn="base" hangingPunct="0">
              <a:spcBef>
                <a:spcPct val="0"/>
              </a:spcBef>
              <a:spcAft>
                <a:spcPct val="0"/>
              </a:spcAft>
              <a:defRPr sz="2400">
                <a:solidFill>
                  <a:schemeClr val="tx1"/>
                </a:solidFill>
                <a:latin typeface="Calibri" pitchFamily="34" charset="0"/>
                <a:cs typeface="Arial" pitchFamily="34" charset="0"/>
              </a:defRPr>
            </a:lvl9pPr>
          </a:lstStyle>
          <a:p>
            <a:pPr eaLnBrk="1" hangingPunct="1">
              <a:buClr>
                <a:srgbClr val="262626"/>
              </a:buClr>
              <a:buSzPts val="1200"/>
              <a:buFont typeface="Open Sans"/>
              <a:buNone/>
            </a:pPr>
            <a:r>
              <a:rPr lang="sv-SE" altLang="en-US" sz="3600" b="1" dirty="0">
                <a:latin typeface="Cambria" panose="02040503050406030204" pitchFamily="18" charset="0"/>
                <a:ea typeface="Cambria" panose="02040503050406030204" pitchFamily="18" charset="0"/>
                <a:sym typeface="Open Sans Semibold"/>
              </a:rPr>
              <a:t>KEWENANGAN BUPATI / WALIKOTA</a:t>
            </a:r>
          </a:p>
        </p:txBody>
      </p:sp>
    </p:spTree>
    <p:extLst>
      <p:ext uri="{BB962C8B-B14F-4D97-AF65-F5344CB8AC3E}">
        <p14:creationId xmlns:p14="http://schemas.microsoft.com/office/powerpoint/2010/main" val="23008290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object 19"/>
          <p:cNvSpPr/>
          <p:nvPr/>
        </p:nvSpPr>
        <p:spPr bwMode="auto">
          <a:xfrm>
            <a:off x="1527175" y="0"/>
            <a:ext cx="9129713" cy="1588"/>
          </a:xfrm>
          <a:custGeom>
            <a:avLst/>
            <a:gdLst>
              <a:gd name="T0" fmla="*/ 0 w 7168896"/>
              <a:gd name="T1" fmla="*/ 1524 h 1524"/>
              <a:gd name="T2" fmla="*/ 7168896 w 7168896"/>
              <a:gd name="T3" fmla="*/ 1524 h 1524"/>
              <a:gd name="T4" fmla="*/ 7168896 w 7168896"/>
              <a:gd name="T5" fmla="*/ 0 h 1524"/>
              <a:gd name="T6" fmla="*/ 0 w 7168896"/>
              <a:gd name="T7" fmla="*/ 0 h 1524"/>
              <a:gd name="T8" fmla="*/ 0 w 7168896"/>
              <a:gd name="T9" fmla="*/ 1524 h 1524"/>
            </a:gdLst>
            <a:ahLst/>
            <a:cxnLst>
              <a:cxn ang="0">
                <a:pos x="T0" y="T1"/>
              </a:cxn>
              <a:cxn ang="0">
                <a:pos x="T2" y="T3"/>
              </a:cxn>
              <a:cxn ang="0">
                <a:pos x="T4" y="T5"/>
              </a:cxn>
              <a:cxn ang="0">
                <a:pos x="T6" y="T7"/>
              </a:cxn>
              <a:cxn ang="0">
                <a:pos x="T8" y="T9"/>
              </a:cxn>
            </a:cxnLst>
            <a:rect l="0" t="0" r="r" b="b"/>
            <a:pathLst>
              <a:path w="7168896" h="1524">
                <a:moveTo>
                  <a:pt x="0" y="1524"/>
                </a:moveTo>
                <a:lnTo>
                  <a:pt x="7168896" y="1524"/>
                </a:lnTo>
                <a:lnTo>
                  <a:pt x="7168896" y="0"/>
                </a:lnTo>
                <a:lnTo>
                  <a:pt x="0" y="0"/>
                </a:lnTo>
                <a:lnTo>
                  <a:pt x="0" y="1524"/>
                </a:lnTo>
                <a:close/>
              </a:path>
            </a:pathLst>
          </a:custGeom>
          <a:solidFill>
            <a:srgbClr val="E2F1EC"/>
          </a:solidFill>
          <a:ln>
            <a:noFill/>
          </a:ln>
          <a:extLst>
            <a:ext uri="{91240B29-F687-4F45-9708-019B960494DF}">
              <a14:hiddenLine xmlns:a14="http://schemas.microsoft.com/office/drawing/2010/main" w="9525">
                <a:solidFill>
                  <a:srgbClr val="000000"/>
                </a:solidFill>
                <a:round/>
              </a14:hiddenLine>
            </a:ext>
          </a:extLst>
        </p:spPr>
        <p:txBody>
          <a:bodyPr lIns="0" tIns="0" rIns="0" bIns="0"/>
          <a:lstStyle/>
          <a:p>
            <a:endParaRPr lang="en-US"/>
          </a:p>
        </p:txBody>
      </p:sp>
      <p:sp>
        <p:nvSpPr>
          <p:cNvPr id="21507" name="object 11"/>
          <p:cNvSpPr/>
          <p:nvPr/>
        </p:nvSpPr>
        <p:spPr bwMode="auto">
          <a:xfrm>
            <a:off x="-572" y="601662"/>
            <a:ext cx="12192000" cy="6256338"/>
          </a:xfrm>
          <a:custGeom>
            <a:avLst/>
            <a:gdLst>
              <a:gd name="T0" fmla="*/ 0 w 7168896"/>
              <a:gd name="T1" fmla="*/ 4913375 h 4913375"/>
              <a:gd name="T2" fmla="*/ 7168896 w 7168896"/>
              <a:gd name="T3" fmla="*/ 4913375 h 4913375"/>
              <a:gd name="T4" fmla="*/ 7168896 w 7168896"/>
              <a:gd name="T5" fmla="*/ 0 h 4913375"/>
              <a:gd name="T6" fmla="*/ 0 w 7168896"/>
              <a:gd name="T7" fmla="*/ 0 h 4913375"/>
              <a:gd name="T8" fmla="*/ 0 w 7168896"/>
              <a:gd name="T9" fmla="*/ 4913375 h 4913375"/>
            </a:gdLst>
            <a:ahLst/>
            <a:cxnLst>
              <a:cxn ang="0">
                <a:pos x="T0" y="T1"/>
              </a:cxn>
              <a:cxn ang="0">
                <a:pos x="T2" y="T3"/>
              </a:cxn>
              <a:cxn ang="0">
                <a:pos x="T4" y="T5"/>
              </a:cxn>
              <a:cxn ang="0">
                <a:pos x="T6" y="T7"/>
              </a:cxn>
              <a:cxn ang="0">
                <a:pos x="T8" y="T9"/>
              </a:cxn>
            </a:cxnLst>
            <a:rect l="0" t="0" r="r" b="b"/>
            <a:pathLst>
              <a:path w="7168896" h="4913375">
                <a:moveTo>
                  <a:pt x="0" y="4913375"/>
                </a:moveTo>
                <a:lnTo>
                  <a:pt x="7168896" y="4913375"/>
                </a:lnTo>
                <a:lnTo>
                  <a:pt x="7168896" y="0"/>
                </a:lnTo>
                <a:lnTo>
                  <a:pt x="0" y="0"/>
                </a:lnTo>
                <a:lnTo>
                  <a:pt x="0" y="4913375"/>
                </a:lnTo>
                <a:close/>
              </a:path>
            </a:pathLst>
          </a:custGeom>
          <a:solidFill>
            <a:schemeClr val="accent5">
              <a:lumMod val="75000"/>
            </a:schemeClr>
          </a:solidFill>
          <a:ln>
            <a:noFill/>
          </a:ln>
        </p:spPr>
        <p:txBody>
          <a:bodyPr lIns="0" tIns="0" rIns="0" bIns="0"/>
          <a:lstStyle/>
          <a:p>
            <a:endParaRPr lang="en-US" dirty="0">
              <a:solidFill>
                <a:srgbClr val="0070C0"/>
              </a:solidFill>
            </a:endParaRPr>
          </a:p>
        </p:txBody>
      </p:sp>
      <p:sp>
        <p:nvSpPr>
          <p:cNvPr id="21508" name="object 13"/>
          <p:cNvSpPr/>
          <p:nvPr/>
        </p:nvSpPr>
        <p:spPr bwMode="auto">
          <a:xfrm>
            <a:off x="0" y="1588"/>
            <a:ext cx="12192000" cy="588962"/>
          </a:xfrm>
          <a:custGeom>
            <a:avLst/>
            <a:gdLst>
              <a:gd name="T0" fmla="*/ 0 w 7168896"/>
              <a:gd name="T1" fmla="*/ 461772 h 461772"/>
              <a:gd name="T2" fmla="*/ 7168896 w 7168896"/>
              <a:gd name="T3" fmla="*/ 461772 h 461772"/>
              <a:gd name="T4" fmla="*/ 7168896 w 7168896"/>
              <a:gd name="T5" fmla="*/ 0 h 461772"/>
              <a:gd name="T6" fmla="*/ 0 w 7168896"/>
              <a:gd name="T7" fmla="*/ 0 h 461772"/>
              <a:gd name="T8" fmla="*/ 0 w 7168896"/>
              <a:gd name="T9" fmla="*/ 461772 h 461772"/>
            </a:gdLst>
            <a:ahLst/>
            <a:cxnLst>
              <a:cxn ang="0">
                <a:pos x="T0" y="T1"/>
              </a:cxn>
              <a:cxn ang="0">
                <a:pos x="T2" y="T3"/>
              </a:cxn>
              <a:cxn ang="0">
                <a:pos x="T4" y="T5"/>
              </a:cxn>
              <a:cxn ang="0">
                <a:pos x="T6" y="T7"/>
              </a:cxn>
              <a:cxn ang="0">
                <a:pos x="T8" y="T9"/>
              </a:cxn>
            </a:cxnLst>
            <a:rect l="0" t="0" r="r" b="b"/>
            <a:pathLst>
              <a:path w="7168896" h="461772">
                <a:moveTo>
                  <a:pt x="0" y="461772"/>
                </a:moveTo>
                <a:lnTo>
                  <a:pt x="7168896" y="461772"/>
                </a:lnTo>
                <a:lnTo>
                  <a:pt x="7168896" y="0"/>
                </a:lnTo>
                <a:lnTo>
                  <a:pt x="0" y="0"/>
                </a:lnTo>
                <a:lnTo>
                  <a:pt x="0" y="461772"/>
                </a:lnTo>
                <a:close/>
              </a:path>
            </a:pathLst>
          </a:custGeom>
          <a:solidFill>
            <a:srgbClr val="002060"/>
          </a:solidFill>
          <a:ln>
            <a:noFill/>
          </a:ln>
        </p:spPr>
        <p:txBody>
          <a:bodyPr lIns="0" tIns="0" rIns="0" bIns="0"/>
          <a:lstStyle/>
          <a:p>
            <a:endParaRPr lang="en-US"/>
          </a:p>
        </p:txBody>
      </p:sp>
      <p:sp>
        <p:nvSpPr>
          <p:cNvPr id="21509" name="object 14"/>
          <p:cNvSpPr/>
          <p:nvPr/>
        </p:nvSpPr>
        <p:spPr bwMode="auto">
          <a:xfrm>
            <a:off x="3627438" y="2946305"/>
            <a:ext cx="4972050" cy="3027363"/>
          </a:xfrm>
          <a:custGeom>
            <a:avLst/>
            <a:gdLst>
              <a:gd name="T0" fmla="*/ 2112125 w 3904893"/>
              <a:gd name="T1" fmla="*/ 5514 h 2377701"/>
              <a:gd name="T2" fmla="*/ 1952015 w 3904893"/>
              <a:gd name="T3" fmla="*/ 0 h 2377701"/>
              <a:gd name="T4" fmla="*/ 1791878 w 3904893"/>
              <a:gd name="T5" fmla="*/ 5514 h 2377701"/>
              <a:gd name="T6" fmla="*/ 1635314 w 3904893"/>
              <a:gd name="T7" fmla="*/ 21774 h 2377701"/>
              <a:gd name="T8" fmla="*/ 1482825 w 3904893"/>
              <a:gd name="T9" fmla="*/ 48353 h 2377701"/>
              <a:gd name="T10" fmla="*/ 1334911 w 3904893"/>
              <a:gd name="T11" fmla="*/ 84822 h 2377701"/>
              <a:gd name="T12" fmla="*/ 1192075 w 3904893"/>
              <a:gd name="T13" fmla="*/ 130756 h 2377701"/>
              <a:gd name="T14" fmla="*/ 1054819 w 3904893"/>
              <a:gd name="T15" fmla="*/ 185726 h 2377701"/>
              <a:gd name="T16" fmla="*/ 923643 w 3904893"/>
              <a:gd name="T17" fmla="*/ 249307 h 2377701"/>
              <a:gd name="T18" fmla="*/ 799050 w 3904893"/>
              <a:gd name="T19" fmla="*/ 321071 h 2377701"/>
              <a:gd name="T20" fmla="*/ 681541 w 3904893"/>
              <a:gd name="T21" fmla="*/ 400592 h 2377701"/>
              <a:gd name="T22" fmla="*/ 571619 w 3904893"/>
              <a:gd name="T23" fmla="*/ 487441 h 2377701"/>
              <a:gd name="T24" fmla="*/ 469784 w 3904893"/>
              <a:gd name="T25" fmla="*/ 581193 h 2377701"/>
              <a:gd name="T26" fmla="*/ 376539 w 3904893"/>
              <a:gd name="T27" fmla="*/ 681420 h 2377701"/>
              <a:gd name="T28" fmla="*/ 292384 w 3904893"/>
              <a:gd name="T29" fmla="*/ 787696 h 2377701"/>
              <a:gd name="T30" fmla="*/ 217823 w 3904893"/>
              <a:gd name="T31" fmla="*/ 899592 h 2377701"/>
              <a:gd name="T32" fmla="*/ 153356 w 3904893"/>
              <a:gd name="T33" fmla="*/ 1016683 h 2377701"/>
              <a:gd name="T34" fmla="*/ 99486 w 3904893"/>
              <a:gd name="T35" fmla="*/ 1138541 h 2377701"/>
              <a:gd name="T36" fmla="*/ 56713 w 3904893"/>
              <a:gd name="T37" fmla="*/ 1264740 h 2377701"/>
              <a:gd name="T38" fmla="*/ 25540 w 3904893"/>
              <a:gd name="T39" fmla="*/ 1394852 h 2377701"/>
              <a:gd name="T40" fmla="*/ 6468 w 3904893"/>
              <a:gd name="T41" fmla="*/ 1528450 h 2377701"/>
              <a:gd name="T42" fmla="*/ 0 w 3904893"/>
              <a:gd name="T43" fmla="*/ 1665107 h 2377701"/>
              <a:gd name="T44" fmla="*/ 6468 w 3904893"/>
              <a:gd name="T45" fmla="*/ 1801774 h 2377701"/>
              <a:gd name="T46" fmla="*/ 25540 w 3904893"/>
              <a:gd name="T47" fmla="*/ 1935392 h 2377701"/>
              <a:gd name="T48" fmla="*/ 56713 w 3904893"/>
              <a:gd name="T49" fmla="*/ 2065533 h 2377701"/>
              <a:gd name="T50" fmla="*/ 99486 w 3904893"/>
              <a:gd name="T51" fmla="*/ 2191769 h 2377701"/>
              <a:gd name="T52" fmla="*/ 153356 w 3904893"/>
              <a:gd name="T53" fmla="*/ 2313673 h 2377701"/>
              <a:gd name="T54" fmla="*/ 188593 w 3904893"/>
              <a:gd name="T55" fmla="*/ 2377701 h 2377701"/>
              <a:gd name="T56" fmla="*/ 3716097 w 3904893"/>
              <a:gd name="T57" fmla="*/ 2377701 h 2377701"/>
              <a:gd name="T58" fmla="*/ 3751368 w 3904893"/>
              <a:gd name="T59" fmla="*/ 2313673 h 2377701"/>
              <a:gd name="T60" fmla="*/ 3805294 w 3904893"/>
              <a:gd name="T61" fmla="*/ 2191769 h 2377701"/>
              <a:gd name="T62" fmla="*/ 3848114 w 3904893"/>
              <a:gd name="T63" fmla="*/ 2065533 h 2377701"/>
              <a:gd name="T64" fmla="*/ 3879322 w 3904893"/>
              <a:gd name="T65" fmla="*/ 1935392 h 2377701"/>
              <a:gd name="T66" fmla="*/ 3898417 w 3904893"/>
              <a:gd name="T67" fmla="*/ 1801774 h 2377701"/>
              <a:gd name="T68" fmla="*/ 3904893 w 3904893"/>
              <a:gd name="T69" fmla="*/ 1665107 h 2377701"/>
              <a:gd name="T70" fmla="*/ 3898417 w 3904893"/>
              <a:gd name="T71" fmla="*/ 1528450 h 2377701"/>
              <a:gd name="T72" fmla="*/ 3879322 w 3904893"/>
              <a:gd name="T73" fmla="*/ 1394852 h 2377701"/>
              <a:gd name="T74" fmla="*/ 3848114 w 3904893"/>
              <a:gd name="T75" fmla="*/ 1264740 h 2377701"/>
              <a:gd name="T76" fmla="*/ 3805294 w 3904893"/>
              <a:gd name="T77" fmla="*/ 1138541 h 2377701"/>
              <a:gd name="T78" fmla="*/ 3751368 w 3904893"/>
              <a:gd name="T79" fmla="*/ 1016683 h 2377701"/>
              <a:gd name="T80" fmla="*/ 3686838 w 3904893"/>
              <a:gd name="T81" fmla="*/ 899592 h 2377701"/>
              <a:gd name="T82" fmla="*/ 3612208 w 3904893"/>
              <a:gd name="T83" fmla="*/ 787696 h 2377701"/>
              <a:gd name="T84" fmla="*/ 3527982 w 3904893"/>
              <a:gd name="T85" fmla="*/ 681420 h 2377701"/>
              <a:gd name="T86" fmla="*/ 3434662 w 3904893"/>
              <a:gd name="T87" fmla="*/ 581193 h 2377701"/>
              <a:gd name="T88" fmla="*/ 3332753 w 3904893"/>
              <a:gd name="T89" fmla="*/ 487441 h 2377701"/>
              <a:gd name="T90" fmla="*/ 3222758 w 3904893"/>
              <a:gd name="T91" fmla="*/ 400592 h 2377701"/>
              <a:gd name="T92" fmla="*/ 3105181 w 3904893"/>
              <a:gd name="T93" fmla="*/ 321071 h 2377701"/>
              <a:gd name="T94" fmla="*/ 2980524 w 3904893"/>
              <a:gd name="T95" fmla="*/ 249307 h 2377701"/>
              <a:gd name="T96" fmla="*/ 2849292 w 3904893"/>
              <a:gd name="T97" fmla="*/ 185726 h 2377701"/>
              <a:gd name="T98" fmla="*/ 2711989 w 3904893"/>
              <a:gd name="T99" fmla="*/ 130756 h 2377701"/>
              <a:gd name="T100" fmla="*/ 2569116 w 3904893"/>
              <a:gd name="T101" fmla="*/ 84822 h 2377701"/>
              <a:gd name="T102" fmla="*/ 2421179 w 3904893"/>
              <a:gd name="T103" fmla="*/ 48353 h 2377701"/>
              <a:gd name="T104" fmla="*/ 2268681 w 3904893"/>
              <a:gd name="T105" fmla="*/ 21774 h 2377701"/>
              <a:gd name="T106" fmla="*/ 2112125 w 3904893"/>
              <a:gd name="T107" fmla="*/ 5514 h 23777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904893" h="2377701">
                <a:moveTo>
                  <a:pt x="2112125" y="5514"/>
                </a:moveTo>
                <a:lnTo>
                  <a:pt x="1952015" y="0"/>
                </a:lnTo>
                <a:lnTo>
                  <a:pt x="1791878" y="5514"/>
                </a:lnTo>
                <a:lnTo>
                  <a:pt x="1635314" y="21774"/>
                </a:lnTo>
                <a:lnTo>
                  <a:pt x="1482825" y="48353"/>
                </a:lnTo>
                <a:lnTo>
                  <a:pt x="1334911" y="84822"/>
                </a:lnTo>
                <a:lnTo>
                  <a:pt x="1192075" y="130756"/>
                </a:lnTo>
                <a:lnTo>
                  <a:pt x="1054819" y="185726"/>
                </a:lnTo>
                <a:lnTo>
                  <a:pt x="923643" y="249307"/>
                </a:lnTo>
                <a:lnTo>
                  <a:pt x="799050" y="321071"/>
                </a:lnTo>
                <a:lnTo>
                  <a:pt x="681541" y="400592"/>
                </a:lnTo>
                <a:lnTo>
                  <a:pt x="571619" y="487441"/>
                </a:lnTo>
                <a:lnTo>
                  <a:pt x="469784" y="581193"/>
                </a:lnTo>
                <a:lnTo>
                  <a:pt x="376539" y="681420"/>
                </a:lnTo>
                <a:lnTo>
                  <a:pt x="292384" y="787696"/>
                </a:lnTo>
                <a:lnTo>
                  <a:pt x="217823" y="899592"/>
                </a:lnTo>
                <a:lnTo>
                  <a:pt x="153356" y="1016683"/>
                </a:lnTo>
                <a:lnTo>
                  <a:pt x="99486" y="1138541"/>
                </a:lnTo>
                <a:lnTo>
                  <a:pt x="56713" y="1264740"/>
                </a:lnTo>
                <a:lnTo>
                  <a:pt x="25540" y="1394852"/>
                </a:lnTo>
                <a:lnTo>
                  <a:pt x="6468" y="1528450"/>
                </a:lnTo>
                <a:lnTo>
                  <a:pt x="0" y="1665107"/>
                </a:lnTo>
                <a:lnTo>
                  <a:pt x="6468" y="1801774"/>
                </a:lnTo>
                <a:lnTo>
                  <a:pt x="25540" y="1935392"/>
                </a:lnTo>
                <a:lnTo>
                  <a:pt x="56713" y="2065533"/>
                </a:lnTo>
                <a:lnTo>
                  <a:pt x="99486" y="2191769"/>
                </a:lnTo>
                <a:lnTo>
                  <a:pt x="153356" y="2313673"/>
                </a:lnTo>
                <a:lnTo>
                  <a:pt x="188593" y="2377701"/>
                </a:lnTo>
                <a:lnTo>
                  <a:pt x="3716097" y="2377701"/>
                </a:lnTo>
                <a:lnTo>
                  <a:pt x="3751368" y="2313673"/>
                </a:lnTo>
                <a:lnTo>
                  <a:pt x="3805294" y="2191769"/>
                </a:lnTo>
                <a:lnTo>
                  <a:pt x="3848114" y="2065533"/>
                </a:lnTo>
                <a:lnTo>
                  <a:pt x="3879322" y="1935392"/>
                </a:lnTo>
                <a:lnTo>
                  <a:pt x="3898417" y="1801774"/>
                </a:lnTo>
                <a:lnTo>
                  <a:pt x="3904893" y="1665107"/>
                </a:lnTo>
                <a:lnTo>
                  <a:pt x="3898417" y="1528450"/>
                </a:lnTo>
                <a:lnTo>
                  <a:pt x="3879322" y="1394852"/>
                </a:lnTo>
                <a:lnTo>
                  <a:pt x="3848114" y="1264740"/>
                </a:lnTo>
                <a:lnTo>
                  <a:pt x="3805294" y="1138541"/>
                </a:lnTo>
                <a:lnTo>
                  <a:pt x="3751368" y="1016683"/>
                </a:lnTo>
                <a:lnTo>
                  <a:pt x="3686838" y="899592"/>
                </a:lnTo>
                <a:lnTo>
                  <a:pt x="3612208" y="787696"/>
                </a:lnTo>
                <a:lnTo>
                  <a:pt x="3527982" y="681420"/>
                </a:lnTo>
                <a:lnTo>
                  <a:pt x="3434662" y="581193"/>
                </a:lnTo>
                <a:lnTo>
                  <a:pt x="3332753" y="487441"/>
                </a:lnTo>
                <a:lnTo>
                  <a:pt x="3222758" y="400592"/>
                </a:lnTo>
                <a:lnTo>
                  <a:pt x="3105181" y="321071"/>
                </a:lnTo>
                <a:lnTo>
                  <a:pt x="2980524" y="249307"/>
                </a:lnTo>
                <a:lnTo>
                  <a:pt x="2849292" y="185726"/>
                </a:lnTo>
                <a:lnTo>
                  <a:pt x="2711989" y="130756"/>
                </a:lnTo>
                <a:lnTo>
                  <a:pt x="2569116" y="84822"/>
                </a:lnTo>
                <a:lnTo>
                  <a:pt x="2421179" y="48353"/>
                </a:lnTo>
                <a:lnTo>
                  <a:pt x="2268681" y="21774"/>
                </a:lnTo>
                <a:lnTo>
                  <a:pt x="2112125" y="5514"/>
                </a:lnTo>
                <a:close/>
              </a:path>
            </a:pathLst>
          </a:custGeom>
          <a:solidFill>
            <a:srgbClr val="F1F1F1"/>
          </a:solidFill>
          <a:ln>
            <a:noFill/>
          </a:ln>
          <a:extLst>
            <a:ext uri="{91240B29-F687-4F45-9708-019B960494DF}">
              <a14:hiddenLine xmlns:a14="http://schemas.microsoft.com/office/drawing/2010/main" w="9525">
                <a:solidFill>
                  <a:srgbClr val="000000"/>
                </a:solidFill>
                <a:round/>
              </a14:hiddenLine>
            </a:ext>
          </a:extLst>
        </p:spPr>
        <p:txBody>
          <a:bodyPr lIns="0" tIns="0" rIns="0" bIns="0"/>
          <a:lstStyle/>
          <a:p>
            <a:endParaRPr lang="en-US"/>
          </a:p>
        </p:txBody>
      </p:sp>
      <p:sp>
        <p:nvSpPr>
          <p:cNvPr id="21510" name="object 15"/>
          <p:cNvSpPr>
            <a:spLocks noChangeArrowheads="1"/>
          </p:cNvSpPr>
          <p:nvPr/>
        </p:nvSpPr>
        <p:spPr bwMode="auto">
          <a:xfrm>
            <a:off x="3627438" y="3330480"/>
            <a:ext cx="4875212" cy="2646363"/>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a:p>
        </p:txBody>
      </p:sp>
      <p:sp>
        <p:nvSpPr>
          <p:cNvPr id="10" name="object 10"/>
          <p:cNvSpPr txBox="1"/>
          <p:nvPr/>
        </p:nvSpPr>
        <p:spPr>
          <a:xfrm>
            <a:off x="2730500" y="106363"/>
            <a:ext cx="6778625" cy="420687"/>
          </a:xfrm>
          <a:prstGeom prst="rect">
            <a:avLst/>
          </a:prstGeom>
        </p:spPr>
        <p:txBody>
          <a:bodyPr lIns="0" tIns="0" rIns="0" bIns="0"/>
          <a:lstStyle/>
          <a:p>
            <a:pPr marL="15875" eaLnBrk="1" hangingPunct="1">
              <a:lnSpc>
                <a:spcPts val="3305"/>
              </a:lnSpc>
              <a:defRPr/>
            </a:pPr>
            <a:r>
              <a:rPr sz="3055" b="1" spc="279" dirty="0">
                <a:solidFill>
                  <a:srgbClr val="FFFFFF"/>
                </a:solidFill>
                <a:latin typeface="Century Gothic" panose="020B0502020202020204"/>
                <a:cs typeface="Century Gothic" panose="020B0502020202020204"/>
              </a:rPr>
              <a:t>PELAKSANAAN  KEWENANGAN </a:t>
            </a:r>
            <a:endParaRPr sz="3055">
              <a:latin typeface="Century Gothic" panose="020B0502020202020204"/>
              <a:cs typeface="Century Gothic" panose="020B0502020202020204"/>
            </a:endParaRPr>
          </a:p>
        </p:txBody>
      </p:sp>
      <p:sp>
        <p:nvSpPr>
          <p:cNvPr id="9" name="object 9"/>
          <p:cNvSpPr txBox="1"/>
          <p:nvPr/>
        </p:nvSpPr>
        <p:spPr>
          <a:xfrm>
            <a:off x="856882" y="1311180"/>
            <a:ext cx="10128142" cy="847725"/>
          </a:xfrm>
          <a:prstGeom prst="rect">
            <a:avLst/>
          </a:prstGeom>
        </p:spPr>
        <p:txBody>
          <a:bodyPr lIns="0" tIns="15972" rIns="0" bIns="0"/>
          <a:lstStyle>
            <a:lvl1pPr marL="484505">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eaLnBrk="1" hangingPunct="1">
              <a:lnSpc>
                <a:spcPts val="2515"/>
              </a:lnSpc>
            </a:pPr>
            <a:r>
              <a:rPr lang="en-US" sz="2200" b="1" dirty="0" err="1">
                <a:solidFill>
                  <a:schemeClr val="bg1"/>
                </a:solidFill>
                <a:latin typeface="Century Gothic" panose="020B0502020202020204" pitchFamily="34" charset="0"/>
              </a:rPr>
              <a:t>Pemerintah</a:t>
            </a:r>
            <a:r>
              <a:rPr lang="en-US" sz="2200" b="1" dirty="0">
                <a:solidFill>
                  <a:schemeClr val="bg1"/>
                </a:solidFill>
                <a:latin typeface="Century Gothic" panose="020B0502020202020204" pitchFamily="34" charset="0"/>
              </a:rPr>
              <a:t> </a:t>
            </a:r>
            <a:r>
              <a:rPr lang="en-US" sz="2200" b="1" dirty="0" err="1">
                <a:solidFill>
                  <a:schemeClr val="bg1"/>
                </a:solidFill>
                <a:latin typeface="Century Gothic" panose="020B0502020202020204" pitchFamily="34" charset="0"/>
              </a:rPr>
              <a:t>Pusat</a:t>
            </a:r>
            <a:r>
              <a:rPr lang="en-US" sz="2200" b="1" dirty="0">
                <a:solidFill>
                  <a:schemeClr val="bg1"/>
                </a:solidFill>
                <a:latin typeface="Century Gothic" panose="020B0502020202020204" pitchFamily="34" charset="0"/>
              </a:rPr>
              <a:t> </a:t>
            </a:r>
            <a:r>
              <a:rPr lang="en-US" sz="2200" dirty="0" err="1">
                <a:solidFill>
                  <a:schemeClr val="bg1"/>
                </a:solidFill>
                <a:latin typeface="Century Gothic" panose="020B0502020202020204" pitchFamily="34" charset="0"/>
              </a:rPr>
              <a:t>dan</a:t>
            </a:r>
            <a:r>
              <a:rPr lang="en-US" sz="2200" dirty="0">
                <a:solidFill>
                  <a:schemeClr val="bg1"/>
                </a:solidFill>
                <a:latin typeface="Century Gothic" panose="020B0502020202020204" pitchFamily="34" charset="0"/>
              </a:rPr>
              <a:t>/</a:t>
            </a:r>
            <a:r>
              <a:rPr lang="en-US" sz="2200" dirty="0" err="1">
                <a:solidFill>
                  <a:schemeClr val="bg1"/>
                </a:solidFill>
                <a:latin typeface="Century Gothic" panose="020B0502020202020204" pitchFamily="34" charset="0"/>
              </a:rPr>
              <a:t>atau</a:t>
            </a:r>
            <a:r>
              <a:rPr lang="en-US" sz="2200" dirty="0">
                <a:solidFill>
                  <a:schemeClr val="bg1"/>
                </a:solidFill>
                <a:latin typeface="Century Gothic" panose="020B0502020202020204" pitchFamily="34" charset="0"/>
              </a:rPr>
              <a:t> </a:t>
            </a:r>
            <a:r>
              <a:rPr lang="en-US" sz="2200" b="1" dirty="0" err="1">
                <a:solidFill>
                  <a:schemeClr val="bg1"/>
                </a:solidFill>
                <a:latin typeface="Century Gothic" panose="020B0502020202020204" pitchFamily="34" charset="0"/>
              </a:rPr>
              <a:t>Pemerintah</a:t>
            </a:r>
            <a:r>
              <a:rPr lang="en-US" sz="2200" b="1" dirty="0">
                <a:solidFill>
                  <a:schemeClr val="bg1"/>
                </a:solidFill>
                <a:latin typeface="Century Gothic" panose="020B0502020202020204" pitchFamily="34" charset="0"/>
              </a:rPr>
              <a:t> Daerah</a:t>
            </a:r>
            <a:endParaRPr lang="en-US" sz="2200" dirty="0">
              <a:solidFill>
                <a:schemeClr val="bg1"/>
              </a:solidFill>
              <a:latin typeface="Century Gothic" panose="020B0502020202020204" pitchFamily="34" charset="0"/>
            </a:endParaRPr>
          </a:p>
          <a:p>
            <a:pPr algn="ctr" eaLnBrk="1" hangingPunct="1">
              <a:lnSpc>
                <a:spcPct val="102000"/>
              </a:lnSpc>
              <a:spcBef>
                <a:spcPts val="1190"/>
              </a:spcBef>
            </a:pPr>
            <a:r>
              <a:rPr lang="en-US" sz="2200" dirty="0" err="1">
                <a:solidFill>
                  <a:schemeClr val="bg1"/>
                </a:solidFill>
                <a:latin typeface="Century Gothic" panose="020B0502020202020204" pitchFamily="34" charset="0"/>
              </a:rPr>
              <a:t>melaksanakan</a:t>
            </a:r>
            <a:r>
              <a:rPr lang="en-US" sz="2200" dirty="0">
                <a:solidFill>
                  <a:schemeClr val="bg1"/>
                </a:solidFill>
                <a:latin typeface="Century Gothic" panose="020B0502020202020204" pitchFamily="34" charset="0"/>
              </a:rPr>
              <a:t> </a:t>
            </a:r>
            <a:r>
              <a:rPr lang="en-US" sz="2200" dirty="0" err="1">
                <a:solidFill>
                  <a:schemeClr val="bg1"/>
                </a:solidFill>
                <a:latin typeface="Century Gothic" panose="020B0502020202020204" pitchFamily="34" charset="0"/>
              </a:rPr>
              <a:t>kewenangan</a:t>
            </a:r>
            <a:r>
              <a:rPr lang="en-US" sz="2200" dirty="0">
                <a:solidFill>
                  <a:schemeClr val="bg1"/>
                </a:solidFill>
                <a:latin typeface="Century Gothic" panose="020B0502020202020204" pitchFamily="34" charset="0"/>
              </a:rPr>
              <a:t> </a:t>
            </a:r>
            <a:r>
              <a:rPr lang="en-US" sz="2200" dirty="0" err="1">
                <a:solidFill>
                  <a:schemeClr val="bg1"/>
                </a:solidFill>
                <a:latin typeface="Century Gothic" panose="020B0502020202020204" pitchFamily="34" charset="0"/>
              </a:rPr>
              <a:t>sesuai</a:t>
            </a:r>
            <a:r>
              <a:rPr lang="en-US" sz="2200" dirty="0">
                <a:solidFill>
                  <a:schemeClr val="bg1"/>
                </a:solidFill>
                <a:latin typeface="Century Gothic" panose="020B0502020202020204" pitchFamily="34" charset="0"/>
              </a:rPr>
              <a:t> </a:t>
            </a:r>
            <a:r>
              <a:rPr lang="en-US" sz="2200" dirty="0" err="1">
                <a:solidFill>
                  <a:schemeClr val="bg1"/>
                </a:solidFill>
                <a:latin typeface="Century Gothic" panose="020B0502020202020204" pitchFamily="34" charset="0"/>
              </a:rPr>
              <a:t>dengan</a:t>
            </a:r>
            <a:r>
              <a:rPr lang="en-US" sz="2200" dirty="0">
                <a:solidFill>
                  <a:schemeClr val="bg1"/>
                </a:solidFill>
                <a:latin typeface="Century Gothic" panose="020B0502020202020204" pitchFamily="34" charset="0"/>
              </a:rPr>
              <a:t> </a:t>
            </a:r>
            <a:r>
              <a:rPr lang="en-US" sz="2200" dirty="0" err="1">
                <a:solidFill>
                  <a:schemeClr val="bg1"/>
                </a:solidFill>
                <a:latin typeface="Century Gothic" panose="020B0502020202020204" pitchFamily="34" charset="0"/>
              </a:rPr>
              <a:t>tanggung</a:t>
            </a:r>
            <a:endParaRPr lang="en-US" sz="2200" dirty="0">
              <a:solidFill>
                <a:schemeClr val="bg1"/>
              </a:solidFill>
              <a:latin typeface="Century Gothic" panose="020B0502020202020204" pitchFamily="34" charset="0"/>
            </a:endParaRPr>
          </a:p>
        </p:txBody>
      </p:sp>
      <p:sp>
        <p:nvSpPr>
          <p:cNvPr id="8" name="object 8"/>
          <p:cNvSpPr txBox="1"/>
          <p:nvPr/>
        </p:nvSpPr>
        <p:spPr>
          <a:xfrm>
            <a:off x="2152174" y="2360517"/>
            <a:ext cx="1498600" cy="322263"/>
          </a:xfrm>
          <a:prstGeom prst="rect">
            <a:avLst/>
          </a:prstGeom>
        </p:spPr>
        <p:txBody>
          <a:bodyPr lIns="0" tIns="15972" rIns="0" bIns="0"/>
          <a:lstStyle/>
          <a:p>
            <a:pPr marL="15875" eaLnBrk="1" hangingPunct="1">
              <a:lnSpc>
                <a:spcPts val="2515"/>
              </a:lnSpc>
              <a:defRPr/>
            </a:pPr>
            <a:r>
              <a:rPr sz="2290" spc="-6" dirty="0">
                <a:solidFill>
                  <a:schemeClr val="bg1"/>
                </a:solidFill>
                <a:latin typeface="Century Gothic" panose="020B0502020202020204"/>
                <a:cs typeface="Century Gothic" panose="020B0502020202020204"/>
              </a:rPr>
              <a:t>jawabnya</a:t>
            </a:r>
            <a:endParaRPr sz="2290" dirty="0">
              <a:solidFill>
                <a:schemeClr val="bg1"/>
              </a:solidFill>
              <a:latin typeface="Century Gothic" panose="020B0502020202020204"/>
              <a:cs typeface="Century Gothic" panose="020B0502020202020204"/>
            </a:endParaRPr>
          </a:p>
        </p:txBody>
      </p:sp>
      <p:sp>
        <p:nvSpPr>
          <p:cNvPr id="7" name="object 7"/>
          <p:cNvSpPr txBox="1"/>
          <p:nvPr/>
        </p:nvSpPr>
        <p:spPr>
          <a:xfrm>
            <a:off x="3660299" y="2360517"/>
            <a:ext cx="968375" cy="322263"/>
          </a:xfrm>
          <a:prstGeom prst="rect">
            <a:avLst/>
          </a:prstGeom>
        </p:spPr>
        <p:txBody>
          <a:bodyPr lIns="0" tIns="15972" rIns="0" bIns="0"/>
          <a:lstStyle/>
          <a:p>
            <a:pPr marL="15875" eaLnBrk="1" hangingPunct="1">
              <a:lnSpc>
                <a:spcPts val="2515"/>
              </a:lnSpc>
              <a:defRPr/>
            </a:pPr>
            <a:r>
              <a:rPr sz="2290" spc="-1" dirty="0">
                <a:solidFill>
                  <a:schemeClr val="bg1"/>
                </a:solidFill>
                <a:latin typeface="Century Gothic" panose="020B0502020202020204"/>
                <a:cs typeface="Century Gothic" panose="020B0502020202020204"/>
              </a:rPr>
              <a:t>dapat</a:t>
            </a:r>
            <a:endParaRPr sz="2290">
              <a:solidFill>
                <a:schemeClr val="bg1"/>
              </a:solidFill>
              <a:latin typeface="Century Gothic" panose="020B0502020202020204"/>
              <a:cs typeface="Century Gothic" panose="020B0502020202020204"/>
            </a:endParaRPr>
          </a:p>
        </p:txBody>
      </p:sp>
      <p:sp>
        <p:nvSpPr>
          <p:cNvPr id="6" name="object 6"/>
          <p:cNvSpPr txBox="1"/>
          <p:nvPr/>
        </p:nvSpPr>
        <p:spPr>
          <a:xfrm>
            <a:off x="4635024" y="2360517"/>
            <a:ext cx="1673225" cy="322263"/>
          </a:xfrm>
          <a:prstGeom prst="rect">
            <a:avLst/>
          </a:prstGeom>
        </p:spPr>
        <p:txBody>
          <a:bodyPr lIns="0" tIns="15972" rIns="0" bIns="0"/>
          <a:lstStyle/>
          <a:p>
            <a:pPr marL="15875" eaLnBrk="1" hangingPunct="1">
              <a:lnSpc>
                <a:spcPts val="2515"/>
              </a:lnSpc>
              <a:defRPr/>
            </a:pPr>
            <a:r>
              <a:rPr sz="2290" dirty="0">
                <a:solidFill>
                  <a:schemeClr val="bg1"/>
                </a:solidFill>
                <a:latin typeface="Century Gothic" panose="020B0502020202020204"/>
                <a:cs typeface="Century Gothic" panose="020B0502020202020204"/>
              </a:rPr>
              <a:t>melibatkan</a:t>
            </a:r>
          </a:p>
        </p:txBody>
      </p:sp>
      <p:sp>
        <p:nvSpPr>
          <p:cNvPr id="5" name="object 5"/>
          <p:cNvSpPr txBox="1"/>
          <p:nvPr/>
        </p:nvSpPr>
        <p:spPr>
          <a:xfrm>
            <a:off x="6314599" y="2360517"/>
            <a:ext cx="1752600" cy="322263"/>
          </a:xfrm>
          <a:prstGeom prst="rect">
            <a:avLst/>
          </a:prstGeom>
        </p:spPr>
        <p:txBody>
          <a:bodyPr lIns="0" tIns="15972" rIns="0" bIns="0"/>
          <a:lstStyle/>
          <a:p>
            <a:pPr marL="15875" eaLnBrk="1" hangingPunct="1">
              <a:lnSpc>
                <a:spcPts val="2515"/>
              </a:lnSpc>
              <a:defRPr/>
            </a:pPr>
            <a:r>
              <a:rPr sz="2290" b="1" dirty="0">
                <a:solidFill>
                  <a:schemeClr val="bg1"/>
                </a:solidFill>
                <a:latin typeface="Century Gothic" panose="020B0502020202020204"/>
                <a:cs typeface="Century Gothic" panose="020B0502020202020204"/>
              </a:rPr>
              <a:t>Masyarakat</a:t>
            </a:r>
            <a:endParaRPr sz="2290">
              <a:solidFill>
                <a:schemeClr val="bg1"/>
              </a:solidFill>
              <a:latin typeface="Century Gothic" panose="020B0502020202020204"/>
              <a:cs typeface="Century Gothic" panose="020B0502020202020204"/>
            </a:endParaRPr>
          </a:p>
        </p:txBody>
      </p:sp>
      <p:sp>
        <p:nvSpPr>
          <p:cNvPr id="4" name="object 4"/>
          <p:cNvSpPr txBox="1"/>
          <p:nvPr/>
        </p:nvSpPr>
        <p:spPr>
          <a:xfrm>
            <a:off x="8073549" y="2360517"/>
            <a:ext cx="2279650" cy="585788"/>
          </a:xfrm>
          <a:prstGeom prst="rect">
            <a:avLst/>
          </a:prstGeom>
        </p:spPr>
        <p:txBody>
          <a:bodyPr lIns="0" tIns="15972" rIns="0" bIns="0"/>
          <a:lstStyle>
            <a:lvl1pPr marL="15875">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lnSpc>
                <a:spcPts val="2515"/>
              </a:lnSpc>
            </a:pPr>
            <a:r>
              <a:rPr lang="en-US" sz="2200" b="1">
                <a:solidFill>
                  <a:schemeClr val="bg1"/>
                </a:solidFill>
                <a:latin typeface="Century Gothic" panose="020B0502020202020204" pitchFamily="34" charset="0"/>
              </a:rPr>
              <a:t>Jasa Konstruksi</a:t>
            </a:r>
            <a:r>
              <a:rPr lang="en-US" sz="2200">
                <a:solidFill>
                  <a:schemeClr val="bg1"/>
                </a:solidFill>
                <a:latin typeface="Century Gothic" panose="020B0502020202020204" pitchFamily="34" charset="0"/>
              </a:rPr>
              <a:t>.</a:t>
            </a:r>
          </a:p>
          <a:p>
            <a:pPr eaLnBrk="1" hangingPunct="1">
              <a:lnSpc>
                <a:spcPct val="102000"/>
              </a:lnSpc>
              <a:spcBef>
                <a:spcPts val="190"/>
              </a:spcBef>
            </a:pPr>
            <a:r>
              <a:rPr lang="en-US" sz="1400" i="1">
                <a:solidFill>
                  <a:schemeClr val="bg1"/>
                </a:solidFill>
                <a:latin typeface="Century Gothic" panose="020B0502020202020204" pitchFamily="34" charset="0"/>
              </a:rPr>
              <a:t>- Pasal 4</a:t>
            </a:r>
            <a:endParaRPr lang="en-US" sz="1400">
              <a:solidFill>
                <a:schemeClr val="bg1"/>
              </a:solidFill>
              <a:latin typeface="Century Gothic" panose="020B0502020202020204" pitchFamily="34" charset="0"/>
            </a:endParaRPr>
          </a:p>
        </p:txBody>
      </p:sp>
      <p:sp>
        <p:nvSpPr>
          <p:cNvPr id="2" name="object 2"/>
          <p:cNvSpPr txBox="1"/>
          <p:nvPr/>
        </p:nvSpPr>
        <p:spPr>
          <a:xfrm>
            <a:off x="4270319" y="5467821"/>
            <a:ext cx="3822969" cy="184150"/>
          </a:xfrm>
          <a:prstGeom prst="rect">
            <a:avLst/>
          </a:prstGeom>
        </p:spPr>
        <p:txBody>
          <a:bodyPr lIns="0" tIns="8612" rIns="0" bIns="0"/>
          <a:lstStyle/>
          <a:p>
            <a:pPr marL="15875" eaLnBrk="1" hangingPunct="1">
              <a:lnSpc>
                <a:spcPts val="1355"/>
              </a:lnSpc>
              <a:defRPr/>
            </a:pPr>
            <a:r>
              <a:rPr sz="1210" b="1" i="1" dirty="0">
                <a:solidFill>
                  <a:srgbClr val="FFFFFF"/>
                </a:solidFill>
                <a:latin typeface="Century Gothic" panose="020B0502020202020204"/>
                <a:cs typeface="Century Gothic" panose="020B0502020202020204"/>
              </a:rPr>
              <a:t>M</a:t>
            </a:r>
            <a:r>
              <a:rPr sz="1210" b="1" i="1" spc="32"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A</a:t>
            </a:r>
            <a:r>
              <a:rPr sz="1210" b="1" i="1" spc="1"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S</a:t>
            </a:r>
            <a:r>
              <a:rPr sz="1210" b="1" i="1" spc="37"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Y</a:t>
            </a:r>
            <a:r>
              <a:rPr sz="1210" b="1" i="1" spc="41"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A</a:t>
            </a:r>
            <a:r>
              <a:rPr sz="1210" b="1" i="1" spc="1"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R</a:t>
            </a:r>
            <a:r>
              <a:rPr sz="1210" b="1" i="1" spc="-29"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A</a:t>
            </a:r>
            <a:r>
              <a:rPr sz="1210" b="1" i="1" spc="8"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K</a:t>
            </a:r>
            <a:r>
              <a:rPr sz="1210" b="1" i="1" spc="28"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A</a:t>
            </a:r>
            <a:r>
              <a:rPr sz="1210" b="1" i="1" spc="8"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T  </a:t>
            </a:r>
            <a:r>
              <a:rPr sz="1210" b="1" i="1" spc="20"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J</a:t>
            </a:r>
            <a:r>
              <a:rPr sz="1210" b="1" i="1" spc="-27"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A</a:t>
            </a:r>
            <a:r>
              <a:rPr sz="1210" b="1" i="1" spc="8"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S</a:t>
            </a:r>
            <a:r>
              <a:rPr sz="1210" b="1" i="1" spc="37"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A </a:t>
            </a:r>
            <a:r>
              <a:rPr sz="1210" b="1" i="1" spc="320"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K</a:t>
            </a:r>
            <a:r>
              <a:rPr sz="1210" b="1" i="1" spc="28"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O</a:t>
            </a:r>
            <a:r>
              <a:rPr sz="1210" b="1" i="1" spc="-1"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N</a:t>
            </a:r>
            <a:r>
              <a:rPr sz="1210" b="1" i="1" spc="1"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S</a:t>
            </a:r>
            <a:r>
              <a:rPr sz="1210" b="1" i="1" spc="43"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T</a:t>
            </a:r>
            <a:r>
              <a:rPr sz="1210" b="1" i="1" spc="52"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R</a:t>
            </a:r>
            <a:r>
              <a:rPr sz="1210" b="1" i="1" spc="-29"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U</a:t>
            </a:r>
            <a:r>
              <a:rPr sz="1210" b="1" i="1" spc="10" dirty="0">
                <a:solidFill>
                  <a:srgbClr val="FFFFFF"/>
                </a:solidFill>
                <a:latin typeface="Century Gothic" panose="020B0502020202020204"/>
                <a:cs typeface="Century Gothic" panose="020B0502020202020204"/>
              </a:rPr>
              <a:t> </a:t>
            </a:r>
            <a:r>
              <a:rPr sz="1210" b="1" i="1" dirty="0">
                <a:solidFill>
                  <a:srgbClr val="FFFFFF"/>
                </a:solidFill>
                <a:latin typeface="Century Gothic" panose="020B0502020202020204"/>
                <a:cs typeface="Century Gothic" panose="020B0502020202020204"/>
              </a:rPr>
              <a:t>K</a:t>
            </a:r>
            <a:r>
              <a:rPr sz="1210" b="1" i="1" spc="34" dirty="0">
                <a:solidFill>
                  <a:srgbClr val="FFFFFF"/>
                </a:solidFill>
                <a:latin typeface="Century Gothic" panose="020B0502020202020204"/>
                <a:cs typeface="Century Gothic" panose="020B0502020202020204"/>
              </a:rPr>
              <a:t> </a:t>
            </a:r>
            <a:r>
              <a:rPr sz="1210" b="1" i="1" spc="17" dirty="0">
                <a:solidFill>
                  <a:srgbClr val="FFFFFF"/>
                </a:solidFill>
                <a:latin typeface="Century Gothic" panose="020B0502020202020204"/>
                <a:cs typeface="Century Gothic" panose="020B0502020202020204"/>
              </a:rPr>
              <a:t>S</a:t>
            </a:r>
            <a:r>
              <a:rPr sz="1210" b="1" i="1" spc="24" dirty="0">
                <a:solidFill>
                  <a:srgbClr val="FFFFFF"/>
                </a:solidFill>
                <a:latin typeface="Century Gothic" panose="020B0502020202020204"/>
                <a:cs typeface="Century Gothic" panose="020B0502020202020204"/>
              </a:rPr>
              <a:t> </a:t>
            </a:r>
            <a:r>
              <a:rPr sz="1210" b="1" i="1" spc="8" dirty="0">
                <a:solidFill>
                  <a:srgbClr val="FFFFFF"/>
                </a:solidFill>
                <a:latin typeface="Century Gothic" panose="020B0502020202020204"/>
                <a:cs typeface="Century Gothic" panose="020B0502020202020204"/>
              </a:rPr>
              <a:t>I</a:t>
            </a:r>
            <a:endParaRPr sz="1210" dirty="0">
              <a:latin typeface="Century Gothic" panose="020B0502020202020204"/>
              <a:cs typeface="Century Gothic" panose="020B0502020202020204"/>
            </a:endParaRPr>
          </a:p>
        </p:txBody>
      </p:sp>
      <p:grpSp>
        <p:nvGrpSpPr>
          <p:cNvPr id="21519" name="Group 23"/>
          <p:cNvGrpSpPr/>
          <p:nvPr/>
        </p:nvGrpSpPr>
        <p:grpSpPr bwMode="auto">
          <a:xfrm>
            <a:off x="9828212" y="4576318"/>
            <a:ext cx="1417638" cy="541337"/>
            <a:chOff x="9238064" y="1090810"/>
            <a:chExt cx="1418830" cy="541523"/>
          </a:xfrm>
        </p:grpSpPr>
        <p:sp>
          <p:nvSpPr>
            <p:cNvPr id="21" name="object 38"/>
            <p:cNvSpPr/>
            <p:nvPr/>
          </p:nvSpPr>
          <p:spPr>
            <a:xfrm>
              <a:off x="9238064" y="1090810"/>
              <a:ext cx="1418830" cy="541523"/>
            </a:xfrm>
            <a:custGeom>
              <a:avLst/>
              <a:gdLst/>
              <a:ahLst/>
              <a:cxnLst/>
              <a:rect l="l" t="t" r="r" b="b"/>
              <a:pathLst>
                <a:path w="1114044" h="425196">
                  <a:moveTo>
                    <a:pt x="1114044" y="425196"/>
                  </a:moveTo>
                  <a:lnTo>
                    <a:pt x="1114044" y="0"/>
                  </a:lnTo>
                  <a:lnTo>
                    <a:pt x="212598" y="0"/>
                  </a:lnTo>
                  <a:lnTo>
                    <a:pt x="161488" y="6175"/>
                  </a:lnTo>
                  <a:lnTo>
                    <a:pt x="114870" y="23718"/>
                  </a:lnTo>
                  <a:lnTo>
                    <a:pt x="74216" y="51155"/>
                  </a:lnTo>
                  <a:lnTo>
                    <a:pt x="41001" y="87014"/>
                  </a:lnTo>
                  <a:lnTo>
                    <a:pt x="16698" y="129819"/>
                  </a:lnTo>
                  <a:lnTo>
                    <a:pt x="2780" y="178098"/>
                  </a:lnTo>
                  <a:lnTo>
                    <a:pt x="0" y="212598"/>
                  </a:lnTo>
                  <a:lnTo>
                    <a:pt x="704" y="230042"/>
                  </a:lnTo>
                  <a:lnTo>
                    <a:pt x="10832" y="279818"/>
                  </a:lnTo>
                  <a:lnTo>
                    <a:pt x="31837" y="324612"/>
                  </a:lnTo>
                  <a:lnTo>
                    <a:pt x="62245" y="362950"/>
                  </a:lnTo>
                  <a:lnTo>
                    <a:pt x="100583" y="393358"/>
                  </a:lnTo>
                  <a:lnTo>
                    <a:pt x="145377" y="414363"/>
                  </a:lnTo>
                  <a:lnTo>
                    <a:pt x="195153" y="424491"/>
                  </a:lnTo>
                  <a:lnTo>
                    <a:pt x="212598" y="425196"/>
                  </a:lnTo>
                  <a:lnTo>
                    <a:pt x="1114044" y="425196"/>
                  </a:lnTo>
                  <a:close/>
                </a:path>
              </a:pathLst>
            </a:custGeom>
            <a:solidFill>
              <a:srgbClr val="FFC000"/>
            </a:solidFill>
          </p:spPr>
          <p:txBody>
            <a:bodyPr lIns="0" tIns="0" rIns="0" bIns="0"/>
            <a:lstStyle/>
            <a:p>
              <a:pPr eaLnBrk="1" fontAlgn="auto" hangingPunct="1">
                <a:spcBef>
                  <a:spcPts val="0"/>
                </a:spcBef>
                <a:spcAft>
                  <a:spcPts val="0"/>
                </a:spcAft>
                <a:defRPr/>
              </a:pPr>
              <a:endParaRPr sz="2290">
                <a:latin typeface="+mn-lt"/>
                <a:cs typeface="+mn-cs"/>
              </a:endParaRPr>
            </a:p>
          </p:txBody>
        </p:sp>
        <p:sp>
          <p:nvSpPr>
            <p:cNvPr id="22" name="object 35"/>
            <p:cNvSpPr txBox="1"/>
            <p:nvPr/>
          </p:nvSpPr>
          <p:spPr>
            <a:xfrm>
              <a:off x="9419191" y="1113043"/>
              <a:ext cx="1136017" cy="301729"/>
            </a:xfrm>
            <a:prstGeom prst="rect">
              <a:avLst/>
            </a:prstGeom>
          </p:spPr>
          <p:txBody>
            <a:bodyPr lIns="0" tIns="8370" rIns="0" bIns="0"/>
            <a:lstStyle/>
            <a:p>
              <a:pPr marL="15875" eaLnBrk="1" fontAlgn="auto" hangingPunct="1">
                <a:lnSpc>
                  <a:spcPts val="1320"/>
                </a:lnSpc>
                <a:spcBef>
                  <a:spcPts val="0"/>
                </a:spcBef>
                <a:spcAft>
                  <a:spcPts val="0"/>
                </a:spcAft>
                <a:defRPr/>
              </a:pPr>
              <a:endParaRPr lang="en-US" sz="1145" b="1" spc="3" dirty="0">
                <a:latin typeface="Century Gothic" panose="020B0502020202020204"/>
                <a:cs typeface="Century Gothic" panose="020B0502020202020204"/>
              </a:endParaRPr>
            </a:p>
            <a:p>
              <a:pPr marL="15875" eaLnBrk="1" fontAlgn="auto" hangingPunct="1">
                <a:lnSpc>
                  <a:spcPts val="1320"/>
                </a:lnSpc>
                <a:spcBef>
                  <a:spcPts val="0"/>
                </a:spcBef>
                <a:spcAft>
                  <a:spcPts val="0"/>
                </a:spcAft>
                <a:defRPr/>
              </a:pPr>
              <a:r>
                <a:rPr sz="1145" b="1" spc="3" dirty="0">
                  <a:latin typeface="Century Gothic" panose="020B0502020202020204"/>
                  <a:cs typeface="Century Gothic" panose="020B0502020202020204"/>
                </a:rPr>
                <a:t>PP NO. 22/2020</a:t>
              </a:r>
              <a:endParaRPr sz="1145" b="1" dirty="0">
                <a:latin typeface="Century Gothic" panose="020B0502020202020204"/>
                <a:cs typeface="Century Gothic" panose="020B0502020202020204"/>
              </a:endParaRPr>
            </a:p>
          </p:txBody>
        </p:sp>
      </p:grpSp>
      <p:grpSp>
        <p:nvGrpSpPr>
          <p:cNvPr id="21520" name="Group 179"/>
          <p:cNvGrpSpPr/>
          <p:nvPr/>
        </p:nvGrpSpPr>
        <p:grpSpPr bwMode="auto">
          <a:xfrm>
            <a:off x="9550400" y="58738"/>
            <a:ext cx="2862263" cy="476250"/>
            <a:chOff x="9550400" y="59047"/>
            <a:chExt cx="2861596" cy="476555"/>
          </a:xfrm>
        </p:grpSpPr>
        <p:pic>
          <p:nvPicPr>
            <p:cNvPr id="21521" name="Picture 180"/>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550400" y="67224"/>
              <a:ext cx="369674" cy="468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22" name="Rectangle 181"/>
            <p:cNvSpPr>
              <a:spLocks noChangeArrowheads="1"/>
            </p:cNvSpPr>
            <p:nvPr/>
          </p:nvSpPr>
          <p:spPr bwMode="auto">
            <a:xfrm>
              <a:off x="9664700" y="59047"/>
              <a:ext cx="2747296"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eaLnBrk="1" hangingPunct="1"/>
              <a:r>
                <a:rPr lang="en-AU" sz="700">
                  <a:solidFill>
                    <a:schemeClr val="bg1"/>
                  </a:solidFill>
                  <a:latin typeface="Century Gothic" panose="020B0502020202020204" pitchFamily="34" charset="0"/>
                  <a:cs typeface="Tahoma" panose="020B0604030504040204" pitchFamily="34" charset="0"/>
                </a:rPr>
                <a:t>DINAS PEKERJAAN UMUM PENATAAN RUANG</a:t>
              </a:r>
            </a:p>
            <a:p>
              <a:pPr algn="ctr" eaLnBrk="1" hangingPunct="1"/>
              <a:r>
                <a:rPr lang="en-AU" sz="700">
                  <a:solidFill>
                    <a:schemeClr val="bg1"/>
                  </a:solidFill>
                  <a:latin typeface="Century Gothic" panose="020B0502020202020204" pitchFamily="34" charset="0"/>
                  <a:cs typeface="Tahoma" panose="020B0604030504040204" pitchFamily="34" charset="0"/>
                </a:rPr>
                <a:t>DAN PERUMAHAN RAKYAT PROVINSI</a:t>
              </a:r>
            </a:p>
            <a:p>
              <a:pPr algn="ctr" eaLnBrk="1" hangingPunct="1"/>
              <a:r>
                <a:rPr lang="en-AU" sz="700">
                  <a:solidFill>
                    <a:schemeClr val="bg1"/>
                  </a:solidFill>
                  <a:latin typeface="Century Gothic" panose="020B0502020202020204" pitchFamily="34" charset="0"/>
                  <a:cs typeface="Tahoma" panose="020B0604030504040204" pitchFamily="34" charset="0"/>
                </a:rPr>
                <a:t>KALIMANTAN TIMUR</a:t>
              </a:r>
              <a:endParaRPr lang="id-ID" sz="700">
                <a:solidFill>
                  <a:schemeClr val="bg1"/>
                </a:solidFill>
                <a:latin typeface="Century Gothic" panose="020B0502020202020204" pitchFamily="34" charset="0"/>
                <a:cs typeface="Tahoma" panose="020B0604030504040204" pitchFamily="34" charset="0"/>
              </a:endParaRPr>
            </a:p>
          </p:txBody>
        </p:sp>
      </p:grpSp>
      <p:cxnSp>
        <p:nvCxnSpPr>
          <p:cNvPr id="27" name="Straight Connector 26"/>
          <p:cNvCxnSpPr/>
          <p:nvPr/>
        </p:nvCxnSpPr>
        <p:spPr>
          <a:xfrm rot="16200000" flipH="1">
            <a:off x="662977" y="6459970"/>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912958" y="6305261"/>
            <a:ext cx="3981160" cy="538585"/>
          </a:xfrm>
          <a:prstGeom prst="rect">
            <a:avLst/>
          </a:prstGeom>
          <a:noFill/>
        </p:spPr>
        <p:txBody>
          <a:bodyPr wrap="none" lIns="121891" tIns="60948" rIns="121891" bIns="60948">
            <a:spAutoFit/>
          </a:bodyPr>
          <a:lstStyle/>
          <a:p>
            <a:pPr defTabSz="1219080">
              <a:defRPr/>
            </a:pPr>
            <a:r>
              <a:rPr lang="en-US" sz="900" b="1" dirty="0">
                <a:solidFill>
                  <a:schemeClr val="bg1">
                    <a:lumMod val="75000"/>
                  </a:schemeClr>
                </a:solidFill>
                <a:latin typeface="Tw Cen MT" pitchFamily="34" charset="0"/>
              </a:rPr>
              <a:t>DINAS PEKERJAAN UMUM PENATAAN RUANG DAN PERUMAHAN RAKYAT</a:t>
            </a:r>
          </a:p>
          <a:p>
            <a:pPr defTabSz="1219080">
              <a:defRPr/>
            </a:pPr>
            <a:r>
              <a:rPr lang="en-US" sz="900" b="1" dirty="0">
                <a:solidFill>
                  <a:schemeClr val="bg1">
                    <a:lumMod val="75000"/>
                  </a:schemeClr>
                </a:solidFill>
                <a:latin typeface="Tw Cen MT" pitchFamily="34" charset="0"/>
              </a:rPr>
              <a:t>PROVINSI KALIMANTAN TIMUR</a:t>
            </a:r>
          </a:p>
          <a:p>
            <a:pPr defTabSz="1219080">
              <a:defRPr/>
            </a:pPr>
            <a:r>
              <a:rPr lang="en-US" sz="900" kern="2000" spc="628" dirty="0">
                <a:solidFill>
                  <a:schemeClr val="bg1">
                    <a:lumMod val="75000"/>
                  </a:schemeClr>
                </a:solidFill>
                <a:latin typeface="Tw Cen MT" pitchFamily="34" charset="0"/>
              </a:rPr>
              <a:t>BIDANG BINA KONSTRUKSI</a:t>
            </a:r>
            <a:endParaRPr lang="en-US" sz="900" spc="187" dirty="0">
              <a:solidFill>
                <a:schemeClr val="bg1">
                  <a:lumMod val="75000"/>
                </a:schemeClr>
              </a:solidFill>
              <a:latin typeface="Tw Cen MT" pitchFamily="34" charset="0"/>
            </a:endParaRPr>
          </a:p>
        </p:txBody>
      </p:sp>
    </p:spTree>
    <p:extLst>
      <p:ext uri="{BB962C8B-B14F-4D97-AF65-F5344CB8AC3E}">
        <p14:creationId xmlns:p14="http://schemas.microsoft.com/office/powerpoint/2010/main" val="21407344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solidFill>
            <a:srgbClr val="FFC000"/>
          </a:solidFill>
        </p:spPr>
        <p:style>
          <a:lnRef idx="1">
            <a:schemeClr val="accent2"/>
          </a:lnRef>
          <a:fillRef idx="2">
            <a:schemeClr val="accent2"/>
          </a:fillRef>
          <a:effectRef idx="1">
            <a:schemeClr val="accent2"/>
          </a:effectRef>
          <a:fontRef idx="minor">
            <a:schemeClr val="dk1"/>
          </a:fontRef>
        </p:style>
        <p:txBody>
          <a:bodyPr rtlCol="0" anchor="ctr"/>
          <a:lstStyle/>
          <a:p>
            <a:pPr algn="ctr" eaLnBrk="1" hangingPunct="1">
              <a:buClr>
                <a:srgbClr val="262626"/>
              </a:buClr>
              <a:buSzPts val="1200"/>
              <a:buFont typeface="Open Sans"/>
              <a:buNone/>
            </a:pPr>
            <a:r>
              <a:rPr lang="sv-SE" altLang="en-US" sz="4800" b="1" dirty="0">
                <a:solidFill>
                  <a:srgbClr val="262626"/>
                </a:solidFill>
                <a:latin typeface="Century Gothic" pitchFamily="34" charset="0"/>
                <a:ea typeface="Open Sans"/>
                <a:cs typeface="Open Sans"/>
                <a:sym typeface="Open Sans Semibold"/>
              </a:rPr>
              <a:t>SDM </a:t>
            </a:r>
          </a:p>
          <a:p>
            <a:pPr algn="ctr" eaLnBrk="1" hangingPunct="1">
              <a:buClr>
                <a:srgbClr val="262626"/>
              </a:buClr>
              <a:buSzPts val="1200"/>
              <a:buFont typeface="Open Sans"/>
              <a:buNone/>
            </a:pPr>
            <a:r>
              <a:rPr lang="sv-SE" altLang="en-US" sz="4800" b="1" dirty="0">
                <a:solidFill>
                  <a:srgbClr val="262626"/>
                </a:solidFill>
                <a:latin typeface="Century Gothic" pitchFamily="34" charset="0"/>
                <a:ea typeface="Open Sans"/>
                <a:cs typeface="Open Sans"/>
                <a:sym typeface="Open Sans Semibold"/>
              </a:rPr>
              <a:t>SUB URUSAN JASA KONSTRUKSI </a:t>
            </a:r>
          </a:p>
          <a:p>
            <a:pPr algn="ctr" eaLnBrk="1" hangingPunct="1">
              <a:buClr>
                <a:srgbClr val="262626"/>
              </a:buClr>
              <a:buSzPts val="1200"/>
              <a:buFont typeface="Open Sans"/>
              <a:buNone/>
            </a:pPr>
            <a:r>
              <a:rPr lang="sv-SE" altLang="en-US" sz="4800" b="1" dirty="0">
                <a:solidFill>
                  <a:srgbClr val="262626"/>
                </a:solidFill>
                <a:latin typeface="Century Gothic" pitchFamily="34" charset="0"/>
                <a:ea typeface="Open Sans"/>
                <a:cs typeface="Open Sans"/>
                <a:sym typeface="Open Sans Semibold"/>
              </a:rPr>
              <a:t> BIDANG BINA KONSTRUKSI </a:t>
            </a:r>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829E84-794D-B190-AAF4-D50A3EC4CF51}"/>
              </a:ext>
            </a:extLst>
          </p:cNvPr>
          <p:cNvPicPr>
            <a:picLocks noChangeAspect="1"/>
          </p:cNvPicPr>
          <p:nvPr/>
        </p:nvPicPr>
        <p:blipFill>
          <a:blip r:embed="rId2"/>
          <a:stretch>
            <a:fillRect/>
          </a:stretch>
        </p:blipFill>
        <p:spPr>
          <a:xfrm>
            <a:off x="669651" y="0"/>
            <a:ext cx="10692255" cy="6756613"/>
          </a:xfrm>
          <a:prstGeom prst="rect">
            <a:avLst/>
          </a:prstGeom>
        </p:spPr>
      </p:pic>
    </p:spTree>
    <p:extLst>
      <p:ext uri="{BB962C8B-B14F-4D97-AF65-F5344CB8AC3E}">
        <p14:creationId xmlns:p14="http://schemas.microsoft.com/office/powerpoint/2010/main" val="1334317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23600" y="156618"/>
            <a:ext cx="11563288" cy="2136464"/>
          </a:xfrm>
          <a:prstGeom prst="rect">
            <a:avLst/>
          </a:prstGeom>
          <a:solidFill>
            <a:schemeClr val="accent3">
              <a:lumMod val="75000"/>
            </a:schemeClr>
          </a:solidFill>
        </p:spPr>
        <p:txBody>
          <a:bodyPr wrap="square" lIns="91423" tIns="45711" rIns="91423" bIns="45711">
            <a:spAutoFit/>
          </a:bodyPr>
          <a:lstStyle/>
          <a:p>
            <a:pPr marL="12700" algn="ctr" defTabSz="914400">
              <a:spcBef>
                <a:spcPts val="100"/>
              </a:spcBef>
              <a:tabLst>
                <a:tab pos="2719070" algn="l"/>
              </a:tabLst>
              <a:defRPr/>
            </a:pPr>
            <a:r>
              <a:rPr lang="fi-FI" sz="4400" b="1" kern="0" spc="300" dirty="0">
                <a:solidFill>
                  <a:schemeClr val="bg1"/>
                </a:solidFill>
                <a:latin typeface="Century Gothic" panose="020B0502020202020204" pitchFamily="34" charset="0"/>
              </a:rPr>
              <a:t>JUMLAH SDM BIDANG BINA KONSTRUKSI</a:t>
            </a:r>
          </a:p>
          <a:p>
            <a:pPr marL="12700" algn="ctr" defTabSz="914400">
              <a:spcBef>
                <a:spcPts val="100"/>
              </a:spcBef>
              <a:tabLst>
                <a:tab pos="2719070" algn="l"/>
              </a:tabLst>
              <a:defRPr/>
            </a:pPr>
            <a:endParaRPr lang="fi-FI" sz="4400" b="1" kern="0" spc="300" dirty="0">
              <a:solidFill>
                <a:srgbClr val="0070C0"/>
              </a:solidFill>
              <a:latin typeface="Century Gothic" panose="020B0502020202020204" pitchFamily="34" charset="0"/>
            </a:endParaRPr>
          </a:p>
        </p:txBody>
      </p:sp>
      <p:sp>
        <p:nvSpPr>
          <p:cNvPr id="2" name="TextBox 1"/>
          <p:cNvSpPr txBox="1"/>
          <p:nvPr/>
        </p:nvSpPr>
        <p:spPr>
          <a:xfrm>
            <a:off x="1788499" y="1874456"/>
            <a:ext cx="9479901" cy="1779956"/>
          </a:xfrm>
          <a:prstGeom prst="rect">
            <a:avLst/>
          </a:prstGeom>
          <a:solidFill>
            <a:schemeClr val="accent2">
              <a:lumMod val="60000"/>
              <a:lumOff val="40000"/>
            </a:schemeClr>
          </a:solidFill>
        </p:spPr>
        <p:txBody>
          <a:bodyPr wrap="square" lIns="91423" tIns="45711" rIns="91423" bIns="45711">
            <a:spAutoFit/>
          </a:bodyPr>
          <a:lstStyle/>
          <a:p>
            <a:pPr marL="12700" algn="ctr" defTabSz="914400">
              <a:spcBef>
                <a:spcPts val="100"/>
              </a:spcBef>
              <a:tabLst>
                <a:tab pos="2719070" algn="l"/>
              </a:tabLst>
              <a:defRPr/>
            </a:pPr>
            <a:r>
              <a:rPr lang="fi-FI" sz="3600" b="1" kern="0" spc="300" dirty="0">
                <a:solidFill>
                  <a:schemeClr val="accent2">
                    <a:lumMod val="50000"/>
                  </a:schemeClr>
                </a:solidFill>
                <a:latin typeface="Century Gothic" panose="020B0502020202020204" pitchFamily="34" charset="0"/>
              </a:rPr>
              <a:t>PNS : 1</a:t>
            </a:r>
            <a:r>
              <a:rPr lang="id-ID" sz="3600" b="1" kern="0" spc="300" dirty="0">
                <a:solidFill>
                  <a:schemeClr val="accent2">
                    <a:lumMod val="50000"/>
                  </a:schemeClr>
                </a:solidFill>
                <a:latin typeface="Century Gothic" panose="020B0502020202020204" pitchFamily="34" charset="0"/>
              </a:rPr>
              <a:t>3</a:t>
            </a:r>
            <a:r>
              <a:rPr lang="fi-FI" sz="3600" b="1" kern="0" spc="300" dirty="0">
                <a:solidFill>
                  <a:schemeClr val="accent2">
                    <a:lumMod val="50000"/>
                  </a:schemeClr>
                </a:solidFill>
                <a:latin typeface="Century Gothic" panose="020B0502020202020204" pitchFamily="34" charset="0"/>
              </a:rPr>
              <a:t> ORANG</a:t>
            </a:r>
            <a:endParaRPr lang="id-ID" sz="3600" b="1" kern="0" spc="300" dirty="0">
              <a:solidFill>
                <a:schemeClr val="accent2">
                  <a:lumMod val="50000"/>
                </a:schemeClr>
              </a:solidFill>
              <a:latin typeface="Century Gothic" panose="020B0502020202020204" pitchFamily="34" charset="0"/>
            </a:endParaRPr>
          </a:p>
          <a:p>
            <a:pPr marL="12700" algn="ctr" defTabSz="914400">
              <a:spcBef>
                <a:spcPts val="100"/>
              </a:spcBef>
              <a:tabLst>
                <a:tab pos="2719070" algn="l"/>
              </a:tabLst>
              <a:defRPr/>
            </a:pPr>
            <a:r>
              <a:rPr lang="id-ID" sz="3600" b="1" kern="0" spc="300" dirty="0">
                <a:solidFill>
                  <a:schemeClr val="accent2">
                    <a:lumMod val="50000"/>
                  </a:schemeClr>
                </a:solidFill>
                <a:latin typeface="Century Gothic" panose="020B0502020202020204" pitchFamily="34" charset="0"/>
              </a:rPr>
              <a:t>CPNS : 3 ORANG</a:t>
            </a:r>
            <a:endParaRPr lang="fi-FI" sz="3600" b="1" kern="0" spc="300" dirty="0">
              <a:solidFill>
                <a:schemeClr val="accent2">
                  <a:lumMod val="50000"/>
                </a:schemeClr>
              </a:solidFill>
              <a:latin typeface="Century Gothic" panose="020B0502020202020204" pitchFamily="34" charset="0"/>
            </a:endParaRPr>
          </a:p>
          <a:p>
            <a:pPr marL="12700" algn="ctr" defTabSz="914400">
              <a:spcBef>
                <a:spcPts val="100"/>
              </a:spcBef>
              <a:tabLst>
                <a:tab pos="2719070" algn="l"/>
              </a:tabLst>
              <a:defRPr/>
            </a:pPr>
            <a:r>
              <a:rPr lang="id-ID" sz="3600" b="1" kern="0" spc="300" dirty="0">
                <a:latin typeface="Century Gothic" panose="020B0502020202020204" pitchFamily="34" charset="0"/>
              </a:rPr>
              <a:t>PPPK</a:t>
            </a:r>
            <a:r>
              <a:rPr lang="fi-FI" sz="3600" b="1" kern="0" spc="300" dirty="0">
                <a:latin typeface="Century Gothic" panose="020B0502020202020204" pitchFamily="34" charset="0"/>
              </a:rPr>
              <a:t> : 2</a:t>
            </a:r>
            <a:r>
              <a:rPr lang="id-ID" sz="3600" b="1" kern="0" spc="300" dirty="0">
                <a:latin typeface="Century Gothic" panose="020B0502020202020204" pitchFamily="34" charset="0"/>
              </a:rPr>
              <a:t>1</a:t>
            </a:r>
            <a:r>
              <a:rPr lang="fi-FI" sz="3600" b="1" kern="0" spc="300" dirty="0">
                <a:latin typeface="Century Gothic" panose="020B0502020202020204" pitchFamily="34" charset="0"/>
              </a:rPr>
              <a:t> ORANG</a:t>
            </a:r>
          </a:p>
        </p:txBody>
      </p:sp>
      <p:sp>
        <p:nvSpPr>
          <p:cNvPr id="4" name="TextBox 3"/>
          <p:cNvSpPr txBox="1"/>
          <p:nvPr/>
        </p:nvSpPr>
        <p:spPr>
          <a:xfrm>
            <a:off x="658344" y="3654412"/>
            <a:ext cx="10953283" cy="3046970"/>
          </a:xfrm>
          <a:prstGeom prst="rect">
            <a:avLst/>
          </a:prstGeom>
          <a:solidFill>
            <a:schemeClr val="accent6">
              <a:lumMod val="60000"/>
              <a:lumOff val="40000"/>
            </a:schemeClr>
          </a:solidFill>
        </p:spPr>
        <p:txBody>
          <a:bodyPr wrap="square" lIns="91423" tIns="45711" rIns="91423" bIns="45711">
            <a:spAutoFit/>
          </a:bodyPr>
          <a:lstStyle/>
          <a:p>
            <a:pPr marL="12700" algn="ctr" defTabSz="914400">
              <a:tabLst>
                <a:tab pos="2719070" algn="l"/>
              </a:tabLst>
              <a:defRPr/>
            </a:pPr>
            <a:endParaRPr lang="id-ID" sz="2400" b="1" kern="0" spc="300" dirty="0">
              <a:solidFill>
                <a:schemeClr val="accent2">
                  <a:lumMod val="50000"/>
                </a:schemeClr>
              </a:solidFill>
              <a:latin typeface="Century Gothic" panose="020B0502020202020204" pitchFamily="34" charset="0"/>
            </a:endParaRPr>
          </a:p>
          <a:p>
            <a:pPr marL="12700" algn="ctr" defTabSz="914400">
              <a:tabLst>
                <a:tab pos="2719070" algn="l"/>
              </a:tabLst>
              <a:defRPr/>
            </a:pPr>
            <a:r>
              <a:rPr lang="fi-FI" sz="2400" b="1" kern="0" spc="300" dirty="0">
                <a:solidFill>
                  <a:schemeClr val="accent2">
                    <a:lumMod val="50000"/>
                  </a:schemeClr>
                </a:solidFill>
                <a:latin typeface="Century Gothic" panose="020B0502020202020204" pitchFamily="34" charset="0"/>
              </a:rPr>
              <a:t>STRUKTURAL 3 ORANG</a:t>
            </a:r>
          </a:p>
          <a:p>
            <a:pPr marL="12700" algn="ctr" defTabSz="914400">
              <a:tabLst>
                <a:tab pos="2719070" algn="l"/>
              </a:tabLst>
              <a:defRPr/>
            </a:pPr>
            <a:endParaRPr lang="fi-FI" sz="2400" b="1" kern="0" spc="300" dirty="0">
              <a:solidFill>
                <a:schemeClr val="accent2">
                  <a:lumMod val="50000"/>
                </a:schemeClr>
              </a:solidFill>
              <a:latin typeface="Century Gothic" panose="020B0502020202020204" pitchFamily="34" charset="0"/>
            </a:endParaRPr>
          </a:p>
          <a:p>
            <a:pPr marL="12700" algn="ctr" defTabSz="914400">
              <a:tabLst>
                <a:tab pos="2719070" algn="l"/>
              </a:tabLst>
              <a:defRPr/>
            </a:pPr>
            <a:r>
              <a:rPr lang="fi-FI" sz="2400" b="1" kern="0" spc="300" dirty="0">
                <a:solidFill>
                  <a:schemeClr val="accent4">
                    <a:lumMod val="50000"/>
                  </a:schemeClr>
                </a:solidFill>
                <a:latin typeface="Century Gothic" panose="020B0502020202020204" pitchFamily="34" charset="0"/>
              </a:rPr>
              <a:t>JF AHLI MUDA PEMBINA JASA KONSTRUKSI 1 ORANG</a:t>
            </a:r>
          </a:p>
          <a:p>
            <a:pPr marL="12700" algn="ctr">
              <a:tabLst>
                <a:tab pos="2719070" algn="l"/>
              </a:tabLst>
              <a:defRPr/>
            </a:pPr>
            <a:r>
              <a:rPr lang="fi-FI" sz="2400" b="1" kern="0" spc="300" dirty="0">
                <a:solidFill>
                  <a:schemeClr val="accent4">
                    <a:lumMod val="50000"/>
                  </a:schemeClr>
                </a:solidFill>
                <a:latin typeface="Century Gothic" panose="020B0502020202020204" pitchFamily="34" charset="0"/>
              </a:rPr>
              <a:t>JF AHLI PERTAMA PEMBINA JASA KONSTRUKSI </a:t>
            </a:r>
            <a:r>
              <a:rPr lang="id-ID" sz="2400" b="1" kern="0" spc="300" dirty="0">
                <a:solidFill>
                  <a:schemeClr val="accent4">
                    <a:lumMod val="50000"/>
                  </a:schemeClr>
                </a:solidFill>
                <a:latin typeface="Century Gothic" panose="020B0502020202020204" pitchFamily="34" charset="0"/>
              </a:rPr>
              <a:t>4</a:t>
            </a:r>
            <a:r>
              <a:rPr lang="fi-FI" sz="2400" b="1" kern="0" spc="300" dirty="0">
                <a:solidFill>
                  <a:schemeClr val="accent4">
                    <a:lumMod val="50000"/>
                  </a:schemeClr>
                </a:solidFill>
                <a:latin typeface="Century Gothic" panose="020B0502020202020204" pitchFamily="34" charset="0"/>
              </a:rPr>
              <a:t> ORANG</a:t>
            </a:r>
          </a:p>
          <a:p>
            <a:pPr marL="12700" algn="ctr">
              <a:tabLst>
                <a:tab pos="2719070" algn="l"/>
              </a:tabLst>
              <a:defRPr/>
            </a:pPr>
            <a:endParaRPr lang="fi-FI" sz="2400" b="1" kern="0" spc="300" dirty="0">
              <a:solidFill>
                <a:schemeClr val="accent4">
                  <a:lumMod val="50000"/>
                </a:schemeClr>
              </a:solidFill>
              <a:latin typeface="Century Gothic" panose="020B0502020202020204" pitchFamily="34" charset="0"/>
            </a:endParaRPr>
          </a:p>
          <a:p>
            <a:pPr marL="12700" algn="ctr" defTabSz="914400">
              <a:tabLst>
                <a:tab pos="2719070" algn="l"/>
              </a:tabLst>
              <a:defRPr/>
            </a:pPr>
            <a:r>
              <a:rPr lang="fi-FI" sz="2400" b="1" kern="0" spc="300" dirty="0">
                <a:latin typeface="Century Gothic" panose="020B0502020202020204" pitchFamily="34" charset="0"/>
              </a:rPr>
              <a:t>PELAKSANA 8 ORANG</a:t>
            </a:r>
          </a:p>
          <a:p>
            <a:pPr marL="12700" algn="ctr" defTabSz="914400">
              <a:tabLst>
                <a:tab pos="2719070" algn="l"/>
              </a:tabLst>
              <a:defRPr/>
            </a:pPr>
            <a:endParaRPr lang="fi-FI" sz="2400" b="1" kern="0" spc="300" dirty="0">
              <a:solidFill>
                <a:schemeClr val="accent4">
                  <a:lumMod val="60000"/>
                  <a:lumOff val="40000"/>
                </a:schemeClr>
              </a:solidFill>
              <a:latin typeface="Century Gothic" panose="020B0502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solidFill>
            <a:srgbClr val="FFC000"/>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bg1"/>
              </a:solidFill>
            </a:endParaRPr>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p:cNvSpPr txBox="1"/>
          <p:nvPr/>
        </p:nvSpPr>
        <p:spPr>
          <a:xfrm>
            <a:off x="397883" y="2084475"/>
            <a:ext cx="11553826" cy="2136464"/>
          </a:xfrm>
          <a:prstGeom prst="rect">
            <a:avLst/>
          </a:prstGeom>
          <a:noFill/>
        </p:spPr>
        <p:txBody>
          <a:bodyPr wrap="square" lIns="91423" tIns="45711" rIns="91423" bIns="45711">
            <a:spAutoFit/>
          </a:bodyPr>
          <a:lstStyle/>
          <a:p>
            <a:pPr marL="12700" algn="ctr" defTabSz="914400">
              <a:spcBef>
                <a:spcPts val="100"/>
              </a:spcBef>
              <a:tabLst>
                <a:tab pos="2719070" algn="l"/>
              </a:tabLst>
              <a:defRPr/>
            </a:pPr>
            <a:r>
              <a:rPr lang="fi-FI" sz="4400" b="1" kern="0" spc="300" dirty="0">
                <a:solidFill>
                  <a:srgbClr val="0070C0"/>
                </a:solidFill>
                <a:latin typeface="Century Gothic" panose="020B0502020202020204" pitchFamily="34" charset="0"/>
              </a:rPr>
              <a:t>RENCANA KERJA</a:t>
            </a:r>
          </a:p>
          <a:p>
            <a:pPr marL="12700" algn="ctr" defTabSz="914400">
              <a:spcBef>
                <a:spcPts val="100"/>
              </a:spcBef>
              <a:tabLst>
                <a:tab pos="2719070" algn="l"/>
              </a:tabLst>
              <a:defRPr/>
            </a:pPr>
            <a:r>
              <a:rPr lang="fi-FI" sz="4400" b="1" kern="0" spc="300" dirty="0">
                <a:solidFill>
                  <a:srgbClr val="0070C0"/>
                </a:solidFill>
                <a:latin typeface="Century Gothic" panose="020B0502020202020204" pitchFamily="34" charset="0"/>
              </a:rPr>
              <a:t>SUB URUSAN JASA KONSTRUKSI </a:t>
            </a:r>
          </a:p>
          <a:p>
            <a:pPr marL="12700" algn="ctr" defTabSz="914400">
              <a:spcBef>
                <a:spcPts val="100"/>
              </a:spcBef>
              <a:tabLst>
                <a:tab pos="2719070" algn="l"/>
              </a:tabLst>
              <a:defRPr/>
            </a:pPr>
            <a:r>
              <a:rPr lang="fi-FI" sz="4400" b="1" kern="0" spc="300" dirty="0">
                <a:solidFill>
                  <a:srgbClr val="0070C0"/>
                </a:solidFill>
                <a:latin typeface="Century Gothic" panose="020B0502020202020204" pitchFamily="34" charset="0"/>
              </a:rPr>
              <a:t>2024 - 2026 </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3111086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E4409E8-3929-A4F9-1B80-D6A1FBEB067F}"/>
              </a:ext>
            </a:extLst>
          </p:cNvPr>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dirty="0">
                <a:solidFill>
                  <a:schemeClr val="bg1"/>
                </a:solidFill>
                <a:latin typeface="Tw Cen MT" pitchFamily="34" charset="0"/>
              </a:rPr>
              <a:t>DINAS PEKERJAAN UMUM PENATAAN RUANG DAN PERUMAHAN RAKYAT</a:t>
            </a:r>
          </a:p>
          <a:p>
            <a:pPr defTabSz="1219080">
              <a:defRPr/>
            </a:pPr>
            <a:r>
              <a:rPr lang="en-US" sz="1067" b="1" dirty="0">
                <a:solidFill>
                  <a:schemeClr val="bg1"/>
                </a:solidFill>
                <a:latin typeface="Tw Cen MT" pitchFamily="34" charset="0"/>
              </a:rPr>
              <a:t>PROVINSI KALIMANTAN TIMUR</a:t>
            </a:r>
          </a:p>
          <a:p>
            <a:pPr defTabSz="1219080">
              <a:defRPr/>
            </a:pPr>
            <a:r>
              <a:rPr lang="en-US" sz="1067" kern="2000" spc="628" dirty="0">
                <a:solidFill>
                  <a:schemeClr val="bg1"/>
                </a:solidFill>
                <a:latin typeface="Tw Cen MT" pitchFamily="34" charset="0"/>
              </a:rPr>
              <a:t>BIDANG BINA KONSTRUKSI</a:t>
            </a:r>
            <a:endParaRPr lang="en-US" sz="1067" spc="187" dirty="0">
              <a:solidFill>
                <a:schemeClr val="bg1"/>
              </a:solidFill>
              <a:latin typeface="Tw Cen MT" pitchFamily="34" charset="0"/>
            </a:endParaRPr>
          </a:p>
        </p:txBody>
      </p:sp>
      <p:sp>
        <p:nvSpPr>
          <p:cNvPr id="9" name="TextBox 8"/>
          <p:cNvSpPr txBox="1"/>
          <p:nvPr/>
        </p:nvSpPr>
        <p:spPr>
          <a:xfrm>
            <a:off x="407611" y="2230391"/>
            <a:ext cx="11553826" cy="2123640"/>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RENCANA PEMBANGUNAN DAERAH (RPD)</a:t>
            </a:r>
          </a:p>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TAHUN 2024-2026</a:t>
            </a:r>
            <a:endPar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15871126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17C3D-F7FB-A8AD-2F25-B1E8BB4107B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56A26AFE-3BE6-897A-31B2-EF6CCD28C8AA}"/>
              </a:ext>
            </a:extLst>
          </p:cNvPr>
          <p:cNvPicPr>
            <a:picLocks noChangeAspect="1"/>
          </p:cNvPicPr>
          <p:nvPr/>
        </p:nvPicPr>
        <p:blipFill>
          <a:blip r:embed="rId2"/>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68CDBBD2-F7B3-A8DF-21F5-7F09E1959F0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01A1A43E-3419-F50D-4116-806C40B9D30B}"/>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9" name="Picture 8">
            <a:extLst>
              <a:ext uri="{FF2B5EF4-FFF2-40B4-BE49-F238E27FC236}">
                <a16:creationId xmlns:a16="http://schemas.microsoft.com/office/drawing/2014/main" id="{8DCF8C8C-9C47-A9EB-C380-4FC21A9B4193}"/>
              </a:ext>
            </a:extLst>
          </p:cNvPr>
          <p:cNvPicPr>
            <a:picLocks noChangeAspect="1"/>
          </p:cNvPicPr>
          <p:nvPr/>
        </p:nvPicPr>
        <p:blipFill>
          <a:blip r:embed="rId4"/>
          <a:stretch>
            <a:fillRect/>
          </a:stretch>
        </p:blipFill>
        <p:spPr>
          <a:xfrm>
            <a:off x="282505" y="468372"/>
            <a:ext cx="3871295" cy="5921253"/>
          </a:xfrm>
          <a:prstGeom prst="rect">
            <a:avLst/>
          </a:prstGeom>
        </p:spPr>
      </p:pic>
      <p:sp>
        <p:nvSpPr>
          <p:cNvPr id="2" name="Content Placeholder 2">
            <a:extLst>
              <a:ext uri="{FF2B5EF4-FFF2-40B4-BE49-F238E27FC236}">
                <a16:creationId xmlns:a16="http://schemas.microsoft.com/office/drawing/2014/main" id="{224CB340-2EC6-47E9-9471-19726FB3938F}"/>
              </a:ext>
            </a:extLst>
          </p:cNvPr>
          <p:cNvSpPr txBox="1">
            <a:spLocks/>
          </p:cNvSpPr>
          <p:nvPr/>
        </p:nvSpPr>
        <p:spPr>
          <a:xfrm>
            <a:off x="4562271" y="910499"/>
            <a:ext cx="7464358" cy="4351338"/>
          </a:xfrm>
          <a:prstGeom prst="rect">
            <a:avLst/>
          </a:prstGeom>
          <a:solidFill>
            <a:schemeClr val="bg2"/>
          </a:solidFill>
          <a:ln>
            <a:solidFill>
              <a:schemeClr val="accent2"/>
            </a:solidFill>
          </a:ln>
        </p:spPr>
        <p:txBody>
          <a:bodyPr vert="horz" lIns="91440" tIns="45720" rIns="91440" bIns="45720" rtlCol="0">
            <a:normAutofit fontScale="85000"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50000"/>
              </a:lnSpc>
            </a:pPr>
            <a:r>
              <a:rPr lang="en-US" sz="2800" b="1">
                <a:solidFill>
                  <a:schemeClr val="accent1"/>
                </a:solidFill>
                <a:latin typeface="Bookman Old Style" panose="02050604050505020204" pitchFamily="18" charset="0"/>
                <a:cs typeface="Arial" panose="020B0604020202020204" pitchFamily="34" charset="0"/>
              </a:rPr>
              <a:t>Sesuai dengan Peraturan Guberur Kalimantan Timur Nomor 16 Tahun 2023 tentang Rencana Pembangunan Daerah Provinsi Kalimantan Timur Tahun 2024 – 2024. </a:t>
            </a:r>
          </a:p>
          <a:p>
            <a:pPr>
              <a:lnSpc>
                <a:spcPct val="150000"/>
              </a:lnSpc>
            </a:pPr>
            <a:r>
              <a:rPr lang="en-US" sz="1800">
                <a:solidFill>
                  <a:srgbClr val="000000"/>
                </a:solidFill>
                <a:latin typeface="Bookman Old Style" panose="02050604050505020204" pitchFamily="18" charset="0"/>
              </a:rPr>
              <a:t>Rencana Pembangunan Daerah berfungsi sebagai pedoman Pemerintah Provinsi Kalimantan Timur dalam penyusunan Rencana Kerja Pemerintahan Daerah, Rencana Strategis Perangkat Daerah, Rencana Kerja Perangkat Daerah serta dokumen perencanaan pembangunan lainnya pada periode lahlrn 2024 sampai dengan tahun 2026 sesuai dengan ketentuan peraturan perundang-undangan.</a:t>
            </a:r>
            <a:endParaRPr lang="en-US" sz="2800" b="1">
              <a:latin typeface="Bookman Old Style" panose="02050604050505020204" pitchFamily="18" charset="0"/>
              <a:cs typeface="Arial" panose="020B0604020202020204" pitchFamily="34" charset="0"/>
            </a:endParaRPr>
          </a:p>
        </p:txBody>
      </p:sp>
    </p:spTree>
    <p:extLst>
      <p:ext uri="{BB962C8B-B14F-4D97-AF65-F5344CB8AC3E}">
        <p14:creationId xmlns:p14="http://schemas.microsoft.com/office/powerpoint/2010/main" val="8394222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2"/>
          <p:cNvSpPr>
            <a:spLocks noChangeArrowheads="1"/>
          </p:cNvSpPr>
          <p:nvPr/>
        </p:nvSpPr>
        <p:spPr bwMode="auto">
          <a:xfrm>
            <a:off x="0" y="1742"/>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6" name="Title 12">
            <a:extLst>
              <a:ext uri="{FF2B5EF4-FFF2-40B4-BE49-F238E27FC236}">
                <a16:creationId xmlns:a16="http://schemas.microsoft.com/office/drawing/2014/main" id="{72CFD87F-E09B-28D0-DB6C-4321FFC87014}"/>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2F667600-A1E2-3BBF-4567-D5266480AC8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F1273DD8-063F-5887-1B41-7A23042F9C96}"/>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15" name="Picture 14">
            <a:extLst>
              <a:ext uri="{FF2B5EF4-FFF2-40B4-BE49-F238E27FC236}">
                <a16:creationId xmlns:a16="http://schemas.microsoft.com/office/drawing/2014/main" id="{CFAB97BD-484C-40B3-4CD0-F0C4096C82CA}"/>
              </a:ext>
            </a:extLst>
          </p:cNvPr>
          <p:cNvPicPr>
            <a:picLocks noChangeAspect="1"/>
          </p:cNvPicPr>
          <p:nvPr/>
        </p:nvPicPr>
        <p:blipFill rotWithShape="1">
          <a:blip r:embed="rId4"/>
          <a:srcRect t="29880"/>
          <a:stretch/>
        </p:blipFill>
        <p:spPr>
          <a:xfrm>
            <a:off x="6096000" y="3416895"/>
            <a:ext cx="5953760" cy="654868"/>
          </a:xfrm>
          <a:prstGeom prst="rect">
            <a:avLst/>
          </a:prstGeom>
        </p:spPr>
      </p:pic>
      <p:pic>
        <p:nvPicPr>
          <p:cNvPr id="18" name="Picture 17">
            <a:extLst>
              <a:ext uri="{FF2B5EF4-FFF2-40B4-BE49-F238E27FC236}">
                <a16:creationId xmlns:a16="http://schemas.microsoft.com/office/drawing/2014/main" id="{2DECD242-8812-4EE9-BE78-0CA2A21F615A}"/>
              </a:ext>
            </a:extLst>
          </p:cNvPr>
          <p:cNvPicPr>
            <a:picLocks noChangeAspect="1"/>
          </p:cNvPicPr>
          <p:nvPr/>
        </p:nvPicPr>
        <p:blipFill rotWithShape="1">
          <a:blip r:embed="rId5"/>
          <a:srcRect t="9056"/>
          <a:stretch/>
        </p:blipFill>
        <p:spPr>
          <a:xfrm>
            <a:off x="6096000" y="4168774"/>
            <a:ext cx="5953760" cy="898108"/>
          </a:xfrm>
          <a:prstGeom prst="rect">
            <a:avLst/>
          </a:prstGeom>
        </p:spPr>
      </p:pic>
      <p:pic>
        <p:nvPicPr>
          <p:cNvPr id="19" name="Picture 18">
            <a:extLst>
              <a:ext uri="{FF2B5EF4-FFF2-40B4-BE49-F238E27FC236}">
                <a16:creationId xmlns:a16="http://schemas.microsoft.com/office/drawing/2014/main" id="{C7996C36-102E-00B4-3DC3-72169B4BA5F2}"/>
              </a:ext>
            </a:extLst>
          </p:cNvPr>
          <p:cNvPicPr>
            <a:picLocks noChangeAspect="1"/>
          </p:cNvPicPr>
          <p:nvPr/>
        </p:nvPicPr>
        <p:blipFill>
          <a:blip r:embed="rId6"/>
          <a:stretch>
            <a:fillRect/>
          </a:stretch>
        </p:blipFill>
        <p:spPr>
          <a:xfrm>
            <a:off x="6312098" y="4247654"/>
            <a:ext cx="1205637" cy="714280"/>
          </a:xfrm>
          <a:prstGeom prst="rect">
            <a:avLst/>
          </a:prstGeom>
        </p:spPr>
      </p:pic>
      <p:sp>
        <p:nvSpPr>
          <p:cNvPr id="4" name="TextBox 3">
            <a:extLst>
              <a:ext uri="{FF2B5EF4-FFF2-40B4-BE49-F238E27FC236}">
                <a16:creationId xmlns:a16="http://schemas.microsoft.com/office/drawing/2014/main" id="{71B952E4-98D7-74E9-1C85-628B04F5774F}"/>
              </a:ext>
            </a:extLst>
          </p:cNvPr>
          <p:cNvSpPr txBox="1"/>
          <p:nvPr/>
        </p:nvSpPr>
        <p:spPr>
          <a:xfrm>
            <a:off x="6420255" y="621819"/>
            <a:ext cx="5541182" cy="1015644"/>
          </a:xfrm>
          <a:prstGeom prst="rect">
            <a:avLst/>
          </a:prstGeom>
          <a:solidFill>
            <a:schemeClr val="bg2"/>
          </a:solidFill>
          <a:ln>
            <a:solidFill>
              <a:schemeClr val="accent2"/>
            </a:solidFill>
          </a:ln>
        </p:spPr>
        <p:txBody>
          <a:bodyPr wrap="square" lIns="91423" tIns="45711" rIns="91423" bIns="45711">
            <a:spAutoFit/>
          </a:bodyPr>
          <a:lstStyle/>
          <a:p>
            <a:pPr algn="ctr" eaLnBrk="1" hangingPunct="1">
              <a:buClr>
                <a:srgbClr val="262626"/>
              </a:buClr>
              <a:buSzPts val="1200"/>
              <a:buFont typeface="Open Sans"/>
              <a:buNone/>
            </a:pPr>
            <a:r>
              <a:rPr lang="sv-SE" altLang="en-US" sz="3000" b="1">
                <a:ln w="0"/>
                <a:solidFill>
                  <a:schemeClr val="tx1">
                    <a:lumMod val="65000"/>
                    <a:lumOff val="35000"/>
                  </a:schemeClr>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PERMASALAHAN DAN ISU STRATEGIS</a:t>
            </a:r>
            <a:endParaRPr lang="sv-SE" altLang="en-US" sz="3000" b="1" dirty="0">
              <a:solidFill>
                <a:schemeClr val="tx1">
                  <a:lumMod val="65000"/>
                  <a:lumOff val="35000"/>
                </a:schemeClr>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7" name="Picture 6">
            <a:extLst>
              <a:ext uri="{FF2B5EF4-FFF2-40B4-BE49-F238E27FC236}">
                <a16:creationId xmlns:a16="http://schemas.microsoft.com/office/drawing/2014/main" id="{3324F4F2-C92E-D4C6-B402-27B8DAA2449A}"/>
              </a:ext>
            </a:extLst>
          </p:cNvPr>
          <p:cNvPicPr>
            <a:picLocks noChangeAspect="1"/>
          </p:cNvPicPr>
          <p:nvPr/>
        </p:nvPicPr>
        <p:blipFill>
          <a:blip r:embed="rId7"/>
          <a:stretch>
            <a:fillRect/>
          </a:stretch>
        </p:blipFill>
        <p:spPr>
          <a:xfrm>
            <a:off x="359019" y="243191"/>
            <a:ext cx="5553850" cy="6336445"/>
          </a:xfrm>
          <a:prstGeom prst="rect">
            <a:avLst/>
          </a:prstGeom>
        </p:spPr>
      </p:pic>
    </p:spTree>
    <p:extLst>
      <p:ext uri="{BB962C8B-B14F-4D97-AF65-F5344CB8AC3E}">
        <p14:creationId xmlns:p14="http://schemas.microsoft.com/office/powerpoint/2010/main" val="40783910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2"/>
          <p:cNvSpPr>
            <a:spLocks noChangeArrowheads="1"/>
          </p:cNvSpPr>
          <p:nvPr/>
        </p:nvSpPr>
        <p:spPr bwMode="auto">
          <a:xfrm>
            <a:off x="0" y="1742"/>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6" name="Title 12">
            <a:extLst>
              <a:ext uri="{FF2B5EF4-FFF2-40B4-BE49-F238E27FC236}">
                <a16:creationId xmlns:a16="http://schemas.microsoft.com/office/drawing/2014/main" id="{72CFD87F-E09B-28D0-DB6C-4321FFC87014}"/>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2F667600-A1E2-3BBF-4567-D5266480AC8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F1273DD8-063F-5887-1B41-7A23042F9C96}"/>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13" name="Content Placeholder 2">
            <a:extLst>
              <a:ext uri="{FF2B5EF4-FFF2-40B4-BE49-F238E27FC236}">
                <a16:creationId xmlns:a16="http://schemas.microsoft.com/office/drawing/2014/main" id="{02FEC12E-584B-4BE6-ABC2-C3BA7039A54D}"/>
              </a:ext>
            </a:extLst>
          </p:cNvPr>
          <p:cNvSpPr txBox="1">
            <a:spLocks/>
          </p:cNvSpPr>
          <p:nvPr/>
        </p:nvSpPr>
        <p:spPr>
          <a:xfrm>
            <a:off x="1025071" y="910499"/>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57150" algn="just">
              <a:lnSpc>
                <a:spcPct val="150000"/>
              </a:lnSpc>
            </a:pPr>
            <a:r>
              <a:rPr lang="en-US" sz="2800" b="1" dirty="0" err="1">
                <a:solidFill>
                  <a:srgbClr val="FF0000"/>
                </a:solidFill>
                <a:latin typeface="Bookman Old Style" panose="02050604050505020204" pitchFamily="18" charset="0"/>
                <a:cs typeface="Arial" panose="020B0604020202020204" pitchFamily="34" charset="0"/>
              </a:rPr>
              <a:t>Isu</a:t>
            </a:r>
            <a:r>
              <a:rPr lang="en-US" sz="2800" b="1" dirty="0">
                <a:solidFill>
                  <a:srgbClr val="FF0000"/>
                </a:solidFill>
                <a:latin typeface="Bookman Old Style" panose="02050604050505020204" pitchFamily="18" charset="0"/>
                <a:cs typeface="Arial" panose="020B0604020202020204" pitchFamily="34" charset="0"/>
              </a:rPr>
              <a:t> Nasional </a:t>
            </a:r>
          </a:p>
          <a:p>
            <a:pPr marL="57150" algn="l">
              <a:lnSpc>
                <a:spcPct val="160000"/>
              </a:lnSpc>
            </a:pPr>
            <a:r>
              <a:rPr lang="it-IT" sz="2000" dirty="0">
                <a:solidFill>
                  <a:srgbClr val="000000"/>
                </a:solidFill>
                <a:latin typeface="Bookman Old Style" panose="02050604050505020204" pitchFamily="18" charset="0"/>
              </a:rPr>
              <a:t>Visi Indonesia tahun 2020-2024 </a:t>
            </a:r>
          </a:p>
          <a:p>
            <a:pPr marL="57150">
              <a:lnSpc>
                <a:spcPct val="160000"/>
              </a:lnSpc>
            </a:pPr>
            <a:r>
              <a:rPr lang="en-US" sz="2000" dirty="0">
                <a:solidFill>
                  <a:srgbClr val="000000"/>
                </a:solidFill>
                <a:latin typeface="Bookman Old Style" panose="02050604050505020204" pitchFamily="18" charset="0"/>
              </a:rPr>
              <a:t>“</a:t>
            </a:r>
            <a:r>
              <a:rPr lang="en-US" sz="2000" dirty="0" err="1">
                <a:solidFill>
                  <a:srgbClr val="0070C0"/>
                </a:solidFill>
                <a:latin typeface="Bookman Old Style" panose="02050604050505020204" pitchFamily="18" charset="0"/>
              </a:rPr>
              <a:t>Terwujudnya</a:t>
            </a:r>
            <a:r>
              <a:rPr lang="en-US" sz="2000" dirty="0">
                <a:solidFill>
                  <a:srgbClr val="0070C0"/>
                </a:solidFill>
                <a:latin typeface="Bookman Old Style" panose="02050604050505020204" pitchFamily="18" charset="0"/>
              </a:rPr>
              <a:t> Indonesia </a:t>
            </a:r>
            <a:r>
              <a:rPr lang="en-US" sz="2000" dirty="0" err="1">
                <a:solidFill>
                  <a:srgbClr val="0070C0"/>
                </a:solidFill>
                <a:latin typeface="Bookman Old Style" panose="02050604050505020204" pitchFamily="18" charset="0"/>
              </a:rPr>
              <a:t>Maju</a:t>
            </a:r>
            <a:r>
              <a:rPr lang="en-US" sz="2000" dirty="0">
                <a:solidFill>
                  <a:srgbClr val="0070C0"/>
                </a:solidFill>
                <a:latin typeface="Bookman Old Style" panose="02050604050505020204" pitchFamily="18" charset="0"/>
              </a:rPr>
              <a:t> yang </a:t>
            </a:r>
            <a:r>
              <a:rPr lang="en-US" sz="2000" dirty="0" err="1">
                <a:solidFill>
                  <a:srgbClr val="0070C0"/>
                </a:solidFill>
                <a:latin typeface="Bookman Old Style" panose="02050604050505020204" pitchFamily="18" charset="0"/>
              </a:rPr>
              <a:t>Berdaulat</a:t>
            </a:r>
            <a:r>
              <a:rPr lang="en-US" sz="2000" dirty="0">
                <a:solidFill>
                  <a:srgbClr val="0070C0"/>
                </a:solidFill>
                <a:latin typeface="Bookman Old Style" panose="02050604050505020204" pitchFamily="18" charset="0"/>
              </a:rPr>
              <a:t>, </a:t>
            </a:r>
            <a:r>
              <a:rPr lang="en-US" sz="2000" dirty="0" err="1">
                <a:solidFill>
                  <a:srgbClr val="0070C0"/>
                </a:solidFill>
                <a:latin typeface="Bookman Old Style" panose="02050604050505020204" pitchFamily="18" charset="0"/>
              </a:rPr>
              <a:t>Mandiri</a:t>
            </a:r>
            <a:r>
              <a:rPr lang="en-US" sz="2000" dirty="0">
                <a:solidFill>
                  <a:srgbClr val="0070C0"/>
                </a:solidFill>
                <a:latin typeface="Bookman Old Style" panose="02050604050505020204" pitchFamily="18" charset="0"/>
              </a:rPr>
              <a:t>, dan </a:t>
            </a:r>
            <a:r>
              <a:rPr lang="en-US" sz="2000" dirty="0" err="1">
                <a:solidFill>
                  <a:srgbClr val="0070C0"/>
                </a:solidFill>
                <a:latin typeface="Bookman Old Style" panose="02050604050505020204" pitchFamily="18" charset="0"/>
              </a:rPr>
              <a:t>Berkepribadian</a:t>
            </a:r>
            <a:r>
              <a:rPr lang="en-US" sz="2000" dirty="0">
                <a:solidFill>
                  <a:srgbClr val="0070C0"/>
                </a:solidFill>
                <a:latin typeface="Bookman Old Style" panose="02050604050505020204" pitchFamily="18" charset="0"/>
              </a:rPr>
              <a:t> </a:t>
            </a:r>
            <a:r>
              <a:rPr lang="en-US" sz="2000" dirty="0" err="1">
                <a:solidFill>
                  <a:srgbClr val="0070C0"/>
                </a:solidFill>
                <a:latin typeface="Bookman Old Style" panose="02050604050505020204" pitchFamily="18" charset="0"/>
              </a:rPr>
              <a:t>Berlandaskan</a:t>
            </a:r>
            <a:r>
              <a:rPr lang="en-US" sz="2000" dirty="0">
                <a:solidFill>
                  <a:srgbClr val="0070C0"/>
                </a:solidFill>
                <a:latin typeface="Bookman Old Style" panose="02050604050505020204" pitchFamily="18" charset="0"/>
              </a:rPr>
              <a:t> Gotong Royong</a:t>
            </a:r>
          </a:p>
          <a:p>
            <a:pPr marL="57150" algn="l">
              <a:lnSpc>
                <a:spcPct val="160000"/>
              </a:lnSpc>
            </a:pPr>
            <a:r>
              <a:rPr lang="sv-SE" sz="2000" dirty="0">
                <a:solidFill>
                  <a:srgbClr val="000000"/>
                </a:solidFill>
                <a:latin typeface="Bookman Old Style" panose="02050604050505020204" pitchFamily="18" charset="0"/>
              </a:rPr>
              <a:t> </a:t>
            </a:r>
            <a:r>
              <a:rPr lang="sv-SE" sz="2000" b="1" dirty="0">
                <a:solidFill>
                  <a:schemeClr val="accent2">
                    <a:lumMod val="75000"/>
                  </a:schemeClr>
                </a:solidFill>
                <a:latin typeface="Bookman Old Style" panose="02050604050505020204" pitchFamily="18" charset="0"/>
              </a:rPr>
              <a:t>9 (sembilan) Misi </a:t>
            </a:r>
            <a:r>
              <a:rPr lang="en-US" sz="2000" b="1" dirty="0" err="1">
                <a:solidFill>
                  <a:schemeClr val="accent2">
                    <a:lumMod val="75000"/>
                  </a:schemeClr>
                </a:solidFill>
                <a:latin typeface="Bookman Old Style" panose="02050604050505020204" pitchFamily="18" charset="0"/>
              </a:rPr>
              <a:t>Nawacita</a:t>
            </a:r>
            <a:r>
              <a:rPr lang="en-US" sz="2000" b="1" dirty="0">
                <a:solidFill>
                  <a:schemeClr val="accent2">
                    <a:lumMod val="75000"/>
                  </a:schemeClr>
                </a:solidFill>
                <a:latin typeface="Bookman Old Style" panose="02050604050505020204" pitchFamily="18" charset="0"/>
              </a:rPr>
              <a:t> </a:t>
            </a:r>
            <a:r>
              <a:rPr lang="en-US" sz="2000" b="1" dirty="0" err="1">
                <a:solidFill>
                  <a:schemeClr val="accent2">
                    <a:lumMod val="75000"/>
                  </a:schemeClr>
                </a:solidFill>
                <a:latin typeface="Bookman Old Style" panose="02050604050505020204" pitchFamily="18" charset="0"/>
              </a:rPr>
              <a:t>Kedua</a:t>
            </a:r>
            <a:r>
              <a:rPr lang="en-US" sz="2000" b="1" dirty="0">
                <a:solidFill>
                  <a:schemeClr val="accent2">
                    <a:lumMod val="75000"/>
                  </a:schemeClr>
                </a:solidFill>
                <a:latin typeface="Bookman Old Style" panose="02050604050505020204" pitchFamily="18" charset="0"/>
              </a:rPr>
              <a:t>, salah </a:t>
            </a:r>
            <a:r>
              <a:rPr lang="en-US" sz="2000" b="1" dirty="0" err="1">
                <a:solidFill>
                  <a:schemeClr val="accent2">
                    <a:lumMod val="75000"/>
                  </a:schemeClr>
                </a:solidFill>
                <a:latin typeface="Bookman Old Style" panose="02050604050505020204" pitchFamily="18" charset="0"/>
              </a:rPr>
              <a:t>satunya</a:t>
            </a:r>
            <a:r>
              <a:rPr lang="en-US" sz="2000" b="1" dirty="0">
                <a:solidFill>
                  <a:schemeClr val="accent2">
                    <a:lumMod val="75000"/>
                  </a:schemeClr>
                </a:solidFill>
                <a:latin typeface="Bookman Old Style" panose="02050604050505020204" pitchFamily="18" charset="0"/>
              </a:rPr>
              <a:t> </a:t>
            </a:r>
          </a:p>
          <a:p>
            <a:pPr marL="57150">
              <a:lnSpc>
                <a:spcPct val="160000"/>
              </a:lnSpc>
            </a:pPr>
            <a:r>
              <a:rPr lang="fi-FI" sz="3000" b="1" dirty="0">
                <a:solidFill>
                  <a:srgbClr val="FF0000"/>
                </a:solidFill>
                <a:latin typeface="Bookman Old Style" panose="02050604050505020204" pitchFamily="18" charset="0"/>
              </a:rPr>
              <a:t>PENINGKATAN KUALITAS MANUSIA INDONESIA.</a:t>
            </a:r>
          </a:p>
          <a:p>
            <a:pPr marL="514350" indent="-457200" algn="just">
              <a:lnSpc>
                <a:spcPct val="150000"/>
              </a:lnSpc>
              <a:buAutoNum type="alphaLcPeriod"/>
            </a:pPr>
            <a:endParaRPr lang="en-US" sz="2800" b="1" dirty="0">
              <a:latin typeface="Bookman Old Style" panose="02050604050505020204" pitchFamily="18" charset="0"/>
              <a:cs typeface="Arial" panose="020B0604020202020204" pitchFamily="34" charset="0"/>
            </a:endParaRPr>
          </a:p>
        </p:txBody>
      </p:sp>
    </p:spTree>
    <p:extLst>
      <p:ext uri="{BB962C8B-B14F-4D97-AF65-F5344CB8AC3E}">
        <p14:creationId xmlns:p14="http://schemas.microsoft.com/office/powerpoint/2010/main" val="32184627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2"/>
          <p:cNvSpPr>
            <a:spLocks noChangeArrowheads="1"/>
          </p:cNvSpPr>
          <p:nvPr/>
        </p:nvSpPr>
        <p:spPr bwMode="auto">
          <a:xfrm>
            <a:off x="0" y="1742"/>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6" name="Title 12">
            <a:extLst>
              <a:ext uri="{FF2B5EF4-FFF2-40B4-BE49-F238E27FC236}">
                <a16:creationId xmlns:a16="http://schemas.microsoft.com/office/drawing/2014/main" id="{72CFD87F-E09B-28D0-DB6C-4321FFC87014}"/>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2F667600-A1E2-3BBF-4567-D5266480AC8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F1273DD8-063F-5887-1B41-7A23042F9C96}"/>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Content Placeholder 2">
            <a:extLst>
              <a:ext uri="{FF2B5EF4-FFF2-40B4-BE49-F238E27FC236}">
                <a16:creationId xmlns:a16="http://schemas.microsoft.com/office/drawing/2014/main" id="{7BFFA624-1CD8-DD89-EAC1-11AD877F10F8}"/>
              </a:ext>
            </a:extLst>
          </p:cNvPr>
          <p:cNvSpPr txBox="1">
            <a:spLocks/>
          </p:cNvSpPr>
          <p:nvPr/>
        </p:nvSpPr>
        <p:spPr>
          <a:xfrm>
            <a:off x="1025071" y="910498"/>
            <a:ext cx="10515600" cy="5538939"/>
          </a:xfrm>
          <a:prstGeom prst="rect">
            <a:avLst/>
          </a:prstGeom>
        </p:spPr>
        <p:txBody>
          <a:bodyPr vert="horz" lIns="91440" tIns="45720" rIns="91440" bIns="45720" rtlCol="0">
            <a:normAutofit fontScale="2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57150">
              <a:lnSpc>
                <a:spcPct val="150000"/>
              </a:lnSpc>
            </a:pPr>
            <a:r>
              <a:rPr lang="en-US" sz="8600" b="1" dirty="0">
                <a:solidFill>
                  <a:srgbClr val="00B050"/>
                </a:solidFill>
                <a:latin typeface="Bookman Old Style" panose="02050604050505020204" pitchFamily="18" charset="0"/>
              </a:rPr>
              <a:t>RPJPD </a:t>
            </a:r>
            <a:r>
              <a:rPr lang="en-US" sz="8600" b="1" dirty="0" err="1">
                <a:solidFill>
                  <a:srgbClr val="00B050"/>
                </a:solidFill>
                <a:latin typeface="Bookman Old Style" panose="02050604050505020204" pitchFamily="18" charset="0"/>
              </a:rPr>
              <a:t>Provinsi</a:t>
            </a:r>
            <a:r>
              <a:rPr lang="en-US" sz="8600" b="1" dirty="0">
                <a:solidFill>
                  <a:srgbClr val="00B050"/>
                </a:solidFill>
                <a:latin typeface="Bookman Old Style" panose="02050604050505020204" pitchFamily="18" charset="0"/>
              </a:rPr>
              <a:t> Kalimantan Timur </a:t>
            </a:r>
            <a:r>
              <a:rPr lang="en-US" sz="8600" b="1" dirty="0" err="1">
                <a:solidFill>
                  <a:srgbClr val="00B050"/>
                </a:solidFill>
                <a:latin typeface="Bookman Old Style" panose="02050604050505020204" pitchFamily="18" charset="0"/>
              </a:rPr>
              <a:t>Tahun</a:t>
            </a:r>
            <a:r>
              <a:rPr lang="en-US" sz="8600" b="1" dirty="0">
                <a:solidFill>
                  <a:srgbClr val="00B050"/>
                </a:solidFill>
                <a:latin typeface="Bookman Old Style" panose="02050604050505020204" pitchFamily="18" charset="0"/>
              </a:rPr>
              <a:t> 2005-2025</a:t>
            </a:r>
          </a:p>
          <a:p>
            <a:pPr>
              <a:lnSpc>
                <a:spcPct val="160000"/>
              </a:lnSpc>
            </a:pPr>
            <a:r>
              <a:rPr lang="en-US" sz="1600" dirty="0" err="1">
                <a:solidFill>
                  <a:srgbClr val="000000"/>
                </a:solidFill>
                <a:latin typeface="Bookman Old Style" panose="02050604050505020204" pitchFamily="18" charset="0"/>
              </a:rPr>
              <a:t>Visi</a:t>
            </a:r>
            <a:endParaRPr lang="en-US" sz="1600" dirty="0">
              <a:solidFill>
                <a:srgbClr val="000000"/>
              </a:solidFill>
              <a:latin typeface="Bookman Old Style" panose="02050604050505020204" pitchFamily="18" charset="0"/>
            </a:endParaRPr>
          </a:p>
          <a:p>
            <a:pPr>
              <a:lnSpc>
                <a:spcPct val="160000"/>
              </a:lnSpc>
            </a:pPr>
            <a:r>
              <a:rPr lang="en-US" sz="9600" b="1" dirty="0">
                <a:solidFill>
                  <a:srgbClr val="0070C0"/>
                </a:solidFill>
                <a:latin typeface="Bookman Old Style" panose="02050604050505020204" pitchFamily="18" charset="0"/>
              </a:rPr>
              <a:t>"</a:t>
            </a:r>
            <a:r>
              <a:rPr lang="en-US" sz="9600" b="1" dirty="0" err="1">
                <a:solidFill>
                  <a:srgbClr val="0070C0"/>
                </a:solidFill>
                <a:latin typeface="Bookman Old Style" panose="02050604050505020204" pitchFamily="18" charset="0"/>
              </a:rPr>
              <a:t>Terwujudnya</a:t>
            </a:r>
            <a:r>
              <a:rPr lang="en-US" sz="9600" b="1" dirty="0">
                <a:solidFill>
                  <a:srgbClr val="0070C0"/>
                </a:solidFill>
                <a:latin typeface="Bookman Old Style" panose="02050604050505020204" pitchFamily="18" charset="0"/>
              </a:rPr>
              <a:t> Masyarakat Yang Adil Dan Sejahtera </a:t>
            </a:r>
            <a:r>
              <a:rPr lang="en-US" sz="9600" b="1" dirty="0" err="1">
                <a:solidFill>
                  <a:srgbClr val="0070C0"/>
                </a:solidFill>
                <a:latin typeface="Bookman Old Style" panose="02050604050505020204" pitchFamily="18" charset="0"/>
              </a:rPr>
              <a:t>Dalam</a:t>
            </a:r>
            <a:r>
              <a:rPr lang="en-US" sz="9600" b="1" dirty="0">
                <a:solidFill>
                  <a:srgbClr val="0070C0"/>
                </a:solidFill>
                <a:latin typeface="Bookman Old Style" panose="02050604050505020204" pitchFamily="18" charset="0"/>
              </a:rPr>
              <a:t> Pembangunan </a:t>
            </a:r>
            <a:r>
              <a:rPr lang="en-US" sz="9600" b="1" dirty="0" err="1">
                <a:solidFill>
                  <a:srgbClr val="0070C0"/>
                </a:solidFill>
                <a:latin typeface="Bookman Old Style" panose="02050604050505020204" pitchFamily="18" charset="0"/>
              </a:rPr>
              <a:t>Berkelanjutan</a:t>
            </a:r>
            <a:r>
              <a:rPr lang="en-US" sz="9600" b="1" dirty="0">
                <a:solidFill>
                  <a:srgbClr val="0070C0"/>
                </a:solidFill>
                <a:latin typeface="Bookman Old Style" panose="02050604050505020204" pitchFamily="18" charset="0"/>
              </a:rPr>
              <a:t>".  </a:t>
            </a:r>
          </a:p>
          <a:p>
            <a:pPr>
              <a:lnSpc>
                <a:spcPct val="160000"/>
              </a:lnSpc>
            </a:pPr>
            <a:r>
              <a:rPr lang="en-US" sz="9600" dirty="0">
                <a:solidFill>
                  <a:srgbClr val="000000"/>
                </a:solidFill>
                <a:latin typeface="Bookman Old Style" panose="02050604050505020204" pitchFamily="18" charset="0"/>
              </a:rPr>
              <a:t>Salah </a:t>
            </a:r>
            <a:r>
              <a:rPr lang="en-US" sz="9600" dirty="0" err="1">
                <a:solidFill>
                  <a:srgbClr val="000000"/>
                </a:solidFill>
                <a:latin typeface="Bookman Old Style" panose="02050604050505020204" pitchFamily="18" charset="0"/>
              </a:rPr>
              <a:t>satu</a:t>
            </a:r>
            <a:r>
              <a:rPr lang="en-US" sz="9600" dirty="0">
                <a:solidFill>
                  <a:srgbClr val="000000"/>
                </a:solidFill>
                <a:latin typeface="Bookman Old Style" panose="02050604050505020204" pitchFamily="18" charset="0"/>
              </a:rPr>
              <a:t> </a:t>
            </a:r>
            <a:r>
              <a:rPr lang="en-US" sz="9600" dirty="0" err="1">
                <a:solidFill>
                  <a:srgbClr val="000000"/>
                </a:solidFill>
                <a:latin typeface="Bookman Old Style" panose="02050604050505020204" pitchFamily="18" charset="0"/>
              </a:rPr>
              <a:t>misi</a:t>
            </a:r>
            <a:r>
              <a:rPr lang="en-US" sz="9600" dirty="0">
                <a:solidFill>
                  <a:srgbClr val="000000"/>
                </a:solidFill>
                <a:latin typeface="Bookman Old Style" panose="02050604050505020204" pitchFamily="18" charset="0"/>
              </a:rPr>
              <a:t> </a:t>
            </a:r>
            <a:r>
              <a:rPr lang="en-US" sz="9600" dirty="0" err="1">
                <a:solidFill>
                  <a:srgbClr val="000000"/>
                </a:solidFill>
                <a:latin typeface="Bookman Old Style" panose="02050604050505020204" pitchFamily="18" charset="0"/>
              </a:rPr>
              <a:t>pembangunan</a:t>
            </a:r>
            <a:r>
              <a:rPr lang="en-US" sz="9600" dirty="0">
                <a:solidFill>
                  <a:srgbClr val="000000"/>
                </a:solidFill>
                <a:latin typeface="Bookman Old Style" panose="02050604050505020204" pitchFamily="18" charset="0"/>
              </a:rPr>
              <a:t> Kalimantan Timur</a:t>
            </a:r>
          </a:p>
          <a:p>
            <a:pPr>
              <a:lnSpc>
                <a:spcPct val="160000"/>
              </a:lnSpc>
            </a:pPr>
            <a:r>
              <a:rPr lang="en-US" sz="7400" b="1" dirty="0" err="1">
                <a:solidFill>
                  <a:srgbClr val="00B0F0"/>
                </a:solidFill>
                <a:latin typeface="Bookman Old Style" panose="02050604050505020204" pitchFamily="18" charset="0"/>
              </a:rPr>
              <a:t>Mewujudkan</a:t>
            </a:r>
            <a:r>
              <a:rPr lang="en-US" sz="7400" b="1" dirty="0">
                <a:solidFill>
                  <a:srgbClr val="00B0F0"/>
                </a:solidFill>
                <a:latin typeface="Bookman Old Style" panose="02050604050505020204" pitchFamily="18" charset="0"/>
              </a:rPr>
              <a:t> </a:t>
            </a:r>
            <a:r>
              <a:rPr lang="en-US" sz="7400" b="1" dirty="0" err="1">
                <a:solidFill>
                  <a:srgbClr val="00B0F0"/>
                </a:solidFill>
                <a:latin typeface="Bookman Old Style" panose="02050604050505020204" pitchFamily="18" charset="0"/>
              </a:rPr>
              <a:t>kualitas</a:t>
            </a:r>
            <a:r>
              <a:rPr lang="en-US" sz="7400" b="1" dirty="0">
                <a:solidFill>
                  <a:srgbClr val="00B0F0"/>
                </a:solidFill>
                <a:latin typeface="Bookman Old Style" panose="02050604050505020204" pitchFamily="18" charset="0"/>
              </a:rPr>
              <a:t> </a:t>
            </a:r>
            <a:r>
              <a:rPr lang="en-US" sz="7400" b="1" dirty="0" err="1">
                <a:solidFill>
                  <a:srgbClr val="00B0F0"/>
                </a:solidFill>
                <a:latin typeface="Bookman Old Style" panose="02050604050505020204" pitchFamily="18" charset="0"/>
              </a:rPr>
              <a:t>sumber</a:t>
            </a:r>
            <a:r>
              <a:rPr lang="en-US" sz="7400" b="1" dirty="0">
                <a:solidFill>
                  <a:srgbClr val="00B0F0"/>
                </a:solidFill>
                <a:latin typeface="Bookman Old Style" panose="02050604050505020204" pitchFamily="18" charset="0"/>
              </a:rPr>
              <a:t> </a:t>
            </a:r>
            <a:r>
              <a:rPr lang="en-US" sz="7400" b="1" dirty="0" err="1">
                <a:solidFill>
                  <a:srgbClr val="00B0F0"/>
                </a:solidFill>
                <a:latin typeface="Bookman Old Style" panose="02050604050505020204" pitchFamily="18" charset="0"/>
              </a:rPr>
              <a:t>daya</a:t>
            </a:r>
            <a:r>
              <a:rPr lang="en-US" sz="7400" b="1" dirty="0">
                <a:solidFill>
                  <a:srgbClr val="00B0F0"/>
                </a:solidFill>
                <a:latin typeface="Bookman Old Style" panose="02050604050505020204" pitchFamily="18" charset="0"/>
              </a:rPr>
              <a:t> </a:t>
            </a:r>
            <a:r>
              <a:rPr lang="en-US" sz="7400" b="1" dirty="0" err="1">
                <a:solidFill>
                  <a:srgbClr val="00B0F0"/>
                </a:solidFill>
                <a:latin typeface="Bookman Old Style" panose="02050604050505020204" pitchFamily="18" charset="0"/>
              </a:rPr>
              <a:t>manusia</a:t>
            </a:r>
            <a:r>
              <a:rPr lang="en-US" sz="7400" b="1" dirty="0">
                <a:solidFill>
                  <a:srgbClr val="00B0F0"/>
                </a:solidFill>
                <a:latin typeface="Bookman Old Style" panose="02050604050505020204" pitchFamily="18" charset="0"/>
              </a:rPr>
              <a:t> Kalimantan Timur yang</a:t>
            </a:r>
          </a:p>
          <a:p>
            <a:pPr>
              <a:lnSpc>
                <a:spcPct val="160000"/>
              </a:lnSpc>
            </a:pPr>
            <a:r>
              <a:rPr lang="en-US" sz="7400" b="1" dirty="0">
                <a:solidFill>
                  <a:srgbClr val="00B0F0"/>
                </a:solidFill>
                <a:latin typeface="Bookman Old Style" panose="02050604050505020204" pitchFamily="18" charset="0"/>
              </a:rPr>
              <a:t> </a:t>
            </a:r>
            <a:r>
              <a:rPr lang="en-US" sz="7400" b="1" dirty="0" err="1">
                <a:solidFill>
                  <a:srgbClr val="00B0F0"/>
                </a:solidFill>
                <a:latin typeface="Bookman Old Style" panose="02050604050505020204" pitchFamily="18" charset="0"/>
              </a:rPr>
              <a:t>mandiri</a:t>
            </a:r>
            <a:r>
              <a:rPr lang="en-US" sz="7400" b="1" dirty="0">
                <a:solidFill>
                  <a:srgbClr val="00B0F0"/>
                </a:solidFill>
                <a:latin typeface="Bookman Old Style" panose="02050604050505020204" pitchFamily="18" charset="0"/>
              </a:rPr>
              <a:t>, </a:t>
            </a:r>
            <a:r>
              <a:rPr lang="en-US" sz="7400" b="1" dirty="0" err="1">
                <a:solidFill>
                  <a:srgbClr val="00B0F0"/>
                </a:solidFill>
                <a:latin typeface="Bookman Old Style" panose="02050604050505020204" pitchFamily="18" charset="0"/>
              </a:rPr>
              <a:t>berdaya</a:t>
            </a:r>
            <a:r>
              <a:rPr lang="en-US" sz="7400" b="1" dirty="0">
                <a:solidFill>
                  <a:srgbClr val="00B0F0"/>
                </a:solidFill>
                <a:latin typeface="Bookman Old Style" panose="02050604050505020204" pitchFamily="18" charset="0"/>
              </a:rPr>
              <a:t> </a:t>
            </a:r>
            <a:r>
              <a:rPr lang="en-US" sz="7400" b="1" dirty="0" err="1">
                <a:solidFill>
                  <a:srgbClr val="00B0F0"/>
                </a:solidFill>
                <a:latin typeface="Bookman Old Style" panose="02050604050505020204" pitchFamily="18" charset="0"/>
              </a:rPr>
              <a:t>saing</a:t>
            </a:r>
            <a:r>
              <a:rPr lang="en-US" sz="7400" b="1" dirty="0">
                <a:solidFill>
                  <a:srgbClr val="00B0F0"/>
                </a:solidFill>
                <a:latin typeface="Bookman Old Style" panose="02050604050505020204" pitchFamily="18" charset="0"/>
              </a:rPr>
              <a:t> </a:t>
            </a:r>
            <a:r>
              <a:rPr lang="en-US" sz="7400" b="1" dirty="0" err="1">
                <a:solidFill>
                  <a:srgbClr val="00B0F0"/>
                </a:solidFill>
                <a:latin typeface="Bookman Old Style" panose="02050604050505020204" pitchFamily="18" charset="0"/>
              </a:rPr>
              <a:t>tinggi</a:t>
            </a:r>
            <a:r>
              <a:rPr lang="en-US" sz="7400" b="1" dirty="0">
                <a:solidFill>
                  <a:srgbClr val="00B0F0"/>
                </a:solidFill>
                <a:latin typeface="Bookman Old Style" panose="02050604050505020204" pitchFamily="18" charset="0"/>
              </a:rPr>
              <a:t> dan </a:t>
            </a:r>
            <a:r>
              <a:rPr lang="en-US" sz="7400" b="1" dirty="0" err="1">
                <a:solidFill>
                  <a:srgbClr val="00B0F0"/>
                </a:solidFill>
                <a:latin typeface="Bookman Old Style" panose="02050604050505020204" pitchFamily="18" charset="0"/>
              </a:rPr>
              <a:t>berakhlak</a:t>
            </a:r>
            <a:r>
              <a:rPr lang="en-US" sz="7400" b="1" dirty="0">
                <a:solidFill>
                  <a:srgbClr val="00B0F0"/>
                </a:solidFill>
                <a:latin typeface="Bookman Old Style" panose="02050604050505020204" pitchFamily="18" charset="0"/>
              </a:rPr>
              <a:t> </a:t>
            </a:r>
            <a:r>
              <a:rPr lang="en-US" sz="7400" b="1" dirty="0" err="1">
                <a:solidFill>
                  <a:srgbClr val="00B0F0"/>
                </a:solidFill>
                <a:latin typeface="Bookman Old Style" panose="02050604050505020204" pitchFamily="18" charset="0"/>
              </a:rPr>
              <a:t>mulia</a:t>
            </a:r>
            <a:r>
              <a:rPr lang="en-US" sz="7400" b="1" dirty="0">
                <a:solidFill>
                  <a:srgbClr val="00B0F0"/>
                </a:solidFill>
                <a:latin typeface="Bookman Old Style" panose="02050604050505020204" pitchFamily="18" charset="0"/>
              </a:rPr>
              <a:t>.</a:t>
            </a:r>
          </a:p>
          <a:p>
            <a:pPr>
              <a:lnSpc>
                <a:spcPct val="160000"/>
              </a:lnSpc>
            </a:pPr>
            <a:endParaRPr lang="en-US" b="1" dirty="0">
              <a:solidFill>
                <a:srgbClr val="00B0F0"/>
              </a:solidFill>
              <a:latin typeface="Bookman Old Style" panose="02050604050505020204" pitchFamily="18" charset="0"/>
            </a:endParaRPr>
          </a:p>
          <a:p>
            <a:pPr>
              <a:lnSpc>
                <a:spcPct val="160000"/>
              </a:lnSpc>
            </a:pPr>
            <a:r>
              <a:rPr lang="en-US" sz="8000" b="1" dirty="0" err="1">
                <a:solidFill>
                  <a:srgbClr val="FF0000"/>
                </a:solidFill>
                <a:latin typeface="Bookman Old Style" panose="02050604050505020204" pitchFamily="18" charset="0"/>
              </a:rPr>
              <a:t>Meningkatnya</a:t>
            </a:r>
            <a:r>
              <a:rPr lang="en-US" sz="8000" b="1" dirty="0">
                <a:solidFill>
                  <a:srgbClr val="FF0000"/>
                </a:solidFill>
                <a:latin typeface="Bookman Old Style" panose="02050604050505020204" pitchFamily="18" charset="0"/>
              </a:rPr>
              <a:t> </a:t>
            </a:r>
            <a:r>
              <a:rPr lang="en-US" sz="8000" b="1" dirty="0" err="1">
                <a:solidFill>
                  <a:srgbClr val="FF0000"/>
                </a:solidFill>
                <a:latin typeface="Bookman Old Style" panose="02050604050505020204" pitchFamily="18" charset="0"/>
              </a:rPr>
              <a:t>kualitas</a:t>
            </a:r>
            <a:r>
              <a:rPr lang="en-US" sz="8000" b="1" dirty="0">
                <a:solidFill>
                  <a:srgbClr val="FF0000"/>
                </a:solidFill>
                <a:latin typeface="Bookman Old Style" panose="02050604050505020204" pitchFamily="18" charset="0"/>
              </a:rPr>
              <a:t> </a:t>
            </a:r>
            <a:r>
              <a:rPr lang="en-US" sz="8000" b="1" dirty="0" err="1">
                <a:solidFill>
                  <a:srgbClr val="FF0000"/>
                </a:solidFill>
                <a:latin typeface="Bookman Old Style" panose="02050604050505020204" pitchFamily="18" charset="0"/>
              </a:rPr>
              <a:t>sumber</a:t>
            </a:r>
            <a:r>
              <a:rPr lang="en-US" sz="8000" b="1" dirty="0">
                <a:solidFill>
                  <a:srgbClr val="FF0000"/>
                </a:solidFill>
                <a:latin typeface="Bookman Old Style" panose="02050604050505020204" pitchFamily="18" charset="0"/>
              </a:rPr>
              <a:t> </a:t>
            </a:r>
            <a:r>
              <a:rPr lang="en-US" sz="8000" b="1" dirty="0" err="1">
                <a:solidFill>
                  <a:srgbClr val="FF0000"/>
                </a:solidFill>
                <a:latin typeface="Bookman Old Style" panose="02050604050505020204" pitchFamily="18" charset="0"/>
              </a:rPr>
              <a:t>daya</a:t>
            </a:r>
            <a:r>
              <a:rPr lang="en-US" sz="8000" b="1" dirty="0">
                <a:solidFill>
                  <a:srgbClr val="FF0000"/>
                </a:solidFill>
                <a:latin typeface="Bookman Old Style" panose="02050604050505020204" pitchFamily="18" charset="0"/>
              </a:rPr>
              <a:t> </a:t>
            </a:r>
            <a:r>
              <a:rPr lang="en-US" sz="8000" b="1" dirty="0" err="1">
                <a:solidFill>
                  <a:srgbClr val="FF0000"/>
                </a:solidFill>
                <a:latin typeface="Bookman Old Style" panose="02050604050505020204" pitchFamily="18" charset="0"/>
              </a:rPr>
              <a:t>manusia</a:t>
            </a:r>
            <a:r>
              <a:rPr lang="en-US" sz="8000" b="1" dirty="0">
                <a:solidFill>
                  <a:srgbClr val="FF0000"/>
                </a:solidFill>
                <a:latin typeface="Bookman Old Style" panose="02050604050505020204" pitchFamily="18" charset="0"/>
              </a:rPr>
              <a:t> yang </a:t>
            </a:r>
            <a:r>
              <a:rPr lang="en-US" sz="8000" b="1" dirty="0" err="1">
                <a:solidFill>
                  <a:srgbClr val="FF0000"/>
                </a:solidFill>
                <a:latin typeface="Bookman Old Style" panose="02050604050505020204" pitchFamily="18" charset="0"/>
              </a:rPr>
              <a:t>ditandai</a:t>
            </a:r>
            <a:r>
              <a:rPr lang="en-US" sz="8000" b="1" dirty="0">
                <a:solidFill>
                  <a:srgbClr val="FF0000"/>
                </a:solidFill>
                <a:latin typeface="Bookman Old Style" panose="02050604050505020204" pitchFamily="18" charset="0"/>
              </a:rPr>
              <a:t> </a:t>
            </a:r>
            <a:r>
              <a:rPr lang="en-US" sz="8000" b="1" dirty="0" err="1">
                <a:solidFill>
                  <a:srgbClr val="FF0000"/>
                </a:solidFill>
                <a:latin typeface="Bookman Old Style" panose="02050604050505020204" pitchFamily="18" charset="0"/>
              </a:rPr>
              <a:t>dengan</a:t>
            </a:r>
            <a:r>
              <a:rPr lang="en-US" sz="8000" b="1" dirty="0">
                <a:solidFill>
                  <a:srgbClr val="FF0000"/>
                </a:solidFill>
                <a:latin typeface="Bookman Old Style" panose="02050604050505020204" pitchFamily="18" charset="0"/>
              </a:rPr>
              <a:t> </a:t>
            </a:r>
            <a:r>
              <a:rPr lang="en-US" sz="8000" b="1" dirty="0" err="1">
                <a:solidFill>
                  <a:srgbClr val="FF0000"/>
                </a:solidFill>
                <a:latin typeface="Bookman Old Style" panose="02050604050505020204" pitchFamily="18" charset="0"/>
              </a:rPr>
              <a:t>meningkatnya</a:t>
            </a:r>
            <a:r>
              <a:rPr lang="en-US" sz="8000" b="1" dirty="0">
                <a:solidFill>
                  <a:srgbClr val="FF0000"/>
                </a:solidFill>
                <a:latin typeface="Bookman Old Style" panose="02050604050505020204" pitchFamily="18" charset="0"/>
              </a:rPr>
              <a:t> </a:t>
            </a:r>
            <a:r>
              <a:rPr lang="en-US" sz="8000" b="1" dirty="0" err="1">
                <a:solidFill>
                  <a:srgbClr val="FF0000"/>
                </a:solidFill>
                <a:latin typeface="Bookman Old Style" panose="02050604050505020204" pitchFamily="18" charset="0"/>
              </a:rPr>
              <a:t>indeks</a:t>
            </a:r>
            <a:r>
              <a:rPr lang="en-US" sz="8000" b="1" dirty="0">
                <a:solidFill>
                  <a:srgbClr val="FF0000"/>
                </a:solidFill>
                <a:latin typeface="Bookman Old Style" panose="02050604050505020204" pitchFamily="18" charset="0"/>
              </a:rPr>
              <a:t> </a:t>
            </a:r>
            <a:r>
              <a:rPr lang="en-US" sz="8000" b="1" dirty="0" err="1">
                <a:solidFill>
                  <a:srgbClr val="FF0000"/>
                </a:solidFill>
                <a:latin typeface="Bookman Old Style" panose="02050604050505020204" pitchFamily="18" charset="0"/>
              </a:rPr>
              <a:t>pembangunan</a:t>
            </a:r>
            <a:r>
              <a:rPr lang="en-US" sz="8000" b="1" dirty="0">
                <a:solidFill>
                  <a:srgbClr val="FF0000"/>
                </a:solidFill>
                <a:latin typeface="Bookman Old Style" panose="02050604050505020204" pitchFamily="18" charset="0"/>
              </a:rPr>
              <a:t> </a:t>
            </a:r>
            <a:r>
              <a:rPr lang="en-US" sz="8000" b="1" dirty="0" err="1">
                <a:solidFill>
                  <a:srgbClr val="FF0000"/>
                </a:solidFill>
                <a:latin typeface="Bookman Old Style" panose="02050604050505020204" pitchFamily="18" charset="0"/>
              </a:rPr>
              <a:t>manusia</a:t>
            </a:r>
            <a:r>
              <a:rPr lang="en-US" sz="8000" b="1" dirty="0">
                <a:solidFill>
                  <a:srgbClr val="FF0000"/>
                </a:solidFill>
                <a:latin typeface="Bookman Old Style" panose="02050604050505020204" pitchFamily="18" charset="0"/>
              </a:rPr>
              <a:t> (IPM) dan</a:t>
            </a:r>
          </a:p>
          <a:p>
            <a:pPr>
              <a:lnSpc>
                <a:spcPct val="160000"/>
              </a:lnSpc>
            </a:pPr>
            <a:r>
              <a:rPr lang="en-US" sz="8000" b="1" dirty="0">
                <a:solidFill>
                  <a:srgbClr val="FF0000"/>
                </a:solidFill>
                <a:latin typeface="Bookman Old Style" panose="02050604050505020204" pitchFamily="18" charset="0"/>
              </a:rPr>
              <a:t> </a:t>
            </a:r>
            <a:r>
              <a:rPr lang="en-US" sz="8000" b="1" dirty="0" err="1">
                <a:solidFill>
                  <a:srgbClr val="FF0000"/>
                </a:solidFill>
                <a:latin typeface="Bookman Old Style" panose="02050604050505020204" pitchFamily="18" charset="0"/>
              </a:rPr>
              <a:t>indeks</a:t>
            </a:r>
            <a:r>
              <a:rPr lang="en-US" sz="8000" b="1" dirty="0">
                <a:solidFill>
                  <a:srgbClr val="FF0000"/>
                </a:solidFill>
                <a:latin typeface="Bookman Old Style" panose="02050604050505020204" pitchFamily="18" charset="0"/>
              </a:rPr>
              <a:t> </a:t>
            </a:r>
            <a:r>
              <a:rPr lang="en-US" sz="8000" b="1" dirty="0" err="1">
                <a:solidFill>
                  <a:srgbClr val="FF0000"/>
                </a:solidFill>
                <a:latin typeface="Bookman Old Style" panose="02050604050505020204" pitchFamily="18" charset="0"/>
              </a:rPr>
              <a:t>pembangunan</a:t>
            </a:r>
            <a:r>
              <a:rPr lang="en-US" sz="8000" b="1" dirty="0">
                <a:solidFill>
                  <a:srgbClr val="FF0000"/>
                </a:solidFill>
                <a:latin typeface="Bookman Old Style" panose="02050604050505020204" pitchFamily="18" charset="0"/>
              </a:rPr>
              <a:t> gender (IPG). </a:t>
            </a:r>
          </a:p>
          <a:p>
            <a:pPr marL="514350" indent="-457200" algn="just">
              <a:lnSpc>
                <a:spcPct val="150000"/>
              </a:lnSpc>
              <a:buAutoNum type="alphaLcPeriod"/>
            </a:pPr>
            <a:endParaRPr lang="en-US" sz="2800" dirty="0">
              <a:latin typeface="Bookman Old Style" panose="02050604050505020204" pitchFamily="18" charset="0"/>
              <a:cs typeface="Arial" panose="020B0604020202020204" pitchFamily="34" charset="0"/>
            </a:endParaRPr>
          </a:p>
        </p:txBody>
      </p:sp>
    </p:spTree>
    <p:extLst>
      <p:ext uri="{BB962C8B-B14F-4D97-AF65-F5344CB8AC3E}">
        <p14:creationId xmlns:p14="http://schemas.microsoft.com/office/powerpoint/2010/main" val="31905819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2"/>
          <p:cNvSpPr>
            <a:spLocks noChangeArrowheads="1"/>
          </p:cNvSpPr>
          <p:nvPr/>
        </p:nvSpPr>
        <p:spPr bwMode="auto">
          <a:xfrm>
            <a:off x="0" y="1742"/>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6" name="Title 12">
            <a:extLst>
              <a:ext uri="{FF2B5EF4-FFF2-40B4-BE49-F238E27FC236}">
                <a16:creationId xmlns:a16="http://schemas.microsoft.com/office/drawing/2014/main" id="{72CFD87F-E09B-28D0-DB6C-4321FFC87014}"/>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2F667600-A1E2-3BBF-4567-D5266480AC8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F1273DD8-063F-5887-1B41-7A23042F9C96}"/>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Content Placeholder 2">
            <a:extLst>
              <a:ext uri="{FF2B5EF4-FFF2-40B4-BE49-F238E27FC236}">
                <a16:creationId xmlns:a16="http://schemas.microsoft.com/office/drawing/2014/main" id="{9CA465CB-CE39-5808-E87B-A111217C13BB}"/>
              </a:ext>
            </a:extLst>
          </p:cNvPr>
          <p:cNvSpPr txBox="1">
            <a:spLocks/>
          </p:cNvSpPr>
          <p:nvPr/>
        </p:nvSpPr>
        <p:spPr>
          <a:xfrm>
            <a:off x="1025071" y="910498"/>
            <a:ext cx="10515600" cy="538329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50000"/>
              </a:lnSpc>
            </a:pPr>
            <a:r>
              <a:rPr lang="en-US" sz="3200" dirty="0" err="1">
                <a:solidFill>
                  <a:srgbClr val="FF0000"/>
                </a:solidFill>
                <a:latin typeface="Bookman Old Style" panose="02050604050505020204" pitchFamily="18" charset="0"/>
              </a:rPr>
              <a:t>Isu</a:t>
            </a:r>
            <a:r>
              <a:rPr lang="en-US" sz="3200" dirty="0">
                <a:solidFill>
                  <a:srgbClr val="FF0000"/>
                </a:solidFill>
                <a:latin typeface="Bookman Old Style" panose="02050604050505020204" pitchFamily="18" charset="0"/>
              </a:rPr>
              <a:t> </a:t>
            </a:r>
            <a:r>
              <a:rPr lang="en-US" sz="3200" dirty="0" err="1">
                <a:solidFill>
                  <a:srgbClr val="FF0000"/>
                </a:solidFill>
                <a:latin typeface="Bookman Old Style" panose="02050604050505020204" pitchFamily="18" charset="0"/>
              </a:rPr>
              <a:t>strategis</a:t>
            </a:r>
            <a:r>
              <a:rPr lang="en-US" sz="3200" dirty="0">
                <a:solidFill>
                  <a:srgbClr val="FF0000"/>
                </a:solidFill>
                <a:latin typeface="Bookman Old Style" panose="02050604050505020204" pitchFamily="18" charset="0"/>
              </a:rPr>
              <a:t> </a:t>
            </a:r>
            <a:r>
              <a:rPr lang="en-US" sz="3200" dirty="0" err="1">
                <a:solidFill>
                  <a:srgbClr val="FF0000"/>
                </a:solidFill>
                <a:latin typeface="Bookman Old Style" panose="02050604050505020204" pitchFamily="18" charset="0"/>
              </a:rPr>
              <a:t>strategis</a:t>
            </a:r>
            <a:r>
              <a:rPr lang="en-US" sz="3200" dirty="0">
                <a:solidFill>
                  <a:srgbClr val="FF0000"/>
                </a:solidFill>
                <a:latin typeface="Bookman Old Style" panose="02050604050505020204" pitchFamily="18" charset="0"/>
              </a:rPr>
              <a:t> </a:t>
            </a:r>
            <a:r>
              <a:rPr lang="en-US" sz="3200" dirty="0" err="1">
                <a:solidFill>
                  <a:srgbClr val="FF0000"/>
                </a:solidFill>
                <a:latin typeface="Bookman Old Style" panose="02050604050505020204" pitchFamily="18" charset="0"/>
              </a:rPr>
              <a:t>pembangunan</a:t>
            </a:r>
            <a:r>
              <a:rPr lang="en-US" sz="3200" dirty="0">
                <a:solidFill>
                  <a:srgbClr val="FF0000"/>
                </a:solidFill>
                <a:latin typeface="Bookman Old Style" panose="02050604050505020204" pitchFamily="18" charset="0"/>
              </a:rPr>
              <a:t> </a:t>
            </a:r>
          </a:p>
          <a:p>
            <a:pPr>
              <a:lnSpc>
                <a:spcPct val="150000"/>
              </a:lnSpc>
            </a:pPr>
            <a:r>
              <a:rPr lang="en-US" sz="3200" dirty="0">
                <a:solidFill>
                  <a:srgbClr val="FF0000"/>
                </a:solidFill>
                <a:latin typeface="Bookman Old Style" panose="02050604050505020204" pitchFamily="18" charset="0"/>
              </a:rPr>
              <a:t> Kalimantan Timur </a:t>
            </a:r>
            <a:r>
              <a:rPr lang="en-US" sz="3200" dirty="0" err="1">
                <a:solidFill>
                  <a:srgbClr val="FF0000"/>
                </a:solidFill>
                <a:latin typeface="Bookman Old Style" panose="02050604050505020204" pitchFamily="18" charset="0"/>
              </a:rPr>
              <a:t>tahun</a:t>
            </a:r>
            <a:r>
              <a:rPr lang="en-US" sz="3200" dirty="0">
                <a:solidFill>
                  <a:srgbClr val="FF0000"/>
                </a:solidFill>
                <a:latin typeface="Bookman Old Style" panose="02050604050505020204" pitchFamily="18" charset="0"/>
              </a:rPr>
              <a:t> 2024-2026 </a:t>
            </a:r>
            <a:r>
              <a:rPr lang="en-US" sz="1800" dirty="0">
                <a:solidFill>
                  <a:srgbClr val="000000"/>
                </a:solidFill>
                <a:latin typeface="Bookman Old Style" panose="02050604050505020204" pitchFamily="18" charset="0"/>
              </a:rPr>
              <a:t>: </a:t>
            </a:r>
          </a:p>
          <a:p>
            <a:pPr>
              <a:lnSpc>
                <a:spcPct val="150000"/>
              </a:lnSpc>
            </a:pPr>
            <a:r>
              <a:rPr lang="en-US" sz="3600" b="1" dirty="0" err="1">
                <a:solidFill>
                  <a:srgbClr val="0070C0"/>
                </a:solidFill>
                <a:latin typeface="Bookman Old Style" panose="02050604050505020204" pitchFamily="18" charset="0"/>
              </a:rPr>
              <a:t>Peningkatan</a:t>
            </a:r>
            <a:r>
              <a:rPr lang="en-US" sz="3600" b="1" dirty="0">
                <a:solidFill>
                  <a:srgbClr val="0070C0"/>
                </a:solidFill>
                <a:latin typeface="Bookman Old Style" panose="02050604050505020204" pitchFamily="18" charset="0"/>
              </a:rPr>
              <a:t> Daya </a:t>
            </a:r>
            <a:r>
              <a:rPr lang="en-US" sz="3600" b="1" dirty="0" err="1">
                <a:solidFill>
                  <a:srgbClr val="0070C0"/>
                </a:solidFill>
                <a:latin typeface="Bookman Old Style" panose="02050604050505020204" pitchFamily="18" charset="0"/>
              </a:rPr>
              <a:t>saing</a:t>
            </a:r>
            <a:r>
              <a:rPr lang="en-US" sz="3600" b="1" dirty="0">
                <a:solidFill>
                  <a:srgbClr val="0070C0"/>
                </a:solidFill>
                <a:latin typeface="Bookman Old Style" panose="02050604050505020204" pitchFamily="18" charset="0"/>
              </a:rPr>
              <a:t> </a:t>
            </a:r>
            <a:r>
              <a:rPr lang="en-US" sz="3600" b="1" dirty="0" err="1">
                <a:solidFill>
                  <a:srgbClr val="0070C0"/>
                </a:solidFill>
                <a:latin typeface="Bookman Old Style" panose="02050604050505020204" pitchFamily="18" charset="0"/>
              </a:rPr>
              <a:t>tenaga</a:t>
            </a:r>
            <a:r>
              <a:rPr lang="en-US" sz="3600" b="1" dirty="0">
                <a:solidFill>
                  <a:srgbClr val="0070C0"/>
                </a:solidFill>
                <a:latin typeface="Bookman Old Style" panose="02050604050505020204" pitchFamily="18" charset="0"/>
              </a:rPr>
              <a:t> </a:t>
            </a:r>
            <a:r>
              <a:rPr lang="en-US" sz="3600" b="1" dirty="0" err="1">
                <a:solidFill>
                  <a:srgbClr val="0070C0"/>
                </a:solidFill>
                <a:latin typeface="Bookman Old Style" panose="02050604050505020204" pitchFamily="18" charset="0"/>
              </a:rPr>
              <a:t>kerja</a:t>
            </a:r>
            <a:r>
              <a:rPr lang="en-US" sz="3600" b="1" dirty="0">
                <a:solidFill>
                  <a:srgbClr val="0070C0"/>
                </a:solidFill>
                <a:latin typeface="Bookman Old Style" panose="02050604050505020204" pitchFamily="18" charset="0"/>
              </a:rPr>
              <a:t> </a:t>
            </a:r>
            <a:r>
              <a:rPr lang="en-US" sz="1800" b="1" dirty="0">
                <a:solidFill>
                  <a:srgbClr val="000000"/>
                </a:solidFill>
                <a:latin typeface="Bookman Old Style" panose="02050604050505020204" pitchFamily="18" charset="0"/>
              </a:rPr>
              <a:t>:</a:t>
            </a:r>
          </a:p>
          <a:p>
            <a:pPr>
              <a:lnSpc>
                <a:spcPct val="150000"/>
              </a:lnSpc>
            </a:pPr>
            <a:r>
              <a:rPr lang="en-US" sz="1800" dirty="0" err="1">
                <a:solidFill>
                  <a:srgbClr val="000000"/>
                </a:solidFill>
                <a:latin typeface="Bookman Old Style" panose="02050604050505020204" pitchFamily="18" charset="0"/>
              </a:rPr>
              <a:t>Penguatan</a:t>
            </a:r>
            <a:r>
              <a:rPr lang="en-US" sz="1800" dirty="0">
                <a:solidFill>
                  <a:srgbClr val="000000"/>
                </a:solidFill>
                <a:latin typeface="Bookman Old Style" panose="02050604050505020204" pitchFamily="18" charset="0"/>
              </a:rPr>
              <a:t> SDM </a:t>
            </a:r>
            <a:r>
              <a:rPr lang="en-US" sz="1800" dirty="0" err="1">
                <a:solidFill>
                  <a:srgbClr val="000000"/>
                </a:solidFill>
                <a:latin typeface="Bookman Old Style" panose="02050604050505020204" pitchFamily="18" charset="0"/>
              </a:rPr>
              <a:t>menuju</a:t>
            </a:r>
            <a:r>
              <a:rPr lang="en-US" sz="1800" dirty="0">
                <a:solidFill>
                  <a:srgbClr val="000000"/>
                </a:solidFill>
                <a:latin typeface="Bookman Old Style" panose="02050604050505020204" pitchFamily="18" charset="0"/>
              </a:rPr>
              <a:t> </a:t>
            </a:r>
            <a:r>
              <a:rPr lang="en-US" sz="1800" dirty="0" err="1">
                <a:solidFill>
                  <a:srgbClr val="000000"/>
                </a:solidFill>
                <a:latin typeface="Bookman Old Style" panose="02050604050505020204" pitchFamily="18" charset="0"/>
              </a:rPr>
              <a:t>manusia</a:t>
            </a:r>
            <a:r>
              <a:rPr lang="en-US" sz="1800" dirty="0">
                <a:solidFill>
                  <a:srgbClr val="000000"/>
                </a:solidFill>
                <a:latin typeface="Bookman Old Style" panose="02050604050505020204" pitchFamily="18" charset="0"/>
              </a:rPr>
              <a:t> </a:t>
            </a:r>
            <a:r>
              <a:rPr lang="en-US" sz="1800" dirty="0" err="1">
                <a:solidFill>
                  <a:srgbClr val="000000"/>
                </a:solidFill>
                <a:latin typeface="Bookman Old Style" panose="02050604050505020204" pitchFamily="18" charset="0"/>
              </a:rPr>
              <a:t>unggul</a:t>
            </a:r>
            <a:r>
              <a:rPr lang="en-US" sz="1800" dirty="0">
                <a:solidFill>
                  <a:srgbClr val="000000"/>
                </a:solidFill>
                <a:latin typeface="Bookman Old Style" panose="02050604050505020204" pitchFamily="18" charset="0"/>
              </a:rPr>
              <a:t> </a:t>
            </a:r>
            <a:r>
              <a:rPr lang="en-US" sz="1800" dirty="0" err="1">
                <a:solidFill>
                  <a:srgbClr val="000000"/>
                </a:solidFill>
                <a:latin typeface="Bookman Old Style" panose="02050604050505020204" pitchFamily="18" charset="0"/>
              </a:rPr>
              <a:t>peningkatan</a:t>
            </a:r>
            <a:r>
              <a:rPr lang="en-US" sz="1800" dirty="0">
                <a:solidFill>
                  <a:srgbClr val="000000"/>
                </a:solidFill>
                <a:latin typeface="Bookman Old Style" panose="02050604050505020204" pitchFamily="18" charset="0"/>
              </a:rPr>
              <a:t> </a:t>
            </a:r>
            <a:r>
              <a:rPr lang="en-US" sz="1800" dirty="0" err="1">
                <a:solidFill>
                  <a:srgbClr val="000000"/>
                </a:solidFill>
                <a:latin typeface="Bookman Old Style" panose="02050604050505020204" pitchFamily="18" charset="0"/>
              </a:rPr>
              <a:t>produktivitas</a:t>
            </a:r>
            <a:r>
              <a:rPr lang="en-US" sz="1800" dirty="0">
                <a:solidFill>
                  <a:srgbClr val="000000"/>
                </a:solidFill>
                <a:latin typeface="Bookman Old Style" panose="02050604050505020204" pitchFamily="18" charset="0"/>
              </a:rPr>
              <a:t> </a:t>
            </a:r>
            <a:r>
              <a:rPr lang="en-US" sz="1800" dirty="0" err="1">
                <a:solidFill>
                  <a:srgbClr val="000000"/>
                </a:solidFill>
                <a:latin typeface="Bookman Old Style" panose="02050604050505020204" pitchFamily="18" charset="0"/>
              </a:rPr>
              <a:t>kerja</a:t>
            </a:r>
            <a:r>
              <a:rPr lang="en-US" sz="1800" dirty="0">
                <a:solidFill>
                  <a:srgbClr val="000000"/>
                </a:solidFill>
                <a:latin typeface="Bookman Old Style" panose="02050604050505020204" pitchFamily="18" charset="0"/>
              </a:rPr>
              <a:t>. </a:t>
            </a:r>
          </a:p>
          <a:p>
            <a:pPr>
              <a:lnSpc>
                <a:spcPct val="150000"/>
              </a:lnSpc>
            </a:pPr>
            <a:r>
              <a:rPr lang="en-US" sz="1800" dirty="0">
                <a:solidFill>
                  <a:srgbClr val="000000"/>
                </a:solidFill>
                <a:latin typeface="Bookman Old Style" panose="02050604050505020204" pitchFamily="18" charset="0"/>
              </a:rPr>
              <a:t> </a:t>
            </a:r>
            <a:r>
              <a:rPr lang="en-US" sz="1800" dirty="0" err="1">
                <a:solidFill>
                  <a:srgbClr val="000000"/>
                </a:solidFill>
                <a:latin typeface="Bookman Old Style" panose="02050604050505020204" pitchFamily="18" charset="0"/>
              </a:rPr>
              <a:t>berdaya</a:t>
            </a:r>
            <a:r>
              <a:rPr lang="en-US" sz="1800" dirty="0">
                <a:solidFill>
                  <a:srgbClr val="000000"/>
                </a:solidFill>
                <a:latin typeface="Bookman Old Style" panose="02050604050505020204" pitchFamily="18" charset="0"/>
              </a:rPr>
              <a:t> </a:t>
            </a:r>
            <a:r>
              <a:rPr lang="en-US" sz="1800" dirty="0" err="1">
                <a:solidFill>
                  <a:srgbClr val="000000"/>
                </a:solidFill>
                <a:latin typeface="Bookman Old Style" panose="02050604050505020204" pitchFamily="18" charset="0"/>
              </a:rPr>
              <a:t>saing</a:t>
            </a:r>
            <a:r>
              <a:rPr lang="en-US" sz="1800" dirty="0">
                <a:solidFill>
                  <a:srgbClr val="000000"/>
                </a:solidFill>
                <a:latin typeface="Bookman Old Style" panose="02050604050505020204" pitchFamily="18" charset="0"/>
              </a:rPr>
              <a:t>  </a:t>
            </a:r>
            <a:r>
              <a:rPr lang="en-US" sz="1800" dirty="0" err="1">
                <a:solidFill>
                  <a:srgbClr val="000000"/>
                </a:solidFill>
                <a:latin typeface="Bookman Old Style" panose="02050604050505020204" pitchFamily="18" charset="0"/>
              </a:rPr>
              <a:t>memenuhi</a:t>
            </a:r>
            <a:r>
              <a:rPr lang="en-US" sz="1800" dirty="0">
                <a:solidFill>
                  <a:srgbClr val="000000"/>
                </a:solidFill>
                <a:latin typeface="Bookman Old Style" panose="02050604050505020204" pitchFamily="18" charset="0"/>
              </a:rPr>
              <a:t> </a:t>
            </a:r>
            <a:r>
              <a:rPr lang="en-US" sz="1800" dirty="0" err="1">
                <a:solidFill>
                  <a:srgbClr val="000000"/>
                </a:solidFill>
                <a:latin typeface="Bookman Old Style" panose="02050604050505020204" pitchFamily="18" charset="0"/>
              </a:rPr>
              <a:t>kebutuhan</a:t>
            </a:r>
            <a:r>
              <a:rPr lang="en-US" sz="1800" dirty="0">
                <a:solidFill>
                  <a:srgbClr val="000000"/>
                </a:solidFill>
                <a:latin typeface="Bookman Old Style" panose="02050604050505020204" pitchFamily="18" charset="0"/>
              </a:rPr>
              <a:t> dunia </a:t>
            </a:r>
            <a:r>
              <a:rPr lang="en-US" sz="1800" dirty="0" err="1">
                <a:solidFill>
                  <a:srgbClr val="000000"/>
                </a:solidFill>
                <a:latin typeface="Bookman Old Style" panose="02050604050505020204" pitchFamily="18" charset="0"/>
              </a:rPr>
              <a:t>Kerja</a:t>
            </a:r>
            <a:endParaRPr lang="en-US" sz="1800" dirty="0">
              <a:solidFill>
                <a:srgbClr val="000000"/>
              </a:solidFill>
              <a:latin typeface="Bookman Old Style" panose="02050604050505020204" pitchFamily="18" charset="0"/>
            </a:endParaRPr>
          </a:p>
          <a:p>
            <a:pPr>
              <a:lnSpc>
                <a:spcPct val="150000"/>
              </a:lnSpc>
            </a:pPr>
            <a:endParaRPr lang="en-US" sz="2800" dirty="0">
              <a:latin typeface="Bookman Old Style" panose="02050604050505020204" pitchFamily="18" charset="0"/>
              <a:cs typeface="Arial" panose="020B0604020202020204" pitchFamily="34" charset="0"/>
            </a:endParaRPr>
          </a:p>
        </p:txBody>
      </p:sp>
    </p:spTree>
    <p:extLst>
      <p:ext uri="{BB962C8B-B14F-4D97-AF65-F5344CB8AC3E}">
        <p14:creationId xmlns:p14="http://schemas.microsoft.com/office/powerpoint/2010/main" val="2898936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2"/>
          <p:cNvSpPr>
            <a:spLocks noChangeArrowheads="1"/>
          </p:cNvSpPr>
          <p:nvPr/>
        </p:nvSpPr>
        <p:spPr bwMode="auto">
          <a:xfrm>
            <a:off x="0" y="1742"/>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6" name="Title 12">
            <a:extLst>
              <a:ext uri="{FF2B5EF4-FFF2-40B4-BE49-F238E27FC236}">
                <a16:creationId xmlns:a16="http://schemas.microsoft.com/office/drawing/2014/main" id="{72CFD87F-E09B-28D0-DB6C-4321FFC87014}"/>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2F667600-A1E2-3BBF-4567-D5266480AC8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F1273DD8-063F-5887-1B41-7A23042F9C96}"/>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Content Placeholder 2">
            <a:extLst>
              <a:ext uri="{FF2B5EF4-FFF2-40B4-BE49-F238E27FC236}">
                <a16:creationId xmlns:a16="http://schemas.microsoft.com/office/drawing/2014/main" id="{BCF34FCF-D7ED-8EA2-F78D-B4AA556FB675}"/>
              </a:ext>
            </a:extLst>
          </p:cNvPr>
          <p:cNvSpPr txBox="1">
            <a:spLocks/>
          </p:cNvSpPr>
          <p:nvPr/>
        </p:nvSpPr>
        <p:spPr>
          <a:xfrm>
            <a:off x="1025071" y="910499"/>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50000"/>
              </a:lnSpc>
            </a:pPr>
            <a:endParaRPr lang="en-US" sz="2800">
              <a:latin typeface="Bookman Old Style" panose="02050604050505020204" pitchFamily="18" charset="0"/>
              <a:cs typeface="Arial" panose="020B0604020202020204" pitchFamily="34" charset="0"/>
            </a:endParaRPr>
          </a:p>
        </p:txBody>
      </p:sp>
      <p:sp>
        <p:nvSpPr>
          <p:cNvPr id="6" name="Content Placeholder 2">
            <a:extLst>
              <a:ext uri="{FF2B5EF4-FFF2-40B4-BE49-F238E27FC236}">
                <a16:creationId xmlns:a16="http://schemas.microsoft.com/office/drawing/2014/main" id="{40236C04-C170-B404-EAE7-9012ADF59224}"/>
              </a:ext>
            </a:extLst>
          </p:cNvPr>
          <p:cNvSpPr txBox="1">
            <a:spLocks/>
          </p:cNvSpPr>
          <p:nvPr/>
        </p:nvSpPr>
        <p:spPr>
          <a:xfrm>
            <a:off x="1177471" y="1062899"/>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50000"/>
              </a:lnSpc>
            </a:pPr>
            <a:endParaRPr lang="en-US" sz="2800">
              <a:latin typeface="Bookman Old Style" panose="02050604050505020204" pitchFamily="18" charset="0"/>
              <a:cs typeface="Arial" panose="020B0604020202020204" pitchFamily="34" charset="0"/>
            </a:endParaRPr>
          </a:p>
        </p:txBody>
      </p:sp>
      <p:sp>
        <p:nvSpPr>
          <p:cNvPr id="7" name="Content Placeholder 2">
            <a:extLst>
              <a:ext uri="{FF2B5EF4-FFF2-40B4-BE49-F238E27FC236}">
                <a16:creationId xmlns:a16="http://schemas.microsoft.com/office/drawing/2014/main" id="{742ED978-C951-B022-D039-2180B264F523}"/>
              </a:ext>
            </a:extLst>
          </p:cNvPr>
          <p:cNvSpPr txBox="1">
            <a:spLocks/>
          </p:cNvSpPr>
          <p:nvPr/>
        </p:nvSpPr>
        <p:spPr>
          <a:xfrm>
            <a:off x="1329871" y="1215298"/>
            <a:ext cx="10515600" cy="525359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6000" dirty="0" err="1">
                <a:solidFill>
                  <a:srgbClr val="0070C0"/>
                </a:solidFill>
                <a:latin typeface="Bookman Old Style" panose="02050604050505020204" pitchFamily="18" charset="0"/>
              </a:rPr>
              <a:t>Sasaran</a:t>
            </a:r>
            <a:r>
              <a:rPr lang="en-US" sz="4000" dirty="0">
                <a:solidFill>
                  <a:srgbClr val="000000"/>
                </a:solidFill>
                <a:latin typeface="Bookman Old Style" panose="02050604050505020204" pitchFamily="18" charset="0"/>
              </a:rPr>
              <a:t> </a:t>
            </a:r>
          </a:p>
          <a:p>
            <a:endParaRPr lang="en-US" sz="4000" dirty="0">
              <a:solidFill>
                <a:srgbClr val="000000"/>
              </a:solidFill>
              <a:latin typeface="Bookman Old Style" panose="02050604050505020204" pitchFamily="18" charset="0"/>
            </a:endParaRPr>
          </a:p>
          <a:p>
            <a:r>
              <a:rPr lang="en-US" sz="4000" b="1" dirty="0" err="1">
                <a:solidFill>
                  <a:srgbClr val="000000"/>
                </a:solidFill>
                <a:latin typeface="Bookman Old Style" panose="02050604050505020204" pitchFamily="18" charset="0"/>
              </a:rPr>
              <a:t>Mewujudkan</a:t>
            </a:r>
            <a:r>
              <a:rPr lang="en-US" sz="4000" b="1" dirty="0">
                <a:solidFill>
                  <a:srgbClr val="000000"/>
                </a:solidFill>
                <a:latin typeface="Bookman Old Style" panose="02050604050505020204" pitchFamily="18" charset="0"/>
              </a:rPr>
              <a:t> </a:t>
            </a:r>
            <a:r>
              <a:rPr lang="en-US" sz="4000" b="1" dirty="0" err="1">
                <a:solidFill>
                  <a:srgbClr val="000000"/>
                </a:solidFill>
                <a:latin typeface="Bookman Old Style" panose="02050604050505020204" pitchFamily="18" charset="0"/>
              </a:rPr>
              <a:t>Sumber</a:t>
            </a:r>
            <a:r>
              <a:rPr lang="en-US" sz="4000" b="1" dirty="0">
                <a:solidFill>
                  <a:srgbClr val="000000"/>
                </a:solidFill>
                <a:latin typeface="Bookman Old Style" panose="02050604050505020204" pitchFamily="18" charset="0"/>
              </a:rPr>
              <a:t> Daya </a:t>
            </a:r>
            <a:r>
              <a:rPr lang="en-US" sz="4000" b="1" dirty="0" err="1">
                <a:solidFill>
                  <a:srgbClr val="000000"/>
                </a:solidFill>
                <a:latin typeface="Bookman Old Style" panose="02050604050505020204" pitchFamily="18" charset="0"/>
              </a:rPr>
              <a:t>Manusia</a:t>
            </a:r>
            <a:r>
              <a:rPr lang="en-US" sz="4000" b="1" dirty="0">
                <a:solidFill>
                  <a:srgbClr val="000000"/>
                </a:solidFill>
                <a:latin typeface="Bookman Old Style" panose="02050604050505020204" pitchFamily="18" charset="0"/>
              </a:rPr>
              <a:t> (SDM) </a:t>
            </a:r>
            <a:r>
              <a:rPr lang="en-US" sz="4000" b="1" dirty="0" err="1">
                <a:solidFill>
                  <a:srgbClr val="000000"/>
                </a:solidFill>
                <a:latin typeface="Bookman Old Style" panose="02050604050505020204" pitchFamily="18" charset="0"/>
              </a:rPr>
              <a:t>Berdaya</a:t>
            </a:r>
            <a:r>
              <a:rPr lang="en-US" sz="4000" b="1" dirty="0">
                <a:solidFill>
                  <a:srgbClr val="000000"/>
                </a:solidFill>
                <a:latin typeface="Bookman Old Style" panose="02050604050505020204" pitchFamily="18" charset="0"/>
              </a:rPr>
              <a:t> </a:t>
            </a:r>
            <a:r>
              <a:rPr lang="en-US" sz="4000" b="1" dirty="0" err="1">
                <a:solidFill>
                  <a:srgbClr val="000000"/>
                </a:solidFill>
                <a:latin typeface="Bookman Old Style" panose="02050604050505020204" pitchFamily="18" charset="0"/>
              </a:rPr>
              <a:t>Saing</a:t>
            </a:r>
            <a:endParaRPr lang="en-US" sz="4000" b="1" dirty="0">
              <a:solidFill>
                <a:srgbClr val="000000"/>
              </a:solidFill>
              <a:latin typeface="Bookman Old Style" panose="02050604050505020204" pitchFamily="18" charset="0"/>
            </a:endParaRPr>
          </a:p>
          <a:p>
            <a:r>
              <a:rPr lang="en-US" sz="4000" dirty="0" err="1">
                <a:solidFill>
                  <a:srgbClr val="000000"/>
                </a:solidFill>
                <a:latin typeface="Bookman Old Style" panose="02050604050505020204" pitchFamily="18" charset="0"/>
              </a:rPr>
              <a:t>Perwujudan</a:t>
            </a:r>
            <a:r>
              <a:rPr lang="en-US" sz="4000" dirty="0">
                <a:solidFill>
                  <a:srgbClr val="000000"/>
                </a:solidFill>
                <a:latin typeface="Bookman Old Style" panose="02050604050505020204" pitchFamily="18" charset="0"/>
              </a:rPr>
              <a:t> </a:t>
            </a:r>
            <a:r>
              <a:rPr lang="en-US" sz="4000" dirty="0" err="1">
                <a:solidFill>
                  <a:srgbClr val="000000"/>
                </a:solidFill>
                <a:latin typeface="Bookman Old Style" panose="02050604050505020204" pitchFamily="18" charset="0"/>
              </a:rPr>
              <a:t>daya</a:t>
            </a:r>
            <a:r>
              <a:rPr lang="en-US" sz="4000" dirty="0">
                <a:solidFill>
                  <a:srgbClr val="000000"/>
                </a:solidFill>
                <a:latin typeface="Bookman Old Style" panose="02050604050505020204" pitchFamily="18" charset="0"/>
              </a:rPr>
              <a:t> </a:t>
            </a:r>
            <a:r>
              <a:rPr lang="en-US" sz="4000" dirty="0" err="1">
                <a:solidFill>
                  <a:srgbClr val="000000"/>
                </a:solidFill>
                <a:latin typeface="Bookman Old Style" panose="02050604050505020204" pitchFamily="18" charset="0"/>
              </a:rPr>
              <a:t>saing</a:t>
            </a:r>
            <a:r>
              <a:rPr lang="en-US" sz="4000" dirty="0">
                <a:solidFill>
                  <a:srgbClr val="000000"/>
                </a:solidFill>
                <a:latin typeface="Bookman Old Style" panose="02050604050505020204" pitchFamily="18" charset="0"/>
              </a:rPr>
              <a:t> SDM</a:t>
            </a:r>
          </a:p>
          <a:p>
            <a:r>
              <a:rPr lang="sv-SE" sz="4000" dirty="0">
                <a:solidFill>
                  <a:srgbClr val="000000"/>
                </a:solidFill>
                <a:latin typeface="Bookman Old Style" panose="02050604050505020204" pitchFamily="18" charset="0"/>
              </a:rPr>
              <a:t>Menurunnya tingkat pengangguran </a:t>
            </a:r>
          </a:p>
        </p:txBody>
      </p:sp>
    </p:spTree>
    <p:extLst>
      <p:ext uri="{BB962C8B-B14F-4D97-AF65-F5344CB8AC3E}">
        <p14:creationId xmlns:p14="http://schemas.microsoft.com/office/powerpoint/2010/main" val="20473170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2"/>
          <p:cNvSpPr>
            <a:spLocks noChangeArrowheads="1"/>
          </p:cNvSpPr>
          <p:nvPr/>
        </p:nvSpPr>
        <p:spPr bwMode="auto">
          <a:xfrm>
            <a:off x="0" y="1742"/>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6" name="Title 12">
            <a:extLst>
              <a:ext uri="{FF2B5EF4-FFF2-40B4-BE49-F238E27FC236}">
                <a16:creationId xmlns:a16="http://schemas.microsoft.com/office/drawing/2014/main" id="{72CFD87F-E09B-28D0-DB6C-4321FFC87014}"/>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2F667600-A1E2-3BBF-4567-D5266480AC8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F1273DD8-063F-5887-1B41-7A23042F9C96}"/>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Content Placeholder 2">
            <a:extLst>
              <a:ext uri="{FF2B5EF4-FFF2-40B4-BE49-F238E27FC236}">
                <a16:creationId xmlns:a16="http://schemas.microsoft.com/office/drawing/2014/main" id="{BCF34FCF-D7ED-8EA2-F78D-B4AA556FB675}"/>
              </a:ext>
            </a:extLst>
          </p:cNvPr>
          <p:cNvSpPr txBox="1">
            <a:spLocks/>
          </p:cNvSpPr>
          <p:nvPr/>
        </p:nvSpPr>
        <p:spPr>
          <a:xfrm>
            <a:off x="1025071" y="910499"/>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50000"/>
              </a:lnSpc>
            </a:pPr>
            <a:endParaRPr lang="en-US" sz="2800">
              <a:latin typeface="Bookman Old Style" panose="02050604050505020204" pitchFamily="18" charset="0"/>
              <a:cs typeface="Arial" panose="020B0604020202020204" pitchFamily="34" charset="0"/>
            </a:endParaRPr>
          </a:p>
        </p:txBody>
      </p:sp>
      <p:sp>
        <p:nvSpPr>
          <p:cNvPr id="6" name="Content Placeholder 2">
            <a:extLst>
              <a:ext uri="{FF2B5EF4-FFF2-40B4-BE49-F238E27FC236}">
                <a16:creationId xmlns:a16="http://schemas.microsoft.com/office/drawing/2014/main" id="{40236C04-C170-B404-EAE7-9012ADF59224}"/>
              </a:ext>
            </a:extLst>
          </p:cNvPr>
          <p:cNvSpPr txBox="1">
            <a:spLocks/>
          </p:cNvSpPr>
          <p:nvPr/>
        </p:nvSpPr>
        <p:spPr>
          <a:xfrm>
            <a:off x="1177471" y="1062899"/>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50000"/>
              </a:lnSpc>
            </a:pPr>
            <a:endParaRPr lang="en-US" sz="2800">
              <a:latin typeface="Bookman Old Style" panose="02050604050505020204" pitchFamily="18" charset="0"/>
              <a:cs typeface="Arial" panose="020B0604020202020204" pitchFamily="34" charset="0"/>
            </a:endParaRPr>
          </a:p>
        </p:txBody>
      </p:sp>
      <p:pic>
        <p:nvPicPr>
          <p:cNvPr id="9" name="Picture 8">
            <a:extLst>
              <a:ext uri="{FF2B5EF4-FFF2-40B4-BE49-F238E27FC236}">
                <a16:creationId xmlns:a16="http://schemas.microsoft.com/office/drawing/2014/main" id="{139522D5-FC42-FD0B-B17C-45F2E29914ED}"/>
              </a:ext>
            </a:extLst>
          </p:cNvPr>
          <p:cNvPicPr>
            <a:picLocks noChangeAspect="1"/>
          </p:cNvPicPr>
          <p:nvPr/>
        </p:nvPicPr>
        <p:blipFill rotWithShape="1">
          <a:blip r:embed="rId4"/>
          <a:srcRect t="7255"/>
          <a:stretch/>
        </p:blipFill>
        <p:spPr>
          <a:xfrm>
            <a:off x="623206" y="1095043"/>
            <a:ext cx="11319329" cy="2534295"/>
          </a:xfrm>
          <a:prstGeom prst="rect">
            <a:avLst/>
          </a:prstGeom>
        </p:spPr>
      </p:pic>
      <p:pic>
        <p:nvPicPr>
          <p:cNvPr id="11" name="Picture 10">
            <a:extLst>
              <a:ext uri="{FF2B5EF4-FFF2-40B4-BE49-F238E27FC236}">
                <a16:creationId xmlns:a16="http://schemas.microsoft.com/office/drawing/2014/main" id="{634E1469-1194-2045-4055-22E2DF94DA69}"/>
              </a:ext>
            </a:extLst>
          </p:cNvPr>
          <p:cNvPicPr>
            <a:picLocks noChangeAspect="1"/>
          </p:cNvPicPr>
          <p:nvPr/>
        </p:nvPicPr>
        <p:blipFill rotWithShape="1">
          <a:blip r:embed="rId5"/>
          <a:srcRect t="8193"/>
          <a:stretch/>
        </p:blipFill>
        <p:spPr>
          <a:xfrm>
            <a:off x="2700970" y="4122690"/>
            <a:ext cx="7163800" cy="2387600"/>
          </a:xfrm>
          <a:prstGeom prst="rect">
            <a:avLst/>
          </a:prstGeom>
        </p:spPr>
      </p:pic>
      <p:sp>
        <p:nvSpPr>
          <p:cNvPr id="7" name="TextBox 6">
            <a:extLst>
              <a:ext uri="{FF2B5EF4-FFF2-40B4-BE49-F238E27FC236}">
                <a16:creationId xmlns:a16="http://schemas.microsoft.com/office/drawing/2014/main" id="{D63478B7-F6CB-84B7-1DBE-FE114F4430DB}"/>
              </a:ext>
            </a:extLst>
          </p:cNvPr>
          <p:cNvSpPr txBox="1"/>
          <p:nvPr/>
        </p:nvSpPr>
        <p:spPr>
          <a:xfrm>
            <a:off x="2207271" y="178297"/>
            <a:ext cx="7657499" cy="553980"/>
          </a:xfrm>
          <a:prstGeom prst="rect">
            <a:avLst/>
          </a:prstGeom>
          <a:solidFill>
            <a:schemeClr val="bg2"/>
          </a:solidFill>
          <a:ln>
            <a:solidFill>
              <a:schemeClr val="accent2"/>
            </a:solidFill>
          </a:ln>
        </p:spPr>
        <p:txBody>
          <a:bodyPr wrap="square" lIns="91423" tIns="45711" rIns="91423" bIns="45711">
            <a:spAutoFit/>
          </a:bodyPr>
          <a:lstStyle/>
          <a:p>
            <a:pPr algn="ctr" eaLnBrk="1" hangingPunct="1">
              <a:buClr>
                <a:srgbClr val="262626"/>
              </a:buClr>
              <a:buSzPts val="1200"/>
              <a:buFont typeface="Open Sans"/>
              <a:buNone/>
            </a:pPr>
            <a:r>
              <a:rPr lang="sv-SE" altLang="en-US" sz="3000" b="1">
                <a:ln w="0"/>
                <a:solidFill>
                  <a:schemeClr val="tx1">
                    <a:lumMod val="65000"/>
                    <a:lumOff val="35000"/>
                  </a:schemeClr>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TUJUAN DAN SASARAN </a:t>
            </a:r>
            <a:endParaRPr lang="sv-SE" altLang="en-US" sz="3000" b="1" dirty="0">
              <a:solidFill>
                <a:schemeClr val="tx1">
                  <a:lumMod val="65000"/>
                  <a:lumOff val="35000"/>
                </a:schemeClr>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spTree>
    <p:extLst>
      <p:ext uri="{BB962C8B-B14F-4D97-AF65-F5344CB8AC3E}">
        <p14:creationId xmlns:p14="http://schemas.microsoft.com/office/powerpoint/2010/main" val="40002008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2"/>
          <p:cNvSpPr>
            <a:spLocks noChangeArrowheads="1"/>
          </p:cNvSpPr>
          <p:nvPr/>
        </p:nvSpPr>
        <p:spPr bwMode="auto">
          <a:xfrm>
            <a:off x="0" y="1742"/>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6" name="Title 12">
            <a:extLst>
              <a:ext uri="{FF2B5EF4-FFF2-40B4-BE49-F238E27FC236}">
                <a16:creationId xmlns:a16="http://schemas.microsoft.com/office/drawing/2014/main" id="{72CFD87F-E09B-28D0-DB6C-4321FFC87014}"/>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2F667600-A1E2-3BBF-4567-D5266480AC8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F1273DD8-063F-5887-1B41-7A23042F9C96}"/>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Content Placeholder 2">
            <a:extLst>
              <a:ext uri="{FF2B5EF4-FFF2-40B4-BE49-F238E27FC236}">
                <a16:creationId xmlns:a16="http://schemas.microsoft.com/office/drawing/2014/main" id="{BCF34FCF-D7ED-8EA2-F78D-B4AA556FB675}"/>
              </a:ext>
            </a:extLst>
          </p:cNvPr>
          <p:cNvSpPr txBox="1">
            <a:spLocks/>
          </p:cNvSpPr>
          <p:nvPr/>
        </p:nvSpPr>
        <p:spPr>
          <a:xfrm>
            <a:off x="1025071" y="910499"/>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50000"/>
              </a:lnSpc>
            </a:pPr>
            <a:endParaRPr lang="en-US" sz="2800">
              <a:latin typeface="Bookman Old Style" panose="02050604050505020204" pitchFamily="18" charset="0"/>
              <a:cs typeface="Arial" panose="020B0604020202020204" pitchFamily="34" charset="0"/>
            </a:endParaRPr>
          </a:p>
        </p:txBody>
      </p:sp>
      <p:sp>
        <p:nvSpPr>
          <p:cNvPr id="6" name="Content Placeholder 2">
            <a:extLst>
              <a:ext uri="{FF2B5EF4-FFF2-40B4-BE49-F238E27FC236}">
                <a16:creationId xmlns:a16="http://schemas.microsoft.com/office/drawing/2014/main" id="{40236C04-C170-B404-EAE7-9012ADF59224}"/>
              </a:ext>
            </a:extLst>
          </p:cNvPr>
          <p:cNvSpPr txBox="1">
            <a:spLocks/>
          </p:cNvSpPr>
          <p:nvPr/>
        </p:nvSpPr>
        <p:spPr>
          <a:xfrm>
            <a:off x="1177471" y="1062899"/>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50000"/>
              </a:lnSpc>
            </a:pPr>
            <a:endParaRPr lang="en-US" sz="2800">
              <a:latin typeface="Bookman Old Style" panose="02050604050505020204" pitchFamily="18" charset="0"/>
              <a:cs typeface="Arial" panose="020B0604020202020204" pitchFamily="34" charset="0"/>
            </a:endParaRPr>
          </a:p>
        </p:txBody>
      </p:sp>
      <p:sp>
        <p:nvSpPr>
          <p:cNvPr id="8" name="Content Placeholder 2">
            <a:extLst>
              <a:ext uri="{FF2B5EF4-FFF2-40B4-BE49-F238E27FC236}">
                <a16:creationId xmlns:a16="http://schemas.microsoft.com/office/drawing/2014/main" id="{1C4EBF7D-ACE1-99ED-5831-CE25B8B1AB35}"/>
              </a:ext>
            </a:extLst>
          </p:cNvPr>
          <p:cNvSpPr txBox="1">
            <a:spLocks/>
          </p:cNvSpPr>
          <p:nvPr/>
        </p:nvSpPr>
        <p:spPr>
          <a:xfrm>
            <a:off x="685800" y="811010"/>
            <a:ext cx="11194142" cy="4550316"/>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00000"/>
              </a:lnSpc>
            </a:pPr>
            <a:r>
              <a:rPr lang="en-US" sz="1800" dirty="0" err="1">
                <a:solidFill>
                  <a:srgbClr val="000000"/>
                </a:solidFill>
                <a:latin typeface="Bookman Old Style" panose="02050604050505020204" pitchFamily="18" charset="0"/>
              </a:rPr>
              <a:t>Prioritas</a:t>
            </a:r>
            <a:r>
              <a:rPr lang="en-US" sz="1800" dirty="0">
                <a:solidFill>
                  <a:srgbClr val="000000"/>
                </a:solidFill>
                <a:latin typeface="Bookman Old Style" panose="02050604050505020204" pitchFamily="18" charset="0"/>
              </a:rPr>
              <a:t> Pembangunan (PP) Daerah  </a:t>
            </a:r>
            <a:r>
              <a:rPr lang="en-US" sz="1800" dirty="0" err="1">
                <a:solidFill>
                  <a:srgbClr val="000000"/>
                </a:solidFill>
                <a:latin typeface="Bookman Old Style" panose="02050604050505020204" pitchFamily="18" charset="0"/>
              </a:rPr>
              <a:t>Provinsi</a:t>
            </a:r>
            <a:r>
              <a:rPr lang="en-US" sz="1800" dirty="0">
                <a:solidFill>
                  <a:srgbClr val="000000"/>
                </a:solidFill>
                <a:latin typeface="Bookman Old Style" panose="02050604050505020204" pitchFamily="18" charset="0"/>
              </a:rPr>
              <a:t> Kalimantan Timur </a:t>
            </a:r>
          </a:p>
          <a:p>
            <a:pPr>
              <a:lnSpc>
                <a:spcPct val="100000"/>
              </a:lnSpc>
            </a:pPr>
            <a:r>
              <a:rPr lang="en-US" sz="1800" dirty="0" err="1">
                <a:solidFill>
                  <a:srgbClr val="000000"/>
                </a:solidFill>
                <a:latin typeface="Bookman Old Style" panose="02050604050505020204" pitchFamily="18" charset="0"/>
              </a:rPr>
              <a:t>sasaran</a:t>
            </a:r>
            <a:r>
              <a:rPr lang="en-US" sz="1800" dirty="0">
                <a:solidFill>
                  <a:srgbClr val="000000"/>
                </a:solidFill>
                <a:latin typeface="Bookman Old Style" panose="02050604050505020204" pitchFamily="18" charset="0"/>
              </a:rPr>
              <a:t> </a:t>
            </a:r>
            <a:r>
              <a:rPr lang="en-US" sz="1800" dirty="0" err="1">
                <a:solidFill>
                  <a:srgbClr val="000000"/>
                </a:solidFill>
                <a:latin typeface="Bookman Old Style" panose="02050604050505020204" pitchFamily="18" charset="0"/>
              </a:rPr>
              <a:t>strategis</a:t>
            </a:r>
            <a:r>
              <a:rPr lang="en-US" sz="1800" dirty="0">
                <a:solidFill>
                  <a:srgbClr val="000000"/>
                </a:solidFill>
                <a:latin typeface="Bookman Old Style" panose="02050604050505020204" pitchFamily="18" charset="0"/>
              </a:rPr>
              <a:t> RPD </a:t>
            </a:r>
            <a:r>
              <a:rPr lang="en-US" sz="1800" dirty="0" err="1">
                <a:solidFill>
                  <a:srgbClr val="000000"/>
                </a:solidFill>
                <a:latin typeface="Bookman Old Style" panose="02050604050505020204" pitchFamily="18" charset="0"/>
              </a:rPr>
              <a:t>periode</a:t>
            </a:r>
            <a:r>
              <a:rPr lang="en-US" sz="1800" dirty="0">
                <a:solidFill>
                  <a:srgbClr val="000000"/>
                </a:solidFill>
                <a:latin typeface="Bookman Old Style" panose="02050604050505020204" pitchFamily="18" charset="0"/>
              </a:rPr>
              <a:t> 2024-2026</a:t>
            </a:r>
          </a:p>
          <a:p>
            <a:pPr>
              <a:lnSpc>
                <a:spcPct val="100000"/>
              </a:lnSpc>
            </a:pPr>
            <a:r>
              <a:rPr lang="en-US" sz="3200" b="1" dirty="0" err="1">
                <a:solidFill>
                  <a:srgbClr val="FF0000"/>
                </a:solidFill>
                <a:latin typeface="Bookman Old Style" panose="02050604050505020204" pitchFamily="18" charset="0"/>
              </a:rPr>
              <a:t>Peningkatan</a:t>
            </a:r>
            <a:r>
              <a:rPr lang="en-US" sz="3200" b="1" dirty="0">
                <a:solidFill>
                  <a:srgbClr val="FF0000"/>
                </a:solidFill>
                <a:latin typeface="Bookman Old Style" panose="02050604050505020204" pitchFamily="18" charset="0"/>
              </a:rPr>
              <a:t> </a:t>
            </a:r>
            <a:r>
              <a:rPr lang="en-US" sz="3200" b="1" dirty="0" err="1">
                <a:solidFill>
                  <a:srgbClr val="FF0000"/>
                </a:solidFill>
                <a:latin typeface="Bookman Old Style" panose="02050604050505020204" pitchFamily="18" charset="0"/>
              </a:rPr>
              <a:t>daya</a:t>
            </a:r>
            <a:r>
              <a:rPr lang="en-US" sz="3200" b="1" dirty="0">
                <a:solidFill>
                  <a:srgbClr val="FF0000"/>
                </a:solidFill>
                <a:latin typeface="Bookman Old Style" panose="02050604050505020204" pitchFamily="18" charset="0"/>
              </a:rPr>
              <a:t> </a:t>
            </a:r>
            <a:r>
              <a:rPr lang="en-US" sz="3200" b="1" dirty="0" err="1">
                <a:solidFill>
                  <a:srgbClr val="FF0000"/>
                </a:solidFill>
                <a:latin typeface="Bookman Old Style" panose="02050604050505020204" pitchFamily="18" charset="0"/>
              </a:rPr>
              <a:t>saing</a:t>
            </a:r>
            <a:r>
              <a:rPr lang="en-US" sz="3200" b="1" dirty="0">
                <a:solidFill>
                  <a:srgbClr val="FF0000"/>
                </a:solidFill>
                <a:latin typeface="Bookman Old Style" panose="02050604050505020204" pitchFamily="18" charset="0"/>
              </a:rPr>
              <a:t> </a:t>
            </a:r>
            <a:r>
              <a:rPr lang="en-US" sz="3200" b="1" dirty="0" err="1">
                <a:solidFill>
                  <a:srgbClr val="FF0000"/>
                </a:solidFill>
                <a:latin typeface="Bookman Old Style" panose="02050604050505020204" pitchFamily="18" charset="0"/>
              </a:rPr>
              <a:t>sumber</a:t>
            </a:r>
            <a:r>
              <a:rPr lang="en-US" sz="3200" b="1" dirty="0">
                <a:solidFill>
                  <a:srgbClr val="FF0000"/>
                </a:solidFill>
                <a:latin typeface="Bookman Old Style" panose="02050604050505020204" pitchFamily="18" charset="0"/>
              </a:rPr>
              <a:t> </a:t>
            </a:r>
            <a:r>
              <a:rPr lang="en-US" sz="3200" b="1" dirty="0" err="1">
                <a:solidFill>
                  <a:srgbClr val="FF0000"/>
                </a:solidFill>
                <a:latin typeface="Bookman Old Style" panose="02050604050505020204" pitchFamily="18" charset="0"/>
              </a:rPr>
              <a:t>daya</a:t>
            </a:r>
            <a:r>
              <a:rPr lang="en-US" sz="3200" b="1" dirty="0">
                <a:solidFill>
                  <a:srgbClr val="FF0000"/>
                </a:solidFill>
                <a:latin typeface="Bookman Old Style" panose="02050604050505020204" pitchFamily="18" charset="0"/>
              </a:rPr>
              <a:t> </a:t>
            </a:r>
            <a:r>
              <a:rPr lang="en-US" sz="3200" b="1" dirty="0" err="1">
                <a:solidFill>
                  <a:srgbClr val="FF0000"/>
                </a:solidFill>
                <a:latin typeface="Bookman Old Style" panose="02050604050505020204" pitchFamily="18" charset="0"/>
              </a:rPr>
              <a:t>manusia</a:t>
            </a:r>
            <a:r>
              <a:rPr lang="en-US" sz="3200" b="1" dirty="0">
                <a:solidFill>
                  <a:srgbClr val="FF0000"/>
                </a:solidFill>
                <a:latin typeface="Bookman Old Style" panose="02050604050505020204" pitchFamily="18" charset="0"/>
              </a:rPr>
              <a:t> </a:t>
            </a:r>
          </a:p>
          <a:p>
            <a:pPr>
              <a:lnSpc>
                <a:spcPct val="100000"/>
              </a:lnSpc>
            </a:pPr>
            <a:r>
              <a:rPr lang="en-US" sz="3200" b="1" dirty="0">
                <a:solidFill>
                  <a:srgbClr val="FF0000"/>
                </a:solidFill>
                <a:latin typeface="Bookman Old Style" panose="02050604050505020204" pitchFamily="18" charset="0"/>
              </a:rPr>
              <a:t>yang </a:t>
            </a:r>
            <a:r>
              <a:rPr lang="en-US" sz="3200" b="1" dirty="0" err="1">
                <a:solidFill>
                  <a:srgbClr val="FF0000"/>
                </a:solidFill>
                <a:latin typeface="Bookman Old Style" panose="02050604050505020204" pitchFamily="18" charset="0"/>
              </a:rPr>
              <a:t>mendorong</a:t>
            </a:r>
            <a:r>
              <a:rPr lang="en-US" sz="3200" b="1" dirty="0">
                <a:solidFill>
                  <a:srgbClr val="FF0000"/>
                </a:solidFill>
                <a:latin typeface="Bookman Old Style" panose="02050604050505020204" pitchFamily="18" charset="0"/>
              </a:rPr>
              <a:t> </a:t>
            </a:r>
            <a:r>
              <a:rPr lang="en-US" sz="3200" b="1" dirty="0" err="1">
                <a:solidFill>
                  <a:srgbClr val="FF0000"/>
                </a:solidFill>
                <a:latin typeface="Bookman Old Style" panose="02050604050505020204" pitchFamily="18" charset="0"/>
              </a:rPr>
              <a:t>penyerapan</a:t>
            </a:r>
            <a:r>
              <a:rPr lang="en-US" sz="3200" b="1" dirty="0">
                <a:solidFill>
                  <a:srgbClr val="FF0000"/>
                </a:solidFill>
                <a:latin typeface="Bookman Old Style" panose="02050604050505020204" pitchFamily="18" charset="0"/>
              </a:rPr>
              <a:t> </a:t>
            </a:r>
            <a:r>
              <a:rPr lang="en-US" sz="3200" b="1" dirty="0" err="1">
                <a:solidFill>
                  <a:srgbClr val="FF0000"/>
                </a:solidFill>
                <a:latin typeface="Bookman Old Style" panose="02050604050505020204" pitchFamily="18" charset="0"/>
              </a:rPr>
              <a:t>tenaga</a:t>
            </a:r>
            <a:r>
              <a:rPr lang="en-US" sz="3200" b="1" dirty="0">
                <a:solidFill>
                  <a:srgbClr val="FF0000"/>
                </a:solidFill>
                <a:latin typeface="Bookman Old Style" panose="02050604050505020204" pitchFamily="18" charset="0"/>
              </a:rPr>
              <a:t> </a:t>
            </a:r>
            <a:r>
              <a:rPr lang="en-US" sz="3200" b="1" dirty="0" err="1">
                <a:solidFill>
                  <a:srgbClr val="FF0000"/>
                </a:solidFill>
                <a:latin typeface="Bookman Old Style" panose="02050604050505020204" pitchFamily="18" charset="0"/>
              </a:rPr>
              <a:t>kerja</a:t>
            </a:r>
            <a:r>
              <a:rPr lang="en-US" sz="3200" b="1" dirty="0">
                <a:solidFill>
                  <a:srgbClr val="FF0000"/>
                </a:solidFill>
                <a:latin typeface="Bookman Old Style" panose="02050604050505020204" pitchFamily="18" charset="0"/>
              </a:rPr>
              <a:t> .</a:t>
            </a:r>
            <a:endParaRPr lang="en-US" sz="3200" b="1" dirty="0">
              <a:solidFill>
                <a:srgbClr val="FF0000"/>
              </a:solidFill>
              <a:latin typeface="Bookman Old Style" panose="02050604050505020204" pitchFamily="18" charset="0"/>
              <a:cs typeface="Arial" panose="020B0604020202020204" pitchFamily="34" charset="0"/>
            </a:endParaRPr>
          </a:p>
        </p:txBody>
      </p:sp>
      <p:pic>
        <p:nvPicPr>
          <p:cNvPr id="12" name="Picture 11">
            <a:extLst>
              <a:ext uri="{FF2B5EF4-FFF2-40B4-BE49-F238E27FC236}">
                <a16:creationId xmlns:a16="http://schemas.microsoft.com/office/drawing/2014/main" id="{D30565F5-AC2C-D71C-ED81-72A480081D10}"/>
              </a:ext>
            </a:extLst>
          </p:cNvPr>
          <p:cNvPicPr>
            <a:picLocks noChangeAspect="1"/>
          </p:cNvPicPr>
          <p:nvPr/>
        </p:nvPicPr>
        <p:blipFill>
          <a:blip r:embed="rId4"/>
          <a:stretch>
            <a:fillRect/>
          </a:stretch>
        </p:blipFill>
        <p:spPr>
          <a:xfrm>
            <a:off x="2566076" y="4586840"/>
            <a:ext cx="7118830" cy="1657581"/>
          </a:xfrm>
          <a:prstGeom prst="rect">
            <a:avLst/>
          </a:prstGeom>
        </p:spPr>
      </p:pic>
      <p:pic>
        <p:nvPicPr>
          <p:cNvPr id="14" name="Picture 13">
            <a:extLst>
              <a:ext uri="{FF2B5EF4-FFF2-40B4-BE49-F238E27FC236}">
                <a16:creationId xmlns:a16="http://schemas.microsoft.com/office/drawing/2014/main" id="{0C6A8E02-6599-597E-7666-B20A46E68D03}"/>
              </a:ext>
            </a:extLst>
          </p:cNvPr>
          <p:cNvPicPr>
            <a:picLocks noChangeAspect="1"/>
          </p:cNvPicPr>
          <p:nvPr/>
        </p:nvPicPr>
        <p:blipFill rotWithShape="1">
          <a:blip r:embed="rId5"/>
          <a:srcRect t="20139"/>
          <a:stretch/>
        </p:blipFill>
        <p:spPr>
          <a:xfrm>
            <a:off x="2562231" y="3307401"/>
            <a:ext cx="7135221" cy="1262905"/>
          </a:xfrm>
          <a:prstGeom prst="rect">
            <a:avLst/>
          </a:prstGeom>
        </p:spPr>
      </p:pic>
      <p:sp>
        <p:nvSpPr>
          <p:cNvPr id="7" name="TextBox 6">
            <a:extLst>
              <a:ext uri="{FF2B5EF4-FFF2-40B4-BE49-F238E27FC236}">
                <a16:creationId xmlns:a16="http://schemas.microsoft.com/office/drawing/2014/main" id="{03BE4A1F-F351-3313-A4D1-DF73E6F34FA7}"/>
              </a:ext>
            </a:extLst>
          </p:cNvPr>
          <p:cNvSpPr txBox="1"/>
          <p:nvPr/>
        </p:nvSpPr>
        <p:spPr>
          <a:xfrm>
            <a:off x="807396" y="188420"/>
            <a:ext cx="8162429" cy="400091"/>
          </a:xfrm>
          <a:prstGeom prst="rect">
            <a:avLst/>
          </a:prstGeom>
          <a:solidFill>
            <a:schemeClr val="bg2"/>
          </a:solidFill>
          <a:ln>
            <a:solidFill>
              <a:schemeClr val="accent2"/>
            </a:solidFill>
          </a:ln>
        </p:spPr>
        <p:txBody>
          <a:bodyPr wrap="square" lIns="91423" tIns="45711" rIns="91423" bIns="45711">
            <a:spAutoFit/>
          </a:bodyPr>
          <a:lstStyle/>
          <a:p>
            <a:pPr algn="ctr" eaLnBrk="1" hangingPunct="1">
              <a:buClr>
                <a:srgbClr val="262626"/>
              </a:buClr>
              <a:buSzPts val="1200"/>
              <a:buFont typeface="Open Sans"/>
              <a:buNone/>
            </a:pPr>
            <a:r>
              <a:rPr lang="en-US" sz="2000" b="1">
                <a:solidFill>
                  <a:srgbClr val="000000"/>
                </a:solidFill>
                <a:latin typeface="Bookman Old Style" panose="02050604050505020204" pitchFamily="18" charset="0"/>
              </a:rPr>
              <a:t>STRATEGI, ARAH KEBIJAKAN, DAN PROGRAM PRIORITAS</a:t>
            </a:r>
            <a:endParaRPr lang="sv-SE" altLang="en-US" sz="3200" b="1" dirty="0">
              <a:solidFill>
                <a:schemeClr val="tx1">
                  <a:lumMod val="65000"/>
                  <a:lumOff val="35000"/>
                </a:schemeClr>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spTree>
    <p:extLst>
      <p:ext uri="{BB962C8B-B14F-4D97-AF65-F5344CB8AC3E}">
        <p14:creationId xmlns:p14="http://schemas.microsoft.com/office/powerpoint/2010/main" val="40950679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2"/>
          <p:cNvSpPr>
            <a:spLocks noChangeArrowheads="1"/>
          </p:cNvSpPr>
          <p:nvPr/>
        </p:nvSpPr>
        <p:spPr bwMode="auto">
          <a:xfrm>
            <a:off x="0" y="1742"/>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6" name="Title 12">
            <a:extLst>
              <a:ext uri="{FF2B5EF4-FFF2-40B4-BE49-F238E27FC236}">
                <a16:creationId xmlns:a16="http://schemas.microsoft.com/office/drawing/2014/main" id="{72CFD87F-E09B-28D0-DB6C-4321FFC87014}"/>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2F667600-A1E2-3BBF-4567-D5266480AC8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F1273DD8-063F-5887-1B41-7A23042F9C96}"/>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Content Placeholder 2">
            <a:extLst>
              <a:ext uri="{FF2B5EF4-FFF2-40B4-BE49-F238E27FC236}">
                <a16:creationId xmlns:a16="http://schemas.microsoft.com/office/drawing/2014/main" id="{BCF34FCF-D7ED-8EA2-F78D-B4AA556FB675}"/>
              </a:ext>
            </a:extLst>
          </p:cNvPr>
          <p:cNvSpPr txBox="1">
            <a:spLocks/>
          </p:cNvSpPr>
          <p:nvPr/>
        </p:nvSpPr>
        <p:spPr>
          <a:xfrm>
            <a:off x="1025071" y="910499"/>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50000"/>
              </a:lnSpc>
            </a:pPr>
            <a:endParaRPr lang="en-US" sz="2800">
              <a:latin typeface="Bookman Old Style" panose="02050604050505020204" pitchFamily="18" charset="0"/>
              <a:cs typeface="Arial" panose="020B0604020202020204" pitchFamily="34" charset="0"/>
            </a:endParaRPr>
          </a:p>
        </p:txBody>
      </p:sp>
      <p:sp>
        <p:nvSpPr>
          <p:cNvPr id="6" name="Content Placeholder 2">
            <a:extLst>
              <a:ext uri="{FF2B5EF4-FFF2-40B4-BE49-F238E27FC236}">
                <a16:creationId xmlns:a16="http://schemas.microsoft.com/office/drawing/2014/main" id="{40236C04-C170-B404-EAE7-9012ADF59224}"/>
              </a:ext>
            </a:extLst>
          </p:cNvPr>
          <p:cNvSpPr txBox="1">
            <a:spLocks/>
          </p:cNvSpPr>
          <p:nvPr/>
        </p:nvSpPr>
        <p:spPr>
          <a:xfrm>
            <a:off x="1177471" y="1062899"/>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50000"/>
              </a:lnSpc>
            </a:pPr>
            <a:endParaRPr lang="en-US" sz="2800">
              <a:latin typeface="Bookman Old Style" panose="02050604050505020204" pitchFamily="18" charset="0"/>
              <a:cs typeface="Arial" panose="020B0604020202020204" pitchFamily="34" charset="0"/>
            </a:endParaRPr>
          </a:p>
        </p:txBody>
      </p:sp>
      <p:pic>
        <p:nvPicPr>
          <p:cNvPr id="9" name="Picture 8">
            <a:extLst>
              <a:ext uri="{FF2B5EF4-FFF2-40B4-BE49-F238E27FC236}">
                <a16:creationId xmlns:a16="http://schemas.microsoft.com/office/drawing/2014/main" id="{73B71C15-EFB2-43D7-EEDC-E0D8A4188CF5}"/>
              </a:ext>
            </a:extLst>
          </p:cNvPr>
          <p:cNvPicPr>
            <a:picLocks noChangeAspect="1"/>
          </p:cNvPicPr>
          <p:nvPr/>
        </p:nvPicPr>
        <p:blipFill rotWithShape="1">
          <a:blip r:embed="rId4"/>
          <a:srcRect b="27720"/>
          <a:stretch/>
        </p:blipFill>
        <p:spPr>
          <a:xfrm>
            <a:off x="1453797" y="1924852"/>
            <a:ext cx="9512359" cy="3711882"/>
          </a:xfrm>
          <a:prstGeom prst="rect">
            <a:avLst/>
          </a:prstGeom>
        </p:spPr>
      </p:pic>
      <p:pic>
        <p:nvPicPr>
          <p:cNvPr id="8" name="Picture 7">
            <a:extLst>
              <a:ext uri="{FF2B5EF4-FFF2-40B4-BE49-F238E27FC236}">
                <a16:creationId xmlns:a16="http://schemas.microsoft.com/office/drawing/2014/main" id="{350F94E5-96E8-5A86-FFE2-A5632BFA9DCD}"/>
              </a:ext>
            </a:extLst>
          </p:cNvPr>
          <p:cNvPicPr>
            <a:picLocks noChangeAspect="1"/>
          </p:cNvPicPr>
          <p:nvPr/>
        </p:nvPicPr>
        <p:blipFill rotWithShape="1">
          <a:blip r:embed="rId5"/>
          <a:srcRect b="42001"/>
          <a:stretch/>
        </p:blipFill>
        <p:spPr>
          <a:xfrm>
            <a:off x="2606204" y="1250307"/>
            <a:ext cx="6439799" cy="552516"/>
          </a:xfrm>
          <a:prstGeom prst="rect">
            <a:avLst/>
          </a:prstGeom>
        </p:spPr>
      </p:pic>
    </p:spTree>
    <p:extLst>
      <p:ext uri="{BB962C8B-B14F-4D97-AF65-F5344CB8AC3E}">
        <p14:creationId xmlns:p14="http://schemas.microsoft.com/office/powerpoint/2010/main" val="1884897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2"/>
          <p:cNvSpPr>
            <a:spLocks noChangeArrowheads="1"/>
          </p:cNvSpPr>
          <p:nvPr/>
        </p:nvSpPr>
        <p:spPr bwMode="auto">
          <a:xfrm>
            <a:off x="0" y="1742"/>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6" name="Title 12">
            <a:extLst>
              <a:ext uri="{FF2B5EF4-FFF2-40B4-BE49-F238E27FC236}">
                <a16:creationId xmlns:a16="http://schemas.microsoft.com/office/drawing/2014/main" id="{72CFD87F-E09B-28D0-DB6C-4321FFC87014}"/>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2F667600-A1E2-3BBF-4567-D5266480AC8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F1273DD8-063F-5887-1B41-7A23042F9C96}"/>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Content Placeholder 2">
            <a:extLst>
              <a:ext uri="{FF2B5EF4-FFF2-40B4-BE49-F238E27FC236}">
                <a16:creationId xmlns:a16="http://schemas.microsoft.com/office/drawing/2014/main" id="{BCF34FCF-D7ED-8EA2-F78D-B4AA556FB675}"/>
              </a:ext>
            </a:extLst>
          </p:cNvPr>
          <p:cNvSpPr txBox="1">
            <a:spLocks/>
          </p:cNvSpPr>
          <p:nvPr/>
        </p:nvSpPr>
        <p:spPr>
          <a:xfrm>
            <a:off x="1025071" y="910499"/>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50000"/>
              </a:lnSpc>
            </a:pPr>
            <a:endParaRPr lang="en-US" sz="2800">
              <a:latin typeface="Bookman Old Style" panose="02050604050505020204" pitchFamily="18" charset="0"/>
              <a:cs typeface="Arial" panose="020B0604020202020204" pitchFamily="34" charset="0"/>
            </a:endParaRPr>
          </a:p>
        </p:txBody>
      </p:sp>
      <p:sp>
        <p:nvSpPr>
          <p:cNvPr id="6" name="Content Placeholder 2">
            <a:extLst>
              <a:ext uri="{FF2B5EF4-FFF2-40B4-BE49-F238E27FC236}">
                <a16:creationId xmlns:a16="http://schemas.microsoft.com/office/drawing/2014/main" id="{40236C04-C170-B404-EAE7-9012ADF59224}"/>
              </a:ext>
            </a:extLst>
          </p:cNvPr>
          <p:cNvSpPr txBox="1">
            <a:spLocks/>
          </p:cNvSpPr>
          <p:nvPr/>
        </p:nvSpPr>
        <p:spPr>
          <a:xfrm>
            <a:off x="1177471" y="1062899"/>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50000"/>
              </a:lnSpc>
            </a:pPr>
            <a:endParaRPr lang="en-US" sz="2800">
              <a:latin typeface="Bookman Old Style" panose="02050604050505020204" pitchFamily="18" charset="0"/>
              <a:cs typeface="Arial" panose="020B0604020202020204" pitchFamily="34" charset="0"/>
            </a:endParaRPr>
          </a:p>
        </p:txBody>
      </p:sp>
      <p:pic>
        <p:nvPicPr>
          <p:cNvPr id="9" name="Picture 8">
            <a:extLst>
              <a:ext uri="{FF2B5EF4-FFF2-40B4-BE49-F238E27FC236}">
                <a16:creationId xmlns:a16="http://schemas.microsoft.com/office/drawing/2014/main" id="{9866952D-4101-68C8-9CE1-F5C9479B27F4}"/>
              </a:ext>
            </a:extLst>
          </p:cNvPr>
          <p:cNvPicPr>
            <a:picLocks noChangeAspect="1"/>
          </p:cNvPicPr>
          <p:nvPr/>
        </p:nvPicPr>
        <p:blipFill rotWithShape="1">
          <a:blip r:embed="rId4"/>
          <a:srcRect t="11242"/>
          <a:stretch/>
        </p:blipFill>
        <p:spPr>
          <a:xfrm>
            <a:off x="498929" y="1049544"/>
            <a:ext cx="11341769" cy="1187398"/>
          </a:xfrm>
          <a:prstGeom prst="rect">
            <a:avLst/>
          </a:prstGeom>
        </p:spPr>
      </p:pic>
      <p:pic>
        <p:nvPicPr>
          <p:cNvPr id="13" name="Picture 12">
            <a:extLst>
              <a:ext uri="{FF2B5EF4-FFF2-40B4-BE49-F238E27FC236}">
                <a16:creationId xmlns:a16="http://schemas.microsoft.com/office/drawing/2014/main" id="{74490C4B-59B1-ECD0-B77A-BD5AFE8927E6}"/>
              </a:ext>
            </a:extLst>
          </p:cNvPr>
          <p:cNvPicPr>
            <a:picLocks noChangeAspect="1"/>
          </p:cNvPicPr>
          <p:nvPr/>
        </p:nvPicPr>
        <p:blipFill rotWithShape="1">
          <a:blip r:embed="rId5"/>
          <a:srcRect b="46916"/>
          <a:stretch/>
        </p:blipFill>
        <p:spPr>
          <a:xfrm>
            <a:off x="479473" y="2225664"/>
            <a:ext cx="11386214" cy="214428"/>
          </a:xfrm>
          <a:prstGeom prst="rect">
            <a:avLst/>
          </a:prstGeom>
        </p:spPr>
      </p:pic>
      <p:pic>
        <p:nvPicPr>
          <p:cNvPr id="18" name="Picture 17">
            <a:extLst>
              <a:ext uri="{FF2B5EF4-FFF2-40B4-BE49-F238E27FC236}">
                <a16:creationId xmlns:a16="http://schemas.microsoft.com/office/drawing/2014/main" id="{2F245915-6AF9-67C3-4281-54E2B0DCC99F}"/>
              </a:ext>
            </a:extLst>
          </p:cNvPr>
          <p:cNvPicPr>
            <a:picLocks noChangeAspect="1"/>
          </p:cNvPicPr>
          <p:nvPr/>
        </p:nvPicPr>
        <p:blipFill>
          <a:blip r:embed="rId6"/>
          <a:stretch>
            <a:fillRect/>
          </a:stretch>
        </p:blipFill>
        <p:spPr>
          <a:xfrm>
            <a:off x="457200" y="3463041"/>
            <a:ext cx="11383498" cy="252034"/>
          </a:xfrm>
          <a:prstGeom prst="rect">
            <a:avLst/>
          </a:prstGeom>
        </p:spPr>
      </p:pic>
      <p:pic>
        <p:nvPicPr>
          <p:cNvPr id="20" name="Picture 19">
            <a:extLst>
              <a:ext uri="{FF2B5EF4-FFF2-40B4-BE49-F238E27FC236}">
                <a16:creationId xmlns:a16="http://schemas.microsoft.com/office/drawing/2014/main" id="{2FA6DF40-732A-3FBF-CCCC-30E1A15B0D5F}"/>
              </a:ext>
            </a:extLst>
          </p:cNvPr>
          <p:cNvPicPr>
            <a:picLocks noChangeAspect="1"/>
          </p:cNvPicPr>
          <p:nvPr/>
        </p:nvPicPr>
        <p:blipFill>
          <a:blip r:embed="rId7"/>
          <a:stretch>
            <a:fillRect/>
          </a:stretch>
        </p:blipFill>
        <p:spPr>
          <a:xfrm>
            <a:off x="457200" y="3746662"/>
            <a:ext cx="11383498" cy="227333"/>
          </a:xfrm>
          <a:prstGeom prst="rect">
            <a:avLst/>
          </a:prstGeom>
        </p:spPr>
      </p:pic>
      <p:pic>
        <p:nvPicPr>
          <p:cNvPr id="22" name="Picture 21">
            <a:extLst>
              <a:ext uri="{FF2B5EF4-FFF2-40B4-BE49-F238E27FC236}">
                <a16:creationId xmlns:a16="http://schemas.microsoft.com/office/drawing/2014/main" id="{D2DE774E-32C4-7F64-0DE9-D96E5A662D29}"/>
              </a:ext>
            </a:extLst>
          </p:cNvPr>
          <p:cNvPicPr>
            <a:picLocks noChangeAspect="1"/>
          </p:cNvPicPr>
          <p:nvPr/>
        </p:nvPicPr>
        <p:blipFill>
          <a:blip r:embed="rId8"/>
          <a:stretch>
            <a:fillRect/>
          </a:stretch>
        </p:blipFill>
        <p:spPr>
          <a:xfrm>
            <a:off x="436384" y="3999625"/>
            <a:ext cx="11404314" cy="566578"/>
          </a:xfrm>
          <a:prstGeom prst="rect">
            <a:avLst/>
          </a:prstGeom>
        </p:spPr>
      </p:pic>
      <p:pic>
        <p:nvPicPr>
          <p:cNvPr id="24" name="Picture 23">
            <a:extLst>
              <a:ext uri="{FF2B5EF4-FFF2-40B4-BE49-F238E27FC236}">
                <a16:creationId xmlns:a16="http://schemas.microsoft.com/office/drawing/2014/main" id="{B85F4F9D-D2C0-8983-8D3C-70F943A45AC9}"/>
              </a:ext>
            </a:extLst>
          </p:cNvPr>
          <p:cNvPicPr>
            <a:picLocks noChangeAspect="1"/>
          </p:cNvPicPr>
          <p:nvPr/>
        </p:nvPicPr>
        <p:blipFill>
          <a:blip r:embed="rId9"/>
          <a:stretch>
            <a:fillRect/>
          </a:stretch>
        </p:blipFill>
        <p:spPr>
          <a:xfrm>
            <a:off x="457200" y="2495049"/>
            <a:ext cx="11383498" cy="546878"/>
          </a:xfrm>
          <a:prstGeom prst="rect">
            <a:avLst/>
          </a:prstGeom>
        </p:spPr>
      </p:pic>
    </p:spTree>
    <p:extLst>
      <p:ext uri="{BB962C8B-B14F-4D97-AF65-F5344CB8AC3E}">
        <p14:creationId xmlns:p14="http://schemas.microsoft.com/office/powerpoint/2010/main" val="6993209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2">
            <a:extLst>
              <a:ext uri="{FF2B5EF4-FFF2-40B4-BE49-F238E27FC236}">
                <a16:creationId xmlns:a16="http://schemas.microsoft.com/office/drawing/2014/main" id="{6DB6380E-83BC-7145-4B70-BC3A1547DF36}"/>
              </a:ext>
            </a:extLst>
          </p:cNvPr>
          <p:cNvSpPr>
            <a:spLocks noChangeArrowheads="1"/>
          </p:cNvSpPr>
          <p:nvPr/>
        </p:nvSpPr>
        <p:spPr bwMode="auto">
          <a:xfrm>
            <a:off x="0" y="1742"/>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pic>
        <p:nvPicPr>
          <p:cNvPr id="2" name="Picture 1">
            <a:extLst>
              <a:ext uri="{FF2B5EF4-FFF2-40B4-BE49-F238E27FC236}">
                <a16:creationId xmlns:a16="http://schemas.microsoft.com/office/drawing/2014/main" id="{84A461C5-E054-73F0-D018-36B965395B0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E46269AF-5584-8C54-90B0-C8057906E11D}"/>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7" name="Content Placeholder 4">
            <a:extLst>
              <a:ext uri="{FF2B5EF4-FFF2-40B4-BE49-F238E27FC236}">
                <a16:creationId xmlns:a16="http://schemas.microsoft.com/office/drawing/2014/main" id="{27D0A462-0B2E-C722-7D1B-E184A0C56D9C}"/>
              </a:ext>
            </a:extLst>
          </p:cNvPr>
          <p:cNvPicPr>
            <a:picLocks noGrp="1" noChangeAspect="1"/>
          </p:cNvPicPr>
          <p:nvPr>
            <p:ph idx="1"/>
          </p:nvPr>
        </p:nvPicPr>
        <p:blipFill>
          <a:blip r:embed="rId4"/>
          <a:stretch>
            <a:fillRect/>
          </a:stretch>
        </p:blipFill>
        <p:spPr>
          <a:xfrm>
            <a:off x="0" y="295708"/>
            <a:ext cx="6518032" cy="6474072"/>
          </a:xfrm>
        </p:spPr>
      </p:pic>
      <p:pic>
        <p:nvPicPr>
          <p:cNvPr id="8" name="Picture 7">
            <a:extLst>
              <a:ext uri="{FF2B5EF4-FFF2-40B4-BE49-F238E27FC236}">
                <a16:creationId xmlns:a16="http://schemas.microsoft.com/office/drawing/2014/main" id="{8761394E-E6F9-2517-B0D4-AF6483FEF143}"/>
              </a:ext>
            </a:extLst>
          </p:cNvPr>
          <p:cNvPicPr>
            <a:picLocks noChangeAspect="1"/>
          </p:cNvPicPr>
          <p:nvPr/>
        </p:nvPicPr>
        <p:blipFill>
          <a:blip r:embed="rId5"/>
          <a:stretch>
            <a:fillRect/>
          </a:stretch>
        </p:blipFill>
        <p:spPr>
          <a:xfrm>
            <a:off x="6400995" y="497595"/>
            <a:ext cx="5791005" cy="6243919"/>
          </a:xfrm>
          <a:prstGeom prst="rect">
            <a:avLst/>
          </a:prstGeom>
        </p:spPr>
      </p:pic>
      <p:sp>
        <p:nvSpPr>
          <p:cNvPr id="9" name="Rectangle: Rounded Corners 8">
            <a:extLst>
              <a:ext uri="{FF2B5EF4-FFF2-40B4-BE49-F238E27FC236}">
                <a16:creationId xmlns:a16="http://schemas.microsoft.com/office/drawing/2014/main" id="{532954A0-C28C-BFA9-108F-67F5744F4F42}"/>
              </a:ext>
            </a:extLst>
          </p:cNvPr>
          <p:cNvSpPr/>
          <p:nvPr/>
        </p:nvSpPr>
        <p:spPr>
          <a:xfrm flipV="1">
            <a:off x="7889631" y="4525106"/>
            <a:ext cx="4208584" cy="2216407"/>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chemeClr val="bg1"/>
                </a:solidFill>
              </a:ln>
              <a:solidFill>
                <a:schemeClr val="bg1"/>
              </a:solidFill>
            </a:endParaRPr>
          </a:p>
        </p:txBody>
      </p:sp>
    </p:spTree>
    <p:extLst>
      <p:ext uri="{BB962C8B-B14F-4D97-AF65-F5344CB8AC3E}">
        <p14:creationId xmlns:p14="http://schemas.microsoft.com/office/powerpoint/2010/main" val="6974659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1CA0895-47DE-8B02-8428-4ABEC2744065}"/>
              </a:ext>
            </a:extLst>
          </p:cNvPr>
          <p:cNvSpPr/>
          <p:nvPr/>
        </p:nvSpPr>
        <p:spPr>
          <a:xfrm>
            <a:off x="-3" y="0"/>
            <a:ext cx="12192000" cy="6858000"/>
          </a:xfrm>
          <a:prstGeom prst="rect">
            <a:avLst/>
          </a:prstGeom>
          <a:solidFill>
            <a:srgbClr val="002060"/>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5" name="Slide Number Placeholder 1"/>
          <p:cNvSpPr>
            <a:spLocks noGrp="1"/>
          </p:cNvSpPr>
          <p:nvPr>
            <p:ph type="sldNum" sz="quarter" idx="12"/>
          </p:nvPr>
        </p:nvSpPr>
        <p:spPr>
          <a:xfrm>
            <a:off x="328658" y="6237433"/>
            <a:ext cx="438207" cy="392023"/>
          </a:xfrm>
          <a:solidFill>
            <a:schemeClr val="accent5">
              <a:lumMod val="50000"/>
            </a:schemeClr>
          </a:solidFill>
          <a:ln>
            <a:solidFill>
              <a:schemeClr val="accent5">
                <a:lumMod val="50000"/>
              </a:schemeClr>
            </a:solidFill>
          </a:ln>
        </p:spPr>
        <p:txBody>
          <a:bodyPr/>
          <a:lstStyle/>
          <a:p>
            <a:pPr algn="ctr" defTabSz="914264">
              <a:defRPr/>
            </a:pPr>
            <a:r>
              <a:rPr lang="en-US" dirty="0">
                <a:solidFill>
                  <a:schemeClr val="bg1">
                    <a:lumMod val="95000"/>
                  </a:schemeClr>
                </a:solidFill>
                <a:latin typeface="Century Gothic" pitchFamily="34" charset="0"/>
              </a:rPr>
              <a:t>14</a:t>
            </a:r>
          </a:p>
        </p:txBody>
      </p: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dirty="0">
                <a:solidFill>
                  <a:schemeClr val="bg1"/>
                </a:solidFill>
                <a:latin typeface="Tw Cen MT" pitchFamily="34" charset="0"/>
              </a:rPr>
              <a:t>DINAS PEKERJAAN UMUM PENATAAN RUANG DAN PERUMAHAN RAKYAT</a:t>
            </a:r>
          </a:p>
          <a:p>
            <a:pPr defTabSz="1219080">
              <a:defRPr/>
            </a:pPr>
            <a:r>
              <a:rPr lang="en-US" sz="1067" b="1" dirty="0">
                <a:solidFill>
                  <a:schemeClr val="bg1"/>
                </a:solidFill>
                <a:latin typeface="Tw Cen MT" pitchFamily="34" charset="0"/>
              </a:rPr>
              <a:t>PROVINSI KALIMANTAN TIMUR</a:t>
            </a:r>
          </a:p>
          <a:p>
            <a:pPr defTabSz="1219080">
              <a:defRPr/>
            </a:pPr>
            <a:r>
              <a:rPr lang="en-US" sz="1067" kern="2000" spc="628" dirty="0">
                <a:solidFill>
                  <a:schemeClr val="bg1"/>
                </a:solidFill>
                <a:latin typeface="Tw Cen MT" pitchFamily="34" charset="0"/>
              </a:rPr>
              <a:t>BIDANG BINA KONSTRUKSI</a:t>
            </a:r>
            <a:endParaRPr lang="en-US" sz="1067" spc="187" dirty="0">
              <a:solidFill>
                <a:schemeClr val="bg1"/>
              </a:solidFill>
              <a:latin typeface="Tw Cen MT" pitchFamily="34" charset="0"/>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dirty="0">
                <a:solidFill>
                  <a:schemeClr val="bg1"/>
                </a:solidFill>
                <a:latin typeface="Century Gothic" panose="020B0502020202020204" pitchFamily="34" charset="0"/>
              </a:rPr>
              <a:t>DINAS PEKERJAAN UMUM PENATAAN RUANG</a:t>
            </a:r>
          </a:p>
          <a:p>
            <a:pPr algn="ctr"/>
            <a:r>
              <a:rPr lang="en-AU" sz="700" dirty="0">
                <a:solidFill>
                  <a:schemeClr val="bg1"/>
                </a:solidFill>
                <a:latin typeface="Century Gothic" panose="020B0502020202020204" pitchFamily="34" charset="0"/>
              </a:rPr>
              <a:t>DAN PERUMAHAN RAKYAT PROVINSI</a:t>
            </a:r>
          </a:p>
          <a:p>
            <a:pPr algn="ctr"/>
            <a:r>
              <a:rPr lang="en-AU" sz="700" dirty="0">
                <a:solidFill>
                  <a:schemeClr val="bg1"/>
                </a:solidFill>
                <a:latin typeface="Century Gothic" panose="020B0502020202020204" pitchFamily="34" charset="0"/>
              </a:rPr>
              <a:t>KALIMANTAN TIMUR</a:t>
            </a:r>
            <a:endParaRPr lang="id-ID" sz="700" dirty="0">
              <a:solidFill>
                <a:schemeClr val="bg1"/>
              </a:solidFill>
              <a:latin typeface="Century Gothic" panose="020B0502020202020204" pitchFamily="34" charset="0"/>
            </a:endParaRPr>
          </a:p>
        </p:txBody>
      </p:sp>
      <p:sp>
        <p:nvSpPr>
          <p:cNvPr id="2" name="TextBox 1">
            <a:extLst>
              <a:ext uri="{FF2B5EF4-FFF2-40B4-BE49-F238E27FC236}">
                <a16:creationId xmlns:a16="http://schemas.microsoft.com/office/drawing/2014/main" id="{12AFA33A-85DE-5C22-3155-06BB6FEF4A77}"/>
              </a:ext>
            </a:extLst>
          </p:cNvPr>
          <p:cNvSpPr txBox="1"/>
          <p:nvPr/>
        </p:nvSpPr>
        <p:spPr>
          <a:xfrm>
            <a:off x="124839" y="1897163"/>
            <a:ext cx="11553826" cy="2785360"/>
          </a:xfrm>
          <a:prstGeom prst="rect">
            <a:avLst/>
          </a:prstGeom>
          <a:noFill/>
        </p:spPr>
        <p:txBody>
          <a:bodyPr wrap="square" lIns="91423" tIns="45711" rIns="91423" bIns="45711">
            <a:spAutoFit/>
          </a:bodyPr>
          <a:lstStyle/>
          <a:p>
            <a:pPr marL="540385" marR="0" lvl="0" indent="-180340" algn="ctr" defTabSz="914400" rtl="0" eaLnBrk="1" fontAlgn="auto" latinLnBrk="0" hangingPunct="1">
              <a:lnSpc>
                <a:spcPct val="100000"/>
              </a:lnSpc>
              <a:spcBef>
                <a:spcPts val="0"/>
              </a:spcBef>
              <a:spcAft>
                <a:spcPts val="0"/>
              </a:spcAft>
              <a:buClrTx/>
              <a:buSzTx/>
              <a:buFontTx/>
              <a:buNone/>
              <a:tabLst/>
              <a:defRPr/>
            </a:pPr>
            <a:endParaRPr kumimoji="0" lang="en-US" sz="2500" b="1" i="0" u="sng" strike="noStrike" kern="1200" cap="none" spc="0" normalizeH="0" baseline="0" noProof="0" dirty="0">
              <a:ln>
                <a:noFill/>
              </a:ln>
              <a:solidFill>
                <a:schemeClr val="bg1"/>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540385" marR="0" lvl="0" indent="-180340" algn="ctr" defTabSz="914400" rtl="0" eaLnBrk="1" fontAlgn="auto" latinLnBrk="0" hangingPunct="1">
              <a:lnSpc>
                <a:spcPct val="100000"/>
              </a:lnSpc>
              <a:spcBef>
                <a:spcPts val="0"/>
              </a:spcBef>
              <a:spcAft>
                <a:spcPts val="0"/>
              </a:spcAft>
              <a:buClrTx/>
              <a:buSzTx/>
              <a:buFontTx/>
              <a:buNone/>
              <a:tabLst/>
              <a:defRPr/>
            </a:pPr>
            <a:r>
              <a:rPr kumimoji="0" lang="en-US" sz="2500" b="1" i="0" strike="noStrike" kern="1200" cap="none" spc="0" normalizeH="0" baseline="0" noProof="0" dirty="0">
                <a:ln>
                  <a:noFill/>
                </a:ln>
                <a:solidFill>
                  <a:schemeClr val="bg1"/>
                </a:solidFill>
                <a:effectLst/>
                <a:uLnTx/>
                <a:uFillTx/>
                <a:latin typeface="Arial Black" panose="020B0A04020102020204" pitchFamily="34" charset="0"/>
                <a:ea typeface="Times New Roman" panose="02020603050405020304" pitchFamily="18" charset="0"/>
                <a:cs typeface="Arial" panose="020B0604020202020204" pitchFamily="34" charset="0"/>
              </a:rPr>
              <a:t>PROGRAM PENGEMBANGAN JASA KONSTRUKSI</a:t>
            </a:r>
          </a:p>
          <a:p>
            <a:pPr marL="540385" marR="0" lvl="0" indent="-180340" algn="ctr" defTabSz="914400" rtl="0" eaLnBrk="1" fontAlgn="auto" latinLnBrk="0" hangingPunct="1">
              <a:lnSpc>
                <a:spcPct val="100000"/>
              </a:lnSpc>
              <a:spcBef>
                <a:spcPts val="0"/>
              </a:spcBef>
              <a:spcAft>
                <a:spcPts val="0"/>
              </a:spcAft>
              <a:buClrTx/>
              <a:buSzTx/>
              <a:buFontTx/>
              <a:buNone/>
              <a:tabLst/>
              <a:defRPr/>
            </a:pPr>
            <a:r>
              <a:rPr lang="en-US" sz="2500" b="1" dirty="0">
                <a:solidFill>
                  <a:schemeClr val="bg1"/>
                </a:solidFill>
                <a:latin typeface="Arial Black" panose="020B0A04020102020204" pitchFamily="34" charset="0"/>
                <a:ea typeface="Times New Roman" panose="02020603050405020304" pitchFamily="18" charset="0"/>
                <a:cs typeface="Arial" panose="020B0604020202020204" pitchFamily="34" charset="0"/>
              </a:rPr>
              <a:t>TAHUN ANGGARAN 2024 </a:t>
            </a:r>
            <a:r>
              <a:rPr lang="en-US" sz="2500" b="1" dirty="0" err="1">
                <a:solidFill>
                  <a:schemeClr val="bg1"/>
                </a:solidFill>
                <a:latin typeface="Arial Black" panose="020B0A04020102020204" pitchFamily="34" charset="0"/>
                <a:ea typeface="Times New Roman" panose="02020603050405020304" pitchFamily="18" charset="0"/>
                <a:cs typeface="Arial" panose="020B0604020202020204" pitchFamily="34" charset="0"/>
              </a:rPr>
              <a:t>sd</a:t>
            </a:r>
            <a:r>
              <a:rPr lang="en-US" sz="2500" b="1" dirty="0">
                <a:solidFill>
                  <a:schemeClr val="bg1"/>
                </a:solidFill>
                <a:latin typeface="Arial Black" panose="020B0A04020102020204" pitchFamily="34" charset="0"/>
                <a:ea typeface="Times New Roman" panose="02020603050405020304" pitchFamily="18" charset="0"/>
                <a:cs typeface="Arial" panose="020B0604020202020204" pitchFamily="34" charset="0"/>
              </a:rPr>
              <a:t> 2026</a:t>
            </a:r>
            <a:endParaRPr kumimoji="0" lang="en-US" sz="2500" b="1" i="0" strike="noStrike" kern="1200" cap="none" spc="0" normalizeH="0" baseline="0" noProof="0" dirty="0">
              <a:ln>
                <a:noFill/>
              </a:ln>
              <a:solidFill>
                <a:schemeClr val="bg1"/>
              </a:solidFill>
              <a:effectLst/>
              <a:uLnTx/>
              <a:uFillTx/>
              <a:latin typeface="Arial Black" panose="020B0A04020102020204" pitchFamily="34" charset="0"/>
              <a:ea typeface="Times New Roman" panose="02020603050405020304" pitchFamily="18" charset="0"/>
              <a:cs typeface="Arial" panose="020B0604020202020204" pitchFamily="34" charset="0"/>
            </a:endParaRPr>
          </a:p>
          <a:p>
            <a:pPr marL="540385" marR="0" lvl="0" indent="-18034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360045"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err="1">
                <a:ln>
                  <a:noFill/>
                </a:ln>
                <a:solidFill>
                  <a:schemeClr val="bg1"/>
                </a:solidFill>
                <a:effectLst/>
                <a:uLnTx/>
                <a:uFillTx/>
                <a:latin typeface="Arial" panose="020B0604020202020204" pitchFamily="34" charset="0"/>
                <a:ea typeface="Times New Roman" panose="02020603050405020304" pitchFamily="18" charset="0"/>
                <a:cs typeface="Arial" panose="020B0604020202020204" pitchFamily="34" charset="0"/>
              </a:rPr>
              <a:t>Fungsi</a:t>
            </a:r>
            <a:r>
              <a:rPr kumimoji="0" lang="en-US" sz="2400" b="1" i="0" u="none" strike="noStrike" kern="1200" cap="none" spc="0" normalizeH="0" baseline="0" noProof="0" dirty="0">
                <a:ln>
                  <a:noFill/>
                </a:ln>
                <a:solidFill>
                  <a:schemeClr val="bg1"/>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US" sz="2400" b="1" i="0" u="none" strike="noStrike" kern="1200" cap="none" spc="0" normalizeH="0" baseline="0" noProof="0" dirty="0" err="1">
                <a:ln>
                  <a:noFill/>
                </a:ln>
                <a:solidFill>
                  <a:schemeClr val="bg1"/>
                </a:solidFill>
                <a:effectLst/>
                <a:uLnTx/>
                <a:uFillTx/>
                <a:latin typeface="Arial" panose="020B0604020202020204" pitchFamily="34" charset="0"/>
                <a:ea typeface="Times New Roman" panose="02020603050405020304" pitchFamily="18" charset="0"/>
                <a:cs typeface="Arial" panose="020B0604020202020204" pitchFamily="34" charset="0"/>
              </a:rPr>
              <a:t>Pengaturan</a:t>
            </a:r>
            <a:r>
              <a:rPr kumimoji="0" lang="en-US" sz="2400" b="1" i="0" u="none" strike="noStrike" kern="1200" cap="none" spc="0" normalizeH="0" baseline="0" noProof="0" dirty="0">
                <a:ln>
                  <a:noFill/>
                </a:ln>
                <a:solidFill>
                  <a:schemeClr val="bg1"/>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US" sz="2400" b="1" i="0" u="none" strike="noStrike" kern="1200" cap="none" spc="0" normalizeH="0" baseline="0" noProof="0" dirty="0" err="1">
                <a:ln>
                  <a:noFill/>
                </a:ln>
                <a:solidFill>
                  <a:schemeClr val="bg1"/>
                </a:solidFill>
                <a:effectLst/>
                <a:uLnTx/>
                <a:uFillTx/>
                <a:latin typeface="Arial" panose="020B0604020202020204" pitchFamily="34" charset="0"/>
                <a:ea typeface="Times New Roman" panose="02020603050405020304" pitchFamily="18" charset="0"/>
                <a:cs typeface="Arial" panose="020B0604020202020204" pitchFamily="34" charset="0"/>
              </a:rPr>
              <a:t>Fungsi</a:t>
            </a:r>
            <a:r>
              <a:rPr kumimoji="0" lang="en-US" sz="2400" b="1" i="0" u="none" strike="noStrike" kern="1200" cap="none" spc="0" normalizeH="0" baseline="0" noProof="0" dirty="0">
                <a:ln>
                  <a:noFill/>
                </a:ln>
                <a:solidFill>
                  <a:schemeClr val="bg1"/>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US" sz="2400" b="1" i="0" u="none" strike="noStrike" kern="1200" cap="none" spc="0" normalizeH="0" baseline="0" noProof="0" dirty="0" err="1">
                <a:ln>
                  <a:noFill/>
                </a:ln>
                <a:solidFill>
                  <a:schemeClr val="bg1"/>
                </a:solidFill>
                <a:effectLst/>
                <a:uLnTx/>
                <a:uFillTx/>
                <a:latin typeface="Arial" panose="020B0604020202020204" pitchFamily="34" charset="0"/>
                <a:ea typeface="Times New Roman" panose="02020603050405020304" pitchFamily="18" charset="0"/>
                <a:cs typeface="Arial" panose="020B0604020202020204" pitchFamily="34" charset="0"/>
              </a:rPr>
              <a:t>Pemberdayaan</a:t>
            </a:r>
            <a:r>
              <a:rPr kumimoji="0" lang="en-US" sz="2400" b="1" i="0" u="none" strike="noStrike" kern="1200" cap="none" spc="0" normalizeH="0" baseline="0" noProof="0" dirty="0">
                <a:ln>
                  <a:noFill/>
                </a:ln>
                <a:solidFill>
                  <a:schemeClr val="bg1"/>
                </a:solidFill>
                <a:effectLst/>
                <a:uLnTx/>
                <a:uFillTx/>
                <a:latin typeface="Arial" panose="020B0604020202020204" pitchFamily="34" charset="0"/>
                <a:ea typeface="Times New Roman" panose="02020603050405020304" pitchFamily="18" charset="0"/>
                <a:cs typeface="Arial" panose="020B0604020202020204" pitchFamily="34" charset="0"/>
              </a:rPr>
              <a:t> dan </a:t>
            </a:r>
            <a:r>
              <a:rPr kumimoji="0" lang="en-US" sz="2400" b="1" i="0" u="none" strike="noStrike" kern="1200" cap="none" spc="0" normalizeH="0" baseline="0" noProof="0" dirty="0" err="1">
                <a:ln>
                  <a:noFill/>
                </a:ln>
                <a:solidFill>
                  <a:schemeClr val="bg1"/>
                </a:solidFill>
                <a:effectLst/>
                <a:uLnTx/>
                <a:uFillTx/>
                <a:latin typeface="Arial" panose="020B0604020202020204" pitchFamily="34" charset="0"/>
                <a:ea typeface="Times New Roman" panose="02020603050405020304" pitchFamily="18" charset="0"/>
                <a:cs typeface="Arial" panose="020B0604020202020204" pitchFamily="34" charset="0"/>
              </a:rPr>
              <a:t>Fungsi</a:t>
            </a:r>
            <a:r>
              <a:rPr kumimoji="0" lang="en-US" sz="2400" b="1" i="0" u="none" strike="noStrike" kern="1200" cap="none" spc="0" normalizeH="0" baseline="0" noProof="0" dirty="0">
                <a:ln>
                  <a:noFill/>
                </a:ln>
                <a:solidFill>
                  <a:schemeClr val="bg1"/>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US" sz="2400" b="1" i="0" u="none" strike="noStrike" kern="1200" cap="none" spc="0" normalizeH="0" baseline="0" noProof="0" dirty="0" err="1">
                <a:ln>
                  <a:noFill/>
                </a:ln>
                <a:solidFill>
                  <a:schemeClr val="bg1"/>
                </a:solidFill>
                <a:effectLst/>
                <a:uLnTx/>
                <a:uFillTx/>
                <a:latin typeface="Arial" panose="020B0604020202020204" pitchFamily="34" charset="0"/>
                <a:ea typeface="Times New Roman" panose="02020603050405020304" pitchFamily="18" charset="0"/>
                <a:cs typeface="Arial" panose="020B0604020202020204" pitchFamily="34" charset="0"/>
              </a:rPr>
              <a:t>Pengawasan</a:t>
            </a:r>
            <a:endParaRPr kumimoji="0" lang="en-US" sz="2400" b="1" i="0" u="none" strike="noStrike" kern="1200" cap="none" spc="0" normalizeH="0" baseline="0" noProof="0" dirty="0">
              <a:ln>
                <a:noFill/>
              </a:ln>
              <a:solidFill>
                <a:schemeClr val="bg1"/>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360045"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360045"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chemeClr val="bg1"/>
                </a:solidFill>
                <a:effectLst/>
                <a:uLnTx/>
                <a:uFillTx/>
                <a:latin typeface="Arial Black" panose="020B0A04020102020204" pitchFamily="34" charset="0"/>
                <a:ea typeface="Times New Roman" panose="02020603050405020304" pitchFamily="18" charset="0"/>
                <a:cs typeface="Arial" panose="020B0604020202020204" pitchFamily="34" charset="0"/>
              </a:rPr>
              <a:t> </a:t>
            </a:r>
          </a:p>
        </p:txBody>
      </p:sp>
    </p:spTree>
    <p:extLst>
      <p:ext uri="{BB962C8B-B14F-4D97-AF65-F5344CB8AC3E}">
        <p14:creationId xmlns:p14="http://schemas.microsoft.com/office/powerpoint/2010/main" val="21404621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2"/>
          <p:cNvSpPr>
            <a:spLocks noChangeArrowheads="1"/>
          </p:cNvSpPr>
          <p:nvPr/>
        </p:nvSpPr>
        <p:spPr bwMode="auto">
          <a:xfrm>
            <a:off x="0" y="1742"/>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a:extLst>
              <a:ext uri="{FF2B5EF4-FFF2-40B4-BE49-F238E27FC236}">
                <a16:creationId xmlns:a16="http://schemas.microsoft.com/office/drawing/2014/main" id="{C9ACDCDB-6128-DD29-74D9-C624646DFEC6}"/>
              </a:ext>
            </a:extLst>
          </p:cNvPr>
          <p:cNvSpPr>
            <a:spLocks noGrp="1"/>
          </p:cNvSpPr>
          <p:nvPr>
            <p:ph type="ctrTitle"/>
          </p:nvPr>
        </p:nvSpPr>
        <p:spPr>
          <a:xfrm>
            <a:off x="1605643" y="1038224"/>
            <a:ext cx="9144000" cy="1423235"/>
          </a:xfrm>
        </p:spPr>
        <p:txBody>
          <a:bodyPr>
            <a:noAutofit/>
          </a:bodyPr>
          <a:lstStyle/>
          <a:p>
            <a:r>
              <a:rPr lang="en-US" sz="2500" b="1" dirty="0">
                <a:solidFill>
                  <a:srgbClr val="000000"/>
                </a:solidFill>
                <a:latin typeface="Arial" panose="020B0604020202020204" pitchFamily="34" charset="0"/>
              </a:rPr>
              <a:t>RENCANA PEMBANGUNAN DAERAH (RPD) </a:t>
            </a:r>
            <a:br>
              <a:rPr lang="en-US" sz="2500" b="1" dirty="0">
                <a:solidFill>
                  <a:srgbClr val="000000"/>
                </a:solidFill>
                <a:latin typeface="Arial" panose="020B0604020202020204" pitchFamily="34" charset="0"/>
              </a:rPr>
            </a:br>
            <a:r>
              <a:rPr lang="en-US" sz="2500" b="1" dirty="0">
                <a:solidFill>
                  <a:srgbClr val="000000"/>
                </a:solidFill>
                <a:latin typeface="Arial" panose="020B0604020202020204" pitchFamily="34" charset="0"/>
              </a:rPr>
              <a:t>PROVINSI KALIMANTAN TIMUR TAHUN 2024-2026</a:t>
            </a:r>
            <a:br>
              <a:rPr kumimoji="0" lang="en-US" sz="2500" b="1" i="0" u="sng" strike="noStrike" kern="1200" cap="none" spc="0" normalizeH="0" baseline="0" noProof="0" dirty="0">
                <a:ln>
                  <a:noFill/>
                </a:ln>
                <a:solidFill>
                  <a:prstClr val="black"/>
                </a:solidFill>
                <a:effectLst/>
                <a:uLnTx/>
                <a:uFillTx/>
                <a:latin typeface="Tahoma"/>
                <a:cs typeface="Tahoma"/>
              </a:rPr>
            </a:br>
            <a:endParaRPr lang="en-US" sz="2500" dirty="0"/>
          </a:p>
        </p:txBody>
      </p:sp>
      <p:sp>
        <p:nvSpPr>
          <p:cNvPr id="16" name="Title 12">
            <a:extLst>
              <a:ext uri="{FF2B5EF4-FFF2-40B4-BE49-F238E27FC236}">
                <a16:creationId xmlns:a16="http://schemas.microsoft.com/office/drawing/2014/main" id="{72CFD87F-E09B-28D0-DB6C-4321FFC87014}"/>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sp>
        <p:nvSpPr>
          <p:cNvPr id="17" name="Title 12">
            <a:extLst>
              <a:ext uri="{FF2B5EF4-FFF2-40B4-BE49-F238E27FC236}">
                <a16:creationId xmlns:a16="http://schemas.microsoft.com/office/drawing/2014/main" id="{0B2902CE-DAC0-7851-C843-0C4BA68D64A6}"/>
              </a:ext>
            </a:extLst>
          </p:cNvPr>
          <p:cNvSpPr txBox="1">
            <a:spLocks/>
          </p:cNvSpPr>
          <p:nvPr/>
        </p:nvSpPr>
        <p:spPr>
          <a:xfrm>
            <a:off x="1651154" y="4005416"/>
            <a:ext cx="9144000" cy="2901043"/>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50000"/>
              </a:lnSpc>
            </a:pPr>
            <a:r>
              <a:rPr lang="en-US" sz="2800" b="1" dirty="0">
                <a:latin typeface="Arial" panose="020B0604020202020204" pitchFamily="34" charset="0"/>
              </a:rPr>
              <a:t>ASPEK SUMBER DAYA MANUSIA </a:t>
            </a:r>
          </a:p>
          <a:p>
            <a:pPr>
              <a:lnSpc>
                <a:spcPct val="150000"/>
              </a:lnSpc>
            </a:pPr>
            <a:r>
              <a:rPr lang="en-US" sz="2800" b="1" dirty="0" err="1">
                <a:latin typeface="Arial" panose="020B0604020202020204" pitchFamily="34" charset="0"/>
              </a:rPr>
              <a:t>Tujuan</a:t>
            </a:r>
            <a:r>
              <a:rPr lang="en-US" sz="2800" b="1" dirty="0">
                <a:latin typeface="Arial" panose="020B0604020202020204" pitchFamily="34" charset="0"/>
              </a:rPr>
              <a:t> 1:</a:t>
            </a:r>
          </a:p>
          <a:p>
            <a:pPr>
              <a:lnSpc>
                <a:spcPct val="150000"/>
              </a:lnSpc>
            </a:pPr>
            <a:r>
              <a:rPr lang="en-US" sz="2800" b="1" dirty="0" err="1">
                <a:latin typeface="Arial" panose="020B0604020202020204" pitchFamily="34" charset="0"/>
              </a:rPr>
              <a:t>Mewujudkan</a:t>
            </a:r>
            <a:r>
              <a:rPr lang="en-US" sz="2800" b="1" dirty="0">
                <a:latin typeface="Arial" panose="020B0604020202020204" pitchFamily="34" charset="0"/>
              </a:rPr>
              <a:t> SDM </a:t>
            </a:r>
            <a:r>
              <a:rPr lang="en-US" sz="2800" b="1" dirty="0" err="1">
                <a:latin typeface="Arial" panose="020B0604020202020204" pitchFamily="34" charset="0"/>
              </a:rPr>
              <a:t>Berdaya</a:t>
            </a:r>
            <a:r>
              <a:rPr lang="en-US" sz="2800" b="1" dirty="0">
                <a:latin typeface="Arial" panose="020B0604020202020204" pitchFamily="34" charset="0"/>
              </a:rPr>
              <a:t> </a:t>
            </a:r>
            <a:r>
              <a:rPr lang="en-US" sz="2800" b="1" dirty="0" err="1">
                <a:latin typeface="Arial" panose="020B0604020202020204" pitchFamily="34" charset="0"/>
              </a:rPr>
              <a:t>Saing</a:t>
            </a:r>
            <a:r>
              <a:rPr lang="en-US" sz="2800" b="1" dirty="0">
                <a:latin typeface="Arial" panose="020B0604020202020204" pitchFamily="34" charset="0"/>
              </a:rPr>
              <a:t>;</a:t>
            </a:r>
          </a:p>
          <a:p>
            <a:pPr>
              <a:lnSpc>
                <a:spcPct val="150000"/>
              </a:lnSpc>
            </a:pPr>
            <a:r>
              <a:rPr lang="id-ID" sz="1800" i="1" dirty="0">
                <a:latin typeface="Arial" panose="020B0604020202020204" pitchFamily="34" charset="0"/>
              </a:rPr>
              <a:t>SDM</a:t>
            </a:r>
            <a:r>
              <a:rPr lang="en-US" sz="1800" i="1" dirty="0">
                <a:latin typeface="Arial" panose="020B0604020202020204" pitchFamily="34" charset="0"/>
              </a:rPr>
              <a:t> yang </a:t>
            </a:r>
            <a:r>
              <a:rPr lang="en-US" sz="1800" i="1" dirty="0" err="1">
                <a:latin typeface="Arial" panose="020B0604020202020204" pitchFamily="34" charset="0"/>
              </a:rPr>
              <a:t>memiliki</a:t>
            </a:r>
            <a:r>
              <a:rPr lang="en-US" sz="1800" i="1" dirty="0">
                <a:latin typeface="Arial" panose="020B0604020202020204" pitchFamily="34" charset="0"/>
              </a:rPr>
              <a:t> IPM </a:t>
            </a:r>
            <a:r>
              <a:rPr lang="en-US" sz="1800" i="1" dirty="0" err="1">
                <a:latin typeface="Arial" panose="020B0604020202020204" pitchFamily="34" charset="0"/>
              </a:rPr>
              <a:t>tinggi</a:t>
            </a:r>
            <a:r>
              <a:rPr lang="en-US" sz="1800" i="1" dirty="0">
                <a:latin typeface="Arial" panose="020B0604020202020204" pitchFamily="34" charset="0"/>
              </a:rPr>
              <a:t> dan </a:t>
            </a:r>
            <a:r>
              <a:rPr lang="en-US" sz="1800" i="1" dirty="0" err="1">
                <a:latin typeface="Arial" panose="020B0604020202020204" pitchFamily="34" charset="0"/>
              </a:rPr>
              <a:t>terus</a:t>
            </a:r>
            <a:r>
              <a:rPr lang="en-US" sz="1800" i="1" dirty="0">
                <a:latin typeface="Arial" panose="020B0604020202020204" pitchFamily="34" charset="0"/>
              </a:rPr>
              <a:t> </a:t>
            </a:r>
            <a:r>
              <a:rPr lang="en-US" sz="1800" i="1" dirty="0" err="1">
                <a:latin typeface="Arial" panose="020B0604020202020204" pitchFamily="34" charset="0"/>
              </a:rPr>
              <a:t>meningkat</a:t>
            </a:r>
            <a:r>
              <a:rPr lang="en-US" sz="1800" i="1" dirty="0">
                <a:latin typeface="Arial" panose="020B0604020202020204" pitchFamily="34" charset="0"/>
              </a:rPr>
              <a:t> </a:t>
            </a:r>
            <a:r>
              <a:rPr lang="en-US" sz="1800" i="1" dirty="0" err="1">
                <a:latin typeface="Arial" panose="020B0604020202020204" pitchFamily="34" charset="0"/>
              </a:rPr>
              <a:t>serta</a:t>
            </a:r>
            <a:r>
              <a:rPr lang="en-US" sz="1800" i="1" dirty="0">
                <a:latin typeface="Arial" panose="020B0604020202020204" pitchFamily="34" charset="0"/>
              </a:rPr>
              <a:t> </a:t>
            </a:r>
            <a:r>
              <a:rPr lang="en-US" sz="1800" i="1" dirty="0" err="1">
                <a:latin typeface="Arial" panose="020B0604020202020204" pitchFamily="34" charset="0"/>
              </a:rPr>
              <a:t>tidak</a:t>
            </a:r>
            <a:r>
              <a:rPr lang="en-US" sz="1800" i="1" dirty="0">
                <a:latin typeface="Arial" panose="020B0604020202020204" pitchFamily="34" charset="0"/>
              </a:rPr>
              <a:t> </a:t>
            </a:r>
            <a:r>
              <a:rPr lang="en-US" sz="1800" i="1" dirty="0" err="1">
                <a:latin typeface="Arial" panose="020B0604020202020204" pitchFamily="34" charset="0"/>
              </a:rPr>
              <a:t>ada</a:t>
            </a:r>
            <a:r>
              <a:rPr lang="en-US" sz="1800" i="1" dirty="0">
                <a:latin typeface="Arial" panose="020B0604020202020204" pitchFamily="34" charset="0"/>
              </a:rPr>
              <a:t> wilayah </a:t>
            </a:r>
            <a:r>
              <a:rPr lang="en-US" sz="1800" i="1" dirty="0" err="1">
                <a:latin typeface="Arial" panose="020B0604020202020204" pitchFamily="34" charset="0"/>
              </a:rPr>
              <a:t>dengan</a:t>
            </a:r>
            <a:r>
              <a:rPr lang="en-US" sz="1800" i="1" dirty="0">
                <a:latin typeface="Arial" panose="020B0604020202020204" pitchFamily="34" charset="0"/>
              </a:rPr>
              <a:t> IPM </a:t>
            </a:r>
            <a:r>
              <a:rPr lang="en-US" sz="1800" i="1" dirty="0" err="1">
                <a:latin typeface="Arial" panose="020B0604020202020204" pitchFamily="34" charset="0"/>
              </a:rPr>
              <a:t>tertinggal</a:t>
            </a:r>
            <a:r>
              <a:rPr lang="en-US" sz="1800" i="1" dirty="0">
                <a:latin typeface="Arial" panose="020B0604020202020204" pitchFamily="34" charset="0"/>
              </a:rPr>
              <a:t> (</a:t>
            </a:r>
            <a:r>
              <a:rPr lang="en-US" sz="1800" i="1" dirty="0" err="1">
                <a:latin typeface="Arial" panose="020B0604020202020204" pitchFamily="34" charset="0"/>
              </a:rPr>
              <a:t>dibawah</a:t>
            </a:r>
            <a:r>
              <a:rPr lang="en-US" sz="1800" i="1" dirty="0">
                <a:latin typeface="Arial" panose="020B0604020202020204" pitchFamily="34" charset="0"/>
              </a:rPr>
              <a:t> rata-rata </a:t>
            </a:r>
            <a:r>
              <a:rPr lang="en-US" sz="1800" i="1" dirty="0" err="1">
                <a:latin typeface="Arial" panose="020B0604020202020204" pitchFamily="34" charset="0"/>
              </a:rPr>
              <a:t>nasional</a:t>
            </a:r>
            <a:r>
              <a:rPr lang="en-US" sz="1800" i="1" dirty="0">
                <a:latin typeface="Arial" panose="020B0604020202020204" pitchFamily="34" charset="0"/>
              </a:rPr>
              <a:t>). </a:t>
            </a:r>
            <a:r>
              <a:rPr lang="en-US" sz="1800" i="1" dirty="0" err="1">
                <a:latin typeface="Arial" panose="020B0604020202020204" pitchFamily="34" charset="0"/>
              </a:rPr>
              <a:t>Selain</a:t>
            </a:r>
            <a:r>
              <a:rPr lang="en-US" sz="1800" i="1" dirty="0">
                <a:latin typeface="Arial" panose="020B0604020202020204" pitchFamily="34" charset="0"/>
              </a:rPr>
              <a:t> </a:t>
            </a:r>
            <a:r>
              <a:rPr lang="en-US" sz="1800" i="1" dirty="0" err="1">
                <a:latin typeface="Arial" panose="020B0604020202020204" pitchFamily="34" charset="0"/>
              </a:rPr>
              <a:t>itu</a:t>
            </a:r>
            <a:r>
              <a:rPr lang="en-US" sz="1800" i="1" dirty="0">
                <a:latin typeface="Arial" panose="020B0604020202020204" pitchFamily="34" charset="0"/>
              </a:rPr>
              <a:t>, </a:t>
            </a:r>
            <a:r>
              <a:rPr lang="en-US" sz="1800" i="1" dirty="0" err="1">
                <a:latin typeface="Arial" panose="020B0604020202020204" pitchFamily="34" charset="0"/>
              </a:rPr>
              <a:t>menurunnya</a:t>
            </a:r>
            <a:r>
              <a:rPr lang="en-US" sz="1800" i="1" dirty="0">
                <a:latin typeface="Arial" panose="020B0604020202020204" pitchFamily="34" charset="0"/>
              </a:rPr>
              <a:t> TPT </a:t>
            </a:r>
            <a:r>
              <a:rPr lang="en-US" sz="1800" i="1" dirty="0" err="1">
                <a:latin typeface="Arial" panose="020B0604020202020204" pitchFamily="34" charset="0"/>
              </a:rPr>
              <a:t>sebagai</a:t>
            </a:r>
            <a:r>
              <a:rPr lang="en-US" sz="1800" i="1" dirty="0">
                <a:latin typeface="Arial" panose="020B0604020202020204" pitchFamily="34" charset="0"/>
              </a:rPr>
              <a:t> </a:t>
            </a:r>
            <a:r>
              <a:rPr lang="en-US" sz="1800" i="1" dirty="0" err="1">
                <a:latin typeface="Arial" panose="020B0604020202020204" pitchFamily="34" charset="0"/>
              </a:rPr>
              <a:t>dampak</a:t>
            </a:r>
            <a:r>
              <a:rPr lang="en-US" sz="1800" i="1" dirty="0">
                <a:latin typeface="Arial" panose="020B0604020202020204" pitchFamily="34" charset="0"/>
              </a:rPr>
              <a:t> </a:t>
            </a:r>
            <a:r>
              <a:rPr lang="en-US" sz="1800" i="1" dirty="0" err="1">
                <a:latin typeface="Arial" panose="020B0604020202020204" pitchFamily="34" charset="0"/>
              </a:rPr>
              <a:t>diserapnya</a:t>
            </a:r>
            <a:r>
              <a:rPr lang="en-US" sz="1800" i="1" dirty="0">
                <a:latin typeface="Arial" panose="020B0604020202020204" pitchFamily="34" charset="0"/>
              </a:rPr>
              <a:t> </a:t>
            </a:r>
            <a:r>
              <a:rPr lang="en-US" sz="1800" i="1" dirty="0" err="1">
                <a:latin typeface="Arial" panose="020B0604020202020204" pitchFamily="34" charset="0"/>
              </a:rPr>
              <a:t>tenaga</a:t>
            </a:r>
            <a:r>
              <a:rPr lang="en-US" sz="1800" i="1" dirty="0">
                <a:latin typeface="Arial" panose="020B0604020202020204" pitchFamily="34" charset="0"/>
              </a:rPr>
              <a:t> </a:t>
            </a:r>
            <a:r>
              <a:rPr lang="en-US" sz="1800" i="1" dirty="0" err="1">
                <a:latin typeface="Arial" panose="020B0604020202020204" pitchFamily="34" charset="0"/>
              </a:rPr>
              <a:t>kerja</a:t>
            </a:r>
            <a:r>
              <a:rPr lang="en-US" sz="1800" i="1" dirty="0">
                <a:latin typeface="Arial" panose="020B0604020202020204" pitchFamily="34" charset="0"/>
              </a:rPr>
              <a:t> </a:t>
            </a:r>
            <a:r>
              <a:rPr lang="en-US" sz="1800" i="1" dirty="0" err="1">
                <a:latin typeface="Arial" panose="020B0604020202020204" pitchFamily="34" charset="0"/>
              </a:rPr>
              <a:t>lokal</a:t>
            </a:r>
            <a:r>
              <a:rPr lang="en-US" sz="1800" i="1" dirty="0">
                <a:latin typeface="Arial" panose="020B0604020202020204" pitchFamily="34" charset="0"/>
              </a:rPr>
              <a:t> </a:t>
            </a:r>
            <a:r>
              <a:rPr lang="en-US" sz="1800" i="1" dirty="0" err="1">
                <a:latin typeface="Arial" panose="020B0604020202020204" pitchFamily="34" charset="0"/>
              </a:rPr>
              <a:t>jenjang</a:t>
            </a:r>
            <a:r>
              <a:rPr lang="en-US" sz="1800" i="1" dirty="0">
                <a:latin typeface="Arial" panose="020B0604020202020204" pitchFamily="34" charset="0"/>
              </a:rPr>
              <a:t> SMA/</a:t>
            </a:r>
            <a:r>
              <a:rPr lang="en-US" sz="1800" i="1" dirty="0" err="1">
                <a:latin typeface="Arial" panose="020B0604020202020204" pitchFamily="34" charset="0"/>
              </a:rPr>
              <a:t>sederajat</a:t>
            </a:r>
            <a:r>
              <a:rPr lang="en-US" sz="1800" i="1" dirty="0">
                <a:latin typeface="Arial" panose="020B0604020202020204" pitchFamily="34" charset="0"/>
              </a:rPr>
              <a:t> </a:t>
            </a:r>
            <a:r>
              <a:rPr lang="en-US" sz="1800" i="1" dirty="0" err="1">
                <a:latin typeface="Arial" panose="020B0604020202020204" pitchFamily="34" charset="0"/>
              </a:rPr>
              <a:t>keatas</a:t>
            </a:r>
            <a:r>
              <a:rPr lang="en-US" sz="1800" i="1" dirty="0">
                <a:latin typeface="Arial" panose="020B0604020202020204" pitchFamily="34" charset="0"/>
              </a:rPr>
              <a:t> juga </a:t>
            </a:r>
            <a:r>
              <a:rPr lang="en-US" sz="1800" i="1" dirty="0" err="1">
                <a:latin typeface="Arial" panose="020B0604020202020204" pitchFamily="34" charset="0"/>
              </a:rPr>
              <a:t>menjadi</a:t>
            </a:r>
            <a:r>
              <a:rPr lang="en-US" sz="1800" i="1" dirty="0">
                <a:latin typeface="Arial" panose="020B0604020202020204" pitchFamily="34" charset="0"/>
              </a:rPr>
              <a:t> </a:t>
            </a:r>
            <a:r>
              <a:rPr lang="en-US" sz="1800" i="1" dirty="0" err="1">
                <a:latin typeface="Arial" panose="020B0604020202020204" pitchFamily="34" charset="0"/>
              </a:rPr>
              <a:t>ukuran</a:t>
            </a:r>
            <a:r>
              <a:rPr lang="en-US" sz="1800" i="1" dirty="0">
                <a:latin typeface="Arial" panose="020B0604020202020204" pitchFamily="34" charset="0"/>
              </a:rPr>
              <a:t> </a:t>
            </a:r>
            <a:r>
              <a:rPr lang="en-US" sz="1800" i="1" dirty="0" err="1">
                <a:latin typeface="Arial" panose="020B0604020202020204" pitchFamily="34" charset="0"/>
              </a:rPr>
              <a:t>keberhasilan</a:t>
            </a:r>
            <a:r>
              <a:rPr lang="en-US" sz="1800" i="1" dirty="0">
                <a:latin typeface="Arial" panose="020B0604020202020204" pitchFamily="34" charset="0"/>
              </a:rPr>
              <a:t> </a:t>
            </a:r>
            <a:r>
              <a:rPr lang="en-US" sz="1800" i="1" dirty="0" err="1">
                <a:latin typeface="Arial" panose="020B0604020202020204" pitchFamily="34" charset="0"/>
              </a:rPr>
              <a:t>peningkatan</a:t>
            </a:r>
            <a:r>
              <a:rPr lang="en-US" sz="1800" i="1" dirty="0">
                <a:latin typeface="Arial" panose="020B0604020202020204" pitchFamily="34" charset="0"/>
              </a:rPr>
              <a:t> </a:t>
            </a:r>
            <a:r>
              <a:rPr lang="en-US" sz="1800" i="1" dirty="0" err="1">
                <a:latin typeface="Arial" panose="020B0604020202020204" pitchFamily="34" charset="0"/>
              </a:rPr>
              <a:t>daya</a:t>
            </a:r>
            <a:r>
              <a:rPr lang="en-US" sz="1800" i="1" dirty="0">
                <a:latin typeface="Arial" panose="020B0604020202020204" pitchFamily="34" charset="0"/>
              </a:rPr>
              <a:t> </a:t>
            </a:r>
            <a:r>
              <a:rPr lang="en-US" sz="1800" i="1" dirty="0" err="1">
                <a:latin typeface="Arial" panose="020B0604020202020204" pitchFamily="34" charset="0"/>
              </a:rPr>
              <a:t>saing</a:t>
            </a:r>
            <a:r>
              <a:rPr lang="en-US" sz="1800" i="1" dirty="0">
                <a:latin typeface="Arial" panose="020B0604020202020204" pitchFamily="34" charset="0"/>
              </a:rPr>
              <a:t> SDM di </a:t>
            </a:r>
            <a:r>
              <a:rPr lang="en-US" sz="1800" i="1" dirty="0" err="1">
                <a:latin typeface="Arial" panose="020B0604020202020204" pitchFamily="34" charset="0"/>
              </a:rPr>
              <a:t>Kaltim</a:t>
            </a:r>
            <a:r>
              <a:rPr lang="en-US" sz="1800" i="1" dirty="0">
                <a:latin typeface="Arial" panose="020B0604020202020204" pitchFamily="34" charset="0"/>
              </a:rPr>
              <a:t>. </a:t>
            </a:r>
            <a:r>
              <a:rPr lang="en-US" sz="1800" i="1" dirty="0" err="1">
                <a:latin typeface="Arial" panose="020B0604020202020204" pitchFamily="34" charset="0"/>
              </a:rPr>
              <a:t>Pemberdayaan</a:t>
            </a:r>
            <a:r>
              <a:rPr lang="en-US" sz="1800" i="1" dirty="0">
                <a:latin typeface="Arial" panose="020B0604020202020204" pitchFamily="34" charset="0"/>
              </a:rPr>
              <a:t> gender </a:t>
            </a:r>
            <a:r>
              <a:rPr lang="en-US" sz="1800" i="1" dirty="0" err="1">
                <a:latin typeface="Arial" panose="020B0604020202020204" pitchFamily="34" charset="0"/>
              </a:rPr>
              <a:t>dibidang</a:t>
            </a:r>
            <a:r>
              <a:rPr lang="en-US" sz="1800" i="1" dirty="0">
                <a:latin typeface="Arial" panose="020B0604020202020204" pitchFamily="34" charset="0"/>
              </a:rPr>
              <a:t> </a:t>
            </a:r>
            <a:r>
              <a:rPr lang="en-US" sz="1800" i="1" dirty="0" err="1">
                <a:latin typeface="Arial" panose="020B0604020202020204" pitchFamily="34" charset="0"/>
              </a:rPr>
              <a:t>sosial</a:t>
            </a:r>
            <a:r>
              <a:rPr lang="en-US" sz="1800" i="1" dirty="0">
                <a:latin typeface="Arial" panose="020B0604020202020204" pitchFamily="34" charset="0"/>
              </a:rPr>
              <a:t>, </a:t>
            </a:r>
            <a:r>
              <a:rPr lang="en-US" sz="1800" i="1" dirty="0" err="1">
                <a:latin typeface="Arial" panose="020B0604020202020204" pitchFamily="34" charset="0"/>
              </a:rPr>
              <a:t>ekonomi</a:t>
            </a:r>
            <a:r>
              <a:rPr lang="en-US" sz="1800" i="1" dirty="0">
                <a:latin typeface="Arial" panose="020B0604020202020204" pitchFamily="34" charset="0"/>
              </a:rPr>
              <a:t> dan </a:t>
            </a:r>
            <a:r>
              <a:rPr lang="en-US" sz="1800" i="1" dirty="0" err="1">
                <a:latin typeface="Arial" panose="020B0604020202020204" pitchFamily="34" charset="0"/>
              </a:rPr>
              <a:t>politik</a:t>
            </a:r>
            <a:r>
              <a:rPr lang="en-US" sz="1800" i="1" dirty="0">
                <a:latin typeface="Arial" panose="020B0604020202020204" pitchFamily="34" charset="0"/>
              </a:rPr>
              <a:t> juga </a:t>
            </a:r>
            <a:r>
              <a:rPr lang="en-US" sz="1800" i="1" dirty="0" err="1">
                <a:latin typeface="Arial" panose="020B0604020202020204" pitchFamily="34" charset="0"/>
              </a:rPr>
              <a:t>terus</a:t>
            </a:r>
            <a:r>
              <a:rPr lang="en-US" sz="1800" i="1" dirty="0">
                <a:latin typeface="Arial" panose="020B0604020202020204" pitchFamily="34" charset="0"/>
              </a:rPr>
              <a:t> </a:t>
            </a:r>
            <a:r>
              <a:rPr lang="en-US" sz="1800" i="1" dirty="0" err="1">
                <a:latin typeface="Arial" panose="020B0604020202020204" pitchFamily="34" charset="0"/>
              </a:rPr>
              <a:t>ditingkatkan</a:t>
            </a:r>
            <a:endParaRPr lang="en-US" sz="1800" i="1" dirty="0">
              <a:latin typeface="Arial" panose="020B0604020202020204" pitchFamily="34" charset="0"/>
            </a:endParaRPr>
          </a:p>
          <a:p>
            <a:endParaRPr lang="en-US" sz="2800" dirty="0"/>
          </a:p>
        </p:txBody>
      </p:sp>
      <p:pic>
        <p:nvPicPr>
          <p:cNvPr id="2" name="Picture 1">
            <a:extLst>
              <a:ext uri="{FF2B5EF4-FFF2-40B4-BE49-F238E27FC236}">
                <a16:creationId xmlns:a16="http://schemas.microsoft.com/office/drawing/2014/main" id="{2F667600-A1E2-3BBF-4567-D5266480AC8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F1273DD8-063F-5887-1B41-7A23042F9C96}"/>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Title 12">
            <a:extLst>
              <a:ext uri="{FF2B5EF4-FFF2-40B4-BE49-F238E27FC236}">
                <a16:creationId xmlns:a16="http://schemas.microsoft.com/office/drawing/2014/main" id="{97F987BD-D80F-74BC-EC48-8F433E0498FD}"/>
              </a:ext>
            </a:extLst>
          </p:cNvPr>
          <p:cNvSpPr txBox="1">
            <a:spLocks/>
          </p:cNvSpPr>
          <p:nvPr/>
        </p:nvSpPr>
        <p:spPr>
          <a:xfrm>
            <a:off x="1605643" y="-176016"/>
            <a:ext cx="9144000" cy="1423235"/>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tabLst>
                <a:tab pos="4030663" algn="l"/>
              </a:tabLst>
            </a:pPr>
            <a:r>
              <a:rPr lang="en-US" sz="2500" b="1">
                <a:solidFill>
                  <a:srgbClr val="000000"/>
                </a:solidFill>
                <a:highlight>
                  <a:srgbClr val="FFFF00"/>
                </a:highlight>
                <a:latin typeface="Arial" panose="020B0604020202020204" pitchFamily="34" charset="0"/>
              </a:rPr>
              <a:t>STRATEGI DAN ARAH KEBIJAKAN </a:t>
            </a:r>
          </a:p>
          <a:p>
            <a:r>
              <a:rPr lang="en-US" sz="2500" b="1">
                <a:solidFill>
                  <a:srgbClr val="000000"/>
                </a:solidFill>
                <a:highlight>
                  <a:srgbClr val="FFFF00"/>
                </a:highlight>
                <a:latin typeface="Arial" panose="020B0604020202020204" pitchFamily="34" charset="0"/>
              </a:rPr>
              <a:t>SUB URUSAN JASA KONSTRUKSI</a:t>
            </a:r>
            <a:endParaRPr lang="en-US" sz="2500" dirty="0">
              <a:highlight>
                <a:srgbClr val="FFFF00"/>
              </a:highlight>
            </a:endParaRPr>
          </a:p>
        </p:txBody>
      </p:sp>
    </p:spTree>
    <p:extLst>
      <p:ext uri="{BB962C8B-B14F-4D97-AF65-F5344CB8AC3E}">
        <p14:creationId xmlns:p14="http://schemas.microsoft.com/office/powerpoint/2010/main" val="17087015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2"/>
          <p:cNvSpPr>
            <a:spLocks noChangeArrowheads="1"/>
          </p:cNvSpPr>
          <p:nvPr/>
        </p:nvSpPr>
        <p:spPr bwMode="auto">
          <a:xfrm>
            <a:off x="0" y="1742"/>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p:cNvSpPr>
            <a:spLocks noGrp="1"/>
          </p:cNvSpPr>
          <p:nvPr>
            <p:ph type="ctrTitle"/>
          </p:nvPr>
        </p:nvSpPr>
        <p:spPr>
          <a:xfrm>
            <a:off x="703882" y="139523"/>
            <a:ext cx="9144000" cy="654710"/>
          </a:xfrm>
        </p:spPr>
        <p:txBody>
          <a:bodyPr>
            <a:noAutofit/>
          </a:bodyPr>
          <a:lstStyle/>
          <a:p>
            <a:r>
              <a:rPr lang="en-US" sz="2500" b="1">
                <a:solidFill>
                  <a:srgbClr val="000000"/>
                </a:solidFill>
                <a:latin typeface="Arial" panose="020B0604020202020204" pitchFamily="34" charset="0"/>
              </a:rPr>
              <a:t>CASCADING PERANGKAT DAERAH</a:t>
            </a:r>
            <a:endParaRPr lang="en-US" sz="2500" dirty="0"/>
          </a:p>
        </p:txBody>
      </p:sp>
      <p:sp>
        <p:nvSpPr>
          <p:cNvPr id="16" name="Title 12"/>
          <p:cNvSpPr txBox="1"/>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6" name="Picture 5"/>
          <p:cNvPicPr>
            <a:picLocks noChangeAspect="1"/>
          </p:cNvPicPr>
          <p:nvPr/>
        </p:nvPicPr>
        <p:blipFill>
          <a:blip r:embed="rId4"/>
          <a:stretch>
            <a:fillRect/>
          </a:stretch>
        </p:blipFill>
        <p:spPr>
          <a:xfrm>
            <a:off x="518253" y="845596"/>
            <a:ext cx="10720554" cy="5754709"/>
          </a:xfrm>
          <a:prstGeom prst="rect">
            <a:avLst/>
          </a:prstGeom>
        </p:spPr>
      </p:pic>
      <p:sp>
        <p:nvSpPr>
          <p:cNvPr id="9" name="Rectangle 8"/>
          <p:cNvSpPr/>
          <p:nvPr/>
        </p:nvSpPr>
        <p:spPr>
          <a:xfrm>
            <a:off x="1089498" y="4649821"/>
            <a:ext cx="9465013" cy="505839"/>
          </a:xfrm>
          <a:prstGeom prst="rect">
            <a:avLst/>
          </a:prstGeom>
          <a:no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chemeClr val="bg1"/>
                </a:solidFill>
              </a:ln>
              <a:noFil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E5C614-5885-ACE2-E380-DA67444CFF63}"/>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8DE112B4-3B43-B1E4-67EA-DABE1BFD0222}"/>
              </a:ext>
            </a:extLst>
          </p:cNvPr>
          <p:cNvSpPr>
            <a:spLocks noChangeArrowheads="1"/>
          </p:cNvSpPr>
          <p:nvPr/>
        </p:nvSpPr>
        <p:spPr bwMode="auto">
          <a:xfrm>
            <a:off x="0" y="1742"/>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6" name="Title 12">
            <a:extLst>
              <a:ext uri="{FF2B5EF4-FFF2-40B4-BE49-F238E27FC236}">
                <a16:creationId xmlns:a16="http://schemas.microsoft.com/office/drawing/2014/main" id="{4191E0CA-2F26-9A8F-0BF9-A2E95310FDC1}"/>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99A1394E-8E30-C43F-5943-4B25EF7E3F8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4C22A8D2-8903-6307-05D4-9F56B0924EC9}"/>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graphicFrame>
        <p:nvGraphicFramePr>
          <p:cNvPr id="10" name="Table 9">
            <a:extLst>
              <a:ext uri="{FF2B5EF4-FFF2-40B4-BE49-F238E27FC236}">
                <a16:creationId xmlns:a16="http://schemas.microsoft.com/office/drawing/2014/main" id="{130E06BB-F3F6-7BFE-38BA-209300245272}"/>
              </a:ext>
            </a:extLst>
          </p:cNvPr>
          <p:cNvGraphicFramePr>
            <a:graphicFrameLocks noGrp="1"/>
          </p:cNvGraphicFramePr>
          <p:nvPr/>
        </p:nvGraphicFramePr>
        <p:xfrm>
          <a:off x="291830" y="428017"/>
          <a:ext cx="11442973" cy="6342014"/>
        </p:xfrm>
        <a:graphic>
          <a:graphicData uri="http://schemas.openxmlformats.org/drawingml/2006/table">
            <a:tbl>
              <a:tblPr/>
              <a:tblGrid>
                <a:gridCol w="872504">
                  <a:extLst>
                    <a:ext uri="{9D8B030D-6E8A-4147-A177-3AD203B41FA5}">
                      <a16:colId xmlns:a16="http://schemas.microsoft.com/office/drawing/2014/main" val="405980806"/>
                    </a:ext>
                  </a:extLst>
                </a:gridCol>
                <a:gridCol w="1832885">
                  <a:extLst>
                    <a:ext uri="{9D8B030D-6E8A-4147-A177-3AD203B41FA5}">
                      <a16:colId xmlns:a16="http://schemas.microsoft.com/office/drawing/2014/main" val="1590912022"/>
                    </a:ext>
                  </a:extLst>
                </a:gridCol>
                <a:gridCol w="2008641">
                  <a:extLst>
                    <a:ext uri="{9D8B030D-6E8A-4147-A177-3AD203B41FA5}">
                      <a16:colId xmlns:a16="http://schemas.microsoft.com/office/drawing/2014/main" val="1297738636"/>
                    </a:ext>
                  </a:extLst>
                </a:gridCol>
                <a:gridCol w="828564">
                  <a:extLst>
                    <a:ext uri="{9D8B030D-6E8A-4147-A177-3AD203B41FA5}">
                      <a16:colId xmlns:a16="http://schemas.microsoft.com/office/drawing/2014/main" val="874468322"/>
                    </a:ext>
                  </a:extLst>
                </a:gridCol>
                <a:gridCol w="828564">
                  <a:extLst>
                    <a:ext uri="{9D8B030D-6E8A-4147-A177-3AD203B41FA5}">
                      <a16:colId xmlns:a16="http://schemas.microsoft.com/office/drawing/2014/main" val="1866718724"/>
                    </a:ext>
                  </a:extLst>
                </a:gridCol>
                <a:gridCol w="778348">
                  <a:extLst>
                    <a:ext uri="{9D8B030D-6E8A-4147-A177-3AD203B41FA5}">
                      <a16:colId xmlns:a16="http://schemas.microsoft.com/office/drawing/2014/main" val="3156786008"/>
                    </a:ext>
                  </a:extLst>
                </a:gridCol>
                <a:gridCol w="477052">
                  <a:extLst>
                    <a:ext uri="{9D8B030D-6E8A-4147-A177-3AD203B41FA5}">
                      <a16:colId xmlns:a16="http://schemas.microsoft.com/office/drawing/2014/main" val="1908367506"/>
                    </a:ext>
                  </a:extLst>
                </a:gridCol>
                <a:gridCol w="778348">
                  <a:extLst>
                    <a:ext uri="{9D8B030D-6E8A-4147-A177-3AD203B41FA5}">
                      <a16:colId xmlns:a16="http://schemas.microsoft.com/office/drawing/2014/main" val="1043147879"/>
                    </a:ext>
                  </a:extLst>
                </a:gridCol>
                <a:gridCol w="797179">
                  <a:extLst>
                    <a:ext uri="{9D8B030D-6E8A-4147-A177-3AD203B41FA5}">
                      <a16:colId xmlns:a16="http://schemas.microsoft.com/office/drawing/2014/main" val="32084108"/>
                    </a:ext>
                  </a:extLst>
                </a:gridCol>
                <a:gridCol w="615145">
                  <a:extLst>
                    <a:ext uri="{9D8B030D-6E8A-4147-A177-3AD203B41FA5}">
                      <a16:colId xmlns:a16="http://schemas.microsoft.com/office/drawing/2014/main" val="1394982840"/>
                    </a:ext>
                  </a:extLst>
                </a:gridCol>
                <a:gridCol w="797179">
                  <a:extLst>
                    <a:ext uri="{9D8B030D-6E8A-4147-A177-3AD203B41FA5}">
                      <a16:colId xmlns:a16="http://schemas.microsoft.com/office/drawing/2014/main" val="4269652153"/>
                    </a:ext>
                  </a:extLst>
                </a:gridCol>
                <a:gridCol w="351512">
                  <a:extLst>
                    <a:ext uri="{9D8B030D-6E8A-4147-A177-3AD203B41FA5}">
                      <a16:colId xmlns:a16="http://schemas.microsoft.com/office/drawing/2014/main" val="951888580"/>
                    </a:ext>
                  </a:extLst>
                </a:gridCol>
                <a:gridCol w="477052">
                  <a:extLst>
                    <a:ext uri="{9D8B030D-6E8A-4147-A177-3AD203B41FA5}">
                      <a16:colId xmlns:a16="http://schemas.microsoft.com/office/drawing/2014/main" val="713279476"/>
                    </a:ext>
                  </a:extLst>
                </a:gridCol>
              </a:tblGrid>
              <a:tr h="200288">
                <a:tc rowSpan="2">
                  <a:txBody>
                    <a:bodyPr/>
                    <a:lstStyle/>
                    <a:p>
                      <a:pPr algn="ctr" fontAlgn="ctr"/>
                      <a:r>
                        <a:rPr lang="en-US" sz="700" b="1" i="0" u="none" strike="noStrike" dirty="0">
                          <a:solidFill>
                            <a:srgbClr val="000000"/>
                          </a:solidFill>
                          <a:effectLst/>
                          <a:latin typeface="Arial" panose="020B0604020202020204" pitchFamily="34" charset="0"/>
                        </a:rPr>
                        <a:t>KODE REKENING</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a:noFill/>
                    </a:lnB>
                    <a:solidFill>
                      <a:srgbClr val="8496B0"/>
                    </a:solidFill>
                  </a:tcPr>
                </a:tc>
                <a:tc rowSpan="2">
                  <a:txBody>
                    <a:bodyPr/>
                    <a:lstStyle/>
                    <a:p>
                      <a:pPr algn="ctr" fontAlgn="ctr"/>
                      <a:r>
                        <a:rPr lang="en-US" sz="700" b="1" i="0" u="none" strike="noStrike">
                          <a:solidFill>
                            <a:srgbClr val="000000"/>
                          </a:solidFill>
                          <a:effectLst/>
                          <a:latin typeface="Arial" panose="020B0604020202020204" pitchFamily="34" charset="0"/>
                        </a:rPr>
                        <a:t>PROGRAM / KEGIATAN / SUB KEGIATAN</a:t>
                      </a:r>
                    </a:p>
                  </a:txBody>
                  <a:tcPr marL="0" marR="0" marT="0"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a:noFill/>
                    </a:lnB>
                    <a:solidFill>
                      <a:srgbClr val="8496B0"/>
                    </a:solidFill>
                  </a:tcPr>
                </a:tc>
                <a:tc rowSpan="2">
                  <a:txBody>
                    <a:bodyPr/>
                    <a:lstStyle/>
                    <a:p>
                      <a:pPr algn="ctr" fontAlgn="ctr"/>
                      <a:r>
                        <a:rPr lang="en-US" sz="700" b="1" i="0" u="none" strike="noStrike">
                          <a:solidFill>
                            <a:srgbClr val="000000"/>
                          </a:solidFill>
                          <a:effectLst/>
                          <a:latin typeface="Arimo"/>
                        </a:rPr>
                        <a:t> </a:t>
                      </a:r>
                    </a:p>
                  </a:txBody>
                  <a:tcPr marL="0" marR="0" marT="0"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a:noFill/>
                    </a:lnB>
                    <a:solidFill>
                      <a:srgbClr val="8496B0"/>
                    </a:solidFill>
                  </a:tcPr>
                </a:tc>
                <a:tc>
                  <a:txBody>
                    <a:bodyPr/>
                    <a:lstStyle/>
                    <a:p>
                      <a:pPr algn="ctr" fontAlgn="ctr"/>
                      <a:r>
                        <a:rPr lang="en-US" sz="700" b="1" i="0" u="none" strike="noStrike">
                          <a:solidFill>
                            <a:srgbClr val="000000"/>
                          </a:solidFill>
                          <a:effectLst/>
                          <a:latin typeface="Arial" panose="020B0604020202020204" pitchFamily="34" charset="0"/>
                        </a:rPr>
                        <a:t>Tahun 2023</a:t>
                      </a:r>
                    </a:p>
                  </a:txBody>
                  <a:tcPr marL="0" marR="0" marT="0"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8496B0"/>
                    </a:solidFill>
                  </a:tcPr>
                </a:tc>
                <a:tc gridSpan="3">
                  <a:txBody>
                    <a:bodyPr/>
                    <a:lstStyle/>
                    <a:p>
                      <a:pPr algn="ctr" fontAlgn="ctr"/>
                      <a:r>
                        <a:rPr lang="en-US" sz="700" b="1" i="0" u="none" strike="noStrike">
                          <a:solidFill>
                            <a:srgbClr val="000000"/>
                          </a:solidFill>
                          <a:effectLst/>
                          <a:latin typeface="Arial" panose="020B0604020202020204" pitchFamily="34" charset="0"/>
                        </a:rPr>
                        <a:t>TAHUN 2024</a:t>
                      </a:r>
                    </a:p>
                  </a:txBody>
                  <a:tcPr marL="0" marR="0" marT="0"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8496B0"/>
                    </a:solidFill>
                  </a:tcPr>
                </a:tc>
                <a:tc hMerge="1">
                  <a:txBody>
                    <a:bodyPr/>
                    <a:lstStyle/>
                    <a:p>
                      <a:endParaRPr lang="en-US"/>
                    </a:p>
                  </a:txBody>
                  <a:tcPr/>
                </a:tc>
                <a:tc hMerge="1">
                  <a:txBody>
                    <a:bodyPr/>
                    <a:lstStyle/>
                    <a:p>
                      <a:endParaRPr lang="en-US"/>
                    </a:p>
                  </a:txBody>
                  <a:tcPr/>
                </a:tc>
                <a:tc gridSpan="3">
                  <a:txBody>
                    <a:bodyPr/>
                    <a:lstStyle/>
                    <a:p>
                      <a:pPr algn="ctr" fontAlgn="ctr"/>
                      <a:r>
                        <a:rPr lang="en-US" sz="700" b="1" i="0" u="none" strike="noStrike">
                          <a:solidFill>
                            <a:srgbClr val="000000"/>
                          </a:solidFill>
                          <a:effectLst/>
                          <a:latin typeface="Arial" panose="020B0604020202020204" pitchFamily="34" charset="0"/>
                        </a:rPr>
                        <a:t>TAHUN 2025</a:t>
                      </a:r>
                    </a:p>
                  </a:txBody>
                  <a:tcPr marL="0" marR="0" marT="0"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8496B0"/>
                    </a:solidFill>
                  </a:tcPr>
                </a:tc>
                <a:tc hMerge="1">
                  <a:txBody>
                    <a:bodyPr/>
                    <a:lstStyle/>
                    <a:p>
                      <a:endParaRPr lang="en-US"/>
                    </a:p>
                  </a:txBody>
                  <a:tcPr/>
                </a:tc>
                <a:tc hMerge="1">
                  <a:txBody>
                    <a:bodyPr/>
                    <a:lstStyle/>
                    <a:p>
                      <a:endParaRPr lang="en-US"/>
                    </a:p>
                  </a:txBody>
                  <a:tcPr/>
                </a:tc>
                <a:tc gridSpan="3">
                  <a:txBody>
                    <a:bodyPr/>
                    <a:lstStyle/>
                    <a:p>
                      <a:pPr algn="ctr" fontAlgn="ctr"/>
                      <a:r>
                        <a:rPr lang="en-US" sz="700" b="1" i="0" u="none" strike="noStrike">
                          <a:solidFill>
                            <a:srgbClr val="000000"/>
                          </a:solidFill>
                          <a:effectLst/>
                          <a:latin typeface="Arial" panose="020B0604020202020204" pitchFamily="34" charset="0"/>
                        </a:rPr>
                        <a:t>TAHUN 2026</a:t>
                      </a:r>
                    </a:p>
                  </a:txBody>
                  <a:tcPr marL="0" marR="0" marT="0"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8496B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598066431"/>
                  </a:ext>
                </a:extLst>
              </a:tr>
              <a:tr h="80115">
                <a:tc vMerge="1">
                  <a:txBody>
                    <a:bodyPr/>
                    <a:lstStyle/>
                    <a:p>
                      <a:endParaRPr lang="en-US"/>
                    </a:p>
                  </a:txBody>
                  <a:tcPr/>
                </a:tc>
                <a:tc vMerge="1">
                  <a:txBody>
                    <a:bodyPr/>
                    <a:lstStyle/>
                    <a:p>
                      <a:endParaRPr lang="en-US"/>
                    </a:p>
                  </a:txBody>
                  <a:tcPr/>
                </a:tc>
                <a:tc vMerge="1">
                  <a:txBody>
                    <a:bodyPr/>
                    <a:lstStyle/>
                    <a:p>
                      <a:endParaRPr lang="en-US"/>
                    </a:p>
                  </a:txBody>
                  <a:tcPr/>
                </a:tc>
                <a:tc>
                  <a:txBody>
                    <a:bodyPr/>
                    <a:lstStyle/>
                    <a:p>
                      <a:pPr algn="ctr" fontAlgn="ctr"/>
                      <a:r>
                        <a:rPr lang="en-US" sz="700" b="1" i="0" u="none" strike="noStrike">
                          <a:solidFill>
                            <a:srgbClr val="000000"/>
                          </a:solidFill>
                          <a:effectLst/>
                          <a:latin typeface="Arial" panose="020B0604020202020204" pitchFamily="34" charset="0"/>
                        </a:rPr>
                        <a:t>CAPAIAN</a:t>
                      </a:r>
                    </a:p>
                  </a:txBody>
                  <a:tcPr marL="0" marR="0" marT="0"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a:noFill/>
                    </a:lnB>
                    <a:solidFill>
                      <a:srgbClr val="8496B0"/>
                    </a:solidFill>
                  </a:tcPr>
                </a:tc>
                <a:tc>
                  <a:txBody>
                    <a:bodyPr/>
                    <a:lstStyle/>
                    <a:p>
                      <a:pPr algn="ctr" fontAlgn="ctr"/>
                      <a:r>
                        <a:rPr lang="en-US" sz="700" b="1" i="0" u="none" strike="noStrike">
                          <a:solidFill>
                            <a:srgbClr val="000000"/>
                          </a:solidFill>
                          <a:effectLst/>
                          <a:latin typeface="Arial" panose="020B0604020202020204" pitchFamily="34" charset="0"/>
                        </a:rPr>
                        <a:t>PAGU</a:t>
                      </a:r>
                    </a:p>
                  </a:txBody>
                  <a:tcPr marL="0" marR="0" marT="0"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a:noFill/>
                    </a:lnB>
                    <a:solidFill>
                      <a:srgbClr val="8496B0"/>
                    </a:solidFill>
                  </a:tcPr>
                </a:tc>
                <a:tc gridSpan="2">
                  <a:txBody>
                    <a:bodyPr/>
                    <a:lstStyle/>
                    <a:p>
                      <a:pPr algn="ctr" fontAlgn="ctr"/>
                      <a:r>
                        <a:rPr lang="en-US" sz="700" b="1" i="0" u="none" strike="noStrike">
                          <a:solidFill>
                            <a:srgbClr val="000000"/>
                          </a:solidFill>
                          <a:effectLst/>
                          <a:latin typeface="Arial" panose="020B0604020202020204" pitchFamily="34" charset="0"/>
                        </a:rPr>
                        <a:t>CAPAIAN</a:t>
                      </a:r>
                    </a:p>
                  </a:txBody>
                  <a:tcPr marL="0" marR="0" marT="0"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a:noFill/>
                    </a:lnB>
                    <a:solidFill>
                      <a:srgbClr val="8496B0"/>
                    </a:solidFill>
                  </a:tcPr>
                </a:tc>
                <a:tc hMerge="1">
                  <a:txBody>
                    <a:bodyPr/>
                    <a:lstStyle/>
                    <a:p>
                      <a:endParaRPr lang="en-US"/>
                    </a:p>
                  </a:txBody>
                  <a:tcPr/>
                </a:tc>
                <a:tc>
                  <a:txBody>
                    <a:bodyPr/>
                    <a:lstStyle/>
                    <a:p>
                      <a:pPr algn="ctr" fontAlgn="ctr"/>
                      <a:r>
                        <a:rPr lang="en-US" sz="700" b="1" i="0" u="none" strike="noStrike">
                          <a:solidFill>
                            <a:srgbClr val="000000"/>
                          </a:solidFill>
                          <a:effectLst/>
                          <a:latin typeface="Arial" panose="020B0604020202020204" pitchFamily="34" charset="0"/>
                        </a:rPr>
                        <a:t>PAGU</a:t>
                      </a:r>
                    </a:p>
                  </a:txBody>
                  <a:tcPr marL="0" marR="0" marT="0"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a:noFill/>
                    </a:lnB>
                    <a:solidFill>
                      <a:srgbClr val="8496B0"/>
                    </a:solidFill>
                  </a:tcPr>
                </a:tc>
                <a:tc gridSpan="2">
                  <a:txBody>
                    <a:bodyPr/>
                    <a:lstStyle/>
                    <a:p>
                      <a:pPr algn="ctr" fontAlgn="ctr"/>
                      <a:r>
                        <a:rPr lang="en-US" sz="700" b="1" i="0" u="none" strike="noStrike">
                          <a:solidFill>
                            <a:srgbClr val="000000"/>
                          </a:solidFill>
                          <a:effectLst/>
                          <a:latin typeface="Arial" panose="020B0604020202020204" pitchFamily="34" charset="0"/>
                        </a:rPr>
                        <a:t>CAPAIAN</a:t>
                      </a:r>
                    </a:p>
                  </a:txBody>
                  <a:tcPr marL="0" marR="0" marT="0"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a:noFill/>
                    </a:lnB>
                    <a:solidFill>
                      <a:srgbClr val="8496B0"/>
                    </a:solidFill>
                  </a:tcPr>
                </a:tc>
                <a:tc hMerge="1">
                  <a:txBody>
                    <a:bodyPr/>
                    <a:lstStyle/>
                    <a:p>
                      <a:endParaRPr lang="en-US"/>
                    </a:p>
                  </a:txBody>
                  <a:tcPr/>
                </a:tc>
                <a:tc>
                  <a:txBody>
                    <a:bodyPr/>
                    <a:lstStyle/>
                    <a:p>
                      <a:pPr algn="ctr" fontAlgn="ctr"/>
                      <a:r>
                        <a:rPr lang="en-US" sz="700" b="1" i="0" u="none" strike="noStrike">
                          <a:solidFill>
                            <a:srgbClr val="000000"/>
                          </a:solidFill>
                          <a:effectLst/>
                          <a:latin typeface="Arial" panose="020B0604020202020204" pitchFamily="34" charset="0"/>
                        </a:rPr>
                        <a:t>PAGU</a:t>
                      </a:r>
                    </a:p>
                  </a:txBody>
                  <a:tcPr marL="0" marR="0" marT="0"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a:noFill/>
                    </a:lnB>
                    <a:solidFill>
                      <a:srgbClr val="8496B0"/>
                    </a:solidFill>
                  </a:tcPr>
                </a:tc>
                <a:tc gridSpan="2">
                  <a:txBody>
                    <a:bodyPr/>
                    <a:lstStyle/>
                    <a:p>
                      <a:pPr algn="ctr" fontAlgn="ctr"/>
                      <a:r>
                        <a:rPr lang="en-US" sz="700" b="1" i="0" u="none" strike="noStrike">
                          <a:solidFill>
                            <a:srgbClr val="000000"/>
                          </a:solidFill>
                          <a:effectLst/>
                          <a:latin typeface="Arial" panose="020B0604020202020204" pitchFamily="34" charset="0"/>
                        </a:rPr>
                        <a:t>CAPAIAN</a:t>
                      </a:r>
                    </a:p>
                  </a:txBody>
                  <a:tcPr marL="0" marR="0" marT="0"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a:noFill/>
                    </a:lnB>
                    <a:solidFill>
                      <a:srgbClr val="8496B0"/>
                    </a:solidFill>
                  </a:tcPr>
                </a:tc>
                <a:tc hMerge="1">
                  <a:txBody>
                    <a:bodyPr/>
                    <a:lstStyle/>
                    <a:p>
                      <a:endParaRPr lang="en-US"/>
                    </a:p>
                  </a:txBody>
                  <a:tcPr/>
                </a:tc>
                <a:extLst>
                  <a:ext uri="{0D108BD9-81ED-4DB2-BD59-A6C34878D82A}">
                    <a16:rowId xmlns:a16="http://schemas.microsoft.com/office/drawing/2014/main" val="193631470"/>
                  </a:ext>
                </a:extLst>
              </a:tr>
              <a:tr h="220318">
                <a:tc>
                  <a:txBody>
                    <a:bodyPr/>
                    <a:lstStyle/>
                    <a:p>
                      <a:pPr algn="l" fontAlgn="ctr"/>
                      <a:r>
                        <a:rPr lang="en-US" sz="700" b="0" i="0" u="none" strike="noStrike">
                          <a:solidFill>
                            <a:srgbClr val="000000"/>
                          </a:solidFill>
                          <a:effectLst/>
                          <a:latin typeface="Calibri" panose="020F0502020204030204" pitchFamily="34" charset="0"/>
                        </a:rPr>
                        <a:t>1.03.11</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A8D08D"/>
                    </a:solidFill>
                  </a:tcPr>
                </a:tc>
                <a:tc>
                  <a:txBody>
                    <a:bodyPr/>
                    <a:lstStyle/>
                    <a:p>
                      <a:pPr algn="l" fontAlgn="ctr"/>
                      <a:r>
                        <a:rPr lang="en-US" sz="700" b="0" i="0" u="none" strike="noStrike">
                          <a:solidFill>
                            <a:srgbClr val="000000"/>
                          </a:solidFill>
                          <a:effectLst/>
                          <a:latin typeface="Calibri" panose="020F0502020204030204" pitchFamily="34" charset="0"/>
                        </a:rPr>
                        <a:t>PROGRAM PENGEMBANGAN JASA KONSTRUKSI</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A8D08D"/>
                    </a:solidFill>
                  </a:tcPr>
                </a:tc>
                <a:tc>
                  <a:txBody>
                    <a:bodyPr/>
                    <a:lstStyle/>
                    <a:p>
                      <a:pPr algn="l" fontAlgn="ctr"/>
                      <a:r>
                        <a:rPr lang="fi-FI" sz="700" b="1" i="0" u="none" strike="noStrike">
                          <a:solidFill>
                            <a:srgbClr val="000000"/>
                          </a:solidFill>
                          <a:effectLst/>
                          <a:latin typeface="Arimo"/>
                        </a:rPr>
                        <a:t>Capaian sertifikasi tenaga kerja konstruksi kualifikasi ahli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A8D08D"/>
                    </a:solidFill>
                  </a:tcPr>
                </a:tc>
                <a:tc>
                  <a:txBody>
                    <a:bodyPr/>
                    <a:lstStyle/>
                    <a:p>
                      <a:pPr algn="r" fontAlgn="ctr"/>
                      <a:r>
                        <a:rPr lang="en-US" sz="700" b="1" i="0" u="none" strike="noStrike">
                          <a:solidFill>
                            <a:srgbClr val="000000"/>
                          </a:solidFill>
                          <a:effectLst/>
                          <a:latin typeface="Arial" panose="020B0604020202020204" pitchFamily="34" charset="0"/>
                        </a:rPr>
                        <a:t>                         55.19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A8D08D"/>
                    </a:solidFill>
                  </a:tcPr>
                </a:tc>
                <a:tc>
                  <a:txBody>
                    <a:bodyPr/>
                    <a:lstStyle/>
                    <a:p>
                      <a:pPr algn="r" fontAlgn="ctr"/>
                      <a:r>
                        <a:rPr lang="en-US" sz="700" b="0" i="0" u="none" strike="noStrike">
                          <a:solidFill>
                            <a:srgbClr val="000000"/>
                          </a:solidFill>
                          <a:effectLst/>
                          <a:latin typeface="Calibri" panose="020F0502020204030204" pitchFamily="34" charset="0"/>
                        </a:rPr>
                        <a:t>         21,500,000,000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A8D08D"/>
                    </a:solidFill>
                  </a:tcPr>
                </a:tc>
                <a:tc>
                  <a:txBody>
                    <a:bodyPr/>
                    <a:lstStyle/>
                    <a:p>
                      <a:pPr algn="r" fontAlgn="ctr"/>
                      <a:r>
                        <a:rPr lang="en-US" sz="700" b="1" i="0" u="none" strike="noStrike">
                          <a:solidFill>
                            <a:srgbClr val="FF0000"/>
                          </a:solidFill>
                          <a:effectLst/>
                          <a:latin typeface="Arial" panose="020B0604020202020204" pitchFamily="34" charset="0"/>
                        </a:rPr>
                        <a:t>      57.64 </a:t>
                      </a:r>
                    </a:p>
                  </a:txBody>
                  <a:tcPr marL="0" marR="0" marT="0" marB="0" anchor="ctr">
                    <a:lnL w="6350" cap="flat" cmpd="sng" algn="ctr">
                      <a:solidFill>
                        <a:srgbClr val="000000"/>
                      </a:solidFill>
                      <a:prstDash val="solid"/>
                      <a:round/>
                      <a:headEnd type="none" w="med" len="med"/>
                      <a:tailEnd type="none" w="med" len="med"/>
                    </a:lnL>
                    <a:lnR>
                      <a:noFill/>
                    </a:lnR>
                    <a:lnT>
                      <a:noFill/>
                    </a:lnT>
                    <a:lnB>
                      <a:noFill/>
                    </a:lnB>
                    <a:solidFill>
                      <a:srgbClr val="FFFF00"/>
                    </a:solidFill>
                  </a:tcPr>
                </a:tc>
                <a:tc>
                  <a:txBody>
                    <a:bodyPr/>
                    <a:lstStyle/>
                    <a:p>
                      <a:pPr algn="l" fontAlgn="ctr"/>
                      <a:r>
                        <a:rPr lang="en-US" sz="700" b="1" i="0" u="none" strike="noStrike">
                          <a:solidFill>
                            <a:srgbClr val="000000"/>
                          </a:solidFill>
                          <a:effectLst/>
                          <a:latin typeface="Arial" panose="020B0604020202020204" pitchFamily="34" charset="0"/>
                        </a:rPr>
                        <a:t> %</a:t>
                      </a:r>
                    </a:p>
                  </a:txBody>
                  <a:tcPr marL="0" marR="0" marT="0" marB="0" anchor="ctr">
                    <a:lnL>
                      <a:noFill/>
                    </a:lnL>
                    <a:lnR w="6350" cap="flat" cmpd="sng" algn="ctr">
                      <a:solidFill>
                        <a:srgbClr val="000000"/>
                      </a:solidFill>
                      <a:prstDash val="solid"/>
                      <a:round/>
                      <a:headEnd type="none" w="med" len="med"/>
                      <a:tailEnd type="none" w="med" len="med"/>
                    </a:lnR>
                    <a:lnT>
                      <a:noFill/>
                    </a:lnT>
                    <a:lnB>
                      <a:noFill/>
                    </a:lnB>
                    <a:solidFill>
                      <a:srgbClr val="A8D08D"/>
                    </a:solidFill>
                  </a:tcPr>
                </a:tc>
                <a:tc>
                  <a:txBody>
                    <a:bodyPr/>
                    <a:lstStyle/>
                    <a:p>
                      <a:pPr algn="r" fontAlgn="ctr"/>
                      <a:r>
                        <a:rPr lang="en-US" sz="700" b="0" i="0" u="none" strike="noStrike">
                          <a:solidFill>
                            <a:srgbClr val="000000"/>
                          </a:solidFill>
                          <a:effectLst/>
                          <a:latin typeface="Calibri" panose="020F0502020204030204" pitchFamily="34" charset="0"/>
                        </a:rPr>
                        <a:t>       24,993,000,000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A8D08D"/>
                    </a:solidFill>
                  </a:tcPr>
                </a:tc>
                <a:tc>
                  <a:txBody>
                    <a:bodyPr/>
                    <a:lstStyle/>
                    <a:p>
                      <a:pPr algn="r" fontAlgn="ctr"/>
                      <a:r>
                        <a:rPr lang="en-US" sz="700" b="1" i="0" u="none" strike="noStrike">
                          <a:solidFill>
                            <a:srgbClr val="FF0000"/>
                          </a:solidFill>
                          <a:effectLst/>
                          <a:latin typeface="Arial" panose="020B0604020202020204" pitchFamily="34" charset="0"/>
                        </a:rPr>
                        <a:t>    60.16 </a:t>
                      </a:r>
                    </a:p>
                  </a:txBody>
                  <a:tcPr marL="0" marR="0" marT="0" marB="0" anchor="ctr">
                    <a:lnL w="6350" cap="flat" cmpd="sng" algn="ctr">
                      <a:solidFill>
                        <a:srgbClr val="000000"/>
                      </a:solidFill>
                      <a:prstDash val="solid"/>
                      <a:round/>
                      <a:headEnd type="none" w="med" len="med"/>
                      <a:tailEnd type="none" w="med" len="med"/>
                    </a:lnL>
                    <a:lnR>
                      <a:noFill/>
                    </a:lnR>
                    <a:lnT>
                      <a:noFill/>
                    </a:lnT>
                    <a:lnB>
                      <a:noFill/>
                    </a:lnB>
                    <a:solidFill>
                      <a:srgbClr val="FFFF00"/>
                    </a:solidFill>
                  </a:tcPr>
                </a:tc>
                <a:tc>
                  <a:txBody>
                    <a:bodyPr/>
                    <a:lstStyle/>
                    <a:p>
                      <a:pPr algn="l" fontAlgn="ctr"/>
                      <a:r>
                        <a:rPr lang="en-US" sz="700" b="1" i="0" u="none" strike="noStrike">
                          <a:solidFill>
                            <a:srgbClr val="000000"/>
                          </a:solidFill>
                          <a:effectLst/>
                          <a:latin typeface="Arial" panose="020B0604020202020204" pitchFamily="34" charset="0"/>
                        </a:rPr>
                        <a:t> %</a:t>
                      </a:r>
                    </a:p>
                  </a:txBody>
                  <a:tcPr marL="0" marR="0" marT="0" marB="0" anchor="ctr">
                    <a:lnL>
                      <a:noFill/>
                    </a:lnL>
                    <a:lnR w="6350" cap="flat" cmpd="sng" algn="ctr">
                      <a:solidFill>
                        <a:srgbClr val="000000"/>
                      </a:solidFill>
                      <a:prstDash val="solid"/>
                      <a:round/>
                      <a:headEnd type="none" w="med" len="med"/>
                      <a:tailEnd type="none" w="med" len="med"/>
                    </a:lnR>
                    <a:lnT>
                      <a:noFill/>
                    </a:lnT>
                    <a:lnB>
                      <a:noFill/>
                    </a:lnB>
                    <a:solidFill>
                      <a:srgbClr val="A8D08D"/>
                    </a:solidFill>
                  </a:tcPr>
                </a:tc>
                <a:tc>
                  <a:txBody>
                    <a:bodyPr/>
                    <a:lstStyle/>
                    <a:p>
                      <a:pPr algn="r" fontAlgn="ctr"/>
                      <a:r>
                        <a:rPr lang="en-US" sz="700" b="0" i="0" u="none" strike="noStrike">
                          <a:solidFill>
                            <a:srgbClr val="000000"/>
                          </a:solidFill>
                          <a:effectLst/>
                          <a:latin typeface="Calibri" panose="020F0502020204030204" pitchFamily="34" charset="0"/>
                        </a:rPr>
                        <a:t>        25,055,000,000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A8D08D"/>
                    </a:solidFill>
                  </a:tcPr>
                </a:tc>
                <a:tc>
                  <a:txBody>
                    <a:bodyPr/>
                    <a:lstStyle/>
                    <a:p>
                      <a:pPr algn="r" fontAlgn="ctr"/>
                      <a:r>
                        <a:rPr lang="en-US" sz="700" b="1" i="0" u="none" strike="noStrike">
                          <a:solidFill>
                            <a:srgbClr val="FF0000"/>
                          </a:solidFill>
                          <a:effectLst/>
                          <a:latin typeface="Arial" panose="020B0604020202020204" pitchFamily="34" charset="0"/>
                        </a:rPr>
                        <a:t>    62.62 </a:t>
                      </a:r>
                    </a:p>
                  </a:txBody>
                  <a:tcPr marL="0" marR="0" marT="0" marB="0" anchor="ctr">
                    <a:lnL w="6350" cap="flat" cmpd="sng" algn="ctr">
                      <a:solidFill>
                        <a:srgbClr val="000000"/>
                      </a:solidFill>
                      <a:prstDash val="solid"/>
                      <a:round/>
                      <a:headEnd type="none" w="med" len="med"/>
                      <a:tailEnd type="none" w="med" len="med"/>
                    </a:lnL>
                    <a:lnR>
                      <a:noFill/>
                    </a:lnR>
                    <a:lnT>
                      <a:noFill/>
                    </a:lnT>
                    <a:lnB>
                      <a:noFill/>
                    </a:lnB>
                    <a:solidFill>
                      <a:srgbClr val="FFFF00"/>
                    </a:solidFill>
                  </a:tcPr>
                </a:tc>
                <a:tc>
                  <a:txBody>
                    <a:bodyPr/>
                    <a:lstStyle/>
                    <a:p>
                      <a:pPr algn="l" fontAlgn="ctr"/>
                      <a:r>
                        <a:rPr lang="en-US" sz="700" b="1" i="0" u="none" strike="noStrike">
                          <a:solidFill>
                            <a:srgbClr val="000000"/>
                          </a:solidFill>
                          <a:effectLst/>
                          <a:latin typeface="Arial" panose="020B0604020202020204" pitchFamily="34" charset="0"/>
                        </a:rPr>
                        <a:t> %</a:t>
                      </a:r>
                    </a:p>
                  </a:txBody>
                  <a:tcPr marL="0" marR="0" marT="0" marB="0" anchor="ctr">
                    <a:lnL>
                      <a:noFill/>
                    </a:lnL>
                    <a:lnR w="12700" cap="flat" cmpd="sng" algn="ctr">
                      <a:solidFill>
                        <a:srgbClr val="000000"/>
                      </a:solidFill>
                      <a:prstDash val="solid"/>
                      <a:round/>
                      <a:headEnd type="none" w="med" len="med"/>
                      <a:tailEnd type="none" w="med" len="med"/>
                    </a:lnR>
                    <a:lnT>
                      <a:noFill/>
                    </a:lnT>
                    <a:lnB>
                      <a:noFill/>
                    </a:lnB>
                    <a:solidFill>
                      <a:srgbClr val="A8D08D"/>
                    </a:solidFill>
                  </a:tcPr>
                </a:tc>
                <a:extLst>
                  <a:ext uri="{0D108BD9-81ED-4DB2-BD59-A6C34878D82A}">
                    <a16:rowId xmlns:a16="http://schemas.microsoft.com/office/drawing/2014/main" val="2697361544"/>
                  </a:ext>
                </a:extLst>
              </a:tr>
              <a:tr h="220318">
                <a:tc>
                  <a:txBody>
                    <a:bodyPr/>
                    <a:lstStyle/>
                    <a:p>
                      <a:pPr algn="l" fontAlgn="ctr"/>
                      <a:r>
                        <a:rPr lang="en-US" sz="700" b="1" i="0" u="none" strike="noStrike">
                          <a:solidFill>
                            <a:srgbClr val="000000"/>
                          </a:solidFill>
                          <a:effectLst/>
                          <a:latin typeface="Arial" panose="020B0604020202020204" pitchFamily="34" charset="0"/>
                        </a:rPr>
                        <a:t>1.03.11.1.01</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D965"/>
                    </a:solidFill>
                  </a:tcPr>
                </a:tc>
                <a:tc>
                  <a:txBody>
                    <a:bodyPr/>
                    <a:lstStyle/>
                    <a:p>
                      <a:pPr algn="l" fontAlgn="ctr"/>
                      <a:r>
                        <a:rPr lang="fi-FI" sz="700" b="1" i="0" u="none" strike="noStrike">
                          <a:solidFill>
                            <a:srgbClr val="000000"/>
                          </a:solidFill>
                          <a:effectLst/>
                          <a:latin typeface="Arial" panose="020B0604020202020204" pitchFamily="34" charset="0"/>
                        </a:rPr>
                        <a:t>Penyelenggaraan Pelatihan Tenaga Ahli Konstruksi</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D965"/>
                    </a:solidFill>
                  </a:tcPr>
                </a:tc>
                <a:tc>
                  <a:txBody>
                    <a:bodyPr/>
                    <a:lstStyle/>
                    <a:p>
                      <a:pPr algn="l" fontAlgn="ctr"/>
                      <a:r>
                        <a:rPr lang="en-US" sz="700" b="1" i="0" u="none" strike="noStrike">
                          <a:solidFill>
                            <a:srgbClr val="000000"/>
                          </a:solidFill>
                          <a:effectLst/>
                          <a:latin typeface="Arimo"/>
                        </a:rPr>
                        <a:t>Jumlah  tenaga kerja konstruksi kualifikasi ahli yang bersertifikat (Orang)</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D965"/>
                    </a:solidFill>
                  </a:tcPr>
                </a:tc>
                <a:tc>
                  <a:txBody>
                    <a:bodyPr/>
                    <a:lstStyle/>
                    <a:p>
                      <a:pPr algn="r" fontAlgn="ctr"/>
                      <a:r>
                        <a:rPr lang="en-US" sz="700" b="1" i="0" u="none" strike="noStrike">
                          <a:solidFill>
                            <a:srgbClr val="000000"/>
                          </a:solidFill>
                          <a:effectLst/>
                          <a:latin typeface="Arial" panose="020B060402020202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D965"/>
                    </a:solidFill>
                  </a:tcPr>
                </a:tc>
                <a:tc>
                  <a:txBody>
                    <a:bodyPr/>
                    <a:lstStyle/>
                    <a:p>
                      <a:pPr algn="r" fontAlgn="ctr"/>
                      <a:r>
                        <a:rPr lang="en-US" sz="700" b="1" i="0" u="none" strike="noStrike">
                          <a:solidFill>
                            <a:srgbClr val="000000"/>
                          </a:solidFill>
                          <a:effectLst/>
                          <a:latin typeface="Arial" panose="020B0604020202020204" pitchFamily="34" charset="0"/>
                        </a:rPr>
                        <a:t>         14,680,000,000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D965"/>
                    </a:solidFill>
                  </a:tcPr>
                </a:tc>
                <a:tc>
                  <a:txBody>
                    <a:bodyPr/>
                    <a:lstStyle/>
                    <a:p>
                      <a:pPr algn="r" fontAlgn="ctr"/>
                      <a:r>
                        <a:rPr lang="en-US" sz="700" b="1" i="0" u="none" strike="noStrike">
                          <a:solidFill>
                            <a:srgbClr val="000000"/>
                          </a:solidFill>
                          <a:effectLst/>
                          <a:latin typeface="Arial" panose="020B0604020202020204" pitchFamily="34" charset="0"/>
                        </a:rPr>
                        <a:t>      1,500 </a:t>
                      </a:r>
                    </a:p>
                  </a:txBody>
                  <a:tcPr marL="0" marR="0" marT="0" marB="0" anchor="ctr">
                    <a:lnL w="6350" cap="flat" cmpd="sng" algn="ctr">
                      <a:solidFill>
                        <a:srgbClr val="000000"/>
                      </a:solidFill>
                      <a:prstDash val="solid"/>
                      <a:round/>
                      <a:headEnd type="none" w="med" len="med"/>
                      <a:tailEnd type="none" w="med" len="med"/>
                    </a:lnL>
                    <a:lnR>
                      <a:noFill/>
                    </a:lnR>
                    <a:lnT>
                      <a:noFill/>
                    </a:lnT>
                    <a:lnB w="6350" cap="flat" cmpd="sng" algn="ctr">
                      <a:solidFill>
                        <a:srgbClr val="000000"/>
                      </a:solidFill>
                      <a:prstDash val="solid"/>
                      <a:round/>
                      <a:headEnd type="none" w="med" len="med"/>
                      <a:tailEnd type="none" w="med" len="med"/>
                    </a:lnB>
                    <a:solidFill>
                      <a:srgbClr val="FFD965"/>
                    </a:solidFill>
                  </a:tcPr>
                </a:tc>
                <a:tc>
                  <a:txBody>
                    <a:bodyPr/>
                    <a:lstStyle/>
                    <a:p>
                      <a:pPr algn="l" fontAlgn="ctr"/>
                      <a:r>
                        <a:rPr lang="en-US" sz="700" b="1" i="0" u="none" strike="noStrike">
                          <a:solidFill>
                            <a:srgbClr val="000000"/>
                          </a:solidFill>
                          <a:effectLst/>
                          <a:latin typeface="Arial" panose="020B0604020202020204" pitchFamily="34" charset="0"/>
                        </a:rPr>
                        <a:t> Orang</a:t>
                      </a:r>
                    </a:p>
                  </a:txBody>
                  <a:tcPr marL="0" marR="0" marT="0" marB="0" anchor="ctr">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D965"/>
                    </a:solidFill>
                  </a:tcPr>
                </a:tc>
                <a:tc>
                  <a:txBody>
                    <a:bodyPr/>
                    <a:lstStyle/>
                    <a:p>
                      <a:pPr algn="r" fontAlgn="ctr"/>
                      <a:r>
                        <a:rPr lang="en-US" sz="700" b="1" i="0" u="none" strike="noStrike">
                          <a:solidFill>
                            <a:srgbClr val="000000"/>
                          </a:solidFill>
                          <a:effectLst/>
                          <a:latin typeface="Arial" panose="020B0604020202020204" pitchFamily="34" charset="0"/>
                        </a:rPr>
                        <a:t>       15,950,000,000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D965"/>
                    </a:solidFill>
                  </a:tcPr>
                </a:tc>
                <a:tc>
                  <a:txBody>
                    <a:bodyPr/>
                    <a:lstStyle/>
                    <a:p>
                      <a:pPr algn="r" fontAlgn="ctr"/>
                      <a:r>
                        <a:rPr lang="en-US" sz="700" b="1" i="0" u="none" strike="noStrike">
                          <a:solidFill>
                            <a:srgbClr val="000000"/>
                          </a:solidFill>
                          <a:effectLst/>
                          <a:latin typeface="Arial" panose="020B0604020202020204" pitchFamily="34" charset="0"/>
                        </a:rPr>
                        <a:t>    1,500 </a:t>
                      </a:r>
                    </a:p>
                  </a:txBody>
                  <a:tcPr marL="0" marR="0" marT="0" marB="0" anchor="ctr">
                    <a:lnL w="6350" cap="flat" cmpd="sng" algn="ctr">
                      <a:solidFill>
                        <a:srgbClr val="000000"/>
                      </a:solidFill>
                      <a:prstDash val="solid"/>
                      <a:round/>
                      <a:headEnd type="none" w="med" len="med"/>
                      <a:tailEnd type="none" w="med" len="med"/>
                    </a:lnL>
                    <a:lnR>
                      <a:noFill/>
                    </a:lnR>
                    <a:lnT>
                      <a:noFill/>
                    </a:lnT>
                    <a:lnB w="6350" cap="flat" cmpd="sng" algn="ctr">
                      <a:solidFill>
                        <a:srgbClr val="000000"/>
                      </a:solidFill>
                      <a:prstDash val="solid"/>
                      <a:round/>
                      <a:headEnd type="none" w="med" len="med"/>
                      <a:tailEnd type="none" w="med" len="med"/>
                    </a:lnB>
                    <a:solidFill>
                      <a:srgbClr val="FFD965"/>
                    </a:solidFill>
                  </a:tcPr>
                </a:tc>
                <a:tc>
                  <a:txBody>
                    <a:bodyPr/>
                    <a:lstStyle/>
                    <a:p>
                      <a:pPr algn="l" fontAlgn="ctr"/>
                      <a:r>
                        <a:rPr lang="en-US" sz="700" b="1" i="0" u="none" strike="noStrike">
                          <a:solidFill>
                            <a:srgbClr val="000000"/>
                          </a:solidFill>
                          <a:effectLst/>
                          <a:latin typeface="Arial" panose="020B0604020202020204" pitchFamily="34" charset="0"/>
                        </a:rPr>
                        <a:t> Orang</a:t>
                      </a:r>
                    </a:p>
                  </a:txBody>
                  <a:tcPr marL="0" marR="0" marT="0" marB="0" anchor="ctr">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D965"/>
                    </a:solidFill>
                  </a:tcPr>
                </a:tc>
                <a:tc>
                  <a:txBody>
                    <a:bodyPr/>
                    <a:lstStyle/>
                    <a:p>
                      <a:pPr algn="r" fontAlgn="ctr"/>
                      <a:r>
                        <a:rPr lang="en-US" sz="700" b="1" i="0" u="none" strike="noStrike">
                          <a:solidFill>
                            <a:srgbClr val="000000"/>
                          </a:solidFill>
                          <a:effectLst/>
                          <a:latin typeface="Arial" panose="020B0604020202020204" pitchFamily="34" charset="0"/>
                        </a:rPr>
                        <a:t>        15,955,000,000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D965"/>
                    </a:solidFill>
                  </a:tcPr>
                </a:tc>
                <a:tc>
                  <a:txBody>
                    <a:bodyPr/>
                    <a:lstStyle/>
                    <a:p>
                      <a:pPr algn="r" fontAlgn="ctr"/>
                      <a:r>
                        <a:rPr lang="en-US" sz="700" b="1" i="0" u="none" strike="noStrike">
                          <a:solidFill>
                            <a:srgbClr val="000000"/>
                          </a:solidFill>
                          <a:effectLst/>
                          <a:latin typeface="Arial" panose="020B0604020202020204" pitchFamily="34" charset="0"/>
                        </a:rPr>
                        <a:t>    1,500 </a:t>
                      </a:r>
                    </a:p>
                  </a:txBody>
                  <a:tcPr marL="0" marR="0" marT="0" marB="0" anchor="ctr">
                    <a:lnL w="6350" cap="flat" cmpd="sng" algn="ctr">
                      <a:solidFill>
                        <a:srgbClr val="000000"/>
                      </a:solidFill>
                      <a:prstDash val="solid"/>
                      <a:round/>
                      <a:headEnd type="none" w="med" len="med"/>
                      <a:tailEnd type="none" w="med" len="med"/>
                    </a:lnL>
                    <a:lnR>
                      <a:noFill/>
                    </a:lnR>
                    <a:lnT>
                      <a:noFill/>
                    </a:lnT>
                    <a:lnB w="6350" cap="flat" cmpd="sng" algn="ctr">
                      <a:solidFill>
                        <a:srgbClr val="000000"/>
                      </a:solidFill>
                      <a:prstDash val="solid"/>
                      <a:round/>
                      <a:headEnd type="none" w="med" len="med"/>
                      <a:tailEnd type="none" w="med" len="med"/>
                    </a:lnB>
                    <a:solidFill>
                      <a:srgbClr val="FFD965"/>
                    </a:solidFill>
                  </a:tcPr>
                </a:tc>
                <a:tc>
                  <a:txBody>
                    <a:bodyPr/>
                    <a:lstStyle/>
                    <a:p>
                      <a:pPr algn="l" fontAlgn="ctr"/>
                      <a:r>
                        <a:rPr lang="en-US" sz="700" b="1" i="0" u="none" strike="noStrike">
                          <a:solidFill>
                            <a:srgbClr val="000000"/>
                          </a:solidFill>
                          <a:effectLst/>
                          <a:latin typeface="Arial" panose="020B0604020202020204" pitchFamily="34" charset="0"/>
                        </a:rPr>
                        <a:t> Orang</a:t>
                      </a:r>
                    </a:p>
                  </a:txBody>
                  <a:tcPr marL="0" marR="0" marT="0" marB="0" anchor="ctr">
                    <a:lnL>
                      <a:noFill/>
                    </a:lnL>
                    <a:lnR w="1270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D965"/>
                    </a:solidFill>
                  </a:tcPr>
                </a:tc>
                <a:extLst>
                  <a:ext uri="{0D108BD9-81ED-4DB2-BD59-A6C34878D82A}">
                    <a16:rowId xmlns:a16="http://schemas.microsoft.com/office/drawing/2014/main" val="1500659486"/>
                  </a:ext>
                </a:extLst>
              </a:tr>
              <a:tr h="310446">
                <a:tc>
                  <a:txBody>
                    <a:bodyPr/>
                    <a:lstStyle/>
                    <a:p>
                      <a:pPr algn="l" fontAlgn="ctr"/>
                      <a:r>
                        <a:rPr lang="en-US" sz="700" b="1" i="0" u="none" strike="noStrike">
                          <a:solidFill>
                            <a:srgbClr val="000000"/>
                          </a:solidFill>
                          <a:effectLst/>
                          <a:latin typeface="Arimo"/>
                        </a:rPr>
                        <a:t>1.03.11.1.01.01</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Penyiapan Training Need Assessment (TNA) Pelatihan Tenaga Ahli Konstruksi</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Jumlah Dokumen Perencanaan Pelatihan Tenaga Kerja Konstruksi Kualifikasi Jabatan Ahli (Dokumen)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250,000,000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250,000,000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660511274"/>
                  </a:ext>
                </a:extLst>
              </a:tr>
              <a:tr h="270388">
                <a:tc>
                  <a:txBody>
                    <a:bodyPr/>
                    <a:lstStyle/>
                    <a:p>
                      <a:pPr algn="l" fontAlgn="ctr"/>
                      <a:r>
                        <a:rPr lang="en-US" sz="700" b="1" i="0" u="none" strike="noStrike">
                          <a:solidFill>
                            <a:srgbClr val="000000"/>
                          </a:solidFill>
                          <a:effectLst/>
                          <a:latin typeface="Arimo"/>
                        </a:rPr>
                        <a:t>1.03.11.1.01.02</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Penyiapan Instruktur/Assessor/ Penyelenggara Pelatihan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Jumlah Instruktur/Asesor/Pelaksana Pelatihan Tenaga Kerja Konstruksi Kualifikasi Jabatan Ahli (Orang)</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1,280,000,000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96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Orang</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1,600,000,000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120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Orang</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1,600,000,000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120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Orang</a:t>
                      </a:r>
                    </a:p>
                  </a:txBody>
                  <a:tcPr marL="0" marR="0" marT="0" marB="0" anchor="ctr">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120478188"/>
                  </a:ext>
                </a:extLst>
              </a:tr>
              <a:tr h="230330">
                <a:tc>
                  <a:txBody>
                    <a:bodyPr/>
                    <a:lstStyle/>
                    <a:p>
                      <a:pPr algn="l" fontAlgn="ctr"/>
                      <a:r>
                        <a:rPr lang="en-US" sz="700" b="1" i="0" u="none" strike="noStrike">
                          <a:solidFill>
                            <a:srgbClr val="000000"/>
                          </a:solidFill>
                          <a:effectLst/>
                          <a:latin typeface="Arimo"/>
                        </a:rPr>
                        <a:t>1.03.11.1.01.03</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Penyiapan SOP Penyelenggaraan Pelatihan Tenaga Ahli Konstruksi</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nn-NO" sz="700" b="1" i="0" u="none" strike="noStrike" dirty="0" err="1">
                          <a:solidFill>
                            <a:srgbClr val="000000"/>
                          </a:solidFill>
                          <a:effectLst/>
                          <a:latin typeface="Arimo"/>
                        </a:rPr>
                        <a:t>Tersedianya</a:t>
                      </a:r>
                      <a:r>
                        <a:rPr lang="nn-NO" sz="700" b="1" i="0" u="none" strike="noStrike" dirty="0">
                          <a:solidFill>
                            <a:srgbClr val="000000"/>
                          </a:solidFill>
                          <a:effectLst/>
                          <a:latin typeface="Arimo"/>
                        </a:rPr>
                        <a:t> SOP </a:t>
                      </a:r>
                      <a:r>
                        <a:rPr lang="nn-NO" sz="700" b="1" i="0" u="none" strike="noStrike" dirty="0" err="1">
                          <a:solidFill>
                            <a:srgbClr val="000000"/>
                          </a:solidFill>
                          <a:effectLst/>
                          <a:latin typeface="Arimo"/>
                        </a:rPr>
                        <a:t>penyelenggaraan</a:t>
                      </a:r>
                      <a:r>
                        <a:rPr lang="nn-NO" sz="700" b="1" i="0" u="none" strike="noStrike" dirty="0">
                          <a:solidFill>
                            <a:srgbClr val="000000"/>
                          </a:solidFill>
                          <a:effectLst/>
                          <a:latin typeface="Arimo"/>
                        </a:rPr>
                        <a:t> TKK </a:t>
                      </a:r>
                      <a:r>
                        <a:rPr lang="nn-NO" sz="700" b="1" i="0" u="none" strike="noStrike" dirty="0" err="1">
                          <a:solidFill>
                            <a:srgbClr val="000000"/>
                          </a:solidFill>
                          <a:effectLst/>
                          <a:latin typeface="Arimo"/>
                        </a:rPr>
                        <a:t>kualifikasi</a:t>
                      </a:r>
                      <a:r>
                        <a:rPr lang="nn-NO" sz="700" b="1" i="0" u="none" strike="noStrike" dirty="0">
                          <a:solidFill>
                            <a:srgbClr val="000000"/>
                          </a:solidFill>
                          <a:effectLst/>
                          <a:latin typeface="Arimo"/>
                        </a:rPr>
                        <a:t> </a:t>
                      </a:r>
                      <a:r>
                        <a:rPr lang="nn-NO" sz="700" b="1" i="0" u="none" strike="noStrike" dirty="0" err="1">
                          <a:solidFill>
                            <a:srgbClr val="000000"/>
                          </a:solidFill>
                          <a:effectLst/>
                          <a:latin typeface="Arimo"/>
                        </a:rPr>
                        <a:t>jabatan</a:t>
                      </a:r>
                      <a:r>
                        <a:rPr lang="nn-NO" sz="700" b="1" i="0" u="none" strike="noStrike" dirty="0">
                          <a:solidFill>
                            <a:srgbClr val="000000"/>
                          </a:solidFill>
                          <a:effectLst/>
                          <a:latin typeface="Arimo"/>
                        </a:rPr>
                        <a:t> </a:t>
                      </a:r>
                      <a:r>
                        <a:rPr lang="nn-NO" sz="700" b="1" i="0" u="none" strike="noStrike" dirty="0" err="1">
                          <a:solidFill>
                            <a:srgbClr val="000000"/>
                          </a:solidFill>
                          <a:effectLst/>
                          <a:latin typeface="Arimo"/>
                        </a:rPr>
                        <a:t>ahli</a:t>
                      </a:r>
                      <a:r>
                        <a:rPr lang="nn-NO" sz="700" b="1" i="0" u="none" strike="noStrike" dirty="0">
                          <a:solidFill>
                            <a:srgbClr val="000000"/>
                          </a:solidFill>
                          <a:effectLst/>
                          <a:latin typeface="Arimo"/>
                        </a:rPr>
                        <a:t> (</a:t>
                      </a:r>
                      <a:r>
                        <a:rPr lang="nn-NO" sz="700" b="1" i="0" u="none" strike="noStrike" dirty="0" err="1">
                          <a:solidFill>
                            <a:srgbClr val="000000"/>
                          </a:solidFill>
                          <a:effectLst/>
                          <a:latin typeface="Arimo"/>
                        </a:rPr>
                        <a:t>Dokumen</a:t>
                      </a:r>
                      <a:r>
                        <a:rPr lang="nn-NO" sz="700" b="1" i="0" u="none" strike="noStrike" dirty="0">
                          <a:solidFill>
                            <a:srgbClr val="000000"/>
                          </a:solidFill>
                          <a:effectLst/>
                          <a:latin typeface="Arimo"/>
                        </a:rPr>
                        <a:t>)</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200,000,000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200,000,000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852704119"/>
                  </a:ext>
                </a:extLst>
              </a:tr>
              <a:tr h="220318">
                <a:tc>
                  <a:txBody>
                    <a:bodyPr/>
                    <a:lstStyle/>
                    <a:p>
                      <a:pPr algn="l" fontAlgn="ctr"/>
                      <a:r>
                        <a:rPr lang="en-US" sz="700" b="1" i="0" u="none" strike="noStrike">
                          <a:solidFill>
                            <a:srgbClr val="000000"/>
                          </a:solidFill>
                          <a:effectLst/>
                          <a:latin typeface="Arimo"/>
                        </a:rPr>
                        <a:t>1.03.11.1.01.04</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l" fontAlgn="ctr"/>
                      <a:r>
                        <a:rPr lang="fi-FI" sz="700" b="1" i="0" u="none" strike="noStrike">
                          <a:solidFill>
                            <a:srgbClr val="000000"/>
                          </a:solidFill>
                          <a:effectLst/>
                          <a:latin typeface="Arimo"/>
                        </a:rPr>
                        <a:t>Pelaksanaan Pelatihan Tenaga Ahli Konstruksi</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l" fontAlgn="ctr"/>
                      <a:r>
                        <a:rPr lang="en-US" sz="700" b="1" i="0" u="none" strike="noStrike">
                          <a:solidFill>
                            <a:srgbClr val="000000"/>
                          </a:solidFill>
                          <a:effectLst/>
                          <a:latin typeface="Arimo"/>
                        </a:rPr>
                        <a:t>Jumlah Tenaga Kerja Konstruksi Kualifikasi Jabatan Ahli yang Mengikuti Pelatihan (Orang)</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r" fontAlgn="ctr"/>
                      <a:r>
                        <a:rPr lang="en-US" sz="700" b="1" i="0" u="none" strike="noStrike">
                          <a:solidFill>
                            <a:srgbClr val="000000"/>
                          </a:solidFill>
                          <a:effectLst/>
                          <a:latin typeface="Arimo"/>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r" fontAlgn="ctr"/>
                      <a:r>
                        <a:rPr lang="en-US" sz="700" b="1" i="0" u="none" strike="noStrike">
                          <a:solidFill>
                            <a:srgbClr val="000000"/>
                          </a:solidFill>
                          <a:effectLst/>
                          <a:latin typeface="Arimo"/>
                        </a:rPr>
                        <a:t>           6,000,000,000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r" fontAlgn="ctr"/>
                      <a:r>
                        <a:rPr lang="en-US" sz="700" b="1" i="0" u="none" strike="noStrike">
                          <a:solidFill>
                            <a:srgbClr val="000000"/>
                          </a:solidFill>
                          <a:effectLst/>
                          <a:latin typeface="Arimo"/>
                        </a:rPr>
                        <a:t>      1,500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l" fontAlgn="ctr"/>
                      <a:r>
                        <a:rPr lang="en-US" sz="700" b="1" i="0" u="none" strike="noStrike">
                          <a:solidFill>
                            <a:srgbClr val="000000"/>
                          </a:solidFill>
                          <a:effectLst/>
                          <a:latin typeface="Arimo"/>
                        </a:rPr>
                        <a:t> Orang</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r" fontAlgn="ctr"/>
                      <a:r>
                        <a:rPr lang="en-US" sz="700" b="1" i="0" u="none" strike="noStrike">
                          <a:solidFill>
                            <a:srgbClr val="000000"/>
                          </a:solidFill>
                          <a:effectLst/>
                          <a:latin typeface="Arimo"/>
                        </a:rPr>
                        <a:t>         6,000,000,000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r" fontAlgn="ctr"/>
                      <a:r>
                        <a:rPr lang="en-US" sz="700" b="1" i="0" u="none" strike="noStrike">
                          <a:solidFill>
                            <a:srgbClr val="000000"/>
                          </a:solidFill>
                          <a:effectLst/>
                          <a:latin typeface="Arimo"/>
                        </a:rPr>
                        <a:t>    1,500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l" fontAlgn="ctr"/>
                      <a:r>
                        <a:rPr lang="en-US" sz="700" b="1" i="0" u="none" strike="noStrike">
                          <a:solidFill>
                            <a:srgbClr val="000000"/>
                          </a:solidFill>
                          <a:effectLst/>
                          <a:latin typeface="Arimo"/>
                        </a:rPr>
                        <a:t> Orang</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r" fontAlgn="ctr"/>
                      <a:r>
                        <a:rPr lang="en-US" sz="700" b="1" i="0" u="none" strike="noStrike">
                          <a:solidFill>
                            <a:srgbClr val="000000"/>
                          </a:solidFill>
                          <a:effectLst/>
                          <a:latin typeface="Arimo"/>
                        </a:rPr>
                        <a:t>          6,000,000,000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r" fontAlgn="ctr"/>
                      <a:r>
                        <a:rPr lang="en-US" sz="700" b="1" i="0" u="none" strike="noStrike">
                          <a:solidFill>
                            <a:srgbClr val="000000"/>
                          </a:solidFill>
                          <a:effectLst/>
                          <a:latin typeface="Arimo"/>
                        </a:rPr>
                        <a:t>    1,500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l" fontAlgn="ctr"/>
                      <a:r>
                        <a:rPr lang="en-US" sz="700" b="1" i="0" u="none" strike="noStrike">
                          <a:solidFill>
                            <a:srgbClr val="000000"/>
                          </a:solidFill>
                          <a:effectLst/>
                          <a:latin typeface="Arimo"/>
                        </a:rPr>
                        <a:t> Orang</a:t>
                      </a:r>
                    </a:p>
                  </a:txBody>
                  <a:tcPr marL="0" marR="0" marT="0" marB="0" anchor="ctr">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4003338918"/>
                  </a:ext>
                </a:extLst>
              </a:tr>
              <a:tr h="220318">
                <a:tc>
                  <a:txBody>
                    <a:bodyPr/>
                    <a:lstStyle/>
                    <a:p>
                      <a:pPr algn="l" fontAlgn="ctr"/>
                      <a:r>
                        <a:rPr lang="en-US" sz="700" b="1" i="0" u="none" strike="noStrike">
                          <a:solidFill>
                            <a:srgbClr val="000000"/>
                          </a:solidFill>
                          <a:effectLst/>
                          <a:latin typeface="Arimo"/>
                        </a:rPr>
                        <a:t>1.03.11.1.01.05</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fi-FI" sz="700" b="1" i="0" u="none" strike="noStrike">
                          <a:solidFill>
                            <a:srgbClr val="000000"/>
                          </a:solidFill>
                          <a:effectLst/>
                          <a:latin typeface="Arimo"/>
                        </a:rPr>
                        <a:t>Identifikasi Potensi Kerjasama dan Pemberdayaan Jasa Konstruksi</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fi-FI" sz="700" b="1" i="0" u="none" strike="noStrike">
                          <a:solidFill>
                            <a:srgbClr val="000000"/>
                          </a:solidFill>
                          <a:effectLst/>
                          <a:latin typeface="Arimo"/>
                        </a:rPr>
                        <a:t>Jumlah Identifikasi Potensi Kerja Sama dan Pemberdayaan Jasa Konstruksi (Laporan)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150,000,000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Laporan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200,000,000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Laporan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200,000,000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Laporan</a:t>
                      </a:r>
                    </a:p>
                  </a:txBody>
                  <a:tcPr marL="0" marR="0" marT="0" marB="0" anchor="ctr">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411656034"/>
                  </a:ext>
                </a:extLst>
              </a:tr>
              <a:tr h="220318">
                <a:tc>
                  <a:txBody>
                    <a:bodyPr/>
                    <a:lstStyle/>
                    <a:p>
                      <a:pPr algn="l" fontAlgn="ctr"/>
                      <a:r>
                        <a:rPr lang="en-US" sz="700" b="1" i="0" u="none" strike="noStrike">
                          <a:solidFill>
                            <a:srgbClr val="000000"/>
                          </a:solidFill>
                          <a:effectLst/>
                          <a:latin typeface="Arimo"/>
                        </a:rPr>
                        <a:t>1.03.11.1.01.06</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l" fontAlgn="ctr"/>
                      <a:r>
                        <a:rPr lang="fi-FI" sz="700" b="1" i="0" u="none" strike="noStrike">
                          <a:solidFill>
                            <a:srgbClr val="000000"/>
                          </a:solidFill>
                          <a:effectLst/>
                          <a:latin typeface="Arimo"/>
                        </a:rPr>
                        <a:t>Fasilitasi Sertifikasi Tenaga Ahli Konstruksi</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l" fontAlgn="ctr"/>
                      <a:r>
                        <a:rPr lang="en-US" sz="700" b="1" i="0" u="none" strike="noStrike">
                          <a:solidFill>
                            <a:srgbClr val="000000"/>
                          </a:solidFill>
                          <a:effectLst/>
                          <a:latin typeface="Arimo"/>
                        </a:rPr>
                        <a:t>Jumlah Tenaga Kerja Konstruksi Kualifikasi Jabatan Ahli yang Tersertifikasi (Orang)</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r" fontAlgn="ctr"/>
                      <a:r>
                        <a:rPr lang="en-US" sz="700" b="1" i="0" u="none" strike="noStrike">
                          <a:solidFill>
                            <a:srgbClr val="000000"/>
                          </a:solidFill>
                          <a:effectLst/>
                          <a:latin typeface="Arimo"/>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r" fontAlgn="ctr"/>
                      <a:r>
                        <a:rPr lang="en-US" sz="700" b="1" i="0" u="none" strike="noStrike">
                          <a:solidFill>
                            <a:srgbClr val="000000"/>
                          </a:solidFill>
                          <a:effectLst/>
                          <a:latin typeface="Arimo"/>
                        </a:rPr>
                        <a:t>           5,700,000,000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r" fontAlgn="ctr"/>
                      <a:r>
                        <a:rPr lang="en-US" sz="700" b="1" i="0" u="none" strike="noStrike">
                          <a:solidFill>
                            <a:srgbClr val="000000"/>
                          </a:solidFill>
                          <a:effectLst/>
                          <a:latin typeface="Arimo"/>
                        </a:rPr>
                        <a:t>      1,500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l" fontAlgn="ctr"/>
                      <a:r>
                        <a:rPr lang="en-US" sz="700" b="1" i="0" u="none" strike="noStrike">
                          <a:solidFill>
                            <a:srgbClr val="000000"/>
                          </a:solidFill>
                          <a:effectLst/>
                          <a:latin typeface="Arimo"/>
                        </a:rPr>
                        <a:t> Orang</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r" fontAlgn="ctr"/>
                      <a:r>
                        <a:rPr lang="en-US" sz="700" b="1" i="0" u="none" strike="noStrike">
                          <a:solidFill>
                            <a:srgbClr val="000000"/>
                          </a:solidFill>
                          <a:effectLst/>
                          <a:latin typeface="Arimo"/>
                        </a:rPr>
                        <a:t>         6,000,000,000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r" fontAlgn="ctr"/>
                      <a:r>
                        <a:rPr lang="en-US" sz="700" b="1" i="0" u="none" strike="noStrike">
                          <a:solidFill>
                            <a:srgbClr val="000000"/>
                          </a:solidFill>
                          <a:effectLst/>
                          <a:latin typeface="Arimo"/>
                        </a:rPr>
                        <a:t>    1,500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l" fontAlgn="ctr"/>
                      <a:r>
                        <a:rPr lang="en-US" sz="700" b="1" i="0" u="none" strike="noStrike">
                          <a:solidFill>
                            <a:srgbClr val="000000"/>
                          </a:solidFill>
                          <a:effectLst/>
                          <a:latin typeface="Arimo"/>
                        </a:rPr>
                        <a:t> Orang</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r" fontAlgn="ctr"/>
                      <a:r>
                        <a:rPr lang="en-US" sz="700" b="1" i="0" u="none" strike="noStrike">
                          <a:solidFill>
                            <a:srgbClr val="000000"/>
                          </a:solidFill>
                          <a:effectLst/>
                          <a:latin typeface="Arimo"/>
                        </a:rPr>
                        <a:t>          6,000,000,000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r" fontAlgn="ctr"/>
                      <a:r>
                        <a:rPr lang="en-US" sz="700" b="1" i="0" u="none" strike="noStrike">
                          <a:solidFill>
                            <a:srgbClr val="000000"/>
                          </a:solidFill>
                          <a:effectLst/>
                          <a:latin typeface="Arimo"/>
                        </a:rPr>
                        <a:t>    1,500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l" fontAlgn="ctr"/>
                      <a:r>
                        <a:rPr lang="en-US" sz="700" b="1" i="0" u="none" strike="noStrike">
                          <a:solidFill>
                            <a:srgbClr val="000000"/>
                          </a:solidFill>
                          <a:effectLst/>
                          <a:latin typeface="Arimo"/>
                        </a:rPr>
                        <a:t> Orang</a:t>
                      </a:r>
                    </a:p>
                  </a:txBody>
                  <a:tcPr marL="0" marR="0" marT="0" marB="0" anchor="ctr">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3694123667"/>
                  </a:ext>
                </a:extLst>
              </a:tr>
              <a:tr h="220318">
                <a:tc>
                  <a:txBody>
                    <a:bodyPr/>
                    <a:lstStyle/>
                    <a:p>
                      <a:pPr algn="l" fontAlgn="ctr"/>
                      <a:r>
                        <a:rPr lang="en-US" sz="700" b="1" i="0" u="none" strike="noStrike">
                          <a:solidFill>
                            <a:srgbClr val="000000"/>
                          </a:solidFill>
                          <a:effectLst/>
                          <a:latin typeface="Arimo"/>
                        </a:rPr>
                        <a:t>1.03.11.1.01.07</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fi-FI" sz="700" b="1" i="0" u="none" strike="noStrike">
                          <a:solidFill>
                            <a:srgbClr val="000000"/>
                          </a:solidFill>
                          <a:effectLst/>
                          <a:latin typeface="Arimo"/>
                        </a:rPr>
                        <a:t>Pembinaan dan Peningkatan Kapasitas Kelembagaan Konstruksi</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Jumlah Peserta yang Mengikuti Peningkatan Kapasitas Kelembagaan Konstruksi (Orang)</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1,200,000,000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400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Orang</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1,500,000,000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500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Orang</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1,500,000,000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500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Orang</a:t>
                      </a:r>
                    </a:p>
                  </a:txBody>
                  <a:tcPr marL="0" marR="0" marT="0" marB="0" anchor="ctr">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189537892"/>
                  </a:ext>
                </a:extLst>
              </a:tr>
              <a:tr h="353843">
                <a:tc>
                  <a:txBody>
                    <a:bodyPr/>
                    <a:lstStyle/>
                    <a:p>
                      <a:pPr algn="l" fontAlgn="ctr"/>
                      <a:r>
                        <a:rPr lang="en-US" sz="700" b="1" i="0" u="none" strike="noStrike">
                          <a:solidFill>
                            <a:srgbClr val="000000"/>
                          </a:solidFill>
                          <a:effectLst/>
                          <a:latin typeface="Arimo"/>
                        </a:rPr>
                        <a:t>1.03.11.1.01.08</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fontAlgn="ctr"/>
                      <a:r>
                        <a:rPr lang="fi-FI" sz="700" b="1" i="0" u="none" strike="noStrike">
                          <a:solidFill>
                            <a:srgbClr val="000000"/>
                          </a:solidFill>
                          <a:effectLst/>
                          <a:latin typeface="Arimo"/>
                        </a:rPr>
                        <a:t>Pemantauan dan Evaluasi Kegiatan Pelatihan Tenaga Ahli Konstruksi</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Jumlah Dokumen Hasil Pemantauan dan</a:t>
                      </a:r>
                      <a:br>
                        <a:rPr lang="en-US" sz="700" b="1" i="0" u="none" strike="noStrike">
                          <a:solidFill>
                            <a:srgbClr val="000000"/>
                          </a:solidFill>
                          <a:effectLst/>
                          <a:latin typeface="Arimo"/>
                        </a:rPr>
                      </a:br>
                      <a:r>
                        <a:rPr lang="en-US" sz="700" b="1" i="0" u="none" strike="noStrike">
                          <a:solidFill>
                            <a:srgbClr val="000000"/>
                          </a:solidFill>
                          <a:effectLst/>
                          <a:latin typeface="Arimo"/>
                        </a:rPr>
                        <a:t>Evaluasi Kegiatan Pelatihan Tenaga Kerja Konstruksi Jabatan Ahli (Dokumen)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150,000,000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200,000,000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205,000,000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053647475"/>
                  </a:ext>
                </a:extLst>
              </a:tr>
              <a:tr h="153555">
                <a:tc>
                  <a:txBody>
                    <a:bodyPr/>
                    <a:lstStyle/>
                    <a:p>
                      <a:pPr algn="l"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141021200"/>
                  </a:ext>
                </a:extLst>
              </a:tr>
              <a:tr h="231068">
                <a:tc>
                  <a:txBody>
                    <a:bodyPr/>
                    <a:lstStyle/>
                    <a:p>
                      <a:pPr algn="l" fontAlgn="ctr"/>
                      <a:r>
                        <a:rPr lang="en-US" sz="700" b="1" i="0" u="none" strike="noStrike">
                          <a:solidFill>
                            <a:srgbClr val="000000"/>
                          </a:solidFill>
                          <a:effectLst/>
                          <a:latin typeface="Arial" panose="020B0604020202020204" pitchFamily="34" charset="0"/>
                        </a:rPr>
                        <a:t>1.03.11.1.02</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l" fontAlgn="ctr"/>
                      <a:r>
                        <a:rPr lang="en-US" sz="700" b="1" i="0" u="none" strike="noStrike">
                          <a:solidFill>
                            <a:srgbClr val="000000"/>
                          </a:solidFill>
                          <a:effectLst/>
                          <a:latin typeface="Arial" panose="020B0604020202020204" pitchFamily="34" charset="0"/>
                        </a:rPr>
                        <a:t>Penyelenggaraan Sistem Informasi Jasa Konstruksi (SIPJAKI) Cakupan Daerah Provinsi</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l" fontAlgn="ctr"/>
                      <a:r>
                        <a:rPr lang="en-US" sz="700" b="1" i="0" u="none" strike="noStrike">
                          <a:solidFill>
                            <a:srgbClr val="000000"/>
                          </a:solidFill>
                          <a:effectLst/>
                          <a:latin typeface="Arimo"/>
                        </a:rPr>
                        <a:t>Jumlah layanan yang disediakan (Layanan)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ctr" fontAlgn="ctr"/>
                      <a:r>
                        <a:rPr lang="en-US" sz="700" b="1" i="0" u="none" strike="noStrike">
                          <a:solidFill>
                            <a:srgbClr val="000000"/>
                          </a:solidFill>
                          <a:effectLst/>
                          <a:latin typeface="Arial" panose="020B060402020202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ctr" fontAlgn="ctr"/>
                      <a:r>
                        <a:rPr lang="en-US" sz="700" b="1" i="0" u="none" strike="noStrike">
                          <a:solidFill>
                            <a:srgbClr val="000000"/>
                          </a:solidFill>
                          <a:effectLst/>
                          <a:latin typeface="Arial" panose="020B0604020202020204" pitchFamily="34" charset="0"/>
                        </a:rPr>
                        <a:t>              750,000,000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ctr" fontAlgn="ctr"/>
                      <a:r>
                        <a:rPr lang="en-US" sz="700" b="1" i="0" u="none" strike="noStrike">
                          <a:solidFill>
                            <a:srgbClr val="000000"/>
                          </a:solidFill>
                          <a:effectLst/>
                          <a:latin typeface="Arial" panose="020B0604020202020204" pitchFamily="34" charset="0"/>
                        </a:rPr>
                        <a:t>             1 </a:t>
                      </a:r>
                    </a:p>
                  </a:txBody>
                  <a:tcPr marL="0" marR="0" marT="0" marB="0" anchor="ctr">
                    <a:lnL w="635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l" fontAlgn="ctr"/>
                      <a:r>
                        <a:rPr lang="en-US" sz="700" b="1" i="0" u="none" strike="noStrike">
                          <a:solidFill>
                            <a:srgbClr val="000000"/>
                          </a:solidFill>
                          <a:effectLst/>
                          <a:latin typeface="Arial" panose="020B0604020202020204" pitchFamily="34" charset="0"/>
                        </a:rPr>
                        <a:t> Layanan</a:t>
                      </a:r>
                    </a:p>
                  </a:txBody>
                  <a:tcPr marL="0" marR="0" marT="0" marB="0" anchor="ctr">
                    <a:lnL>
                      <a:noFill/>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ctr" fontAlgn="ctr"/>
                      <a:r>
                        <a:rPr lang="en-US" sz="700" b="1" i="0" u="none" strike="noStrike">
                          <a:solidFill>
                            <a:srgbClr val="000000"/>
                          </a:solidFill>
                          <a:effectLst/>
                          <a:latin typeface="Arial" panose="020B0604020202020204" pitchFamily="34" charset="0"/>
                        </a:rPr>
                        <a:t>         1,200,000,000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ctr" fontAlgn="ctr"/>
                      <a:r>
                        <a:rPr lang="en-US" sz="700" b="1" i="0" u="none" strike="noStrike">
                          <a:solidFill>
                            <a:srgbClr val="000000"/>
                          </a:solidFill>
                          <a:effectLst/>
                          <a:latin typeface="Arial" panose="020B0604020202020204" pitchFamily="34" charset="0"/>
                        </a:rPr>
                        <a:t>           1 </a:t>
                      </a:r>
                    </a:p>
                  </a:txBody>
                  <a:tcPr marL="0" marR="0" marT="0" marB="0" anchor="ctr">
                    <a:lnL w="635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l" fontAlgn="ctr"/>
                      <a:r>
                        <a:rPr lang="en-US" sz="700" b="1" i="0" u="none" strike="noStrike">
                          <a:solidFill>
                            <a:srgbClr val="000000"/>
                          </a:solidFill>
                          <a:effectLst/>
                          <a:latin typeface="Arial" panose="020B0604020202020204" pitchFamily="34" charset="0"/>
                        </a:rPr>
                        <a:t> Layanan</a:t>
                      </a:r>
                    </a:p>
                  </a:txBody>
                  <a:tcPr marL="0" marR="0" marT="0" marB="0" anchor="ctr">
                    <a:lnL>
                      <a:noFill/>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ctr" fontAlgn="ctr"/>
                      <a:r>
                        <a:rPr lang="en-US" sz="700" b="1" i="0" u="none" strike="noStrike">
                          <a:solidFill>
                            <a:srgbClr val="000000"/>
                          </a:solidFill>
                          <a:effectLst/>
                          <a:latin typeface="Arial" panose="020B0604020202020204" pitchFamily="34" charset="0"/>
                        </a:rPr>
                        <a:t>          1,250,000,000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ctr" fontAlgn="ctr"/>
                      <a:r>
                        <a:rPr lang="en-US" sz="700" b="1" i="0" u="none" strike="noStrike">
                          <a:solidFill>
                            <a:srgbClr val="000000"/>
                          </a:solidFill>
                          <a:effectLst/>
                          <a:latin typeface="Arial" panose="020B0604020202020204" pitchFamily="34" charset="0"/>
                        </a:rPr>
                        <a:t>           1 </a:t>
                      </a:r>
                    </a:p>
                  </a:txBody>
                  <a:tcPr marL="0" marR="0" marT="0" marB="0" anchor="ctr">
                    <a:lnL w="635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l" fontAlgn="ctr"/>
                      <a:r>
                        <a:rPr lang="en-US" sz="700" b="1" i="0" u="none" strike="noStrike">
                          <a:solidFill>
                            <a:srgbClr val="000000"/>
                          </a:solidFill>
                          <a:effectLst/>
                          <a:latin typeface="Arial" panose="020B0604020202020204" pitchFamily="34" charset="0"/>
                        </a:rPr>
                        <a:t> Layanan</a:t>
                      </a:r>
                    </a:p>
                  </a:txBody>
                  <a:tcPr marL="0" marR="0" marT="0" marB="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extLst>
                  <a:ext uri="{0D108BD9-81ED-4DB2-BD59-A6C34878D82A}">
                    <a16:rowId xmlns:a16="http://schemas.microsoft.com/office/drawing/2014/main" val="1867143079"/>
                  </a:ext>
                </a:extLst>
              </a:tr>
              <a:tr h="231068">
                <a:tc>
                  <a:txBody>
                    <a:bodyPr/>
                    <a:lstStyle/>
                    <a:p>
                      <a:pPr algn="l" fontAlgn="ctr"/>
                      <a:r>
                        <a:rPr lang="en-US" sz="700" b="1" i="0" u="none" strike="noStrike">
                          <a:solidFill>
                            <a:srgbClr val="000000"/>
                          </a:solidFill>
                          <a:effectLst/>
                          <a:latin typeface="Arimo"/>
                        </a:rPr>
                        <a:t>1.03.11.1.02.01</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fi-FI" sz="700" b="1" i="0" u="none" strike="noStrike">
                          <a:solidFill>
                            <a:srgbClr val="000000"/>
                          </a:solidFill>
                          <a:effectLst/>
                          <a:latin typeface="Arimo"/>
                        </a:rPr>
                        <a:t>Pengelolaan Operasional Layanan Informasi Jasa Konstruksi</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Jumlah Laporan Penyelenggaraan Dukungan Manajemen Sistem Informasi Jasa Konstruksi (Laporan)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Laporan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200,000,000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Laporan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250,000,000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Laporan</a:t>
                      </a:r>
                    </a:p>
                  </a:txBody>
                  <a:tcPr marL="0" marR="0" marT="0" marB="0" anchor="ctr">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202710077"/>
                  </a:ext>
                </a:extLst>
              </a:tr>
              <a:tr h="231068">
                <a:tc>
                  <a:txBody>
                    <a:bodyPr/>
                    <a:lstStyle/>
                    <a:p>
                      <a:pPr algn="l" fontAlgn="ctr"/>
                      <a:r>
                        <a:rPr lang="en-US" sz="700" b="1" i="0" u="none" strike="noStrike">
                          <a:solidFill>
                            <a:srgbClr val="000000"/>
                          </a:solidFill>
                          <a:effectLst/>
                          <a:latin typeface="Arimo"/>
                        </a:rPr>
                        <a:t>1.03.11.1.02.02</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Penyediaan Perangkat Pendukung Layanan Informasi Jasa Konstruksi</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Jumlah Data dan Informasi yang Dihasilkan dari Perangkat Pendukung Layanan Informasi Jasa Konstruksi(Aplikasi)</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150,000,000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400,000,000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400,000,000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591966577"/>
                  </a:ext>
                </a:extLst>
              </a:tr>
              <a:tr h="220318">
                <a:tc>
                  <a:txBody>
                    <a:bodyPr/>
                    <a:lstStyle/>
                    <a:p>
                      <a:pPr algn="l" fontAlgn="ctr"/>
                      <a:r>
                        <a:rPr lang="en-US" sz="700" b="1" i="0" u="none" strike="noStrike">
                          <a:solidFill>
                            <a:srgbClr val="000000"/>
                          </a:solidFill>
                          <a:effectLst/>
                          <a:latin typeface="Arimo"/>
                        </a:rPr>
                        <a:t>1.03.11.1.02.03</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Penyelenggaraan Pelatihan untuk Peningkatan Kapasitas Administrator SIPJAKI</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Jumlah Orang yang Mengikuti pembinaan pengelolaan  SIPJAKI (Orang)</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200,000,000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US" sz="700" b="1" i="0" u="none" strike="noStrike">
                          <a:solidFill>
                            <a:srgbClr val="000000"/>
                          </a:solidFill>
                          <a:effectLst/>
                          <a:latin typeface="Arimo"/>
                        </a:rPr>
                        <a:t>           60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Orang</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200,000,000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US" sz="700" b="1" i="0" u="none" strike="noStrike">
                          <a:solidFill>
                            <a:srgbClr val="000000"/>
                          </a:solidFill>
                          <a:effectLst/>
                          <a:latin typeface="Arimo"/>
                        </a:rPr>
                        <a:t>         60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Orang</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US" sz="700" b="1" i="0" u="none" strike="noStrike">
                          <a:solidFill>
                            <a:srgbClr val="000000"/>
                          </a:solidFill>
                          <a:effectLst/>
                          <a:latin typeface="Arimo"/>
                        </a:rPr>
                        <a:t>             200,000,000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US" sz="700" b="1" i="0" u="none" strike="noStrike">
                          <a:solidFill>
                            <a:srgbClr val="000000"/>
                          </a:solidFill>
                          <a:effectLst/>
                          <a:latin typeface="Arimo"/>
                        </a:rPr>
                        <a:t>         60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US" sz="700" b="1" i="0" u="none" strike="noStrike">
                          <a:solidFill>
                            <a:srgbClr val="000000"/>
                          </a:solidFill>
                          <a:effectLst/>
                          <a:latin typeface="Arimo"/>
                        </a:rPr>
                        <a:t> Orang</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449397455"/>
                  </a:ext>
                </a:extLst>
              </a:tr>
              <a:tr h="231068">
                <a:tc>
                  <a:txBody>
                    <a:bodyPr/>
                    <a:lstStyle/>
                    <a:p>
                      <a:pPr algn="l" fontAlgn="ctr"/>
                      <a:r>
                        <a:rPr lang="en-US" sz="700" b="1" i="0" u="none" strike="noStrike">
                          <a:solidFill>
                            <a:srgbClr val="000000"/>
                          </a:solidFill>
                          <a:effectLst/>
                          <a:latin typeface="Arimo"/>
                        </a:rPr>
                        <a:t>1.03.11.1.02.04</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a:solidFill>
                            <a:srgbClr val="000000"/>
                          </a:solidFill>
                          <a:effectLst/>
                          <a:latin typeface="Arimo"/>
                        </a:rPr>
                        <a:t>Penyusunan data dan informasi Proyek Bidang PUPR yang dapat Dilaksanakan dengan Skema KPBU</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a:solidFill>
                            <a:srgbClr val="000000"/>
                          </a:solidFill>
                          <a:effectLst/>
                          <a:latin typeface="Arimo"/>
                        </a:rPr>
                        <a:t>Jumlah Dokumen Hasil Data dan Informasi Proyek Bidang PUPR yang Dapat Dilaksanakan dengan Skema KPBU (Dokumen)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150,000,000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200,000,000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200,000,000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2844079271"/>
                  </a:ext>
                </a:extLst>
              </a:tr>
              <a:tr h="220318">
                <a:tc>
                  <a:txBody>
                    <a:bodyPr/>
                    <a:lstStyle/>
                    <a:p>
                      <a:pPr algn="l" fontAlgn="ctr"/>
                      <a:r>
                        <a:rPr lang="en-US" sz="700" b="1" i="0" u="none" strike="noStrike">
                          <a:solidFill>
                            <a:srgbClr val="000000"/>
                          </a:solidFill>
                          <a:effectLst/>
                          <a:latin typeface="Arimo"/>
                        </a:rPr>
                        <a:t>1.03.11.1.02.05</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r>
                        <a:rPr lang="nn-NO" sz="700" b="1" i="0" u="none" strike="noStrike">
                          <a:solidFill>
                            <a:srgbClr val="000000"/>
                          </a:solidFill>
                          <a:effectLst/>
                          <a:latin typeface="Arimo"/>
                        </a:rPr>
                        <a:t>Penyediaan Data dan Informasi Jasa Konstruksi</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a:solidFill>
                            <a:srgbClr val="000000"/>
                          </a:solidFill>
                          <a:effectLst/>
                          <a:latin typeface="Arimo"/>
                        </a:rPr>
                        <a:t>Jumlah Data dan Informasi Jasa Konstruksi cakupan provinsi (Dokumen)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150,000,000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200,000,000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200,000,000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355975983"/>
                  </a:ext>
                </a:extLst>
              </a:tr>
              <a:tr h="143540">
                <a:tc>
                  <a:txBody>
                    <a:bodyPr/>
                    <a:lstStyle/>
                    <a:p>
                      <a:pPr algn="l"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b"/>
                      <a:r>
                        <a:rPr lang="en-US" sz="700" b="0" i="0" u="none" strike="noStrike">
                          <a:solidFill>
                            <a:srgbClr val="000000"/>
                          </a:solidFill>
                          <a:effectLst/>
                          <a:latin typeface="Arimo"/>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b"/>
                      <a:r>
                        <a:rPr lang="en-US" sz="700" b="0" i="0" u="none" strike="noStrike">
                          <a:solidFill>
                            <a:srgbClr val="000000"/>
                          </a:solidFill>
                          <a:effectLst/>
                          <a:latin typeface="Calibri" panose="020F0502020204030204" pitchFamily="34" charset="0"/>
                        </a:rPr>
                        <a:t> </a:t>
                      </a:r>
                    </a:p>
                  </a:txBody>
                  <a:tcPr marL="0" marR="0"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3609062424"/>
                  </a:ext>
                </a:extLst>
              </a:tr>
              <a:tr h="307108">
                <a:tc>
                  <a:txBody>
                    <a:bodyPr/>
                    <a:lstStyle/>
                    <a:p>
                      <a:pPr algn="l" fontAlgn="ctr"/>
                      <a:r>
                        <a:rPr lang="en-US" sz="700" b="1" i="0" u="none" strike="noStrike">
                          <a:solidFill>
                            <a:srgbClr val="000000"/>
                          </a:solidFill>
                          <a:effectLst/>
                          <a:latin typeface="Arial" panose="020B0604020202020204" pitchFamily="34" charset="0"/>
                        </a:rPr>
                        <a:t>1.03.11.1.03</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l" fontAlgn="ctr"/>
                      <a:r>
                        <a:rPr lang="en-US" sz="700" b="1" i="0" u="none" strike="noStrike">
                          <a:solidFill>
                            <a:srgbClr val="000000"/>
                          </a:solidFill>
                          <a:effectLst/>
                          <a:latin typeface="Arial" panose="020B0604020202020204" pitchFamily="34" charset="0"/>
                        </a:rPr>
                        <a:t>Kebijakan Khusus terhadap Penyelenggaraan Jasa Konstruksi</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l" fontAlgn="ctr"/>
                      <a:r>
                        <a:rPr lang="en-US" sz="700" b="1" i="0" u="none" strike="noStrike">
                          <a:solidFill>
                            <a:srgbClr val="000000"/>
                          </a:solidFill>
                          <a:effectLst/>
                          <a:latin typeface="Arimo"/>
                        </a:rPr>
                        <a:t>Jumlah NSPK yang diterapkan dan pengawasan penyelenggaran jasa konstruksi</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ctr" fontAlgn="ctr"/>
                      <a:r>
                        <a:rPr lang="en-US" sz="700" b="1" i="0" u="none" strike="noStrike">
                          <a:solidFill>
                            <a:srgbClr val="000000"/>
                          </a:solidFill>
                          <a:effectLst/>
                          <a:latin typeface="Arial" panose="020B060402020202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ctr" fontAlgn="ctr"/>
                      <a:r>
                        <a:rPr lang="en-US" sz="700" b="1" i="0" u="none" strike="noStrike">
                          <a:solidFill>
                            <a:srgbClr val="000000"/>
                          </a:solidFill>
                          <a:effectLst/>
                          <a:latin typeface="Arial" panose="020B0604020202020204" pitchFamily="34" charset="0"/>
                        </a:rPr>
                        <a:t>           6,070,000,000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ctr" fontAlgn="ctr"/>
                      <a:r>
                        <a:rPr lang="en-US" sz="700" b="1" i="0" u="none" strike="noStrike">
                          <a:solidFill>
                            <a:srgbClr val="000000"/>
                          </a:solidFill>
                          <a:effectLst/>
                          <a:latin typeface="Arial" panose="020B0604020202020204" pitchFamily="34" charset="0"/>
                        </a:rPr>
                        <a:t>             2 </a:t>
                      </a:r>
                    </a:p>
                  </a:txBody>
                  <a:tcPr marL="0" marR="0" marT="0" marB="0" anchor="ctr">
                    <a:lnL w="635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l" fontAlgn="ctr"/>
                      <a:r>
                        <a:rPr lang="en-US" sz="700" b="1" i="0" u="none" strike="noStrike">
                          <a:solidFill>
                            <a:srgbClr val="000000"/>
                          </a:solidFill>
                          <a:effectLst/>
                          <a:latin typeface="Arial" panose="020B0604020202020204" pitchFamily="34" charset="0"/>
                        </a:rPr>
                        <a:t> Dokumen</a:t>
                      </a:r>
                    </a:p>
                  </a:txBody>
                  <a:tcPr marL="0" marR="0" marT="0" marB="0" anchor="ctr">
                    <a:lnL>
                      <a:noFill/>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ctr" fontAlgn="ctr"/>
                      <a:r>
                        <a:rPr lang="en-US" sz="700" b="1" i="0" u="none" strike="noStrike">
                          <a:solidFill>
                            <a:srgbClr val="000000"/>
                          </a:solidFill>
                          <a:effectLst/>
                          <a:latin typeface="Arial" panose="020B0604020202020204" pitchFamily="34" charset="0"/>
                        </a:rPr>
                        <a:t>         7,843,000,000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ctr" fontAlgn="ctr"/>
                      <a:r>
                        <a:rPr lang="en-US" sz="700" b="1" i="0" u="none" strike="noStrike">
                          <a:solidFill>
                            <a:srgbClr val="000000"/>
                          </a:solidFill>
                          <a:effectLst/>
                          <a:latin typeface="Arial" panose="020B0604020202020204" pitchFamily="34" charset="0"/>
                        </a:rPr>
                        <a:t>           2 </a:t>
                      </a:r>
                    </a:p>
                  </a:txBody>
                  <a:tcPr marL="0" marR="0" marT="0" marB="0" anchor="ctr">
                    <a:lnL w="635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l" fontAlgn="ctr"/>
                      <a:r>
                        <a:rPr lang="en-US" sz="700" b="1" i="0" u="none" strike="noStrike">
                          <a:solidFill>
                            <a:srgbClr val="000000"/>
                          </a:solidFill>
                          <a:effectLst/>
                          <a:latin typeface="Arial" panose="020B0604020202020204" pitchFamily="34" charset="0"/>
                        </a:rPr>
                        <a:t> Dokumen</a:t>
                      </a:r>
                    </a:p>
                  </a:txBody>
                  <a:tcPr marL="0" marR="0" marT="0" marB="0" anchor="ctr">
                    <a:lnL>
                      <a:noFill/>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ctr" fontAlgn="ctr"/>
                      <a:r>
                        <a:rPr lang="en-US" sz="700" b="1" i="0" u="none" strike="noStrike">
                          <a:solidFill>
                            <a:srgbClr val="000000"/>
                          </a:solidFill>
                          <a:effectLst/>
                          <a:latin typeface="Arial" panose="020B0604020202020204" pitchFamily="34" charset="0"/>
                        </a:rPr>
                        <a:t>          7,850,000,000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ctr" fontAlgn="ctr"/>
                      <a:r>
                        <a:rPr lang="en-US" sz="700" b="1" i="0" u="none" strike="noStrike">
                          <a:solidFill>
                            <a:srgbClr val="000000"/>
                          </a:solidFill>
                          <a:effectLst/>
                          <a:latin typeface="Arial" panose="020B0604020202020204" pitchFamily="34" charset="0"/>
                        </a:rPr>
                        <a:t>           2 </a:t>
                      </a:r>
                    </a:p>
                  </a:txBody>
                  <a:tcPr marL="0" marR="0" marT="0" marB="0" anchor="ctr">
                    <a:lnL w="635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tc>
                  <a:txBody>
                    <a:bodyPr/>
                    <a:lstStyle/>
                    <a:p>
                      <a:pPr algn="l" fontAlgn="ctr"/>
                      <a:r>
                        <a:rPr lang="en-US" sz="700" b="1" i="0" u="none" strike="noStrike">
                          <a:solidFill>
                            <a:srgbClr val="000000"/>
                          </a:solidFill>
                          <a:effectLst/>
                          <a:latin typeface="Arial" panose="020B0604020202020204" pitchFamily="34" charset="0"/>
                        </a:rPr>
                        <a:t> Dokumen</a:t>
                      </a:r>
                    </a:p>
                  </a:txBody>
                  <a:tcPr marL="0" marR="0" marT="0" marB="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965"/>
                    </a:solidFill>
                  </a:tcPr>
                </a:tc>
                <a:extLst>
                  <a:ext uri="{0D108BD9-81ED-4DB2-BD59-A6C34878D82A}">
                    <a16:rowId xmlns:a16="http://schemas.microsoft.com/office/drawing/2014/main" val="682034555"/>
                  </a:ext>
                </a:extLst>
              </a:tr>
              <a:tr h="231068">
                <a:tc>
                  <a:txBody>
                    <a:bodyPr/>
                    <a:lstStyle/>
                    <a:p>
                      <a:pPr algn="l" fontAlgn="ctr"/>
                      <a:r>
                        <a:rPr lang="en-US" sz="700" b="1" i="0" u="none" strike="noStrike">
                          <a:solidFill>
                            <a:srgbClr val="000000"/>
                          </a:solidFill>
                          <a:effectLst/>
                          <a:latin typeface="Arimo"/>
                        </a:rPr>
                        <a:t>1.03.11.1.03.01</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a:solidFill>
                            <a:srgbClr val="000000"/>
                          </a:solidFill>
                          <a:effectLst/>
                          <a:latin typeface="Arimo"/>
                        </a:rPr>
                        <a:t>Penyiapan/Pembuatan NSPK Kebijakan Khusus Penyelenggaraan Jasa Konstruksi sesuai Peraturan Perundang-Undangan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ctr"/>
                      <a:r>
                        <a:rPr lang="sv-SE" sz="700" b="1" i="0" u="none" strike="noStrike">
                          <a:solidFill>
                            <a:srgbClr val="000000"/>
                          </a:solidFill>
                          <a:effectLst/>
                          <a:latin typeface="Arimo"/>
                        </a:rPr>
                        <a:t>Jumlah NSPK Kebijakan Khusus Penyelenggaraan Jasa Konstruksi Sesuai Peraturan Perundang-Undangan (Dokumen)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3,820,000,000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4,943,000,000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4,950,000,000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a:solidFill>
                            <a:srgbClr val="000000"/>
                          </a:solidFill>
                          <a:effectLst/>
                          <a:latin typeface="Arimo"/>
                        </a:rPr>
                        <a:t> Dokumen</a:t>
                      </a:r>
                    </a:p>
                  </a:txBody>
                  <a:tcPr marL="0" marR="0" marT="0" marB="0" anchor="ctr">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1971406777"/>
                  </a:ext>
                </a:extLst>
              </a:tr>
              <a:tr h="308091">
                <a:tc>
                  <a:txBody>
                    <a:bodyPr/>
                    <a:lstStyle/>
                    <a:p>
                      <a:pPr algn="l" fontAlgn="ctr"/>
                      <a:r>
                        <a:rPr lang="en-US" sz="700" b="1" i="0" u="none" strike="noStrike">
                          <a:solidFill>
                            <a:srgbClr val="000000"/>
                          </a:solidFill>
                          <a:effectLst/>
                          <a:latin typeface="Arimo"/>
                        </a:rPr>
                        <a:t>1.03.11.1.03.02</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a:solidFill>
                            <a:srgbClr val="000000"/>
                          </a:solidFill>
                          <a:effectLst/>
                          <a:latin typeface="Arimo"/>
                        </a:rPr>
                        <a:t>Pengawasan dan Evaluasi Tertib Usaha, Tertib Penyelenggaraan, dan Tertib Pemanfaatan Jasa Konstruksi pada APBD Provinsi</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dirty="0" err="1">
                          <a:solidFill>
                            <a:srgbClr val="000000"/>
                          </a:solidFill>
                          <a:effectLst/>
                          <a:latin typeface="Arimo"/>
                        </a:rPr>
                        <a:t>Jumlah</a:t>
                      </a:r>
                      <a:r>
                        <a:rPr lang="en-US" sz="700" b="1" i="0" u="none" strike="noStrike" dirty="0">
                          <a:solidFill>
                            <a:srgbClr val="000000"/>
                          </a:solidFill>
                          <a:effectLst/>
                          <a:latin typeface="Arimo"/>
                        </a:rPr>
                        <a:t> </a:t>
                      </a:r>
                      <a:r>
                        <a:rPr lang="en-US" sz="700" b="1" i="0" u="none" strike="noStrike" dirty="0" err="1">
                          <a:solidFill>
                            <a:srgbClr val="000000"/>
                          </a:solidFill>
                          <a:effectLst/>
                          <a:latin typeface="Arimo"/>
                        </a:rPr>
                        <a:t>Laporan</a:t>
                      </a:r>
                      <a:r>
                        <a:rPr lang="en-US" sz="700" b="1" i="0" u="none" strike="noStrike" dirty="0">
                          <a:solidFill>
                            <a:srgbClr val="000000"/>
                          </a:solidFill>
                          <a:effectLst/>
                          <a:latin typeface="Arimo"/>
                        </a:rPr>
                        <a:t> </a:t>
                      </a:r>
                      <a:r>
                        <a:rPr lang="en-US" sz="700" b="1" i="0" u="none" strike="noStrike" dirty="0" err="1">
                          <a:solidFill>
                            <a:srgbClr val="000000"/>
                          </a:solidFill>
                          <a:effectLst/>
                          <a:latin typeface="Arimo"/>
                        </a:rPr>
                        <a:t>Pengawasan</a:t>
                      </a:r>
                      <a:r>
                        <a:rPr lang="en-US" sz="700" b="1" i="0" u="none" strike="noStrike" dirty="0">
                          <a:solidFill>
                            <a:srgbClr val="000000"/>
                          </a:solidFill>
                          <a:effectLst/>
                          <a:latin typeface="Arimo"/>
                        </a:rPr>
                        <a:t> dan </a:t>
                      </a:r>
                      <a:r>
                        <a:rPr lang="en-US" sz="700" b="1" i="0" u="none" strike="noStrike" dirty="0" err="1">
                          <a:solidFill>
                            <a:srgbClr val="000000"/>
                          </a:solidFill>
                          <a:effectLst/>
                          <a:latin typeface="Arimo"/>
                        </a:rPr>
                        <a:t>Evaluasi</a:t>
                      </a:r>
                      <a:r>
                        <a:rPr lang="en-US" sz="700" b="1" i="0" u="none" strike="noStrike" dirty="0">
                          <a:solidFill>
                            <a:srgbClr val="000000"/>
                          </a:solidFill>
                          <a:effectLst/>
                          <a:latin typeface="Arimo"/>
                        </a:rPr>
                        <a:t> </a:t>
                      </a:r>
                      <a:r>
                        <a:rPr lang="en-US" sz="700" b="1" i="0" u="none" strike="noStrike" dirty="0" err="1">
                          <a:solidFill>
                            <a:srgbClr val="000000"/>
                          </a:solidFill>
                          <a:effectLst/>
                          <a:latin typeface="Arimo"/>
                        </a:rPr>
                        <a:t>Tertib</a:t>
                      </a:r>
                      <a:r>
                        <a:rPr lang="en-US" sz="700" b="1" i="0" u="none" strike="noStrike" dirty="0">
                          <a:solidFill>
                            <a:srgbClr val="000000"/>
                          </a:solidFill>
                          <a:effectLst/>
                          <a:latin typeface="Arimo"/>
                        </a:rPr>
                        <a:t> Usaha, </a:t>
                      </a:r>
                      <a:r>
                        <a:rPr lang="en-US" sz="700" b="1" i="0" u="none" strike="noStrike" dirty="0" err="1">
                          <a:solidFill>
                            <a:srgbClr val="000000"/>
                          </a:solidFill>
                          <a:effectLst/>
                          <a:latin typeface="Arimo"/>
                        </a:rPr>
                        <a:t>Tertib</a:t>
                      </a:r>
                      <a:r>
                        <a:rPr lang="en-US" sz="700" b="1" i="0" u="none" strike="noStrike" dirty="0">
                          <a:solidFill>
                            <a:srgbClr val="000000"/>
                          </a:solidFill>
                          <a:effectLst/>
                          <a:latin typeface="Arimo"/>
                        </a:rPr>
                        <a:t> </a:t>
                      </a:r>
                      <a:r>
                        <a:rPr lang="en-US" sz="700" b="1" i="0" u="none" strike="noStrike" dirty="0" err="1">
                          <a:solidFill>
                            <a:srgbClr val="000000"/>
                          </a:solidFill>
                          <a:effectLst/>
                          <a:latin typeface="Arimo"/>
                        </a:rPr>
                        <a:t>Penyelenggaraan</a:t>
                      </a:r>
                      <a:r>
                        <a:rPr lang="en-US" sz="700" b="1" i="0" u="none" strike="noStrike" dirty="0">
                          <a:solidFill>
                            <a:srgbClr val="000000"/>
                          </a:solidFill>
                          <a:effectLst/>
                          <a:latin typeface="Arimo"/>
                        </a:rPr>
                        <a:t>, dan </a:t>
                      </a:r>
                      <a:r>
                        <a:rPr lang="en-US" sz="700" b="1" i="0" u="none" strike="noStrike" dirty="0" err="1">
                          <a:solidFill>
                            <a:srgbClr val="000000"/>
                          </a:solidFill>
                          <a:effectLst/>
                          <a:latin typeface="Arimo"/>
                        </a:rPr>
                        <a:t>Tertib</a:t>
                      </a:r>
                      <a:r>
                        <a:rPr lang="en-US" sz="700" b="1" i="0" u="none" strike="noStrike" dirty="0">
                          <a:solidFill>
                            <a:srgbClr val="000000"/>
                          </a:solidFill>
                          <a:effectLst/>
                          <a:latin typeface="Arimo"/>
                        </a:rPr>
                        <a:t> </a:t>
                      </a:r>
                      <a:r>
                        <a:rPr lang="en-US" sz="700" b="1" i="0" u="none" strike="noStrike" dirty="0" err="1">
                          <a:solidFill>
                            <a:srgbClr val="000000"/>
                          </a:solidFill>
                          <a:effectLst/>
                          <a:latin typeface="Arimo"/>
                        </a:rPr>
                        <a:t>Pemanfaatan</a:t>
                      </a:r>
                      <a:r>
                        <a:rPr lang="en-US" sz="700" b="1" i="0" u="none" strike="noStrike" dirty="0">
                          <a:solidFill>
                            <a:srgbClr val="000000"/>
                          </a:solidFill>
                          <a:effectLst/>
                          <a:latin typeface="Arimo"/>
                        </a:rPr>
                        <a:t> Jasa </a:t>
                      </a:r>
                      <a:r>
                        <a:rPr lang="en-US" sz="700" b="1" i="0" u="none" strike="noStrike" dirty="0" err="1">
                          <a:solidFill>
                            <a:srgbClr val="000000"/>
                          </a:solidFill>
                          <a:effectLst/>
                          <a:latin typeface="Arimo"/>
                        </a:rPr>
                        <a:t>Konstruksi</a:t>
                      </a:r>
                      <a:r>
                        <a:rPr lang="en-US" sz="700" b="1" i="0" u="none" strike="noStrike" dirty="0">
                          <a:solidFill>
                            <a:srgbClr val="000000"/>
                          </a:solidFill>
                          <a:effectLst/>
                          <a:latin typeface="Arimo"/>
                        </a:rPr>
                        <a:t> pada APBD </a:t>
                      </a:r>
                      <a:r>
                        <a:rPr lang="en-US" sz="700" b="1" i="0" u="none" strike="noStrike" dirty="0" err="1">
                          <a:solidFill>
                            <a:srgbClr val="000000"/>
                          </a:solidFill>
                          <a:effectLst/>
                          <a:latin typeface="Arimo"/>
                        </a:rPr>
                        <a:t>Provinsi</a:t>
                      </a:r>
                      <a:r>
                        <a:rPr lang="en-US" sz="700" b="1" i="0" u="none" strike="noStrike" dirty="0">
                          <a:solidFill>
                            <a:srgbClr val="000000"/>
                          </a:solidFill>
                          <a:effectLst/>
                          <a:latin typeface="Arimo"/>
                        </a:rPr>
                        <a:t> (</a:t>
                      </a:r>
                      <a:r>
                        <a:rPr lang="en-US" sz="700" b="1" i="0" u="none" strike="noStrike" dirty="0" err="1">
                          <a:solidFill>
                            <a:srgbClr val="000000"/>
                          </a:solidFill>
                          <a:effectLst/>
                          <a:latin typeface="Arimo"/>
                        </a:rPr>
                        <a:t>Laporan</a:t>
                      </a:r>
                      <a:r>
                        <a:rPr lang="en-US" sz="700" b="1" i="0" u="none" strike="noStrike" dirty="0">
                          <a:solidFill>
                            <a:srgbClr val="000000"/>
                          </a:solidFill>
                          <a:effectLst/>
                          <a:latin typeface="Arimo"/>
                        </a:rPr>
                        <a:t>)</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1,500,000,000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a:solidFill>
                            <a:srgbClr val="000000"/>
                          </a:solidFill>
                          <a:effectLst/>
                          <a:latin typeface="Arimo"/>
                        </a:rPr>
                        <a:t> Laporan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1,950,000,000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a:solidFill>
                            <a:srgbClr val="000000"/>
                          </a:solidFill>
                          <a:effectLst/>
                          <a:latin typeface="Arimo"/>
                        </a:rPr>
                        <a:t> Laporan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1,950,000,000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a:solidFill>
                            <a:srgbClr val="000000"/>
                          </a:solidFill>
                          <a:effectLst/>
                          <a:latin typeface="Arimo"/>
                        </a:rPr>
                        <a:t> Laporan</a:t>
                      </a:r>
                    </a:p>
                  </a:txBody>
                  <a:tcPr marL="0" marR="0" marT="0" marB="0" anchor="ctr">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1260991433"/>
                  </a:ext>
                </a:extLst>
              </a:tr>
              <a:tr h="308091">
                <a:tc>
                  <a:txBody>
                    <a:bodyPr/>
                    <a:lstStyle/>
                    <a:p>
                      <a:pPr algn="l" fontAlgn="ctr"/>
                      <a:r>
                        <a:rPr lang="en-US" sz="700" b="1" i="0" u="none" strike="noStrike">
                          <a:solidFill>
                            <a:srgbClr val="000000"/>
                          </a:solidFill>
                          <a:effectLst/>
                          <a:latin typeface="Arimo"/>
                        </a:rPr>
                        <a:t>1.03.11.1.03.03</a:t>
                      </a:r>
                    </a:p>
                  </a:txBody>
                  <a:tcPr marL="0" marR="0" marT="0"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a:solidFill>
                            <a:srgbClr val="000000"/>
                          </a:solidFill>
                          <a:effectLst/>
                          <a:latin typeface="Arimo"/>
                        </a:rPr>
                        <a:t>Pengawasan dan Evaluasi Tertib Usaha, Tertib Penyelenggaraan, dan Tertib Pemanfaatan Jasa Konstruksi pada Lintas Kabupaten/Kota</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dirty="0" err="1">
                          <a:solidFill>
                            <a:srgbClr val="000000"/>
                          </a:solidFill>
                          <a:effectLst/>
                          <a:latin typeface="Arimo"/>
                        </a:rPr>
                        <a:t>Jumlah</a:t>
                      </a:r>
                      <a:r>
                        <a:rPr lang="en-US" sz="700" b="1" i="0" u="none" strike="noStrike" dirty="0">
                          <a:solidFill>
                            <a:srgbClr val="000000"/>
                          </a:solidFill>
                          <a:effectLst/>
                          <a:latin typeface="Arimo"/>
                        </a:rPr>
                        <a:t> </a:t>
                      </a:r>
                      <a:r>
                        <a:rPr lang="en-US" sz="700" b="1" i="0" u="none" strike="noStrike" dirty="0" err="1">
                          <a:solidFill>
                            <a:srgbClr val="000000"/>
                          </a:solidFill>
                          <a:effectLst/>
                          <a:latin typeface="Arimo"/>
                        </a:rPr>
                        <a:t>Laporan</a:t>
                      </a:r>
                      <a:r>
                        <a:rPr lang="en-US" sz="700" b="1" i="0" u="none" strike="noStrike" dirty="0">
                          <a:solidFill>
                            <a:srgbClr val="000000"/>
                          </a:solidFill>
                          <a:effectLst/>
                          <a:latin typeface="Arimo"/>
                        </a:rPr>
                        <a:t> </a:t>
                      </a:r>
                      <a:r>
                        <a:rPr lang="en-US" sz="700" b="1" i="0" u="none" strike="noStrike" dirty="0" err="1">
                          <a:solidFill>
                            <a:srgbClr val="000000"/>
                          </a:solidFill>
                          <a:effectLst/>
                          <a:latin typeface="Arimo"/>
                        </a:rPr>
                        <a:t>Pengawasan</a:t>
                      </a:r>
                      <a:r>
                        <a:rPr lang="en-US" sz="700" b="1" i="0" u="none" strike="noStrike" dirty="0">
                          <a:solidFill>
                            <a:srgbClr val="000000"/>
                          </a:solidFill>
                          <a:effectLst/>
                          <a:latin typeface="Arimo"/>
                        </a:rPr>
                        <a:t> dan </a:t>
                      </a:r>
                      <a:r>
                        <a:rPr lang="en-US" sz="700" b="1" i="0" u="none" strike="noStrike" dirty="0" err="1">
                          <a:solidFill>
                            <a:srgbClr val="000000"/>
                          </a:solidFill>
                          <a:effectLst/>
                          <a:latin typeface="Arimo"/>
                        </a:rPr>
                        <a:t>Evaluasi</a:t>
                      </a:r>
                      <a:r>
                        <a:rPr lang="en-US" sz="700" b="1" i="0" u="none" strike="noStrike" dirty="0">
                          <a:solidFill>
                            <a:srgbClr val="000000"/>
                          </a:solidFill>
                          <a:effectLst/>
                          <a:latin typeface="Arimo"/>
                        </a:rPr>
                        <a:t> </a:t>
                      </a:r>
                      <a:r>
                        <a:rPr lang="en-US" sz="700" b="1" i="0" u="none" strike="noStrike" dirty="0" err="1">
                          <a:solidFill>
                            <a:srgbClr val="000000"/>
                          </a:solidFill>
                          <a:effectLst/>
                          <a:latin typeface="Arimo"/>
                        </a:rPr>
                        <a:t>Tertib</a:t>
                      </a:r>
                      <a:r>
                        <a:rPr lang="en-US" sz="700" b="1" i="0" u="none" strike="noStrike" dirty="0">
                          <a:solidFill>
                            <a:srgbClr val="000000"/>
                          </a:solidFill>
                          <a:effectLst/>
                          <a:latin typeface="Arimo"/>
                        </a:rPr>
                        <a:t> Usaha, </a:t>
                      </a:r>
                      <a:r>
                        <a:rPr lang="en-US" sz="700" b="1" i="0" u="none" strike="noStrike" dirty="0" err="1">
                          <a:solidFill>
                            <a:srgbClr val="000000"/>
                          </a:solidFill>
                          <a:effectLst/>
                          <a:latin typeface="Arimo"/>
                        </a:rPr>
                        <a:t>Tertib</a:t>
                      </a:r>
                      <a:r>
                        <a:rPr lang="en-US" sz="700" b="1" i="0" u="none" strike="noStrike" dirty="0">
                          <a:solidFill>
                            <a:srgbClr val="000000"/>
                          </a:solidFill>
                          <a:effectLst/>
                          <a:latin typeface="Arimo"/>
                        </a:rPr>
                        <a:t> </a:t>
                      </a:r>
                      <a:r>
                        <a:rPr lang="en-US" sz="700" b="1" i="0" u="none" strike="noStrike" dirty="0" err="1">
                          <a:solidFill>
                            <a:srgbClr val="000000"/>
                          </a:solidFill>
                          <a:effectLst/>
                          <a:latin typeface="Arimo"/>
                        </a:rPr>
                        <a:t>Penyelenggaraan</a:t>
                      </a:r>
                      <a:r>
                        <a:rPr lang="en-US" sz="700" b="1" i="0" u="none" strike="noStrike" dirty="0">
                          <a:solidFill>
                            <a:srgbClr val="000000"/>
                          </a:solidFill>
                          <a:effectLst/>
                          <a:latin typeface="Arimo"/>
                        </a:rPr>
                        <a:t>, dan </a:t>
                      </a:r>
                      <a:r>
                        <a:rPr lang="en-US" sz="700" b="1" i="0" u="none" strike="noStrike" dirty="0" err="1">
                          <a:solidFill>
                            <a:srgbClr val="000000"/>
                          </a:solidFill>
                          <a:effectLst/>
                          <a:latin typeface="Arimo"/>
                        </a:rPr>
                        <a:t>Tertib</a:t>
                      </a:r>
                      <a:r>
                        <a:rPr lang="en-US" sz="700" b="1" i="0" u="none" strike="noStrike" dirty="0">
                          <a:solidFill>
                            <a:srgbClr val="000000"/>
                          </a:solidFill>
                          <a:effectLst/>
                          <a:latin typeface="Arimo"/>
                        </a:rPr>
                        <a:t> </a:t>
                      </a:r>
                      <a:r>
                        <a:rPr lang="en-US" sz="700" b="1" i="0" u="none" strike="noStrike" dirty="0" err="1">
                          <a:solidFill>
                            <a:srgbClr val="000000"/>
                          </a:solidFill>
                          <a:effectLst/>
                          <a:latin typeface="Arimo"/>
                        </a:rPr>
                        <a:t>Pemanfaatan</a:t>
                      </a:r>
                      <a:r>
                        <a:rPr lang="en-US" sz="700" b="1" i="0" u="none" strike="noStrike" dirty="0">
                          <a:solidFill>
                            <a:srgbClr val="000000"/>
                          </a:solidFill>
                          <a:effectLst/>
                          <a:latin typeface="Arimo"/>
                        </a:rPr>
                        <a:t> Jasa </a:t>
                      </a:r>
                      <a:r>
                        <a:rPr lang="en-US" sz="700" b="1" i="0" u="none" strike="noStrike" dirty="0" err="1">
                          <a:solidFill>
                            <a:srgbClr val="000000"/>
                          </a:solidFill>
                          <a:effectLst/>
                          <a:latin typeface="Arimo"/>
                        </a:rPr>
                        <a:t>Konstruksi</a:t>
                      </a:r>
                      <a:r>
                        <a:rPr lang="en-US" sz="700" b="1" i="0" u="none" strike="noStrike" dirty="0">
                          <a:solidFill>
                            <a:srgbClr val="000000"/>
                          </a:solidFill>
                          <a:effectLst/>
                          <a:latin typeface="Arimo"/>
                        </a:rPr>
                        <a:t> pada Lintas </a:t>
                      </a:r>
                      <a:r>
                        <a:rPr lang="en-US" sz="700" b="1" i="0" u="none" strike="noStrike" dirty="0" err="1">
                          <a:solidFill>
                            <a:srgbClr val="000000"/>
                          </a:solidFill>
                          <a:effectLst/>
                          <a:latin typeface="Arimo"/>
                        </a:rPr>
                        <a:t>Kab</a:t>
                      </a:r>
                      <a:r>
                        <a:rPr lang="en-US" sz="700" b="1" i="0" u="none" strike="noStrike" dirty="0">
                          <a:solidFill>
                            <a:srgbClr val="000000"/>
                          </a:solidFill>
                          <a:effectLst/>
                          <a:latin typeface="Arimo"/>
                        </a:rPr>
                        <a:t>/Kota(</a:t>
                      </a:r>
                      <a:r>
                        <a:rPr lang="en-US" sz="700" b="1" i="0" u="none" strike="noStrike" dirty="0" err="1">
                          <a:solidFill>
                            <a:srgbClr val="000000"/>
                          </a:solidFill>
                          <a:effectLst/>
                          <a:latin typeface="Arimo"/>
                        </a:rPr>
                        <a:t>Laporan</a:t>
                      </a:r>
                      <a:r>
                        <a:rPr lang="en-US" sz="700" b="1" i="0" u="none" strike="noStrike" dirty="0">
                          <a:solidFill>
                            <a:srgbClr val="000000"/>
                          </a:solidFill>
                          <a:effectLst/>
                          <a:latin typeface="Arimo"/>
                        </a:rPr>
                        <a:t>)</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750,000,000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a:solidFill>
                            <a:srgbClr val="000000"/>
                          </a:solidFill>
                          <a:effectLst/>
                          <a:latin typeface="Arimo"/>
                        </a:rPr>
                        <a:t> Laporan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a:solidFill>
                            <a:srgbClr val="000000"/>
                          </a:solidFill>
                          <a:effectLst/>
                          <a:latin typeface="Arimo"/>
                        </a:rPr>
                        <a:t>            950,000,000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a:solidFill>
                            <a:srgbClr val="000000"/>
                          </a:solidFill>
                          <a:effectLst/>
                          <a:latin typeface="Arimo"/>
                        </a:rPr>
                        <a:t> Laporan</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r" fontAlgn="ctr"/>
                      <a:r>
                        <a:rPr lang="en-US" sz="700" b="1" i="0" u="none" strike="noStrike" dirty="0">
                          <a:solidFill>
                            <a:srgbClr val="000000"/>
                          </a:solidFill>
                          <a:effectLst/>
                          <a:latin typeface="Arimo"/>
                        </a:rPr>
                        <a:t>             950,000,000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r>
                        <a:rPr lang="en-US" sz="700" b="1" i="0" u="none" strike="noStrike">
                          <a:solidFill>
                            <a:srgbClr val="000000"/>
                          </a:solidFill>
                          <a:effectLst/>
                          <a:latin typeface="Arimo"/>
                        </a:rPr>
                        <a:t>           1 </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r>
                        <a:rPr lang="en-US" sz="700" b="1" i="0" u="none" strike="noStrike" dirty="0">
                          <a:solidFill>
                            <a:srgbClr val="000000"/>
                          </a:solidFill>
                          <a:effectLst/>
                          <a:latin typeface="Arimo"/>
                        </a:rPr>
                        <a:t> Laporan</a:t>
                      </a:r>
                    </a:p>
                  </a:txBody>
                  <a:tcPr marL="0" marR="0" marT="0" marB="0" anchor="ctr">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2312155902"/>
                  </a:ext>
                </a:extLst>
              </a:tr>
            </a:tbl>
          </a:graphicData>
        </a:graphic>
      </p:graphicFrame>
      <p:sp>
        <p:nvSpPr>
          <p:cNvPr id="4" name="Title 12">
            <a:extLst>
              <a:ext uri="{FF2B5EF4-FFF2-40B4-BE49-F238E27FC236}">
                <a16:creationId xmlns:a16="http://schemas.microsoft.com/office/drawing/2014/main" id="{EB85AE03-CAFB-5D79-64A1-0591465DCD3F}"/>
              </a:ext>
            </a:extLst>
          </p:cNvPr>
          <p:cNvSpPr>
            <a:spLocks noGrp="1"/>
          </p:cNvSpPr>
          <p:nvPr>
            <p:ph type="ctrTitle"/>
          </p:nvPr>
        </p:nvSpPr>
        <p:spPr>
          <a:xfrm>
            <a:off x="703882" y="139523"/>
            <a:ext cx="8227682" cy="288494"/>
          </a:xfrm>
        </p:spPr>
        <p:txBody>
          <a:bodyPr>
            <a:noAutofit/>
          </a:bodyPr>
          <a:lstStyle/>
          <a:p>
            <a:r>
              <a:rPr lang="en-US" sz="2500" b="1">
                <a:solidFill>
                  <a:srgbClr val="000000"/>
                </a:solidFill>
                <a:latin typeface="Arial" panose="020B0604020202020204" pitchFamily="34" charset="0"/>
              </a:rPr>
              <a:t>RPD BIDANG BINA KONSTRUKSI 2024 s.d 2026 </a:t>
            </a:r>
            <a:endParaRPr lang="en-US" sz="2500" dirty="0"/>
          </a:p>
        </p:txBody>
      </p:sp>
    </p:spTree>
    <p:extLst>
      <p:ext uri="{BB962C8B-B14F-4D97-AF65-F5344CB8AC3E}">
        <p14:creationId xmlns:p14="http://schemas.microsoft.com/office/powerpoint/2010/main" val="29693873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object 2">
            <a:extLst>
              <a:ext uri="{FF2B5EF4-FFF2-40B4-BE49-F238E27FC236}">
                <a16:creationId xmlns:a16="http://schemas.microsoft.com/office/drawing/2014/main" id="{123419AE-2252-7E45-83D1-38FDA099840F}"/>
              </a:ext>
            </a:extLst>
          </p:cNvPr>
          <p:cNvGrpSpPr/>
          <p:nvPr/>
        </p:nvGrpSpPr>
        <p:grpSpPr>
          <a:xfrm>
            <a:off x="1" y="0"/>
            <a:ext cx="12192340" cy="6854613"/>
            <a:chOff x="5950839" y="0"/>
            <a:chExt cx="3193415" cy="5140960"/>
          </a:xfrm>
          <a:blipFill>
            <a:blip r:embed="rId2" cstate="print"/>
            <a:stretch>
              <a:fillRect/>
            </a:stretch>
          </a:blipFill>
        </p:grpSpPr>
        <p:sp>
          <p:nvSpPr>
            <p:cNvPr id="12" name="object 3">
              <a:extLst>
                <a:ext uri="{FF2B5EF4-FFF2-40B4-BE49-F238E27FC236}">
                  <a16:creationId xmlns:a16="http://schemas.microsoft.com/office/drawing/2014/main" id="{A2DCD701-84E3-5E48-82D8-BBAB045BA756}"/>
                </a:ext>
              </a:extLst>
            </p:cNvPr>
            <p:cNvSpPr/>
            <p:nvPr/>
          </p:nvSpPr>
          <p:spPr>
            <a:xfrm>
              <a:off x="5950839" y="0"/>
              <a:ext cx="3193160" cy="5140960"/>
            </a:xfrm>
            <a:prstGeom prst="rect">
              <a:avLst/>
            </a:prstGeom>
            <a:grpFill/>
          </p:spPr>
          <p:txBody>
            <a:bodyPr wrap="square" lIns="0" tIns="0" rIns="0" bIns="0" rtlCol="0"/>
            <a:lstStyle/>
            <a:p>
              <a:endParaRPr sz="2400"/>
            </a:p>
          </p:txBody>
        </p:sp>
        <p:sp>
          <p:nvSpPr>
            <p:cNvPr id="13" name="object 4">
              <a:extLst>
                <a:ext uri="{FF2B5EF4-FFF2-40B4-BE49-F238E27FC236}">
                  <a16:creationId xmlns:a16="http://schemas.microsoft.com/office/drawing/2014/main" id="{CA358DCE-9BCF-5647-B0D9-D8CBA9103204}"/>
                </a:ext>
              </a:extLst>
            </p:cNvPr>
            <p:cNvSpPr/>
            <p:nvPr/>
          </p:nvSpPr>
          <p:spPr>
            <a:xfrm>
              <a:off x="5950839" y="3"/>
              <a:ext cx="2982849" cy="5140960"/>
            </a:xfrm>
            <a:prstGeom prst="rect">
              <a:avLst/>
            </a:prstGeom>
            <a:grpFill/>
          </p:spPr>
          <p:txBody>
            <a:bodyPr wrap="square" lIns="0" tIns="0" rIns="0" bIns="0" rtlCol="0"/>
            <a:lstStyle/>
            <a:p>
              <a:endParaRPr sz="2400"/>
            </a:p>
          </p:txBody>
        </p:sp>
      </p:grpSp>
      <p:sp>
        <p:nvSpPr>
          <p:cNvPr id="9" name="Title 1">
            <a:extLst>
              <a:ext uri="{FF2B5EF4-FFF2-40B4-BE49-F238E27FC236}">
                <a16:creationId xmlns:a16="http://schemas.microsoft.com/office/drawing/2014/main" id="{A819D9B8-D91D-BEF7-C66F-D5AA99D499EE}"/>
              </a:ext>
            </a:extLst>
          </p:cNvPr>
          <p:cNvSpPr>
            <a:spLocks noGrp="1"/>
          </p:cNvSpPr>
          <p:nvPr>
            <p:ph type="title"/>
          </p:nvPr>
        </p:nvSpPr>
        <p:spPr>
          <a:xfrm>
            <a:off x="908880" y="-361223"/>
            <a:ext cx="10515600" cy="1325563"/>
          </a:xfrm>
        </p:spPr>
        <p:txBody>
          <a:bodyPr>
            <a:normAutofit/>
          </a:bodyPr>
          <a:lstStyle/>
          <a:p>
            <a:pPr algn="ctr"/>
            <a:r>
              <a:rPr lang="id-ID" sz="4000" b="1" dirty="0">
                <a:latin typeface="Arial" panose="020B0604020202020204" pitchFamily="34" charset="0"/>
                <a:cs typeface="Arial" panose="020B0604020202020204" pitchFamily="34" charset="0"/>
              </a:rPr>
              <a:t>RENSTRA TAHUN 2024 - 2026</a:t>
            </a:r>
            <a:endParaRPr lang="en-US" sz="4000" b="1"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2850B2CA-025A-FB92-432D-041F66098CEA}"/>
              </a:ext>
            </a:extLst>
          </p:cNvPr>
          <p:cNvPicPr>
            <a:picLocks noChangeAspect="1"/>
          </p:cNvPicPr>
          <p:nvPr/>
        </p:nvPicPr>
        <p:blipFill>
          <a:blip r:embed="rId3"/>
          <a:stretch>
            <a:fillRect/>
          </a:stretch>
        </p:blipFill>
        <p:spPr>
          <a:xfrm>
            <a:off x="72143" y="603116"/>
            <a:ext cx="12047081" cy="6070058"/>
          </a:xfrm>
          <a:prstGeom prst="rect">
            <a:avLst/>
          </a:prstGeom>
        </p:spPr>
      </p:pic>
    </p:spTree>
    <p:extLst>
      <p:ext uri="{BB962C8B-B14F-4D97-AF65-F5344CB8AC3E}">
        <p14:creationId xmlns:p14="http://schemas.microsoft.com/office/powerpoint/2010/main" val="37665986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1C223-25BC-1BBC-6729-4AD73DFC9E96}"/>
            </a:ext>
          </a:extLst>
        </p:cNvPr>
        <p:cNvGrpSpPr/>
        <p:nvPr/>
      </p:nvGrpSpPr>
      <p:grpSpPr>
        <a:xfrm>
          <a:off x="0" y="0"/>
          <a:ext cx="0" cy="0"/>
          <a:chOff x="0" y="0"/>
          <a:chExt cx="0" cy="0"/>
        </a:xfrm>
      </p:grpSpPr>
      <p:sp>
        <p:nvSpPr>
          <p:cNvPr id="16" name="Title 12">
            <a:extLst>
              <a:ext uri="{FF2B5EF4-FFF2-40B4-BE49-F238E27FC236}">
                <a16:creationId xmlns:a16="http://schemas.microsoft.com/office/drawing/2014/main" id="{641D77BE-7A4A-4C77-24A0-080E90B641E1}"/>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0E846CCB-3991-0808-3FDC-F11B589C74A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F18A012D-F6C0-665A-044A-4FB52743850D}"/>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8" name="Picture 7">
            <a:extLst>
              <a:ext uri="{FF2B5EF4-FFF2-40B4-BE49-F238E27FC236}">
                <a16:creationId xmlns:a16="http://schemas.microsoft.com/office/drawing/2014/main" id="{A0325FBE-BB71-DD5B-CFFF-CCF38E5E66D0}"/>
              </a:ext>
            </a:extLst>
          </p:cNvPr>
          <p:cNvPicPr>
            <a:picLocks noChangeAspect="1"/>
          </p:cNvPicPr>
          <p:nvPr/>
        </p:nvPicPr>
        <p:blipFill>
          <a:blip r:embed="rId3"/>
          <a:stretch>
            <a:fillRect/>
          </a:stretch>
        </p:blipFill>
        <p:spPr>
          <a:xfrm>
            <a:off x="189675" y="199574"/>
            <a:ext cx="11812649" cy="6458851"/>
          </a:xfrm>
          <a:prstGeom prst="rect">
            <a:avLst/>
          </a:prstGeom>
        </p:spPr>
      </p:pic>
    </p:spTree>
    <p:extLst>
      <p:ext uri="{BB962C8B-B14F-4D97-AF65-F5344CB8AC3E}">
        <p14:creationId xmlns:p14="http://schemas.microsoft.com/office/powerpoint/2010/main" val="16899426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2"/>
          <p:cNvSpPr>
            <a:spLocks noChangeArrowheads="1"/>
          </p:cNvSpPr>
          <p:nvPr/>
        </p:nvSpPr>
        <p:spPr bwMode="auto">
          <a:xfrm>
            <a:off x="220493" y="802781"/>
            <a:ext cx="11751013" cy="5628081"/>
          </a:xfrm>
          <a:prstGeom prst="rect">
            <a:avLst/>
          </a:prstGeom>
          <a:blipFill>
            <a:blip r:embed="rId2">
              <a:extLst>
                <a:ext uri="{28A0092B-C50C-407E-A947-70E740481C1C}">
                  <a14:useLocalDpi xmlns:a14="http://schemas.microsoft.com/office/drawing/2010/main" val="0"/>
                </a:ext>
              </a:extLst>
            </a:blip>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6" name="Title 12">
            <a:extLst>
              <a:ext uri="{FF2B5EF4-FFF2-40B4-BE49-F238E27FC236}">
                <a16:creationId xmlns:a16="http://schemas.microsoft.com/office/drawing/2014/main" id="{72CFD87F-E09B-28D0-DB6C-4321FFC87014}"/>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2F667600-A1E2-3BBF-4567-D5266480AC8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F1273DD8-063F-5887-1B41-7A23042F9C96}"/>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6" name="Picture 5">
            <a:extLst>
              <a:ext uri="{FF2B5EF4-FFF2-40B4-BE49-F238E27FC236}">
                <a16:creationId xmlns:a16="http://schemas.microsoft.com/office/drawing/2014/main" id="{3AE8CA83-F819-B82B-2A5E-4CBAAFE0C120}"/>
              </a:ext>
            </a:extLst>
          </p:cNvPr>
          <p:cNvPicPr>
            <a:picLocks noChangeAspect="1"/>
          </p:cNvPicPr>
          <p:nvPr/>
        </p:nvPicPr>
        <p:blipFill>
          <a:blip r:embed="rId4"/>
          <a:stretch>
            <a:fillRect/>
          </a:stretch>
        </p:blipFill>
        <p:spPr>
          <a:xfrm>
            <a:off x="2115147" y="295708"/>
            <a:ext cx="6582694" cy="304843"/>
          </a:xfrm>
          <a:prstGeom prst="rect">
            <a:avLst/>
          </a:prstGeom>
        </p:spPr>
      </p:pic>
      <p:sp>
        <p:nvSpPr>
          <p:cNvPr id="7" name="Rectangle 6">
            <a:extLst>
              <a:ext uri="{FF2B5EF4-FFF2-40B4-BE49-F238E27FC236}">
                <a16:creationId xmlns:a16="http://schemas.microsoft.com/office/drawing/2014/main" id="{2055FF16-4276-8FFC-3006-DAB133A8FDD4}"/>
              </a:ext>
            </a:extLst>
          </p:cNvPr>
          <p:cNvSpPr/>
          <p:nvPr/>
        </p:nvSpPr>
        <p:spPr>
          <a:xfrm>
            <a:off x="220493" y="4528457"/>
            <a:ext cx="11751013" cy="51566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45330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C74883-5E0A-F04E-06F9-D119673527C0}"/>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F8C94D98-98ED-7423-9B0F-79F9B6098891}"/>
              </a:ext>
            </a:extLst>
          </p:cNvPr>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E5F6B81F-0623-3154-2F17-B5E6484EFBA6}"/>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75DF34E-2037-C753-22E4-F42ECB83A851}"/>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89DA6DDD-9913-D37D-FE46-26FDDD3973C3}"/>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dirty="0">
                <a:solidFill>
                  <a:schemeClr val="bg1"/>
                </a:solidFill>
                <a:latin typeface="Tw Cen MT" pitchFamily="34" charset="0"/>
              </a:rPr>
              <a:t>DINAS PEKERJAAN UMUM PENATAAN RUANG DAN PERUMAHAN RAKYAT</a:t>
            </a:r>
          </a:p>
          <a:p>
            <a:pPr defTabSz="1219080">
              <a:defRPr/>
            </a:pPr>
            <a:r>
              <a:rPr lang="en-US" sz="1067" b="1" dirty="0">
                <a:solidFill>
                  <a:schemeClr val="bg1"/>
                </a:solidFill>
                <a:latin typeface="Tw Cen MT" pitchFamily="34" charset="0"/>
              </a:rPr>
              <a:t>PROVINSI KALIMANTAN TIMUR</a:t>
            </a:r>
          </a:p>
          <a:p>
            <a:pPr defTabSz="1219080">
              <a:defRPr/>
            </a:pPr>
            <a:r>
              <a:rPr lang="en-US" sz="1067" kern="2000" spc="628" dirty="0">
                <a:solidFill>
                  <a:schemeClr val="bg1"/>
                </a:solidFill>
                <a:latin typeface="Tw Cen MT" pitchFamily="34" charset="0"/>
              </a:rPr>
              <a:t>BIDANG BINA KONSTRUKSI</a:t>
            </a:r>
            <a:endParaRPr lang="en-US" sz="1067" spc="187" dirty="0">
              <a:solidFill>
                <a:schemeClr val="bg1"/>
              </a:solidFill>
              <a:latin typeface="Tw Cen MT" pitchFamily="34" charset="0"/>
            </a:endParaRPr>
          </a:p>
        </p:txBody>
      </p:sp>
      <p:sp>
        <p:nvSpPr>
          <p:cNvPr id="9" name="TextBox 8">
            <a:extLst>
              <a:ext uri="{FF2B5EF4-FFF2-40B4-BE49-F238E27FC236}">
                <a16:creationId xmlns:a16="http://schemas.microsoft.com/office/drawing/2014/main" id="{8CDE1702-D2BB-2900-66FF-DBF576CCFF33}"/>
              </a:ext>
            </a:extLst>
          </p:cNvPr>
          <p:cNvSpPr txBox="1"/>
          <p:nvPr/>
        </p:nvSpPr>
        <p:spPr>
          <a:xfrm>
            <a:off x="407611" y="2230391"/>
            <a:ext cx="11553826" cy="2800749"/>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RENCANA KERJA PEMERINTAH DAERAH ( RKPD) </a:t>
            </a:r>
          </a:p>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PEMPROV KALTIM </a:t>
            </a:r>
          </a:p>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TAHUN 2025</a:t>
            </a:r>
            <a:endPar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a:extLst>
              <a:ext uri="{FF2B5EF4-FFF2-40B4-BE49-F238E27FC236}">
                <a16:creationId xmlns:a16="http://schemas.microsoft.com/office/drawing/2014/main" id="{6DC25813-FACD-71A3-A4DA-49AA19CEF4F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DDCD6FD0-A931-9547-CDCD-D4E837BD0DFB}"/>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35144818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F865A9-F2ED-7AA4-A98F-E565EED6447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1975630F-80AA-B97D-3D95-CA760816CE70}"/>
              </a:ext>
            </a:extLst>
          </p:cNvPr>
          <p:cNvPicPr>
            <a:picLocks noChangeAspect="1"/>
          </p:cNvPicPr>
          <p:nvPr/>
        </p:nvPicPr>
        <p:blipFill>
          <a:blip r:embed="rId2"/>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980B9E6E-BB72-BA37-1CC7-FB8159FE57B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830989C0-B652-CFB7-815C-82C416A31D60}"/>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7" name="Rectangle 6">
            <a:extLst>
              <a:ext uri="{FF2B5EF4-FFF2-40B4-BE49-F238E27FC236}">
                <a16:creationId xmlns:a16="http://schemas.microsoft.com/office/drawing/2014/main" id="{490FB82E-E6DF-C960-DE5C-A0E975A77E2C}"/>
              </a:ext>
            </a:extLst>
          </p:cNvPr>
          <p:cNvSpPr/>
          <p:nvPr/>
        </p:nvSpPr>
        <p:spPr>
          <a:xfrm>
            <a:off x="6174904" y="634768"/>
            <a:ext cx="6056171" cy="1782682"/>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pt-BR" sz="1400">
                <a:solidFill>
                  <a:srgbClr val="000000"/>
                </a:solidFill>
                <a:latin typeface="Bookman Old Style" panose="02050604050505020204" pitchFamily="18" charset="0"/>
              </a:rPr>
              <a:t>Secara umum, nilai Produk Domestik Regional Bruto (PDRB) Atas </a:t>
            </a:r>
            <a:r>
              <a:rPr lang="en-US" sz="1400">
                <a:solidFill>
                  <a:srgbClr val="000000"/>
                </a:solidFill>
                <a:latin typeface="Bookman Old Style" panose="02050604050505020204" pitchFamily="18" charset="0"/>
              </a:rPr>
              <a:t>Dasar Harga Berlaku (ADHB) Provinsi Kalimantan Timur dari tahun 2018 hingga tahun 2022 menunjukkan tren yang meningkat dari komposisi </a:t>
            </a:r>
            <a:r>
              <a:rPr lang="sv-SE" sz="1400">
                <a:solidFill>
                  <a:srgbClr val="000000"/>
                </a:solidFill>
                <a:latin typeface="Bookman Old Style" panose="02050604050505020204" pitchFamily="18" charset="0"/>
              </a:rPr>
              <a:t>sektor non migas dan batubara.</a:t>
            </a:r>
            <a:endParaRPr lang="en-US" sz="1600">
              <a:solidFill>
                <a:schemeClr val="tx1"/>
              </a:solidFill>
            </a:endParaRPr>
          </a:p>
        </p:txBody>
      </p:sp>
      <p:pic>
        <p:nvPicPr>
          <p:cNvPr id="14" name="Picture 13">
            <a:extLst>
              <a:ext uri="{FF2B5EF4-FFF2-40B4-BE49-F238E27FC236}">
                <a16:creationId xmlns:a16="http://schemas.microsoft.com/office/drawing/2014/main" id="{29737E7E-0F31-503F-6B47-3CD6942C9173}"/>
              </a:ext>
            </a:extLst>
          </p:cNvPr>
          <p:cNvPicPr>
            <a:picLocks noChangeAspect="1"/>
          </p:cNvPicPr>
          <p:nvPr/>
        </p:nvPicPr>
        <p:blipFill>
          <a:blip r:embed="rId4"/>
          <a:stretch>
            <a:fillRect/>
          </a:stretch>
        </p:blipFill>
        <p:spPr>
          <a:xfrm>
            <a:off x="229952" y="193170"/>
            <a:ext cx="5449879" cy="6471658"/>
          </a:xfrm>
          <a:prstGeom prst="rect">
            <a:avLst/>
          </a:prstGeom>
        </p:spPr>
      </p:pic>
      <p:pic>
        <p:nvPicPr>
          <p:cNvPr id="3" name="Picture 2">
            <a:extLst>
              <a:ext uri="{FF2B5EF4-FFF2-40B4-BE49-F238E27FC236}">
                <a16:creationId xmlns:a16="http://schemas.microsoft.com/office/drawing/2014/main" id="{84991DCA-A956-2E1F-EAA3-9CF943B01368}"/>
              </a:ext>
            </a:extLst>
          </p:cNvPr>
          <p:cNvPicPr>
            <a:picLocks noChangeAspect="1"/>
          </p:cNvPicPr>
          <p:nvPr/>
        </p:nvPicPr>
        <p:blipFill>
          <a:blip r:embed="rId5"/>
          <a:stretch>
            <a:fillRect/>
          </a:stretch>
        </p:blipFill>
        <p:spPr>
          <a:xfrm>
            <a:off x="6096000" y="2505410"/>
            <a:ext cx="5878124" cy="2103750"/>
          </a:xfrm>
          <a:prstGeom prst="rect">
            <a:avLst/>
          </a:prstGeom>
        </p:spPr>
      </p:pic>
    </p:spTree>
    <p:extLst>
      <p:ext uri="{BB962C8B-B14F-4D97-AF65-F5344CB8AC3E}">
        <p14:creationId xmlns:p14="http://schemas.microsoft.com/office/powerpoint/2010/main" val="11534246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FE42B4-0DF8-47D8-EE5B-E52011C2FA99}"/>
            </a:ext>
          </a:extLst>
        </p:cNvPr>
        <p:cNvGrpSpPr/>
        <p:nvPr/>
      </p:nvGrpSpPr>
      <p:grpSpPr>
        <a:xfrm>
          <a:off x="0" y="0"/>
          <a:ext cx="0" cy="0"/>
          <a:chOff x="0" y="0"/>
          <a:chExt cx="0" cy="0"/>
        </a:xfrm>
      </p:grpSpPr>
      <p:sp>
        <p:nvSpPr>
          <p:cNvPr id="4" name="object 2">
            <a:extLst>
              <a:ext uri="{FF2B5EF4-FFF2-40B4-BE49-F238E27FC236}">
                <a16:creationId xmlns:a16="http://schemas.microsoft.com/office/drawing/2014/main" id="{04F8CC72-80C3-DBDE-4D3E-C53B49A94BFC}"/>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endParaRPr lang="en-US" sz="1600" dirty="0">
              <a:latin typeface="Century Gothic" panose="020B0502020202020204" pitchFamily="34" charset="0"/>
            </a:endParaRPr>
          </a:p>
        </p:txBody>
      </p:sp>
      <p:pic>
        <p:nvPicPr>
          <p:cNvPr id="2" name="Picture 1">
            <a:extLst>
              <a:ext uri="{FF2B5EF4-FFF2-40B4-BE49-F238E27FC236}">
                <a16:creationId xmlns:a16="http://schemas.microsoft.com/office/drawing/2014/main" id="{E28E20B2-998D-19D7-B883-8EC3BA2C6CD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0F3DB350-BF2F-CB9B-EFE1-865BE959DF39}"/>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5" name="Picture 4">
            <a:extLst>
              <a:ext uri="{FF2B5EF4-FFF2-40B4-BE49-F238E27FC236}">
                <a16:creationId xmlns:a16="http://schemas.microsoft.com/office/drawing/2014/main" id="{8D79B32A-F420-1CF6-04F9-F7E1C8258DDC}"/>
              </a:ext>
            </a:extLst>
          </p:cNvPr>
          <p:cNvPicPr>
            <a:picLocks noChangeAspect="1"/>
          </p:cNvPicPr>
          <p:nvPr/>
        </p:nvPicPr>
        <p:blipFill rotWithShape="1">
          <a:blip r:embed="rId4"/>
          <a:srcRect t="3507"/>
          <a:stretch/>
        </p:blipFill>
        <p:spPr>
          <a:xfrm>
            <a:off x="0" y="742950"/>
            <a:ext cx="11761691" cy="6019387"/>
          </a:xfrm>
          <a:prstGeom prst="rect">
            <a:avLst/>
          </a:prstGeom>
        </p:spPr>
      </p:pic>
      <p:sp>
        <p:nvSpPr>
          <p:cNvPr id="3" name="Rectangle: Rounded Corners 2">
            <a:extLst>
              <a:ext uri="{FF2B5EF4-FFF2-40B4-BE49-F238E27FC236}">
                <a16:creationId xmlns:a16="http://schemas.microsoft.com/office/drawing/2014/main" id="{AC3EBDD1-46ED-E3F8-9F96-E22563358A04}"/>
              </a:ext>
            </a:extLst>
          </p:cNvPr>
          <p:cNvSpPr/>
          <p:nvPr/>
        </p:nvSpPr>
        <p:spPr>
          <a:xfrm>
            <a:off x="30039" y="3130748"/>
            <a:ext cx="11731651" cy="298252"/>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543556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15E578-62EC-A919-B565-C453EB980F15}"/>
            </a:ext>
          </a:extLst>
        </p:cNvPr>
        <p:cNvGrpSpPr/>
        <p:nvPr/>
      </p:nvGrpSpPr>
      <p:grpSpPr>
        <a:xfrm>
          <a:off x="0" y="0"/>
          <a:ext cx="0" cy="0"/>
          <a:chOff x="0" y="0"/>
          <a:chExt cx="0" cy="0"/>
        </a:xfrm>
      </p:grpSpPr>
      <p:sp>
        <p:nvSpPr>
          <p:cNvPr id="4" name="object 2">
            <a:extLst>
              <a:ext uri="{FF2B5EF4-FFF2-40B4-BE49-F238E27FC236}">
                <a16:creationId xmlns:a16="http://schemas.microsoft.com/office/drawing/2014/main" id="{312A02E0-7523-E26A-6618-8961410D9703}"/>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endParaRPr lang="en-US" sz="1600" dirty="0">
              <a:latin typeface="Century Gothic" panose="020B0502020202020204" pitchFamily="34" charset="0"/>
            </a:endParaRPr>
          </a:p>
        </p:txBody>
      </p:sp>
      <p:pic>
        <p:nvPicPr>
          <p:cNvPr id="2" name="Picture 1">
            <a:extLst>
              <a:ext uri="{FF2B5EF4-FFF2-40B4-BE49-F238E27FC236}">
                <a16:creationId xmlns:a16="http://schemas.microsoft.com/office/drawing/2014/main" id="{CA951AD1-C625-6AF1-48E8-A31F9CF5104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6B4BD2D2-BCF5-1B11-2E49-62903E71A223}"/>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5" name="Picture 4">
            <a:extLst>
              <a:ext uri="{FF2B5EF4-FFF2-40B4-BE49-F238E27FC236}">
                <a16:creationId xmlns:a16="http://schemas.microsoft.com/office/drawing/2014/main" id="{D674E786-ECDA-A217-FAA8-595F329052F6}"/>
              </a:ext>
            </a:extLst>
          </p:cNvPr>
          <p:cNvPicPr>
            <a:picLocks noChangeAspect="1"/>
          </p:cNvPicPr>
          <p:nvPr/>
        </p:nvPicPr>
        <p:blipFill rotWithShape="1">
          <a:blip r:embed="rId4"/>
          <a:srcRect t="3937"/>
          <a:stretch/>
        </p:blipFill>
        <p:spPr>
          <a:xfrm>
            <a:off x="169914" y="1133474"/>
            <a:ext cx="11852172" cy="4787225"/>
          </a:xfrm>
          <a:prstGeom prst="rect">
            <a:avLst/>
          </a:prstGeom>
        </p:spPr>
      </p:pic>
      <p:sp>
        <p:nvSpPr>
          <p:cNvPr id="3" name="Rectangle: Rounded Corners 2">
            <a:extLst>
              <a:ext uri="{FF2B5EF4-FFF2-40B4-BE49-F238E27FC236}">
                <a16:creationId xmlns:a16="http://schemas.microsoft.com/office/drawing/2014/main" id="{B77B1CE2-87FF-B4C4-0CFF-9A7C0739723E}"/>
              </a:ext>
            </a:extLst>
          </p:cNvPr>
          <p:cNvSpPr/>
          <p:nvPr/>
        </p:nvSpPr>
        <p:spPr>
          <a:xfrm>
            <a:off x="30040" y="2693427"/>
            <a:ext cx="11992046" cy="288312"/>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41737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CED590-9930-1064-709F-EA50528A41B6}"/>
            </a:ext>
          </a:extLst>
        </p:cNvPr>
        <p:cNvGrpSpPr/>
        <p:nvPr/>
      </p:nvGrpSpPr>
      <p:grpSpPr>
        <a:xfrm>
          <a:off x="0" y="0"/>
          <a:ext cx="0" cy="0"/>
          <a:chOff x="0" y="0"/>
          <a:chExt cx="0" cy="0"/>
        </a:xfrm>
      </p:grpSpPr>
      <p:sp>
        <p:nvSpPr>
          <p:cNvPr id="4" name="object 2">
            <a:extLst>
              <a:ext uri="{FF2B5EF4-FFF2-40B4-BE49-F238E27FC236}">
                <a16:creationId xmlns:a16="http://schemas.microsoft.com/office/drawing/2014/main" id="{D8827C54-9EA0-DCC4-C402-EE093BFD4CEE}"/>
              </a:ext>
            </a:extLst>
          </p:cNvPr>
          <p:cNvSpPr>
            <a:spLocks noChangeArrowheads="1"/>
          </p:cNvSpPr>
          <p:nvPr/>
        </p:nvSpPr>
        <p:spPr bwMode="auto">
          <a:xfrm>
            <a:off x="-3178"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endParaRPr lang="en-US" sz="1600" dirty="0">
              <a:latin typeface="Century Gothic" panose="020B0502020202020204" pitchFamily="34" charset="0"/>
            </a:endParaRPr>
          </a:p>
        </p:txBody>
      </p:sp>
      <p:pic>
        <p:nvPicPr>
          <p:cNvPr id="2" name="Picture 1">
            <a:extLst>
              <a:ext uri="{FF2B5EF4-FFF2-40B4-BE49-F238E27FC236}">
                <a16:creationId xmlns:a16="http://schemas.microsoft.com/office/drawing/2014/main" id="{0C6F24B8-4CD8-3214-FE4C-AC2D3AD0DFB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55B778EE-8FBB-0B38-3B66-A34E0C1D91B8}"/>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5" name="Picture 4">
            <a:extLst>
              <a:ext uri="{FF2B5EF4-FFF2-40B4-BE49-F238E27FC236}">
                <a16:creationId xmlns:a16="http://schemas.microsoft.com/office/drawing/2014/main" id="{C4E18494-AC3B-FCE7-D124-447CCD409422}"/>
              </a:ext>
            </a:extLst>
          </p:cNvPr>
          <p:cNvPicPr>
            <a:picLocks noChangeAspect="1"/>
          </p:cNvPicPr>
          <p:nvPr/>
        </p:nvPicPr>
        <p:blipFill rotWithShape="1">
          <a:blip r:embed="rId4"/>
          <a:srcRect b="25236"/>
          <a:stretch/>
        </p:blipFill>
        <p:spPr>
          <a:xfrm>
            <a:off x="344253" y="4272651"/>
            <a:ext cx="5652738" cy="2294934"/>
          </a:xfrm>
          <a:prstGeom prst="rect">
            <a:avLst/>
          </a:prstGeom>
        </p:spPr>
      </p:pic>
      <p:pic>
        <p:nvPicPr>
          <p:cNvPr id="8" name="Picture 7">
            <a:extLst>
              <a:ext uri="{FF2B5EF4-FFF2-40B4-BE49-F238E27FC236}">
                <a16:creationId xmlns:a16="http://schemas.microsoft.com/office/drawing/2014/main" id="{1A649994-A71A-79C5-5B97-38DC01AFAE6C}"/>
              </a:ext>
            </a:extLst>
          </p:cNvPr>
          <p:cNvPicPr>
            <a:picLocks noChangeAspect="1"/>
          </p:cNvPicPr>
          <p:nvPr/>
        </p:nvPicPr>
        <p:blipFill rotWithShape="1">
          <a:blip r:embed="rId5"/>
          <a:srcRect t="3570"/>
          <a:stretch/>
        </p:blipFill>
        <p:spPr>
          <a:xfrm>
            <a:off x="984168" y="214488"/>
            <a:ext cx="8436890" cy="3310059"/>
          </a:xfrm>
          <a:prstGeom prst="rect">
            <a:avLst/>
          </a:prstGeom>
        </p:spPr>
      </p:pic>
      <p:pic>
        <p:nvPicPr>
          <p:cNvPr id="10" name="Picture 9">
            <a:extLst>
              <a:ext uri="{FF2B5EF4-FFF2-40B4-BE49-F238E27FC236}">
                <a16:creationId xmlns:a16="http://schemas.microsoft.com/office/drawing/2014/main" id="{0C8E53A3-1F22-52B6-9008-C65B14B1B449}"/>
              </a:ext>
            </a:extLst>
          </p:cNvPr>
          <p:cNvPicPr>
            <a:picLocks noChangeAspect="1"/>
          </p:cNvPicPr>
          <p:nvPr/>
        </p:nvPicPr>
        <p:blipFill rotWithShape="1">
          <a:blip r:embed="rId6"/>
          <a:srcRect t="7462"/>
          <a:stretch/>
        </p:blipFill>
        <p:spPr>
          <a:xfrm>
            <a:off x="5996991" y="3802991"/>
            <a:ext cx="6164970" cy="2840521"/>
          </a:xfrm>
          <a:prstGeom prst="rect">
            <a:avLst/>
          </a:prstGeom>
        </p:spPr>
      </p:pic>
      <p:pic>
        <p:nvPicPr>
          <p:cNvPr id="7" name="Picture 6">
            <a:extLst>
              <a:ext uri="{FF2B5EF4-FFF2-40B4-BE49-F238E27FC236}">
                <a16:creationId xmlns:a16="http://schemas.microsoft.com/office/drawing/2014/main" id="{648B0F6B-C517-BC6B-557F-7E473C18A69C}"/>
              </a:ext>
            </a:extLst>
          </p:cNvPr>
          <p:cNvPicPr>
            <a:picLocks noChangeAspect="1"/>
          </p:cNvPicPr>
          <p:nvPr/>
        </p:nvPicPr>
        <p:blipFill>
          <a:blip r:embed="rId7"/>
          <a:stretch>
            <a:fillRect/>
          </a:stretch>
        </p:blipFill>
        <p:spPr>
          <a:xfrm>
            <a:off x="984168" y="3835604"/>
            <a:ext cx="3658111" cy="342948"/>
          </a:xfrm>
          <a:prstGeom prst="rect">
            <a:avLst/>
          </a:prstGeom>
        </p:spPr>
      </p:pic>
      <p:sp>
        <p:nvSpPr>
          <p:cNvPr id="9" name="Rectangle: Rounded Corners 8">
            <a:extLst>
              <a:ext uri="{FF2B5EF4-FFF2-40B4-BE49-F238E27FC236}">
                <a16:creationId xmlns:a16="http://schemas.microsoft.com/office/drawing/2014/main" id="{03CB2176-9C73-1CA9-0E9D-D4A3B86B47C2}"/>
              </a:ext>
            </a:extLst>
          </p:cNvPr>
          <p:cNvSpPr/>
          <p:nvPr/>
        </p:nvSpPr>
        <p:spPr>
          <a:xfrm>
            <a:off x="6096001" y="5688418"/>
            <a:ext cx="2726382" cy="162012"/>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0">
            <a:extLst>
              <a:ext uri="{FF2B5EF4-FFF2-40B4-BE49-F238E27FC236}">
                <a16:creationId xmlns:a16="http://schemas.microsoft.com/office/drawing/2014/main" id="{FEEC84D5-483F-9220-40F5-05D1CB83034A}"/>
              </a:ext>
            </a:extLst>
          </p:cNvPr>
          <p:cNvSpPr/>
          <p:nvPr/>
        </p:nvSpPr>
        <p:spPr>
          <a:xfrm>
            <a:off x="984167" y="1286630"/>
            <a:ext cx="8436889" cy="190478"/>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
            <a:extLst>
              <a:ext uri="{FF2B5EF4-FFF2-40B4-BE49-F238E27FC236}">
                <a16:creationId xmlns:a16="http://schemas.microsoft.com/office/drawing/2014/main" id="{117DC351-C5FB-5D86-8BCF-CEDB1428D772}"/>
              </a:ext>
            </a:extLst>
          </p:cNvPr>
          <p:cNvSpPr/>
          <p:nvPr/>
        </p:nvSpPr>
        <p:spPr>
          <a:xfrm>
            <a:off x="6096001" y="6128874"/>
            <a:ext cx="2726382" cy="162012"/>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Rounded Corners 11">
            <a:extLst>
              <a:ext uri="{FF2B5EF4-FFF2-40B4-BE49-F238E27FC236}">
                <a16:creationId xmlns:a16="http://schemas.microsoft.com/office/drawing/2014/main" id="{C2C866D9-D277-2A7F-2A8D-A1964EF9BF19}"/>
              </a:ext>
            </a:extLst>
          </p:cNvPr>
          <p:cNvSpPr/>
          <p:nvPr/>
        </p:nvSpPr>
        <p:spPr>
          <a:xfrm>
            <a:off x="8822383" y="6290886"/>
            <a:ext cx="1633308" cy="162012"/>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70BCFEA1-55D6-A46D-7988-CE97C84C1E04}"/>
              </a:ext>
            </a:extLst>
          </p:cNvPr>
          <p:cNvSpPr/>
          <p:nvPr/>
        </p:nvSpPr>
        <p:spPr>
          <a:xfrm>
            <a:off x="8775854" y="5827640"/>
            <a:ext cx="1633308" cy="162012"/>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Rounded Corners 13">
            <a:extLst>
              <a:ext uri="{FF2B5EF4-FFF2-40B4-BE49-F238E27FC236}">
                <a16:creationId xmlns:a16="http://schemas.microsoft.com/office/drawing/2014/main" id="{85684951-0B91-BAE0-8962-C5631B5E591D}"/>
              </a:ext>
            </a:extLst>
          </p:cNvPr>
          <p:cNvSpPr/>
          <p:nvPr/>
        </p:nvSpPr>
        <p:spPr>
          <a:xfrm>
            <a:off x="8789285" y="5966862"/>
            <a:ext cx="1633308" cy="162012"/>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14">
            <a:extLst>
              <a:ext uri="{FF2B5EF4-FFF2-40B4-BE49-F238E27FC236}">
                <a16:creationId xmlns:a16="http://schemas.microsoft.com/office/drawing/2014/main" id="{E84EAFAB-ED8E-D382-8D52-F9D2BE7C32B7}"/>
              </a:ext>
            </a:extLst>
          </p:cNvPr>
          <p:cNvSpPr/>
          <p:nvPr/>
        </p:nvSpPr>
        <p:spPr>
          <a:xfrm>
            <a:off x="10413015" y="5037924"/>
            <a:ext cx="1633308" cy="162012"/>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Rounded Corners 15">
            <a:extLst>
              <a:ext uri="{FF2B5EF4-FFF2-40B4-BE49-F238E27FC236}">
                <a16:creationId xmlns:a16="http://schemas.microsoft.com/office/drawing/2014/main" id="{9BC9CCEF-4E13-6CAF-AF1E-FD0840E88DB9}"/>
              </a:ext>
            </a:extLst>
          </p:cNvPr>
          <p:cNvSpPr/>
          <p:nvPr/>
        </p:nvSpPr>
        <p:spPr>
          <a:xfrm>
            <a:off x="10413015" y="5199936"/>
            <a:ext cx="1633308" cy="162012"/>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964124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51F0E7-F857-2A90-2386-B324F1D449C0}"/>
            </a:ext>
          </a:extLst>
        </p:cNvPr>
        <p:cNvGrpSpPr/>
        <p:nvPr/>
      </p:nvGrpSpPr>
      <p:grpSpPr>
        <a:xfrm>
          <a:off x="0" y="0"/>
          <a:ext cx="0" cy="0"/>
          <a:chOff x="0" y="0"/>
          <a:chExt cx="0" cy="0"/>
        </a:xfrm>
      </p:grpSpPr>
      <p:sp>
        <p:nvSpPr>
          <p:cNvPr id="4" name="object 2">
            <a:extLst>
              <a:ext uri="{FF2B5EF4-FFF2-40B4-BE49-F238E27FC236}">
                <a16:creationId xmlns:a16="http://schemas.microsoft.com/office/drawing/2014/main" id="{519AB577-C83E-1673-AEFF-BECAD6496607}"/>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endParaRPr lang="en-US" sz="1600" dirty="0">
              <a:latin typeface="Century Gothic" panose="020B0502020202020204" pitchFamily="34" charset="0"/>
            </a:endParaRPr>
          </a:p>
        </p:txBody>
      </p:sp>
      <p:pic>
        <p:nvPicPr>
          <p:cNvPr id="2" name="Picture 1">
            <a:extLst>
              <a:ext uri="{FF2B5EF4-FFF2-40B4-BE49-F238E27FC236}">
                <a16:creationId xmlns:a16="http://schemas.microsoft.com/office/drawing/2014/main" id="{BDDA8F74-ED96-35E5-27E2-CD38A55A95B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A2C9CC09-E0D0-DA0B-41DF-927B23E561A2}"/>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3" name="Rectangle 2">
            <a:extLst>
              <a:ext uri="{FF2B5EF4-FFF2-40B4-BE49-F238E27FC236}">
                <a16:creationId xmlns:a16="http://schemas.microsoft.com/office/drawing/2014/main" id="{B2CEABEB-05D5-E006-8E65-EAE0041F292A}"/>
              </a:ext>
            </a:extLst>
          </p:cNvPr>
          <p:cNvSpPr/>
          <p:nvPr/>
        </p:nvSpPr>
        <p:spPr>
          <a:xfrm>
            <a:off x="528846" y="263237"/>
            <a:ext cx="11025845" cy="2341418"/>
          </a:xfrm>
          <a:prstGeom prst="rect">
            <a:avLst/>
          </a:prstGeom>
          <a:solidFill>
            <a:schemeClr val="bg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solidFill>
                  <a:srgbClr val="0070C0"/>
                </a:solidFill>
                <a:latin typeface="Bookman Old Style" panose="02050604050505020204" pitchFamily="18" charset="0"/>
              </a:rPr>
              <a:t>Hasil </a:t>
            </a:r>
            <a:r>
              <a:rPr lang="en-US" sz="2000" dirty="0" err="1">
                <a:solidFill>
                  <a:srgbClr val="0070C0"/>
                </a:solidFill>
                <a:latin typeface="Bookman Old Style" panose="02050604050505020204" pitchFamily="18" charset="0"/>
              </a:rPr>
              <a:t>capaian</a:t>
            </a:r>
            <a:r>
              <a:rPr lang="en-US" sz="2000" dirty="0">
                <a:solidFill>
                  <a:srgbClr val="0070C0"/>
                </a:solidFill>
                <a:latin typeface="Bookman Old Style" panose="02050604050505020204" pitchFamily="18" charset="0"/>
              </a:rPr>
              <a:t> </a:t>
            </a:r>
            <a:r>
              <a:rPr lang="en-US" sz="2000" dirty="0" err="1">
                <a:solidFill>
                  <a:srgbClr val="0070C0"/>
                </a:solidFill>
                <a:latin typeface="Bookman Old Style" panose="02050604050505020204" pitchFamily="18" charset="0"/>
              </a:rPr>
              <a:t>Indikator</a:t>
            </a:r>
            <a:r>
              <a:rPr lang="en-US" sz="2000" dirty="0">
                <a:solidFill>
                  <a:srgbClr val="0070C0"/>
                </a:solidFill>
                <a:latin typeface="Bookman Old Style" panose="02050604050505020204" pitchFamily="18" charset="0"/>
              </a:rPr>
              <a:t> Makro Pembangunan </a:t>
            </a:r>
            <a:r>
              <a:rPr lang="en-US" sz="2000" dirty="0" err="1">
                <a:solidFill>
                  <a:srgbClr val="0070C0"/>
                </a:solidFill>
                <a:latin typeface="Bookman Old Style" panose="02050604050505020204" pitchFamily="18" charset="0"/>
              </a:rPr>
              <a:t>hasil</a:t>
            </a:r>
            <a:r>
              <a:rPr lang="en-US" sz="2000" dirty="0">
                <a:solidFill>
                  <a:srgbClr val="0070C0"/>
                </a:solidFill>
                <a:latin typeface="Bookman Old Style" panose="02050604050505020204" pitchFamily="18" charset="0"/>
              </a:rPr>
              <a:t> </a:t>
            </a:r>
            <a:r>
              <a:rPr lang="en-US" sz="2000" dirty="0" err="1">
                <a:solidFill>
                  <a:srgbClr val="0070C0"/>
                </a:solidFill>
                <a:latin typeface="Bookman Old Style" panose="02050604050505020204" pitchFamily="18" charset="0"/>
              </a:rPr>
              <a:t>evaluasi</a:t>
            </a:r>
            <a:r>
              <a:rPr lang="en-US" sz="2000" dirty="0">
                <a:solidFill>
                  <a:srgbClr val="0070C0"/>
                </a:solidFill>
                <a:latin typeface="Bookman Old Style" panose="02050604050505020204" pitchFamily="18" charset="0"/>
              </a:rPr>
              <a:t> RKPD </a:t>
            </a:r>
            <a:r>
              <a:rPr lang="en-US" sz="2000" dirty="0" err="1">
                <a:solidFill>
                  <a:srgbClr val="0070C0"/>
                </a:solidFill>
                <a:latin typeface="Bookman Old Style" panose="02050604050505020204" pitchFamily="18" charset="0"/>
              </a:rPr>
              <a:t>Tahun</a:t>
            </a:r>
            <a:r>
              <a:rPr lang="en-US" sz="2000" dirty="0">
                <a:solidFill>
                  <a:srgbClr val="0070C0"/>
                </a:solidFill>
                <a:latin typeface="Bookman Old Style" panose="02050604050505020204" pitchFamily="18" charset="0"/>
              </a:rPr>
              <a:t> 2023</a:t>
            </a:r>
          </a:p>
          <a:p>
            <a:pPr algn="ctr"/>
            <a:r>
              <a:rPr lang="en-US" sz="2000" dirty="0">
                <a:solidFill>
                  <a:srgbClr val="0070C0"/>
                </a:solidFill>
                <a:latin typeface="Bookman Old Style" panose="02050604050505020204" pitchFamily="18" charset="0"/>
              </a:rPr>
              <a:t> </a:t>
            </a:r>
            <a:r>
              <a:rPr lang="en-US" sz="1600" dirty="0" err="1">
                <a:solidFill>
                  <a:srgbClr val="000000"/>
                </a:solidFill>
                <a:latin typeface="Bookman Old Style" panose="02050604050505020204" pitchFamily="18" charset="0"/>
              </a:rPr>
              <a:t>permasalahan</a:t>
            </a:r>
            <a:r>
              <a:rPr lang="en-US" sz="1600" dirty="0">
                <a:solidFill>
                  <a:srgbClr val="000000"/>
                </a:solidFill>
                <a:latin typeface="Bookman Old Style" panose="02050604050505020204" pitchFamily="18" charset="0"/>
              </a:rPr>
              <a:t> </a:t>
            </a:r>
            <a:r>
              <a:rPr lang="en-US" sz="1600" dirty="0" err="1">
                <a:solidFill>
                  <a:srgbClr val="000000"/>
                </a:solidFill>
                <a:latin typeface="Bookman Old Style" panose="02050604050505020204" pitchFamily="18" charset="0"/>
              </a:rPr>
              <a:t>pembangunan</a:t>
            </a:r>
            <a:r>
              <a:rPr lang="en-US" sz="1600" dirty="0">
                <a:solidFill>
                  <a:srgbClr val="000000"/>
                </a:solidFill>
                <a:latin typeface="Bookman Old Style" panose="02050604050505020204" pitchFamily="18" charset="0"/>
              </a:rPr>
              <a:t> </a:t>
            </a:r>
            <a:r>
              <a:rPr lang="en-US" sz="1600" dirty="0" err="1">
                <a:solidFill>
                  <a:srgbClr val="000000"/>
                </a:solidFill>
                <a:latin typeface="Bookman Old Style" panose="02050604050505020204" pitchFamily="18" charset="0"/>
              </a:rPr>
              <a:t>daerah</a:t>
            </a:r>
            <a:r>
              <a:rPr lang="en-US" sz="1600" dirty="0">
                <a:solidFill>
                  <a:srgbClr val="000000"/>
                </a:solidFill>
                <a:latin typeface="Bookman Old Style" panose="02050604050505020204" pitchFamily="18" charset="0"/>
              </a:rPr>
              <a:t> di </a:t>
            </a:r>
            <a:r>
              <a:rPr lang="en-US" sz="1600" dirty="0" err="1">
                <a:solidFill>
                  <a:srgbClr val="000000"/>
                </a:solidFill>
                <a:latin typeface="Bookman Old Style" panose="02050604050505020204" pitchFamily="18" charset="0"/>
              </a:rPr>
              <a:t>Provinsi</a:t>
            </a:r>
            <a:r>
              <a:rPr lang="en-US" sz="1600" dirty="0">
                <a:solidFill>
                  <a:srgbClr val="000000"/>
                </a:solidFill>
                <a:latin typeface="Bookman Old Style" panose="02050604050505020204" pitchFamily="18" charset="0"/>
              </a:rPr>
              <a:t> Kalimantan Timur </a:t>
            </a:r>
          </a:p>
          <a:p>
            <a:pPr algn="ctr"/>
            <a:r>
              <a:rPr lang="en-US" sz="1600" dirty="0" err="1">
                <a:solidFill>
                  <a:srgbClr val="000000"/>
                </a:solidFill>
                <a:latin typeface="Bookman Old Style" panose="02050604050505020204" pitchFamily="18" charset="0"/>
              </a:rPr>
              <a:t>dikelompokkan</a:t>
            </a:r>
            <a:r>
              <a:rPr lang="en-US" sz="1600" dirty="0">
                <a:solidFill>
                  <a:srgbClr val="000000"/>
                </a:solidFill>
                <a:latin typeface="Bookman Old Style" panose="02050604050505020204" pitchFamily="18" charset="0"/>
              </a:rPr>
              <a:t> </a:t>
            </a:r>
            <a:r>
              <a:rPr lang="en-US" sz="1600" dirty="0" err="1">
                <a:solidFill>
                  <a:srgbClr val="000000"/>
                </a:solidFill>
                <a:latin typeface="Bookman Old Style" panose="02050604050505020204" pitchFamily="18" charset="0"/>
              </a:rPr>
              <a:t>dalam</a:t>
            </a:r>
            <a:r>
              <a:rPr lang="en-US" sz="1600" dirty="0">
                <a:solidFill>
                  <a:srgbClr val="000000"/>
                </a:solidFill>
                <a:latin typeface="Bookman Old Style" panose="02050604050505020204" pitchFamily="18" charset="0"/>
              </a:rPr>
              <a:t> 4 (</a:t>
            </a:r>
            <a:r>
              <a:rPr lang="en-US" sz="1600" dirty="0" err="1">
                <a:solidFill>
                  <a:srgbClr val="000000"/>
                </a:solidFill>
                <a:latin typeface="Bookman Old Style" panose="02050604050505020204" pitchFamily="18" charset="0"/>
              </a:rPr>
              <a:t>empat</a:t>
            </a:r>
            <a:r>
              <a:rPr lang="en-US" sz="1600" dirty="0">
                <a:solidFill>
                  <a:srgbClr val="000000"/>
                </a:solidFill>
                <a:latin typeface="Bookman Old Style" panose="02050604050505020204" pitchFamily="18" charset="0"/>
              </a:rPr>
              <a:t>) </a:t>
            </a:r>
            <a:r>
              <a:rPr lang="en-US" sz="1600" dirty="0" err="1">
                <a:solidFill>
                  <a:srgbClr val="000000"/>
                </a:solidFill>
                <a:latin typeface="Bookman Old Style" panose="02050604050505020204" pitchFamily="18" charset="0"/>
              </a:rPr>
              <a:t>Aspek</a:t>
            </a:r>
            <a:r>
              <a:rPr lang="en-US" sz="1600" dirty="0">
                <a:solidFill>
                  <a:srgbClr val="000000"/>
                </a:solidFill>
                <a:latin typeface="Bookman Old Style" panose="02050604050505020204" pitchFamily="18" charset="0"/>
              </a:rPr>
              <a:t> </a:t>
            </a:r>
            <a:r>
              <a:rPr lang="en-US" sz="1600" dirty="0" err="1">
                <a:solidFill>
                  <a:srgbClr val="000000"/>
                </a:solidFill>
                <a:latin typeface="Bookman Old Style" panose="02050604050505020204" pitchFamily="18" charset="0"/>
              </a:rPr>
              <a:t>permasalahan</a:t>
            </a:r>
            <a:r>
              <a:rPr lang="en-US" sz="1600" dirty="0">
                <a:solidFill>
                  <a:srgbClr val="000000"/>
                </a:solidFill>
                <a:latin typeface="Bookman Old Style" panose="02050604050505020204" pitchFamily="18" charset="0"/>
              </a:rPr>
              <a:t> </a:t>
            </a:r>
            <a:r>
              <a:rPr lang="en-US" sz="1600" dirty="0" err="1">
                <a:solidFill>
                  <a:srgbClr val="000000"/>
                </a:solidFill>
                <a:latin typeface="Bookman Old Style" panose="02050604050505020204" pitchFamily="18" charset="0"/>
              </a:rPr>
              <a:t>yaitu</a:t>
            </a:r>
            <a:endParaRPr lang="en-US" sz="1600" dirty="0">
              <a:solidFill>
                <a:srgbClr val="000000"/>
              </a:solidFill>
              <a:latin typeface="Bookman Old Style" panose="02050604050505020204" pitchFamily="18" charset="0"/>
            </a:endParaRPr>
          </a:p>
          <a:p>
            <a:pPr algn="ctr"/>
            <a:r>
              <a:rPr lang="en-US" sz="1600" dirty="0">
                <a:solidFill>
                  <a:srgbClr val="000000"/>
                </a:solidFill>
                <a:latin typeface="Bookman Old Style" panose="02050604050505020204" pitchFamily="18" charset="0"/>
              </a:rPr>
              <a:t> </a:t>
            </a:r>
            <a:r>
              <a:rPr lang="en-US" sz="2400" dirty="0">
                <a:solidFill>
                  <a:srgbClr val="FF0000"/>
                </a:solidFill>
                <a:latin typeface="Bookman Old Style" panose="02050604050505020204" pitchFamily="18" charset="0"/>
              </a:rPr>
              <a:t>(1) </a:t>
            </a:r>
            <a:r>
              <a:rPr lang="en-US" sz="2400" dirty="0" err="1">
                <a:solidFill>
                  <a:srgbClr val="FF0000"/>
                </a:solidFill>
                <a:latin typeface="Bookman Old Style" panose="02050604050505020204" pitchFamily="18" charset="0"/>
              </a:rPr>
              <a:t>Aspek</a:t>
            </a:r>
            <a:r>
              <a:rPr lang="en-US" sz="2400" dirty="0">
                <a:solidFill>
                  <a:srgbClr val="FF0000"/>
                </a:solidFill>
                <a:latin typeface="Bookman Old Style" panose="02050604050505020204" pitchFamily="18" charset="0"/>
              </a:rPr>
              <a:t> </a:t>
            </a:r>
            <a:r>
              <a:rPr lang="en-US" sz="2400" dirty="0" err="1">
                <a:solidFill>
                  <a:srgbClr val="FF0000"/>
                </a:solidFill>
                <a:latin typeface="Bookman Old Style" panose="02050604050505020204" pitchFamily="18" charset="0"/>
              </a:rPr>
              <a:t>Sumber</a:t>
            </a:r>
            <a:r>
              <a:rPr lang="en-US" sz="2400" dirty="0">
                <a:solidFill>
                  <a:srgbClr val="FF0000"/>
                </a:solidFill>
                <a:latin typeface="Bookman Old Style" panose="02050604050505020204" pitchFamily="18" charset="0"/>
              </a:rPr>
              <a:t> Daya </a:t>
            </a:r>
            <a:r>
              <a:rPr lang="en-US" sz="2400" dirty="0" err="1">
                <a:solidFill>
                  <a:srgbClr val="FF0000"/>
                </a:solidFill>
                <a:latin typeface="Bookman Old Style" panose="02050604050505020204" pitchFamily="18" charset="0"/>
              </a:rPr>
              <a:t>Manusia</a:t>
            </a:r>
            <a:r>
              <a:rPr lang="en-US" sz="1600" dirty="0">
                <a:solidFill>
                  <a:srgbClr val="000000"/>
                </a:solidFill>
                <a:latin typeface="Bookman Old Style" panose="02050604050505020204" pitchFamily="18" charset="0"/>
              </a:rPr>
              <a:t>, </a:t>
            </a:r>
          </a:p>
          <a:p>
            <a:pPr algn="ctr"/>
            <a:r>
              <a:rPr lang="en-US" sz="1600" dirty="0">
                <a:solidFill>
                  <a:srgbClr val="000000"/>
                </a:solidFill>
                <a:latin typeface="Bookman Old Style" panose="02050604050505020204" pitchFamily="18" charset="0"/>
              </a:rPr>
              <a:t>(2) </a:t>
            </a:r>
            <a:r>
              <a:rPr lang="en-US" sz="1600" dirty="0" err="1">
                <a:solidFill>
                  <a:srgbClr val="000000"/>
                </a:solidFill>
                <a:latin typeface="Bookman Old Style" panose="02050604050505020204" pitchFamily="18" charset="0"/>
              </a:rPr>
              <a:t>Aspek</a:t>
            </a:r>
            <a:r>
              <a:rPr lang="en-US" sz="1600" dirty="0">
                <a:solidFill>
                  <a:srgbClr val="000000"/>
                </a:solidFill>
                <a:latin typeface="Bookman Old Style" panose="02050604050505020204" pitchFamily="18" charset="0"/>
              </a:rPr>
              <a:t> Ekonomi Wilayah, (3) </a:t>
            </a:r>
            <a:r>
              <a:rPr lang="en-US" sz="1600" dirty="0" err="1">
                <a:solidFill>
                  <a:srgbClr val="000000"/>
                </a:solidFill>
                <a:latin typeface="Bookman Old Style" panose="02050604050505020204" pitchFamily="18" charset="0"/>
              </a:rPr>
              <a:t>Aspek</a:t>
            </a:r>
            <a:r>
              <a:rPr lang="en-US" sz="1600" dirty="0">
                <a:solidFill>
                  <a:srgbClr val="000000"/>
                </a:solidFill>
                <a:latin typeface="Bookman Old Style" panose="02050604050505020204" pitchFamily="18" charset="0"/>
              </a:rPr>
              <a:t> </a:t>
            </a:r>
            <a:r>
              <a:rPr lang="en-US" sz="1600" dirty="0" err="1">
                <a:solidFill>
                  <a:srgbClr val="000000"/>
                </a:solidFill>
                <a:latin typeface="Bookman Old Style" panose="02050604050505020204" pitchFamily="18" charset="0"/>
              </a:rPr>
              <a:t>Lingkungan</a:t>
            </a:r>
            <a:r>
              <a:rPr lang="en-US" sz="1600" dirty="0">
                <a:solidFill>
                  <a:srgbClr val="000000"/>
                </a:solidFill>
                <a:latin typeface="Bookman Old Style" panose="02050604050505020204" pitchFamily="18" charset="0"/>
              </a:rPr>
              <a:t> </a:t>
            </a:r>
            <a:r>
              <a:rPr lang="en-US" sz="1600" dirty="0" err="1">
                <a:solidFill>
                  <a:srgbClr val="000000"/>
                </a:solidFill>
                <a:latin typeface="Bookman Old Style" panose="02050604050505020204" pitchFamily="18" charset="0"/>
              </a:rPr>
              <a:t>Hidup</a:t>
            </a:r>
            <a:r>
              <a:rPr lang="en-US" sz="1600" dirty="0">
                <a:solidFill>
                  <a:srgbClr val="000000"/>
                </a:solidFill>
                <a:latin typeface="Bookman Old Style" panose="02050604050505020204" pitchFamily="18" charset="0"/>
              </a:rPr>
              <a:t>, dan (4) </a:t>
            </a:r>
            <a:r>
              <a:rPr lang="en-US" sz="1600" dirty="0" err="1">
                <a:solidFill>
                  <a:srgbClr val="000000"/>
                </a:solidFill>
                <a:latin typeface="Bookman Old Style" panose="02050604050505020204" pitchFamily="18" charset="0"/>
              </a:rPr>
              <a:t>Aspek</a:t>
            </a:r>
            <a:r>
              <a:rPr lang="en-US" sz="1600" dirty="0">
                <a:solidFill>
                  <a:srgbClr val="000000"/>
                </a:solidFill>
                <a:latin typeface="Bookman Old Style" panose="02050604050505020204" pitchFamily="18" charset="0"/>
              </a:rPr>
              <a:t> Tata Kelola. </a:t>
            </a:r>
          </a:p>
          <a:p>
            <a:pPr algn="ctr"/>
            <a:endParaRPr lang="en-US" sz="1600" dirty="0">
              <a:solidFill>
                <a:srgbClr val="000000"/>
              </a:solidFill>
              <a:latin typeface="Bookman Old Style" panose="02050604050505020204" pitchFamily="18" charset="0"/>
            </a:endParaRPr>
          </a:p>
        </p:txBody>
      </p:sp>
      <p:sp>
        <p:nvSpPr>
          <p:cNvPr id="5" name="Rectangle 4">
            <a:extLst>
              <a:ext uri="{FF2B5EF4-FFF2-40B4-BE49-F238E27FC236}">
                <a16:creationId xmlns:a16="http://schemas.microsoft.com/office/drawing/2014/main" id="{EF00DC0B-BD2E-1ACC-5AE0-2720C2432F44}"/>
              </a:ext>
            </a:extLst>
          </p:cNvPr>
          <p:cNvSpPr/>
          <p:nvPr/>
        </p:nvSpPr>
        <p:spPr>
          <a:xfrm>
            <a:off x="637308" y="2604655"/>
            <a:ext cx="11554691" cy="3990108"/>
          </a:xfrm>
          <a:prstGeom prst="rect">
            <a:avLst/>
          </a:prstGeom>
          <a:solidFill>
            <a:schemeClr val="bg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sv-SE" sz="2000" b="1" dirty="0">
              <a:solidFill>
                <a:srgbClr val="FF0000"/>
              </a:solidFill>
              <a:latin typeface="Bookman Old Style" panose="02050604050505020204" pitchFamily="18" charset="0"/>
            </a:endParaRPr>
          </a:p>
          <a:p>
            <a:endParaRPr lang="sv-SE" sz="2000" b="1" dirty="0">
              <a:solidFill>
                <a:srgbClr val="FF0000"/>
              </a:solidFill>
              <a:latin typeface="Bookman Old Style" panose="02050604050505020204" pitchFamily="18" charset="0"/>
            </a:endParaRPr>
          </a:p>
          <a:p>
            <a:r>
              <a:rPr lang="sv-SE" sz="2000" b="1" dirty="0">
                <a:solidFill>
                  <a:srgbClr val="FF0000"/>
                </a:solidFill>
                <a:latin typeface="Bookman Old Style" panose="02050604050505020204" pitchFamily="18" charset="0"/>
              </a:rPr>
              <a:t>Belum Optimalnya Penyediaan Tenaga Kerja yang Kompetensinya </a:t>
            </a:r>
            <a:r>
              <a:rPr lang="en-US" sz="2000" b="1" dirty="0" err="1">
                <a:solidFill>
                  <a:srgbClr val="FF0000"/>
                </a:solidFill>
                <a:latin typeface="Bookman Old Style" panose="02050604050505020204" pitchFamily="18" charset="0"/>
              </a:rPr>
              <a:t>Sesuai</a:t>
            </a:r>
            <a:r>
              <a:rPr lang="en-US" sz="2000" b="1" dirty="0">
                <a:solidFill>
                  <a:srgbClr val="FF0000"/>
                </a:solidFill>
                <a:latin typeface="Bookman Old Style" panose="02050604050505020204" pitchFamily="18" charset="0"/>
              </a:rPr>
              <a:t> </a:t>
            </a:r>
            <a:r>
              <a:rPr lang="en-US" sz="2000" b="1" dirty="0" err="1">
                <a:solidFill>
                  <a:srgbClr val="FF0000"/>
                </a:solidFill>
                <a:latin typeface="Bookman Old Style" panose="02050604050505020204" pitchFamily="18" charset="0"/>
              </a:rPr>
              <a:t>dengan</a:t>
            </a:r>
            <a:r>
              <a:rPr lang="en-US" sz="2000" b="1" dirty="0">
                <a:solidFill>
                  <a:srgbClr val="FF0000"/>
                </a:solidFill>
                <a:latin typeface="Bookman Old Style" panose="02050604050505020204" pitchFamily="18" charset="0"/>
              </a:rPr>
              <a:t> </a:t>
            </a:r>
            <a:r>
              <a:rPr lang="en-US" sz="2000" b="1" dirty="0" err="1">
                <a:solidFill>
                  <a:srgbClr val="FF0000"/>
                </a:solidFill>
                <a:latin typeface="Bookman Old Style" panose="02050604050505020204" pitchFamily="18" charset="0"/>
              </a:rPr>
              <a:t>Kebutuhan</a:t>
            </a:r>
            <a:r>
              <a:rPr lang="en-US" sz="2000" b="1" dirty="0">
                <a:solidFill>
                  <a:srgbClr val="FF0000"/>
                </a:solidFill>
                <a:latin typeface="Bookman Old Style" panose="02050604050505020204" pitchFamily="18" charset="0"/>
              </a:rPr>
              <a:t> Pasar </a:t>
            </a:r>
            <a:r>
              <a:rPr lang="en-US" sz="2000" b="1" dirty="0" err="1">
                <a:solidFill>
                  <a:srgbClr val="FF0000"/>
                </a:solidFill>
                <a:latin typeface="Bookman Old Style" panose="02050604050505020204" pitchFamily="18" charset="0"/>
              </a:rPr>
              <a:t>Kerja</a:t>
            </a:r>
            <a:r>
              <a:rPr lang="en-US" sz="2000" b="1" dirty="0">
                <a:solidFill>
                  <a:srgbClr val="FF0000"/>
                </a:solidFill>
                <a:latin typeface="Bookman Old Style" panose="02050604050505020204" pitchFamily="18" charset="0"/>
              </a:rPr>
              <a:t> :  </a:t>
            </a:r>
          </a:p>
          <a:p>
            <a:endParaRPr lang="en-US" sz="2000" b="1" dirty="0">
              <a:solidFill>
                <a:srgbClr val="FF0000"/>
              </a:solidFill>
              <a:latin typeface="Bookman Old Style" panose="02050604050505020204" pitchFamily="18" charset="0"/>
            </a:endParaRPr>
          </a:p>
          <a:p>
            <a:pPr algn="ctr"/>
            <a:r>
              <a:rPr lang="en-US" sz="2000" dirty="0" err="1">
                <a:solidFill>
                  <a:srgbClr val="002060"/>
                </a:solidFill>
                <a:latin typeface="Bookman Old Style" panose="02050604050505020204" pitchFamily="18" charset="0"/>
              </a:rPr>
              <a:t>Penyediaan</a:t>
            </a:r>
            <a:r>
              <a:rPr lang="en-US" sz="2000" dirty="0">
                <a:solidFill>
                  <a:srgbClr val="002060"/>
                </a:solidFill>
                <a:latin typeface="Bookman Old Style" panose="02050604050505020204" pitchFamily="18" charset="0"/>
              </a:rPr>
              <a:t> </a:t>
            </a:r>
            <a:r>
              <a:rPr lang="en-US" sz="2000" dirty="0" err="1">
                <a:solidFill>
                  <a:srgbClr val="002060"/>
                </a:solidFill>
                <a:latin typeface="Bookman Old Style" panose="02050604050505020204" pitchFamily="18" charset="0"/>
              </a:rPr>
              <a:t>tenaga</a:t>
            </a:r>
            <a:r>
              <a:rPr lang="en-US" sz="2000" dirty="0">
                <a:solidFill>
                  <a:srgbClr val="002060"/>
                </a:solidFill>
                <a:latin typeface="Bookman Old Style" panose="02050604050505020204" pitchFamily="18" charset="0"/>
              </a:rPr>
              <a:t> </a:t>
            </a:r>
            <a:r>
              <a:rPr lang="en-US" sz="2000" dirty="0" err="1">
                <a:solidFill>
                  <a:srgbClr val="002060"/>
                </a:solidFill>
                <a:latin typeface="Bookman Old Style" panose="02050604050505020204" pitchFamily="18" charset="0"/>
              </a:rPr>
              <a:t>kerja</a:t>
            </a:r>
            <a:r>
              <a:rPr lang="en-US" sz="2000" dirty="0">
                <a:solidFill>
                  <a:srgbClr val="002060"/>
                </a:solidFill>
                <a:latin typeface="Bookman Old Style" panose="02050604050505020204" pitchFamily="18" charset="0"/>
              </a:rPr>
              <a:t> </a:t>
            </a:r>
            <a:r>
              <a:rPr lang="en-US" sz="2000" dirty="0" err="1">
                <a:solidFill>
                  <a:srgbClr val="002060"/>
                </a:solidFill>
                <a:latin typeface="Bookman Old Style" panose="02050604050505020204" pitchFamily="18" charset="0"/>
              </a:rPr>
              <a:t>tidak</a:t>
            </a:r>
            <a:r>
              <a:rPr lang="en-US" sz="2000" dirty="0">
                <a:solidFill>
                  <a:srgbClr val="002060"/>
                </a:solidFill>
                <a:latin typeface="Bookman Old Style" panose="02050604050505020204" pitchFamily="18" charset="0"/>
              </a:rPr>
              <a:t> </a:t>
            </a:r>
            <a:r>
              <a:rPr lang="en-US" sz="2000" dirty="0" err="1">
                <a:solidFill>
                  <a:srgbClr val="002060"/>
                </a:solidFill>
                <a:latin typeface="Bookman Old Style" panose="02050604050505020204" pitchFamily="18" charset="0"/>
              </a:rPr>
              <a:t>sesuai</a:t>
            </a:r>
            <a:r>
              <a:rPr lang="en-US" sz="2000" dirty="0">
                <a:solidFill>
                  <a:srgbClr val="002060"/>
                </a:solidFill>
                <a:latin typeface="Bookman Old Style" panose="02050604050505020204" pitchFamily="18" charset="0"/>
              </a:rPr>
              <a:t> </a:t>
            </a:r>
            <a:r>
              <a:rPr lang="en-US" sz="2000" dirty="0" err="1">
                <a:solidFill>
                  <a:srgbClr val="002060"/>
                </a:solidFill>
                <a:latin typeface="Bookman Old Style" panose="02050604050505020204" pitchFamily="18" charset="0"/>
              </a:rPr>
              <a:t>dengan</a:t>
            </a:r>
            <a:r>
              <a:rPr lang="en-US" sz="2000" dirty="0">
                <a:solidFill>
                  <a:srgbClr val="002060"/>
                </a:solidFill>
                <a:latin typeface="Bookman Old Style" panose="02050604050505020204" pitchFamily="18" charset="0"/>
              </a:rPr>
              <a:t> </a:t>
            </a:r>
            <a:r>
              <a:rPr lang="en-US" sz="2000" dirty="0" err="1">
                <a:solidFill>
                  <a:srgbClr val="002060"/>
                </a:solidFill>
                <a:latin typeface="Bookman Old Style" panose="02050604050505020204" pitchFamily="18" charset="0"/>
              </a:rPr>
              <a:t>kebutuhan</a:t>
            </a:r>
            <a:r>
              <a:rPr lang="en-US" sz="2000" dirty="0">
                <a:solidFill>
                  <a:srgbClr val="002060"/>
                </a:solidFill>
                <a:latin typeface="Bookman Old Style" panose="02050604050505020204" pitchFamily="18" charset="0"/>
              </a:rPr>
              <a:t> pasar </a:t>
            </a:r>
            <a:r>
              <a:rPr lang="en-US" sz="2000" dirty="0" err="1">
                <a:solidFill>
                  <a:srgbClr val="002060"/>
                </a:solidFill>
                <a:latin typeface="Bookman Old Style" panose="02050604050505020204" pitchFamily="18" charset="0"/>
              </a:rPr>
              <a:t>kerja</a:t>
            </a:r>
            <a:r>
              <a:rPr lang="en-US" sz="2000" dirty="0">
                <a:solidFill>
                  <a:srgbClr val="002060"/>
                </a:solidFill>
                <a:latin typeface="Bookman Old Style" panose="02050604050505020204" pitchFamily="18" charset="0"/>
              </a:rPr>
              <a:t> </a:t>
            </a:r>
          </a:p>
          <a:p>
            <a:pPr algn="ctr"/>
            <a:r>
              <a:rPr lang="en-US" sz="2000" dirty="0" err="1">
                <a:solidFill>
                  <a:srgbClr val="002060"/>
                </a:solidFill>
                <a:latin typeface="Bookman Old Style" panose="02050604050505020204" pitchFamily="18" charset="0"/>
              </a:rPr>
              <a:t>Kurangnya</a:t>
            </a:r>
            <a:r>
              <a:rPr lang="en-US" sz="2000" dirty="0">
                <a:solidFill>
                  <a:srgbClr val="002060"/>
                </a:solidFill>
                <a:latin typeface="Bookman Old Style" panose="02050604050505020204" pitchFamily="18" charset="0"/>
              </a:rPr>
              <a:t> </a:t>
            </a:r>
            <a:r>
              <a:rPr lang="en-US" sz="2000" dirty="0" err="1">
                <a:solidFill>
                  <a:srgbClr val="002060"/>
                </a:solidFill>
                <a:latin typeface="Bookman Old Style" panose="02050604050505020204" pitchFamily="18" charset="0"/>
              </a:rPr>
              <a:t>kesesuaian</a:t>
            </a:r>
            <a:r>
              <a:rPr lang="en-US" sz="2000" dirty="0">
                <a:solidFill>
                  <a:srgbClr val="002060"/>
                </a:solidFill>
                <a:latin typeface="Bookman Old Style" panose="02050604050505020204" pitchFamily="18" charset="0"/>
              </a:rPr>
              <a:t> </a:t>
            </a:r>
            <a:r>
              <a:rPr lang="en-US" sz="2000" dirty="0" err="1">
                <a:solidFill>
                  <a:srgbClr val="002060"/>
                </a:solidFill>
                <a:latin typeface="Bookman Old Style" panose="02050604050505020204" pitchFamily="18" charset="0"/>
              </a:rPr>
              <a:t>antara</a:t>
            </a:r>
            <a:r>
              <a:rPr lang="en-US" sz="2000" dirty="0">
                <a:solidFill>
                  <a:srgbClr val="002060"/>
                </a:solidFill>
                <a:latin typeface="Bookman Old Style" panose="02050604050505020204" pitchFamily="18" charset="0"/>
              </a:rPr>
              <a:t> </a:t>
            </a:r>
            <a:r>
              <a:rPr lang="en-US" sz="2000" dirty="0" err="1">
                <a:solidFill>
                  <a:srgbClr val="002060"/>
                </a:solidFill>
                <a:latin typeface="Bookman Old Style" panose="02050604050505020204" pitchFamily="18" charset="0"/>
              </a:rPr>
              <a:t>keterampilan</a:t>
            </a:r>
            <a:r>
              <a:rPr lang="en-US" sz="2000" dirty="0">
                <a:solidFill>
                  <a:srgbClr val="002060"/>
                </a:solidFill>
                <a:latin typeface="Bookman Old Style" panose="02050604050505020204" pitchFamily="18" charset="0"/>
              </a:rPr>
              <a:t> yang </a:t>
            </a:r>
            <a:r>
              <a:rPr lang="en-US" sz="2000" dirty="0" err="1">
                <a:solidFill>
                  <a:srgbClr val="002060"/>
                </a:solidFill>
                <a:latin typeface="Bookman Old Style" panose="02050604050505020204" pitchFamily="18" charset="0"/>
              </a:rPr>
              <a:t>dimiliki</a:t>
            </a:r>
            <a:r>
              <a:rPr lang="en-US" sz="2000" dirty="0">
                <a:solidFill>
                  <a:srgbClr val="002060"/>
                </a:solidFill>
                <a:latin typeface="Bookman Old Style" panose="02050604050505020204" pitchFamily="18" charset="0"/>
              </a:rPr>
              <a:t> oleh </a:t>
            </a:r>
            <a:r>
              <a:rPr lang="en-US" sz="2000" dirty="0" err="1">
                <a:solidFill>
                  <a:srgbClr val="002060"/>
                </a:solidFill>
                <a:latin typeface="Bookman Old Style" panose="02050604050505020204" pitchFamily="18" charset="0"/>
              </a:rPr>
              <a:t>tenaga</a:t>
            </a:r>
            <a:r>
              <a:rPr lang="en-US" sz="2000" dirty="0">
                <a:solidFill>
                  <a:srgbClr val="002060"/>
                </a:solidFill>
                <a:latin typeface="Bookman Old Style" panose="02050604050505020204" pitchFamily="18" charset="0"/>
              </a:rPr>
              <a:t> </a:t>
            </a:r>
            <a:r>
              <a:rPr lang="en-US" sz="2000" dirty="0" err="1">
                <a:solidFill>
                  <a:srgbClr val="002060"/>
                </a:solidFill>
                <a:latin typeface="Bookman Old Style" panose="02050604050505020204" pitchFamily="18" charset="0"/>
              </a:rPr>
              <a:t>kerja</a:t>
            </a:r>
            <a:r>
              <a:rPr lang="en-US" sz="2000" dirty="0">
                <a:solidFill>
                  <a:srgbClr val="002060"/>
                </a:solidFill>
                <a:latin typeface="Bookman Old Style" panose="02050604050505020204" pitchFamily="18" charset="0"/>
              </a:rPr>
              <a:t> </a:t>
            </a:r>
            <a:r>
              <a:rPr lang="en-US" sz="2000" dirty="0" err="1">
                <a:solidFill>
                  <a:srgbClr val="002060"/>
                </a:solidFill>
                <a:latin typeface="Bookman Old Style" panose="02050604050505020204" pitchFamily="18" charset="0"/>
              </a:rPr>
              <a:t>dengan</a:t>
            </a:r>
            <a:r>
              <a:rPr lang="en-US" sz="2000" dirty="0">
                <a:solidFill>
                  <a:srgbClr val="002060"/>
                </a:solidFill>
                <a:latin typeface="Bookman Old Style" panose="02050604050505020204" pitchFamily="18" charset="0"/>
              </a:rPr>
              <a:t> </a:t>
            </a:r>
            <a:r>
              <a:rPr lang="en-US" sz="2000" dirty="0" err="1">
                <a:solidFill>
                  <a:srgbClr val="002060"/>
                </a:solidFill>
                <a:latin typeface="Bookman Old Style" panose="02050604050505020204" pitchFamily="18" charset="0"/>
              </a:rPr>
              <a:t>permintaan</a:t>
            </a:r>
            <a:r>
              <a:rPr lang="en-US" sz="2000" dirty="0">
                <a:solidFill>
                  <a:srgbClr val="002060"/>
                </a:solidFill>
                <a:latin typeface="Bookman Old Style" panose="02050604050505020204" pitchFamily="18" charset="0"/>
              </a:rPr>
              <a:t> pasar </a:t>
            </a:r>
            <a:r>
              <a:rPr lang="en-US" sz="2000" dirty="0" err="1">
                <a:solidFill>
                  <a:srgbClr val="002060"/>
                </a:solidFill>
                <a:latin typeface="Bookman Old Style" panose="02050604050505020204" pitchFamily="18" charset="0"/>
              </a:rPr>
              <a:t>kerja</a:t>
            </a:r>
            <a:r>
              <a:rPr lang="en-US" sz="2000" dirty="0">
                <a:solidFill>
                  <a:srgbClr val="002060"/>
                </a:solidFill>
                <a:latin typeface="Bookman Old Style" panose="02050604050505020204" pitchFamily="18" charset="0"/>
              </a:rPr>
              <a:t> </a:t>
            </a:r>
          </a:p>
          <a:p>
            <a:pPr algn="ctr"/>
            <a:r>
              <a:rPr lang="en-US" sz="2000" dirty="0" err="1">
                <a:solidFill>
                  <a:srgbClr val="002060"/>
                </a:solidFill>
                <a:latin typeface="Bookman Old Style" panose="02050604050505020204" pitchFamily="18" charset="0"/>
              </a:rPr>
              <a:t>menghambat</a:t>
            </a:r>
            <a:r>
              <a:rPr lang="en-US" sz="2000" dirty="0">
                <a:solidFill>
                  <a:srgbClr val="002060"/>
                </a:solidFill>
                <a:latin typeface="Bookman Old Style" panose="02050604050505020204" pitchFamily="18" charset="0"/>
              </a:rPr>
              <a:t> </a:t>
            </a:r>
            <a:r>
              <a:rPr lang="en-US" sz="2000" dirty="0" err="1">
                <a:solidFill>
                  <a:srgbClr val="002060"/>
                </a:solidFill>
                <a:latin typeface="Bookman Old Style" panose="02050604050505020204" pitchFamily="18" charset="0"/>
              </a:rPr>
              <a:t>pertumbuhan</a:t>
            </a:r>
            <a:r>
              <a:rPr lang="en-US" sz="2000" dirty="0">
                <a:solidFill>
                  <a:srgbClr val="002060"/>
                </a:solidFill>
                <a:latin typeface="Bookman Old Style" panose="02050604050505020204" pitchFamily="18" charset="0"/>
              </a:rPr>
              <a:t> </a:t>
            </a:r>
            <a:r>
              <a:rPr lang="en-US" sz="2000" dirty="0" err="1">
                <a:solidFill>
                  <a:srgbClr val="002060"/>
                </a:solidFill>
                <a:latin typeface="Bookman Old Style" panose="02050604050505020204" pitchFamily="18" charset="0"/>
              </a:rPr>
              <a:t>sektor-sektor</a:t>
            </a:r>
            <a:r>
              <a:rPr lang="en-US" sz="2000" dirty="0">
                <a:solidFill>
                  <a:srgbClr val="002060"/>
                </a:solidFill>
                <a:latin typeface="Bookman Old Style" panose="02050604050505020204" pitchFamily="18" charset="0"/>
              </a:rPr>
              <a:t> </a:t>
            </a:r>
            <a:r>
              <a:rPr lang="en-US" sz="2000" dirty="0" err="1">
                <a:solidFill>
                  <a:srgbClr val="002060"/>
                </a:solidFill>
                <a:latin typeface="Bookman Old Style" panose="02050604050505020204" pitchFamily="18" charset="0"/>
              </a:rPr>
              <a:t>ekonomi</a:t>
            </a:r>
            <a:r>
              <a:rPr lang="en-US" sz="2000" dirty="0">
                <a:solidFill>
                  <a:srgbClr val="002060"/>
                </a:solidFill>
                <a:latin typeface="Bookman Old Style" panose="02050604050505020204" pitchFamily="18" charset="0"/>
              </a:rPr>
              <a:t> yang </a:t>
            </a:r>
            <a:r>
              <a:rPr lang="en-US" sz="2000" dirty="0" err="1">
                <a:solidFill>
                  <a:srgbClr val="002060"/>
                </a:solidFill>
                <a:latin typeface="Bookman Old Style" panose="02050604050505020204" pitchFamily="18" charset="0"/>
              </a:rPr>
              <a:t>membutuhkan</a:t>
            </a:r>
            <a:r>
              <a:rPr lang="en-US" sz="2000" dirty="0">
                <a:solidFill>
                  <a:srgbClr val="002060"/>
                </a:solidFill>
                <a:latin typeface="Bookman Old Style" panose="02050604050505020204" pitchFamily="18" charset="0"/>
              </a:rPr>
              <a:t> </a:t>
            </a:r>
            <a:r>
              <a:rPr lang="en-US" sz="2000" dirty="0" err="1">
                <a:solidFill>
                  <a:srgbClr val="002060"/>
                </a:solidFill>
                <a:latin typeface="Bookman Old Style" panose="02050604050505020204" pitchFamily="18" charset="0"/>
              </a:rPr>
              <a:t>tenaga</a:t>
            </a:r>
            <a:r>
              <a:rPr lang="en-US" sz="2000" dirty="0">
                <a:solidFill>
                  <a:srgbClr val="002060"/>
                </a:solidFill>
                <a:latin typeface="Bookman Old Style" panose="02050604050505020204" pitchFamily="18" charset="0"/>
              </a:rPr>
              <a:t> </a:t>
            </a:r>
            <a:r>
              <a:rPr lang="en-US" sz="2000" dirty="0" err="1">
                <a:solidFill>
                  <a:srgbClr val="002060"/>
                </a:solidFill>
                <a:latin typeface="Bookman Old Style" panose="02050604050505020204" pitchFamily="18" charset="0"/>
              </a:rPr>
              <a:t>kerja</a:t>
            </a:r>
            <a:r>
              <a:rPr lang="en-US" sz="2000" dirty="0">
                <a:solidFill>
                  <a:srgbClr val="002060"/>
                </a:solidFill>
                <a:latin typeface="Bookman Old Style" panose="02050604050505020204" pitchFamily="18" charset="0"/>
              </a:rPr>
              <a:t> </a:t>
            </a:r>
            <a:r>
              <a:rPr lang="en-US" sz="2000" dirty="0" err="1">
                <a:solidFill>
                  <a:srgbClr val="002060"/>
                </a:solidFill>
                <a:latin typeface="Bookman Old Style" panose="02050604050505020204" pitchFamily="18" charset="0"/>
              </a:rPr>
              <a:t>berkualitas</a:t>
            </a:r>
            <a:r>
              <a:rPr lang="en-US" sz="2000" dirty="0">
                <a:solidFill>
                  <a:srgbClr val="002060"/>
                </a:solidFill>
                <a:latin typeface="Bookman Old Style" panose="02050604050505020204" pitchFamily="18" charset="0"/>
              </a:rPr>
              <a:t>.</a:t>
            </a:r>
          </a:p>
          <a:p>
            <a:endParaRPr lang="en-US" sz="1400" dirty="0">
              <a:solidFill>
                <a:srgbClr val="000000"/>
              </a:solidFill>
              <a:latin typeface="Bookman Old Style" panose="02050604050505020204" pitchFamily="18" charset="0"/>
            </a:endParaRPr>
          </a:p>
          <a:p>
            <a:pPr algn="ctr"/>
            <a:r>
              <a:rPr lang="en-US" sz="2000" dirty="0">
                <a:solidFill>
                  <a:srgbClr val="FF0000"/>
                </a:solidFill>
                <a:latin typeface="Bookman Old Style" panose="02050604050505020204" pitchFamily="18" charset="0"/>
              </a:rPr>
              <a:t>Salah </a:t>
            </a:r>
            <a:r>
              <a:rPr lang="en-US" sz="2000" dirty="0" err="1">
                <a:solidFill>
                  <a:srgbClr val="FF0000"/>
                </a:solidFill>
                <a:latin typeface="Bookman Old Style" panose="02050604050505020204" pitchFamily="18" charset="0"/>
              </a:rPr>
              <a:t>satu</a:t>
            </a:r>
            <a:r>
              <a:rPr lang="en-US" sz="2000" dirty="0">
                <a:solidFill>
                  <a:srgbClr val="FF0000"/>
                </a:solidFill>
                <a:latin typeface="Bookman Old Style" panose="02050604050505020204" pitchFamily="18" charset="0"/>
              </a:rPr>
              <a:t> </a:t>
            </a:r>
            <a:r>
              <a:rPr lang="en-US" sz="2000" dirty="0" err="1">
                <a:solidFill>
                  <a:srgbClr val="FF0000"/>
                </a:solidFill>
                <a:latin typeface="Bookman Old Style" panose="02050604050505020204" pitchFamily="18" charset="0"/>
              </a:rPr>
              <a:t>faktor</a:t>
            </a:r>
            <a:r>
              <a:rPr lang="en-US" sz="2000" dirty="0">
                <a:solidFill>
                  <a:srgbClr val="FF0000"/>
                </a:solidFill>
                <a:latin typeface="Bookman Old Style" panose="02050604050505020204" pitchFamily="18" charset="0"/>
              </a:rPr>
              <a:t> </a:t>
            </a:r>
            <a:r>
              <a:rPr lang="en-US" sz="2000" dirty="0" err="1">
                <a:solidFill>
                  <a:srgbClr val="FF0000"/>
                </a:solidFill>
                <a:latin typeface="Bookman Old Style" panose="02050604050505020204" pitchFamily="18" charset="0"/>
              </a:rPr>
              <a:t>penyebab</a:t>
            </a:r>
            <a:r>
              <a:rPr lang="en-US" sz="2000" dirty="0">
                <a:solidFill>
                  <a:srgbClr val="FF0000"/>
                </a:solidFill>
                <a:latin typeface="Bookman Old Style" panose="02050604050505020204" pitchFamily="18" charset="0"/>
              </a:rPr>
              <a:t> </a:t>
            </a:r>
          </a:p>
          <a:p>
            <a:pPr algn="ctr"/>
            <a:r>
              <a:rPr lang="en-US" sz="2000" dirty="0" err="1">
                <a:solidFill>
                  <a:srgbClr val="FF0000"/>
                </a:solidFill>
                <a:latin typeface="Bookman Old Style" panose="02050604050505020204" pitchFamily="18" charset="0"/>
              </a:rPr>
              <a:t>masih</a:t>
            </a:r>
            <a:r>
              <a:rPr lang="en-US" sz="2000" dirty="0">
                <a:solidFill>
                  <a:srgbClr val="FF0000"/>
                </a:solidFill>
                <a:latin typeface="Bookman Old Style" panose="02050604050505020204" pitchFamily="18" charset="0"/>
              </a:rPr>
              <a:t> </a:t>
            </a:r>
            <a:r>
              <a:rPr lang="en-US" sz="2000" dirty="0" err="1">
                <a:solidFill>
                  <a:srgbClr val="FF0000"/>
                </a:solidFill>
                <a:latin typeface="Bookman Old Style" panose="02050604050505020204" pitchFamily="18" charset="0"/>
              </a:rPr>
              <a:t>rendahnya</a:t>
            </a:r>
            <a:r>
              <a:rPr lang="en-US" sz="2000" dirty="0">
                <a:solidFill>
                  <a:srgbClr val="FF0000"/>
                </a:solidFill>
                <a:latin typeface="Bookman Old Style" panose="02050604050505020204" pitchFamily="18" charset="0"/>
              </a:rPr>
              <a:t> </a:t>
            </a:r>
            <a:r>
              <a:rPr lang="en-US" sz="2000" dirty="0" err="1">
                <a:solidFill>
                  <a:srgbClr val="FF0000"/>
                </a:solidFill>
                <a:latin typeface="Bookman Old Style" panose="02050604050505020204" pitchFamily="18" charset="0"/>
              </a:rPr>
              <a:t>persentase</a:t>
            </a:r>
            <a:r>
              <a:rPr lang="en-US" sz="2000" dirty="0">
                <a:solidFill>
                  <a:srgbClr val="FF0000"/>
                </a:solidFill>
                <a:latin typeface="Bookman Old Style" panose="02050604050505020204" pitchFamily="18" charset="0"/>
              </a:rPr>
              <a:t> p</a:t>
            </a:r>
            <a:r>
              <a:rPr lang="fi-FI" sz="2000" dirty="0">
                <a:solidFill>
                  <a:srgbClr val="FF0000"/>
                </a:solidFill>
                <a:latin typeface="Bookman Old Style" panose="02050604050505020204" pitchFamily="18" charset="0"/>
              </a:rPr>
              <a:t>enempatan tenaga kerja di Provinsi Kalimantan Timur </a:t>
            </a:r>
          </a:p>
          <a:p>
            <a:pPr algn="ctr"/>
            <a:r>
              <a:rPr lang="en-US" sz="2000" dirty="0" err="1">
                <a:solidFill>
                  <a:srgbClr val="FF0000"/>
                </a:solidFill>
                <a:latin typeface="Bookman Old Style" panose="02050604050505020204" pitchFamily="18" charset="0"/>
              </a:rPr>
              <a:t>tingkat</a:t>
            </a:r>
            <a:r>
              <a:rPr lang="en-US" sz="2000" dirty="0">
                <a:solidFill>
                  <a:srgbClr val="FF0000"/>
                </a:solidFill>
                <a:latin typeface="Bookman Old Style" panose="02050604050505020204" pitchFamily="18" charset="0"/>
              </a:rPr>
              <a:t> </a:t>
            </a:r>
            <a:r>
              <a:rPr lang="en-US" sz="2000" dirty="0" err="1">
                <a:solidFill>
                  <a:srgbClr val="FF0000"/>
                </a:solidFill>
                <a:latin typeface="Bookman Old Style" panose="02050604050505020204" pitchFamily="18" charset="0"/>
              </a:rPr>
              <a:t>kompetensi</a:t>
            </a:r>
            <a:r>
              <a:rPr lang="en-US" sz="2000" dirty="0">
                <a:solidFill>
                  <a:srgbClr val="FF0000"/>
                </a:solidFill>
                <a:latin typeface="Bookman Old Style" panose="02050604050505020204" pitchFamily="18" charset="0"/>
              </a:rPr>
              <a:t> </a:t>
            </a:r>
            <a:r>
              <a:rPr lang="en-US" sz="2000" dirty="0" err="1">
                <a:solidFill>
                  <a:srgbClr val="FF0000"/>
                </a:solidFill>
                <a:latin typeface="Bookman Old Style" panose="02050604050505020204" pitchFamily="18" charset="0"/>
              </a:rPr>
              <a:t>pencari</a:t>
            </a:r>
            <a:r>
              <a:rPr lang="en-US" sz="2000" dirty="0">
                <a:solidFill>
                  <a:srgbClr val="FF0000"/>
                </a:solidFill>
                <a:latin typeface="Bookman Old Style" panose="02050604050505020204" pitchFamily="18" charset="0"/>
              </a:rPr>
              <a:t> </a:t>
            </a:r>
            <a:r>
              <a:rPr lang="en-US" sz="2000" dirty="0" err="1">
                <a:solidFill>
                  <a:srgbClr val="FF0000"/>
                </a:solidFill>
                <a:latin typeface="Bookman Old Style" panose="02050604050505020204" pitchFamily="18" charset="0"/>
              </a:rPr>
              <a:t>kerja</a:t>
            </a:r>
            <a:r>
              <a:rPr lang="en-US" sz="2000" dirty="0">
                <a:solidFill>
                  <a:srgbClr val="FF0000"/>
                </a:solidFill>
                <a:latin typeface="Bookman Old Style" panose="02050604050505020204" pitchFamily="18" charset="0"/>
              </a:rPr>
              <a:t> yang </a:t>
            </a:r>
            <a:r>
              <a:rPr lang="en-US" sz="2000" dirty="0" err="1">
                <a:solidFill>
                  <a:srgbClr val="FF0000"/>
                </a:solidFill>
                <a:latin typeface="Bookman Old Style" panose="02050604050505020204" pitchFamily="18" charset="0"/>
              </a:rPr>
              <a:t>tidak</a:t>
            </a:r>
            <a:r>
              <a:rPr lang="en-US" sz="2000" dirty="0">
                <a:solidFill>
                  <a:srgbClr val="FF0000"/>
                </a:solidFill>
                <a:latin typeface="Bookman Old Style" panose="02050604050505020204" pitchFamily="18" charset="0"/>
              </a:rPr>
              <a:t> </a:t>
            </a:r>
            <a:r>
              <a:rPr lang="en-US" sz="2000" dirty="0" err="1">
                <a:solidFill>
                  <a:srgbClr val="FF0000"/>
                </a:solidFill>
                <a:latin typeface="Bookman Old Style" panose="02050604050505020204" pitchFamily="18" charset="0"/>
              </a:rPr>
              <a:t>sesuai</a:t>
            </a:r>
            <a:r>
              <a:rPr lang="en-US" sz="2000" dirty="0">
                <a:solidFill>
                  <a:srgbClr val="FF0000"/>
                </a:solidFill>
                <a:latin typeface="Bookman Old Style" panose="02050604050505020204" pitchFamily="18" charset="0"/>
              </a:rPr>
              <a:t> </a:t>
            </a:r>
            <a:r>
              <a:rPr lang="en-US" sz="2000" dirty="0" err="1">
                <a:solidFill>
                  <a:srgbClr val="FF0000"/>
                </a:solidFill>
                <a:latin typeface="Bookman Old Style" panose="02050604050505020204" pitchFamily="18" charset="0"/>
              </a:rPr>
              <a:t>dengan</a:t>
            </a:r>
            <a:r>
              <a:rPr lang="en-US" sz="2000" dirty="0">
                <a:solidFill>
                  <a:srgbClr val="FF0000"/>
                </a:solidFill>
                <a:latin typeface="Bookman Old Style" panose="02050604050505020204" pitchFamily="18" charset="0"/>
              </a:rPr>
              <a:t> </a:t>
            </a:r>
            <a:r>
              <a:rPr lang="en-US" sz="2000" dirty="0" err="1">
                <a:solidFill>
                  <a:srgbClr val="FF0000"/>
                </a:solidFill>
                <a:latin typeface="Bookman Old Style" panose="02050604050505020204" pitchFamily="18" charset="0"/>
              </a:rPr>
              <a:t>kebutuhan</a:t>
            </a:r>
            <a:r>
              <a:rPr lang="en-US" sz="2000" dirty="0">
                <a:solidFill>
                  <a:srgbClr val="FF0000"/>
                </a:solidFill>
                <a:latin typeface="Bookman Old Style" panose="02050604050505020204" pitchFamily="18" charset="0"/>
              </a:rPr>
              <a:t> dunia </a:t>
            </a:r>
            <a:r>
              <a:rPr lang="en-US" sz="2000" dirty="0" err="1">
                <a:solidFill>
                  <a:srgbClr val="FF0000"/>
                </a:solidFill>
                <a:latin typeface="Bookman Old Style" panose="02050604050505020204" pitchFamily="18" charset="0"/>
              </a:rPr>
              <a:t>usaha</a:t>
            </a:r>
            <a:r>
              <a:rPr lang="en-US" sz="2000" dirty="0">
                <a:solidFill>
                  <a:srgbClr val="FF0000"/>
                </a:solidFill>
                <a:latin typeface="Bookman Old Style" panose="02050604050505020204" pitchFamily="18" charset="0"/>
              </a:rPr>
              <a:t>.  </a:t>
            </a:r>
          </a:p>
          <a:p>
            <a:pPr algn="ctr"/>
            <a:endParaRPr lang="en-US" sz="2000" dirty="0">
              <a:solidFill>
                <a:srgbClr val="FF0000"/>
              </a:solidFill>
              <a:latin typeface="Bookman Old Style" panose="02050604050505020204" pitchFamily="18" charset="0"/>
            </a:endParaRPr>
          </a:p>
          <a:p>
            <a:endParaRPr lang="en-US" sz="1400" b="1" dirty="0">
              <a:solidFill>
                <a:schemeClr val="tx1"/>
              </a:solidFill>
            </a:endParaRPr>
          </a:p>
        </p:txBody>
      </p:sp>
    </p:spTree>
    <p:extLst>
      <p:ext uri="{BB962C8B-B14F-4D97-AF65-F5344CB8AC3E}">
        <p14:creationId xmlns:p14="http://schemas.microsoft.com/office/powerpoint/2010/main" val="31380836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469FC4-088F-A35A-BA33-5B6F21CC93B6}"/>
            </a:ext>
          </a:extLst>
        </p:cNvPr>
        <p:cNvGrpSpPr/>
        <p:nvPr/>
      </p:nvGrpSpPr>
      <p:grpSpPr>
        <a:xfrm>
          <a:off x="0" y="0"/>
          <a:ext cx="0" cy="0"/>
          <a:chOff x="0" y="0"/>
          <a:chExt cx="0" cy="0"/>
        </a:xfrm>
      </p:grpSpPr>
      <p:sp>
        <p:nvSpPr>
          <p:cNvPr id="4" name="object 2">
            <a:extLst>
              <a:ext uri="{FF2B5EF4-FFF2-40B4-BE49-F238E27FC236}">
                <a16:creationId xmlns:a16="http://schemas.microsoft.com/office/drawing/2014/main" id="{8CDD9725-ED5F-99D9-7FAD-9D34100BBDE7}"/>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endParaRPr lang="en-US" sz="1600" dirty="0">
              <a:latin typeface="Century Gothic" panose="020B0502020202020204" pitchFamily="34" charset="0"/>
            </a:endParaRPr>
          </a:p>
        </p:txBody>
      </p:sp>
      <p:pic>
        <p:nvPicPr>
          <p:cNvPr id="2" name="Picture 1">
            <a:extLst>
              <a:ext uri="{FF2B5EF4-FFF2-40B4-BE49-F238E27FC236}">
                <a16:creationId xmlns:a16="http://schemas.microsoft.com/office/drawing/2014/main" id="{428EF089-0CEE-3F7C-03AE-88FCB126200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96E2A243-38C5-1683-A2DD-5EE851C466E6}"/>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3" name="Rectangle 2">
            <a:extLst>
              <a:ext uri="{FF2B5EF4-FFF2-40B4-BE49-F238E27FC236}">
                <a16:creationId xmlns:a16="http://schemas.microsoft.com/office/drawing/2014/main" id="{A7D9413F-8960-CE11-AA39-606072A5DA17}"/>
              </a:ext>
            </a:extLst>
          </p:cNvPr>
          <p:cNvSpPr/>
          <p:nvPr/>
        </p:nvSpPr>
        <p:spPr>
          <a:xfrm>
            <a:off x="157656" y="295708"/>
            <a:ext cx="9172748" cy="650223"/>
          </a:xfrm>
          <a:prstGeom prst="rect">
            <a:avLst/>
          </a:prstGeom>
          <a:solidFill>
            <a:schemeClr val="bg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a:solidFill>
                  <a:srgbClr val="000000"/>
                </a:solidFill>
                <a:latin typeface="Bookman Old Style" panose="02050604050505020204" pitchFamily="18" charset="0"/>
              </a:rPr>
              <a:t>SASARAN DAN PRIORITAS PEMBANGUNAN DAERAH.</a:t>
            </a:r>
          </a:p>
          <a:p>
            <a:pPr algn="ctr"/>
            <a:r>
              <a:rPr lang="en-US" sz="1200">
                <a:solidFill>
                  <a:srgbClr val="000000"/>
                </a:solidFill>
                <a:latin typeface="Bookman Old Style" panose="02050604050505020204" pitchFamily="18" charset="0"/>
              </a:rPr>
              <a:t>Secara umum, kerangka kebijakan pembangunan Kalimantan Timur untuk Tahun </a:t>
            </a:r>
            <a:r>
              <a:rPr lang="it-IT" sz="1200">
                <a:solidFill>
                  <a:srgbClr val="000000"/>
                </a:solidFill>
                <a:latin typeface="Bookman Old Style" panose="02050604050505020204" pitchFamily="18" charset="0"/>
              </a:rPr>
              <a:t>2025 dapat di lihat seperti pada Gambar IV.1 berikut.</a:t>
            </a:r>
            <a:endParaRPr lang="en-US" sz="1200" b="1">
              <a:solidFill>
                <a:schemeClr val="tx1"/>
              </a:solidFill>
            </a:endParaRPr>
          </a:p>
        </p:txBody>
      </p:sp>
      <p:pic>
        <p:nvPicPr>
          <p:cNvPr id="7" name="Picture 6">
            <a:extLst>
              <a:ext uri="{FF2B5EF4-FFF2-40B4-BE49-F238E27FC236}">
                <a16:creationId xmlns:a16="http://schemas.microsoft.com/office/drawing/2014/main" id="{C5A63241-4304-CCC4-41FA-CBE699C63E67}"/>
              </a:ext>
            </a:extLst>
          </p:cNvPr>
          <p:cNvPicPr>
            <a:picLocks noChangeAspect="1"/>
          </p:cNvPicPr>
          <p:nvPr/>
        </p:nvPicPr>
        <p:blipFill rotWithShape="1">
          <a:blip r:embed="rId4"/>
          <a:srcRect b="13161"/>
          <a:stretch/>
        </p:blipFill>
        <p:spPr>
          <a:xfrm>
            <a:off x="1266920" y="1772483"/>
            <a:ext cx="6954220" cy="4789809"/>
          </a:xfrm>
          <a:prstGeom prst="rect">
            <a:avLst/>
          </a:prstGeom>
        </p:spPr>
      </p:pic>
      <p:pic>
        <p:nvPicPr>
          <p:cNvPr id="8" name="Picture 7">
            <a:extLst>
              <a:ext uri="{FF2B5EF4-FFF2-40B4-BE49-F238E27FC236}">
                <a16:creationId xmlns:a16="http://schemas.microsoft.com/office/drawing/2014/main" id="{5A17F872-BD80-CC3D-2029-9273A5ED17AD}"/>
              </a:ext>
            </a:extLst>
          </p:cNvPr>
          <p:cNvPicPr>
            <a:picLocks noChangeAspect="1"/>
          </p:cNvPicPr>
          <p:nvPr/>
        </p:nvPicPr>
        <p:blipFill>
          <a:blip r:embed="rId5"/>
          <a:stretch>
            <a:fillRect/>
          </a:stretch>
        </p:blipFill>
        <p:spPr>
          <a:xfrm>
            <a:off x="1266920" y="1045434"/>
            <a:ext cx="6759480" cy="650222"/>
          </a:xfrm>
          <a:prstGeom prst="rect">
            <a:avLst/>
          </a:prstGeom>
        </p:spPr>
      </p:pic>
    </p:spTree>
    <p:extLst>
      <p:ext uri="{BB962C8B-B14F-4D97-AF65-F5344CB8AC3E}">
        <p14:creationId xmlns:p14="http://schemas.microsoft.com/office/powerpoint/2010/main" val="13431739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DAB314-4006-7F0F-63D2-6CFAF501B5BD}"/>
            </a:ext>
          </a:extLst>
        </p:cNvPr>
        <p:cNvGrpSpPr/>
        <p:nvPr/>
      </p:nvGrpSpPr>
      <p:grpSpPr>
        <a:xfrm>
          <a:off x="0" y="0"/>
          <a:ext cx="0" cy="0"/>
          <a:chOff x="0" y="0"/>
          <a:chExt cx="0" cy="0"/>
        </a:xfrm>
      </p:grpSpPr>
      <p:sp>
        <p:nvSpPr>
          <p:cNvPr id="4" name="object 2">
            <a:extLst>
              <a:ext uri="{FF2B5EF4-FFF2-40B4-BE49-F238E27FC236}">
                <a16:creationId xmlns:a16="http://schemas.microsoft.com/office/drawing/2014/main" id="{B3E5DCF8-D37E-366B-3F34-9064A1F4DBC5}"/>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endParaRPr lang="en-US" sz="1600" dirty="0">
              <a:latin typeface="Century Gothic" panose="020B0502020202020204" pitchFamily="34" charset="0"/>
            </a:endParaRPr>
          </a:p>
        </p:txBody>
      </p:sp>
      <p:pic>
        <p:nvPicPr>
          <p:cNvPr id="2" name="Picture 1">
            <a:extLst>
              <a:ext uri="{FF2B5EF4-FFF2-40B4-BE49-F238E27FC236}">
                <a16:creationId xmlns:a16="http://schemas.microsoft.com/office/drawing/2014/main" id="{A1ED6290-6B35-90AA-75D4-968F31F84E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82EB7C61-532D-AB77-DB94-3B5EBB10F4F5}"/>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8" name="Picture 7">
            <a:extLst>
              <a:ext uri="{FF2B5EF4-FFF2-40B4-BE49-F238E27FC236}">
                <a16:creationId xmlns:a16="http://schemas.microsoft.com/office/drawing/2014/main" id="{39C7EB6C-6F3D-3F91-E7CF-788E232977C0}"/>
              </a:ext>
            </a:extLst>
          </p:cNvPr>
          <p:cNvPicPr>
            <a:picLocks noChangeAspect="1"/>
          </p:cNvPicPr>
          <p:nvPr/>
        </p:nvPicPr>
        <p:blipFill>
          <a:blip r:embed="rId4"/>
          <a:stretch>
            <a:fillRect/>
          </a:stretch>
        </p:blipFill>
        <p:spPr>
          <a:xfrm>
            <a:off x="915878" y="724548"/>
            <a:ext cx="10050278" cy="4820323"/>
          </a:xfrm>
          <a:prstGeom prst="rect">
            <a:avLst/>
          </a:prstGeom>
        </p:spPr>
      </p:pic>
    </p:spTree>
    <p:extLst>
      <p:ext uri="{BB962C8B-B14F-4D97-AF65-F5344CB8AC3E}">
        <p14:creationId xmlns:p14="http://schemas.microsoft.com/office/powerpoint/2010/main" val="42062214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504134-C9FF-CFF5-7FED-3118C90FFE77}"/>
            </a:ext>
          </a:extLst>
        </p:cNvPr>
        <p:cNvGrpSpPr/>
        <p:nvPr/>
      </p:nvGrpSpPr>
      <p:grpSpPr>
        <a:xfrm>
          <a:off x="0" y="0"/>
          <a:ext cx="0" cy="0"/>
          <a:chOff x="0" y="0"/>
          <a:chExt cx="0" cy="0"/>
        </a:xfrm>
      </p:grpSpPr>
      <p:sp>
        <p:nvSpPr>
          <p:cNvPr id="4" name="object 2">
            <a:extLst>
              <a:ext uri="{FF2B5EF4-FFF2-40B4-BE49-F238E27FC236}">
                <a16:creationId xmlns:a16="http://schemas.microsoft.com/office/drawing/2014/main" id="{7128A932-096E-417C-618D-3920F3ABA203}"/>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endParaRPr lang="en-US">
              <a:solidFill>
                <a:srgbClr val="000000"/>
              </a:solidFill>
              <a:latin typeface="Bookman Old Style" panose="02050604050505020204" pitchFamily="18" charset="0"/>
            </a:endParaRPr>
          </a:p>
          <a:p>
            <a:endParaRPr lang="en-US" sz="1600">
              <a:solidFill>
                <a:srgbClr val="000000"/>
              </a:solidFill>
              <a:latin typeface="Bookman Old Style" panose="02050604050505020204" pitchFamily="18" charset="0"/>
            </a:endParaRPr>
          </a:p>
          <a:p>
            <a:endParaRPr lang="en-US" sz="1600">
              <a:solidFill>
                <a:srgbClr val="000000"/>
              </a:solidFill>
              <a:latin typeface="Bookman Old Style" panose="02050604050505020204" pitchFamily="18" charset="0"/>
            </a:endParaRPr>
          </a:p>
          <a:p>
            <a:endParaRPr lang="en-US" sz="1600">
              <a:solidFill>
                <a:srgbClr val="000000"/>
              </a:solidFill>
              <a:latin typeface="Bookman Old Style" panose="02050604050505020204" pitchFamily="18" charset="0"/>
            </a:endParaRPr>
          </a:p>
          <a:p>
            <a:endParaRPr lang="en-US" sz="1600">
              <a:solidFill>
                <a:srgbClr val="000000"/>
              </a:solidFill>
              <a:latin typeface="Bookman Old Style" panose="02050604050505020204" pitchFamily="18" charset="0"/>
            </a:endParaRPr>
          </a:p>
          <a:p>
            <a:endParaRPr lang="en-US" sz="1600">
              <a:solidFill>
                <a:srgbClr val="000000"/>
              </a:solidFill>
              <a:latin typeface="Bookman Old Style" panose="02050604050505020204" pitchFamily="18" charset="0"/>
            </a:endParaRPr>
          </a:p>
          <a:p>
            <a:endParaRPr lang="en-US" sz="1600">
              <a:solidFill>
                <a:srgbClr val="000000"/>
              </a:solidFill>
              <a:latin typeface="Bookman Old Style" panose="02050604050505020204" pitchFamily="18" charset="0"/>
            </a:endParaRPr>
          </a:p>
          <a:p>
            <a:endParaRPr lang="en-US" sz="1600">
              <a:solidFill>
                <a:srgbClr val="000000"/>
              </a:solidFill>
              <a:latin typeface="Bookman Old Style" panose="02050604050505020204" pitchFamily="18" charset="0"/>
            </a:endParaRPr>
          </a:p>
          <a:p>
            <a:endParaRPr lang="en-US" sz="1600">
              <a:solidFill>
                <a:srgbClr val="000000"/>
              </a:solidFill>
              <a:latin typeface="Bookman Old Style" panose="02050604050505020204" pitchFamily="18" charset="0"/>
            </a:endParaRPr>
          </a:p>
          <a:p>
            <a:endParaRPr lang="en-US" sz="1600">
              <a:solidFill>
                <a:srgbClr val="000000"/>
              </a:solidFill>
              <a:latin typeface="Bookman Old Style" panose="02050604050505020204" pitchFamily="18" charset="0"/>
            </a:endParaRPr>
          </a:p>
          <a:p>
            <a:endParaRPr lang="en-US" sz="1600">
              <a:solidFill>
                <a:srgbClr val="000000"/>
              </a:solidFill>
              <a:latin typeface="Bookman Old Style" panose="02050604050505020204" pitchFamily="18" charset="0"/>
            </a:endParaRPr>
          </a:p>
          <a:p>
            <a:endParaRPr lang="en-US" sz="1600">
              <a:solidFill>
                <a:srgbClr val="000000"/>
              </a:solidFill>
              <a:latin typeface="Bookman Old Style" panose="02050604050505020204" pitchFamily="18" charset="0"/>
            </a:endParaRPr>
          </a:p>
          <a:p>
            <a:endParaRPr lang="en-US" sz="1600">
              <a:solidFill>
                <a:srgbClr val="000000"/>
              </a:solidFill>
              <a:latin typeface="Bookman Old Style" panose="02050604050505020204" pitchFamily="18" charset="0"/>
            </a:endParaRPr>
          </a:p>
          <a:p>
            <a:endParaRPr lang="en-US" sz="1600">
              <a:solidFill>
                <a:srgbClr val="000000"/>
              </a:solidFill>
              <a:latin typeface="Bookman Old Style" panose="02050604050505020204" pitchFamily="18" charset="0"/>
            </a:endParaRPr>
          </a:p>
          <a:p>
            <a:endParaRPr lang="en-US" sz="1600">
              <a:solidFill>
                <a:srgbClr val="000000"/>
              </a:solidFill>
              <a:latin typeface="Bookman Old Style" panose="02050604050505020204" pitchFamily="18" charset="0"/>
            </a:endParaRPr>
          </a:p>
          <a:p>
            <a:endParaRPr lang="en-US" sz="1600">
              <a:solidFill>
                <a:srgbClr val="000000"/>
              </a:solidFill>
              <a:latin typeface="Bookman Old Style" panose="02050604050505020204" pitchFamily="18" charset="0"/>
            </a:endParaRPr>
          </a:p>
        </p:txBody>
      </p:sp>
      <p:pic>
        <p:nvPicPr>
          <p:cNvPr id="2" name="Picture 1">
            <a:extLst>
              <a:ext uri="{FF2B5EF4-FFF2-40B4-BE49-F238E27FC236}">
                <a16:creationId xmlns:a16="http://schemas.microsoft.com/office/drawing/2014/main" id="{764AB9A3-9A43-9E93-E9CF-87259BACC2A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B43CD127-A9FA-5328-E1DE-4A264805DAAB}"/>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3" name="Rectangle 2">
            <a:extLst>
              <a:ext uri="{FF2B5EF4-FFF2-40B4-BE49-F238E27FC236}">
                <a16:creationId xmlns:a16="http://schemas.microsoft.com/office/drawing/2014/main" id="{325EA4CB-D813-F8F0-5C20-D32CA4EAC804}"/>
              </a:ext>
            </a:extLst>
          </p:cNvPr>
          <p:cNvSpPr/>
          <p:nvPr/>
        </p:nvSpPr>
        <p:spPr>
          <a:xfrm>
            <a:off x="391362" y="825449"/>
            <a:ext cx="11409275" cy="2401860"/>
          </a:xfrm>
          <a:prstGeom prst="rect">
            <a:avLst/>
          </a:prstGeom>
          <a:solidFill>
            <a:schemeClr val="bg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s-ES" sz="2800" b="1" dirty="0" err="1">
                <a:solidFill>
                  <a:schemeClr val="tx1"/>
                </a:solidFill>
                <a:latin typeface="Bookman Old Style" panose="02050604050505020204" pitchFamily="18" charset="0"/>
              </a:rPr>
              <a:t>Prioritas</a:t>
            </a:r>
            <a:r>
              <a:rPr lang="es-ES" sz="2800" b="1" dirty="0">
                <a:solidFill>
                  <a:schemeClr val="tx1"/>
                </a:solidFill>
                <a:latin typeface="Bookman Old Style" panose="02050604050505020204" pitchFamily="18" charset="0"/>
              </a:rPr>
              <a:t> dan </a:t>
            </a:r>
            <a:r>
              <a:rPr lang="es-ES" sz="2800" b="1" dirty="0" err="1">
                <a:solidFill>
                  <a:schemeClr val="tx1"/>
                </a:solidFill>
                <a:latin typeface="Bookman Old Style" panose="02050604050505020204" pitchFamily="18" charset="0"/>
              </a:rPr>
              <a:t>Sasaran</a:t>
            </a:r>
            <a:r>
              <a:rPr lang="es-ES" sz="2800" b="1" dirty="0">
                <a:solidFill>
                  <a:schemeClr val="tx1"/>
                </a:solidFill>
                <a:latin typeface="Bookman Old Style" panose="02050604050505020204" pitchFamily="18" charset="0"/>
              </a:rPr>
              <a:t> </a:t>
            </a:r>
            <a:r>
              <a:rPr lang="es-ES" sz="2800" b="1" dirty="0" err="1">
                <a:solidFill>
                  <a:schemeClr val="tx1"/>
                </a:solidFill>
                <a:latin typeface="Bookman Old Style" panose="02050604050505020204" pitchFamily="18" charset="0"/>
              </a:rPr>
              <a:t>Pembangunan</a:t>
            </a:r>
            <a:r>
              <a:rPr lang="es-ES" sz="2800" b="1" dirty="0">
                <a:solidFill>
                  <a:schemeClr val="tx1"/>
                </a:solidFill>
                <a:latin typeface="Bookman Old Style" panose="02050604050505020204" pitchFamily="18" charset="0"/>
              </a:rPr>
              <a:t> </a:t>
            </a:r>
            <a:r>
              <a:rPr lang="es-ES" sz="2800" b="1" dirty="0" err="1">
                <a:solidFill>
                  <a:schemeClr val="tx1"/>
                </a:solidFill>
                <a:latin typeface="Bookman Old Style" panose="02050604050505020204" pitchFamily="18" charset="0"/>
              </a:rPr>
              <a:t>Tahun</a:t>
            </a:r>
            <a:r>
              <a:rPr lang="es-ES" sz="2800" b="1" dirty="0">
                <a:solidFill>
                  <a:schemeClr val="tx1"/>
                </a:solidFill>
                <a:latin typeface="Bookman Old Style" panose="02050604050505020204" pitchFamily="18" charset="0"/>
              </a:rPr>
              <a:t> 2025 </a:t>
            </a:r>
            <a:endParaRPr lang="es-ES" sz="1600" b="1" dirty="0">
              <a:solidFill>
                <a:schemeClr val="tx1"/>
              </a:solidFill>
              <a:latin typeface="Bookman Old Style" panose="02050604050505020204" pitchFamily="18" charset="0"/>
            </a:endParaRPr>
          </a:p>
          <a:p>
            <a:pPr algn="ctr">
              <a:lnSpc>
                <a:spcPct val="150000"/>
              </a:lnSpc>
            </a:pPr>
            <a:r>
              <a:rPr lang="en-US" sz="1600" dirty="0">
                <a:solidFill>
                  <a:schemeClr val="tx1"/>
                </a:solidFill>
                <a:latin typeface="Bookman Old Style" panose="02050604050505020204" pitchFamily="18" charset="0"/>
              </a:rPr>
              <a:t>Tema RKP </a:t>
            </a:r>
            <a:r>
              <a:rPr lang="en-US" sz="1600" dirty="0" err="1">
                <a:solidFill>
                  <a:schemeClr val="tx1"/>
                </a:solidFill>
                <a:latin typeface="Bookman Old Style" panose="02050604050505020204" pitchFamily="18" charset="0"/>
              </a:rPr>
              <a:t>tahun</a:t>
            </a:r>
            <a:r>
              <a:rPr lang="en-US" sz="1600" dirty="0">
                <a:solidFill>
                  <a:schemeClr val="tx1"/>
                </a:solidFill>
                <a:latin typeface="Bookman Old Style" panose="02050604050505020204" pitchFamily="18" charset="0"/>
              </a:rPr>
              <a:t> 2025  “</a:t>
            </a:r>
            <a:r>
              <a:rPr lang="en-US" sz="1600" dirty="0" err="1">
                <a:solidFill>
                  <a:schemeClr val="tx1"/>
                </a:solidFill>
                <a:latin typeface="Bookman Old Style" panose="02050604050505020204" pitchFamily="18" charset="0"/>
              </a:rPr>
              <a:t>Akselerasi</a:t>
            </a:r>
            <a:r>
              <a:rPr lang="en-US" sz="1600" dirty="0">
                <a:solidFill>
                  <a:schemeClr val="tx1"/>
                </a:solidFill>
                <a:latin typeface="Bookman Old Style" panose="02050604050505020204" pitchFamily="18" charset="0"/>
              </a:rPr>
              <a:t> </a:t>
            </a:r>
            <a:r>
              <a:rPr lang="en-US" sz="1600" dirty="0" err="1">
                <a:solidFill>
                  <a:schemeClr val="tx1"/>
                </a:solidFill>
                <a:latin typeface="Bookman Old Style" panose="02050604050505020204" pitchFamily="18" charset="0"/>
              </a:rPr>
              <a:t>Pertumbuhan</a:t>
            </a:r>
            <a:r>
              <a:rPr lang="en-US" sz="1600" dirty="0">
                <a:solidFill>
                  <a:schemeClr val="tx1"/>
                </a:solidFill>
                <a:latin typeface="Bookman Old Style" panose="02050604050505020204" pitchFamily="18" charset="0"/>
              </a:rPr>
              <a:t> Ekonomi yang </a:t>
            </a:r>
            <a:r>
              <a:rPr lang="en-US" sz="1600" dirty="0" err="1">
                <a:solidFill>
                  <a:schemeClr val="tx1"/>
                </a:solidFill>
                <a:latin typeface="Bookman Old Style" panose="02050604050505020204" pitchFamily="18" charset="0"/>
              </a:rPr>
              <a:t>Inklusif</a:t>
            </a:r>
            <a:r>
              <a:rPr lang="en-US" sz="1600" dirty="0">
                <a:solidFill>
                  <a:schemeClr val="tx1"/>
                </a:solidFill>
                <a:latin typeface="Bookman Old Style" panose="02050604050505020204" pitchFamily="18" charset="0"/>
              </a:rPr>
              <a:t> dan </a:t>
            </a:r>
            <a:r>
              <a:rPr lang="en-US" sz="1600" dirty="0" err="1">
                <a:solidFill>
                  <a:schemeClr val="tx1"/>
                </a:solidFill>
                <a:latin typeface="Bookman Old Style" panose="02050604050505020204" pitchFamily="18" charset="0"/>
              </a:rPr>
              <a:t>Berkelanjutan</a:t>
            </a:r>
            <a:r>
              <a:rPr lang="en-US" sz="1600" dirty="0">
                <a:solidFill>
                  <a:schemeClr val="tx1"/>
                </a:solidFill>
                <a:latin typeface="Bookman Old Style" panose="02050604050505020204" pitchFamily="18" charset="0"/>
              </a:rPr>
              <a:t>”  </a:t>
            </a:r>
            <a:r>
              <a:rPr lang="en-US" sz="1600" dirty="0" err="1">
                <a:solidFill>
                  <a:schemeClr val="tx1"/>
                </a:solidFill>
                <a:latin typeface="Bookman Old Style" panose="02050604050505020204" pitchFamily="18" charset="0"/>
              </a:rPr>
              <a:t>fokus</a:t>
            </a:r>
            <a:r>
              <a:rPr lang="en-US" sz="1600" dirty="0">
                <a:solidFill>
                  <a:schemeClr val="tx1"/>
                </a:solidFill>
                <a:latin typeface="Bookman Old Style" panose="02050604050505020204" pitchFamily="18" charset="0"/>
              </a:rPr>
              <a:t> </a:t>
            </a:r>
            <a:r>
              <a:rPr lang="en-US" sz="1600" dirty="0" err="1">
                <a:solidFill>
                  <a:schemeClr val="tx1"/>
                </a:solidFill>
                <a:latin typeface="Bookman Old Style" panose="02050604050505020204" pitchFamily="18" charset="0"/>
              </a:rPr>
              <a:t>pembangunan</a:t>
            </a:r>
            <a:r>
              <a:rPr lang="en-US" sz="1600" dirty="0">
                <a:solidFill>
                  <a:schemeClr val="tx1"/>
                </a:solidFill>
                <a:latin typeface="Bookman Old Style" panose="02050604050505020204" pitchFamily="18" charset="0"/>
              </a:rPr>
              <a:t> Nasional yang </a:t>
            </a:r>
            <a:r>
              <a:rPr lang="en-US" sz="1600" dirty="0" err="1">
                <a:solidFill>
                  <a:schemeClr val="tx1"/>
                </a:solidFill>
                <a:latin typeface="Bookman Old Style" panose="02050604050505020204" pitchFamily="18" charset="0"/>
              </a:rPr>
              <a:t>dijabarkan</a:t>
            </a:r>
            <a:r>
              <a:rPr lang="en-US" sz="1600" dirty="0">
                <a:solidFill>
                  <a:schemeClr val="tx1"/>
                </a:solidFill>
                <a:latin typeface="Bookman Old Style" panose="02050604050505020204" pitchFamily="18" charset="0"/>
              </a:rPr>
              <a:t> </a:t>
            </a:r>
            <a:r>
              <a:rPr lang="en-US" sz="1600" dirty="0" err="1">
                <a:solidFill>
                  <a:schemeClr val="tx1"/>
                </a:solidFill>
                <a:latin typeface="Bookman Old Style" panose="02050604050505020204" pitchFamily="18" charset="0"/>
              </a:rPr>
              <a:t>melalui</a:t>
            </a:r>
            <a:r>
              <a:rPr lang="en-US" sz="1600" dirty="0">
                <a:solidFill>
                  <a:schemeClr val="tx1"/>
                </a:solidFill>
                <a:latin typeface="Bookman Old Style" panose="02050604050505020204" pitchFamily="18" charset="0"/>
              </a:rPr>
              <a:t> </a:t>
            </a:r>
            <a:r>
              <a:rPr lang="en-US" sz="1600" dirty="0" err="1">
                <a:solidFill>
                  <a:schemeClr val="tx1"/>
                </a:solidFill>
                <a:latin typeface="Bookman Old Style" panose="02050604050505020204" pitchFamily="18" charset="0"/>
              </a:rPr>
              <a:t>Prioritas</a:t>
            </a:r>
            <a:r>
              <a:rPr lang="en-US" sz="1600" dirty="0">
                <a:solidFill>
                  <a:schemeClr val="tx1"/>
                </a:solidFill>
                <a:latin typeface="Bookman Old Style" panose="02050604050505020204" pitchFamily="18" charset="0"/>
              </a:rPr>
              <a:t> Nasional (PN) RKP </a:t>
            </a:r>
            <a:r>
              <a:rPr lang="en-US" sz="1600" dirty="0" err="1">
                <a:solidFill>
                  <a:schemeClr val="tx1"/>
                </a:solidFill>
                <a:latin typeface="Bookman Old Style" panose="02050604050505020204" pitchFamily="18" charset="0"/>
              </a:rPr>
              <a:t>Tahun</a:t>
            </a:r>
            <a:r>
              <a:rPr lang="en-US" sz="1600" dirty="0">
                <a:solidFill>
                  <a:schemeClr val="tx1"/>
                </a:solidFill>
                <a:latin typeface="Bookman Old Style" panose="02050604050505020204" pitchFamily="18" charset="0"/>
              </a:rPr>
              <a:t> 2025 salah </a:t>
            </a:r>
            <a:r>
              <a:rPr lang="en-US" sz="1600" dirty="0" err="1">
                <a:solidFill>
                  <a:schemeClr val="tx1"/>
                </a:solidFill>
                <a:latin typeface="Bookman Old Style" panose="02050604050505020204" pitchFamily="18" charset="0"/>
              </a:rPr>
              <a:t>satunya</a:t>
            </a:r>
            <a:r>
              <a:rPr lang="en-US" sz="1600" dirty="0">
                <a:solidFill>
                  <a:schemeClr val="tx1"/>
                </a:solidFill>
                <a:latin typeface="Bookman Old Style" panose="02050604050505020204" pitchFamily="18" charset="0"/>
              </a:rPr>
              <a:t> : </a:t>
            </a:r>
          </a:p>
          <a:p>
            <a:pPr algn="ctr">
              <a:lnSpc>
                <a:spcPct val="150000"/>
              </a:lnSpc>
            </a:pPr>
            <a:r>
              <a:rPr lang="en-US" sz="2000" b="1" dirty="0" err="1">
                <a:solidFill>
                  <a:schemeClr val="tx1"/>
                </a:solidFill>
                <a:latin typeface="Bookman Old Style" panose="02050604050505020204" pitchFamily="18" charset="0"/>
              </a:rPr>
              <a:t>Prioritas</a:t>
            </a:r>
            <a:r>
              <a:rPr lang="en-US" sz="2000" b="1" dirty="0">
                <a:solidFill>
                  <a:schemeClr val="tx1"/>
                </a:solidFill>
                <a:latin typeface="Bookman Old Style" panose="02050604050505020204" pitchFamily="18" charset="0"/>
              </a:rPr>
              <a:t> 3:  </a:t>
            </a:r>
            <a:r>
              <a:rPr lang="en-US" sz="2000" b="1" dirty="0" err="1">
                <a:solidFill>
                  <a:schemeClr val="tx1"/>
                </a:solidFill>
                <a:latin typeface="Bookman Old Style" panose="02050604050505020204" pitchFamily="18" charset="0"/>
              </a:rPr>
              <a:t>Meningkatkan</a:t>
            </a:r>
            <a:r>
              <a:rPr lang="en-US" sz="2000" b="1" dirty="0">
                <a:solidFill>
                  <a:schemeClr val="tx1"/>
                </a:solidFill>
                <a:latin typeface="Bookman Old Style" panose="02050604050505020204" pitchFamily="18" charset="0"/>
              </a:rPr>
              <a:t> </a:t>
            </a:r>
            <a:r>
              <a:rPr lang="en-US" sz="2000" b="1" dirty="0" err="1">
                <a:solidFill>
                  <a:schemeClr val="tx1"/>
                </a:solidFill>
                <a:latin typeface="Bookman Old Style" panose="02050604050505020204" pitchFamily="18" charset="0"/>
              </a:rPr>
              <a:t>Sumber</a:t>
            </a:r>
            <a:r>
              <a:rPr lang="en-US" sz="2000" b="1" dirty="0">
                <a:solidFill>
                  <a:schemeClr val="tx1"/>
                </a:solidFill>
                <a:latin typeface="Bookman Old Style" panose="02050604050505020204" pitchFamily="18" charset="0"/>
              </a:rPr>
              <a:t> Daya </a:t>
            </a:r>
            <a:r>
              <a:rPr lang="en-US" sz="2000" b="1" dirty="0" err="1">
                <a:solidFill>
                  <a:schemeClr val="tx1"/>
                </a:solidFill>
                <a:latin typeface="Bookman Old Style" panose="02050604050505020204" pitchFamily="18" charset="0"/>
              </a:rPr>
              <a:t>Manusia</a:t>
            </a:r>
            <a:r>
              <a:rPr lang="en-US" sz="2000" b="1" dirty="0">
                <a:solidFill>
                  <a:schemeClr val="tx1"/>
                </a:solidFill>
                <a:latin typeface="Bookman Old Style" panose="02050604050505020204" pitchFamily="18" charset="0"/>
              </a:rPr>
              <a:t> yang </a:t>
            </a:r>
            <a:r>
              <a:rPr lang="en-US" sz="2000" b="1" dirty="0" err="1">
                <a:solidFill>
                  <a:schemeClr val="tx1"/>
                </a:solidFill>
                <a:latin typeface="Bookman Old Style" panose="02050604050505020204" pitchFamily="18" charset="0"/>
              </a:rPr>
              <a:t>Berkualitas</a:t>
            </a:r>
            <a:r>
              <a:rPr lang="en-US" sz="2000" b="1" dirty="0">
                <a:solidFill>
                  <a:schemeClr val="tx1"/>
                </a:solidFill>
                <a:latin typeface="Bookman Old Style" panose="02050604050505020204" pitchFamily="18" charset="0"/>
              </a:rPr>
              <a:t> dan </a:t>
            </a:r>
            <a:r>
              <a:rPr lang="en-US" sz="2000" b="1" dirty="0" err="1">
                <a:solidFill>
                  <a:schemeClr val="tx1"/>
                </a:solidFill>
                <a:latin typeface="Bookman Old Style" panose="02050604050505020204" pitchFamily="18" charset="0"/>
              </a:rPr>
              <a:t>Berdaya</a:t>
            </a:r>
            <a:r>
              <a:rPr lang="en-US" sz="2000" b="1" dirty="0">
                <a:solidFill>
                  <a:schemeClr val="tx1"/>
                </a:solidFill>
                <a:latin typeface="Bookman Old Style" panose="02050604050505020204" pitchFamily="18" charset="0"/>
              </a:rPr>
              <a:t> </a:t>
            </a:r>
            <a:r>
              <a:rPr lang="en-US" sz="2000" b="1" dirty="0" err="1">
                <a:solidFill>
                  <a:schemeClr val="tx1"/>
                </a:solidFill>
                <a:latin typeface="Bookman Old Style" panose="02050604050505020204" pitchFamily="18" charset="0"/>
              </a:rPr>
              <a:t>Saing</a:t>
            </a:r>
            <a:r>
              <a:rPr lang="en-US" sz="2000" b="1" dirty="0">
                <a:solidFill>
                  <a:schemeClr val="tx1"/>
                </a:solidFill>
                <a:latin typeface="Bookman Old Style" panose="02050604050505020204" pitchFamily="18" charset="0"/>
              </a:rPr>
              <a:t>.</a:t>
            </a:r>
          </a:p>
        </p:txBody>
      </p:sp>
      <p:sp>
        <p:nvSpPr>
          <p:cNvPr id="7" name="Rectangle 6">
            <a:extLst>
              <a:ext uri="{FF2B5EF4-FFF2-40B4-BE49-F238E27FC236}">
                <a16:creationId xmlns:a16="http://schemas.microsoft.com/office/drawing/2014/main" id="{8299EE3B-C1E4-8696-583F-D032889B62DC}"/>
              </a:ext>
            </a:extLst>
          </p:cNvPr>
          <p:cNvSpPr/>
          <p:nvPr/>
        </p:nvSpPr>
        <p:spPr>
          <a:xfrm>
            <a:off x="391362" y="3429000"/>
            <a:ext cx="11409275" cy="2806138"/>
          </a:xfrm>
          <a:prstGeom prst="rect">
            <a:avLst/>
          </a:prstGeom>
          <a:solidFill>
            <a:schemeClr val="bg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err="1">
                <a:solidFill>
                  <a:srgbClr val="000000"/>
                </a:solidFill>
                <a:latin typeface="Bookman Old Style" panose="02050604050505020204" pitchFamily="18" charset="0"/>
              </a:rPr>
              <a:t>Prioritas</a:t>
            </a:r>
            <a:r>
              <a:rPr lang="en-US" sz="3200" b="1" dirty="0">
                <a:solidFill>
                  <a:srgbClr val="000000"/>
                </a:solidFill>
                <a:latin typeface="Bookman Old Style" panose="02050604050505020204" pitchFamily="18" charset="0"/>
              </a:rPr>
              <a:t> dan </a:t>
            </a:r>
            <a:r>
              <a:rPr lang="en-US" sz="3200" b="1" dirty="0" err="1">
                <a:solidFill>
                  <a:srgbClr val="000000"/>
                </a:solidFill>
                <a:latin typeface="Bookman Old Style" panose="02050604050505020204" pitchFamily="18" charset="0"/>
              </a:rPr>
              <a:t>Sasaran</a:t>
            </a:r>
            <a:r>
              <a:rPr lang="en-US" sz="3200" b="1" dirty="0">
                <a:solidFill>
                  <a:srgbClr val="000000"/>
                </a:solidFill>
                <a:latin typeface="Bookman Old Style" panose="02050604050505020204" pitchFamily="18" charset="0"/>
              </a:rPr>
              <a:t> Pembangunan </a:t>
            </a:r>
          </a:p>
          <a:p>
            <a:pPr algn="ctr"/>
            <a:r>
              <a:rPr lang="en-US" sz="3200" b="1" dirty="0">
                <a:solidFill>
                  <a:srgbClr val="000000"/>
                </a:solidFill>
                <a:latin typeface="Bookman Old Style" panose="02050604050505020204" pitchFamily="18" charset="0"/>
              </a:rPr>
              <a:t>RKPD Kalimantan Timur </a:t>
            </a:r>
            <a:r>
              <a:rPr lang="en-US" sz="3200" b="1" dirty="0" err="1">
                <a:solidFill>
                  <a:srgbClr val="000000"/>
                </a:solidFill>
                <a:latin typeface="Bookman Old Style" panose="02050604050505020204" pitchFamily="18" charset="0"/>
              </a:rPr>
              <a:t>Tahun</a:t>
            </a:r>
            <a:r>
              <a:rPr lang="en-US" sz="3200" b="1" dirty="0">
                <a:solidFill>
                  <a:srgbClr val="000000"/>
                </a:solidFill>
                <a:latin typeface="Bookman Old Style" panose="02050604050505020204" pitchFamily="18" charset="0"/>
              </a:rPr>
              <a:t> 2025 </a:t>
            </a:r>
          </a:p>
          <a:p>
            <a:pPr algn="ctr">
              <a:lnSpc>
                <a:spcPct val="150000"/>
              </a:lnSpc>
            </a:pPr>
            <a:r>
              <a:rPr lang="en-US" sz="3200" b="1" dirty="0" err="1">
                <a:solidFill>
                  <a:srgbClr val="FF0000"/>
                </a:solidFill>
                <a:latin typeface="Bookman Old Style" panose="02050604050505020204" pitchFamily="18" charset="0"/>
              </a:rPr>
              <a:t>Peningkatan</a:t>
            </a:r>
            <a:r>
              <a:rPr lang="en-US" sz="3200" b="1" dirty="0">
                <a:solidFill>
                  <a:srgbClr val="FF0000"/>
                </a:solidFill>
                <a:latin typeface="Bookman Old Style" panose="02050604050505020204" pitchFamily="18" charset="0"/>
              </a:rPr>
              <a:t> </a:t>
            </a:r>
            <a:r>
              <a:rPr lang="en-US" sz="3200" b="1" dirty="0" err="1">
                <a:solidFill>
                  <a:srgbClr val="FF0000"/>
                </a:solidFill>
                <a:latin typeface="Bookman Old Style" panose="02050604050505020204" pitchFamily="18" charset="0"/>
              </a:rPr>
              <a:t>daya</a:t>
            </a:r>
            <a:r>
              <a:rPr lang="en-US" sz="3200" b="1" dirty="0">
                <a:solidFill>
                  <a:srgbClr val="FF0000"/>
                </a:solidFill>
                <a:latin typeface="Bookman Old Style" panose="02050604050505020204" pitchFamily="18" charset="0"/>
              </a:rPr>
              <a:t> </a:t>
            </a:r>
            <a:r>
              <a:rPr lang="en-US" sz="3200" b="1" dirty="0" err="1">
                <a:solidFill>
                  <a:srgbClr val="FF0000"/>
                </a:solidFill>
                <a:latin typeface="Bookman Old Style" panose="02050604050505020204" pitchFamily="18" charset="0"/>
              </a:rPr>
              <a:t>saing</a:t>
            </a:r>
            <a:r>
              <a:rPr lang="en-US" sz="3200" b="1" dirty="0">
                <a:solidFill>
                  <a:srgbClr val="FF0000"/>
                </a:solidFill>
                <a:latin typeface="Bookman Old Style" panose="02050604050505020204" pitchFamily="18" charset="0"/>
              </a:rPr>
              <a:t> </a:t>
            </a:r>
            <a:r>
              <a:rPr lang="en-US" sz="3200" b="1" dirty="0" err="1">
                <a:solidFill>
                  <a:srgbClr val="FF0000"/>
                </a:solidFill>
                <a:latin typeface="Bookman Old Style" panose="02050604050505020204" pitchFamily="18" charset="0"/>
              </a:rPr>
              <a:t>sumber</a:t>
            </a:r>
            <a:r>
              <a:rPr lang="en-US" sz="3200" b="1" dirty="0">
                <a:solidFill>
                  <a:srgbClr val="FF0000"/>
                </a:solidFill>
                <a:latin typeface="Bookman Old Style" panose="02050604050505020204" pitchFamily="18" charset="0"/>
              </a:rPr>
              <a:t> </a:t>
            </a:r>
            <a:r>
              <a:rPr lang="en-US" sz="3200" b="1" dirty="0" err="1">
                <a:solidFill>
                  <a:srgbClr val="FF0000"/>
                </a:solidFill>
                <a:latin typeface="Bookman Old Style" panose="02050604050505020204" pitchFamily="18" charset="0"/>
              </a:rPr>
              <a:t>daya</a:t>
            </a:r>
            <a:r>
              <a:rPr lang="en-US" sz="3200" b="1" dirty="0">
                <a:solidFill>
                  <a:srgbClr val="FF0000"/>
                </a:solidFill>
                <a:latin typeface="Bookman Old Style" panose="02050604050505020204" pitchFamily="18" charset="0"/>
              </a:rPr>
              <a:t> </a:t>
            </a:r>
            <a:r>
              <a:rPr lang="en-US" sz="3200" b="1" dirty="0" err="1">
                <a:solidFill>
                  <a:srgbClr val="FF0000"/>
                </a:solidFill>
                <a:latin typeface="Bookman Old Style" panose="02050604050505020204" pitchFamily="18" charset="0"/>
              </a:rPr>
              <a:t>manusia</a:t>
            </a:r>
            <a:r>
              <a:rPr lang="en-US" sz="3200" b="1" dirty="0">
                <a:solidFill>
                  <a:srgbClr val="FF0000"/>
                </a:solidFill>
                <a:latin typeface="Bookman Old Style" panose="02050604050505020204" pitchFamily="18" charset="0"/>
              </a:rPr>
              <a:t> yang </a:t>
            </a:r>
            <a:r>
              <a:rPr lang="en-US" sz="3200" b="1" dirty="0" err="1">
                <a:solidFill>
                  <a:srgbClr val="FF0000"/>
                </a:solidFill>
                <a:latin typeface="Bookman Old Style" panose="02050604050505020204" pitchFamily="18" charset="0"/>
              </a:rPr>
              <a:t>mendorong</a:t>
            </a:r>
            <a:r>
              <a:rPr lang="en-US" sz="3200" b="1" dirty="0">
                <a:solidFill>
                  <a:srgbClr val="FF0000"/>
                </a:solidFill>
                <a:latin typeface="Bookman Old Style" panose="02050604050505020204" pitchFamily="18" charset="0"/>
              </a:rPr>
              <a:t> </a:t>
            </a:r>
            <a:r>
              <a:rPr lang="en-US" sz="3200" b="1" dirty="0" err="1">
                <a:solidFill>
                  <a:srgbClr val="FF0000"/>
                </a:solidFill>
                <a:latin typeface="Bookman Old Style" panose="02050604050505020204" pitchFamily="18" charset="0"/>
              </a:rPr>
              <a:t>penyerapan</a:t>
            </a:r>
            <a:r>
              <a:rPr lang="en-US" sz="3200" b="1" dirty="0">
                <a:solidFill>
                  <a:srgbClr val="FF0000"/>
                </a:solidFill>
                <a:latin typeface="Bookman Old Style" panose="02050604050505020204" pitchFamily="18" charset="0"/>
              </a:rPr>
              <a:t> </a:t>
            </a:r>
            <a:r>
              <a:rPr lang="en-US" sz="3200" b="1" dirty="0" err="1">
                <a:solidFill>
                  <a:srgbClr val="FF0000"/>
                </a:solidFill>
                <a:latin typeface="Bookman Old Style" panose="02050604050505020204" pitchFamily="18" charset="0"/>
              </a:rPr>
              <a:t>tenaga</a:t>
            </a:r>
            <a:r>
              <a:rPr lang="en-US" sz="3200" b="1" dirty="0">
                <a:solidFill>
                  <a:srgbClr val="FF0000"/>
                </a:solidFill>
                <a:latin typeface="Bookman Old Style" panose="02050604050505020204" pitchFamily="18" charset="0"/>
              </a:rPr>
              <a:t> </a:t>
            </a:r>
            <a:r>
              <a:rPr lang="en-US" sz="3200" b="1" dirty="0" err="1">
                <a:solidFill>
                  <a:srgbClr val="FF0000"/>
                </a:solidFill>
                <a:latin typeface="Bookman Old Style" panose="02050604050505020204" pitchFamily="18" charset="0"/>
              </a:rPr>
              <a:t>kerja</a:t>
            </a:r>
            <a:r>
              <a:rPr lang="en-US" sz="3200" b="1" dirty="0">
                <a:solidFill>
                  <a:srgbClr val="FF0000"/>
                </a:solidFill>
                <a:latin typeface="Bookman Old Style" panose="02050604050505020204" pitchFamily="18" charset="0"/>
              </a:rPr>
              <a:t>; </a:t>
            </a:r>
          </a:p>
        </p:txBody>
      </p:sp>
    </p:spTree>
    <p:extLst>
      <p:ext uri="{BB962C8B-B14F-4D97-AF65-F5344CB8AC3E}">
        <p14:creationId xmlns:p14="http://schemas.microsoft.com/office/powerpoint/2010/main" val="13274336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38D391-A753-1D08-E04C-700BB6BEC605}"/>
            </a:ext>
          </a:extLst>
        </p:cNvPr>
        <p:cNvGrpSpPr/>
        <p:nvPr/>
      </p:nvGrpSpPr>
      <p:grpSpPr>
        <a:xfrm>
          <a:off x="0" y="0"/>
          <a:ext cx="0" cy="0"/>
          <a:chOff x="0" y="0"/>
          <a:chExt cx="0" cy="0"/>
        </a:xfrm>
      </p:grpSpPr>
      <p:sp>
        <p:nvSpPr>
          <p:cNvPr id="4" name="object 2">
            <a:extLst>
              <a:ext uri="{FF2B5EF4-FFF2-40B4-BE49-F238E27FC236}">
                <a16:creationId xmlns:a16="http://schemas.microsoft.com/office/drawing/2014/main" id="{B3B00F3A-13C3-60C6-4232-B2AA5DEBDADA}"/>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endParaRPr lang="en-US" sz="1600" dirty="0">
              <a:latin typeface="Century Gothic" panose="020B0502020202020204" pitchFamily="34" charset="0"/>
            </a:endParaRPr>
          </a:p>
        </p:txBody>
      </p:sp>
      <p:pic>
        <p:nvPicPr>
          <p:cNvPr id="2" name="Picture 1">
            <a:extLst>
              <a:ext uri="{FF2B5EF4-FFF2-40B4-BE49-F238E27FC236}">
                <a16:creationId xmlns:a16="http://schemas.microsoft.com/office/drawing/2014/main" id="{3437220F-39DB-23D5-DBC1-D9412D83066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C44C064F-5E26-6B74-7F9A-7E3EE3D7AD4E}"/>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8" name="Picture 7">
            <a:extLst>
              <a:ext uri="{FF2B5EF4-FFF2-40B4-BE49-F238E27FC236}">
                <a16:creationId xmlns:a16="http://schemas.microsoft.com/office/drawing/2014/main" id="{C1150A78-C638-4122-045A-7C65B4F43095}"/>
              </a:ext>
            </a:extLst>
          </p:cNvPr>
          <p:cNvPicPr>
            <a:picLocks noChangeAspect="1"/>
          </p:cNvPicPr>
          <p:nvPr/>
        </p:nvPicPr>
        <p:blipFill rotWithShape="1">
          <a:blip r:embed="rId4"/>
          <a:srcRect t="15198"/>
          <a:stretch/>
        </p:blipFill>
        <p:spPr>
          <a:xfrm>
            <a:off x="376173" y="304800"/>
            <a:ext cx="7630590" cy="1130994"/>
          </a:xfrm>
          <a:prstGeom prst="rect">
            <a:avLst/>
          </a:prstGeom>
        </p:spPr>
      </p:pic>
      <p:pic>
        <p:nvPicPr>
          <p:cNvPr id="15" name="Picture 14">
            <a:extLst>
              <a:ext uri="{FF2B5EF4-FFF2-40B4-BE49-F238E27FC236}">
                <a16:creationId xmlns:a16="http://schemas.microsoft.com/office/drawing/2014/main" id="{4C2AD429-37A7-700D-A54B-DBE17AD99D53}"/>
              </a:ext>
            </a:extLst>
          </p:cNvPr>
          <p:cNvPicPr>
            <a:picLocks noChangeAspect="1"/>
          </p:cNvPicPr>
          <p:nvPr/>
        </p:nvPicPr>
        <p:blipFill>
          <a:blip r:embed="rId5"/>
          <a:stretch>
            <a:fillRect/>
          </a:stretch>
        </p:blipFill>
        <p:spPr>
          <a:xfrm>
            <a:off x="342831" y="1456529"/>
            <a:ext cx="7697274" cy="1724266"/>
          </a:xfrm>
          <a:prstGeom prst="rect">
            <a:avLst/>
          </a:prstGeom>
        </p:spPr>
      </p:pic>
      <p:sp>
        <p:nvSpPr>
          <p:cNvPr id="16" name="Rectangle 15">
            <a:extLst>
              <a:ext uri="{FF2B5EF4-FFF2-40B4-BE49-F238E27FC236}">
                <a16:creationId xmlns:a16="http://schemas.microsoft.com/office/drawing/2014/main" id="{A9666856-BC37-2FAC-DF00-0B1FD3F24829}"/>
              </a:ext>
            </a:extLst>
          </p:cNvPr>
          <p:cNvSpPr/>
          <p:nvPr/>
        </p:nvSpPr>
        <p:spPr>
          <a:xfrm>
            <a:off x="8139267" y="853087"/>
            <a:ext cx="3920229" cy="2300769"/>
          </a:xfrm>
          <a:prstGeom prst="rect">
            <a:avLst/>
          </a:prstGeom>
          <a:solidFill>
            <a:schemeClr val="bg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400">
                <a:solidFill>
                  <a:schemeClr val="tx1"/>
                </a:solidFill>
                <a:latin typeface="Bookman Old Style" panose="02050604050505020204" pitchFamily="18" charset="0"/>
                <a:cs typeface="Arial" panose="020B0604020202020204" pitchFamily="34" charset="0"/>
              </a:rPr>
              <a:t>Prioritas pembangunan daerah dijabarkan ke dalam tujuan dan sasaran pembangunan daerah, indikator kinerja tujuan dan sasaran, program prioritas, indikator kinerja untuk masing-masing program prioritas, target kinerja program serta pagu anggaran program prioritas.</a:t>
            </a:r>
            <a:endParaRPr lang="en-US" sz="1200" dirty="0">
              <a:solidFill>
                <a:schemeClr val="tx1"/>
              </a:solidFill>
              <a:latin typeface="Bookman Old Style" panose="02050604050505020204" pitchFamily="18" charset="0"/>
              <a:cs typeface="Arial" panose="020B0604020202020204" pitchFamily="34" charset="0"/>
            </a:endParaRPr>
          </a:p>
        </p:txBody>
      </p:sp>
      <p:pic>
        <p:nvPicPr>
          <p:cNvPr id="5" name="Picture 4">
            <a:extLst>
              <a:ext uri="{FF2B5EF4-FFF2-40B4-BE49-F238E27FC236}">
                <a16:creationId xmlns:a16="http://schemas.microsoft.com/office/drawing/2014/main" id="{9E7A7341-45DF-4214-D4C9-9D6F5801BC5C}"/>
              </a:ext>
            </a:extLst>
          </p:cNvPr>
          <p:cNvPicPr>
            <a:picLocks noChangeAspect="1"/>
          </p:cNvPicPr>
          <p:nvPr/>
        </p:nvPicPr>
        <p:blipFill rotWithShape="1">
          <a:blip r:embed="rId6"/>
          <a:srcRect t="10014"/>
          <a:stretch/>
        </p:blipFill>
        <p:spPr>
          <a:xfrm>
            <a:off x="376173" y="3428999"/>
            <a:ext cx="11440296" cy="1080711"/>
          </a:xfrm>
          <a:prstGeom prst="rect">
            <a:avLst/>
          </a:prstGeom>
        </p:spPr>
      </p:pic>
      <p:pic>
        <p:nvPicPr>
          <p:cNvPr id="3" name="Picture 2">
            <a:extLst>
              <a:ext uri="{FF2B5EF4-FFF2-40B4-BE49-F238E27FC236}">
                <a16:creationId xmlns:a16="http://schemas.microsoft.com/office/drawing/2014/main" id="{AA06A217-76B1-9FEC-9D2B-16733CB969A7}"/>
              </a:ext>
            </a:extLst>
          </p:cNvPr>
          <p:cNvPicPr>
            <a:picLocks noChangeAspect="1"/>
          </p:cNvPicPr>
          <p:nvPr/>
        </p:nvPicPr>
        <p:blipFill>
          <a:blip r:embed="rId7"/>
          <a:stretch>
            <a:fillRect/>
          </a:stretch>
        </p:blipFill>
        <p:spPr>
          <a:xfrm>
            <a:off x="448336" y="4498070"/>
            <a:ext cx="11347113" cy="838610"/>
          </a:xfrm>
          <a:prstGeom prst="rect">
            <a:avLst/>
          </a:prstGeom>
        </p:spPr>
      </p:pic>
    </p:spTree>
    <p:extLst>
      <p:ext uri="{BB962C8B-B14F-4D97-AF65-F5344CB8AC3E}">
        <p14:creationId xmlns:p14="http://schemas.microsoft.com/office/powerpoint/2010/main" val="268751271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C9A346-8440-4E69-E06A-491471D88A26}"/>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570CD1E3-712F-7F3A-5771-4E31C782A91D}"/>
              </a:ext>
            </a:extLst>
          </p:cNvPr>
          <p:cNvPicPr>
            <a:picLocks noChangeAspect="1"/>
          </p:cNvPicPr>
          <p:nvPr/>
        </p:nvPicPr>
        <p:blipFill>
          <a:blip r:embed="rId2"/>
          <a:stretch>
            <a:fillRect/>
          </a:stretch>
        </p:blipFill>
        <p:spPr>
          <a:xfrm>
            <a:off x="0" y="-40396"/>
            <a:ext cx="12192000" cy="6857999"/>
          </a:xfrm>
          <a:prstGeom prst="rect">
            <a:avLst/>
          </a:prstGeom>
        </p:spPr>
      </p:pic>
      <p:pic>
        <p:nvPicPr>
          <p:cNvPr id="5" name="Picture 4">
            <a:extLst>
              <a:ext uri="{FF2B5EF4-FFF2-40B4-BE49-F238E27FC236}">
                <a16:creationId xmlns:a16="http://schemas.microsoft.com/office/drawing/2014/main" id="{ED421B4D-EB62-F00E-0705-09B9AA6DF51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48BF6D66-6250-CD30-F325-9451B4DFB0E4}"/>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9" name="Picture 8">
            <a:extLst>
              <a:ext uri="{FF2B5EF4-FFF2-40B4-BE49-F238E27FC236}">
                <a16:creationId xmlns:a16="http://schemas.microsoft.com/office/drawing/2014/main" id="{24D2B119-EE60-8AAE-30AB-FAF6F839CA40}"/>
              </a:ext>
            </a:extLst>
          </p:cNvPr>
          <p:cNvPicPr>
            <a:picLocks noChangeAspect="1"/>
          </p:cNvPicPr>
          <p:nvPr/>
        </p:nvPicPr>
        <p:blipFill rotWithShape="1">
          <a:blip r:embed="rId4"/>
          <a:srcRect t="5114"/>
          <a:stretch/>
        </p:blipFill>
        <p:spPr>
          <a:xfrm>
            <a:off x="3168970" y="688621"/>
            <a:ext cx="5496692" cy="2024761"/>
          </a:xfrm>
          <a:prstGeom prst="rect">
            <a:avLst/>
          </a:prstGeom>
        </p:spPr>
      </p:pic>
      <p:sp>
        <p:nvSpPr>
          <p:cNvPr id="10" name="Rectangle: Rounded Corners 9">
            <a:extLst>
              <a:ext uri="{FF2B5EF4-FFF2-40B4-BE49-F238E27FC236}">
                <a16:creationId xmlns:a16="http://schemas.microsoft.com/office/drawing/2014/main" id="{4D29D769-4074-844D-C8DC-1A38350AD0BD}"/>
              </a:ext>
            </a:extLst>
          </p:cNvPr>
          <p:cNvSpPr/>
          <p:nvPr/>
        </p:nvSpPr>
        <p:spPr>
          <a:xfrm>
            <a:off x="3168970" y="2332255"/>
            <a:ext cx="5575629" cy="484516"/>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A684D76-3E48-3E3B-3E9C-B07834C18EFB}"/>
              </a:ext>
            </a:extLst>
          </p:cNvPr>
          <p:cNvPicPr>
            <a:picLocks noChangeAspect="1"/>
          </p:cNvPicPr>
          <p:nvPr/>
        </p:nvPicPr>
        <p:blipFill>
          <a:blip r:embed="rId5"/>
          <a:stretch>
            <a:fillRect/>
          </a:stretch>
        </p:blipFill>
        <p:spPr>
          <a:xfrm>
            <a:off x="1158710" y="3069472"/>
            <a:ext cx="10412278" cy="638264"/>
          </a:xfrm>
          <a:prstGeom prst="rect">
            <a:avLst/>
          </a:prstGeom>
        </p:spPr>
      </p:pic>
      <p:pic>
        <p:nvPicPr>
          <p:cNvPr id="14" name="Picture 13">
            <a:extLst>
              <a:ext uri="{FF2B5EF4-FFF2-40B4-BE49-F238E27FC236}">
                <a16:creationId xmlns:a16="http://schemas.microsoft.com/office/drawing/2014/main" id="{99FF1AEB-8C4E-2FE8-22CC-E5BC2649547F}"/>
              </a:ext>
            </a:extLst>
          </p:cNvPr>
          <p:cNvPicPr>
            <a:picLocks noChangeAspect="1"/>
          </p:cNvPicPr>
          <p:nvPr/>
        </p:nvPicPr>
        <p:blipFill>
          <a:blip r:embed="rId6"/>
          <a:stretch>
            <a:fillRect/>
          </a:stretch>
        </p:blipFill>
        <p:spPr>
          <a:xfrm>
            <a:off x="1147216" y="3694870"/>
            <a:ext cx="10402752" cy="390580"/>
          </a:xfrm>
          <a:prstGeom prst="rect">
            <a:avLst/>
          </a:prstGeom>
        </p:spPr>
      </p:pic>
      <p:sp>
        <p:nvSpPr>
          <p:cNvPr id="3" name="Rectangle: Rounded Corners 2">
            <a:extLst>
              <a:ext uri="{FF2B5EF4-FFF2-40B4-BE49-F238E27FC236}">
                <a16:creationId xmlns:a16="http://schemas.microsoft.com/office/drawing/2014/main" id="{3882EC97-6905-EE7F-AAD4-56374FECB352}"/>
              </a:ext>
            </a:extLst>
          </p:cNvPr>
          <p:cNvSpPr/>
          <p:nvPr/>
        </p:nvSpPr>
        <p:spPr>
          <a:xfrm>
            <a:off x="8034043" y="3552016"/>
            <a:ext cx="1629002" cy="533434"/>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612579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826851-AC95-C6E2-FAC3-F22355FBD9A7}"/>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7A271540-C77D-A0CE-3A93-401B06958197}"/>
              </a:ext>
            </a:extLst>
          </p:cNvPr>
          <p:cNvSpPr/>
          <p:nvPr/>
        </p:nvSpPr>
        <p:spPr>
          <a:xfrm>
            <a:off x="0" y="0"/>
            <a:ext cx="12192000" cy="6858000"/>
          </a:xfrm>
          <a:prstGeom prst="rect">
            <a:avLst/>
          </a:prstGeom>
          <a:solidFill>
            <a:schemeClr val="accent6">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cxnSp>
        <p:nvCxnSpPr>
          <p:cNvPr id="4" name="Straight Connector 3">
            <a:extLst>
              <a:ext uri="{FF2B5EF4-FFF2-40B4-BE49-F238E27FC236}">
                <a16:creationId xmlns:a16="http://schemas.microsoft.com/office/drawing/2014/main" id="{132657C0-5E70-23BC-ACB5-19EEE3A5B68E}"/>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653D7CAD-ED79-ABE0-0A08-522D30CC888B}"/>
              </a:ext>
            </a:extLst>
          </p:cNvPr>
          <p:cNvCxnSpPr/>
          <p:nvPr/>
        </p:nvCxnSpPr>
        <p:spPr>
          <a:xfrm rot="16200000" flipH="1">
            <a:off x="739177" y="6385828"/>
            <a:ext cx="538039"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FB2A0E8-198F-DFBF-62D9-5AB66E7DA762}"/>
              </a:ext>
            </a:extLst>
          </p:cNvPr>
          <p:cNvSpPr txBox="1"/>
          <p:nvPr/>
        </p:nvSpPr>
        <p:spPr>
          <a:xfrm>
            <a:off x="1103458" y="6078719"/>
            <a:ext cx="4672054" cy="615722"/>
          </a:xfrm>
          <a:prstGeom prst="rect">
            <a:avLst/>
          </a:prstGeom>
          <a:noFill/>
        </p:spPr>
        <p:txBody>
          <a:bodyPr wrap="none" lIns="121891" tIns="60948" rIns="121891" bIns="60948">
            <a:spAutoFit/>
          </a:bodyPr>
          <a:lstStyle/>
          <a:p>
            <a:pPr marL="0" marR="0" lvl="0" indent="0" algn="l" defTabSz="1219200" rtl="0" eaLnBrk="1" fontAlgn="auto" latinLnBrk="0" hangingPunct="1">
              <a:lnSpc>
                <a:spcPct val="100000"/>
              </a:lnSpc>
              <a:spcBef>
                <a:spcPts val="0"/>
              </a:spcBef>
              <a:spcAft>
                <a:spcPts val="0"/>
              </a:spcAft>
              <a:buClrTx/>
              <a:buSzTx/>
              <a:buFontTx/>
              <a:buNone/>
              <a:tabLst/>
              <a:defRPr/>
            </a:pPr>
            <a:r>
              <a:rPr kumimoji="0" lang="en-US" sz="1065" b="1" i="0" u="none" strike="noStrike" kern="1200" cap="none" spc="0" normalizeH="0" baseline="0" noProof="0" dirty="0">
                <a:ln>
                  <a:noFill/>
                </a:ln>
                <a:solidFill>
                  <a:prstClr val="white"/>
                </a:solidFill>
                <a:effectLst/>
                <a:uLnTx/>
                <a:uFillTx/>
                <a:latin typeface="Tw Cen MT" panose="020B0602020104020603" pitchFamily="34" charset="0"/>
                <a:ea typeface="+mn-ea"/>
                <a:cs typeface="+mn-cs"/>
              </a:rPr>
              <a:t>DINAS PEKERJAAN UMUM PENATAAN RUANG DAN PERUMAHAN RAKYAT</a:t>
            </a:r>
          </a:p>
          <a:p>
            <a:pPr marL="0" marR="0" lvl="0" indent="0" algn="l" defTabSz="1219200" rtl="0" eaLnBrk="1" fontAlgn="auto" latinLnBrk="0" hangingPunct="1">
              <a:lnSpc>
                <a:spcPct val="100000"/>
              </a:lnSpc>
              <a:spcBef>
                <a:spcPts val="0"/>
              </a:spcBef>
              <a:spcAft>
                <a:spcPts val="0"/>
              </a:spcAft>
              <a:buClrTx/>
              <a:buSzTx/>
              <a:buFontTx/>
              <a:buNone/>
              <a:tabLst/>
              <a:defRPr/>
            </a:pPr>
            <a:r>
              <a:rPr kumimoji="0" lang="en-US" sz="1065" b="1" i="0" u="none" strike="noStrike" kern="1200" cap="none" spc="0" normalizeH="0" baseline="0" noProof="0" dirty="0">
                <a:ln>
                  <a:noFill/>
                </a:ln>
                <a:solidFill>
                  <a:prstClr val="white"/>
                </a:solidFill>
                <a:effectLst/>
                <a:uLnTx/>
                <a:uFillTx/>
                <a:latin typeface="Tw Cen MT" panose="020B0602020104020603" pitchFamily="34" charset="0"/>
                <a:ea typeface="+mn-ea"/>
                <a:cs typeface="+mn-cs"/>
              </a:rPr>
              <a:t>PROVINSI KALIMANTAN TIMUR</a:t>
            </a:r>
          </a:p>
          <a:p>
            <a:pPr marL="0" marR="0" lvl="0" indent="0" algn="l" defTabSz="1219200" rtl="0" eaLnBrk="1" fontAlgn="auto" latinLnBrk="0" hangingPunct="1">
              <a:lnSpc>
                <a:spcPct val="100000"/>
              </a:lnSpc>
              <a:spcBef>
                <a:spcPts val="0"/>
              </a:spcBef>
              <a:spcAft>
                <a:spcPts val="0"/>
              </a:spcAft>
              <a:buClrTx/>
              <a:buSzTx/>
              <a:buFontTx/>
              <a:buNone/>
              <a:tabLst/>
              <a:defRPr/>
            </a:pPr>
            <a:r>
              <a:rPr kumimoji="0" lang="en-US" sz="1065" b="0" i="0" u="none" strike="noStrike" kern="2000" cap="none" spc="628" normalizeH="0" baseline="0" noProof="0" dirty="0">
                <a:ln>
                  <a:noFill/>
                </a:ln>
                <a:solidFill>
                  <a:prstClr val="white"/>
                </a:solidFill>
                <a:effectLst/>
                <a:uLnTx/>
                <a:uFillTx/>
                <a:latin typeface="Tw Cen MT" panose="020B0602020104020603" pitchFamily="34" charset="0"/>
                <a:ea typeface="+mn-ea"/>
                <a:cs typeface="+mn-cs"/>
              </a:rPr>
              <a:t>BIDANG BINA KONSTRUKSI</a:t>
            </a:r>
            <a:endParaRPr kumimoji="0" lang="en-US" sz="1065" b="0" i="0" u="none" strike="noStrike" kern="1200" cap="none" spc="187" normalizeH="0" baseline="0" noProof="0" dirty="0">
              <a:ln>
                <a:noFill/>
              </a:ln>
              <a:solidFill>
                <a:prstClr val="white"/>
              </a:solidFill>
              <a:effectLst/>
              <a:uLnTx/>
              <a:uFillTx/>
              <a:latin typeface="Tw Cen MT" panose="020B0602020104020603" pitchFamily="34" charset="0"/>
              <a:ea typeface="+mn-ea"/>
              <a:cs typeface="+mn-cs"/>
            </a:endParaRPr>
          </a:p>
        </p:txBody>
      </p:sp>
      <p:sp>
        <p:nvSpPr>
          <p:cNvPr id="9" name="TextBox 8">
            <a:extLst>
              <a:ext uri="{FF2B5EF4-FFF2-40B4-BE49-F238E27FC236}">
                <a16:creationId xmlns:a16="http://schemas.microsoft.com/office/drawing/2014/main" id="{31CCBAA5-66C8-98F2-4716-A18012C0FCB2}"/>
              </a:ext>
            </a:extLst>
          </p:cNvPr>
          <p:cNvSpPr txBox="1"/>
          <p:nvPr/>
        </p:nvSpPr>
        <p:spPr>
          <a:xfrm>
            <a:off x="397883" y="2084475"/>
            <a:ext cx="11553826" cy="769423"/>
          </a:xfrm>
          <a:prstGeom prst="rect">
            <a:avLst/>
          </a:prstGeom>
          <a:noFill/>
        </p:spPr>
        <p:txBody>
          <a:bodyPr wrap="square" lIns="91423" tIns="45711" rIns="91423" bIns="45711">
            <a:spAutoFit/>
          </a:bodyPr>
          <a:lstStyle/>
          <a:p>
            <a:pPr marL="12700" marR="0" lvl="0" indent="0" algn="ctr" defTabSz="914400" rtl="0" eaLnBrk="1" fontAlgn="auto" latinLnBrk="0" hangingPunct="1">
              <a:lnSpc>
                <a:spcPct val="100000"/>
              </a:lnSpc>
              <a:spcBef>
                <a:spcPts val="100"/>
              </a:spcBef>
              <a:spcAft>
                <a:spcPts val="0"/>
              </a:spcAft>
              <a:buClrTx/>
              <a:buSzTx/>
              <a:buFontTx/>
              <a:buNone/>
              <a:tabLst>
                <a:tab pos="2719070" algn="l"/>
              </a:tabLst>
              <a:defRPr/>
            </a:pPr>
            <a:r>
              <a:rPr kumimoji="0" lang="fi-FI" sz="4400" b="1" i="0" u="none" strike="noStrike" kern="0" cap="none" spc="300" normalizeH="0" baseline="0" noProof="0" dirty="0">
                <a:ln>
                  <a:noFill/>
                </a:ln>
                <a:solidFill>
                  <a:srgbClr val="0070C0"/>
                </a:solidFill>
                <a:effectLst/>
                <a:uLnTx/>
                <a:uFillTx/>
                <a:latin typeface="Century Gothic" panose="020B0502020202020204" pitchFamily="34" charset="0"/>
                <a:ea typeface="+mn-ea"/>
                <a:cs typeface="+mn-cs"/>
              </a:rPr>
              <a:t>IKU PERANGKAT DAERAH TAHUN 2025 </a:t>
            </a:r>
          </a:p>
        </p:txBody>
      </p:sp>
      <p:pic>
        <p:nvPicPr>
          <p:cNvPr id="10" name="Picture 9">
            <a:extLst>
              <a:ext uri="{FF2B5EF4-FFF2-40B4-BE49-F238E27FC236}">
                <a16:creationId xmlns:a16="http://schemas.microsoft.com/office/drawing/2014/main" id="{9A0E8064-0A37-114C-2956-A9E9028A5AD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CC324F42-5AA3-E243-8E9F-253CCDC7F7F7}"/>
              </a:ext>
            </a:extLst>
          </p:cNvPr>
          <p:cNvSpPr/>
          <p:nvPr/>
        </p:nvSpPr>
        <p:spPr>
          <a:xfrm>
            <a:off x="9592508" y="87959"/>
            <a:ext cx="2747296" cy="41549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DINAS PEKERJAAN UMUM PENATAAN RUANG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DAN PERUMAHAN RAKYAT PROVINSI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KALIMANTAN TIMUR</a:t>
            </a:r>
            <a:endParaRPr kumimoji="0" lang="id-ID" sz="7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427986327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B35014-E3F3-47C2-C0DB-C5E071F96AC2}"/>
            </a:ext>
          </a:extLst>
        </p:cNvPr>
        <p:cNvGrpSpPr/>
        <p:nvPr/>
      </p:nvGrpSpPr>
      <p:grpSpPr>
        <a:xfrm>
          <a:off x="0" y="0"/>
          <a:ext cx="0" cy="0"/>
          <a:chOff x="0" y="0"/>
          <a:chExt cx="0" cy="0"/>
        </a:xfrm>
      </p:grpSpPr>
      <p:grpSp>
        <p:nvGrpSpPr>
          <p:cNvPr id="42" name="object 2">
            <a:extLst>
              <a:ext uri="{FF2B5EF4-FFF2-40B4-BE49-F238E27FC236}">
                <a16:creationId xmlns:a16="http://schemas.microsoft.com/office/drawing/2014/main" id="{5B5942CC-54F7-ABF2-0FEE-C9E37EA7C19E}"/>
              </a:ext>
            </a:extLst>
          </p:cNvPr>
          <p:cNvGrpSpPr>
            <a:grpSpLocks noGrp="1" noUngrp="1" noRot="1" noMove="1" noResize="1"/>
          </p:cNvGrpSpPr>
          <p:nvPr/>
        </p:nvGrpSpPr>
        <p:grpSpPr>
          <a:xfrm>
            <a:off x="1" y="0"/>
            <a:ext cx="12192340" cy="6854613"/>
            <a:chOff x="5950839" y="0"/>
            <a:chExt cx="3193415" cy="5140960"/>
          </a:xfrm>
          <a:blipFill>
            <a:blip r:embed="rId2" cstate="print"/>
            <a:stretch>
              <a:fillRect/>
            </a:stretch>
          </a:blipFill>
        </p:grpSpPr>
        <p:sp>
          <p:nvSpPr>
            <p:cNvPr id="43" name="object 3">
              <a:extLst>
                <a:ext uri="{FF2B5EF4-FFF2-40B4-BE49-F238E27FC236}">
                  <a16:creationId xmlns:a16="http://schemas.microsoft.com/office/drawing/2014/main" id="{20D50EFA-4A22-D3B7-24A0-764E9CD54CBE}"/>
                </a:ext>
              </a:extLst>
            </p:cNvPr>
            <p:cNvSpPr>
              <a:spLocks noGrp="1" noRot="1" noMove="1" noResize="1" noEditPoints="1" noAdjustHandles="1" noChangeArrowheads="1" noChangeShapeType="1"/>
            </p:cNvSpPr>
            <p:nvPr/>
          </p:nvSpPr>
          <p:spPr>
            <a:xfrm>
              <a:off x="5950839" y="0"/>
              <a:ext cx="3193160" cy="5140960"/>
            </a:xfrm>
            <a:prstGeom prst="rect">
              <a:avLst/>
            </a:prstGeom>
            <a:grp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 name="object 4">
              <a:extLst>
                <a:ext uri="{FF2B5EF4-FFF2-40B4-BE49-F238E27FC236}">
                  <a16:creationId xmlns:a16="http://schemas.microsoft.com/office/drawing/2014/main" id="{BD12DDC3-16EE-A114-DA22-650DFC99D379}"/>
                </a:ext>
              </a:extLst>
            </p:cNvPr>
            <p:cNvSpPr>
              <a:spLocks noGrp="1" noRot="1" noMove="1" noResize="1" noEditPoints="1" noAdjustHandles="1" noChangeArrowheads="1" noChangeShapeType="1"/>
            </p:cNvSpPr>
            <p:nvPr/>
          </p:nvSpPr>
          <p:spPr>
            <a:xfrm>
              <a:off x="5950839" y="3"/>
              <a:ext cx="2982849" cy="5140960"/>
            </a:xfrm>
            <a:prstGeom prst="rect">
              <a:avLst/>
            </a:prstGeom>
            <a:grp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45" name="TextBox 44">
            <a:extLst>
              <a:ext uri="{FF2B5EF4-FFF2-40B4-BE49-F238E27FC236}">
                <a16:creationId xmlns:a16="http://schemas.microsoft.com/office/drawing/2014/main" id="{FE6367FF-424C-7085-CA12-98863A4E0D59}"/>
              </a:ext>
            </a:extLst>
          </p:cNvPr>
          <p:cNvSpPr txBox="1"/>
          <p:nvPr/>
        </p:nvSpPr>
        <p:spPr>
          <a:xfrm>
            <a:off x="152566" y="6179829"/>
            <a:ext cx="4672054" cy="615722"/>
          </a:xfrm>
          <a:prstGeom prst="rect">
            <a:avLst/>
          </a:prstGeom>
          <a:noFill/>
        </p:spPr>
        <p:txBody>
          <a:bodyPr wrap="none" lIns="121891" tIns="60948" rIns="121891" bIns="60948">
            <a:spAutoFit/>
          </a:bodyPr>
          <a:lstStyle/>
          <a:p>
            <a:pPr marL="0" marR="0" lvl="0" indent="0" algn="l" defTabSz="1219080" rtl="0" eaLnBrk="1" fontAlgn="auto" latinLnBrk="0" hangingPunct="1">
              <a:lnSpc>
                <a:spcPct val="100000"/>
              </a:lnSpc>
              <a:spcBef>
                <a:spcPts val="0"/>
              </a:spcBef>
              <a:spcAft>
                <a:spcPts val="0"/>
              </a:spcAft>
              <a:buClrTx/>
              <a:buSzTx/>
              <a:buFontTx/>
              <a:buNone/>
              <a:tabLst/>
              <a:defRPr/>
            </a:pPr>
            <a:r>
              <a:rPr kumimoji="0" lang="en-US" sz="1067" b="1" i="0" u="none" strike="noStrike" kern="1200" cap="none" spc="0" normalizeH="0" baseline="0" noProof="0" dirty="0">
                <a:ln>
                  <a:noFill/>
                </a:ln>
                <a:solidFill>
                  <a:prstClr val="black"/>
                </a:solidFill>
                <a:effectLst/>
                <a:uLnTx/>
                <a:uFillTx/>
                <a:latin typeface="Tw Cen MT" pitchFamily="34" charset="0"/>
                <a:ea typeface="+mn-ea"/>
                <a:cs typeface="+mn-cs"/>
              </a:rPr>
              <a:t>DINAS PEKERJAAN UMUM PENATAAN RUANG DAN PERUMAHAN RAKYAT</a:t>
            </a:r>
          </a:p>
          <a:p>
            <a:pPr marL="0" marR="0" lvl="0" indent="0" algn="l" defTabSz="1219080" rtl="0" eaLnBrk="1" fontAlgn="auto" latinLnBrk="0" hangingPunct="1">
              <a:lnSpc>
                <a:spcPct val="100000"/>
              </a:lnSpc>
              <a:spcBef>
                <a:spcPts val="0"/>
              </a:spcBef>
              <a:spcAft>
                <a:spcPts val="0"/>
              </a:spcAft>
              <a:buClrTx/>
              <a:buSzTx/>
              <a:buFontTx/>
              <a:buNone/>
              <a:tabLst/>
              <a:defRPr/>
            </a:pPr>
            <a:r>
              <a:rPr kumimoji="0" lang="en-US" sz="1067" b="1" i="0" u="none" strike="noStrike" kern="1200" cap="none" spc="0" normalizeH="0" baseline="0" noProof="0" dirty="0">
                <a:ln>
                  <a:noFill/>
                </a:ln>
                <a:solidFill>
                  <a:prstClr val="black"/>
                </a:solidFill>
                <a:effectLst/>
                <a:uLnTx/>
                <a:uFillTx/>
                <a:latin typeface="Tw Cen MT" pitchFamily="34" charset="0"/>
                <a:ea typeface="+mn-ea"/>
                <a:cs typeface="+mn-cs"/>
              </a:rPr>
              <a:t>PROVINSI KALIMANTAN TIMUR</a:t>
            </a:r>
          </a:p>
          <a:p>
            <a:pPr marL="0" marR="0" lvl="0" indent="0" algn="l" defTabSz="1219080" rtl="0" eaLnBrk="1" fontAlgn="auto" latinLnBrk="0" hangingPunct="1">
              <a:lnSpc>
                <a:spcPct val="100000"/>
              </a:lnSpc>
              <a:spcBef>
                <a:spcPts val="0"/>
              </a:spcBef>
              <a:spcAft>
                <a:spcPts val="0"/>
              </a:spcAft>
              <a:buClrTx/>
              <a:buSzTx/>
              <a:buFontTx/>
              <a:buNone/>
              <a:tabLst/>
              <a:defRPr/>
            </a:pPr>
            <a:r>
              <a:rPr kumimoji="0" lang="en-US" sz="1067" b="0" i="0" u="none" strike="noStrike" kern="2000" cap="none" spc="628" normalizeH="0" baseline="0" noProof="0" dirty="0">
                <a:ln>
                  <a:noFill/>
                </a:ln>
                <a:solidFill>
                  <a:prstClr val="black"/>
                </a:solidFill>
                <a:effectLst/>
                <a:uLnTx/>
                <a:uFillTx/>
                <a:latin typeface="Tw Cen MT" pitchFamily="34" charset="0"/>
                <a:ea typeface="+mn-ea"/>
                <a:cs typeface="+mn-cs"/>
              </a:rPr>
              <a:t>BIDANG BINA KONSTRUKSI</a:t>
            </a:r>
            <a:endParaRPr kumimoji="0" lang="en-US" sz="1067" b="0" i="0" u="none" strike="noStrike" kern="1200" cap="none" spc="187" normalizeH="0" baseline="0" noProof="0" dirty="0">
              <a:ln>
                <a:noFill/>
              </a:ln>
              <a:solidFill>
                <a:prstClr val="black"/>
              </a:solidFill>
              <a:effectLst/>
              <a:uLnTx/>
              <a:uFillTx/>
              <a:latin typeface="Tw Cen MT" pitchFamily="34" charset="0"/>
              <a:ea typeface="+mn-ea"/>
              <a:cs typeface="+mn-cs"/>
            </a:endParaRPr>
          </a:p>
        </p:txBody>
      </p:sp>
      <p:pic>
        <p:nvPicPr>
          <p:cNvPr id="47" name="Picture 46">
            <a:extLst>
              <a:ext uri="{FF2B5EF4-FFF2-40B4-BE49-F238E27FC236}">
                <a16:creationId xmlns:a16="http://schemas.microsoft.com/office/drawing/2014/main" id="{A83AB087-3225-C07B-C460-8DE8A18DDA3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48" name="Rectangle 47">
            <a:extLst>
              <a:ext uri="{FF2B5EF4-FFF2-40B4-BE49-F238E27FC236}">
                <a16:creationId xmlns:a16="http://schemas.microsoft.com/office/drawing/2014/main" id="{DE49CD91-04EE-D147-0ADE-91551FEA386C}"/>
              </a:ext>
            </a:extLst>
          </p:cNvPr>
          <p:cNvSpPr/>
          <p:nvPr/>
        </p:nvSpPr>
        <p:spPr>
          <a:xfrm>
            <a:off x="9592508" y="87959"/>
            <a:ext cx="2747296" cy="41549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0"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DINAS PEKERJAAN UMUM PENATAAN RUANG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0"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DAN PERUMAHAN RAKYAT PROVINSI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0"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KALIMANTAN TIMUR</a:t>
            </a:r>
            <a:endParaRPr kumimoji="0" lang="id-ID" sz="700" b="0"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endParaRPr>
          </a:p>
        </p:txBody>
      </p:sp>
      <p:pic>
        <p:nvPicPr>
          <p:cNvPr id="2" name="Picture 1">
            <a:extLst>
              <a:ext uri="{FF2B5EF4-FFF2-40B4-BE49-F238E27FC236}">
                <a16:creationId xmlns:a16="http://schemas.microsoft.com/office/drawing/2014/main" id="{6AD2A4A5-2299-7752-DF2F-2639E2D363A3}"/>
              </a:ext>
            </a:extLst>
          </p:cNvPr>
          <p:cNvPicPr>
            <a:picLocks noChangeAspect="1"/>
          </p:cNvPicPr>
          <p:nvPr/>
        </p:nvPicPr>
        <p:blipFill rotWithShape="1">
          <a:blip r:embed="rId4"/>
          <a:srcRect l="1644" r="1594" b="-430"/>
          <a:stretch/>
        </p:blipFill>
        <p:spPr>
          <a:xfrm>
            <a:off x="429490" y="62449"/>
            <a:ext cx="9014581" cy="4152903"/>
          </a:xfrm>
          <a:prstGeom prst="rect">
            <a:avLst/>
          </a:prstGeom>
        </p:spPr>
      </p:pic>
      <p:pic>
        <p:nvPicPr>
          <p:cNvPr id="5" name="Content Placeholder 4">
            <a:extLst>
              <a:ext uri="{FF2B5EF4-FFF2-40B4-BE49-F238E27FC236}">
                <a16:creationId xmlns:a16="http://schemas.microsoft.com/office/drawing/2014/main" id="{1FC9CF8A-847D-7B39-E7CE-AB6DC1076792}"/>
              </a:ext>
            </a:extLst>
          </p:cNvPr>
          <p:cNvPicPr>
            <a:picLocks noChangeAspect="1"/>
          </p:cNvPicPr>
          <p:nvPr/>
        </p:nvPicPr>
        <p:blipFill rotWithShape="1">
          <a:blip r:embed="rId5"/>
          <a:srcRect l="1588" r="255"/>
          <a:stretch/>
        </p:blipFill>
        <p:spPr>
          <a:xfrm>
            <a:off x="429490" y="4274414"/>
            <a:ext cx="10321636" cy="1905415"/>
          </a:xfrm>
          <a:prstGeom prst="rect">
            <a:avLst/>
          </a:prstGeom>
        </p:spPr>
      </p:pic>
      <p:sp>
        <p:nvSpPr>
          <p:cNvPr id="3" name="Rectangle: Rounded Corners 2">
            <a:extLst>
              <a:ext uri="{FF2B5EF4-FFF2-40B4-BE49-F238E27FC236}">
                <a16:creationId xmlns:a16="http://schemas.microsoft.com/office/drawing/2014/main" id="{43C7F7AC-F910-18DF-3D2D-889E9617B30D}"/>
              </a:ext>
            </a:extLst>
          </p:cNvPr>
          <p:cNvSpPr/>
          <p:nvPr/>
        </p:nvSpPr>
        <p:spPr>
          <a:xfrm>
            <a:off x="395353" y="3461940"/>
            <a:ext cx="9014581" cy="794978"/>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chemeClr val="bg1"/>
                </a:solidFill>
              </a:ln>
              <a:solidFill>
                <a:schemeClr val="bg1"/>
              </a:solidFill>
            </a:endParaRPr>
          </a:p>
        </p:txBody>
      </p:sp>
      <p:sp>
        <p:nvSpPr>
          <p:cNvPr id="8" name="Rectangle: Rounded Corners 7">
            <a:extLst>
              <a:ext uri="{FF2B5EF4-FFF2-40B4-BE49-F238E27FC236}">
                <a16:creationId xmlns:a16="http://schemas.microsoft.com/office/drawing/2014/main" id="{3375B595-3BC5-2E36-C5F5-9EF604170AB1}"/>
              </a:ext>
            </a:extLst>
          </p:cNvPr>
          <p:cNvSpPr/>
          <p:nvPr/>
        </p:nvSpPr>
        <p:spPr>
          <a:xfrm>
            <a:off x="429489" y="5402347"/>
            <a:ext cx="10321636" cy="794978"/>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chemeClr val="bg1"/>
                </a:solidFill>
              </a:ln>
              <a:solidFill>
                <a:schemeClr val="bg1"/>
              </a:solidFill>
            </a:endParaRPr>
          </a:p>
        </p:txBody>
      </p:sp>
    </p:spTree>
    <p:extLst>
      <p:ext uri="{BB962C8B-B14F-4D97-AF65-F5344CB8AC3E}">
        <p14:creationId xmlns:p14="http://schemas.microsoft.com/office/powerpoint/2010/main" val="40227228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20AEFE-72C8-EEB7-9AA0-82C83EA08826}"/>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A34B1D05-AD86-CFDE-0CB5-1D9DFDD2FFFE}"/>
              </a:ext>
            </a:extLst>
          </p:cNvPr>
          <p:cNvSpPr/>
          <p:nvPr/>
        </p:nvSpPr>
        <p:spPr>
          <a:xfrm>
            <a:off x="-3" y="0"/>
            <a:ext cx="12192000" cy="6858000"/>
          </a:xfrm>
          <a:prstGeom prst="rect">
            <a:avLst/>
          </a:prstGeom>
          <a:solidFill>
            <a:srgbClr val="002060"/>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FCBF38DE-7A1F-DDCB-1226-A86F658F71E1}"/>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2F0DCD4-8557-EE53-A422-BEC07DAC8CF9}"/>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90C82790-D952-0ADC-C8BC-B8EA77045CBE}"/>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dirty="0">
                <a:solidFill>
                  <a:schemeClr val="bg1"/>
                </a:solidFill>
                <a:latin typeface="Tw Cen MT" pitchFamily="34" charset="0"/>
              </a:rPr>
              <a:t>DINAS PEKERJAAN UMUM PENATAAN RUANG DAN PERUMAHAN RAKYAT</a:t>
            </a:r>
          </a:p>
          <a:p>
            <a:pPr defTabSz="1219080">
              <a:defRPr/>
            </a:pPr>
            <a:r>
              <a:rPr lang="en-US" sz="1067" b="1" dirty="0">
                <a:solidFill>
                  <a:schemeClr val="bg1"/>
                </a:solidFill>
                <a:latin typeface="Tw Cen MT" pitchFamily="34" charset="0"/>
              </a:rPr>
              <a:t>PROVINSI KALIMANTAN TIMUR</a:t>
            </a:r>
          </a:p>
          <a:p>
            <a:pPr defTabSz="1219080">
              <a:defRPr/>
            </a:pPr>
            <a:r>
              <a:rPr lang="en-US" sz="1067" kern="2000" spc="628" dirty="0">
                <a:solidFill>
                  <a:schemeClr val="bg1"/>
                </a:solidFill>
                <a:latin typeface="Tw Cen MT" pitchFamily="34" charset="0"/>
              </a:rPr>
              <a:t>BIDANG BINA KONSTRUKSI</a:t>
            </a:r>
            <a:endParaRPr lang="en-US" sz="1067" spc="187" dirty="0">
              <a:solidFill>
                <a:schemeClr val="bg1"/>
              </a:solidFill>
              <a:latin typeface="Tw Cen MT" pitchFamily="34" charset="0"/>
            </a:endParaRPr>
          </a:p>
        </p:txBody>
      </p:sp>
      <p:sp>
        <p:nvSpPr>
          <p:cNvPr id="9" name="TextBox 8">
            <a:extLst>
              <a:ext uri="{FF2B5EF4-FFF2-40B4-BE49-F238E27FC236}">
                <a16:creationId xmlns:a16="http://schemas.microsoft.com/office/drawing/2014/main" id="{932F2762-6733-7B22-1830-97F6F537A0C8}"/>
              </a:ext>
            </a:extLst>
          </p:cNvPr>
          <p:cNvSpPr txBox="1"/>
          <p:nvPr/>
        </p:nvSpPr>
        <p:spPr>
          <a:xfrm>
            <a:off x="319087" y="2777987"/>
            <a:ext cx="11553826" cy="2431417"/>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RENJA TAHUN ANGGARAN 2025</a:t>
            </a:r>
          </a:p>
          <a:p>
            <a:pPr algn="ctr" eaLnBrk="1" hangingPunct="1">
              <a:buClr>
                <a:srgbClr val="262626"/>
              </a:buClr>
              <a:buSzPts val="1200"/>
              <a:buFont typeface="Open Sans"/>
              <a:buNone/>
            </a:pPr>
            <a:endPar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endParaRPr>
          </a:p>
          <a:p>
            <a:pPr eaLnBrk="1" hangingPunct="1">
              <a:buClr>
                <a:srgbClr val="262626"/>
              </a:buClr>
              <a:buSzPts val="1200"/>
              <a:buFont typeface="Open Sans"/>
              <a:buNone/>
            </a:pPr>
            <a:endPar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endParaRPr>
          </a:p>
          <a:p>
            <a:pPr eaLnBrk="1" hangingPunct="1">
              <a:buClr>
                <a:srgbClr val="262626"/>
              </a:buClr>
              <a:buSzPts val="1200"/>
              <a:buFont typeface="Open Sans"/>
              <a:buNone/>
            </a:pPr>
            <a:r>
              <a:rPr lang="sv-SE" altLang="en-US" sz="20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 </a:t>
            </a:r>
            <a:r>
              <a:rPr lang="sv-SE" altLang="en-US" sz="2000" b="1">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Status 17 April 2025 </a:t>
            </a:r>
            <a:endParaRPr lang="sv-SE" altLang="en-US" sz="20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a:extLst>
              <a:ext uri="{FF2B5EF4-FFF2-40B4-BE49-F238E27FC236}">
                <a16:creationId xmlns:a16="http://schemas.microsoft.com/office/drawing/2014/main" id="{8B2A1F6A-F1DD-0812-2326-8F2716E7D3A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AE8DD301-88B7-9C20-FCFC-5FBC32E4D75D}"/>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379135121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2892E1-B5CA-B639-13E2-48586EE51B5A}"/>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5961D6E1-B18C-CD8E-01EB-77089FBC6BBC}"/>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a:extLst>
              <a:ext uri="{FF2B5EF4-FFF2-40B4-BE49-F238E27FC236}">
                <a16:creationId xmlns:a16="http://schemas.microsoft.com/office/drawing/2014/main" id="{94A37419-641B-875A-438D-F866776B50CA}"/>
              </a:ext>
            </a:extLst>
          </p:cNvPr>
          <p:cNvSpPr>
            <a:spLocks noGrp="1"/>
          </p:cNvSpPr>
          <p:nvPr>
            <p:ph type="ctrTitle"/>
          </p:nvPr>
        </p:nvSpPr>
        <p:spPr>
          <a:xfrm>
            <a:off x="-147804" y="-208161"/>
            <a:ext cx="9144000" cy="1423235"/>
          </a:xfrm>
        </p:spPr>
        <p:txBody>
          <a:bodyPr>
            <a:noAutofit/>
          </a:bodyPr>
          <a:lstStyle/>
          <a:p>
            <a:br>
              <a:rPr lang="en-US" sz="2500"/>
            </a:br>
            <a:endParaRPr lang="en-US" sz="2500" dirty="0"/>
          </a:p>
        </p:txBody>
      </p:sp>
      <p:sp>
        <p:nvSpPr>
          <p:cNvPr id="16" name="Title 12">
            <a:extLst>
              <a:ext uri="{FF2B5EF4-FFF2-40B4-BE49-F238E27FC236}">
                <a16:creationId xmlns:a16="http://schemas.microsoft.com/office/drawing/2014/main" id="{BBCD95E8-93B9-C066-2721-0CC364C6C90A}"/>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41771DC5-3323-A864-4B87-B93DC007744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8FC3C4BB-747E-D5B0-3C95-67810F5681BB}"/>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15" name="Rectangle 14">
            <a:extLst>
              <a:ext uri="{FF2B5EF4-FFF2-40B4-BE49-F238E27FC236}">
                <a16:creationId xmlns:a16="http://schemas.microsoft.com/office/drawing/2014/main" id="{F9D30EDD-7365-F42F-9FC5-8B13EDBFC7ED}"/>
              </a:ext>
            </a:extLst>
          </p:cNvPr>
          <p:cNvSpPr/>
          <p:nvPr/>
        </p:nvSpPr>
        <p:spPr>
          <a:xfrm>
            <a:off x="457254" y="99160"/>
            <a:ext cx="8686746" cy="898160"/>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u="sng" dirty="0">
                <a:solidFill>
                  <a:schemeClr val="tx1"/>
                </a:solidFill>
                <a:latin typeface="Apple Braille" pitchFamily="2" charset="0"/>
              </a:rPr>
              <a:t>RENJA SUB URUSAN JASA KONSTRUKSI T.A 202</a:t>
            </a:r>
            <a:r>
              <a:rPr lang="en-US" b="1" dirty="0">
                <a:solidFill>
                  <a:schemeClr val="tx1"/>
                </a:solidFill>
                <a:latin typeface="Apple Braille" pitchFamily="2" charset="0"/>
              </a:rPr>
              <a:t>5 </a:t>
            </a:r>
          </a:p>
          <a:p>
            <a:r>
              <a:rPr lang="en-US" sz="1400" b="1" i="1">
                <a:solidFill>
                  <a:schemeClr val="tx1"/>
                </a:solidFill>
                <a:latin typeface="Apple Braille" pitchFamily="2" charset="0"/>
              </a:rPr>
              <a:t>*) 17 April 2025 </a:t>
            </a:r>
            <a:endParaRPr lang="en-US" sz="1400" b="1" i="1" dirty="0">
              <a:solidFill>
                <a:schemeClr val="tx1"/>
              </a:solidFill>
              <a:latin typeface="Apple Braille" pitchFamily="2" charset="0"/>
            </a:endParaRPr>
          </a:p>
        </p:txBody>
      </p:sp>
      <p:pic>
        <p:nvPicPr>
          <p:cNvPr id="7" name="Picture 6">
            <a:extLst>
              <a:ext uri="{FF2B5EF4-FFF2-40B4-BE49-F238E27FC236}">
                <a16:creationId xmlns:a16="http://schemas.microsoft.com/office/drawing/2014/main" id="{18AF4997-7242-B8D0-ED45-63081AF1AB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170423"/>
            <a:ext cx="12192000" cy="4517154"/>
          </a:xfrm>
          <a:prstGeom prst="rect">
            <a:avLst/>
          </a:prstGeom>
        </p:spPr>
      </p:pic>
    </p:spTree>
    <p:extLst>
      <p:ext uri="{BB962C8B-B14F-4D97-AF65-F5344CB8AC3E}">
        <p14:creationId xmlns:p14="http://schemas.microsoft.com/office/powerpoint/2010/main" val="346646748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F2F1EC-D3D0-A1A7-E37D-1DCD920063D6}"/>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C9DE68E5-D2C7-CD53-7D6F-0764181B0A6B}"/>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a:extLst>
              <a:ext uri="{FF2B5EF4-FFF2-40B4-BE49-F238E27FC236}">
                <a16:creationId xmlns:a16="http://schemas.microsoft.com/office/drawing/2014/main" id="{A6F2B7A9-B918-00AA-3C63-0E62D6C52CD3}"/>
              </a:ext>
            </a:extLst>
          </p:cNvPr>
          <p:cNvSpPr>
            <a:spLocks noGrp="1"/>
          </p:cNvSpPr>
          <p:nvPr>
            <p:ph type="ctrTitle"/>
          </p:nvPr>
        </p:nvSpPr>
        <p:spPr>
          <a:xfrm>
            <a:off x="-147804" y="-208161"/>
            <a:ext cx="9144000" cy="1423235"/>
          </a:xfrm>
        </p:spPr>
        <p:txBody>
          <a:bodyPr>
            <a:noAutofit/>
          </a:bodyPr>
          <a:lstStyle/>
          <a:p>
            <a:br>
              <a:rPr lang="en-US" sz="2500"/>
            </a:br>
            <a:endParaRPr lang="en-US" sz="2500" dirty="0"/>
          </a:p>
        </p:txBody>
      </p:sp>
      <p:sp>
        <p:nvSpPr>
          <p:cNvPr id="16" name="Title 12">
            <a:extLst>
              <a:ext uri="{FF2B5EF4-FFF2-40B4-BE49-F238E27FC236}">
                <a16:creationId xmlns:a16="http://schemas.microsoft.com/office/drawing/2014/main" id="{17CBB97B-FA11-F38D-187B-1B8A54E09A68}"/>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657C655D-0929-10AC-C3AD-06AA86EDC17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B6677DE2-247E-93D2-D8DD-8EB1FBEF9EB6}"/>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7" name="Picture 6">
            <a:extLst>
              <a:ext uri="{FF2B5EF4-FFF2-40B4-BE49-F238E27FC236}">
                <a16:creationId xmlns:a16="http://schemas.microsoft.com/office/drawing/2014/main" id="{B55D8CE7-5BFE-8D93-A080-B5B35E62E7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034823"/>
            <a:ext cx="12192000" cy="4788353"/>
          </a:xfrm>
          <a:prstGeom prst="rect">
            <a:avLst/>
          </a:prstGeom>
        </p:spPr>
      </p:pic>
    </p:spTree>
    <p:extLst>
      <p:ext uri="{BB962C8B-B14F-4D97-AF65-F5344CB8AC3E}">
        <p14:creationId xmlns:p14="http://schemas.microsoft.com/office/powerpoint/2010/main" val="30013680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E8F793-A3A6-532B-F74E-416350CD6513}"/>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B323104F-9815-C6DC-32A8-DBBFCC7C1BCC}"/>
              </a:ext>
            </a:extLst>
          </p:cNvPr>
          <p:cNvSpPr/>
          <p:nvPr/>
        </p:nvSpPr>
        <p:spPr>
          <a:xfrm>
            <a:off x="0" y="0"/>
            <a:ext cx="12192000" cy="6858000"/>
          </a:xfrm>
          <a:prstGeom prst="rect">
            <a:avLst/>
          </a:prstGeom>
          <a:solidFill>
            <a:schemeClr val="accent4"/>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D39B1D9B-D5A0-6CAC-D055-B00CB1728EC7}"/>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598D2D3E-2C1E-EC4A-C0B2-2DD9C36ED761}"/>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6D0CC069-5922-9AA7-3FEA-591CA3C2F998}"/>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sp>
        <p:nvSpPr>
          <p:cNvPr id="9" name="TextBox 8">
            <a:extLst>
              <a:ext uri="{FF2B5EF4-FFF2-40B4-BE49-F238E27FC236}">
                <a16:creationId xmlns:a16="http://schemas.microsoft.com/office/drawing/2014/main" id="{88B20931-88A1-0D80-37BC-F022FF499456}"/>
              </a:ext>
            </a:extLst>
          </p:cNvPr>
          <p:cNvSpPr txBox="1"/>
          <p:nvPr/>
        </p:nvSpPr>
        <p:spPr>
          <a:xfrm>
            <a:off x="417338" y="2590314"/>
            <a:ext cx="11553826" cy="1477309"/>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500" b="1" dirty="0">
                <a:solidFill>
                  <a:schemeClr val="accent5">
                    <a:lumMod val="75000"/>
                  </a:schemeClr>
                </a:solidFill>
                <a:effectLst>
                  <a:reflection blurRad="6350" stA="50000" endA="300" endPos="50000" dist="60007" dir="5400000" sy="-100000" algn="bl" rotWithShape="0"/>
                </a:effectLst>
                <a:latin typeface="Century Gothic" panose="020B0502020202020204" pitchFamily="34" charset="0"/>
                <a:ea typeface="Open Sans"/>
                <a:cs typeface="Open Sans"/>
                <a:sym typeface="Open Sans Semibold"/>
              </a:rPr>
              <a:t>RENCANA KERJA </a:t>
            </a:r>
          </a:p>
          <a:p>
            <a:pPr algn="ctr" eaLnBrk="1" hangingPunct="1">
              <a:buClr>
                <a:srgbClr val="262626"/>
              </a:buClr>
              <a:buSzPts val="1200"/>
              <a:buFont typeface="Open Sans"/>
              <a:buNone/>
            </a:pPr>
            <a:r>
              <a:rPr lang="sv-SE" altLang="en-US" sz="4500" b="1" dirty="0">
                <a:solidFill>
                  <a:schemeClr val="accent5">
                    <a:lumMod val="75000"/>
                  </a:schemeClr>
                </a:solidFill>
                <a:effectLst>
                  <a:reflection blurRad="6350" stA="50000" endA="300" endPos="50000" dist="60007" dir="5400000" sy="-100000" algn="bl" rotWithShape="0"/>
                </a:effectLst>
                <a:latin typeface="Century Gothic" panose="020B0502020202020204" pitchFamily="34" charset="0"/>
                <a:ea typeface="Open Sans"/>
                <a:cs typeface="Open Sans"/>
                <a:sym typeface="Open Sans Semibold"/>
              </a:rPr>
              <a:t> 2025 S.D 2029</a:t>
            </a:r>
          </a:p>
        </p:txBody>
      </p:sp>
      <p:pic>
        <p:nvPicPr>
          <p:cNvPr id="10" name="Picture 9">
            <a:extLst>
              <a:ext uri="{FF2B5EF4-FFF2-40B4-BE49-F238E27FC236}">
                <a16:creationId xmlns:a16="http://schemas.microsoft.com/office/drawing/2014/main" id="{F53C695B-AE9F-04CA-1F1F-69CE20614DD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5296C986-1415-58E7-848F-5407966882C8}"/>
              </a:ext>
            </a:extLst>
          </p:cNvPr>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Tree>
    <p:extLst>
      <p:ext uri="{BB962C8B-B14F-4D97-AF65-F5344CB8AC3E}">
        <p14:creationId xmlns:p14="http://schemas.microsoft.com/office/powerpoint/2010/main" val="178515881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E8F793-A3A6-532B-F74E-416350CD6513}"/>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B323104F-9815-C6DC-32A8-DBBFCC7C1BCC}"/>
              </a:ext>
            </a:extLst>
          </p:cNvPr>
          <p:cNvSpPr/>
          <p:nvPr/>
        </p:nvSpPr>
        <p:spPr>
          <a:xfrm>
            <a:off x="0" y="0"/>
            <a:ext cx="12192000" cy="6858000"/>
          </a:xfrm>
          <a:prstGeom prst="rect">
            <a:avLst/>
          </a:prstGeom>
          <a:solidFill>
            <a:schemeClr val="accent4"/>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D39B1D9B-D5A0-6CAC-D055-B00CB1728EC7}"/>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598D2D3E-2C1E-EC4A-C0B2-2DD9C36ED761}"/>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6D0CC069-5922-9AA7-3FEA-591CA3C2F998}"/>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sp>
        <p:nvSpPr>
          <p:cNvPr id="9" name="TextBox 8">
            <a:extLst>
              <a:ext uri="{FF2B5EF4-FFF2-40B4-BE49-F238E27FC236}">
                <a16:creationId xmlns:a16="http://schemas.microsoft.com/office/drawing/2014/main" id="{88B20931-88A1-0D80-37BC-F022FF499456}"/>
              </a:ext>
            </a:extLst>
          </p:cNvPr>
          <p:cNvSpPr txBox="1"/>
          <p:nvPr/>
        </p:nvSpPr>
        <p:spPr>
          <a:xfrm>
            <a:off x="417338" y="2590314"/>
            <a:ext cx="11553826" cy="1477309"/>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500" b="1" dirty="0">
                <a:solidFill>
                  <a:schemeClr val="accent5">
                    <a:lumMod val="75000"/>
                  </a:schemeClr>
                </a:solidFill>
                <a:effectLst>
                  <a:reflection blurRad="6350" stA="50000" endA="300" endPos="50000" dist="60007" dir="5400000" sy="-100000" algn="bl" rotWithShape="0"/>
                </a:effectLst>
                <a:latin typeface="Century Gothic" panose="020B0502020202020204" pitchFamily="34" charset="0"/>
                <a:ea typeface="Open Sans"/>
                <a:cs typeface="Open Sans"/>
                <a:sym typeface="Open Sans Semibold"/>
              </a:rPr>
              <a:t>RANCANGAN TARGET</a:t>
            </a:r>
          </a:p>
          <a:p>
            <a:pPr algn="ctr" eaLnBrk="1" hangingPunct="1">
              <a:buClr>
                <a:srgbClr val="262626"/>
              </a:buClr>
              <a:buSzPts val="1200"/>
              <a:buFont typeface="Open Sans"/>
              <a:buNone/>
            </a:pPr>
            <a:r>
              <a:rPr lang="sv-SE" altLang="en-US" sz="4500" b="1" dirty="0">
                <a:solidFill>
                  <a:schemeClr val="accent5">
                    <a:lumMod val="75000"/>
                  </a:schemeClr>
                </a:solidFill>
                <a:effectLst>
                  <a:reflection blurRad="6350" stA="50000" endA="300" endPos="50000" dist="60007" dir="5400000" sy="-100000" algn="bl" rotWithShape="0"/>
                </a:effectLst>
                <a:latin typeface="Century Gothic" panose="020B0502020202020204" pitchFamily="34" charset="0"/>
                <a:ea typeface="Open Sans"/>
                <a:cs typeface="Open Sans"/>
                <a:sym typeface="Open Sans Semibold"/>
              </a:rPr>
              <a:t> 2024 S.D 2029</a:t>
            </a:r>
          </a:p>
        </p:txBody>
      </p:sp>
      <p:pic>
        <p:nvPicPr>
          <p:cNvPr id="10" name="Picture 9">
            <a:extLst>
              <a:ext uri="{FF2B5EF4-FFF2-40B4-BE49-F238E27FC236}">
                <a16:creationId xmlns:a16="http://schemas.microsoft.com/office/drawing/2014/main" id="{F53C695B-AE9F-04CA-1F1F-69CE20614DD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5296C986-1415-58E7-848F-5407966882C8}"/>
              </a:ext>
            </a:extLst>
          </p:cNvPr>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Tree>
    <p:extLst>
      <p:ext uri="{BB962C8B-B14F-4D97-AF65-F5344CB8AC3E}">
        <p14:creationId xmlns:p14="http://schemas.microsoft.com/office/powerpoint/2010/main" val="66683094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E7B8B07-6D12-2DEB-ECEE-F341215324E6}"/>
              </a:ext>
            </a:extLst>
          </p:cNvPr>
          <p:cNvPicPr>
            <a:picLocks noChangeAspect="1"/>
          </p:cNvPicPr>
          <p:nvPr/>
        </p:nvPicPr>
        <p:blipFill>
          <a:blip r:embed="rId2"/>
          <a:stretch>
            <a:fillRect/>
          </a:stretch>
        </p:blipFill>
        <p:spPr>
          <a:xfrm>
            <a:off x="0" y="0"/>
            <a:ext cx="12192000" cy="6857999"/>
          </a:xfrm>
          <a:prstGeom prst="rect">
            <a:avLst/>
          </a:prstGeom>
        </p:spPr>
      </p:pic>
      <p:pic>
        <p:nvPicPr>
          <p:cNvPr id="11" name="Picture 10">
            <a:extLst>
              <a:ext uri="{FF2B5EF4-FFF2-40B4-BE49-F238E27FC236}">
                <a16:creationId xmlns:a16="http://schemas.microsoft.com/office/drawing/2014/main" id="{50B83ABD-F09C-E8E1-1217-1C16F4E7F3A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2" name="Rectangle 11">
            <a:extLst>
              <a:ext uri="{FF2B5EF4-FFF2-40B4-BE49-F238E27FC236}">
                <a16:creationId xmlns:a16="http://schemas.microsoft.com/office/drawing/2014/main" id="{10F59443-D24F-3D67-CC0B-30A2E0AE5F5A}"/>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5" name="Picture 4" descr="A paper with text on it&#10;&#10;AI-generated content may be incorrect.">
            <a:extLst>
              <a:ext uri="{FF2B5EF4-FFF2-40B4-BE49-F238E27FC236}">
                <a16:creationId xmlns:a16="http://schemas.microsoft.com/office/drawing/2014/main" id="{298966D7-25D6-EC3E-4C7F-FCB368C0A6F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5943" y="327773"/>
            <a:ext cx="4388181" cy="6202454"/>
          </a:xfrm>
          <a:prstGeom prst="rect">
            <a:avLst/>
          </a:prstGeom>
          <a:ln w="19050">
            <a:solidFill>
              <a:schemeClr val="tx1"/>
            </a:solidFill>
          </a:ln>
        </p:spPr>
      </p:pic>
      <p:pic>
        <p:nvPicPr>
          <p:cNvPr id="7" name="Picture 6" descr="A document with a stamp&#10;&#10;AI-generated content may be incorrect.">
            <a:extLst>
              <a:ext uri="{FF2B5EF4-FFF2-40B4-BE49-F238E27FC236}">
                <a16:creationId xmlns:a16="http://schemas.microsoft.com/office/drawing/2014/main" id="{0C3A77E5-3509-361A-F3E8-31011DDDFAB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694313" y="327773"/>
            <a:ext cx="4388181" cy="6202454"/>
          </a:xfrm>
          <a:prstGeom prst="rect">
            <a:avLst/>
          </a:prstGeom>
          <a:ln w="19050">
            <a:solidFill>
              <a:schemeClr val="tx1"/>
            </a:solidFill>
          </a:ln>
        </p:spPr>
      </p:pic>
      <p:sp>
        <p:nvSpPr>
          <p:cNvPr id="14" name="TextBox 26">
            <a:extLst>
              <a:ext uri="{FF2B5EF4-FFF2-40B4-BE49-F238E27FC236}">
                <a16:creationId xmlns:a16="http://schemas.microsoft.com/office/drawing/2014/main" id="{BBFA99CD-9837-2E9F-C886-005F75DE7E3D}"/>
              </a:ext>
            </a:extLst>
          </p:cNvPr>
          <p:cNvSpPr txBox="1">
            <a:spLocks noChangeArrowheads="1"/>
          </p:cNvSpPr>
          <p:nvPr/>
        </p:nvSpPr>
        <p:spPr bwMode="auto">
          <a:xfrm>
            <a:off x="9038722" y="1186717"/>
            <a:ext cx="3136900"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defTabSz="914400" eaLnBrk="1" fontAlgn="auto" hangingPunct="1">
              <a:spcBef>
                <a:spcPct val="0"/>
              </a:spcBef>
              <a:spcAft>
                <a:spcPts val="0"/>
              </a:spcAft>
              <a:buFont typeface="Arial" panose="020B0604020202020204" pitchFamily="34" charset="0"/>
              <a:buNone/>
              <a:defRPr/>
            </a:pPr>
            <a:r>
              <a:rPr lang="en-US" b="1" dirty="0">
                <a:latin typeface="Century Gothic" panose="020B0502020202020204" pitchFamily="34" charset="0"/>
                <a:ea typeface="Cambria" panose="02040503050406030204" pitchFamily="18" charset="0"/>
              </a:rPr>
              <a:t>SURAT DIREKTORAT JENDERAL BINA KONSTRUKSI – KEMENTERIAN PEKERJAAN UMUM</a:t>
            </a:r>
            <a:endParaRPr lang="en-US" altLang="id-ID" b="1" dirty="0">
              <a:effectLst>
                <a:glow rad="63500">
                  <a:schemeClr val="accent5">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48991519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518F75-01B7-70A3-8B30-C7AF4BAB0C04}"/>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8F816473-5AD6-520E-FEE3-5E97774986F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61320" y="0"/>
            <a:ext cx="369674" cy="468378"/>
          </a:xfrm>
          <a:prstGeom prst="rect">
            <a:avLst/>
          </a:prstGeom>
        </p:spPr>
      </p:pic>
      <p:sp>
        <p:nvSpPr>
          <p:cNvPr id="8" name="Rectangle 7">
            <a:extLst>
              <a:ext uri="{FF2B5EF4-FFF2-40B4-BE49-F238E27FC236}">
                <a16:creationId xmlns:a16="http://schemas.microsoft.com/office/drawing/2014/main" id="{C2057439-68DE-43A8-C2F8-291152C0BEC4}"/>
              </a:ext>
            </a:extLst>
          </p:cNvPr>
          <p:cNvSpPr/>
          <p:nvPr/>
        </p:nvSpPr>
        <p:spPr>
          <a:xfrm>
            <a:off x="9561320" y="62350"/>
            <a:ext cx="2747296" cy="415498"/>
          </a:xfrm>
          <a:prstGeom prst="rect">
            <a:avLst/>
          </a:prstGeom>
        </p:spPr>
        <p:txBody>
          <a:bodyPr wrap="square">
            <a:spAutoFit/>
          </a:bodyPr>
          <a:lstStyle/>
          <a:p>
            <a:pPr algn="ctr"/>
            <a:r>
              <a:rPr lang="en-AU" sz="700" dirty="0">
                <a:solidFill>
                  <a:srgbClr val="002060"/>
                </a:solidFill>
                <a:latin typeface="Century Gothic" panose="020B0502020202020204" pitchFamily="34" charset="0"/>
              </a:rPr>
              <a:t>DINAS PEKERJAAN UMUM PENATAAN RUANG</a:t>
            </a:r>
          </a:p>
          <a:p>
            <a:pPr algn="ctr"/>
            <a:r>
              <a:rPr lang="en-AU" sz="700" dirty="0">
                <a:solidFill>
                  <a:srgbClr val="002060"/>
                </a:solidFill>
                <a:latin typeface="Century Gothic" panose="020B0502020202020204" pitchFamily="34" charset="0"/>
              </a:rPr>
              <a:t>DAN PERUMAHAN RAKYAT PROVINSI</a:t>
            </a:r>
          </a:p>
          <a:p>
            <a:pPr algn="ctr"/>
            <a:r>
              <a:rPr lang="en-AU" sz="700" dirty="0">
                <a:solidFill>
                  <a:srgbClr val="002060"/>
                </a:solidFill>
                <a:latin typeface="Century Gothic" panose="020B0502020202020204" pitchFamily="34" charset="0"/>
              </a:rPr>
              <a:t>KALIMANTAN TIMUR</a:t>
            </a:r>
            <a:endParaRPr lang="id-ID" sz="700" dirty="0">
              <a:solidFill>
                <a:srgbClr val="002060"/>
              </a:solidFill>
              <a:latin typeface="Century Gothic" panose="020B0502020202020204" pitchFamily="34" charset="0"/>
            </a:endParaRPr>
          </a:p>
        </p:txBody>
      </p:sp>
      <p:sp>
        <p:nvSpPr>
          <p:cNvPr id="11" name="Title 1">
            <a:extLst>
              <a:ext uri="{FF2B5EF4-FFF2-40B4-BE49-F238E27FC236}">
                <a16:creationId xmlns:a16="http://schemas.microsoft.com/office/drawing/2014/main" id="{FA60251B-3D55-F0F7-0D1B-F802B545521B}"/>
              </a:ext>
            </a:extLst>
          </p:cNvPr>
          <p:cNvSpPr txBox="1">
            <a:spLocks/>
          </p:cNvSpPr>
          <p:nvPr/>
        </p:nvSpPr>
        <p:spPr>
          <a:xfrm>
            <a:off x="502488" y="3972703"/>
            <a:ext cx="3747540" cy="91343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r>
              <a:rPr lang="en-US" sz="1600" b="1" dirty="0">
                <a:latin typeface="Amasis MT Pro Black" panose="020F0502020204030204" pitchFamily="18" charset="0"/>
              </a:rPr>
              <a:t>Target outcome </a:t>
            </a:r>
            <a:r>
              <a:rPr lang="en-US" sz="1600" b="1" dirty="0" err="1">
                <a:latin typeface="Amasis MT Pro Black" panose="020F0502020204030204" pitchFamily="18" charset="0"/>
              </a:rPr>
              <a:t>Pemerintah</a:t>
            </a:r>
            <a:r>
              <a:rPr lang="en-US" sz="1600" b="1" dirty="0">
                <a:latin typeface="Amasis MT Pro Black" panose="020F0502020204030204" pitchFamily="18" charset="0"/>
              </a:rPr>
              <a:t> Daerah </a:t>
            </a:r>
            <a:r>
              <a:rPr lang="en-US" sz="1600" b="1" dirty="0" err="1">
                <a:latin typeface="Amasis MT Pro Black" panose="020F0502020204030204" pitchFamily="18" charset="0"/>
              </a:rPr>
              <a:t>dalam</a:t>
            </a:r>
            <a:r>
              <a:rPr lang="en-US" sz="1600" b="1" dirty="0">
                <a:latin typeface="Amasis MT Pro Black" panose="020F0502020204030204" pitchFamily="18" charset="0"/>
              </a:rPr>
              <a:t> </a:t>
            </a:r>
            <a:r>
              <a:rPr lang="en-US" sz="1600" b="1" dirty="0" err="1">
                <a:latin typeface="Amasis MT Pro Black" panose="020F0502020204030204" pitchFamily="18" charset="0"/>
              </a:rPr>
              <a:t>penyelenggaraan</a:t>
            </a:r>
            <a:r>
              <a:rPr lang="en-US" sz="1600" b="1" dirty="0">
                <a:latin typeface="Amasis MT Pro Black" panose="020F0502020204030204" pitchFamily="18" charset="0"/>
              </a:rPr>
              <a:t> sub </a:t>
            </a:r>
            <a:r>
              <a:rPr lang="en-US" sz="1600" b="1" dirty="0" err="1">
                <a:latin typeface="Amasis MT Pro Black" panose="020F0502020204030204" pitchFamily="18" charset="0"/>
              </a:rPr>
              <a:t>urusan</a:t>
            </a:r>
            <a:r>
              <a:rPr lang="en-US" sz="1600" b="1" dirty="0">
                <a:latin typeface="Amasis MT Pro Black" panose="020F0502020204030204" pitchFamily="18" charset="0"/>
              </a:rPr>
              <a:t> </a:t>
            </a:r>
            <a:r>
              <a:rPr lang="en-US" sz="1600" b="1" dirty="0" err="1">
                <a:latin typeface="Amasis MT Pro Black" panose="020F0502020204030204" pitchFamily="18" charset="0"/>
              </a:rPr>
              <a:t>jasa</a:t>
            </a:r>
            <a:r>
              <a:rPr lang="en-US" sz="1600" b="1" dirty="0">
                <a:latin typeface="Amasis MT Pro Black" panose="020F0502020204030204" pitchFamily="18" charset="0"/>
              </a:rPr>
              <a:t> </a:t>
            </a:r>
            <a:r>
              <a:rPr lang="en-US" sz="1600" b="1" dirty="0" err="1">
                <a:latin typeface="Amasis MT Pro Black" panose="020F0502020204030204" pitchFamily="18" charset="0"/>
              </a:rPr>
              <a:t>konstruksi</a:t>
            </a:r>
            <a:r>
              <a:rPr lang="en-US" sz="1600" b="1" dirty="0">
                <a:latin typeface="Amasis MT Pro Black" panose="020F0502020204030204" pitchFamily="18" charset="0"/>
              </a:rPr>
              <a:t> 2025 </a:t>
            </a:r>
            <a:r>
              <a:rPr lang="en-US" sz="1600" b="1" dirty="0" err="1">
                <a:latin typeface="Amasis MT Pro Black" panose="020F0502020204030204" pitchFamily="18" charset="0"/>
              </a:rPr>
              <a:t>sd</a:t>
            </a:r>
            <a:r>
              <a:rPr lang="en-US" sz="1600" b="1" dirty="0">
                <a:latin typeface="Amasis MT Pro Black" panose="020F0502020204030204" pitchFamily="18" charset="0"/>
              </a:rPr>
              <a:t> 2029  yang </a:t>
            </a:r>
            <a:r>
              <a:rPr lang="en-US" sz="1600" b="1" dirty="0" err="1">
                <a:latin typeface="Amasis MT Pro Black" panose="020F0502020204030204" pitchFamily="18" charset="0"/>
              </a:rPr>
              <a:t>telah</a:t>
            </a:r>
            <a:r>
              <a:rPr lang="en-US" sz="1600" b="1" dirty="0">
                <a:latin typeface="Amasis MT Pro Black" panose="020F0502020204030204" pitchFamily="18" charset="0"/>
              </a:rPr>
              <a:t> </a:t>
            </a:r>
            <a:r>
              <a:rPr lang="en-US" sz="1600" b="1" dirty="0" err="1">
                <a:latin typeface="Amasis MT Pro Black" panose="020F0502020204030204" pitchFamily="18" charset="0"/>
              </a:rPr>
              <a:t>disepakati</a:t>
            </a:r>
            <a:r>
              <a:rPr lang="en-US" sz="1600" b="1" dirty="0">
                <a:latin typeface="Amasis MT Pro Black" panose="020F0502020204030204" pitchFamily="18" charset="0"/>
              </a:rPr>
              <a:t> Bersama </a:t>
            </a:r>
            <a:r>
              <a:rPr lang="en-US" sz="1600" b="1" dirty="0" err="1">
                <a:latin typeface="Amasis MT Pro Black" panose="020F0502020204030204" pitchFamily="18" charset="0"/>
              </a:rPr>
              <a:t>Kemendagri</a:t>
            </a:r>
            <a:r>
              <a:rPr lang="en-US" sz="1600" b="1" dirty="0">
                <a:latin typeface="Amasis MT Pro Black" panose="020F0502020204030204" pitchFamily="18" charset="0"/>
              </a:rPr>
              <a:t>, Kementerian PPN/</a:t>
            </a:r>
            <a:r>
              <a:rPr lang="en-US" sz="1600" b="1" dirty="0" err="1">
                <a:latin typeface="Amasis MT Pro Black" panose="020F0502020204030204" pitchFamily="18" charset="0"/>
              </a:rPr>
              <a:t>Bappenas</a:t>
            </a:r>
            <a:r>
              <a:rPr lang="en-US" sz="1600" b="1" dirty="0">
                <a:latin typeface="Amasis MT Pro Black" panose="020F0502020204030204" pitchFamily="18" charset="0"/>
              </a:rPr>
              <a:t> pada RAKORTEKBANG </a:t>
            </a:r>
            <a:r>
              <a:rPr lang="en-US" sz="1600" b="1" dirty="0" err="1">
                <a:latin typeface="Amasis MT Pro Black" panose="020F0502020204030204" pitchFamily="18" charset="0"/>
              </a:rPr>
              <a:t>Tahun</a:t>
            </a:r>
            <a:r>
              <a:rPr lang="en-US" sz="1600" b="1" dirty="0">
                <a:latin typeface="Amasis MT Pro Black" panose="020F0502020204030204" pitchFamily="18" charset="0"/>
              </a:rPr>
              <a:t> 2024										</a:t>
            </a:r>
          </a:p>
        </p:txBody>
      </p:sp>
      <p:pic>
        <p:nvPicPr>
          <p:cNvPr id="13" name="Picture 12">
            <a:extLst>
              <a:ext uri="{FF2B5EF4-FFF2-40B4-BE49-F238E27FC236}">
                <a16:creationId xmlns:a16="http://schemas.microsoft.com/office/drawing/2014/main" id="{375195C3-1099-A74A-B1B6-9997EC0A5DB0}"/>
              </a:ext>
            </a:extLst>
          </p:cNvPr>
          <p:cNvPicPr>
            <a:picLocks noChangeAspect="1"/>
          </p:cNvPicPr>
          <p:nvPr/>
        </p:nvPicPr>
        <p:blipFill>
          <a:blip r:embed="rId3"/>
          <a:stretch>
            <a:fillRect/>
          </a:stretch>
        </p:blipFill>
        <p:spPr>
          <a:xfrm>
            <a:off x="4483204" y="540198"/>
            <a:ext cx="5200717" cy="6014434"/>
          </a:xfrm>
          <a:prstGeom prst="rect">
            <a:avLst/>
          </a:prstGeom>
        </p:spPr>
      </p:pic>
    </p:spTree>
    <p:extLst>
      <p:ext uri="{BB962C8B-B14F-4D97-AF65-F5344CB8AC3E}">
        <p14:creationId xmlns:p14="http://schemas.microsoft.com/office/powerpoint/2010/main" val="261326607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73C310-B5D8-9577-E68F-0F16F0EF00EF}"/>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59D21E53-CF71-8CE2-B487-02EB1A1F86B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61320" y="0"/>
            <a:ext cx="369674" cy="468378"/>
          </a:xfrm>
          <a:prstGeom prst="rect">
            <a:avLst/>
          </a:prstGeom>
        </p:spPr>
      </p:pic>
      <p:sp>
        <p:nvSpPr>
          <p:cNvPr id="8" name="Rectangle 7">
            <a:extLst>
              <a:ext uri="{FF2B5EF4-FFF2-40B4-BE49-F238E27FC236}">
                <a16:creationId xmlns:a16="http://schemas.microsoft.com/office/drawing/2014/main" id="{1B0A09DF-E73B-26BB-2E91-1F6DA323A16A}"/>
              </a:ext>
            </a:extLst>
          </p:cNvPr>
          <p:cNvSpPr/>
          <p:nvPr/>
        </p:nvSpPr>
        <p:spPr>
          <a:xfrm>
            <a:off x="9561320" y="62350"/>
            <a:ext cx="2747296" cy="415498"/>
          </a:xfrm>
          <a:prstGeom prst="rect">
            <a:avLst/>
          </a:prstGeom>
        </p:spPr>
        <p:txBody>
          <a:bodyPr wrap="square">
            <a:spAutoFit/>
          </a:bodyPr>
          <a:lstStyle/>
          <a:p>
            <a:pPr algn="ctr"/>
            <a:r>
              <a:rPr lang="en-AU" sz="700" dirty="0">
                <a:solidFill>
                  <a:srgbClr val="002060"/>
                </a:solidFill>
                <a:latin typeface="Century Gothic" panose="020B0502020202020204" pitchFamily="34" charset="0"/>
              </a:rPr>
              <a:t>DINAS PEKERJAAN UMUM PENATAAN RUANG</a:t>
            </a:r>
          </a:p>
          <a:p>
            <a:pPr algn="ctr"/>
            <a:r>
              <a:rPr lang="en-AU" sz="700" dirty="0">
                <a:solidFill>
                  <a:srgbClr val="002060"/>
                </a:solidFill>
                <a:latin typeface="Century Gothic" panose="020B0502020202020204" pitchFamily="34" charset="0"/>
              </a:rPr>
              <a:t>DAN PERUMAHAN RAKYAT PROVINSI</a:t>
            </a:r>
          </a:p>
          <a:p>
            <a:pPr algn="ctr"/>
            <a:r>
              <a:rPr lang="en-AU" sz="700" dirty="0">
                <a:solidFill>
                  <a:srgbClr val="002060"/>
                </a:solidFill>
                <a:latin typeface="Century Gothic" panose="020B0502020202020204" pitchFamily="34" charset="0"/>
              </a:rPr>
              <a:t>KALIMANTAN TIMUR</a:t>
            </a:r>
            <a:endParaRPr lang="id-ID" sz="700" dirty="0">
              <a:solidFill>
                <a:srgbClr val="002060"/>
              </a:solidFill>
              <a:latin typeface="Century Gothic" panose="020B0502020202020204" pitchFamily="34" charset="0"/>
            </a:endParaRPr>
          </a:p>
        </p:txBody>
      </p:sp>
      <p:sp>
        <p:nvSpPr>
          <p:cNvPr id="11" name="Title 1">
            <a:extLst>
              <a:ext uri="{FF2B5EF4-FFF2-40B4-BE49-F238E27FC236}">
                <a16:creationId xmlns:a16="http://schemas.microsoft.com/office/drawing/2014/main" id="{19DFD93A-8835-773A-45C0-FA74B00C966B}"/>
              </a:ext>
            </a:extLst>
          </p:cNvPr>
          <p:cNvSpPr txBox="1">
            <a:spLocks/>
          </p:cNvSpPr>
          <p:nvPr/>
        </p:nvSpPr>
        <p:spPr>
          <a:xfrm>
            <a:off x="128191" y="-10495"/>
            <a:ext cx="10632102" cy="91343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400" b="1" dirty="0"/>
              <a:t>RANCANGAN DRAFT  BIDANG </a:t>
            </a:r>
            <a:r>
              <a:rPr lang="en-US" sz="1400" b="1"/>
              <a:t>BINA KONSTRUKSI SUB </a:t>
            </a:r>
            <a:r>
              <a:rPr lang="en-US" sz="1400" b="1" dirty="0"/>
              <a:t>URUSAN JASA KONSTRUKSI KALIMANTAN TIMUR		</a:t>
            </a:r>
            <a:r>
              <a:rPr lang="en-US" sz="1400" b="1"/>
              <a:t>	</a:t>
            </a:r>
          </a:p>
          <a:p>
            <a:pPr algn="l"/>
            <a:r>
              <a:rPr lang="en-US" sz="1400" b="1"/>
              <a:t>DINAS </a:t>
            </a:r>
            <a:r>
              <a:rPr lang="en-US" sz="1400" b="1" dirty="0"/>
              <a:t>PEKERJAAN UMUM PENATAAN RUANG DAN PERUMAHAN RAKYAT PROVINSI </a:t>
            </a:r>
            <a:r>
              <a:rPr lang="en-US" sz="1400" b="1"/>
              <a:t>KALIMANTAN TIMUR TAHUN ANGGARAN 2025 </a:t>
            </a:r>
            <a:r>
              <a:rPr lang="en-US" sz="1400" b="1" dirty="0"/>
              <a:t>SD 2029					</a:t>
            </a:r>
          </a:p>
        </p:txBody>
      </p:sp>
      <p:pic>
        <p:nvPicPr>
          <p:cNvPr id="3" name="Picture 2" descr="A colorful chart with text&#10;&#10;AI-generated content may be incorrect.">
            <a:extLst>
              <a:ext uri="{FF2B5EF4-FFF2-40B4-BE49-F238E27FC236}">
                <a16:creationId xmlns:a16="http://schemas.microsoft.com/office/drawing/2014/main" id="{3D24EF74-FE56-1276-72AE-C33FF02E73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260" y="697076"/>
            <a:ext cx="11909480" cy="3092872"/>
          </a:xfrm>
          <a:prstGeom prst="rect">
            <a:avLst/>
          </a:prstGeom>
        </p:spPr>
      </p:pic>
      <p:pic>
        <p:nvPicPr>
          <p:cNvPr id="5" name="Picture 4" descr="A yellow rectangular box with black text&#10;&#10;AI-generated content may be incorrect.">
            <a:extLst>
              <a:ext uri="{FF2B5EF4-FFF2-40B4-BE49-F238E27FC236}">
                <a16:creationId xmlns:a16="http://schemas.microsoft.com/office/drawing/2014/main" id="{C56967B4-7807-8085-1E9E-2FD24459E1EE}"/>
              </a:ext>
            </a:extLst>
          </p:cNvPr>
          <p:cNvPicPr>
            <a:picLocks noChangeAspect="1"/>
          </p:cNvPicPr>
          <p:nvPr/>
        </p:nvPicPr>
        <p:blipFill>
          <a:blip r:embed="rId4">
            <a:extLst>
              <a:ext uri="{28A0092B-C50C-407E-A947-70E740481C1C}">
                <a14:useLocalDpi xmlns:a14="http://schemas.microsoft.com/office/drawing/2010/main" val="0"/>
              </a:ext>
            </a:extLst>
          </a:blip>
          <a:srcRect t="2850"/>
          <a:stretch/>
        </p:blipFill>
        <p:spPr>
          <a:xfrm>
            <a:off x="128191" y="3797870"/>
            <a:ext cx="11934124" cy="2982750"/>
          </a:xfrm>
          <a:prstGeom prst="rect">
            <a:avLst/>
          </a:prstGeom>
        </p:spPr>
      </p:pic>
    </p:spTree>
    <p:extLst>
      <p:ext uri="{BB962C8B-B14F-4D97-AF65-F5344CB8AC3E}">
        <p14:creationId xmlns:p14="http://schemas.microsoft.com/office/powerpoint/2010/main" val="323306800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6E215-04E8-1E8C-F217-BCC5E28C636F}"/>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9ADDCCB2-AAF6-9CE7-325F-9885FBAB153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61320" y="0"/>
            <a:ext cx="369674" cy="468378"/>
          </a:xfrm>
          <a:prstGeom prst="rect">
            <a:avLst/>
          </a:prstGeom>
        </p:spPr>
      </p:pic>
      <p:sp>
        <p:nvSpPr>
          <p:cNvPr id="8" name="Rectangle 7">
            <a:extLst>
              <a:ext uri="{FF2B5EF4-FFF2-40B4-BE49-F238E27FC236}">
                <a16:creationId xmlns:a16="http://schemas.microsoft.com/office/drawing/2014/main" id="{14A77514-259E-4CC8-F5D2-0322C439A61E}"/>
              </a:ext>
            </a:extLst>
          </p:cNvPr>
          <p:cNvSpPr/>
          <p:nvPr/>
        </p:nvSpPr>
        <p:spPr>
          <a:xfrm>
            <a:off x="9561320" y="62350"/>
            <a:ext cx="2747296" cy="415498"/>
          </a:xfrm>
          <a:prstGeom prst="rect">
            <a:avLst/>
          </a:prstGeom>
        </p:spPr>
        <p:txBody>
          <a:bodyPr wrap="square">
            <a:spAutoFit/>
          </a:bodyPr>
          <a:lstStyle/>
          <a:p>
            <a:pPr algn="ctr"/>
            <a:r>
              <a:rPr lang="en-AU" sz="700" dirty="0">
                <a:solidFill>
                  <a:srgbClr val="002060"/>
                </a:solidFill>
                <a:latin typeface="Century Gothic" panose="020B0502020202020204" pitchFamily="34" charset="0"/>
              </a:rPr>
              <a:t>DINAS PEKERJAAN UMUM PENATAAN RUANG</a:t>
            </a:r>
          </a:p>
          <a:p>
            <a:pPr algn="ctr"/>
            <a:r>
              <a:rPr lang="en-AU" sz="700" dirty="0">
                <a:solidFill>
                  <a:srgbClr val="002060"/>
                </a:solidFill>
                <a:latin typeface="Century Gothic" panose="020B0502020202020204" pitchFamily="34" charset="0"/>
              </a:rPr>
              <a:t>DAN PERUMAHAN RAKYAT PROVINSI</a:t>
            </a:r>
          </a:p>
          <a:p>
            <a:pPr algn="ctr"/>
            <a:r>
              <a:rPr lang="en-AU" sz="700" dirty="0">
                <a:solidFill>
                  <a:srgbClr val="002060"/>
                </a:solidFill>
                <a:latin typeface="Century Gothic" panose="020B0502020202020204" pitchFamily="34" charset="0"/>
              </a:rPr>
              <a:t>KALIMANTAN TIMUR</a:t>
            </a:r>
            <a:endParaRPr lang="id-ID" sz="700" dirty="0">
              <a:solidFill>
                <a:srgbClr val="002060"/>
              </a:solidFill>
              <a:latin typeface="Century Gothic" panose="020B0502020202020204" pitchFamily="34" charset="0"/>
            </a:endParaRPr>
          </a:p>
        </p:txBody>
      </p:sp>
      <p:pic>
        <p:nvPicPr>
          <p:cNvPr id="10" name="Picture 9" descr="A yellow and black rectangular object&#10;&#10;AI-generated content may be incorrect.">
            <a:extLst>
              <a:ext uri="{FF2B5EF4-FFF2-40B4-BE49-F238E27FC236}">
                <a16:creationId xmlns:a16="http://schemas.microsoft.com/office/drawing/2014/main" id="{D2895E03-64AF-F9E9-C8C3-C9A15FAB2C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8191" y="710263"/>
            <a:ext cx="11935618" cy="2852214"/>
          </a:xfrm>
          <a:prstGeom prst="rect">
            <a:avLst/>
          </a:prstGeom>
        </p:spPr>
      </p:pic>
      <p:pic>
        <p:nvPicPr>
          <p:cNvPr id="13" name="Picture 12" descr="A screenshot of a computer screen&#10;&#10;AI-generated content may be incorrect.">
            <a:extLst>
              <a:ext uri="{FF2B5EF4-FFF2-40B4-BE49-F238E27FC236}">
                <a16:creationId xmlns:a16="http://schemas.microsoft.com/office/drawing/2014/main" id="{E65F24E0-08F5-68A5-D1A6-4C4AC0F0431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8191" y="3562477"/>
            <a:ext cx="11935618" cy="3102879"/>
          </a:xfrm>
          <a:prstGeom prst="rect">
            <a:avLst/>
          </a:prstGeom>
        </p:spPr>
      </p:pic>
      <p:sp>
        <p:nvSpPr>
          <p:cNvPr id="14" name="Title 1">
            <a:extLst>
              <a:ext uri="{FF2B5EF4-FFF2-40B4-BE49-F238E27FC236}">
                <a16:creationId xmlns:a16="http://schemas.microsoft.com/office/drawing/2014/main" id="{F7A1F828-8030-1300-3E9B-44CCF9FD37E7}"/>
              </a:ext>
            </a:extLst>
          </p:cNvPr>
          <p:cNvSpPr txBox="1">
            <a:spLocks/>
          </p:cNvSpPr>
          <p:nvPr/>
        </p:nvSpPr>
        <p:spPr>
          <a:xfrm>
            <a:off x="128191" y="0"/>
            <a:ext cx="10632102" cy="91343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400" b="1" dirty="0"/>
              <a:t>RANCANGAN DRAFT  BIDANG </a:t>
            </a:r>
            <a:r>
              <a:rPr lang="en-US" sz="1400" b="1"/>
              <a:t>BINA KONSTRUKSI SUB </a:t>
            </a:r>
            <a:r>
              <a:rPr lang="en-US" sz="1400" b="1" dirty="0"/>
              <a:t>URUSAN JASA KONSTRUKSI KALIMANTAN TIMUR		</a:t>
            </a:r>
            <a:r>
              <a:rPr lang="en-US" sz="1400" b="1"/>
              <a:t>	</a:t>
            </a:r>
          </a:p>
          <a:p>
            <a:pPr algn="l"/>
            <a:r>
              <a:rPr lang="en-US" sz="1400" b="1"/>
              <a:t>DINAS </a:t>
            </a:r>
            <a:r>
              <a:rPr lang="en-US" sz="1400" b="1" dirty="0"/>
              <a:t>PEKERJAAN UMUM PENATAAN RUANG DAN PERUMAHAN RAKYAT PROVINSI </a:t>
            </a:r>
            <a:r>
              <a:rPr lang="en-US" sz="1400" b="1"/>
              <a:t>KALIMANTAN TIMUR TAHUN ANGGARAN 2025 </a:t>
            </a:r>
            <a:r>
              <a:rPr lang="en-US" sz="1400" b="1" dirty="0"/>
              <a:t>SD 2029					</a:t>
            </a:r>
          </a:p>
        </p:txBody>
      </p:sp>
    </p:spTree>
    <p:extLst>
      <p:ext uri="{BB962C8B-B14F-4D97-AF65-F5344CB8AC3E}">
        <p14:creationId xmlns:p14="http://schemas.microsoft.com/office/powerpoint/2010/main" val="56672380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ABF77D-E202-30E9-73F9-21BE1DC4B190}"/>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CB7E55A2-47DA-E338-8D45-D4715F32E84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61320" y="0"/>
            <a:ext cx="369674" cy="468378"/>
          </a:xfrm>
          <a:prstGeom prst="rect">
            <a:avLst/>
          </a:prstGeom>
        </p:spPr>
      </p:pic>
      <p:sp>
        <p:nvSpPr>
          <p:cNvPr id="8" name="Rectangle 7">
            <a:extLst>
              <a:ext uri="{FF2B5EF4-FFF2-40B4-BE49-F238E27FC236}">
                <a16:creationId xmlns:a16="http://schemas.microsoft.com/office/drawing/2014/main" id="{0E53C434-FADA-D153-0D7E-C7D0233B9D3F}"/>
              </a:ext>
            </a:extLst>
          </p:cNvPr>
          <p:cNvSpPr/>
          <p:nvPr/>
        </p:nvSpPr>
        <p:spPr>
          <a:xfrm>
            <a:off x="9561320" y="62350"/>
            <a:ext cx="2747296" cy="415498"/>
          </a:xfrm>
          <a:prstGeom prst="rect">
            <a:avLst/>
          </a:prstGeom>
        </p:spPr>
        <p:txBody>
          <a:bodyPr wrap="square">
            <a:spAutoFit/>
          </a:bodyPr>
          <a:lstStyle/>
          <a:p>
            <a:pPr algn="ctr"/>
            <a:r>
              <a:rPr lang="en-AU" sz="700" dirty="0">
                <a:solidFill>
                  <a:srgbClr val="002060"/>
                </a:solidFill>
                <a:latin typeface="Century Gothic" panose="020B0502020202020204" pitchFamily="34" charset="0"/>
              </a:rPr>
              <a:t>DINAS PEKERJAAN UMUM PENATAAN RUANG</a:t>
            </a:r>
          </a:p>
          <a:p>
            <a:pPr algn="ctr"/>
            <a:r>
              <a:rPr lang="en-AU" sz="700" dirty="0">
                <a:solidFill>
                  <a:srgbClr val="002060"/>
                </a:solidFill>
                <a:latin typeface="Century Gothic" panose="020B0502020202020204" pitchFamily="34" charset="0"/>
              </a:rPr>
              <a:t>DAN PERUMAHAN RAKYAT PROVINSI</a:t>
            </a:r>
          </a:p>
          <a:p>
            <a:pPr algn="ctr"/>
            <a:r>
              <a:rPr lang="en-AU" sz="700" dirty="0">
                <a:solidFill>
                  <a:srgbClr val="002060"/>
                </a:solidFill>
                <a:latin typeface="Century Gothic" panose="020B0502020202020204" pitchFamily="34" charset="0"/>
              </a:rPr>
              <a:t>KALIMANTAN TIMUR</a:t>
            </a:r>
            <a:endParaRPr lang="id-ID" sz="700" dirty="0">
              <a:solidFill>
                <a:srgbClr val="002060"/>
              </a:solidFill>
              <a:latin typeface="Century Gothic" panose="020B0502020202020204" pitchFamily="34" charset="0"/>
            </a:endParaRPr>
          </a:p>
        </p:txBody>
      </p:sp>
      <p:sp>
        <p:nvSpPr>
          <p:cNvPr id="11" name="Title 1">
            <a:extLst>
              <a:ext uri="{FF2B5EF4-FFF2-40B4-BE49-F238E27FC236}">
                <a16:creationId xmlns:a16="http://schemas.microsoft.com/office/drawing/2014/main" id="{0558C8CE-A40D-8478-DBD6-0A4EF321DE11}"/>
              </a:ext>
            </a:extLst>
          </p:cNvPr>
          <p:cNvSpPr txBox="1">
            <a:spLocks/>
          </p:cNvSpPr>
          <p:nvPr/>
        </p:nvSpPr>
        <p:spPr>
          <a:xfrm>
            <a:off x="219512" y="-184934"/>
            <a:ext cx="10632102" cy="1325563"/>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800" b="1" dirty="0"/>
              <a:t>RANCANGAN DRAFT  BIDANG BINA KONSTRUKSI 					</a:t>
            </a:r>
          </a:p>
          <a:p>
            <a:pPr algn="l"/>
            <a:r>
              <a:rPr lang="en-US" sz="1800" b="1" dirty="0"/>
              <a:t>SUB URUSAN JASA KONSTRUKSI KALIMANTAN TIMUR					</a:t>
            </a:r>
          </a:p>
          <a:p>
            <a:pPr algn="l"/>
            <a:r>
              <a:rPr lang="en-US" sz="1800" b="1" dirty="0"/>
              <a:t>DINAS PEKERJAAN UMUM PENATAAN RUANG DAN PERUMAHAN RAKYAT PROVINSI KALIMANTAN TIMUR</a:t>
            </a:r>
            <a:br>
              <a:rPr lang="en-US" sz="1800" b="1" dirty="0"/>
            </a:br>
            <a:r>
              <a:rPr lang="en-US" sz="1800" b="1" dirty="0"/>
              <a:t>TAHUN ANGGARAN 2024 SD 2029					</a:t>
            </a:r>
          </a:p>
        </p:txBody>
      </p:sp>
      <p:pic>
        <p:nvPicPr>
          <p:cNvPr id="20" name="Picture 19" descr="A close-up of a card&#10;&#10;AI-generated content may be incorrect.">
            <a:extLst>
              <a:ext uri="{FF2B5EF4-FFF2-40B4-BE49-F238E27FC236}">
                <a16:creationId xmlns:a16="http://schemas.microsoft.com/office/drawing/2014/main" id="{7641CC24-05AC-1DDC-F094-EA5D5F6B1A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512" y="3091004"/>
            <a:ext cx="8256640" cy="3382238"/>
          </a:xfrm>
          <a:prstGeom prst="rect">
            <a:avLst/>
          </a:prstGeom>
        </p:spPr>
      </p:pic>
      <p:pic>
        <p:nvPicPr>
          <p:cNvPr id="18" name="Picture 17" descr="A close-up of a credit card&#10;&#10;AI-generated content may be incorrect.">
            <a:extLst>
              <a:ext uri="{FF2B5EF4-FFF2-40B4-BE49-F238E27FC236}">
                <a16:creationId xmlns:a16="http://schemas.microsoft.com/office/drawing/2014/main" id="{F3201549-6E82-7018-F017-C3187D4CB11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46795" y="1140629"/>
            <a:ext cx="5533320" cy="3405120"/>
          </a:xfrm>
          <a:prstGeom prst="rect">
            <a:avLst/>
          </a:prstGeom>
        </p:spPr>
      </p:pic>
    </p:spTree>
    <p:extLst>
      <p:ext uri="{BB962C8B-B14F-4D97-AF65-F5344CB8AC3E}">
        <p14:creationId xmlns:p14="http://schemas.microsoft.com/office/powerpoint/2010/main" val="12384155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0F6E41-5004-D3C0-ED9D-6FE025A183EC}"/>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1E8096B4-783F-D078-B72E-4E9DCCE8671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61320" y="0"/>
            <a:ext cx="369674" cy="468378"/>
          </a:xfrm>
          <a:prstGeom prst="rect">
            <a:avLst/>
          </a:prstGeom>
        </p:spPr>
      </p:pic>
      <p:sp>
        <p:nvSpPr>
          <p:cNvPr id="8" name="Rectangle 7">
            <a:extLst>
              <a:ext uri="{FF2B5EF4-FFF2-40B4-BE49-F238E27FC236}">
                <a16:creationId xmlns:a16="http://schemas.microsoft.com/office/drawing/2014/main" id="{A87EA39A-C0C8-A7E0-D225-CE4552FF22DA}"/>
              </a:ext>
            </a:extLst>
          </p:cNvPr>
          <p:cNvSpPr/>
          <p:nvPr/>
        </p:nvSpPr>
        <p:spPr>
          <a:xfrm>
            <a:off x="9561320" y="62350"/>
            <a:ext cx="2747296" cy="415498"/>
          </a:xfrm>
          <a:prstGeom prst="rect">
            <a:avLst/>
          </a:prstGeom>
        </p:spPr>
        <p:txBody>
          <a:bodyPr wrap="square">
            <a:spAutoFit/>
          </a:bodyPr>
          <a:lstStyle/>
          <a:p>
            <a:pPr algn="ctr"/>
            <a:r>
              <a:rPr lang="en-AU" sz="700" dirty="0">
                <a:solidFill>
                  <a:srgbClr val="002060"/>
                </a:solidFill>
                <a:latin typeface="Century Gothic" panose="020B0502020202020204" pitchFamily="34" charset="0"/>
              </a:rPr>
              <a:t>DINAS PEKERJAAN UMUM PENATAAN RUANG</a:t>
            </a:r>
          </a:p>
          <a:p>
            <a:pPr algn="ctr"/>
            <a:r>
              <a:rPr lang="en-AU" sz="700" dirty="0">
                <a:solidFill>
                  <a:srgbClr val="002060"/>
                </a:solidFill>
                <a:latin typeface="Century Gothic" panose="020B0502020202020204" pitchFamily="34" charset="0"/>
              </a:rPr>
              <a:t>DAN PERUMAHAN RAKYAT PROVINSI</a:t>
            </a:r>
          </a:p>
          <a:p>
            <a:pPr algn="ctr"/>
            <a:r>
              <a:rPr lang="en-AU" sz="700" dirty="0">
                <a:solidFill>
                  <a:srgbClr val="002060"/>
                </a:solidFill>
                <a:latin typeface="Century Gothic" panose="020B0502020202020204" pitchFamily="34" charset="0"/>
              </a:rPr>
              <a:t>KALIMANTAN TIMUR</a:t>
            </a:r>
            <a:endParaRPr lang="id-ID" sz="700" dirty="0">
              <a:solidFill>
                <a:srgbClr val="002060"/>
              </a:solidFill>
              <a:latin typeface="Century Gothic" panose="020B0502020202020204" pitchFamily="34" charset="0"/>
            </a:endParaRPr>
          </a:p>
        </p:txBody>
      </p:sp>
      <p:sp>
        <p:nvSpPr>
          <p:cNvPr id="11" name="Title 1">
            <a:extLst>
              <a:ext uri="{FF2B5EF4-FFF2-40B4-BE49-F238E27FC236}">
                <a16:creationId xmlns:a16="http://schemas.microsoft.com/office/drawing/2014/main" id="{43BD1E12-0944-C169-2BD6-A32B8A71A065}"/>
              </a:ext>
            </a:extLst>
          </p:cNvPr>
          <p:cNvSpPr txBox="1">
            <a:spLocks/>
          </p:cNvSpPr>
          <p:nvPr/>
        </p:nvSpPr>
        <p:spPr>
          <a:xfrm>
            <a:off x="219512" y="-184934"/>
            <a:ext cx="10632102" cy="1325563"/>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800" b="1" dirty="0"/>
              <a:t>RANCANGAN DRAFT  BIDANG BINA KONSTRUKSI 					</a:t>
            </a:r>
          </a:p>
          <a:p>
            <a:pPr algn="l"/>
            <a:r>
              <a:rPr lang="en-US" sz="1800" b="1" dirty="0"/>
              <a:t>SUB URUSAN JASA KONSTRUKSI KALIMANTAN TIMUR					</a:t>
            </a:r>
          </a:p>
          <a:p>
            <a:pPr algn="l"/>
            <a:r>
              <a:rPr lang="en-US" sz="1800" b="1" dirty="0"/>
              <a:t>DINAS PEKERJAAN UMUM PENATAAN RUANG DAN PERUMAHAN RAKYAT PROVINSI KALIMANTAN TIMUR</a:t>
            </a:r>
            <a:br>
              <a:rPr lang="en-US" sz="1800" b="1" dirty="0"/>
            </a:br>
            <a:r>
              <a:rPr lang="en-US" sz="1800" b="1" dirty="0"/>
              <a:t>TAHUN ANGGARAN 2024 SD 2029					</a:t>
            </a:r>
          </a:p>
        </p:txBody>
      </p:sp>
      <p:pic>
        <p:nvPicPr>
          <p:cNvPr id="3" name="Picture 2" descr="A close up of a credit card&#10;&#10;AI-generated content may be incorrect.">
            <a:extLst>
              <a:ext uri="{FF2B5EF4-FFF2-40B4-BE49-F238E27FC236}">
                <a16:creationId xmlns:a16="http://schemas.microsoft.com/office/drawing/2014/main" id="{B83EF754-BEF7-08CD-D738-34214DC5D6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689" y="1130465"/>
            <a:ext cx="7302369" cy="2298535"/>
          </a:xfrm>
          <a:prstGeom prst="rect">
            <a:avLst/>
          </a:prstGeom>
        </p:spPr>
      </p:pic>
      <p:pic>
        <p:nvPicPr>
          <p:cNvPr id="5" name="Picture 4" descr="A purple card with black text&#10;&#10;AI-generated content may be incorrect.">
            <a:extLst>
              <a:ext uri="{FF2B5EF4-FFF2-40B4-BE49-F238E27FC236}">
                <a16:creationId xmlns:a16="http://schemas.microsoft.com/office/drawing/2014/main" id="{24BD2AED-2E47-C91A-6A56-6624B1C0356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87272" y="1021482"/>
            <a:ext cx="3517769" cy="2666037"/>
          </a:xfrm>
          <a:prstGeom prst="rect">
            <a:avLst/>
          </a:prstGeom>
        </p:spPr>
      </p:pic>
      <p:pic>
        <p:nvPicPr>
          <p:cNvPr id="9" name="Picture 8" descr="A blue and orange rectangular box with black text&#10;&#10;AI-generated content may be incorrect.">
            <a:extLst>
              <a:ext uri="{FF2B5EF4-FFF2-40B4-BE49-F238E27FC236}">
                <a16:creationId xmlns:a16="http://schemas.microsoft.com/office/drawing/2014/main" id="{C0818CAF-BB9A-4369-42AC-F665AC1ACCF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3465" y="3687519"/>
            <a:ext cx="11965070" cy="2953162"/>
          </a:xfrm>
          <a:prstGeom prst="rect">
            <a:avLst/>
          </a:prstGeom>
        </p:spPr>
      </p:pic>
    </p:spTree>
    <p:extLst>
      <p:ext uri="{BB962C8B-B14F-4D97-AF65-F5344CB8AC3E}">
        <p14:creationId xmlns:p14="http://schemas.microsoft.com/office/powerpoint/2010/main" val="271043543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3B8CAA-4E7D-26A3-DF83-716EDA80871C}"/>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D9A2FBEF-E3AD-09EA-77AB-39FBB1D012F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61320" y="0"/>
            <a:ext cx="369674" cy="468378"/>
          </a:xfrm>
          <a:prstGeom prst="rect">
            <a:avLst/>
          </a:prstGeom>
        </p:spPr>
      </p:pic>
      <p:sp>
        <p:nvSpPr>
          <p:cNvPr id="8" name="Rectangle 7">
            <a:extLst>
              <a:ext uri="{FF2B5EF4-FFF2-40B4-BE49-F238E27FC236}">
                <a16:creationId xmlns:a16="http://schemas.microsoft.com/office/drawing/2014/main" id="{F67AA173-9C21-7728-7536-D2683A8E783D}"/>
              </a:ext>
            </a:extLst>
          </p:cNvPr>
          <p:cNvSpPr/>
          <p:nvPr/>
        </p:nvSpPr>
        <p:spPr>
          <a:xfrm>
            <a:off x="9561320" y="62350"/>
            <a:ext cx="2747296" cy="415498"/>
          </a:xfrm>
          <a:prstGeom prst="rect">
            <a:avLst/>
          </a:prstGeom>
        </p:spPr>
        <p:txBody>
          <a:bodyPr wrap="square">
            <a:spAutoFit/>
          </a:bodyPr>
          <a:lstStyle/>
          <a:p>
            <a:pPr algn="ctr"/>
            <a:r>
              <a:rPr lang="en-AU" sz="700" dirty="0">
                <a:solidFill>
                  <a:srgbClr val="002060"/>
                </a:solidFill>
                <a:latin typeface="Century Gothic" panose="020B0502020202020204" pitchFamily="34" charset="0"/>
              </a:rPr>
              <a:t>DINAS PEKERJAAN UMUM PENATAAN RUANG</a:t>
            </a:r>
          </a:p>
          <a:p>
            <a:pPr algn="ctr"/>
            <a:r>
              <a:rPr lang="en-AU" sz="700" dirty="0">
                <a:solidFill>
                  <a:srgbClr val="002060"/>
                </a:solidFill>
                <a:latin typeface="Century Gothic" panose="020B0502020202020204" pitchFamily="34" charset="0"/>
              </a:rPr>
              <a:t>DAN PERUMAHAN RAKYAT PROVINSI</a:t>
            </a:r>
          </a:p>
          <a:p>
            <a:pPr algn="ctr"/>
            <a:r>
              <a:rPr lang="en-AU" sz="700" dirty="0">
                <a:solidFill>
                  <a:srgbClr val="002060"/>
                </a:solidFill>
                <a:latin typeface="Century Gothic" panose="020B0502020202020204" pitchFamily="34" charset="0"/>
              </a:rPr>
              <a:t>KALIMANTAN TIMUR</a:t>
            </a:r>
            <a:endParaRPr lang="id-ID" sz="700" dirty="0">
              <a:solidFill>
                <a:srgbClr val="002060"/>
              </a:solidFill>
              <a:latin typeface="Century Gothic" panose="020B0502020202020204" pitchFamily="34" charset="0"/>
            </a:endParaRPr>
          </a:p>
        </p:txBody>
      </p:sp>
      <p:sp>
        <p:nvSpPr>
          <p:cNvPr id="11" name="Title 1">
            <a:extLst>
              <a:ext uri="{FF2B5EF4-FFF2-40B4-BE49-F238E27FC236}">
                <a16:creationId xmlns:a16="http://schemas.microsoft.com/office/drawing/2014/main" id="{D1CB01B6-6B07-7EE1-6EBB-96FE2C396EB7}"/>
              </a:ext>
            </a:extLst>
          </p:cNvPr>
          <p:cNvSpPr txBox="1">
            <a:spLocks/>
          </p:cNvSpPr>
          <p:nvPr/>
        </p:nvSpPr>
        <p:spPr>
          <a:xfrm>
            <a:off x="116481" y="-289775"/>
            <a:ext cx="10632102" cy="1325563"/>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800" b="1" dirty="0"/>
              <a:t>RANCANGAN DRAFT  2024 SD 2029				</a:t>
            </a:r>
          </a:p>
          <a:p>
            <a:pPr algn="l"/>
            <a:r>
              <a:rPr lang="en-US" sz="1800" b="1" dirty="0"/>
              <a:t>SUB URUSAN JASA KONSTRUKSI KABUPATEN/KOTA SEKALIMANTAN TIMUR				</a:t>
            </a:r>
          </a:p>
          <a:p>
            <a:pPr algn="l"/>
            <a:r>
              <a:rPr lang="en-US" sz="1800" b="1" dirty="0"/>
              <a:t>USULAN MELALUI BANTUAN KEUANGAN SPECIFIK				</a:t>
            </a:r>
          </a:p>
        </p:txBody>
      </p:sp>
      <p:pic>
        <p:nvPicPr>
          <p:cNvPr id="4" name="Picture 3">
            <a:extLst>
              <a:ext uri="{FF2B5EF4-FFF2-40B4-BE49-F238E27FC236}">
                <a16:creationId xmlns:a16="http://schemas.microsoft.com/office/drawing/2014/main" id="{2F7C84EC-A245-A760-D2BB-79EC123E636F}"/>
              </a:ext>
            </a:extLst>
          </p:cNvPr>
          <p:cNvPicPr>
            <a:picLocks noChangeAspect="1"/>
          </p:cNvPicPr>
          <p:nvPr/>
        </p:nvPicPr>
        <p:blipFill>
          <a:blip r:embed="rId3"/>
          <a:stretch>
            <a:fillRect/>
          </a:stretch>
        </p:blipFill>
        <p:spPr>
          <a:xfrm>
            <a:off x="467932" y="1098138"/>
            <a:ext cx="11578107" cy="1652535"/>
          </a:xfrm>
          <a:prstGeom prst="rect">
            <a:avLst/>
          </a:prstGeom>
        </p:spPr>
      </p:pic>
      <p:pic>
        <p:nvPicPr>
          <p:cNvPr id="9" name="Picture 8">
            <a:extLst>
              <a:ext uri="{FF2B5EF4-FFF2-40B4-BE49-F238E27FC236}">
                <a16:creationId xmlns:a16="http://schemas.microsoft.com/office/drawing/2014/main" id="{916A2D25-02C0-7505-FBCD-35F1D0A54F40}"/>
              </a:ext>
            </a:extLst>
          </p:cNvPr>
          <p:cNvPicPr>
            <a:picLocks noChangeAspect="1"/>
          </p:cNvPicPr>
          <p:nvPr/>
        </p:nvPicPr>
        <p:blipFill>
          <a:blip r:embed="rId4"/>
          <a:stretch>
            <a:fillRect/>
          </a:stretch>
        </p:blipFill>
        <p:spPr>
          <a:xfrm>
            <a:off x="576892" y="2940391"/>
            <a:ext cx="4175413" cy="3557001"/>
          </a:xfrm>
          <a:prstGeom prst="rect">
            <a:avLst/>
          </a:prstGeom>
        </p:spPr>
      </p:pic>
    </p:spTree>
    <p:extLst>
      <p:ext uri="{BB962C8B-B14F-4D97-AF65-F5344CB8AC3E}">
        <p14:creationId xmlns:p14="http://schemas.microsoft.com/office/powerpoint/2010/main" val="126804141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3BCC5A-3BD2-B78E-82C8-D20464E65E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A0410E-504A-6527-5F38-C2754056FC0D}"/>
              </a:ext>
            </a:extLst>
          </p:cNvPr>
          <p:cNvSpPr>
            <a:spLocks noGrp="1"/>
          </p:cNvSpPr>
          <p:nvPr>
            <p:ph type="title"/>
          </p:nvPr>
        </p:nvSpPr>
        <p:spPr>
          <a:xfrm>
            <a:off x="0" y="0"/>
            <a:ext cx="12192000" cy="6858000"/>
          </a:xfrm>
          <a:solidFill>
            <a:schemeClr val="accent2"/>
          </a:solidFill>
        </p:spPr>
        <p:txBody>
          <a:bodyPr>
            <a:normAutofit/>
          </a:bodyPr>
          <a:lstStyle/>
          <a:p>
            <a:pPr algn="ctr"/>
            <a:br>
              <a:rPr lang="fi-FI" sz="4400" b="1" kern="0" spc="300" dirty="0">
                <a:solidFill>
                  <a:schemeClr val="accent5">
                    <a:lumMod val="75000"/>
                  </a:schemeClr>
                </a:solidFill>
                <a:latin typeface="Century Gothic" panose="020B0502020202020204" pitchFamily="34" charset="0"/>
              </a:rPr>
            </a:br>
            <a:br>
              <a:rPr lang="fi-FI" sz="4400" b="1" kern="0" spc="300" dirty="0">
                <a:solidFill>
                  <a:schemeClr val="accent5">
                    <a:lumMod val="75000"/>
                  </a:schemeClr>
                </a:solidFill>
                <a:latin typeface="Century Gothic" panose="020B0502020202020204" pitchFamily="34" charset="0"/>
              </a:rPr>
            </a:br>
            <a:br>
              <a:rPr lang="fi-FI" sz="4400" b="1" kern="0" spc="300" dirty="0">
                <a:solidFill>
                  <a:schemeClr val="accent5">
                    <a:lumMod val="75000"/>
                  </a:schemeClr>
                </a:solidFill>
                <a:latin typeface="Century Gothic" panose="020B0502020202020204" pitchFamily="34" charset="0"/>
              </a:rPr>
            </a:br>
            <a:br>
              <a:rPr lang="fi-FI" sz="4400" b="1" kern="0" spc="300" dirty="0">
                <a:solidFill>
                  <a:schemeClr val="accent5">
                    <a:lumMod val="75000"/>
                  </a:schemeClr>
                </a:solidFill>
                <a:latin typeface="Century Gothic" panose="020B0502020202020204" pitchFamily="34" charset="0"/>
              </a:rPr>
            </a:br>
            <a:br>
              <a:rPr lang="fi-FI" sz="4400" b="1" kern="0" spc="300" dirty="0">
                <a:solidFill>
                  <a:schemeClr val="accent5">
                    <a:lumMod val="75000"/>
                  </a:schemeClr>
                </a:solidFill>
                <a:highlight>
                  <a:srgbClr val="FFFF00"/>
                </a:highlight>
                <a:latin typeface="Century Gothic" panose="020B0502020202020204" pitchFamily="34" charset="0"/>
              </a:rPr>
            </a:br>
            <a:br>
              <a:rPr lang="fi-FI" sz="4400" b="1" kern="0" spc="300" dirty="0">
                <a:solidFill>
                  <a:schemeClr val="accent5">
                    <a:lumMod val="75000"/>
                  </a:schemeClr>
                </a:solidFill>
                <a:highlight>
                  <a:srgbClr val="FFFF00"/>
                </a:highlight>
                <a:latin typeface="Century Gothic" panose="020B0502020202020204" pitchFamily="34" charset="0"/>
              </a:rPr>
            </a:br>
            <a:endParaRPr lang="en-US" dirty="0">
              <a:highlight>
                <a:srgbClr val="FFFF00"/>
              </a:highlight>
            </a:endParaRPr>
          </a:p>
        </p:txBody>
      </p:sp>
      <p:sp>
        <p:nvSpPr>
          <p:cNvPr id="5" name="Rectangle 4">
            <a:extLst>
              <a:ext uri="{FF2B5EF4-FFF2-40B4-BE49-F238E27FC236}">
                <a16:creationId xmlns:a16="http://schemas.microsoft.com/office/drawing/2014/main" id="{7D85F1BB-0F42-636B-5201-DA79ECA81A09}"/>
              </a:ext>
            </a:extLst>
          </p:cNvPr>
          <p:cNvSpPr/>
          <p:nvPr/>
        </p:nvSpPr>
        <p:spPr>
          <a:xfrm>
            <a:off x="228600" y="1436914"/>
            <a:ext cx="11723914" cy="5159829"/>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00" b="1" dirty="0">
              <a:latin typeface="Century Gothic" panose="020B0502020202020204" pitchFamily="34" charset="0"/>
              <a:cs typeface="Corsiva Hebrew" pitchFamily="2" charset="-79"/>
            </a:endParaRPr>
          </a:p>
          <a:p>
            <a:pPr algn="ctr"/>
            <a:r>
              <a:rPr lang="en-US" sz="2800" b="1" dirty="0">
                <a:latin typeface="Century Gothic" panose="020B0502020202020204" pitchFamily="34" charset="0"/>
                <a:cs typeface="Corsiva Hebrew" pitchFamily="2" charset="-79"/>
              </a:rPr>
              <a:t>PROGRAM PENGEMBANGAN JASA KONSTRUKSI : RP. 25.055.000.000</a:t>
            </a:r>
          </a:p>
          <a:p>
            <a:pPr algn="ctr"/>
            <a:endParaRPr lang="en-US" sz="2800" b="1" dirty="0">
              <a:latin typeface="Century Gothic" panose="020B0502020202020204" pitchFamily="34" charset="0"/>
              <a:cs typeface="Corsiva Hebrew" pitchFamily="2" charset="-79"/>
            </a:endParaRPr>
          </a:p>
          <a:p>
            <a:pPr algn="ctr"/>
            <a:endParaRPr lang="en-US" sz="2800" b="1" dirty="0">
              <a:latin typeface="Century Gothic" panose="020B0502020202020204" pitchFamily="34" charset="0"/>
              <a:cs typeface="Corsiva Hebrew" pitchFamily="2" charset="-79"/>
            </a:endParaRPr>
          </a:p>
          <a:p>
            <a:pPr algn="ctr"/>
            <a:r>
              <a:rPr lang="en-US" sz="3100" b="1" dirty="0">
                <a:solidFill>
                  <a:srgbClr val="FF0000"/>
                </a:solidFill>
                <a:latin typeface="Century Gothic" panose="020B0502020202020204" pitchFamily="34" charset="0"/>
                <a:cs typeface="Corsiva Hebrew" pitchFamily="2" charset="-79"/>
              </a:rPr>
              <a:t>KEGIATAN PENYELENGGARAAN PELATIHAN TENAGA AHLI KONSTRUKSI RP. 15.955.000.000</a:t>
            </a:r>
          </a:p>
          <a:p>
            <a:pPr algn="ctr"/>
            <a:endParaRPr lang="en-US" sz="3100" b="1" dirty="0">
              <a:latin typeface="Century Gothic" panose="020B0502020202020204" pitchFamily="34" charset="0"/>
              <a:cs typeface="Corsiva Hebrew" pitchFamily="2" charset="-79"/>
            </a:endParaRPr>
          </a:p>
          <a:p>
            <a:pPr algn="ctr"/>
            <a:r>
              <a:rPr lang="en-US" sz="3100" b="1" dirty="0">
                <a:solidFill>
                  <a:srgbClr val="FFFF00"/>
                </a:solidFill>
                <a:latin typeface="Century Gothic" panose="020B0502020202020204" pitchFamily="34" charset="0"/>
                <a:cs typeface="Corsiva Hebrew" pitchFamily="2" charset="-79"/>
              </a:rPr>
              <a:t>KEGIATAN SISTEM INFORMASI JASA KONSTRUKSI (SIPJAKI) CAKUPAN DAERAH PROVINSI RP. 1.250.000.000</a:t>
            </a:r>
          </a:p>
          <a:p>
            <a:pPr algn="ctr"/>
            <a:endParaRPr lang="en-US" sz="3100" b="1" dirty="0">
              <a:latin typeface="Century Gothic" panose="020B0502020202020204" pitchFamily="34" charset="0"/>
              <a:cs typeface="Corsiva Hebrew" pitchFamily="2" charset="-79"/>
            </a:endParaRPr>
          </a:p>
          <a:p>
            <a:pPr algn="ctr"/>
            <a:r>
              <a:rPr lang="en-US" sz="3100" b="1" dirty="0">
                <a:solidFill>
                  <a:srgbClr val="00B050"/>
                </a:solidFill>
                <a:latin typeface="Century Gothic" panose="020B0502020202020204" pitchFamily="34" charset="0"/>
                <a:cs typeface="Corsiva Hebrew" pitchFamily="2" charset="-79"/>
              </a:rPr>
              <a:t>KEGIATAN KEBIJAKAN KHUSUS TERHADAP PENYELENGGARAAN JASA KONSTRUKSI RP. 7.850.000.000</a:t>
            </a:r>
          </a:p>
          <a:p>
            <a:endParaRPr lang="en-US" sz="2800" b="1" dirty="0">
              <a:latin typeface="Century Gothic" panose="020B0502020202020204" pitchFamily="34" charset="0"/>
              <a:cs typeface="Corsiva Hebrew" pitchFamily="2" charset="-79"/>
            </a:endParaRPr>
          </a:p>
        </p:txBody>
      </p:sp>
      <p:sp>
        <p:nvSpPr>
          <p:cNvPr id="6" name="Down Arrow 5">
            <a:extLst>
              <a:ext uri="{FF2B5EF4-FFF2-40B4-BE49-F238E27FC236}">
                <a16:creationId xmlns:a16="http://schemas.microsoft.com/office/drawing/2014/main" id="{53C53B48-2BE9-965F-197C-4519CE40A7C5}"/>
              </a:ext>
            </a:extLst>
          </p:cNvPr>
          <p:cNvSpPr/>
          <p:nvPr/>
        </p:nvSpPr>
        <p:spPr>
          <a:xfrm>
            <a:off x="5496238" y="1987063"/>
            <a:ext cx="1188637" cy="756138"/>
          </a:xfrm>
          <a:prstGeom prst="down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1D8ABD8-B075-4FC0-DEE8-A08A8EEC7B8A}"/>
              </a:ext>
            </a:extLst>
          </p:cNvPr>
          <p:cNvSpPr/>
          <p:nvPr/>
        </p:nvSpPr>
        <p:spPr>
          <a:xfrm>
            <a:off x="228600" y="369461"/>
            <a:ext cx="11723914" cy="697992"/>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u="sng" dirty="0">
                <a:latin typeface="Century Gothic" panose="020B0502020202020204" pitchFamily="34" charset="0"/>
                <a:cs typeface="Corsiva Hebrew" pitchFamily="2" charset="-79"/>
              </a:rPr>
              <a:t>PAGU ANGGARAN SUB URUSAN JASA KONSTRUKSI T.A 2026 </a:t>
            </a:r>
          </a:p>
        </p:txBody>
      </p:sp>
    </p:spTree>
    <p:extLst>
      <p:ext uri="{BB962C8B-B14F-4D97-AF65-F5344CB8AC3E}">
        <p14:creationId xmlns:p14="http://schemas.microsoft.com/office/powerpoint/2010/main" val="101727816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276C39-5343-3E28-6A47-4ED0A13B0A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58B6BA-21C5-B376-3E9A-99809F38952D}"/>
              </a:ext>
            </a:extLst>
          </p:cNvPr>
          <p:cNvSpPr>
            <a:spLocks noGrp="1"/>
          </p:cNvSpPr>
          <p:nvPr>
            <p:ph type="title"/>
          </p:nvPr>
        </p:nvSpPr>
        <p:spPr>
          <a:xfrm>
            <a:off x="0" y="0"/>
            <a:ext cx="12192000" cy="6858000"/>
          </a:xfrm>
          <a:solidFill>
            <a:schemeClr val="accent2"/>
          </a:solidFill>
        </p:spPr>
        <p:txBody>
          <a:bodyPr>
            <a:normAutofit/>
          </a:bodyPr>
          <a:lstStyle/>
          <a:p>
            <a:pPr algn="ctr"/>
            <a:br>
              <a:rPr lang="fi-FI" sz="4400" b="1" kern="0" spc="300" dirty="0">
                <a:solidFill>
                  <a:schemeClr val="accent5">
                    <a:lumMod val="75000"/>
                  </a:schemeClr>
                </a:solidFill>
                <a:latin typeface="Century Gothic" panose="020B0502020202020204" pitchFamily="34" charset="0"/>
              </a:rPr>
            </a:br>
            <a:br>
              <a:rPr lang="fi-FI" sz="4400" b="1" kern="0" spc="300" dirty="0">
                <a:solidFill>
                  <a:schemeClr val="accent5">
                    <a:lumMod val="75000"/>
                  </a:schemeClr>
                </a:solidFill>
                <a:latin typeface="Century Gothic" panose="020B0502020202020204" pitchFamily="34" charset="0"/>
              </a:rPr>
            </a:br>
            <a:br>
              <a:rPr lang="fi-FI" sz="4400" b="1" kern="0" spc="300" dirty="0">
                <a:solidFill>
                  <a:schemeClr val="accent5">
                    <a:lumMod val="75000"/>
                  </a:schemeClr>
                </a:solidFill>
                <a:latin typeface="Century Gothic" panose="020B0502020202020204" pitchFamily="34" charset="0"/>
              </a:rPr>
            </a:br>
            <a:br>
              <a:rPr lang="fi-FI" sz="4400" b="1" kern="0" spc="300" dirty="0">
                <a:solidFill>
                  <a:schemeClr val="accent5">
                    <a:lumMod val="75000"/>
                  </a:schemeClr>
                </a:solidFill>
                <a:latin typeface="Century Gothic" panose="020B0502020202020204" pitchFamily="34" charset="0"/>
              </a:rPr>
            </a:br>
            <a:br>
              <a:rPr lang="fi-FI" sz="4400" b="1" kern="0" spc="300" dirty="0">
                <a:solidFill>
                  <a:schemeClr val="accent5">
                    <a:lumMod val="75000"/>
                  </a:schemeClr>
                </a:solidFill>
                <a:highlight>
                  <a:srgbClr val="FFFF00"/>
                </a:highlight>
                <a:latin typeface="Century Gothic" panose="020B0502020202020204" pitchFamily="34" charset="0"/>
              </a:rPr>
            </a:br>
            <a:br>
              <a:rPr lang="fi-FI" sz="4400" b="1" kern="0" spc="300" dirty="0">
                <a:solidFill>
                  <a:schemeClr val="accent5">
                    <a:lumMod val="75000"/>
                  </a:schemeClr>
                </a:solidFill>
                <a:highlight>
                  <a:srgbClr val="FFFF00"/>
                </a:highlight>
                <a:latin typeface="Century Gothic" panose="020B0502020202020204" pitchFamily="34" charset="0"/>
              </a:rPr>
            </a:br>
            <a:endParaRPr lang="en-US" dirty="0">
              <a:highlight>
                <a:srgbClr val="FFFF00"/>
              </a:highlight>
            </a:endParaRPr>
          </a:p>
        </p:txBody>
      </p:sp>
      <p:sp>
        <p:nvSpPr>
          <p:cNvPr id="7" name="Rectangle 6">
            <a:extLst>
              <a:ext uri="{FF2B5EF4-FFF2-40B4-BE49-F238E27FC236}">
                <a16:creationId xmlns:a16="http://schemas.microsoft.com/office/drawing/2014/main" id="{8493B1B9-1464-95E5-653F-EBD26B28204B}"/>
              </a:ext>
            </a:extLst>
          </p:cNvPr>
          <p:cNvSpPr/>
          <p:nvPr/>
        </p:nvSpPr>
        <p:spPr>
          <a:xfrm>
            <a:off x="106680" y="112486"/>
            <a:ext cx="4205614" cy="954967"/>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srgbClr val="FF0000"/>
                </a:solidFill>
                <a:latin typeface="Century Gothic" panose="020B0502020202020204" pitchFamily="34" charset="0"/>
                <a:cs typeface="Corsiva Hebrew" pitchFamily="2" charset="-79"/>
              </a:rPr>
              <a:t>KEGIATAN PENYELENGGARAAN PELATIHAN TENAGA AHLI KONSTRUKSI RP. 15.955.000.000</a:t>
            </a:r>
          </a:p>
        </p:txBody>
      </p:sp>
      <p:sp>
        <p:nvSpPr>
          <p:cNvPr id="12" name="Rectangle 11">
            <a:extLst>
              <a:ext uri="{FF2B5EF4-FFF2-40B4-BE49-F238E27FC236}">
                <a16:creationId xmlns:a16="http://schemas.microsoft.com/office/drawing/2014/main" id="{3A8BBA96-3370-B8F1-E4BD-5A49890EB21A}"/>
              </a:ext>
            </a:extLst>
          </p:cNvPr>
          <p:cNvSpPr/>
          <p:nvPr/>
        </p:nvSpPr>
        <p:spPr>
          <a:xfrm>
            <a:off x="4451428" y="112486"/>
            <a:ext cx="3348103" cy="954967"/>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dirty="0">
                <a:solidFill>
                  <a:srgbClr val="FFFF00"/>
                </a:solidFill>
                <a:latin typeface="Century Gothic" panose="020B0502020202020204" pitchFamily="34" charset="0"/>
                <a:cs typeface="Corsiva Hebrew" pitchFamily="2" charset="-79"/>
              </a:rPr>
              <a:t>KEGIATAN SISTEM INFORMASI JASA KONSTRUKSI (SIPJAKI) CAKUPAN DAERAH PROVINSI RP. 1.250.000.000</a:t>
            </a:r>
          </a:p>
        </p:txBody>
      </p:sp>
      <p:sp>
        <p:nvSpPr>
          <p:cNvPr id="13" name="Rectangle 12">
            <a:extLst>
              <a:ext uri="{FF2B5EF4-FFF2-40B4-BE49-F238E27FC236}">
                <a16:creationId xmlns:a16="http://schemas.microsoft.com/office/drawing/2014/main" id="{CDE65262-9535-1570-7239-7D907940B5E3}"/>
              </a:ext>
            </a:extLst>
          </p:cNvPr>
          <p:cNvSpPr/>
          <p:nvPr/>
        </p:nvSpPr>
        <p:spPr>
          <a:xfrm>
            <a:off x="7926365" y="112485"/>
            <a:ext cx="4205614" cy="954967"/>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1" dirty="0">
                <a:solidFill>
                  <a:srgbClr val="00B050"/>
                </a:solidFill>
                <a:latin typeface="Century Gothic" panose="020B0502020202020204" pitchFamily="34" charset="0"/>
                <a:cs typeface="Corsiva Hebrew" pitchFamily="2" charset="-79"/>
              </a:rPr>
              <a:t>KEGIATAN KEBIJAKAN KHUSUS TERHADAP PENYELENGGARAAN JASA KONSTRUKSI RP. 7.850.000.000</a:t>
            </a:r>
          </a:p>
        </p:txBody>
      </p:sp>
      <p:pic>
        <p:nvPicPr>
          <p:cNvPr id="6" name="Picture 5">
            <a:extLst>
              <a:ext uri="{FF2B5EF4-FFF2-40B4-BE49-F238E27FC236}">
                <a16:creationId xmlns:a16="http://schemas.microsoft.com/office/drawing/2014/main" id="{BE49F74C-28D4-49CB-130E-0E3BA644159C}"/>
              </a:ext>
            </a:extLst>
          </p:cNvPr>
          <p:cNvPicPr>
            <a:picLocks noChangeAspect="1"/>
          </p:cNvPicPr>
          <p:nvPr/>
        </p:nvPicPr>
        <p:blipFill>
          <a:blip r:embed="rId2"/>
          <a:stretch>
            <a:fillRect/>
          </a:stretch>
        </p:blipFill>
        <p:spPr>
          <a:xfrm>
            <a:off x="134936" y="1179938"/>
            <a:ext cx="4138867" cy="5565575"/>
          </a:xfrm>
          <a:prstGeom prst="rect">
            <a:avLst/>
          </a:prstGeom>
        </p:spPr>
      </p:pic>
      <p:pic>
        <p:nvPicPr>
          <p:cNvPr id="10" name="Picture 9">
            <a:extLst>
              <a:ext uri="{FF2B5EF4-FFF2-40B4-BE49-F238E27FC236}">
                <a16:creationId xmlns:a16="http://schemas.microsoft.com/office/drawing/2014/main" id="{DE6E1AB3-31D2-CCFC-181C-0E9F8DF11BB0}"/>
              </a:ext>
            </a:extLst>
          </p:cNvPr>
          <p:cNvPicPr>
            <a:picLocks noChangeAspect="1"/>
          </p:cNvPicPr>
          <p:nvPr/>
        </p:nvPicPr>
        <p:blipFill>
          <a:blip r:embed="rId3"/>
          <a:stretch>
            <a:fillRect/>
          </a:stretch>
        </p:blipFill>
        <p:spPr>
          <a:xfrm>
            <a:off x="4469357" y="1179937"/>
            <a:ext cx="3330174" cy="2067005"/>
          </a:xfrm>
          <a:prstGeom prst="rect">
            <a:avLst/>
          </a:prstGeom>
        </p:spPr>
      </p:pic>
      <p:pic>
        <p:nvPicPr>
          <p:cNvPr id="16" name="Picture 15">
            <a:extLst>
              <a:ext uri="{FF2B5EF4-FFF2-40B4-BE49-F238E27FC236}">
                <a16:creationId xmlns:a16="http://schemas.microsoft.com/office/drawing/2014/main" id="{95A062FE-1745-9930-F714-2CABF1D7DCD2}"/>
              </a:ext>
            </a:extLst>
          </p:cNvPr>
          <p:cNvPicPr>
            <a:picLocks noChangeAspect="1"/>
          </p:cNvPicPr>
          <p:nvPr/>
        </p:nvPicPr>
        <p:blipFill>
          <a:blip r:embed="rId4"/>
          <a:stretch>
            <a:fillRect/>
          </a:stretch>
        </p:blipFill>
        <p:spPr>
          <a:xfrm>
            <a:off x="7926364" y="1179937"/>
            <a:ext cx="4173829" cy="3661004"/>
          </a:xfrm>
          <a:prstGeom prst="rect">
            <a:avLst/>
          </a:prstGeom>
        </p:spPr>
      </p:pic>
    </p:spTree>
    <p:extLst>
      <p:ext uri="{BB962C8B-B14F-4D97-AF65-F5344CB8AC3E}">
        <p14:creationId xmlns:p14="http://schemas.microsoft.com/office/powerpoint/2010/main" val="332314443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C485C-7C87-AC9B-A05B-3967A2FC2FC3}"/>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987E687B-EDCD-C65F-54C9-6F00C799F470}"/>
              </a:ext>
            </a:extLst>
          </p:cNvPr>
          <p:cNvPicPr>
            <a:picLocks noChangeAspect="1"/>
          </p:cNvPicPr>
          <p:nvPr/>
        </p:nvPicPr>
        <p:blipFill>
          <a:blip r:embed="rId2"/>
          <a:stretch>
            <a:fillRect/>
          </a:stretch>
        </p:blipFill>
        <p:spPr>
          <a:xfrm>
            <a:off x="0" y="0"/>
            <a:ext cx="12192000" cy="6857999"/>
          </a:xfrm>
          <a:prstGeom prst="rect">
            <a:avLst/>
          </a:prstGeom>
        </p:spPr>
      </p:pic>
      <p:pic>
        <p:nvPicPr>
          <p:cNvPr id="2" name="Picture 1">
            <a:extLst>
              <a:ext uri="{FF2B5EF4-FFF2-40B4-BE49-F238E27FC236}">
                <a16:creationId xmlns:a16="http://schemas.microsoft.com/office/drawing/2014/main" id="{08019E38-1423-C660-3D98-4918690357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7874" y="748715"/>
            <a:ext cx="10252953" cy="6070374"/>
          </a:xfrm>
          <a:prstGeom prst="rect">
            <a:avLst/>
          </a:prstGeom>
        </p:spPr>
      </p:pic>
      <p:sp>
        <p:nvSpPr>
          <p:cNvPr id="7" name="Rectangle 6">
            <a:extLst>
              <a:ext uri="{FF2B5EF4-FFF2-40B4-BE49-F238E27FC236}">
                <a16:creationId xmlns:a16="http://schemas.microsoft.com/office/drawing/2014/main" id="{BF1B7ABF-F4F9-CBF0-4C72-1B173E950B70}"/>
              </a:ext>
            </a:extLst>
          </p:cNvPr>
          <p:cNvSpPr/>
          <p:nvPr/>
        </p:nvSpPr>
        <p:spPr>
          <a:xfrm>
            <a:off x="927874" y="78256"/>
            <a:ext cx="10252953" cy="63111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Century Gothic" panose="020B0502020202020204" pitchFamily="34" charset="0"/>
              </a:rPr>
              <a:t>RENJA BIDANG BIKON T. A 2026 </a:t>
            </a:r>
          </a:p>
        </p:txBody>
      </p:sp>
    </p:spTree>
    <p:extLst>
      <p:ext uri="{BB962C8B-B14F-4D97-AF65-F5344CB8AC3E}">
        <p14:creationId xmlns:p14="http://schemas.microsoft.com/office/powerpoint/2010/main" val="43543957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9627DD-3DBF-C3E9-D024-9350AE885FF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278459CF-9C51-7A9B-314A-113E53DD8EA6}"/>
              </a:ext>
            </a:extLst>
          </p:cNvPr>
          <p:cNvPicPr>
            <a:picLocks noChangeAspect="1"/>
          </p:cNvPicPr>
          <p:nvPr/>
        </p:nvPicPr>
        <p:blipFill>
          <a:blip r:embed="rId2"/>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659EAC23-12D0-535A-A691-A7170BD1D5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2350" y="155002"/>
            <a:ext cx="9619710" cy="2877485"/>
          </a:xfrm>
          <a:prstGeom prst="rect">
            <a:avLst/>
          </a:prstGeom>
        </p:spPr>
      </p:pic>
      <p:pic>
        <p:nvPicPr>
          <p:cNvPr id="10" name="Picture 9">
            <a:extLst>
              <a:ext uri="{FF2B5EF4-FFF2-40B4-BE49-F238E27FC236}">
                <a16:creationId xmlns:a16="http://schemas.microsoft.com/office/drawing/2014/main" id="{AD42652A-7CC6-28E1-D560-B71AC25156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2349" y="3085236"/>
            <a:ext cx="9619709" cy="3652596"/>
          </a:xfrm>
          <a:prstGeom prst="rect">
            <a:avLst/>
          </a:prstGeom>
        </p:spPr>
      </p:pic>
      <p:sp>
        <p:nvSpPr>
          <p:cNvPr id="11" name="Rectangle 10">
            <a:extLst>
              <a:ext uri="{FF2B5EF4-FFF2-40B4-BE49-F238E27FC236}">
                <a16:creationId xmlns:a16="http://schemas.microsoft.com/office/drawing/2014/main" id="{53B3EC97-2A97-DA88-9915-DDEB1F2A813D}"/>
              </a:ext>
            </a:extLst>
          </p:cNvPr>
          <p:cNvSpPr/>
          <p:nvPr/>
        </p:nvSpPr>
        <p:spPr>
          <a:xfrm>
            <a:off x="10635573" y="155002"/>
            <a:ext cx="1498060" cy="46649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Century Gothic" panose="020B0502020202020204" pitchFamily="34" charset="0"/>
              </a:rPr>
              <a:t>NEXT</a:t>
            </a:r>
          </a:p>
        </p:txBody>
      </p:sp>
    </p:spTree>
    <p:extLst>
      <p:ext uri="{BB962C8B-B14F-4D97-AF65-F5344CB8AC3E}">
        <p14:creationId xmlns:p14="http://schemas.microsoft.com/office/powerpoint/2010/main" val="112209871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47366F-68A1-30E0-C88C-E5B09E4BBFAB}"/>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5BE4F0E-1D7B-8705-0F04-8AC36B98016D}"/>
              </a:ext>
            </a:extLst>
          </p:cNvPr>
          <p:cNvPicPr>
            <a:picLocks noChangeAspect="1"/>
          </p:cNvPicPr>
          <p:nvPr/>
        </p:nvPicPr>
        <p:blipFill>
          <a:blip r:embed="rId2"/>
          <a:stretch>
            <a:fillRect/>
          </a:stretch>
        </p:blipFill>
        <p:spPr>
          <a:xfrm>
            <a:off x="0" y="0"/>
            <a:ext cx="12192000" cy="6857999"/>
          </a:xfrm>
          <a:prstGeom prst="rect">
            <a:avLst/>
          </a:prstGeom>
        </p:spPr>
      </p:pic>
      <p:pic>
        <p:nvPicPr>
          <p:cNvPr id="3" name="Picture 2">
            <a:extLst>
              <a:ext uri="{FF2B5EF4-FFF2-40B4-BE49-F238E27FC236}">
                <a16:creationId xmlns:a16="http://schemas.microsoft.com/office/drawing/2014/main" id="{CE35F3E3-0A7A-5E2E-B73F-FBFFA7D7A52A}"/>
              </a:ext>
            </a:extLst>
          </p:cNvPr>
          <p:cNvPicPr>
            <a:picLocks noChangeAspect="1"/>
          </p:cNvPicPr>
          <p:nvPr/>
        </p:nvPicPr>
        <p:blipFill>
          <a:blip r:embed="rId3"/>
          <a:stretch>
            <a:fillRect/>
          </a:stretch>
        </p:blipFill>
        <p:spPr>
          <a:xfrm>
            <a:off x="1318846" y="570625"/>
            <a:ext cx="8950075" cy="6208776"/>
          </a:xfrm>
          <a:prstGeom prst="rect">
            <a:avLst/>
          </a:prstGeom>
        </p:spPr>
      </p:pic>
      <p:sp>
        <p:nvSpPr>
          <p:cNvPr id="6" name="Rectangle 5">
            <a:extLst>
              <a:ext uri="{FF2B5EF4-FFF2-40B4-BE49-F238E27FC236}">
                <a16:creationId xmlns:a16="http://schemas.microsoft.com/office/drawing/2014/main" id="{58187165-B4FF-1B1A-F2F2-E8D917382571}"/>
              </a:ext>
            </a:extLst>
          </p:cNvPr>
          <p:cNvSpPr/>
          <p:nvPr/>
        </p:nvSpPr>
        <p:spPr>
          <a:xfrm>
            <a:off x="1318846" y="78256"/>
            <a:ext cx="8950569" cy="41411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1" dirty="0">
                <a:solidFill>
                  <a:schemeClr val="tx1"/>
                </a:solidFill>
                <a:latin typeface="Century Gothic" panose="020B0502020202020204" pitchFamily="34" charset="0"/>
              </a:rPr>
              <a:t>REKAPITULASI BELANJA SUB URUSAN JASA KONSTRUKSI T.A 2026</a:t>
            </a:r>
          </a:p>
        </p:txBody>
      </p:sp>
      <p:sp>
        <p:nvSpPr>
          <p:cNvPr id="2" name="Down Arrow 1">
            <a:extLst>
              <a:ext uri="{FF2B5EF4-FFF2-40B4-BE49-F238E27FC236}">
                <a16:creationId xmlns:a16="http://schemas.microsoft.com/office/drawing/2014/main" id="{40FD0F9C-7B97-3D05-AB24-F29EE414F263}"/>
              </a:ext>
            </a:extLst>
          </p:cNvPr>
          <p:cNvSpPr/>
          <p:nvPr/>
        </p:nvSpPr>
        <p:spPr>
          <a:xfrm rot="5400000">
            <a:off x="10900484" y="283335"/>
            <a:ext cx="263771" cy="75218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a:extLst>
              <a:ext uri="{FF2B5EF4-FFF2-40B4-BE49-F238E27FC236}">
                <a16:creationId xmlns:a16="http://schemas.microsoft.com/office/drawing/2014/main" id="{1FA24760-48CE-0FBA-6C19-83C535C51163}"/>
              </a:ext>
            </a:extLst>
          </p:cNvPr>
          <p:cNvSpPr/>
          <p:nvPr/>
        </p:nvSpPr>
        <p:spPr>
          <a:xfrm>
            <a:off x="8739554" y="545124"/>
            <a:ext cx="1775551" cy="263770"/>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0697991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7F8CF1-6B27-DA86-423E-0F086712BF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916BD2-5D52-5DC0-445C-129CB4790A87}"/>
              </a:ext>
            </a:extLst>
          </p:cNvPr>
          <p:cNvSpPr>
            <a:spLocks noGrp="1"/>
          </p:cNvSpPr>
          <p:nvPr>
            <p:ph type="title"/>
          </p:nvPr>
        </p:nvSpPr>
        <p:spPr>
          <a:xfrm>
            <a:off x="0" y="0"/>
            <a:ext cx="12192000" cy="6858000"/>
          </a:xfrm>
          <a:solidFill>
            <a:schemeClr val="accent2"/>
          </a:solidFill>
        </p:spPr>
        <p:txBody>
          <a:bodyPr>
            <a:normAutofit/>
          </a:bodyPr>
          <a:lstStyle/>
          <a:p>
            <a:pPr algn="ctr"/>
            <a:br>
              <a:rPr lang="fi-FI" sz="4400" b="1" kern="0" spc="300" dirty="0">
                <a:solidFill>
                  <a:schemeClr val="accent5">
                    <a:lumMod val="75000"/>
                  </a:schemeClr>
                </a:solidFill>
                <a:latin typeface="Century Gothic" panose="020B0502020202020204" pitchFamily="34" charset="0"/>
              </a:rPr>
            </a:br>
            <a:r>
              <a:rPr lang="fi-FI" sz="4400" b="1" kern="0" spc="300" dirty="0">
                <a:solidFill>
                  <a:schemeClr val="accent5">
                    <a:lumMod val="75000"/>
                  </a:schemeClr>
                </a:solidFill>
                <a:highlight>
                  <a:srgbClr val="FFFF00"/>
                </a:highlight>
                <a:latin typeface="Century Gothic" panose="020B0502020202020204" pitchFamily="34" charset="0"/>
              </a:rPr>
              <a:t>PROGRAM PENGEMBANGAN </a:t>
            </a:r>
            <a:br>
              <a:rPr lang="fi-FI" sz="4400" b="1" kern="0" spc="300" dirty="0">
                <a:solidFill>
                  <a:schemeClr val="accent5">
                    <a:lumMod val="75000"/>
                  </a:schemeClr>
                </a:solidFill>
                <a:highlight>
                  <a:srgbClr val="FFFF00"/>
                </a:highlight>
                <a:latin typeface="Century Gothic" panose="020B0502020202020204" pitchFamily="34" charset="0"/>
              </a:rPr>
            </a:br>
            <a:r>
              <a:rPr lang="fi-FI" sz="4400" b="1" kern="0" spc="300" dirty="0">
                <a:solidFill>
                  <a:schemeClr val="accent5">
                    <a:lumMod val="75000"/>
                  </a:schemeClr>
                </a:solidFill>
                <a:highlight>
                  <a:srgbClr val="FFFF00"/>
                </a:highlight>
                <a:latin typeface="Century Gothic" panose="020B0502020202020204" pitchFamily="34" charset="0"/>
              </a:rPr>
              <a:t>JASA KONSTRUKSI</a:t>
            </a:r>
            <a:br>
              <a:rPr lang="fi-FI" sz="4400" b="1" kern="0" spc="300" dirty="0">
                <a:solidFill>
                  <a:schemeClr val="accent5">
                    <a:lumMod val="75000"/>
                  </a:schemeClr>
                </a:solidFill>
                <a:highlight>
                  <a:srgbClr val="FFFF00"/>
                </a:highlight>
                <a:latin typeface="Century Gothic" panose="020B0502020202020204" pitchFamily="34" charset="0"/>
              </a:rPr>
            </a:br>
            <a:r>
              <a:rPr lang="fi-FI" sz="4400" b="1" kern="0" spc="300" dirty="0">
                <a:solidFill>
                  <a:schemeClr val="accent5">
                    <a:lumMod val="75000"/>
                  </a:schemeClr>
                </a:solidFill>
                <a:highlight>
                  <a:srgbClr val="FFFF00"/>
                </a:highlight>
                <a:latin typeface="Century Gothic" panose="020B0502020202020204" pitchFamily="34" charset="0"/>
              </a:rPr>
              <a:t>TAHUN ANGGARAN 2026</a:t>
            </a:r>
            <a:br>
              <a:rPr lang="fi-FI" sz="4400" b="1" kern="0" spc="300" dirty="0">
                <a:solidFill>
                  <a:schemeClr val="accent5">
                    <a:lumMod val="75000"/>
                  </a:schemeClr>
                </a:solidFill>
                <a:highlight>
                  <a:srgbClr val="FFFF00"/>
                </a:highlight>
                <a:latin typeface="Century Gothic" panose="020B0502020202020204" pitchFamily="34" charset="0"/>
              </a:rPr>
            </a:br>
            <a:br>
              <a:rPr lang="fi-FI" sz="4400" b="1" kern="0" spc="300" dirty="0">
                <a:solidFill>
                  <a:schemeClr val="accent5">
                    <a:lumMod val="75000"/>
                  </a:schemeClr>
                </a:solidFill>
                <a:highlight>
                  <a:srgbClr val="FFFF00"/>
                </a:highlight>
                <a:latin typeface="Century Gothic" panose="020B0502020202020204" pitchFamily="34" charset="0"/>
              </a:rPr>
            </a:br>
            <a:r>
              <a:rPr lang="fi-FI" sz="4400" b="1" kern="0" spc="300" dirty="0">
                <a:solidFill>
                  <a:schemeClr val="accent5">
                    <a:lumMod val="75000"/>
                  </a:schemeClr>
                </a:solidFill>
                <a:highlight>
                  <a:srgbClr val="FFFF00"/>
                </a:highlight>
                <a:latin typeface="Century Gothic" panose="020B0502020202020204" pitchFamily="34" charset="0"/>
              </a:rPr>
              <a:t>RP. 25.055.000.000</a:t>
            </a:r>
            <a:br>
              <a:rPr lang="fi-FI" sz="4400" b="1" kern="0" spc="300" dirty="0">
                <a:solidFill>
                  <a:schemeClr val="accent5">
                    <a:lumMod val="75000"/>
                  </a:schemeClr>
                </a:solidFill>
                <a:highlight>
                  <a:srgbClr val="FFFF00"/>
                </a:highlight>
                <a:latin typeface="Century Gothic" panose="020B0502020202020204" pitchFamily="34" charset="0"/>
              </a:rPr>
            </a:br>
            <a:br>
              <a:rPr lang="fi-FI" sz="4400" b="1" kern="0" spc="300" dirty="0">
                <a:solidFill>
                  <a:schemeClr val="accent5">
                    <a:lumMod val="75000"/>
                  </a:schemeClr>
                </a:solidFill>
                <a:highlight>
                  <a:srgbClr val="FFFF00"/>
                </a:highlight>
                <a:latin typeface="Century Gothic" panose="020B0502020202020204" pitchFamily="34" charset="0"/>
              </a:rPr>
            </a:br>
            <a:endParaRPr lang="en-US" dirty="0">
              <a:highlight>
                <a:srgbClr val="FFFF00"/>
              </a:highlight>
            </a:endParaRPr>
          </a:p>
        </p:txBody>
      </p:sp>
      <p:sp>
        <p:nvSpPr>
          <p:cNvPr id="3" name="TextBox 2">
            <a:extLst>
              <a:ext uri="{FF2B5EF4-FFF2-40B4-BE49-F238E27FC236}">
                <a16:creationId xmlns:a16="http://schemas.microsoft.com/office/drawing/2014/main" id="{52FC74D8-6D0B-94D3-43FE-1929ECBD97B3}"/>
              </a:ext>
            </a:extLst>
          </p:cNvPr>
          <p:cNvSpPr txBox="1"/>
          <p:nvPr/>
        </p:nvSpPr>
        <p:spPr>
          <a:xfrm>
            <a:off x="10994003" y="-5429"/>
            <a:ext cx="193125" cy="1103676"/>
          </a:xfrm>
          <a:prstGeom prst="rect">
            <a:avLst/>
          </a:prstGeom>
          <a:solidFill>
            <a:schemeClr val="accent2"/>
          </a:solidFill>
        </p:spPr>
        <p:txBody>
          <a:bodyPr wrap="square" rtlCol="0">
            <a:spAutoFit/>
          </a:bodyPr>
          <a:lstStyle/>
          <a:p>
            <a:endParaRPr lang="en-US" dirty="0"/>
          </a:p>
        </p:txBody>
      </p:sp>
      <p:sp>
        <p:nvSpPr>
          <p:cNvPr id="4" name="TextBox 3">
            <a:extLst>
              <a:ext uri="{FF2B5EF4-FFF2-40B4-BE49-F238E27FC236}">
                <a16:creationId xmlns:a16="http://schemas.microsoft.com/office/drawing/2014/main" id="{75EC048B-30C8-ABAA-682D-957F7A4B9945}"/>
              </a:ext>
            </a:extLst>
          </p:cNvPr>
          <p:cNvSpPr txBox="1"/>
          <p:nvPr/>
        </p:nvSpPr>
        <p:spPr>
          <a:xfrm>
            <a:off x="10155803" y="248571"/>
            <a:ext cx="193125" cy="1103676"/>
          </a:xfrm>
          <a:prstGeom prst="rect">
            <a:avLst/>
          </a:prstGeom>
          <a:solidFill>
            <a:schemeClr val="accent2"/>
          </a:solidFill>
        </p:spPr>
        <p:txBody>
          <a:bodyPr wrap="square" rtlCol="0">
            <a:spAutoFit/>
          </a:bodyPr>
          <a:lstStyle/>
          <a:p>
            <a:endParaRPr lang="en-US" dirty="0"/>
          </a:p>
        </p:txBody>
      </p:sp>
    </p:spTree>
    <p:extLst>
      <p:ext uri="{BB962C8B-B14F-4D97-AF65-F5344CB8AC3E}">
        <p14:creationId xmlns:p14="http://schemas.microsoft.com/office/powerpoint/2010/main" val="114181849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784665-C3E3-0225-46FF-04E5B3D01BFD}"/>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7A700BB2-142E-525D-DCE0-92FA7283A699}"/>
              </a:ext>
            </a:extLst>
          </p:cNvPr>
          <p:cNvSpPr/>
          <p:nvPr/>
        </p:nvSpPr>
        <p:spPr>
          <a:xfrm>
            <a:off x="-3" y="7176"/>
            <a:ext cx="12192000" cy="6858000"/>
          </a:xfrm>
          <a:prstGeom prst="rect">
            <a:avLst/>
          </a:prstGeom>
          <a:solidFill>
            <a:srgbClr val="92D050"/>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BA3BA4B1-DBDF-4068-D918-F38415ED5493}"/>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FDAE5AF5-6697-9180-F529-AD3AE71D56E2}"/>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600C0BAE-6283-A638-8AC2-9A2DBBC6C49D}"/>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pic>
        <p:nvPicPr>
          <p:cNvPr id="10" name="Picture 9">
            <a:extLst>
              <a:ext uri="{FF2B5EF4-FFF2-40B4-BE49-F238E27FC236}">
                <a16:creationId xmlns:a16="http://schemas.microsoft.com/office/drawing/2014/main" id="{F1EF3066-156B-2EE2-503C-F6E61CBEEAA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ECB0DDCD-2BB2-E098-5F15-C918EB342B7F}"/>
              </a:ext>
            </a:extLst>
          </p:cNvPr>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
        <p:nvSpPr>
          <p:cNvPr id="3" name="TextBox 2">
            <a:extLst>
              <a:ext uri="{FF2B5EF4-FFF2-40B4-BE49-F238E27FC236}">
                <a16:creationId xmlns:a16="http://schemas.microsoft.com/office/drawing/2014/main" id="{4B4436D8-F3C5-92FD-A9D4-893F9959AE69}"/>
              </a:ext>
            </a:extLst>
          </p:cNvPr>
          <p:cNvSpPr txBox="1"/>
          <p:nvPr/>
        </p:nvSpPr>
        <p:spPr>
          <a:xfrm>
            <a:off x="319084" y="1615460"/>
            <a:ext cx="11553826" cy="2826397"/>
          </a:xfrm>
          <a:prstGeom prst="rect">
            <a:avLst/>
          </a:prstGeom>
          <a:noFill/>
        </p:spPr>
        <p:txBody>
          <a:bodyPr wrap="square" lIns="91423" tIns="45711" rIns="91423" bIns="45711">
            <a:spAutoFit/>
          </a:bodyPr>
          <a:lstStyle/>
          <a:p>
            <a:pPr marL="12700" algn="ctr" defTabSz="914400">
              <a:spcBef>
                <a:spcPts val="100"/>
              </a:spcBef>
              <a:tabLst>
                <a:tab pos="2719070" algn="l"/>
              </a:tabLst>
              <a:defRPr/>
            </a:pPr>
            <a:r>
              <a:rPr lang="fi-FI" sz="4400" b="1" kern="0" spc="300" dirty="0">
                <a:solidFill>
                  <a:schemeClr val="accent5">
                    <a:lumMod val="75000"/>
                  </a:schemeClr>
                </a:solidFill>
                <a:latin typeface="Century Gothic" panose="020B0502020202020204" pitchFamily="34" charset="0"/>
              </a:rPr>
              <a:t>KEGIATAN PENYELENGGARAAN PELATIHAN TENAGA AHLI KONSTRUKSI</a:t>
            </a:r>
          </a:p>
          <a:p>
            <a:pPr marL="12700" algn="ctr" defTabSz="914400">
              <a:spcBef>
                <a:spcPts val="100"/>
              </a:spcBef>
              <a:tabLst>
                <a:tab pos="2719070" algn="l"/>
              </a:tabLst>
              <a:defRPr/>
            </a:pPr>
            <a:endParaRPr lang="fi-FI" sz="4400" b="1" kern="0" spc="300" dirty="0">
              <a:solidFill>
                <a:schemeClr val="accent5">
                  <a:lumMod val="75000"/>
                </a:schemeClr>
              </a:solidFill>
              <a:latin typeface="Century Gothic" panose="020B0502020202020204" pitchFamily="34" charset="0"/>
            </a:endParaRPr>
          </a:p>
          <a:p>
            <a:pPr marL="12700" algn="ctr" defTabSz="914400">
              <a:spcBef>
                <a:spcPts val="100"/>
              </a:spcBef>
              <a:tabLst>
                <a:tab pos="2719070" algn="l"/>
              </a:tabLst>
              <a:defRPr/>
            </a:pPr>
            <a:r>
              <a:rPr lang="fi-FI" sz="4400" b="1" kern="0" spc="300" dirty="0">
                <a:solidFill>
                  <a:schemeClr val="accent5">
                    <a:lumMod val="75000"/>
                  </a:schemeClr>
                </a:solidFill>
                <a:latin typeface="Century Gothic" panose="020B0502020202020204" pitchFamily="34" charset="0"/>
              </a:rPr>
              <a:t>Rp. 15.955.000.000 </a:t>
            </a:r>
          </a:p>
        </p:txBody>
      </p:sp>
    </p:spTree>
    <p:extLst>
      <p:ext uri="{BB962C8B-B14F-4D97-AF65-F5344CB8AC3E}">
        <p14:creationId xmlns:p14="http://schemas.microsoft.com/office/powerpoint/2010/main" val="418594933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5981A6-80BC-6DBD-2E05-677E6D704950}"/>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790F5854-72CA-5299-AD43-386617704F8A}"/>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000" dirty="0">
              <a:latin typeface="Century Gothic" panose="020B0502020202020204" pitchFamily="34" charset="0"/>
            </a:endParaRPr>
          </a:p>
        </p:txBody>
      </p:sp>
      <p:sp>
        <p:nvSpPr>
          <p:cNvPr id="13" name="Title 12">
            <a:extLst>
              <a:ext uri="{FF2B5EF4-FFF2-40B4-BE49-F238E27FC236}">
                <a16:creationId xmlns:a16="http://schemas.microsoft.com/office/drawing/2014/main" id="{7586678D-2C6B-15B2-3E39-7EC66120383D}"/>
              </a:ext>
            </a:extLst>
          </p:cNvPr>
          <p:cNvSpPr>
            <a:spLocks noGrp="1"/>
          </p:cNvSpPr>
          <p:nvPr>
            <p:ph type="ctrTitle"/>
          </p:nvPr>
        </p:nvSpPr>
        <p:spPr>
          <a:xfrm>
            <a:off x="-147804" y="-208161"/>
            <a:ext cx="9144000" cy="1423235"/>
          </a:xfrm>
        </p:spPr>
        <p:txBody>
          <a:bodyPr>
            <a:noAutofit/>
          </a:bodyPr>
          <a:lstStyle/>
          <a:p>
            <a:br>
              <a:rPr lang="en-US" sz="1000" dirty="0"/>
            </a:br>
            <a:endParaRPr lang="en-US" sz="1000" dirty="0"/>
          </a:p>
        </p:txBody>
      </p:sp>
      <p:sp>
        <p:nvSpPr>
          <p:cNvPr id="16" name="Title 12">
            <a:extLst>
              <a:ext uri="{FF2B5EF4-FFF2-40B4-BE49-F238E27FC236}">
                <a16:creationId xmlns:a16="http://schemas.microsoft.com/office/drawing/2014/main" id="{6B624D36-4128-12C1-F1D0-D7D996F2978B}"/>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1000" dirty="0"/>
          </a:p>
        </p:txBody>
      </p:sp>
      <p:pic>
        <p:nvPicPr>
          <p:cNvPr id="2" name="Picture 1">
            <a:extLst>
              <a:ext uri="{FF2B5EF4-FFF2-40B4-BE49-F238E27FC236}">
                <a16:creationId xmlns:a16="http://schemas.microsoft.com/office/drawing/2014/main" id="{A81B1613-896A-52B6-0A2A-9E01F11C6DC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41856" y="62374"/>
            <a:ext cx="369674" cy="468378"/>
          </a:xfrm>
          <a:prstGeom prst="rect">
            <a:avLst/>
          </a:prstGeom>
        </p:spPr>
      </p:pic>
      <p:sp>
        <p:nvSpPr>
          <p:cNvPr id="3" name="Rectangle 2">
            <a:extLst>
              <a:ext uri="{FF2B5EF4-FFF2-40B4-BE49-F238E27FC236}">
                <a16:creationId xmlns:a16="http://schemas.microsoft.com/office/drawing/2014/main" id="{97329AF5-A747-A305-8BBC-5B15FB96865A}"/>
              </a:ext>
            </a:extLst>
          </p:cNvPr>
          <p:cNvSpPr/>
          <p:nvPr/>
        </p:nvSpPr>
        <p:spPr>
          <a:xfrm>
            <a:off x="9592508" y="87959"/>
            <a:ext cx="2747296" cy="507831"/>
          </a:xfrm>
          <a:prstGeom prst="rect">
            <a:avLst/>
          </a:prstGeom>
        </p:spPr>
        <p:txBody>
          <a:bodyPr wrap="square">
            <a:spAutoFit/>
          </a:bodyPr>
          <a:lstStyle/>
          <a:p>
            <a:pPr algn="ctr"/>
            <a:r>
              <a:rPr lang="en-AU" sz="900" b="1" dirty="0">
                <a:solidFill>
                  <a:srgbClr val="002060"/>
                </a:solidFill>
                <a:latin typeface="Century Gothic" panose="020B0502020202020204" pitchFamily="34" charset="0"/>
              </a:rPr>
              <a:t>DINAS PEKERJAAN UMUM PENATAAN RUANG</a:t>
            </a:r>
          </a:p>
          <a:p>
            <a:pPr algn="ctr"/>
            <a:r>
              <a:rPr lang="en-AU" sz="900" b="1" dirty="0">
                <a:solidFill>
                  <a:srgbClr val="002060"/>
                </a:solidFill>
                <a:latin typeface="Century Gothic" panose="020B0502020202020204" pitchFamily="34" charset="0"/>
              </a:rPr>
              <a:t>DAN PERUMAHAN RAKYAT PROVINSI</a:t>
            </a:r>
          </a:p>
          <a:p>
            <a:pPr algn="ctr"/>
            <a:r>
              <a:rPr lang="en-AU" sz="900" b="1" dirty="0">
                <a:solidFill>
                  <a:srgbClr val="002060"/>
                </a:solidFill>
                <a:latin typeface="Century Gothic" panose="020B0502020202020204" pitchFamily="34" charset="0"/>
              </a:rPr>
              <a:t>KALIMANTAN TIMUR</a:t>
            </a:r>
            <a:endParaRPr lang="id-ID" sz="900" b="1" dirty="0">
              <a:solidFill>
                <a:srgbClr val="002060"/>
              </a:solidFill>
              <a:latin typeface="Century Gothic" panose="020B0502020202020204" pitchFamily="34" charset="0"/>
            </a:endParaRPr>
          </a:p>
        </p:txBody>
      </p:sp>
      <p:sp>
        <p:nvSpPr>
          <p:cNvPr id="4" name="Rectangle 3">
            <a:extLst>
              <a:ext uri="{FF2B5EF4-FFF2-40B4-BE49-F238E27FC236}">
                <a16:creationId xmlns:a16="http://schemas.microsoft.com/office/drawing/2014/main" id="{48BDB041-C77B-20E1-6400-AFAB8F93E272}"/>
              </a:ext>
            </a:extLst>
          </p:cNvPr>
          <p:cNvSpPr/>
          <p:nvPr/>
        </p:nvSpPr>
        <p:spPr>
          <a:xfrm>
            <a:off x="3305441" y="445497"/>
            <a:ext cx="8281555" cy="2219268"/>
          </a:xfrm>
          <a:prstGeom prst="rect">
            <a:avLst/>
          </a:prstGeom>
          <a:solidFill>
            <a:srgbClr val="F8D7C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Apple Braille" pitchFamily="2" charset="0"/>
              </a:rPr>
              <a:t>SUB KEGIATAN PENYEDIAAN DATA INSTRUKTUR /ASESOR/ PENYELENGGARA</a:t>
            </a:r>
          </a:p>
          <a:p>
            <a:pPr algn="ctr"/>
            <a:r>
              <a:rPr lang="en-US" sz="3200" b="1" dirty="0">
                <a:solidFill>
                  <a:schemeClr val="tx1"/>
                </a:solidFill>
                <a:latin typeface="Apple Braille" pitchFamily="2" charset="0"/>
              </a:rPr>
              <a:t> PELATIHAN TENAGA AHLI KONSTRUKSI</a:t>
            </a:r>
          </a:p>
          <a:p>
            <a:pPr algn="ctr"/>
            <a:r>
              <a:rPr lang="en-US" sz="3200" b="1" dirty="0">
                <a:solidFill>
                  <a:schemeClr val="tx1"/>
                </a:solidFill>
                <a:latin typeface="Apple Braille" pitchFamily="2" charset="0"/>
              </a:rPr>
              <a:t>Rp</a:t>
            </a:r>
            <a:r>
              <a:rPr lang="en-US" sz="3200" b="1">
                <a:solidFill>
                  <a:schemeClr val="tx1"/>
                </a:solidFill>
                <a:latin typeface="Apple Braille" pitchFamily="2" charset="0"/>
              </a:rPr>
              <a:t>. 1.600.000.000</a:t>
            </a:r>
            <a:endParaRPr lang="en-US" sz="3200" b="1" dirty="0">
              <a:solidFill>
                <a:schemeClr val="tx1"/>
              </a:solidFill>
              <a:latin typeface="Apple Braille" pitchFamily="2" charset="0"/>
            </a:endParaRPr>
          </a:p>
        </p:txBody>
      </p:sp>
      <p:sp>
        <p:nvSpPr>
          <p:cNvPr id="9" name="Rectangle 8">
            <a:extLst>
              <a:ext uri="{FF2B5EF4-FFF2-40B4-BE49-F238E27FC236}">
                <a16:creationId xmlns:a16="http://schemas.microsoft.com/office/drawing/2014/main" id="{350102C5-3898-8212-8821-459AB787E524}"/>
              </a:ext>
            </a:extLst>
          </p:cNvPr>
          <p:cNvSpPr/>
          <p:nvPr/>
        </p:nvSpPr>
        <p:spPr>
          <a:xfrm>
            <a:off x="636609" y="2872926"/>
            <a:ext cx="10950388" cy="3539577"/>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Apple Braille" pitchFamily="2" charset="0"/>
              </a:rPr>
              <a:t>4 KELAS ASESOR KOMPETEN </a:t>
            </a:r>
          </a:p>
          <a:p>
            <a:pPr algn="ctr"/>
            <a:endParaRPr lang="en-US" sz="3200" b="1" dirty="0">
              <a:solidFill>
                <a:schemeClr val="tx1"/>
              </a:solidFill>
              <a:latin typeface="Apple Braille" pitchFamily="2" charset="0"/>
            </a:endParaRPr>
          </a:p>
          <a:p>
            <a:pPr algn="ctr"/>
            <a:r>
              <a:rPr lang="en-US" sz="3200" b="1" dirty="0">
                <a:solidFill>
                  <a:schemeClr val="tx1"/>
                </a:solidFill>
                <a:latin typeface="Apple Braille" pitchFamily="2" charset="0"/>
              </a:rPr>
              <a:t>10 KABUPATEN/KOTA</a:t>
            </a:r>
          </a:p>
          <a:p>
            <a:pPr algn="ctr"/>
            <a:endParaRPr lang="en-US" sz="3200" b="1" dirty="0">
              <a:solidFill>
                <a:schemeClr val="tx1"/>
              </a:solidFill>
              <a:latin typeface="Apple Braille" pitchFamily="2" charset="0"/>
            </a:endParaRPr>
          </a:p>
          <a:p>
            <a:pPr algn="ctr"/>
            <a:r>
              <a:rPr lang="en-US" sz="3200" b="1" dirty="0">
                <a:solidFill>
                  <a:schemeClr val="tx1"/>
                </a:solidFill>
                <a:latin typeface="Apple Braille" pitchFamily="2" charset="0"/>
              </a:rPr>
              <a:t>2 KELAS INSTRUKTUR KOMPETEN PADA PERGURUAN TINGGI DAN ASOSIASI PROFESI </a:t>
            </a:r>
          </a:p>
        </p:txBody>
      </p:sp>
      <p:sp>
        <p:nvSpPr>
          <p:cNvPr id="7" name="Arrow: Notched Right 6">
            <a:extLst>
              <a:ext uri="{FF2B5EF4-FFF2-40B4-BE49-F238E27FC236}">
                <a16:creationId xmlns:a16="http://schemas.microsoft.com/office/drawing/2014/main" id="{F490A16B-37F7-475C-C578-854A889DEA68}"/>
              </a:ext>
            </a:extLst>
          </p:cNvPr>
          <p:cNvSpPr/>
          <p:nvPr/>
        </p:nvSpPr>
        <p:spPr>
          <a:xfrm>
            <a:off x="220718" y="729552"/>
            <a:ext cx="3084724" cy="1387366"/>
          </a:xfrm>
          <a:prstGeom prst="notched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ln w="0"/>
                <a:solidFill>
                  <a:schemeClr val="bg1"/>
                </a:solidFill>
                <a:effectLst>
                  <a:outerShdw blurRad="38100" dist="25400" dir="5400000" algn="ctr" rotWithShape="0">
                    <a:srgbClr val="6E747A">
                      <a:alpha val="43000"/>
                    </a:srgbClr>
                  </a:outerShdw>
                </a:effectLst>
                <a:highlight>
                  <a:srgbClr val="FF0000"/>
                </a:highlight>
              </a:rPr>
              <a:t>120 ORANG</a:t>
            </a:r>
          </a:p>
        </p:txBody>
      </p:sp>
    </p:spTree>
    <p:extLst>
      <p:ext uri="{BB962C8B-B14F-4D97-AF65-F5344CB8AC3E}">
        <p14:creationId xmlns:p14="http://schemas.microsoft.com/office/powerpoint/2010/main" val="213099760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832556-9443-7EBD-5921-1017CE976FB5}"/>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9B8F418A-A223-3D00-3933-2113F395B2B3}"/>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000" dirty="0">
              <a:latin typeface="Century Gothic" panose="020B0502020202020204" pitchFamily="34" charset="0"/>
            </a:endParaRPr>
          </a:p>
        </p:txBody>
      </p:sp>
      <p:sp>
        <p:nvSpPr>
          <p:cNvPr id="13" name="Title 12">
            <a:extLst>
              <a:ext uri="{FF2B5EF4-FFF2-40B4-BE49-F238E27FC236}">
                <a16:creationId xmlns:a16="http://schemas.microsoft.com/office/drawing/2014/main" id="{9CA8FEE8-9975-99EF-F792-C7B9A354209A}"/>
              </a:ext>
            </a:extLst>
          </p:cNvPr>
          <p:cNvSpPr>
            <a:spLocks noGrp="1"/>
          </p:cNvSpPr>
          <p:nvPr>
            <p:ph type="ctrTitle"/>
          </p:nvPr>
        </p:nvSpPr>
        <p:spPr>
          <a:xfrm>
            <a:off x="-147804" y="-208161"/>
            <a:ext cx="9144000" cy="1423235"/>
          </a:xfrm>
        </p:spPr>
        <p:txBody>
          <a:bodyPr>
            <a:noAutofit/>
          </a:bodyPr>
          <a:lstStyle/>
          <a:p>
            <a:br>
              <a:rPr lang="en-US" sz="1000"/>
            </a:br>
            <a:endParaRPr lang="en-US" sz="1000" dirty="0"/>
          </a:p>
        </p:txBody>
      </p:sp>
      <p:sp>
        <p:nvSpPr>
          <p:cNvPr id="16" name="Title 12">
            <a:extLst>
              <a:ext uri="{FF2B5EF4-FFF2-40B4-BE49-F238E27FC236}">
                <a16:creationId xmlns:a16="http://schemas.microsoft.com/office/drawing/2014/main" id="{A7880648-A316-4FE7-928A-DC93920BB56E}"/>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1000" dirty="0"/>
          </a:p>
        </p:txBody>
      </p:sp>
      <p:pic>
        <p:nvPicPr>
          <p:cNvPr id="2" name="Picture 1">
            <a:extLst>
              <a:ext uri="{FF2B5EF4-FFF2-40B4-BE49-F238E27FC236}">
                <a16:creationId xmlns:a16="http://schemas.microsoft.com/office/drawing/2014/main" id="{ACC355A3-E65E-CFAC-1DAB-8E69E5FE07F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41856" y="62374"/>
            <a:ext cx="369674" cy="468378"/>
          </a:xfrm>
          <a:prstGeom prst="rect">
            <a:avLst/>
          </a:prstGeom>
        </p:spPr>
      </p:pic>
      <p:sp>
        <p:nvSpPr>
          <p:cNvPr id="3" name="Rectangle 2">
            <a:extLst>
              <a:ext uri="{FF2B5EF4-FFF2-40B4-BE49-F238E27FC236}">
                <a16:creationId xmlns:a16="http://schemas.microsoft.com/office/drawing/2014/main" id="{3F756A8A-D623-A052-0E85-AE7CE8377965}"/>
              </a:ext>
            </a:extLst>
          </p:cNvPr>
          <p:cNvSpPr/>
          <p:nvPr/>
        </p:nvSpPr>
        <p:spPr>
          <a:xfrm>
            <a:off x="9592508" y="87959"/>
            <a:ext cx="2747296" cy="507831"/>
          </a:xfrm>
          <a:prstGeom prst="rect">
            <a:avLst/>
          </a:prstGeom>
        </p:spPr>
        <p:txBody>
          <a:bodyPr wrap="square">
            <a:spAutoFit/>
          </a:bodyPr>
          <a:lstStyle/>
          <a:p>
            <a:pPr algn="ctr"/>
            <a:r>
              <a:rPr lang="en-AU" sz="900" b="1" dirty="0">
                <a:solidFill>
                  <a:srgbClr val="002060"/>
                </a:solidFill>
                <a:latin typeface="Century Gothic" panose="020B0502020202020204" pitchFamily="34" charset="0"/>
              </a:rPr>
              <a:t>DINAS PEKERJAAN UMUM PENATAAN RUANG</a:t>
            </a:r>
          </a:p>
          <a:p>
            <a:pPr algn="ctr"/>
            <a:r>
              <a:rPr lang="en-AU" sz="900" b="1" dirty="0">
                <a:solidFill>
                  <a:srgbClr val="002060"/>
                </a:solidFill>
                <a:latin typeface="Century Gothic" panose="020B0502020202020204" pitchFamily="34" charset="0"/>
              </a:rPr>
              <a:t>DAN PERUMAHAN RAKYAT PROVINSI</a:t>
            </a:r>
          </a:p>
          <a:p>
            <a:pPr algn="ctr"/>
            <a:r>
              <a:rPr lang="en-AU" sz="900" b="1" dirty="0">
                <a:solidFill>
                  <a:srgbClr val="002060"/>
                </a:solidFill>
                <a:latin typeface="Century Gothic" panose="020B0502020202020204" pitchFamily="34" charset="0"/>
              </a:rPr>
              <a:t>KALIMANTAN TIMUR</a:t>
            </a:r>
            <a:endParaRPr lang="id-ID" sz="900" b="1" dirty="0">
              <a:solidFill>
                <a:srgbClr val="002060"/>
              </a:solidFill>
              <a:latin typeface="Century Gothic" panose="020B0502020202020204" pitchFamily="34" charset="0"/>
            </a:endParaRPr>
          </a:p>
        </p:txBody>
      </p:sp>
      <p:sp>
        <p:nvSpPr>
          <p:cNvPr id="4" name="Rectangle 3">
            <a:extLst>
              <a:ext uri="{FF2B5EF4-FFF2-40B4-BE49-F238E27FC236}">
                <a16:creationId xmlns:a16="http://schemas.microsoft.com/office/drawing/2014/main" id="{3999238D-B6A6-71E9-F9D0-A9A7715B0A03}"/>
              </a:ext>
            </a:extLst>
          </p:cNvPr>
          <p:cNvSpPr/>
          <p:nvPr/>
        </p:nvSpPr>
        <p:spPr>
          <a:xfrm>
            <a:off x="3065574" y="789085"/>
            <a:ext cx="8669225" cy="2219541"/>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000" b="1" dirty="0">
                <a:solidFill>
                  <a:schemeClr val="tx1"/>
                </a:solidFill>
                <a:latin typeface="Apple Braille" pitchFamily="2" charset="0"/>
              </a:rPr>
              <a:t>SUB KEGIATAN PENYEDIAAN TRAINING NEED ASSESSMENT (TNA) PELATIHAN TENAGA KERJA KONSTRUKSI KUALIFIKASI AHLI</a:t>
            </a:r>
          </a:p>
          <a:p>
            <a:pPr algn="ctr"/>
            <a:r>
              <a:rPr lang="en-US" sz="3000" b="1" dirty="0">
                <a:solidFill>
                  <a:schemeClr val="tx1"/>
                </a:solidFill>
                <a:latin typeface="Apple Braille" pitchFamily="2" charset="0"/>
              </a:rPr>
              <a:t>Rp. 250.000.000</a:t>
            </a:r>
          </a:p>
        </p:txBody>
      </p:sp>
      <p:sp>
        <p:nvSpPr>
          <p:cNvPr id="8" name="Rectangle 7">
            <a:extLst>
              <a:ext uri="{FF2B5EF4-FFF2-40B4-BE49-F238E27FC236}">
                <a16:creationId xmlns:a16="http://schemas.microsoft.com/office/drawing/2014/main" id="{8FD7E444-AF39-A55C-8F8F-F4C6E826FF52}"/>
              </a:ext>
            </a:extLst>
          </p:cNvPr>
          <p:cNvSpPr/>
          <p:nvPr/>
        </p:nvSpPr>
        <p:spPr>
          <a:xfrm>
            <a:off x="636609" y="3216787"/>
            <a:ext cx="11098190" cy="2628428"/>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3000" b="1" dirty="0" err="1">
                <a:solidFill>
                  <a:schemeClr val="tx1"/>
                </a:solidFill>
                <a:latin typeface="Apple Braille" pitchFamily="2" charset="0"/>
              </a:rPr>
              <a:t>Dokumen</a:t>
            </a:r>
            <a:r>
              <a:rPr lang="en-US" sz="3000" b="1" dirty="0">
                <a:solidFill>
                  <a:schemeClr val="tx1"/>
                </a:solidFill>
                <a:latin typeface="Apple Braille" pitchFamily="2" charset="0"/>
              </a:rPr>
              <a:t> Jenis </a:t>
            </a:r>
            <a:r>
              <a:rPr lang="en-US" sz="3000" b="1" dirty="0" err="1">
                <a:solidFill>
                  <a:schemeClr val="tx1"/>
                </a:solidFill>
                <a:latin typeface="Apple Braille" pitchFamily="2" charset="0"/>
              </a:rPr>
              <a:t>Pelatihan</a:t>
            </a:r>
            <a:r>
              <a:rPr lang="en-US" sz="3000" b="1" dirty="0">
                <a:solidFill>
                  <a:schemeClr val="tx1"/>
                </a:solidFill>
                <a:latin typeface="Apple Braille" pitchFamily="2" charset="0"/>
              </a:rPr>
              <a:t> Dan </a:t>
            </a:r>
            <a:r>
              <a:rPr lang="en-US" sz="3000" b="1" dirty="0" err="1">
                <a:solidFill>
                  <a:schemeClr val="tx1"/>
                </a:solidFill>
                <a:latin typeface="Apple Braille" pitchFamily="2" charset="0"/>
              </a:rPr>
              <a:t>Sertifikasi</a:t>
            </a:r>
            <a:r>
              <a:rPr lang="en-US" sz="3000" b="1" dirty="0">
                <a:solidFill>
                  <a:schemeClr val="tx1"/>
                </a:solidFill>
                <a:latin typeface="Apple Braille" pitchFamily="2" charset="0"/>
              </a:rPr>
              <a:t> Pada </a:t>
            </a:r>
            <a:r>
              <a:rPr lang="en-US" sz="3000" b="1" dirty="0" err="1">
                <a:solidFill>
                  <a:schemeClr val="tx1"/>
                </a:solidFill>
                <a:latin typeface="Apple Braille" pitchFamily="2" charset="0"/>
              </a:rPr>
              <a:t>Jabatan</a:t>
            </a:r>
            <a:r>
              <a:rPr lang="en-US" sz="3000" b="1" dirty="0">
                <a:solidFill>
                  <a:schemeClr val="tx1"/>
                </a:solidFill>
                <a:latin typeface="Apple Braille" pitchFamily="2" charset="0"/>
              </a:rPr>
              <a:t> </a:t>
            </a:r>
            <a:r>
              <a:rPr lang="en-US" sz="3000" b="1" dirty="0" err="1">
                <a:solidFill>
                  <a:schemeClr val="tx1"/>
                </a:solidFill>
                <a:latin typeface="Apple Braille" pitchFamily="2" charset="0"/>
              </a:rPr>
              <a:t>Kerja</a:t>
            </a:r>
            <a:r>
              <a:rPr lang="en-US" sz="3000" b="1" dirty="0">
                <a:solidFill>
                  <a:schemeClr val="tx1"/>
                </a:solidFill>
                <a:latin typeface="Apple Braille" pitchFamily="2" charset="0"/>
              </a:rPr>
              <a:t> Yang </a:t>
            </a:r>
            <a:r>
              <a:rPr lang="en-US" sz="3000" b="1" dirty="0" err="1">
                <a:solidFill>
                  <a:schemeClr val="tx1"/>
                </a:solidFill>
                <a:latin typeface="Apple Braille" pitchFamily="2" charset="0"/>
              </a:rPr>
              <a:t>Dibutuhkan</a:t>
            </a:r>
            <a:r>
              <a:rPr lang="en-US" sz="3000" b="1" dirty="0">
                <a:solidFill>
                  <a:schemeClr val="tx1"/>
                </a:solidFill>
                <a:latin typeface="Apple Braille" pitchFamily="2" charset="0"/>
              </a:rPr>
              <a:t> Oleh </a:t>
            </a:r>
            <a:r>
              <a:rPr lang="en-US" sz="3000" b="1" dirty="0" err="1">
                <a:solidFill>
                  <a:schemeClr val="tx1"/>
                </a:solidFill>
                <a:latin typeface="Apple Braille" pitchFamily="2" charset="0"/>
              </a:rPr>
              <a:t>Pangsa</a:t>
            </a:r>
            <a:r>
              <a:rPr lang="en-US" sz="3000" b="1" dirty="0">
                <a:solidFill>
                  <a:schemeClr val="tx1"/>
                </a:solidFill>
                <a:latin typeface="Apple Braille" pitchFamily="2" charset="0"/>
              </a:rPr>
              <a:t> Pasar Jasa </a:t>
            </a:r>
            <a:r>
              <a:rPr lang="en-US" sz="3000" b="1" dirty="0" err="1">
                <a:solidFill>
                  <a:schemeClr val="tx1"/>
                </a:solidFill>
                <a:latin typeface="Apple Braille" pitchFamily="2" charset="0"/>
              </a:rPr>
              <a:t>Konstruksi</a:t>
            </a:r>
            <a:r>
              <a:rPr lang="en-US" sz="3000" b="1" dirty="0">
                <a:solidFill>
                  <a:schemeClr val="tx1"/>
                </a:solidFill>
                <a:latin typeface="Apple Braille" pitchFamily="2" charset="0"/>
              </a:rPr>
              <a:t> </a:t>
            </a:r>
            <a:r>
              <a:rPr lang="en-US" sz="3000" b="1" dirty="0" err="1">
                <a:solidFill>
                  <a:schemeClr val="tx1"/>
                </a:solidFill>
                <a:latin typeface="Apple Braille" pitchFamily="2" charset="0"/>
              </a:rPr>
              <a:t>Tahun</a:t>
            </a:r>
            <a:r>
              <a:rPr lang="en-US" sz="3000" b="1" dirty="0">
                <a:solidFill>
                  <a:schemeClr val="tx1"/>
                </a:solidFill>
                <a:latin typeface="Apple Braille" pitchFamily="2" charset="0"/>
              </a:rPr>
              <a:t> 2027 </a:t>
            </a:r>
          </a:p>
        </p:txBody>
      </p:sp>
      <p:sp>
        <p:nvSpPr>
          <p:cNvPr id="10" name="Arrow: Notched Right 9">
            <a:extLst>
              <a:ext uri="{FF2B5EF4-FFF2-40B4-BE49-F238E27FC236}">
                <a16:creationId xmlns:a16="http://schemas.microsoft.com/office/drawing/2014/main" id="{A0D3F38A-8F5E-B578-0256-22073BBD4253}"/>
              </a:ext>
            </a:extLst>
          </p:cNvPr>
          <p:cNvSpPr/>
          <p:nvPr/>
        </p:nvSpPr>
        <p:spPr>
          <a:xfrm>
            <a:off x="220718" y="729552"/>
            <a:ext cx="2844855" cy="1423234"/>
          </a:xfrm>
          <a:prstGeom prst="notched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ln w="0"/>
                <a:solidFill>
                  <a:schemeClr val="bg1"/>
                </a:solidFill>
                <a:effectLst>
                  <a:outerShdw blurRad="38100" dist="25400" dir="5400000" algn="ctr" rotWithShape="0">
                    <a:srgbClr val="6E747A">
                      <a:alpha val="43000"/>
                    </a:srgbClr>
                  </a:outerShdw>
                </a:effectLst>
                <a:highlight>
                  <a:srgbClr val="FF0000"/>
                </a:highlight>
              </a:rPr>
              <a:t>1 DOKUMEN</a:t>
            </a:r>
          </a:p>
        </p:txBody>
      </p:sp>
    </p:spTree>
    <p:extLst>
      <p:ext uri="{BB962C8B-B14F-4D97-AF65-F5344CB8AC3E}">
        <p14:creationId xmlns:p14="http://schemas.microsoft.com/office/powerpoint/2010/main" val="323449007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78AFAF-381C-716E-1E9A-572099D0AAFF}"/>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4AEBC9C1-A997-1329-3F66-DB7BA2E46F8D}"/>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000" dirty="0">
              <a:latin typeface="Century Gothic" panose="020B0502020202020204" pitchFamily="34" charset="0"/>
            </a:endParaRPr>
          </a:p>
        </p:txBody>
      </p:sp>
      <p:sp>
        <p:nvSpPr>
          <p:cNvPr id="13" name="Title 12">
            <a:extLst>
              <a:ext uri="{FF2B5EF4-FFF2-40B4-BE49-F238E27FC236}">
                <a16:creationId xmlns:a16="http://schemas.microsoft.com/office/drawing/2014/main" id="{06E0E178-E763-5670-7B44-C3725CAD48A8}"/>
              </a:ext>
            </a:extLst>
          </p:cNvPr>
          <p:cNvSpPr>
            <a:spLocks noGrp="1"/>
          </p:cNvSpPr>
          <p:nvPr>
            <p:ph type="ctrTitle"/>
          </p:nvPr>
        </p:nvSpPr>
        <p:spPr>
          <a:xfrm>
            <a:off x="-147804" y="-208161"/>
            <a:ext cx="9144000" cy="1423235"/>
          </a:xfrm>
        </p:spPr>
        <p:txBody>
          <a:bodyPr>
            <a:noAutofit/>
          </a:bodyPr>
          <a:lstStyle/>
          <a:p>
            <a:br>
              <a:rPr lang="en-US" sz="1000"/>
            </a:br>
            <a:endParaRPr lang="en-US" sz="1000" dirty="0"/>
          </a:p>
        </p:txBody>
      </p:sp>
      <p:sp>
        <p:nvSpPr>
          <p:cNvPr id="16" name="Title 12">
            <a:extLst>
              <a:ext uri="{FF2B5EF4-FFF2-40B4-BE49-F238E27FC236}">
                <a16:creationId xmlns:a16="http://schemas.microsoft.com/office/drawing/2014/main" id="{F03D3BE4-3AD4-F393-658D-6C6D8CBF68A7}"/>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1000" dirty="0"/>
          </a:p>
        </p:txBody>
      </p:sp>
      <p:pic>
        <p:nvPicPr>
          <p:cNvPr id="2" name="Picture 1">
            <a:extLst>
              <a:ext uri="{FF2B5EF4-FFF2-40B4-BE49-F238E27FC236}">
                <a16:creationId xmlns:a16="http://schemas.microsoft.com/office/drawing/2014/main" id="{8F480A33-6A8F-07B1-14FD-AC37AA735A7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41856" y="62374"/>
            <a:ext cx="369674" cy="468378"/>
          </a:xfrm>
          <a:prstGeom prst="rect">
            <a:avLst/>
          </a:prstGeom>
        </p:spPr>
      </p:pic>
      <p:sp>
        <p:nvSpPr>
          <p:cNvPr id="3" name="Rectangle 2">
            <a:extLst>
              <a:ext uri="{FF2B5EF4-FFF2-40B4-BE49-F238E27FC236}">
                <a16:creationId xmlns:a16="http://schemas.microsoft.com/office/drawing/2014/main" id="{EFCF819A-4B61-4D28-F7DB-2B432D5CAFD5}"/>
              </a:ext>
            </a:extLst>
          </p:cNvPr>
          <p:cNvSpPr/>
          <p:nvPr/>
        </p:nvSpPr>
        <p:spPr>
          <a:xfrm>
            <a:off x="9592508" y="87959"/>
            <a:ext cx="2747296" cy="507831"/>
          </a:xfrm>
          <a:prstGeom prst="rect">
            <a:avLst/>
          </a:prstGeom>
        </p:spPr>
        <p:txBody>
          <a:bodyPr wrap="square">
            <a:spAutoFit/>
          </a:bodyPr>
          <a:lstStyle/>
          <a:p>
            <a:pPr algn="ctr"/>
            <a:r>
              <a:rPr lang="en-AU" sz="900" b="1" dirty="0">
                <a:solidFill>
                  <a:srgbClr val="002060"/>
                </a:solidFill>
                <a:latin typeface="Century Gothic" panose="020B0502020202020204" pitchFamily="34" charset="0"/>
              </a:rPr>
              <a:t>DINAS PEKERJAAN UMUM PENATAAN RUANG</a:t>
            </a:r>
          </a:p>
          <a:p>
            <a:pPr algn="ctr"/>
            <a:r>
              <a:rPr lang="en-AU" sz="900" b="1" dirty="0">
                <a:solidFill>
                  <a:srgbClr val="002060"/>
                </a:solidFill>
                <a:latin typeface="Century Gothic" panose="020B0502020202020204" pitchFamily="34" charset="0"/>
              </a:rPr>
              <a:t>DAN PERUMAHAN RAKYAT PROVINSI</a:t>
            </a:r>
          </a:p>
          <a:p>
            <a:pPr algn="ctr"/>
            <a:r>
              <a:rPr lang="en-AU" sz="900" b="1" dirty="0">
                <a:solidFill>
                  <a:srgbClr val="002060"/>
                </a:solidFill>
                <a:latin typeface="Century Gothic" panose="020B0502020202020204" pitchFamily="34" charset="0"/>
              </a:rPr>
              <a:t>KALIMANTAN TIMUR</a:t>
            </a:r>
            <a:endParaRPr lang="id-ID" sz="900" b="1" dirty="0">
              <a:solidFill>
                <a:srgbClr val="002060"/>
              </a:solidFill>
              <a:latin typeface="Century Gothic" panose="020B0502020202020204" pitchFamily="34" charset="0"/>
            </a:endParaRPr>
          </a:p>
        </p:txBody>
      </p:sp>
      <p:sp>
        <p:nvSpPr>
          <p:cNvPr id="4" name="Rectangle 3">
            <a:extLst>
              <a:ext uri="{FF2B5EF4-FFF2-40B4-BE49-F238E27FC236}">
                <a16:creationId xmlns:a16="http://schemas.microsoft.com/office/drawing/2014/main" id="{DDFC63A6-7B4A-66C8-A0C0-3AA127E26C4C}"/>
              </a:ext>
            </a:extLst>
          </p:cNvPr>
          <p:cNvSpPr/>
          <p:nvPr/>
        </p:nvSpPr>
        <p:spPr>
          <a:xfrm>
            <a:off x="3753292" y="683749"/>
            <a:ext cx="8282763" cy="2144511"/>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300" b="1" dirty="0">
                <a:solidFill>
                  <a:schemeClr val="tx1"/>
                </a:solidFill>
                <a:latin typeface="Apple Braille" pitchFamily="2" charset="0"/>
              </a:rPr>
              <a:t>SUB KEGIATAN PELATIHAN TENAGA KERJA KONSTRUKSI KUALIFIKASI AHLI</a:t>
            </a:r>
          </a:p>
          <a:p>
            <a:pPr algn="ctr"/>
            <a:r>
              <a:rPr lang="en-US" sz="3300" b="1" dirty="0">
                <a:solidFill>
                  <a:schemeClr val="tx1"/>
                </a:solidFill>
                <a:latin typeface="Apple Braille" pitchFamily="2" charset="0"/>
              </a:rPr>
              <a:t>Rp. 6.000.000.000</a:t>
            </a:r>
          </a:p>
          <a:p>
            <a:pPr algn="ctr"/>
            <a:r>
              <a:rPr lang="en-US" sz="3300" b="1" dirty="0">
                <a:solidFill>
                  <a:schemeClr val="tx1"/>
                </a:solidFill>
                <a:latin typeface="Apple Braille" pitchFamily="2" charset="0"/>
              </a:rPr>
              <a:t>50 </a:t>
            </a:r>
            <a:r>
              <a:rPr lang="en-US" sz="3300" b="1" dirty="0" err="1">
                <a:solidFill>
                  <a:schemeClr val="tx1"/>
                </a:solidFill>
                <a:latin typeface="Apple Braille" pitchFamily="2" charset="0"/>
              </a:rPr>
              <a:t>kelas</a:t>
            </a:r>
            <a:endParaRPr lang="en-US" sz="3300" b="1" dirty="0">
              <a:solidFill>
                <a:schemeClr val="tx1"/>
              </a:solidFill>
              <a:latin typeface="Apple Braille" pitchFamily="2" charset="0"/>
            </a:endParaRPr>
          </a:p>
        </p:txBody>
      </p:sp>
      <p:sp>
        <p:nvSpPr>
          <p:cNvPr id="8" name="Rectangle 7">
            <a:extLst>
              <a:ext uri="{FF2B5EF4-FFF2-40B4-BE49-F238E27FC236}">
                <a16:creationId xmlns:a16="http://schemas.microsoft.com/office/drawing/2014/main" id="{ED1D919A-EB69-9850-1606-6E7CD23F9111}"/>
              </a:ext>
            </a:extLst>
          </p:cNvPr>
          <p:cNvSpPr/>
          <p:nvPr/>
        </p:nvSpPr>
        <p:spPr>
          <a:xfrm>
            <a:off x="668569" y="2981258"/>
            <a:ext cx="11367485" cy="3662610"/>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ctr">
              <a:lnSpc>
                <a:spcPct val="150000"/>
              </a:lnSpc>
              <a:buFont typeface="+mj-lt"/>
              <a:buAutoNum type="arabicPeriod"/>
            </a:pPr>
            <a:endParaRPr lang="en-US" sz="2000" b="1" dirty="0">
              <a:solidFill>
                <a:schemeClr val="tx1"/>
              </a:solidFill>
              <a:latin typeface="Apple Braille" pitchFamily="2" charset="0"/>
            </a:endParaRPr>
          </a:p>
          <a:p>
            <a:pPr marL="342900" indent="-342900" algn="ctr">
              <a:lnSpc>
                <a:spcPct val="150000"/>
              </a:lnSpc>
              <a:buFont typeface="+mj-lt"/>
              <a:buAutoNum type="arabicPeriod"/>
            </a:pPr>
            <a:r>
              <a:rPr lang="en-US" sz="2000" b="1" dirty="0">
                <a:solidFill>
                  <a:schemeClr val="tx1"/>
                </a:solidFill>
                <a:latin typeface="Apple Braille" pitchFamily="2" charset="0"/>
              </a:rPr>
              <a:t>PELATIHAN TENAGA KERJA KONSTRUKSI KUALIFIKASI AHLI TAHAP I (10 KELAS)	</a:t>
            </a:r>
          </a:p>
          <a:p>
            <a:pPr marL="342900" indent="-342900" algn="ctr">
              <a:lnSpc>
                <a:spcPct val="150000"/>
              </a:lnSpc>
              <a:buFont typeface="+mj-lt"/>
              <a:buAutoNum type="arabicPeriod"/>
            </a:pPr>
            <a:r>
              <a:rPr lang="en-US" sz="2000" b="1" dirty="0">
                <a:solidFill>
                  <a:schemeClr val="tx1"/>
                </a:solidFill>
                <a:latin typeface="Apple Braille" pitchFamily="2" charset="0"/>
              </a:rPr>
              <a:t>PELATIHAN TENAGA KERJA KONSTRUKSI KUALIFIKASI AHLI TAHAP II (10 KELAS)	</a:t>
            </a:r>
          </a:p>
          <a:p>
            <a:pPr marL="342900" indent="-342900" algn="ctr">
              <a:lnSpc>
                <a:spcPct val="150000"/>
              </a:lnSpc>
              <a:buFont typeface="+mj-lt"/>
              <a:buAutoNum type="arabicPeriod"/>
            </a:pPr>
            <a:r>
              <a:rPr lang="en-US" sz="2000" b="1" dirty="0">
                <a:solidFill>
                  <a:schemeClr val="tx1"/>
                </a:solidFill>
                <a:latin typeface="Apple Braille" pitchFamily="2" charset="0"/>
              </a:rPr>
              <a:t>PELATIHAN TENAGA KERJA KONSTRUKSI KUALIFIKASI AHLI TAHAP III (10 KELAS)	</a:t>
            </a:r>
          </a:p>
          <a:p>
            <a:pPr marL="342900" indent="-342900" algn="ctr">
              <a:lnSpc>
                <a:spcPct val="150000"/>
              </a:lnSpc>
              <a:buFont typeface="+mj-lt"/>
              <a:buAutoNum type="arabicPeriod"/>
            </a:pPr>
            <a:r>
              <a:rPr lang="en-US" sz="2000" b="1" dirty="0">
                <a:solidFill>
                  <a:schemeClr val="tx1"/>
                </a:solidFill>
                <a:latin typeface="Apple Braille" pitchFamily="2" charset="0"/>
              </a:rPr>
              <a:t>PELATIHAN TENAGA KERJA KONSTRUKSI KUALIFIKASI AHLI TAHAP IV (10 KELAS)	</a:t>
            </a:r>
          </a:p>
          <a:p>
            <a:pPr marL="342900" indent="-342900" algn="ctr">
              <a:lnSpc>
                <a:spcPct val="150000"/>
              </a:lnSpc>
              <a:buFont typeface="+mj-lt"/>
              <a:buAutoNum type="arabicPeriod"/>
            </a:pPr>
            <a:r>
              <a:rPr lang="en-US" sz="2000" b="1" dirty="0">
                <a:solidFill>
                  <a:schemeClr val="tx1"/>
                </a:solidFill>
                <a:latin typeface="Apple Braille" pitchFamily="2" charset="0"/>
              </a:rPr>
              <a:t>PELATIHAN TENAGA KERJA KONSTRUKSI KUALIFIKASI AHLI TAHAP V (10 KELAS)</a:t>
            </a:r>
          </a:p>
          <a:p>
            <a:pPr algn="ctr">
              <a:lnSpc>
                <a:spcPct val="150000"/>
              </a:lnSpc>
            </a:pPr>
            <a:endParaRPr lang="en-US" sz="2000" b="1" dirty="0">
              <a:solidFill>
                <a:schemeClr val="tx1"/>
              </a:solidFill>
              <a:latin typeface="Apple Braille" pitchFamily="2" charset="0"/>
            </a:endParaRPr>
          </a:p>
          <a:p>
            <a:pPr algn="ctr">
              <a:lnSpc>
                <a:spcPct val="150000"/>
              </a:lnSpc>
            </a:pPr>
            <a:r>
              <a:rPr lang="en-US" sz="2400" b="1" dirty="0">
                <a:solidFill>
                  <a:schemeClr val="tx1"/>
                </a:solidFill>
                <a:latin typeface="Apple Braille" pitchFamily="2" charset="0"/>
              </a:rPr>
              <a:t>DILAKSANAKAN DI 10 KABUPATEN/KOTA SE KALTIM	</a:t>
            </a:r>
          </a:p>
          <a:p>
            <a:pPr algn="ctr">
              <a:lnSpc>
                <a:spcPct val="150000"/>
              </a:lnSpc>
            </a:pPr>
            <a:endParaRPr lang="en-US" b="1" dirty="0">
              <a:solidFill>
                <a:schemeClr val="tx1"/>
              </a:solidFill>
              <a:latin typeface="Apple Braille" pitchFamily="2" charset="0"/>
            </a:endParaRPr>
          </a:p>
        </p:txBody>
      </p:sp>
      <p:sp>
        <p:nvSpPr>
          <p:cNvPr id="7" name="Arrow: Notched Right 6">
            <a:extLst>
              <a:ext uri="{FF2B5EF4-FFF2-40B4-BE49-F238E27FC236}">
                <a16:creationId xmlns:a16="http://schemas.microsoft.com/office/drawing/2014/main" id="{CC9CF828-080A-C4CE-D2CA-4334654582E9}"/>
              </a:ext>
            </a:extLst>
          </p:cNvPr>
          <p:cNvSpPr/>
          <p:nvPr/>
        </p:nvSpPr>
        <p:spPr>
          <a:xfrm>
            <a:off x="668569" y="1103034"/>
            <a:ext cx="3084724" cy="1387366"/>
          </a:xfrm>
          <a:prstGeom prst="notched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ln w="0"/>
                <a:solidFill>
                  <a:schemeClr val="bg1"/>
                </a:solidFill>
                <a:effectLst>
                  <a:outerShdw blurRad="38100" dist="25400" dir="5400000" algn="ctr" rotWithShape="0">
                    <a:srgbClr val="6E747A">
                      <a:alpha val="43000"/>
                    </a:srgbClr>
                  </a:outerShdw>
                </a:effectLst>
                <a:highlight>
                  <a:srgbClr val="FF0000"/>
                </a:highlight>
              </a:rPr>
              <a:t>1.500 ORANG</a:t>
            </a:r>
          </a:p>
        </p:txBody>
      </p:sp>
    </p:spTree>
    <p:extLst>
      <p:ext uri="{BB962C8B-B14F-4D97-AF65-F5344CB8AC3E}">
        <p14:creationId xmlns:p14="http://schemas.microsoft.com/office/powerpoint/2010/main" val="304993045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76EA99-EEC1-E329-F6D0-6A8A63351F76}"/>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3C97A058-9819-05A7-1346-E598527EB051}"/>
              </a:ext>
            </a:extLst>
          </p:cNvPr>
          <p:cNvSpPr>
            <a:spLocks noChangeArrowheads="1"/>
          </p:cNvSpPr>
          <p:nvPr/>
        </p:nvSpPr>
        <p:spPr bwMode="auto">
          <a:xfrm>
            <a:off x="25049" y="-26312"/>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000" dirty="0">
              <a:latin typeface="Century Gothic" panose="020B0502020202020204" pitchFamily="34" charset="0"/>
            </a:endParaRPr>
          </a:p>
        </p:txBody>
      </p:sp>
      <p:sp>
        <p:nvSpPr>
          <p:cNvPr id="13" name="Title 12">
            <a:extLst>
              <a:ext uri="{FF2B5EF4-FFF2-40B4-BE49-F238E27FC236}">
                <a16:creationId xmlns:a16="http://schemas.microsoft.com/office/drawing/2014/main" id="{A2060B12-24A6-992C-2CD7-964863CD2278}"/>
              </a:ext>
            </a:extLst>
          </p:cNvPr>
          <p:cNvSpPr>
            <a:spLocks noGrp="1"/>
          </p:cNvSpPr>
          <p:nvPr>
            <p:ph type="ctrTitle"/>
          </p:nvPr>
        </p:nvSpPr>
        <p:spPr>
          <a:xfrm>
            <a:off x="-147804" y="-208161"/>
            <a:ext cx="9144000" cy="1423235"/>
          </a:xfrm>
        </p:spPr>
        <p:txBody>
          <a:bodyPr>
            <a:noAutofit/>
          </a:bodyPr>
          <a:lstStyle/>
          <a:p>
            <a:br>
              <a:rPr lang="en-US" sz="1000"/>
            </a:br>
            <a:endParaRPr lang="en-US" sz="1000" dirty="0"/>
          </a:p>
        </p:txBody>
      </p:sp>
      <p:sp>
        <p:nvSpPr>
          <p:cNvPr id="16" name="Title 12">
            <a:extLst>
              <a:ext uri="{FF2B5EF4-FFF2-40B4-BE49-F238E27FC236}">
                <a16:creationId xmlns:a16="http://schemas.microsoft.com/office/drawing/2014/main" id="{BD91FE82-6E1C-35D1-2A21-AFC385FD873D}"/>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1000" dirty="0"/>
          </a:p>
        </p:txBody>
      </p:sp>
      <p:pic>
        <p:nvPicPr>
          <p:cNvPr id="2" name="Picture 1">
            <a:extLst>
              <a:ext uri="{FF2B5EF4-FFF2-40B4-BE49-F238E27FC236}">
                <a16:creationId xmlns:a16="http://schemas.microsoft.com/office/drawing/2014/main" id="{9FBE39B7-FA8D-AD17-EE5B-D464F569578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41856" y="62374"/>
            <a:ext cx="369674" cy="468378"/>
          </a:xfrm>
          <a:prstGeom prst="rect">
            <a:avLst/>
          </a:prstGeom>
        </p:spPr>
      </p:pic>
      <p:sp>
        <p:nvSpPr>
          <p:cNvPr id="3" name="Rectangle 2">
            <a:extLst>
              <a:ext uri="{FF2B5EF4-FFF2-40B4-BE49-F238E27FC236}">
                <a16:creationId xmlns:a16="http://schemas.microsoft.com/office/drawing/2014/main" id="{21D47998-234F-7D22-396A-3856C1E030CE}"/>
              </a:ext>
            </a:extLst>
          </p:cNvPr>
          <p:cNvSpPr/>
          <p:nvPr/>
        </p:nvSpPr>
        <p:spPr>
          <a:xfrm>
            <a:off x="9592508" y="87959"/>
            <a:ext cx="2747296" cy="507831"/>
          </a:xfrm>
          <a:prstGeom prst="rect">
            <a:avLst/>
          </a:prstGeom>
        </p:spPr>
        <p:txBody>
          <a:bodyPr wrap="square">
            <a:spAutoFit/>
          </a:bodyPr>
          <a:lstStyle/>
          <a:p>
            <a:pPr algn="ctr"/>
            <a:r>
              <a:rPr lang="en-AU" sz="900" b="1" dirty="0">
                <a:solidFill>
                  <a:srgbClr val="002060"/>
                </a:solidFill>
                <a:latin typeface="Century Gothic" panose="020B0502020202020204" pitchFamily="34" charset="0"/>
              </a:rPr>
              <a:t>DINAS PEKERJAAN UMUM PENATAAN RUANG</a:t>
            </a:r>
          </a:p>
          <a:p>
            <a:pPr algn="ctr"/>
            <a:r>
              <a:rPr lang="en-AU" sz="900" b="1" dirty="0">
                <a:solidFill>
                  <a:srgbClr val="002060"/>
                </a:solidFill>
                <a:latin typeface="Century Gothic" panose="020B0502020202020204" pitchFamily="34" charset="0"/>
              </a:rPr>
              <a:t>DAN PERUMAHAN RAKYAT PROVINSI</a:t>
            </a:r>
          </a:p>
          <a:p>
            <a:pPr algn="ctr"/>
            <a:r>
              <a:rPr lang="en-AU" sz="900" b="1" dirty="0">
                <a:solidFill>
                  <a:srgbClr val="002060"/>
                </a:solidFill>
                <a:latin typeface="Century Gothic" panose="020B0502020202020204" pitchFamily="34" charset="0"/>
              </a:rPr>
              <a:t>KALIMANTAN TIMUR</a:t>
            </a:r>
            <a:endParaRPr lang="id-ID" sz="900" b="1" dirty="0">
              <a:solidFill>
                <a:srgbClr val="002060"/>
              </a:solidFill>
              <a:latin typeface="Century Gothic" panose="020B0502020202020204" pitchFamily="34" charset="0"/>
            </a:endParaRPr>
          </a:p>
        </p:txBody>
      </p:sp>
      <p:sp>
        <p:nvSpPr>
          <p:cNvPr id="4" name="Rectangle 3">
            <a:extLst>
              <a:ext uri="{FF2B5EF4-FFF2-40B4-BE49-F238E27FC236}">
                <a16:creationId xmlns:a16="http://schemas.microsoft.com/office/drawing/2014/main" id="{157153C0-019A-D15A-4C6E-78FFBCE13E19}"/>
              </a:ext>
            </a:extLst>
          </p:cNvPr>
          <p:cNvSpPr/>
          <p:nvPr/>
        </p:nvSpPr>
        <p:spPr>
          <a:xfrm>
            <a:off x="2802539" y="630650"/>
            <a:ext cx="8932261" cy="1591555"/>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000" b="1" dirty="0">
                <a:solidFill>
                  <a:schemeClr val="tx1"/>
                </a:solidFill>
                <a:latin typeface="Apple Braille" pitchFamily="2" charset="0"/>
              </a:rPr>
              <a:t>SUB KEGIATAN PEMBINAAN DAN PENINGKATAN KAPASITAS KELEMBAGAAN KONSTRUKSI</a:t>
            </a:r>
          </a:p>
          <a:p>
            <a:pPr algn="ctr"/>
            <a:r>
              <a:rPr lang="en-US" sz="3000" b="1" dirty="0">
                <a:solidFill>
                  <a:schemeClr val="tx1"/>
                </a:solidFill>
                <a:latin typeface="Apple Braille" pitchFamily="2" charset="0"/>
              </a:rPr>
              <a:t>Rp. 1.500.000.000</a:t>
            </a:r>
          </a:p>
        </p:txBody>
      </p:sp>
      <p:sp>
        <p:nvSpPr>
          <p:cNvPr id="8" name="Rectangle 7">
            <a:extLst>
              <a:ext uri="{FF2B5EF4-FFF2-40B4-BE49-F238E27FC236}">
                <a16:creationId xmlns:a16="http://schemas.microsoft.com/office/drawing/2014/main" id="{BEE6D9BC-D43E-BF8A-24BB-BDCA15297C7E}"/>
              </a:ext>
            </a:extLst>
          </p:cNvPr>
          <p:cNvSpPr/>
          <p:nvPr/>
        </p:nvSpPr>
        <p:spPr>
          <a:xfrm>
            <a:off x="437735" y="2484414"/>
            <a:ext cx="11297065" cy="3859734"/>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ctr">
              <a:lnSpc>
                <a:spcPct val="150000"/>
              </a:lnSpc>
              <a:buAutoNum type="arabicPeriod"/>
            </a:pPr>
            <a:r>
              <a:rPr lang="en-US" b="1" dirty="0">
                <a:solidFill>
                  <a:schemeClr val="tx1"/>
                </a:solidFill>
                <a:latin typeface="Apple Braille" pitchFamily="2" charset="0"/>
              </a:rPr>
              <a:t>PELATIHAN PENINGKATAN KAPASITAS PENYELENGGARA JASA KONSTRUKSI ASN 10 KABUPATEN/KOTA SE KALTIM</a:t>
            </a:r>
          </a:p>
          <a:p>
            <a:pPr marL="342900" indent="-342900" algn="ctr">
              <a:lnSpc>
                <a:spcPct val="150000"/>
              </a:lnSpc>
              <a:buAutoNum type="arabicPeriod"/>
            </a:pPr>
            <a:r>
              <a:rPr lang="en-US" b="1" dirty="0">
                <a:solidFill>
                  <a:schemeClr val="tx1"/>
                </a:solidFill>
                <a:latin typeface="Apple Braille" pitchFamily="2" charset="0"/>
              </a:rPr>
              <a:t>PELATIHAN PENINGKATAN KAPASITAS PENYELENGGARA JASA KONSTRUKSI  ASN PROVINSI KALTIM</a:t>
            </a:r>
          </a:p>
          <a:p>
            <a:pPr marL="342900" indent="-342900" algn="ctr">
              <a:lnSpc>
                <a:spcPct val="150000"/>
              </a:lnSpc>
              <a:buFont typeface="+mj-lt"/>
              <a:buAutoNum type="arabicPeriod"/>
            </a:pPr>
            <a:r>
              <a:rPr lang="en-US" b="1" dirty="0">
                <a:solidFill>
                  <a:schemeClr val="tx1"/>
                </a:solidFill>
                <a:latin typeface="Apple Braille" pitchFamily="2" charset="0"/>
              </a:rPr>
              <a:t>BIMTEK PENINGKATAN KAPASITAS PENYELENGGARA JASA KONSTRUKSI ASOSIASI PROFESI DI KALTIM</a:t>
            </a:r>
          </a:p>
          <a:p>
            <a:pPr marL="342900" indent="-342900" algn="ctr">
              <a:lnSpc>
                <a:spcPct val="150000"/>
              </a:lnSpc>
              <a:buFont typeface="+mj-lt"/>
              <a:buAutoNum type="arabicPeriod"/>
            </a:pPr>
            <a:r>
              <a:rPr lang="en-US" b="1" dirty="0">
                <a:solidFill>
                  <a:schemeClr val="tx1"/>
                </a:solidFill>
                <a:latin typeface="Apple Braille" pitchFamily="2" charset="0"/>
              </a:rPr>
              <a:t>BIMTEK ENINGKATAN KAPASITAS  TKK KUALIFIKASI AHLI DI  KALTIM`</a:t>
            </a:r>
          </a:p>
          <a:p>
            <a:pPr marL="342900" indent="-342900" algn="ctr">
              <a:lnSpc>
                <a:spcPct val="150000"/>
              </a:lnSpc>
              <a:buFont typeface="+mj-lt"/>
              <a:buAutoNum type="arabicPeriod"/>
            </a:pPr>
            <a:r>
              <a:rPr lang="en-US" b="1" dirty="0">
                <a:solidFill>
                  <a:schemeClr val="tx1"/>
                </a:solidFill>
                <a:latin typeface="Apple Braille" pitchFamily="2" charset="0"/>
              </a:rPr>
              <a:t>BIMTEK PENINGKATAN KAPASITAS ASESOR KOMPETEN DI KALTIM</a:t>
            </a:r>
          </a:p>
          <a:p>
            <a:pPr marL="342900" indent="-342900" algn="ctr">
              <a:lnSpc>
                <a:spcPct val="150000"/>
              </a:lnSpc>
              <a:buFont typeface="+mj-lt"/>
              <a:buAutoNum type="arabicPeriod"/>
            </a:pPr>
            <a:r>
              <a:rPr lang="en-US" b="1" dirty="0">
                <a:solidFill>
                  <a:schemeClr val="tx1"/>
                </a:solidFill>
                <a:latin typeface="Apple Braille" pitchFamily="2" charset="0"/>
              </a:rPr>
              <a:t>LOMBA TENAGA KERJA KONSTRUKSI TINGKAT PROVINSI</a:t>
            </a:r>
            <a:endParaRPr lang="en-US" sz="1600" b="1" dirty="0">
              <a:solidFill>
                <a:schemeClr val="tx1"/>
              </a:solidFill>
              <a:latin typeface="Apple Braille" pitchFamily="2" charset="0"/>
            </a:endParaRPr>
          </a:p>
        </p:txBody>
      </p:sp>
      <p:sp>
        <p:nvSpPr>
          <p:cNvPr id="7" name="Arrow: Notched Right 6">
            <a:extLst>
              <a:ext uri="{FF2B5EF4-FFF2-40B4-BE49-F238E27FC236}">
                <a16:creationId xmlns:a16="http://schemas.microsoft.com/office/drawing/2014/main" id="{04A1F42A-13F9-6F12-4E86-08292D815C99}"/>
              </a:ext>
            </a:extLst>
          </p:cNvPr>
          <p:cNvSpPr/>
          <p:nvPr/>
        </p:nvSpPr>
        <p:spPr>
          <a:xfrm>
            <a:off x="94411" y="918408"/>
            <a:ext cx="2708128" cy="1078467"/>
          </a:xfrm>
          <a:prstGeom prst="notched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ln w="0"/>
                <a:solidFill>
                  <a:schemeClr val="bg1"/>
                </a:solidFill>
                <a:effectLst>
                  <a:outerShdw blurRad="38100" dist="25400" dir="5400000" algn="ctr" rotWithShape="0">
                    <a:srgbClr val="6E747A">
                      <a:alpha val="43000"/>
                    </a:srgbClr>
                  </a:outerShdw>
                </a:effectLst>
                <a:highlight>
                  <a:srgbClr val="FF0000"/>
                </a:highlight>
              </a:rPr>
              <a:t>10 KELEMBAGAAN</a:t>
            </a:r>
          </a:p>
        </p:txBody>
      </p:sp>
    </p:spTree>
    <p:extLst>
      <p:ext uri="{BB962C8B-B14F-4D97-AF65-F5344CB8AC3E}">
        <p14:creationId xmlns:p14="http://schemas.microsoft.com/office/powerpoint/2010/main" val="387492415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E38427-4BC6-412C-51BA-41974143C469}"/>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26D98035-9131-B7A0-3DEB-6906D0D9C634}"/>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000" dirty="0">
              <a:latin typeface="Century Gothic" panose="020B0502020202020204" pitchFamily="34" charset="0"/>
            </a:endParaRPr>
          </a:p>
        </p:txBody>
      </p:sp>
      <p:sp>
        <p:nvSpPr>
          <p:cNvPr id="13" name="Title 12">
            <a:extLst>
              <a:ext uri="{FF2B5EF4-FFF2-40B4-BE49-F238E27FC236}">
                <a16:creationId xmlns:a16="http://schemas.microsoft.com/office/drawing/2014/main" id="{B9AE8EBD-6F57-9FCA-335A-17725D398931}"/>
              </a:ext>
            </a:extLst>
          </p:cNvPr>
          <p:cNvSpPr>
            <a:spLocks noGrp="1"/>
          </p:cNvSpPr>
          <p:nvPr>
            <p:ph type="ctrTitle"/>
          </p:nvPr>
        </p:nvSpPr>
        <p:spPr>
          <a:xfrm>
            <a:off x="-147804" y="-208161"/>
            <a:ext cx="9144000" cy="1423235"/>
          </a:xfrm>
        </p:spPr>
        <p:txBody>
          <a:bodyPr>
            <a:noAutofit/>
          </a:bodyPr>
          <a:lstStyle/>
          <a:p>
            <a:br>
              <a:rPr lang="en-US" sz="1000"/>
            </a:br>
            <a:endParaRPr lang="en-US" sz="1000" dirty="0"/>
          </a:p>
        </p:txBody>
      </p:sp>
      <p:sp>
        <p:nvSpPr>
          <p:cNvPr id="16" name="Title 12">
            <a:extLst>
              <a:ext uri="{FF2B5EF4-FFF2-40B4-BE49-F238E27FC236}">
                <a16:creationId xmlns:a16="http://schemas.microsoft.com/office/drawing/2014/main" id="{175C05CA-9677-B73E-769B-141D2849B62D}"/>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1000" dirty="0"/>
          </a:p>
        </p:txBody>
      </p:sp>
      <p:pic>
        <p:nvPicPr>
          <p:cNvPr id="2" name="Picture 1">
            <a:extLst>
              <a:ext uri="{FF2B5EF4-FFF2-40B4-BE49-F238E27FC236}">
                <a16:creationId xmlns:a16="http://schemas.microsoft.com/office/drawing/2014/main" id="{6F76E85A-8B34-8DBA-EA1C-FFF80AB243E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41856" y="62374"/>
            <a:ext cx="369674" cy="468378"/>
          </a:xfrm>
          <a:prstGeom prst="rect">
            <a:avLst/>
          </a:prstGeom>
        </p:spPr>
      </p:pic>
      <p:sp>
        <p:nvSpPr>
          <p:cNvPr id="3" name="Rectangle 2">
            <a:extLst>
              <a:ext uri="{FF2B5EF4-FFF2-40B4-BE49-F238E27FC236}">
                <a16:creationId xmlns:a16="http://schemas.microsoft.com/office/drawing/2014/main" id="{6E53C9CF-BB23-875C-BE64-E1C884142F70}"/>
              </a:ext>
            </a:extLst>
          </p:cNvPr>
          <p:cNvSpPr/>
          <p:nvPr/>
        </p:nvSpPr>
        <p:spPr>
          <a:xfrm>
            <a:off x="9592508" y="87959"/>
            <a:ext cx="2747296" cy="507831"/>
          </a:xfrm>
          <a:prstGeom prst="rect">
            <a:avLst/>
          </a:prstGeom>
        </p:spPr>
        <p:txBody>
          <a:bodyPr wrap="square">
            <a:spAutoFit/>
          </a:bodyPr>
          <a:lstStyle/>
          <a:p>
            <a:pPr algn="ctr"/>
            <a:r>
              <a:rPr lang="en-AU" sz="900" b="1" dirty="0">
                <a:solidFill>
                  <a:srgbClr val="002060"/>
                </a:solidFill>
                <a:latin typeface="Century Gothic" panose="020B0502020202020204" pitchFamily="34" charset="0"/>
              </a:rPr>
              <a:t>DINAS PEKERJAAN UMUM PENATAAN RUANG</a:t>
            </a:r>
          </a:p>
          <a:p>
            <a:pPr algn="ctr"/>
            <a:r>
              <a:rPr lang="en-AU" sz="900" b="1" dirty="0">
                <a:solidFill>
                  <a:srgbClr val="002060"/>
                </a:solidFill>
                <a:latin typeface="Century Gothic" panose="020B0502020202020204" pitchFamily="34" charset="0"/>
              </a:rPr>
              <a:t>DAN PERUMAHAN RAKYAT PROVINSI</a:t>
            </a:r>
          </a:p>
          <a:p>
            <a:pPr algn="ctr"/>
            <a:r>
              <a:rPr lang="en-AU" sz="900" b="1" dirty="0">
                <a:solidFill>
                  <a:srgbClr val="002060"/>
                </a:solidFill>
                <a:latin typeface="Century Gothic" panose="020B0502020202020204" pitchFamily="34" charset="0"/>
              </a:rPr>
              <a:t>KALIMANTAN TIMUR</a:t>
            </a:r>
            <a:endParaRPr lang="id-ID" sz="900" b="1" dirty="0">
              <a:solidFill>
                <a:srgbClr val="002060"/>
              </a:solidFill>
              <a:latin typeface="Century Gothic" panose="020B0502020202020204" pitchFamily="34" charset="0"/>
            </a:endParaRPr>
          </a:p>
        </p:txBody>
      </p:sp>
      <p:sp>
        <p:nvSpPr>
          <p:cNvPr id="4" name="Rectangle 3">
            <a:extLst>
              <a:ext uri="{FF2B5EF4-FFF2-40B4-BE49-F238E27FC236}">
                <a16:creationId xmlns:a16="http://schemas.microsoft.com/office/drawing/2014/main" id="{792F19B1-3194-2660-4582-99CB76E6B19C}"/>
              </a:ext>
            </a:extLst>
          </p:cNvPr>
          <p:cNvSpPr/>
          <p:nvPr/>
        </p:nvSpPr>
        <p:spPr>
          <a:xfrm>
            <a:off x="3651422" y="1085060"/>
            <a:ext cx="8161350" cy="1724876"/>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pple Braille" pitchFamily="2" charset="0"/>
              </a:rPr>
              <a:t>SUB KEGIATAN PENYEDIAAN SOP PENYELENGGARAAN PELATIHAN TENAGA KERJA KONSTRUKSI KUALIFIKASI AHLI</a:t>
            </a:r>
          </a:p>
          <a:p>
            <a:pPr algn="ctr"/>
            <a:r>
              <a:rPr lang="en-US" sz="2400" b="1" dirty="0">
                <a:solidFill>
                  <a:schemeClr val="tx1"/>
                </a:solidFill>
                <a:latin typeface="Apple Braille" pitchFamily="2" charset="0"/>
              </a:rPr>
              <a:t>Rp. 200.000.000</a:t>
            </a:r>
          </a:p>
        </p:txBody>
      </p:sp>
      <p:sp>
        <p:nvSpPr>
          <p:cNvPr id="8" name="Rectangle 7">
            <a:extLst>
              <a:ext uri="{FF2B5EF4-FFF2-40B4-BE49-F238E27FC236}">
                <a16:creationId xmlns:a16="http://schemas.microsoft.com/office/drawing/2014/main" id="{7DC1BBE8-065B-C5C9-8294-9BCF13859786}"/>
              </a:ext>
            </a:extLst>
          </p:cNvPr>
          <p:cNvSpPr/>
          <p:nvPr/>
        </p:nvSpPr>
        <p:spPr>
          <a:xfrm>
            <a:off x="1551881" y="3061985"/>
            <a:ext cx="10260891" cy="2669145"/>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ctr">
              <a:lnSpc>
                <a:spcPct val="150000"/>
              </a:lnSpc>
              <a:buFont typeface="+mj-lt"/>
              <a:buAutoNum type="arabicPeriod"/>
            </a:pPr>
            <a:r>
              <a:rPr lang="en-US" sz="2000" b="1" dirty="0">
                <a:solidFill>
                  <a:schemeClr val="tx1"/>
                </a:solidFill>
                <a:latin typeface="Apple Braille" pitchFamily="2" charset="0"/>
              </a:rPr>
              <a:t>SOP PELATIHAN  &amp; SERTIFKASI TENAGA KERJA KONSTRUKSI KUALIFIKASI AHLI PENJENJANGAN</a:t>
            </a:r>
          </a:p>
          <a:p>
            <a:pPr marL="342900" indent="-342900" algn="ctr">
              <a:lnSpc>
                <a:spcPct val="150000"/>
              </a:lnSpc>
              <a:buFont typeface="+mj-lt"/>
              <a:buAutoNum type="arabicPeriod"/>
            </a:pPr>
            <a:r>
              <a:rPr lang="en-US" sz="2000" b="1" dirty="0">
                <a:solidFill>
                  <a:schemeClr val="tx1"/>
                </a:solidFill>
                <a:latin typeface="Apple Braille" pitchFamily="2" charset="0"/>
              </a:rPr>
              <a:t>SOP PEMBINAAN TERTIB PENYELENGGARAAN JASA KONSTRUKSI</a:t>
            </a:r>
          </a:p>
          <a:p>
            <a:pPr marL="342900" indent="-342900" algn="ctr">
              <a:lnSpc>
                <a:spcPct val="150000"/>
              </a:lnSpc>
              <a:buFont typeface="+mj-lt"/>
              <a:buAutoNum type="arabicPeriod"/>
            </a:pPr>
            <a:r>
              <a:rPr lang="en-US" sz="2000" b="1" dirty="0">
                <a:solidFill>
                  <a:schemeClr val="tx1"/>
                </a:solidFill>
                <a:latin typeface="Apple Braille" pitchFamily="2" charset="0"/>
              </a:rPr>
              <a:t>SOP PENGAWASAN PENYELENGGARAAN JASA KONSTRUKSI PADA PERANGKAT DAERAH</a:t>
            </a:r>
          </a:p>
        </p:txBody>
      </p:sp>
      <p:sp>
        <p:nvSpPr>
          <p:cNvPr id="7" name="Arrow: Notched Right 6">
            <a:extLst>
              <a:ext uri="{FF2B5EF4-FFF2-40B4-BE49-F238E27FC236}">
                <a16:creationId xmlns:a16="http://schemas.microsoft.com/office/drawing/2014/main" id="{00522153-8EB0-BEB5-770F-BD287C79D310}"/>
              </a:ext>
            </a:extLst>
          </p:cNvPr>
          <p:cNvSpPr/>
          <p:nvPr/>
        </p:nvSpPr>
        <p:spPr>
          <a:xfrm>
            <a:off x="534800" y="1074077"/>
            <a:ext cx="3084724" cy="1387366"/>
          </a:xfrm>
          <a:prstGeom prst="notched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ln w="0"/>
                <a:solidFill>
                  <a:schemeClr val="bg1"/>
                </a:solidFill>
                <a:effectLst>
                  <a:outerShdw blurRad="38100" dist="25400" dir="5400000" algn="ctr" rotWithShape="0">
                    <a:srgbClr val="6E747A">
                      <a:alpha val="43000"/>
                    </a:srgbClr>
                  </a:outerShdw>
                </a:effectLst>
                <a:highlight>
                  <a:srgbClr val="FF0000"/>
                </a:highlight>
              </a:rPr>
              <a:t>1 DOKUMEN</a:t>
            </a:r>
          </a:p>
        </p:txBody>
      </p:sp>
    </p:spTree>
    <p:extLst>
      <p:ext uri="{BB962C8B-B14F-4D97-AF65-F5344CB8AC3E}">
        <p14:creationId xmlns:p14="http://schemas.microsoft.com/office/powerpoint/2010/main" val="195847937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7A4237-1F97-7B50-2E7B-EE50758AD4D5}"/>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5096D5C3-EC89-E832-2A5B-1912125F34A2}"/>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000" dirty="0">
              <a:latin typeface="Century Gothic" panose="020B0502020202020204" pitchFamily="34" charset="0"/>
            </a:endParaRPr>
          </a:p>
        </p:txBody>
      </p:sp>
      <p:sp>
        <p:nvSpPr>
          <p:cNvPr id="13" name="Title 12">
            <a:extLst>
              <a:ext uri="{FF2B5EF4-FFF2-40B4-BE49-F238E27FC236}">
                <a16:creationId xmlns:a16="http://schemas.microsoft.com/office/drawing/2014/main" id="{B2C4F793-E11F-9358-C183-270ABB0C08EA}"/>
              </a:ext>
            </a:extLst>
          </p:cNvPr>
          <p:cNvSpPr>
            <a:spLocks noGrp="1"/>
          </p:cNvSpPr>
          <p:nvPr>
            <p:ph type="ctrTitle"/>
          </p:nvPr>
        </p:nvSpPr>
        <p:spPr>
          <a:xfrm>
            <a:off x="-147804" y="-208161"/>
            <a:ext cx="9144000" cy="1423235"/>
          </a:xfrm>
        </p:spPr>
        <p:txBody>
          <a:bodyPr>
            <a:noAutofit/>
          </a:bodyPr>
          <a:lstStyle/>
          <a:p>
            <a:br>
              <a:rPr lang="en-US" sz="1000"/>
            </a:br>
            <a:endParaRPr lang="en-US" sz="1000" dirty="0"/>
          </a:p>
        </p:txBody>
      </p:sp>
      <p:sp>
        <p:nvSpPr>
          <p:cNvPr id="16" name="Title 12">
            <a:extLst>
              <a:ext uri="{FF2B5EF4-FFF2-40B4-BE49-F238E27FC236}">
                <a16:creationId xmlns:a16="http://schemas.microsoft.com/office/drawing/2014/main" id="{835D3194-EF44-A871-C528-1F64821F7D48}"/>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1000" dirty="0"/>
          </a:p>
        </p:txBody>
      </p:sp>
      <p:pic>
        <p:nvPicPr>
          <p:cNvPr id="2" name="Picture 1">
            <a:extLst>
              <a:ext uri="{FF2B5EF4-FFF2-40B4-BE49-F238E27FC236}">
                <a16:creationId xmlns:a16="http://schemas.microsoft.com/office/drawing/2014/main" id="{F2E6921C-2EBD-539F-5DE1-8DAFA6C95F1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41856" y="62374"/>
            <a:ext cx="369674" cy="468378"/>
          </a:xfrm>
          <a:prstGeom prst="rect">
            <a:avLst/>
          </a:prstGeom>
        </p:spPr>
      </p:pic>
      <p:sp>
        <p:nvSpPr>
          <p:cNvPr id="3" name="Rectangle 2">
            <a:extLst>
              <a:ext uri="{FF2B5EF4-FFF2-40B4-BE49-F238E27FC236}">
                <a16:creationId xmlns:a16="http://schemas.microsoft.com/office/drawing/2014/main" id="{23743E03-CE6C-8E9B-1E5B-AF5632F86A2F}"/>
              </a:ext>
            </a:extLst>
          </p:cNvPr>
          <p:cNvSpPr/>
          <p:nvPr/>
        </p:nvSpPr>
        <p:spPr>
          <a:xfrm>
            <a:off x="9592508" y="87959"/>
            <a:ext cx="2747296" cy="507831"/>
          </a:xfrm>
          <a:prstGeom prst="rect">
            <a:avLst/>
          </a:prstGeom>
        </p:spPr>
        <p:txBody>
          <a:bodyPr wrap="square">
            <a:spAutoFit/>
          </a:bodyPr>
          <a:lstStyle/>
          <a:p>
            <a:pPr algn="ctr"/>
            <a:r>
              <a:rPr lang="en-AU" sz="900" b="1" dirty="0">
                <a:solidFill>
                  <a:srgbClr val="002060"/>
                </a:solidFill>
                <a:latin typeface="Century Gothic" panose="020B0502020202020204" pitchFamily="34" charset="0"/>
              </a:rPr>
              <a:t>DINAS PEKERJAAN UMUM PENATAAN RUANG</a:t>
            </a:r>
          </a:p>
          <a:p>
            <a:pPr algn="ctr"/>
            <a:r>
              <a:rPr lang="en-AU" sz="900" b="1" dirty="0">
                <a:solidFill>
                  <a:srgbClr val="002060"/>
                </a:solidFill>
                <a:latin typeface="Century Gothic" panose="020B0502020202020204" pitchFamily="34" charset="0"/>
              </a:rPr>
              <a:t>DAN PERUMAHAN RAKYAT PROVINSI</a:t>
            </a:r>
          </a:p>
          <a:p>
            <a:pPr algn="ctr"/>
            <a:r>
              <a:rPr lang="en-AU" sz="900" b="1" dirty="0">
                <a:solidFill>
                  <a:srgbClr val="002060"/>
                </a:solidFill>
                <a:latin typeface="Century Gothic" panose="020B0502020202020204" pitchFamily="34" charset="0"/>
              </a:rPr>
              <a:t>KALIMANTAN TIMUR</a:t>
            </a:r>
            <a:endParaRPr lang="id-ID" sz="900" b="1" dirty="0">
              <a:solidFill>
                <a:srgbClr val="002060"/>
              </a:solidFill>
              <a:latin typeface="Century Gothic" panose="020B0502020202020204" pitchFamily="34" charset="0"/>
            </a:endParaRPr>
          </a:p>
        </p:txBody>
      </p:sp>
      <p:sp>
        <p:nvSpPr>
          <p:cNvPr id="4" name="Rectangle 3">
            <a:extLst>
              <a:ext uri="{FF2B5EF4-FFF2-40B4-BE49-F238E27FC236}">
                <a16:creationId xmlns:a16="http://schemas.microsoft.com/office/drawing/2014/main" id="{18327668-1CA1-9F95-694B-7FF1E97EA7B0}"/>
              </a:ext>
            </a:extLst>
          </p:cNvPr>
          <p:cNvSpPr/>
          <p:nvPr/>
        </p:nvSpPr>
        <p:spPr>
          <a:xfrm>
            <a:off x="3154505" y="923219"/>
            <a:ext cx="8665536" cy="2387599"/>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Apple Braille" pitchFamily="2" charset="0"/>
              </a:rPr>
              <a:t>SUB KEGIATAN FASILITASI SERTIFIKASI TENAGA KERJA KONSTRUKSI KUALIFIKASI AHLI</a:t>
            </a:r>
          </a:p>
          <a:p>
            <a:pPr algn="ctr"/>
            <a:r>
              <a:rPr lang="en-US" sz="3200" b="1" dirty="0">
                <a:solidFill>
                  <a:schemeClr val="tx1"/>
                </a:solidFill>
                <a:latin typeface="Apple Braille" pitchFamily="2" charset="0"/>
              </a:rPr>
              <a:t>Rp. 6.000.000.000</a:t>
            </a:r>
          </a:p>
        </p:txBody>
      </p:sp>
      <p:sp>
        <p:nvSpPr>
          <p:cNvPr id="8" name="Rectangle 7">
            <a:extLst>
              <a:ext uri="{FF2B5EF4-FFF2-40B4-BE49-F238E27FC236}">
                <a16:creationId xmlns:a16="http://schemas.microsoft.com/office/drawing/2014/main" id="{9EB5D3D4-1F73-2DFD-A75B-32B7885598E8}"/>
              </a:ext>
            </a:extLst>
          </p:cNvPr>
          <p:cNvSpPr/>
          <p:nvPr/>
        </p:nvSpPr>
        <p:spPr>
          <a:xfrm>
            <a:off x="778213" y="3518980"/>
            <a:ext cx="11055184" cy="3051514"/>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ctr">
              <a:lnSpc>
                <a:spcPct val="150000"/>
              </a:lnSpc>
              <a:buFont typeface="+mj-lt"/>
              <a:buAutoNum type="arabicPeriod"/>
            </a:pPr>
            <a:r>
              <a:rPr lang="en-US" b="1" dirty="0">
                <a:solidFill>
                  <a:schemeClr val="tx1"/>
                </a:solidFill>
                <a:latin typeface="Apple Braille" pitchFamily="2" charset="0"/>
              </a:rPr>
              <a:t>SERTIFIKASI  TENAGA KERJA KONSTRUKSI KUALIFIKASI AHLI TAHAP I (10 KELAS)</a:t>
            </a:r>
          </a:p>
          <a:p>
            <a:pPr marL="342900" indent="-342900" algn="ctr">
              <a:lnSpc>
                <a:spcPct val="150000"/>
              </a:lnSpc>
              <a:buFont typeface="+mj-lt"/>
              <a:buAutoNum type="arabicPeriod"/>
            </a:pPr>
            <a:r>
              <a:rPr lang="en-US" b="1" dirty="0">
                <a:solidFill>
                  <a:schemeClr val="tx1"/>
                </a:solidFill>
                <a:latin typeface="Apple Braille" pitchFamily="2" charset="0"/>
              </a:rPr>
              <a:t>SERTIFIKASI TENAGA KERJA KONSTRUKSI KUALIFIKASI AHLI TAHAP II (10 KELAS)</a:t>
            </a:r>
          </a:p>
          <a:p>
            <a:pPr marL="342900" indent="-342900" algn="ctr">
              <a:lnSpc>
                <a:spcPct val="150000"/>
              </a:lnSpc>
              <a:buFont typeface="+mj-lt"/>
              <a:buAutoNum type="arabicPeriod"/>
            </a:pPr>
            <a:r>
              <a:rPr lang="en-US" b="1" dirty="0">
                <a:solidFill>
                  <a:schemeClr val="tx1"/>
                </a:solidFill>
                <a:latin typeface="Apple Braille" pitchFamily="2" charset="0"/>
              </a:rPr>
              <a:t>SERTIFIKASI TENAGA KERJA KONSTRUKSI KUALIFIKASI AHLI TAHAP III (10 KELAS)	</a:t>
            </a:r>
          </a:p>
          <a:p>
            <a:pPr marL="342900" indent="-342900" algn="ctr">
              <a:lnSpc>
                <a:spcPct val="150000"/>
              </a:lnSpc>
              <a:buFont typeface="+mj-lt"/>
              <a:buAutoNum type="arabicPeriod"/>
            </a:pPr>
            <a:r>
              <a:rPr lang="en-US" b="1" dirty="0">
                <a:solidFill>
                  <a:schemeClr val="tx1"/>
                </a:solidFill>
                <a:latin typeface="Apple Braille" pitchFamily="2" charset="0"/>
              </a:rPr>
              <a:t>SERTIFIKASI TENAGA KERJA KONSTRUKSI KUALIFIKASI AHLI TAHAP IV (10 KELAS)	</a:t>
            </a:r>
          </a:p>
          <a:p>
            <a:pPr marL="342900" indent="-342900" algn="ctr">
              <a:lnSpc>
                <a:spcPct val="150000"/>
              </a:lnSpc>
              <a:buFont typeface="+mj-lt"/>
              <a:buAutoNum type="arabicPeriod"/>
            </a:pPr>
            <a:r>
              <a:rPr lang="en-US" b="1" dirty="0">
                <a:solidFill>
                  <a:schemeClr val="tx1"/>
                </a:solidFill>
                <a:latin typeface="Apple Braille" pitchFamily="2" charset="0"/>
              </a:rPr>
              <a:t>SERTIFIKASI TENAGA KERJA KONSTRUKSI KUALIFIKASI AHLI TAHAP V (10 KELAS)</a:t>
            </a:r>
          </a:p>
          <a:p>
            <a:pPr algn="ctr">
              <a:lnSpc>
                <a:spcPct val="150000"/>
              </a:lnSpc>
            </a:pPr>
            <a:endParaRPr lang="en-US" b="1" dirty="0">
              <a:solidFill>
                <a:schemeClr val="tx1"/>
              </a:solidFill>
              <a:latin typeface="Apple Braille" pitchFamily="2" charset="0"/>
            </a:endParaRPr>
          </a:p>
          <a:p>
            <a:pPr algn="ctr">
              <a:lnSpc>
                <a:spcPct val="150000"/>
              </a:lnSpc>
            </a:pPr>
            <a:r>
              <a:rPr lang="en-US" b="1" dirty="0">
                <a:solidFill>
                  <a:schemeClr val="tx1"/>
                </a:solidFill>
                <a:latin typeface="Apple Braille" pitchFamily="2" charset="0"/>
              </a:rPr>
              <a:t>DILAKSANAKAN DI 10 KABUPATEN/KOTA SE KALTIM OLEH LEMBAGA SERFIKASI PROFESI  (LSP)</a:t>
            </a:r>
          </a:p>
        </p:txBody>
      </p:sp>
      <p:sp>
        <p:nvSpPr>
          <p:cNvPr id="7" name="Arrow: Notched Right 6">
            <a:extLst>
              <a:ext uri="{FF2B5EF4-FFF2-40B4-BE49-F238E27FC236}">
                <a16:creationId xmlns:a16="http://schemas.microsoft.com/office/drawing/2014/main" id="{A075C914-AA4F-1045-7339-5AFF1FB3FF75}"/>
              </a:ext>
            </a:extLst>
          </p:cNvPr>
          <p:cNvSpPr/>
          <p:nvPr/>
        </p:nvSpPr>
        <p:spPr>
          <a:xfrm>
            <a:off x="96824" y="1423335"/>
            <a:ext cx="3084724" cy="1387366"/>
          </a:xfrm>
          <a:prstGeom prst="notched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ln w="0"/>
                <a:solidFill>
                  <a:schemeClr val="bg1"/>
                </a:solidFill>
                <a:effectLst>
                  <a:outerShdw blurRad="38100" dist="25400" dir="5400000" algn="ctr" rotWithShape="0">
                    <a:srgbClr val="6E747A">
                      <a:alpha val="43000"/>
                    </a:srgbClr>
                  </a:outerShdw>
                </a:effectLst>
                <a:highlight>
                  <a:srgbClr val="FF0000"/>
                </a:highlight>
              </a:rPr>
              <a:t>1.500 ORANG</a:t>
            </a:r>
          </a:p>
        </p:txBody>
      </p:sp>
    </p:spTree>
    <p:extLst>
      <p:ext uri="{BB962C8B-B14F-4D97-AF65-F5344CB8AC3E}">
        <p14:creationId xmlns:p14="http://schemas.microsoft.com/office/powerpoint/2010/main" val="377787622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4CC6E3-90B2-2CCF-A4A7-26AA6BC36595}"/>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A67A7576-D120-32D4-9FCF-70CB3D90DA96}"/>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000" dirty="0">
              <a:latin typeface="Century Gothic" panose="020B0502020202020204" pitchFamily="34" charset="0"/>
            </a:endParaRPr>
          </a:p>
        </p:txBody>
      </p:sp>
      <p:sp>
        <p:nvSpPr>
          <p:cNvPr id="13" name="Title 12">
            <a:extLst>
              <a:ext uri="{FF2B5EF4-FFF2-40B4-BE49-F238E27FC236}">
                <a16:creationId xmlns:a16="http://schemas.microsoft.com/office/drawing/2014/main" id="{44FFE034-A488-DC5C-315F-0EB314CEF4D1}"/>
              </a:ext>
            </a:extLst>
          </p:cNvPr>
          <p:cNvSpPr>
            <a:spLocks noGrp="1"/>
          </p:cNvSpPr>
          <p:nvPr>
            <p:ph type="ctrTitle"/>
          </p:nvPr>
        </p:nvSpPr>
        <p:spPr>
          <a:xfrm>
            <a:off x="-147804" y="-208161"/>
            <a:ext cx="9144000" cy="1423235"/>
          </a:xfrm>
        </p:spPr>
        <p:txBody>
          <a:bodyPr>
            <a:noAutofit/>
          </a:bodyPr>
          <a:lstStyle/>
          <a:p>
            <a:br>
              <a:rPr lang="en-US" sz="1000"/>
            </a:br>
            <a:endParaRPr lang="en-US" sz="1000" dirty="0"/>
          </a:p>
        </p:txBody>
      </p:sp>
      <p:sp>
        <p:nvSpPr>
          <p:cNvPr id="16" name="Title 12">
            <a:extLst>
              <a:ext uri="{FF2B5EF4-FFF2-40B4-BE49-F238E27FC236}">
                <a16:creationId xmlns:a16="http://schemas.microsoft.com/office/drawing/2014/main" id="{7C3E653A-46D5-970B-9F80-C39AB44FBF0A}"/>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1000" dirty="0"/>
          </a:p>
        </p:txBody>
      </p:sp>
      <p:pic>
        <p:nvPicPr>
          <p:cNvPr id="2" name="Picture 1">
            <a:extLst>
              <a:ext uri="{FF2B5EF4-FFF2-40B4-BE49-F238E27FC236}">
                <a16:creationId xmlns:a16="http://schemas.microsoft.com/office/drawing/2014/main" id="{7F9450B7-0F98-24AB-8304-8343CE6A9EF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41856" y="62374"/>
            <a:ext cx="369674" cy="468378"/>
          </a:xfrm>
          <a:prstGeom prst="rect">
            <a:avLst/>
          </a:prstGeom>
        </p:spPr>
      </p:pic>
      <p:sp>
        <p:nvSpPr>
          <p:cNvPr id="3" name="Rectangle 2">
            <a:extLst>
              <a:ext uri="{FF2B5EF4-FFF2-40B4-BE49-F238E27FC236}">
                <a16:creationId xmlns:a16="http://schemas.microsoft.com/office/drawing/2014/main" id="{D74A090D-099A-E48B-FD05-BB5C9C6E6C3F}"/>
              </a:ext>
            </a:extLst>
          </p:cNvPr>
          <p:cNvSpPr/>
          <p:nvPr/>
        </p:nvSpPr>
        <p:spPr>
          <a:xfrm>
            <a:off x="9592508" y="87959"/>
            <a:ext cx="2747296" cy="507831"/>
          </a:xfrm>
          <a:prstGeom prst="rect">
            <a:avLst/>
          </a:prstGeom>
        </p:spPr>
        <p:txBody>
          <a:bodyPr wrap="square">
            <a:spAutoFit/>
          </a:bodyPr>
          <a:lstStyle/>
          <a:p>
            <a:pPr algn="ctr"/>
            <a:r>
              <a:rPr lang="en-AU" sz="900" b="1" dirty="0">
                <a:solidFill>
                  <a:srgbClr val="002060"/>
                </a:solidFill>
                <a:latin typeface="Century Gothic" panose="020B0502020202020204" pitchFamily="34" charset="0"/>
              </a:rPr>
              <a:t>DINAS PEKERJAAN UMUM PENATAAN RUANG</a:t>
            </a:r>
          </a:p>
          <a:p>
            <a:pPr algn="ctr"/>
            <a:r>
              <a:rPr lang="en-AU" sz="900" b="1" dirty="0">
                <a:solidFill>
                  <a:srgbClr val="002060"/>
                </a:solidFill>
                <a:latin typeface="Century Gothic" panose="020B0502020202020204" pitchFamily="34" charset="0"/>
              </a:rPr>
              <a:t>DAN PERUMAHAN RAKYAT PROVINSI</a:t>
            </a:r>
          </a:p>
          <a:p>
            <a:pPr algn="ctr"/>
            <a:r>
              <a:rPr lang="en-AU" sz="900" b="1" dirty="0">
                <a:solidFill>
                  <a:srgbClr val="002060"/>
                </a:solidFill>
                <a:latin typeface="Century Gothic" panose="020B0502020202020204" pitchFamily="34" charset="0"/>
              </a:rPr>
              <a:t>KALIMANTAN TIMUR</a:t>
            </a:r>
            <a:endParaRPr lang="id-ID" sz="900" b="1" dirty="0">
              <a:solidFill>
                <a:srgbClr val="002060"/>
              </a:solidFill>
              <a:latin typeface="Century Gothic" panose="020B0502020202020204" pitchFamily="34" charset="0"/>
            </a:endParaRPr>
          </a:p>
        </p:txBody>
      </p:sp>
      <p:sp>
        <p:nvSpPr>
          <p:cNvPr id="4" name="Rectangle 3">
            <a:extLst>
              <a:ext uri="{FF2B5EF4-FFF2-40B4-BE49-F238E27FC236}">
                <a16:creationId xmlns:a16="http://schemas.microsoft.com/office/drawing/2014/main" id="{E13A0BEA-865D-1D92-054A-2640F8384720}"/>
              </a:ext>
            </a:extLst>
          </p:cNvPr>
          <p:cNvSpPr/>
          <p:nvPr/>
        </p:nvSpPr>
        <p:spPr>
          <a:xfrm>
            <a:off x="3455581" y="618711"/>
            <a:ext cx="8427023" cy="2454953"/>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Apple Braille" pitchFamily="2" charset="0"/>
              </a:rPr>
              <a:t>SUB KEGIATAN PEMANTAUAN DAN EVALUASI PELATIHAN TENAGA KERJA KONSTRUKSI KUALIFIKASI AHLI</a:t>
            </a:r>
          </a:p>
          <a:p>
            <a:pPr algn="ctr"/>
            <a:r>
              <a:rPr lang="en-US" sz="3200" b="1" dirty="0">
                <a:solidFill>
                  <a:schemeClr val="tx1"/>
                </a:solidFill>
                <a:latin typeface="Apple Braille" pitchFamily="2" charset="0"/>
              </a:rPr>
              <a:t>Rp. 200.000.000</a:t>
            </a:r>
          </a:p>
        </p:txBody>
      </p:sp>
      <p:sp>
        <p:nvSpPr>
          <p:cNvPr id="8" name="Rectangle 7">
            <a:extLst>
              <a:ext uri="{FF2B5EF4-FFF2-40B4-BE49-F238E27FC236}">
                <a16:creationId xmlns:a16="http://schemas.microsoft.com/office/drawing/2014/main" id="{96AB7B6A-7CA5-9348-B376-07D27F6B89B8}"/>
              </a:ext>
            </a:extLst>
          </p:cNvPr>
          <p:cNvSpPr/>
          <p:nvPr/>
        </p:nvSpPr>
        <p:spPr>
          <a:xfrm>
            <a:off x="370857" y="3563609"/>
            <a:ext cx="11511747" cy="2675679"/>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ctr">
              <a:lnSpc>
                <a:spcPct val="150000"/>
              </a:lnSpc>
              <a:buFont typeface="+mj-lt"/>
              <a:buAutoNum type="arabicPeriod"/>
            </a:pPr>
            <a:r>
              <a:rPr lang="en-US" sz="1300" b="1" dirty="0">
                <a:solidFill>
                  <a:schemeClr val="tx1"/>
                </a:solidFill>
                <a:latin typeface="Apple Braille" pitchFamily="2" charset="0"/>
              </a:rPr>
              <a:t>PEMANTAUAN DAN EVALUASI PENYELENGGARAAN PELATIHAN TENAGA KERJA KONSTRUKSI KUALIFIKASI AHLI TAHAP I (10 KELAS)	</a:t>
            </a:r>
          </a:p>
          <a:p>
            <a:pPr marL="342900" indent="-342900" algn="ctr">
              <a:lnSpc>
                <a:spcPct val="150000"/>
              </a:lnSpc>
              <a:buFont typeface="+mj-lt"/>
              <a:buAutoNum type="arabicPeriod"/>
            </a:pPr>
            <a:r>
              <a:rPr lang="en-US" sz="1300" b="1" dirty="0">
                <a:solidFill>
                  <a:schemeClr val="tx1"/>
                </a:solidFill>
                <a:latin typeface="Apple Braille" pitchFamily="2" charset="0"/>
              </a:rPr>
              <a:t>PEMANTAUAN DAN EVALUASI PENYELENGGARAAN PELATIHAN TENAGA KERJA KONSTRUKSI KUALIFIKASI AHLI TAHAP II (10 KELAS)	</a:t>
            </a:r>
          </a:p>
          <a:p>
            <a:pPr marL="342900" indent="-342900" algn="ctr">
              <a:lnSpc>
                <a:spcPct val="150000"/>
              </a:lnSpc>
              <a:buFont typeface="+mj-lt"/>
              <a:buAutoNum type="arabicPeriod"/>
            </a:pPr>
            <a:r>
              <a:rPr lang="en-US" sz="1300" b="1" dirty="0">
                <a:solidFill>
                  <a:schemeClr val="tx1"/>
                </a:solidFill>
                <a:latin typeface="Apple Braille" pitchFamily="2" charset="0"/>
              </a:rPr>
              <a:t>PEMANTAUAN DAN EVALUASI PENYELENGGARAAN PELATIHAN TENAGA KERJA KONSTRUKSI KUALIFIKASI AHLI TAHAP III (10 KELAS)	</a:t>
            </a:r>
          </a:p>
          <a:p>
            <a:pPr marL="342900" indent="-342900" algn="ctr">
              <a:lnSpc>
                <a:spcPct val="150000"/>
              </a:lnSpc>
              <a:buFont typeface="+mj-lt"/>
              <a:buAutoNum type="arabicPeriod"/>
            </a:pPr>
            <a:r>
              <a:rPr lang="en-US" sz="1300" b="1" dirty="0">
                <a:solidFill>
                  <a:schemeClr val="tx1"/>
                </a:solidFill>
                <a:latin typeface="Apple Braille" pitchFamily="2" charset="0"/>
              </a:rPr>
              <a:t>PEMANTAUAN DAN EVALUASI PENYELENGGARAAN PELATIHAN TENAGA KERJA KONSTRUKSI KUALIFIKASI AHLI TAHAP IV (10 KELAS)	</a:t>
            </a:r>
          </a:p>
          <a:p>
            <a:pPr marL="342900" indent="-342900" algn="ctr">
              <a:lnSpc>
                <a:spcPct val="150000"/>
              </a:lnSpc>
              <a:buFont typeface="+mj-lt"/>
              <a:buAutoNum type="arabicPeriod"/>
            </a:pPr>
            <a:r>
              <a:rPr lang="en-US" sz="1300" b="1" dirty="0">
                <a:solidFill>
                  <a:schemeClr val="tx1"/>
                </a:solidFill>
                <a:latin typeface="Apple Braille" pitchFamily="2" charset="0"/>
              </a:rPr>
              <a:t>PEMANTAUAN DAN EVALUASI PENYELENGGARAAN PELATIHAN TENAGA KERJA KONSTRUKSI KUALIFIKASI AHLI TAHAP V (10 KELAS)</a:t>
            </a:r>
          </a:p>
          <a:p>
            <a:pPr algn="ctr">
              <a:lnSpc>
                <a:spcPct val="150000"/>
              </a:lnSpc>
            </a:pPr>
            <a:endParaRPr lang="en-US" sz="1300" b="1" dirty="0">
              <a:solidFill>
                <a:schemeClr val="tx1"/>
              </a:solidFill>
              <a:latin typeface="Apple Braille" pitchFamily="2" charset="0"/>
            </a:endParaRPr>
          </a:p>
          <a:p>
            <a:pPr algn="ctr">
              <a:lnSpc>
                <a:spcPct val="150000"/>
              </a:lnSpc>
            </a:pPr>
            <a:r>
              <a:rPr lang="en-US" sz="1300" b="1" dirty="0">
                <a:solidFill>
                  <a:schemeClr val="tx1"/>
                </a:solidFill>
                <a:latin typeface="Apple Braille" pitchFamily="2" charset="0"/>
              </a:rPr>
              <a:t>DILAKSANAKAN DI 10 KABUPATEN/KOTA SE KALTIM	</a:t>
            </a:r>
          </a:p>
        </p:txBody>
      </p:sp>
      <p:sp>
        <p:nvSpPr>
          <p:cNvPr id="7" name="Arrow: Notched Right 6">
            <a:extLst>
              <a:ext uri="{FF2B5EF4-FFF2-40B4-BE49-F238E27FC236}">
                <a16:creationId xmlns:a16="http://schemas.microsoft.com/office/drawing/2014/main" id="{FBD722CC-C703-6B26-7B16-B021F0EA13D1}"/>
              </a:ext>
            </a:extLst>
          </p:cNvPr>
          <p:cNvSpPr/>
          <p:nvPr/>
        </p:nvSpPr>
        <p:spPr>
          <a:xfrm>
            <a:off x="370857" y="1057995"/>
            <a:ext cx="3084724" cy="1387366"/>
          </a:xfrm>
          <a:prstGeom prst="notched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ln w="0"/>
                <a:solidFill>
                  <a:schemeClr val="bg1"/>
                </a:solidFill>
                <a:effectLst>
                  <a:outerShdw blurRad="38100" dist="25400" dir="5400000" algn="ctr" rotWithShape="0">
                    <a:srgbClr val="6E747A">
                      <a:alpha val="43000"/>
                    </a:srgbClr>
                  </a:outerShdw>
                </a:effectLst>
                <a:highlight>
                  <a:srgbClr val="FF0000"/>
                </a:highlight>
              </a:rPr>
              <a:t>1.500 ORANG</a:t>
            </a:r>
          </a:p>
        </p:txBody>
      </p:sp>
    </p:spTree>
    <p:extLst>
      <p:ext uri="{BB962C8B-B14F-4D97-AF65-F5344CB8AC3E}">
        <p14:creationId xmlns:p14="http://schemas.microsoft.com/office/powerpoint/2010/main" val="182085049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13D41-11AB-6F1C-9F86-3DE2F7324404}"/>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309B2312-541C-0753-3756-186679E7DCEF}"/>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000" dirty="0">
              <a:latin typeface="Century Gothic" panose="020B0502020202020204" pitchFamily="34" charset="0"/>
            </a:endParaRPr>
          </a:p>
        </p:txBody>
      </p:sp>
      <p:sp>
        <p:nvSpPr>
          <p:cNvPr id="13" name="Title 12">
            <a:extLst>
              <a:ext uri="{FF2B5EF4-FFF2-40B4-BE49-F238E27FC236}">
                <a16:creationId xmlns:a16="http://schemas.microsoft.com/office/drawing/2014/main" id="{1FBBD5FA-21CF-A7C4-53C1-631FA4E8494A}"/>
              </a:ext>
            </a:extLst>
          </p:cNvPr>
          <p:cNvSpPr>
            <a:spLocks noGrp="1"/>
          </p:cNvSpPr>
          <p:nvPr>
            <p:ph type="ctrTitle"/>
          </p:nvPr>
        </p:nvSpPr>
        <p:spPr>
          <a:xfrm>
            <a:off x="-147804" y="-208161"/>
            <a:ext cx="9144000" cy="1423235"/>
          </a:xfrm>
        </p:spPr>
        <p:txBody>
          <a:bodyPr>
            <a:noAutofit/>
          </a:bodyPr>
          <a:lstStyle/>
          <a:p>
            <a:br>
              <a:rPr lang="en-US" sz="1000"/>
            </a:br>
            <a:endParaRPr lang="en-US" sz="1000" dirty="0"/>
          </a:p>
        </p:txBody>
      </p:sp>
      <p:sp>
        <p:nvSpPr>
          <p:cNvPr id="16" name="Title 12">
            <a:extLst>
              <a:ext uri="{FF2B5EF4-FFF2-40B4-BE49-F238E27FC236}">
                <a16:creationId xmlns:a16="http://schemas.microsoft.com/office/drawing/2014/main" id="{2D4A3D2A-51AB-5AFB-2E08-DCF2C9F63DFD}"/>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1000" dirty="0"/>
          </a:p>
        </p:txBody>
      </p:sp>
      <p:pic>
        <p:nvPicPr>
          <p:cNvPr id="2" name="Picture 1">
            <a:extLst>
              <a:ext uri="{FF2B5EF4-FFF2-40B4-BE49-F238E27FC236}">
                <a16:creationId xmlns:a16="http://schemas.microsoft.com/office/drawing/2014/main" id="{D5E1B668-3D78-7D75-93E0-3DF7307CFEF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41856" y="62374"/>
            <a:ext cx="369674" cy="468378"/>
          </a:xfrm>
          <a:prstGeom prst="rect">
            <a:avLst/>
          </a:prstGeom>
        </p:spPr>
      </p:pic>
      <p:sp>
        <p:nvSpPr>
          <p:cNvPr id="3" name="Rectangle 2">
            <a:extLst>
              <a:ext uri="{FF2B5EF4-FFF2-40B4-BE49-F238E27FC236}">
                <a16:creationId xmlns:a16="http://schemas.microsoft.com/office/drawing/2014/main" id="{3DEB1CA1-2D65-DBD7-4E98-95028EFC02E8}"/>
              </a:ext>
            </a:extLst>
          </p:cNvPr>
          <p:cNvSpPr/>
          <p:nvPr/>
        </p:nvSpPr>
        <p:spPr>
          <a:xfrm>
            <a:off x="9592508" y="87959"/>
            <a:ext cx="2747296" cy="507831"/>
          </a:xfrm>
          <a:prstGeom prst="rect">
            <a:avLst/>
          </a:prstGeom>
        </p:spPr>
        <p:txBody>
          <a:bodyPr wrap="square">
            <a:spAutoFit/>
          </a:bodyPr>
          <a:lstStyle/>
          <a:p>
            <a:pPr algn="ctr"/>
            <a:r>
              <a:rPr lang="en-AU" sz="900" b="1" dirty="0">
                <a:solidFill>
                  <a:srgbClr val="002060"/>
                </a:solidFill>
                <a:latin typeface="Century Gothic" panose="020B0502020202020204" pitchFamily="34" charset="0"/>
              </a:rPr>
              <a:t>DINAS PEKERJAAN UMUM PENATAAN RUANG</a:t>
            </a:r>
          </a:p>
          <a:p>
            <a:pPr algn="ctr"/>
            <a:r>
              <a:rPr lang="en-AU" sz="900" b="1" dirty="0">
                <a:solidFill>
                  <a:srgbClr val="002060"/>
                </a:solidFill>
                <a:latin typeface="Century Gothic" panose="020B0502020202020204" pitchFamily="34" charset="0"/>
              </a:rPr>
              <a:t>DAN PERUMAHAN RAKYAT PROVINSI</a:t>
            </a:r>
          </a:p>
          <a:p>
            <a:pPr algn="ctr"/>
            <a:r>
              <a:rPr lang="en-AU" sz="900" b="1" dirty="0">
                <a:solidFill>
                  <a:srgbClr val="002060"/>
                </a:solidFill>
                <a:latin typeface="Century Gothic" panose="020B0502020202020204" pitchFamily="34" charset="0"/>
              </a:rPr>
              <a:t>KALIMANTAN TIMUR</a:t>
            </a:r>
            <a:endParaRPr lang="id-ID" sz="900" b="1" dirty="0">
              <a:solidFill>
                <a:srgbClr val="002060"/>
              </a:solidFill>
              <a:latin typeface="Century Gothic" panose="020B0502020202020204" pitchFamily="34" charset="0"/>
            </a:endParaRPr>
          </a:p>
        </p:txBody>
      </p:sp>
      <p:sp>
        <p:nvSpPr>
          <p:cNvPr id="4" name="Rectangle 3">
            <a:extLst>
              <a:ext uri="{FF2B5EF4-FFF2-40B4-BE49-F238E27FC236}">
                <a16:creationId xmlns:a16="http://schemas.microsoft.com/office/drawing/2014/main" id="{6172A3A8-5D28-5937-22C5-6C1B88B66DCF}"/>
              </a:ext>
            </a:extLst>
          </p:cNvPr>
          <p:cNvSpPr/>
          <p:nvPr/>
        </p:nvSpPr>
        <p:spPr>
          <a:xfrm>
            <a:off x="3264195" y="803951"/>
            <a:ext cx="8618409" cy="1737229"/>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000" b="1" dirty="0">
                <a:solidFill>
                  <a:schemeClr val="tx1"/>
                </a:solidFill>
                <a:latin typeface="Apple Braille" pitchFamily="2" charset="0"/>
              </a:rPr>
              <a:t>SUB KEGIATAN IDENTIFIKASI POTENSI KERJA SAMA DAN PEMBERDAYAAN JASA KONSTRUKSI</a:t>
            </a:r>
          </a:p>
          <a:p>
            <a:pPr algn="ctr"/>
            <a:r>
              <a:rPr lang="en-US" sz="3000" b="1" dirty="0">
                <a:solidFill>
                  <a:schemeClr val="tx1"/>
                </a:solidFill>
                <a:latin typeface="Apple Braille" pitchFamily="2" charset="0"/>
              </a:rPr>
              <a:t>Rp. 205.000.000</a:t>
            </a:r>
          </a:p>
        </p:txBody>
      </p:sp>
      <p:sp>
        <p:nvSpPr>
          <p:cNvPr id="8" name="Rectangle 7">
            <a:extLst>
              <a:ext uri="{FF2B5EF4-FFF2-40B4-BE49-F238E27FC236}">
                <a16:creationId xmlns:a16="http://schemas.microsoft.com/office/drawing/2014/main" id="{AE3C8432-A9AF-AB5B-CB3C-5CC95268665B}"/>
              </a:ext>
            </a:extLst>
          </p:cNvPr>
          <p:cNvSpPr/>
          <p:nvPr/>
        </p:nvSpPr>
        <p:spPr>
          <a:xfrm>
            <a:off x="3264194" y="2689021"/>
            <a:ext cx="8618409" cy="3907021"/>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nSpc>
                <a:spcPct val="150000"/>
              </a:lnSpc>
              <a:buFont typeface="+mj-lt"/>
              <a:buAutoNum type="arabicPeriod"/>
            </a:pPr>
            <a:r>
              <a:rPr lang="en-ID" sz="1400" b="1" dirty="0">
                <a:solidFill>
                  <a:schemeClr val="tx1"/>
                </a:solidFill>
                <a:effectLst/>
                <a:latin typeface="Century Gothic" panose="020B0502020202020204" pitchFamily="34" charset="0"/>
                <a:ea typeface="ADLaM Display" panose="02010000000000000000" pitchFamily="2" charset="0"/>
                <a:cs typeface="Arial" panose="020B0604020202020204" pitchFamily="34" charset="0"/>
              </a:rPr>
              <a:t>LSP. ASTEKINDO KONSTRUKSI MANDIRI</a:t>
            </a:r>
          </a:p>
          <a:p>
            <a:pPr marL="342900" indent="-342900">
              <a:lnSpc>
                <a:spcPct val="150000"/>
              </a:lnSpc>
              <a:buFont typeface="+mj-lt"/>
              <a:buAutoNum type="arabicPeriod"/>
            </a:pPr>
            <a:r>
              <a:rPr lang="en-ID" sz="1400" b="1" dirty="0">
                <a:solidFill>
                  <a:schemeClr val="tx1"/>
                </a:solidFill>
                <a:effectLst/>
                <a:latin typeface="Century Gothic" panose="020B0502020202020204" pitchFamily="34" charset="0"/>
                <a:ea typeface="ADLaM Display" panose="02010000000000000000" pitchFamily="2" charset="0"/>
                <a:cs typeface="Arial" panose="020B0604020202020204" pitchFamily="34" charset="0"/>
              </a:rPr>
              <a:t>LSP PT. ATAKI KONTRUKSI INDONESIA</a:t>
            </a:r>
          </a:p>
          <a:p>
            <a:pPr marL="342900" indent="-342900">
              <a:lnSpc>
                <a:spcPct val="150000"/>
              </a:lnSpc>
              <a:buFont typeface="+mj-lt"/>
              <a:buAutoNum type="arabicPeriod"/>
            </a:pPr>
            <a:r>
              <a:rPr lang="en-ID" sz="1400" b="1" dirty="0">
                <a:solidFill>
                  <a:schemeClr val="tx1"/>
                </a:solidFill>
                <a:effectLst/>
                <a:latin typeface="Century Gothic" panose="020B0502020202020204" pitchFamily="34" charset="0"/>
                <a:ea typeface="ADLaM Display" panose="02010000000000000000" pitchFamily="2" charset="0"/>
                <a:cs typeface="Arial" panose="020B0604020202020204" pitchFamily="34" charset="0"/>
              </a:rPr>
              <a:t>LSP. HATSINDO INDONESIA TEKNIK</a:t>
            </a:r>
          </a:p>
          <a:p>
            <a:pPr marL="342900" indent="-342900">
              <a:lnSpc>
                <a:spcPct val="150000"/>
              </a:lnSpc>
              <a:buFont typeface="+mj-lt"/>
              <a:buAutoNum type="arabicPeriod"/>
            </a:pPr>
            <a:r>
              <a:rPr lang="en-ID" sz="1400" b="1" dirty="0">
                <a:solidFill>
                  <a:schemeClr val="tx1"/>
                </a:solidFill>
                <a:effectLst/>
                <a:latin typeface="Century Gothic" panose="020B0502020202020204" pitchFamily="34" charset="0"/>
                <a:ea typeface="ADLaM Display" panose="02010000000000000000" pitchFamily="2" charset="0"/>
                <a:cs typeface="Arial" panose="020B0604020202020204" pitchFamily="34" charset="0"/>
              </a:rPr>
              <a:t>LSP. GATAKI KONSTRUKSI MANDIRI</a:t>
            </a:r>
          </a:p>
          <a:p>
            <a:pPr marL="342900" indent="-342900">
              <a:lnSpc>
                <a:spcPct val="150000"/>
              </a:lnSpc>
              <a:buFont typeface="+mj-lt"/>
              <a:buAutoNum type="arabicPeriod"/>
            </a:pPr>
            <a:r>
              <a:rPr lang="en-ID" sz="1400" b="1" dirty="0">
                <a:solidFill>
                  <a:schemeClr val="tx1"/>
                </a:solidFill>
                <a:effectLst/>
                <a:latin typeface="Century Gothic" panose="020B0502020202020204" pitchFamily="34" charset="0"/>
                <a:ea typeface="ADLaM Display" panose="02010000000000000000" pitchFamily="2" charset="0"/>
                <a:cs typeface="Arial" panose="020B0604020202020204" pitchFamily="34" charset="0"/>
              </a:rPr>
              <a:t>LSP. K3 KONSTRUKSI </a:t>
            </a:r>
          </a:p>
          <a:p>
            <a:pPr marL="342900" indent="-342900">
              <a:lnSpc>
                <a:spcPct val="150000"/>
              </a:lnSpc>
              <a:buFont typeface="+mj-lt"/>
              <a:buAutoNum type="arabicPeriod"/>
            </a:pPr>
            <a:r>
              <a:rPr lang="en-ID" sz="1400" b="1" dirty="0">
                <a:solidFill>
                  <a:schemeClr val="tx1"/>
                </a:solidFill>
                <a:effectLst/>
                <a:latin typeface="Century Gothic" panose="020B0502020202020204" pitchFamily="34" charset="0"/>
                <a:ea typeface="ADLaM Display" panose="02010000000000000000" pitchFamily="2" charset="0"/>
                <a:cs typeface="Arial" panose="020B0604020202020204" pitchFamily="34" charset="0"/>
              </a:rPr>
              <a:t>LSP PERTAHKINDO KONSTRUKSI NASIONAL</a:t>
            </a:r>
          </a:p>
          <a:p>
            <a:pPr marL="342900" indent="-342900">
              <a:lnSpc>
                <a:spcPct val="150000"/>
              </a:lnSpc>
              <a:buFont typeface="+mj-lt"/>
              <a:buAutoNum type="arabicPeriod"/>
            </a:pPr>
            <a:r>
              <a:rPr lang="en-ID" sz="1400" b="1" dirty="0">
                <a:solidFill>
                  <a:schemeClr val="tx1"/>
                </a:solidFill>
                <a:effectLst/>
                <a:latin typeface="Century Gothic" panose="020B0502020202020204" pitchFamily="34" charset="0"/>
                <a:ea typeface="ADLaM Display" panose="02010000000000000000" pitchFamily="2" charset="0"/>
                <a:cs typeface="Arial" panose="020B0604020202020204" pitchFamily="34" charset="0"/>
              </a:rPr>
              <a:t>LSP JAKON INTAKINDO</a:t>
            </a:r>
          </a:p>
          <a:p>
            <a:pPr marL="342900" indent="-342900">
              <a:lnSpc>
                <a:spcPct val="150000"/>
              </a:lnSpc>
              <a:buFont typeface="+mj-lt"/>
              <a:buAutoNum type="arabicPeriod"/>
            </a:pPr>
            <a:r>
              <a:rPr lang="nn-NO" sz="1400" b="1" dirty="0">
                <a:solidFill>
                  <a:schemeClr val="tx1"/>
                </a:solidFill>
                <a:effectLst/>
                <a:latin typeface="Century Gothic" panose="020B0502020202020204" pitchFamily="34" charset="0"/>
                <a:ea typeface="ADLaM Display" panose="02010000000000000000" pitchFamily="2" charset="0"/>
                <a:cs typeface="Arial" panose="020B0604020202020204" pitchFamily="34" charset="0"/>
              </a:rPr>
              <a:t>LSP SERTIFIKASI KONSTRUKSI TEKNIK IAKI (LSP SAKTI)</a:t>
            </a:r>
          </a:p>
          <a:p>
            <a:pPr marL="342900" indent="-342900">
              <a:lnSpc>
                <a:spcPct val="150000"/>
              </a:lnSpc>
              <a:buFont typeface="+mj-lt"/>
              <a:buAutoNum type="arabicPeriod"/>
            </a:pPr>
            <a:r>
              <a:rPr lang="en-ID" sz="1400" b="1" dirty="0">
                <a:solidFill>
                  <a:schemeClr val="tx1"/>
                </a:solidFill>
                <a:effectLst/>
                <a:latin typeface="Century Gothic" panose="020B0502020202020204" pitchFamily="34" charset="0"/>
                <a:ea typeface="ADLaM Display" panose="02010000000000000000" pitchFamily="2" charset="0"/>
                <a:cs typeface="Arial" panose="020B0604020202020204" pitchFamily="34" charset="0"/>
              </a:rPr>
              <a:t>LSP. KESELAMATAN KESEHATAN KERJA</a:t>
            </a:r>
          </a:p>
          <a:p>
            <a:pPr marL="342900" indent="-342900">
              <a:lnSpc>
                <a:spcPct val="150000"/>
              </a:lnSpc>
              <a:buFont typeface="+mj-lt"/>
              <a:buAutoNum type="arabicPeriod"/>
            </a:pPr>
            <a:r>
              <a:rPr lang="en-ID" sz="1400" b="1" dirty="0">
                <a:solidFill>
                  <a:schemeClr val="tx1"/>
                </a:solidFill>
                <a:effectLst/>
                <a:latin typeface="Century Gothic" panose="020B0502020202020204" pitchFamily="34" charset="0"/>
                <a:ea typeface="ADLaM Display" panose="02010000000000000000" pitchFamily="2" charset="0"/>
                <a:cs typeface="Arial" panose="020B0604020202020204" pitchFamily="34" charset="0"/>
              </a:rPr>
              <a:t>LSP. INFRASTRUKTUR JALAN DAN JEMBATAN INDONESIA (IJJI)</a:t>
            </a:r>
          </a:p>
          <a:p>
            <a:pPr marL="342900" indent="-342900">
              <a:lnSpc>
                <a:spcPct val="150000"/>
              </a:lnSpc>
              <a:buFont typeface="+mj-lt"/>
              <a:buAutoNum type="arabicPeriod"/>
            </a:pPr>
            <a:r>
              <a:rPr lang="en-US" sz="1400" b="1" dirty="0">
                <a:solidFill>
                  <a:schemeClr val="tx1"/>
                </a:solidFill>
                <a:effectLst/>
                <a:latin typeface="Century Gothic" panose="020B0502020202020204" pitchFamily="34" charset="0"/>
                <a:ea typeface="ADLaM Display" panose="02010000000000000000" pitchFamily="2" charset="0"/>
                <a:cs typeface="Arial" panose="020B0604020202020204" pitchFamily="34" charset="0"/>
              </a:rPr>
              <a:t>LSP INSTRUKTUR KONSTRUKSI IALK</a:t>
            </a:r>
            <a:endParaRPr lang="en-ID" sz="1400" b="1" dirty="0">
              <a:solidFill>
                <a:schemeClr val="tx1"/>
              </a:solidFill>
              <a:effectLst/>
              <a:latin typeface="Century Gothic" panose="020B0502020202020204" pitchFamily="34" charset="0"/>
              <a:ea typeface="ADLaM Display" panose="02010000000000000000" pitchFamily="2" charset="0"/>
              <a:cs typeface="Arial" panose="020B0604020202020204" pitchFamily="34" charset="0"/>
            </a:endParaRPr>
          </a:p>
        </p:txBody>
      </p:sp>
      <p:sp>
        <p:nvSpPr>
          <p:cNvPr id="7" name="Arrow: Notched Right 6">
            <a:extLst>
              <a:ext uri="{FF2B5EF4-FFF2-40B4-BE49-F238E27FC236}">
                <a16:creationId xmlns:a16="http://schemas.microsoft.com/office/drawing/2014/main" id="{45D97DE3-1A1D-1442-5820-2A8B06AF5645}"/>
              </a:ext>
            </a:extLst>
          </p:cNvPr>
          <p:cNvSpPr/>
          <p:nvPr/>
        </p:nvSpPr>
        <p:spPr>
          <a:xfrm>
            <a:off x="309396" y="1108525"/>
            <a:ext cx="3084724" cy="1387366"/>
          </a:xfrm>
          <a:prstGeom prst="notched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ln w="0"/>
                <a:solidFill>
                  <a:schemeClr val="bg1"/>
                </a:solidFill>
                <a:effectLst>
                  <a:outerShdw blurRad="38100" dist="25400" dir="5400000" algn="ctr" rotWithShape="0">
                    <a:srgbClr val="6E747A">
                      <a:alpha val="43000"/>
                    </a:srgbClr>
                  </a:outerShdw>
                </a:effectLst>
                <a:highlight>
                  <a:srgbClr val="FF0000"/>
                </a:highlight>
              </a:rPr>
              <a:t>10 Lembaga</a:t>
            </a:r>
          </a:p>
        </p:txBody>
      </p:sp>
    </p:spTree>
    <p:extLst>
      <p:ext uri="{BB962C8B-B14F-4D97-AF65-F5344CB8AC3E}">
        <p14:creationId xmlns:p14="http://schemas.microsoft.com/office/powerpoint/2010/main" val="140169594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3710ED-0612-AA95-648A-DBD1918CDB1C}"/>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78997F26-9FF9-DEC9-EF96-04CFE1EEFF99}"/>
              </a:ext>
            </a:extLst>
          </p:cNvPr>
          <p:cNvSpPr/>
          <p:nvPr/>
        </p:nvSpPr>
        <p:spPr>
          <a:xfrm>
            <a:off x="-3" y="7176"/>
            <a:ext cx="12192000" cy="6858000"/>
          </a:xfrm>
          <a:prstGeom prst="rect">
            <a:avLst/>
          </a:prstGeom>
          <a:solidFill>
            <a:srgbClr val="92D050"/>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58583B5B-45A7-C194-1CE7-9E04784A7512}"/>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C62122D9-4C3A-58D5-B23C-6A95CFFE0FE3}"/>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322B9B48-8EFB-73A2-3595-AF19D4383937}"/>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pic>
        <p:nvPicPr>
          <p:cNvPr id="10" name="Picture 9">
            <a:extLst>
              <a:ext uri="{FF2B5EF4-FFF2-40B4-BE49-F238E27FC236}">
                <a16:creationId xmlns:a16="http://schemas.microsoft.com/office/drawing/2014/main" id="{CF8857B4-830D-6EA8-F98F-0F216DDF5B1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4BD0252E-D30F-D113-DFF5-2A4C0DFE7FBE}"/>
              </a:ext>
            </a:extLst>
          </p:cNvPr>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
        <p:nvSpPr>
          <p:cNvPr id="3" name="TextBox 2">
            <a:extLst>
              <a:ext uri="{FF2B5EF4-FFF2-40B4-BE49-F238E27FC236}">
                <a16:creationId xmlns:a16="http://schemas.microsoft.com/office/drawing/2014/main" id="{3249C19E-5939-F22C-AC83-0268A8862892}"/>
              </a:ext>
            </a:extLst>
          </p:cNvPr>
          <p:cNvSpPr txBox="1"/>
          <p:nvPr/>
        </p:nvSpPr>
        <p:spPr>
          <a:xfrm>
            <a:off x="319084" y="2152175"/>
            <a:ext cx="11553826" cy="2900776"/>
          </a:xfrm>
          <a:prstGeom prst="rect">
            <a:avLst/>
          </a:prstGeom>
          <a:noFill/>
        </p:spPr>
        <p:txBody>
          <a:bodyPr wrap="square" lIns="91423" tIns="45711" rIns="91423" bIns="45711">
            <a:spAutoFit/>
          </a:bodyPr>
          <a:lstStyle/>
          <a:p>
            <a:pPr marL="12700" algn="ctr" defTabSz="914400">
              <a:spcBef>
                <a:spcPts val="100"/>
              </a:spcBef>
              <a:tabLst>
                <a:tab pos="2719070" algn="l"/>
              </a:tabLst>
              <a:defRPr/>
            </a:pPr>
            <a:r>
              <a:rPr lang="fi-FI" sz="3600" b="1" kern="0" spc="300" dirty="0">
                <a:solidFill>
                  <a:schemeClr val="accent5">
                    <a:lumMod val="75000"/>
                  </a:schemeClr>
                </a:solidFill>
                <a:latin typeface="Century Gothic" panose="020B0502020202020204" pitchFamily="34" charset="0"/>
              </a:rPr>
              <a:t>KEGIATAN PENYELENGGARAAN SISTEM INFORMASI JASA KONSTRUKSI </a:t>
            </a:r>
          </a:p>
          <a:p>
            <a:pPr marL="12700" algn="ctr" defTabSz="914400">
              <a:spcBef>
                <a:spcPts val="100"/>
              </a:spcBef>
              <a:tabLst>
                <a:tab pos="2719070" algn="l"/>
              </a:tabLst>
              <a:defRPr/>
            </a:pPr>
            <a:r>
              <a:rPr lang="fi-FI" sz="3600" b="1" kern="0" spc="300" dirty="0">
                <a:solidFill>
                  <a:schemeClr val="accent5">
                    <a:lumMod val="75000"/>
                  </a:schemeClr>
                </a:solidFill>
                <a:latin typeface="Century Gothic" panose="020B0502020202020204" pitchFamily="34" charset="0"/>
              </a:rPr>
              <a:t>(SIPJAKI)</a:t>
            </a:r>
          </a:p>
          <a:p>
            <a:pPr marL="12700" algn="ctr" defTabSz="914400">
              <a:spcBef>
                <a:spcPts val="100"/>
              </a:spcBef>
              <a:tabLst>
                <a:tab pos="2719070" algn="l"/>
              </a:tabLst>
              <a:defRPr/>
            </a:pPr>
            <a:r>
              <a:rPr lang="fi-FI" sz="3600" b="1" kern="0" spc="300" dirty="0">
                <a:solidFill>
                  <a:schemeClr val="accent5">
                    <a:lumMod val="75000"/>
                  </a:schemeClr>
                </a:solidFill>
                <a:latin typeface="Century Gothic" panose="020B0502020202020204" pitchFamily="34" charset="0"/>
              </a:rPr>
              <a:t> CAKUPAN DAERAH PROVINSI</a:t>
            </a:r>
          </a:p>
          <a:p>
            <a:pPr marL="12700" algn="ctr" defTabSz="914400">
              <a:spcBef>
                <a:spcPts val="100"/>
              </a:spcBef>
              <a:tabLst>
                <a:tab pos="2719070" algn="l"/>
              </a:tabLst>
              <a:defRPr/>
            </a:pPr>
            <a:r>
              <a:rPr lang="fi-FI" sz="3600" b="1" kern="0" spc="300" dirty="0">
                <a:solidFill>
                  <a:schemeClr val="accent5">
                    <a:lumMod val="75000"/>
                  </a:schemeClr>
                </a:solidFill>
                <a:latin typeface="Century Gothic" panose="020B0502020202020204" pitchFamily="34" charset="0"/>
              </a:rPr>
              <a:t>RP. 1.250.000.000</a:t>
            </a:r>
          </a:p>
        </p:txBody>
      </p:sp>
    </p:spTree>
    <p:extLst>
      <p:ext uri="{BB962C8B-B14F-4D97-AF65-F5344CB8AC3E}">
        <p14:creationId xmlns:p14="http://schemas.microsoft.com/office/powerpoint/2010/main" val="224185730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E83397-CDF2-88F4-AA16-2D97B8868B5E}"/>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8FED4CB1-6557-8F3C-2F9F-6826036D5E9B}"/>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000" dirty="0">
              <a:latin typeface="Century Gothic" panose="020B0502020202020204" pitchFamily="34" charset="0"/>
            </a:endParaRPr>
          </a:p>
        </p:txBody>
      </p:sp>
      <p:sp>
        <p:nvSpPr>
          <p:cNvPr id="13" name="Title 12">
            <a:extLst>
              <a:ext uri="{FF2B5EF4-FFF2-40B4-BE49-F238E27FC236}">
                <a16:creationId xmlns:a16="http://schemas.microsoft.com/office/drawing/2014/main" id="{5960F87C-8291-A613-0FC0-4CF669D37B4E}"/>
              </a:ext>
            </a:extLst>
          </p:cNvPr>
          <p:cNvSpPr>
            <a:spLocks noGrp="1"/>
          </p:cNvSpPr>
          <p:nvPr>
            <p:ph type="ctrTitle"/>
          </p:nvPr>
        </p:nvSpPr>
        <p:spPr>
          <a:xfrm>
            <a:off x="-147804" y="-208161"/>
            <a:ext cx="9144000" cy="1423235"/>
          </a:xfrm>
        </p:spPr>
        <p:txBody>
          <a:bodyPr>
            <a:noAutofit/>
          </a:bodyPr>
          <a:lstStyle/>
          <a:p>
            <a:br>
              <a:rPr lang="en-US" sz="1000" dirty="0"/>
            </a:br>
            <a:endParaRPr lang="en-US" sz="1000" dirty="0"/>
          </a:p>
        </p:txBody>
      </p:sp>
      <p:sp>
        <p:nvSpPr>
          <p:cNvPr id="16" name="Title 12">
            <a:extLst>
              <a:ext uri="{FF2B5EF4-FFF2-40B4-BE49-F238E27FC236}">
                <a16:creationId xmlns:a16="http://schemas.microsoft.com/office/drawing/2014/main" id="{A324DC5F-2A88-76A9-9864-129597E9F811}"/>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1000" dirty="0"/>
          </a:p>
        </p:txBody>
      </p:sp>
      <p:pic>
        <p:nvPicPr>
          <p:cNvPr id="2" name="Picture 1">
            <a:extLst>
              <a:ext uri="{FF2B5EF4-FFF2-40B4-BE49-F238E27FC236}">
                <a16:creationId xmlns:a16="http://schemas.microsoft.com/office/drawing/2014/main" id="{E37F3F16-E418-7C70-D548-BB2A9BA9EFF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41856" y="62374"/>
            <a:ext cx="369674" cy="468378"/>
          </a:xfrm>
          <a:prstGeom prst="rect">
            <a:avLst/>
          </a:prstGeom>
        </p:spPr>
      </p:pic>
      <p:sp>
        <p:nvSpPr>
          <p:cNvPr id="3" name="Rectangle 2">
            <a:extLst>
              <a:ext uri="{FF2B5EF4-FFF2-40B4-BE49-F238E27FC236}">
                <a16:creationId xmlns:a16="http://schemas.microsoft.com/office/drawing/2014/main" id="{A5A2974A-8438-3058-0E6E-F24C5E55D7FD}"/>
              </a:ext>
            </a:extLst>
          </p:cNvPr>
          <p:cNvSpPr/>
          <p:nvPr/>
        </p:nvSpPr>
        <p:spPr>
          <a:xfrm>
            <a:off x="9592508" y="87959"/>
            <a:ext cx="2747296" cy="507831"/>
          </a:xfrm>
          <a:prstGeom prst="rect">
            <a:avLst/>
          </a:prstGeom>
        </p:spPr>
        <p:txBody>
          <a:bodyPr wrap="square">
            <a:spAutoFit/>
          </a:bodyPr>
          <a:lstStyle/>
          <a:p>
            <a:pPr algn="ctr"/>
            <a:r>
              <a:rPr lang="en-AU" sz="900" b="1" dirty="0">
                <a:solidFill>
                  <a:srgbClr val="002060"/>
                </a:solidFill>
                <a:latin typeface="Century Gothic" panose="020B0502020202020204" pitchFamily="34" charset="0"/>
              </a:rPr>
              <a:t>DINAS PEKERJAAN UMUM PENATAAN RUANG</a:t>
            </a:r>
          </a:p>
          <a:p>
            <a:pPr algn="ctr"/>
            <a:r>
              <a:rPr lang="en-AU" sz="900" b="1" dirty="0">
                <a:solidFill>
                  <a:srgbClr val="002060"/>
                </a:solidFill>
                <a:latin typeface="Century Gothic" panose="020B0502020202020204" pitchFamily="34" charset="0"/>
              </a:rPr>
              <a:t>DAN PERUMAHAN RAKYAT PROVINSI</a:t>
            </a:r>
          </a:p>
          <a:p>
            <a:pPr algn="ctr"/>
            <a:r>
              <a:rPr lang="en-AU" sz="900" b="1" dirty="0">
                <a:solidFill>
                  <a:srgbClr val="002060"/>
                </a:solidFill>
                <a:latin typeface="Century Gothic" panose="020B0502020202020204" pitchFamily="34" charset="0"/>
              </a:rPr>
              <a:t>KALIMANTAN TIMUR</a:t>
            </a:r>
            <a:endParaRPr lang="id-ID" sz="900" b="1" dirty="0">
              <a:solidFill>
                <a:srgbClr val="002060"/>
              </a:solidFill>
              <a:latin typeface="Century Gothic" panose="020B0502020202020204" pitchFamily="34" charset="0"/>
            </a:endParaRPr>
          </a:p>
        </p:txBody>
      </p:sp>
      <p:sp>
        <p:nvSpPr>
          <p:cNvPr id="4" name="Rectangle 3">
            <a:extLst>
              <a:ext uri="{FF2B5EF4-FFF2-40B4-BE49-F238E27FC236}">
                <a16:creationId xmlns:a16="http://schemas.microsoft.com/office/drawing/2014/main" id="{97AFBD85-4880-4FA4-536C-F8FCEF0D38D5}"/>
              </a:ext>
            </a:extLst>
          </p:cNvPr>
          <p:cNvSpPr/>
          <p:nvPr/>
        </p:nvSpPr>
        <p:spPr>
          <a:xfrm>
            <a:off x="3932143" y="748120"/>
            <a:ext cx="8031230" cy="1888754"/>
          </a:xfrm>
          <a:prstGeom prst="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Apple Braille" pitchFamily="2" charset="0"/>
              </a:rPr>
              <a:t>SUB KEGIATAN IDENTIFIKASI OPERASIONALISASI LAYANAN INFORMASI JASA KONSTRUKSI</a:t>
            </a:r>
          </a:p>
          <a:p>
            <a:pPr algn="ctr"/>
            <a:r>
              <a:rPr lang="en-US" sz="3200" b="1" dirty="0">
                <a:solidFill>
                  <a:schemeClr val="tx1"/>
                </a:solidFill>
                <a:latin typeface="Apple Braille" pitchFamily="2" charset="0"/>
              </a:rPr>
              <a:t>Rp. 250.000.000</a:t>
            </a:r>
          </a:p>
        </p:txBody>
      </p:sp>
      <p:sp>
        <p:nvSpPr>
          <p:cNvPr id="8" name="Rectangle 7">
            <a:extLst>
              <a:ext uri="{FF2B5EF4-FFF2-40B4-BE49-F238E27FC236}">
                <a16:creationId xmlns:a16="http://schemas.microsoft.com/office/drawing/2014/main" id="{1359C737-8341-1D19-57D6-9F6764F73530}"/>
              </a:ext>
            </a:extLst>
          </p:cNvPr>
          <p:cNvSpPr/>
          <p:nvPr/>
        </p:nvSpPr>
        <p:spPr>
          <a:xfrm>
            <a:off x="1601972" y="3376470"/>
            <a:ext cx="9859926" cy="3041693"/>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nSpc>
                <a:spcPct val="150000"/>
              </a:lnSpc>
              <a:buFont typeface="+mj-lt"/>
              <a:buAutoNum type="arabicPeriod"/>
            </a:pPr>
            <a:r>
              <a:rPr lang="en-ID" sz="1400" b="1" dirty="0">
                <a:solidFill>
                  <a:schemeClr val="tx1"/>
                </a:solidFill>
                <a:effectLst/>
                <a:latin typeface="Apple Braille" pitchFamily="2" charset="0"/>
              </a:rPr>
              <a:t>OPERASIONAL “ SIBIKON “  SEBAGAI PERANGKAT PENDUKUNG  SIPJAKI </a:t>
            </a:r>
          </a:p>
          <a:p>
            <a:pPr marL="742950" lvl="1" indent="-285750">
              <a:lnSpc>
                <a:spcPct val="150000"/>
              </a:lnSpc>
              <a:buFont typeface="Arial" panose="020B0604020202020204" pitchFamily="34" charset="0"/>
              <a:buChar char="•"/>
            </a:pPr>
            <a:r>
              <a:rPr lang="en-ID" sz="1400" b="1" dirty="0">
                <a:solidFill>
                  <a:schemeClr val="tx1"/>
                </a:solidFill>
                <a:effectLst/>
                <a:latin typeface="Apple Braille" pitchFamily="2" charset="0"/>
              </a:rPr>
              <a:t>INPUT DATA CALON PESERTA PELATIHAN TKK AHLI  OLEH MASING </a:t>
            </a:r>
            <a:r>
              <a:rPr lang="en-ID" sz="1400" b="1" dirty="0" err="1">
                <a:solidFill>
                  <a:schemeClr val="tx1"/>
                </a:solidFill>
                <a:effectLst/>
                <a:latin typeface="Apple Braille" pitchFamily="2" charset="0"/>
              </a:rPr>
              <a:t>MASING</a:t>
            </a:r>
            <a:r>
              <a:rPr lang="en-ID" sz="1400" b="1" dirty="0">
                <a:solidFill>
                  <a:schemeClr val="tx1"/>
                </a:solidFill>
                <a:effectLst/>
                <a:latin typeface="Apple Braille" pitchFamily="2" charset="0"/>
              </a:rPr>
              <a:t> CALON PESERTA DIBERI USER </a:t>
            </a:r>
            <a:r>
              <a:rPr lang="en-ID" sz="1400" b="1" dirty="0">
                <a:solidFill>
                  <a:schemeClr val="tx1"/>
                </a:solidFill>
                <a:effectLst/>
                <a:latin typeface="Apple Braille" pitchFamily="2" charset="0"/>
                <a:hlinkClick r:id="rId4"/>
              </a:rPr>
              <a:t>HTTPS://SIBIKON-DPUPRPERA.KALTIMPROV.GO.ID</a:t>
            </a:r>
            <a:endParaRPr lang="en-ID" sz="1400" b="1" dirty="0">
              <a:solidFill>
                <a:schemeClr val="tx1"/>
              </a:solidFill>
              <a:effectLst/>
              <a:latin typeface="Apple Braille" pitchFamily="2" charset="0"/>
            </a:endParaRPr>
          </a:p>
          <a:p>
            <a:pPr marL="742950" lvl="1" indent="-285750">
              <a:lnSpc>
                <a:spcPct val="150000"/>
              </a:lnSpc>
              <a:buFont typeface="Arial" panose="020B0604020202020204" pitchFamily="34" charset="0"/>
              <a:buChar char="•"/>
            </a:pPr>
            <a:r>
              <a:rPr lang="en-ID" sz="1400" b="1" dirty="0">
                <a:solidFill>
                  <a:schemeClr val="tx1"/>
                </a:solidFill>
                <a:latin typeface="Apple Braille" pitchFamily="2" charset="0"/>
              </a:rPr>
              <a:t>SURAT MASUK DAN KELUAR BIDANG BINA KONSTRUKSI</a:t>
            </a:r>
          </a:p>
          <a:p>
            <a:pPr marL="742950" lvl="1" indent="-285750">
              <a:lnSpc>
                <a:spcPct val="150000"/>
              </a:lnSpc>
              <a:buFont typeface="Arial" panose="020B0604020202020204" pitchFamily="34" charset="0"/>
              <a:buChar char="•"/>
            </a:pPr>
            <a:r>
              <a:rPr lang="en-ID" sz="1400" b="1" dirty="0">
                <a:solidFill>
                  <a:schemeClr val="tx1"/>
                </a:solidFill>
                <a:effectLst/>
                <a:latin typeface="Apple Braille" pitchFamily="2" charset="0"/>
              </a:rPr>
              <a:t>SPT BAWAHAN BIDANG BINA KONSTRUKSI</a:t>
            </a:r>
          </a:p>
          <a:p>
            <a:pPr marL="742950" lvl="1" indent="-285750">
              <a:lnSpc>
                <a:spcPct val="150000"/>
              </a:lnSpc>
              <a:buFont typeface="Arial" panose="020B0604020202020204" pitchFamily="34" charset="0"/>
              <a:buChar char="•"/>
            </a:pPr>
            <a:r>
              <a:rPr lang="en-ID" sz="1400" b="1" dirty="0">
                <a:solidFill>
                  <a:schemeClr val="tx1"/>
                </a:solidFill>
                <a:latin typeface="Apple Braille" pitchFamily="2" charset="0"/>
              </a:rPr>
              <a:t>PENGAWASAN PENYELENGGARAAN JASA KONSTRUKSI</a:t>
            </a:r>
            <a:endParaRPr lang="en-ID" sz="1400" b="1" dirty="0">
              <a:solidFill>
                <a:schemeClr val="tx1"/>
              </a:solidFill>
              <a:effectLst/>
              <a:latin typeface="Apple Braille" pitchFamily="2" charset="0"/>
            </a:endParaRPr>
          </a:p>
          <a:p>
            <a:pPr marL="742950" lvl="1" indent="-285750">
              <a:lnSpc>
                <a:spcPct val="150000"/>
              </a:lnSpc>
              <a:buFont typeface="Arial" panose="020B0604020202020204" pitchFamily="34" charset="0"/>
              <a:buChar char="•"/>
            </a:pPr>
            <a:r>
              <a:rPr lang="en-ID" sz="1400" b="1" dirty="0">
                <a:solidFill>
                  <a:schemeClr val="tx1"/>
                </a:solidFill>
                <a:latin typeface="Apple Braille" pitchFamily="2" charset="0"/>
              </a:rPr>
              <a:t>LAPORAN</a:t>
            </a:r>
          </a:p>
          <a:p>
            <a:pPr marL="742950" lvl="1" indent="-285750">
              <a:lnSpc>
                <a:spcPct val="150000"/>
              </a:lnSpc>
              <a:buFont typeface="Arial" panose="020B0604020202020204" pitchFamily="34" charset="0"/>
              <a:buChar char="•"/>
            </a:pPr>
            <a:r>
              <a:rPr lang="en-ID" sz="1400" b="1">
                <a:solidFill>
                  <a:schemeClr val="tx1"/>
                </a:solidFill>
                <a:effectLst/>
                <a:latin typeface="Apple Braille" pitchFamily="2" charset="0"/>
              </a:rPr>
              <a:t>INPUT ARSI</a:t>
            </a:r>
            <a:r>
              <a:rPr lang="en-ID" sz="1400" b="1">
                <a:solidFill>
                  <a:schemeClr val="tx1"/>
                </a:solidFill>
                <a:latin typeface="Apple Braille" pitchFamily="2" charset="0"/>
              </a:rPr>
              <a:t>P</a:t>
            </a:r>
            <a:endParaRPr lang="en-ID" sz="1400" b="1" dirty="0">
              <a:solidFill>
                <a:schemeClr val="tx1"/>
              </a:solidFill>
              <a:effectLst/>
              <a:latin typeface="Apple Braille" pitchFamily="2" charset="0"/>
            </a:endParaRPr>
          </a:p>
          <a:p>
            <a:pPr marL="742950" lvl="1" indent="-285750">
              <a:lnSpc>
                <a:spcPct val="150000"/>
              </a:lnSpc>
              <a:buFont typeface="Arial" panose="020B0604020202020204" pitchFamily="34" charset="0"/>
              <a:buChar char="•"/>
            </a:pPr>
            <a:endParaRPr lang="en-ID" sz="1400" b="1" dirty="0">
              <a:solidFill>
                <a:schemeClr val="tx1"/>
              </a:solidFill>
              <a:effectLst/>
              <a:latin typeface="Apple Braille" pitchFamily="2" charset="0"/>
            </a:endParaRPr>
          </a:p>
        </p:txBody>
      </p:sp>
      <p:sp>
        <p:nvSpPr>
          <p:cNvPr id="7" name="Arrow: Notched Right 6">
            <a:extLst>
              <a:ext uri="{FF2B5EF4-FFF2-40B4-BE49-F238E27FC236}">
                <a16:creationId xmlns:a16="http://schemas.microsoft.com/office/drawing/2014/main" id="{6542F950-E81F-663D-6776-9773271451BE}"/>
              </a:ext>
            </a:extLst>
          </p:cNvPr>
          <p:cNvSpPr/>
          <p:nvPr/>
        </p:nvSpPr>
        <p:spPr>
          <a:xfrm>
            <a:off x="538023" y="900364"/>
            <a:ext cx="3084724" cy="1387366"/>
          </a:xfrm>
          <a:prstGeom prst="notched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ln w="0"/>
                <a:solidFill>
                  <a:schemeClr val="bg1"/>
                </a:solidFill>
                <a:effectLst>
                  <a:outerShdw blurRad="38100" dist="25400" dir="5400000" algn="ctr" rotWithShape="0">
                    <a:srgbClr val="6E747A">
                      <a:alpha val="43000"/>
                    </a:srgbClr>
                  </a:outerShdw>
                </a:effectLst>
                <a:highlight>
                  <a:srgbClr val="FF0000"/>
                </a:highlight>
              </a:rPr>
              <a:t>1 LAYANAN INFORMASI</a:t>
            </a:r>
            <a:endParaRPr lang="en-US" sz="2800" b="1" dirty="0">
              <a:ln w="0"/>
              <a:solidFill>
                <a:schemeClr val="bg1"/>
              </a:solidFill>
              <a:effectLst>
                <a:outerShdw blurRad="38100" dist="25400" dir="5400000" algn="ctr" rotWithShape="0">
                  <a:srgbClr val="6E747A">
                    <a:alpha val="43000"/>
                  </a:srgbClr>
                </a:outerShdw>
              </a:effectLst>
              <a:highlight>
                <a:srgbClr val="FF0000"/>
              </a:highlight>
            </a:endParaRPr>
          </a:p>
        </p:txBody>
      </p:sp>
    </p:spTree>
    <p:extLst>
      <p:ext uri="{BB962C8B-B14F-4D97-AF65-F5344CB8AC3E}">
        <p14:creationId xmlns:p14="http://schemas.microsoft.com/office/powerpoint/2010/main" val="188527100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01C838-6C3C-0C75-553E-F34DCC768962}"/>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9AA5613A-2D29-D8BA-21CD-1194471026C9}"/>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000" dirty="0">
              <a:latin typeface="Century Gothic" panose="020B0502020202020204" pitchFamily="34" charset="0"/>
            </a:endParaRPr>
          </a:p>
        </p:txBody>
      </p:sp>
      <p:sp>
        <p:nvSpPr>
          <p:cNvPr id="13" name="Title 12">
            <a:extLst>
              <a:ext uri="{FF2B5EF4-FFF2-40B4-BE49-F238E27FC236}">
                <a16:creationId xmlns:a16="http://schemas.microsoft.com/office/drawing/2014/main" id="{72726530-AECE-8F9D-AB11-4FC3AC5E34B9}"/>
              </a:ext>
            </a:extLst>
          </p:cNvPr>
          <p:cNvSpPr>
            <a:spLocks noGrp="1"/>
          </p:cNvSpPr>
          <p:nvPr>
            <p:ph type="ctrTitle"/>
          </p:nvPr>
        </p:nvSpPr>
        <p:spPr>
          <a:xfrm>
            <a:off x="-147804" y="-208161"/>
            <a:ext cx="9144000" cy="1423235"/>
          </a:xfrm>
        </p:spPr>
        <p:txBody>
          <a:bodyPr>
            <a:noAutofit/>
          </a:bodyPr>
          <a:lstStyle/>
          <a:p>
            <a:br>
              <a:rPr lang="en-US" sz="1000" dirty="0"/>
            </a:br>
            <a:endParaRPr lang="en-US" sz="1000" dirty="0"/>
          </a:p>
        </p:txBody>
      </p:sp>
      <p:sp>
        <p:nvSpPr>
          <p:cNvPr id="16" name="Title 12">
            <a:extLst>
              <a:ext uri="{FF2B5EF4-FFF2-40B4-BE49-F238E27FC236}">
                <a16:creationId xmlns:a16="http://schemas.microsoft.com/office/drawing/2014/main" id="{C0DACECC-73E0-6E76-FE63-12383A113AAD}"/>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1000" dirty="0"/>
          </a:p>
        </p:txBody>
      </p:sp>
      <p:pic>
        <p:nvPicPr>
          <p:cNvPr id="2" name="Picture 1">
            <a:extLst>
              <a:ext uri="{FF2B5EF4-FFF2-40B4-BE49-F238E27FC236}">
                <a16:creationId xmlns:a16="http://schemas.microsoft.com/office/drawing/2014/main" id="{5FD5EBF5-BF05-3C1F-C8F9-E2D98DCF23A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41856" y="62374"/>
            <a:ext cx="369674" cy="468378"/>
          </a:xfrm>
          <a:prstGeom prst="rect">
            <a:avLst/>
          </a:prstGeom>
        </p:spPr>
      </p:pic>
      <p:sp>
        <p:nvSpPr>
          <p:cNvPr id="3" name="Rectangle 2">
            <a:extLst>
              <a:ext uri="{FF2B5EF4-FFF2-40B4-BE49-F238E27FC236}">
                <a16:creationId xmlns:a16="http://schemas.microsoft.com/office/drawing/2014/main" id="{A6E4D091-4237-E811-8B78-88099C48E7B5}"/>
              </a:ext>
            </a:extLst>
          </p:cNvPr>
          <p:cNvSpPr/>
          <p:nvPr/>
        </p:nvSpPr>
        <p:spPr>
          <a:xfrm>
            <a:off x="9592508" y="87959"/>
            <a:ext cx="2747296" cy="507831"/>
          </a:xfrm>
          <a:prstGeom prst="rect">
            <a:avLst/>
          </a:prstGeom>
        </p:spPr>
        <p:txBody>
          <a:bodyPr wrap="square">
            <a:spAutoFit/>
          </a:bodyPr>
          <a:lstStyle/>
          <a:p>
            <a:pPr algn="ctr"/>
            <a:r>
              <a:rPr lang="en-AU" sz="900" b="1" dirty="0">
                <a:solidFill>
                  <a:srgbClr val="002060"/>
                </a:solidFill>
                <a:latin typeface="Century Gothic" panose="020B0502020202020204" pitchFamily="34" charset="0"/>
              </a:rPr>
              <a:t>DINAS PEKERJAAN UMUM PENATAAN RUANG</a:t>
            </a:r>
          </a:p>
          <a:p>
            <a:pPr algn="ctr"/>
            <a:r>
              <a:rPr lang="en-AU" sz="900" b="1" dirty="0">
                <a:solidFill>
                  <a:srgbClr val="002060"/>
                </a:solidFill>
                <a:latin typeface="Century Gothic" panose="020B0502020202020204" pitchFamily="34" charset="0"/>
              </a:rPr>
              <a:t>DAN PERUMAHAN RAKYAT PROVINSI</a:t>
            </a:r>
          </a:p>
          <a:p>
            <a:pPr algn="ctr"/>
            <a:r>
              <a:rPr lang="en-AU" sz="900" b="1" dirty="0">
                <a:solidFill>
                  <a:srgbClr val="002060"/>
                </a:solidFill>
                <a:latin typeface="Century Gothic" panose="020B0502020202020204" pitchFamily="34" charset="0"/>
              </a:rPr>
              <a:t>KALIMANTAN TIMUR</a:t>
            </a:r>
            <a:endParaRPr lang="id-ID" sz="900" b="1" dirty="0">
              <a:solidFill>
                <a:srgbClr val="002060"/>
              </a:solidFill>
              <a:latin typeface="Century Gothic" panose="020B0502020202020204" pitchFamily="34" charset="0"/>
            </a:endParaRPr>
          </a:p>
        </p:txBody>
      </p:sp>
      <p:sp>
        <p:nvSpPr>
          <p:cNvPr id="4" name="Rectangle 3">
            <a:extLst>
              <a:ext uri="{FF2B5EF4-FFF2-40B4-BE49-F238E27FC236}">
                <a16:creationId xmlns:a16="http://schemas.microsoft.com/office/drawing/2014/main" id="{FAAF0E8F-E3F6-ACED-0B60-88DBCB346B61}"/>
              </a:ext>
            </a:extLst>
          </p:cNvPr>
          <p:cNvSpPr/>
          <p:nvPr/>
        </p:nvSpPr>
        <p:spPr>
          <a:xfrm>
            <a:off x="4059063" y="803951"/>
            <a:ext cx="7438721" cy="2278627"/>
          </a:xfrm>
          <a:prstGeom prst="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Apple Braille" pitchFamily="2" charset="0"/>
              </a:rPr>
              <a:t>SUB KEGIATAN PENYEDIAAN PERANGKAT PENDUKUNG LAYANAN INFORMASI JASA KONSTRUKSI</a:t>
            </a:r>
          </a:p>
          <a:p>
            <a:pPr algn="ctr"/>
            <a:r>
              <a:rPr lang="en-US" sz="3200" b="1" dirty="0">
                <a:solidFill>
                  <a:schemeClr val="tx1"/>
                </a:solidFill>
                <a:latin typeface="Apple Braille" pitchFamily="2" charset="0"/>
              </a:rPr>
              <a:t>Rp. 450.000.000</a:t>
            </a:r>
          </a:p>
        </p:txBody>
      </p:sp>
      <p:sp>
        <p:nvSpPr>
          <p:cNvPr id="8" name="Rectangle 7">
            <a:extLst>
              <a:ext uri="{FF2B5EF4-FFF2-40B4-BE49-F238E27FC236}">
                <a16:creationId xmlns:a16="http://schemas.microsoft.com/office/drawing/2014/main" id="{E0DC89A4-E169-CA51-A135-CEB3CD5B847B}"/>
              </a:ext>
            </a:extLst>
          </p:cNvPr>
          <p:cNvSpPr/>
          <p:nvPr/>
        </p:nvSpPr>
        <p:spPr>
          <a:xfrm>
            <a:off x="1389819" y="3260852"/>
            <a:ext cx="10107965" cy="2387600"/>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nSpc>
                <a:spcPct val="150000"/>
              </a:lnSpc>
              <a:buFont typeface="+mj-lt"/>
              <a:buAutoNum type="arabicPeriod"/>
            </a:pPr>
            <a:r>
              <a:rPr lang="ms-MY" sz="2400" b="1" dirty="0">
                <a:solidFill>
                  <a:schemeClr val="tx1"/>
                </a:solidFill>
                <a:effectLst/>
                <a:latin typeface="Apple Braille" pitchFamily="2" charset="0"/>
                <a:ea typeface="Arial MT"/>
              </a:rPr>
              <a:t>PERANGKAT LUNAK (SOFTWARE) PENGEMBANGAN FITUR SIBIKON</a:t>
            </a:r>
          </a:p>
          <a:p>
            <a:pPr marL="342900" indent="-342900">
              <a:lnSpc>
                <a:spcPct val="150000"/>
              </a:lnSpc>
              <a:buFont typeface="+mj-lt"/>
              <a:buAutoNum type="arabicPeriod"/>
            </a:pPr>
            <a:r>
              <a:rPr lang="ms-MY" sz="2400" b="1" dirty="0">
                <a:solidFill>
                  <a:schemeClr val="tx1"/>
                </a:solidFill>
                <a:effectLst/>
                <a:latin typeface="Apple Braille" pitchFamily="2" charset="0"/>
                <a:ea typeface="Arial MT"/>
                <a:cs typeface="Arial MT"/>
              </a:rPr>
              <a:t>PERANGKAT KERAS (HARDWARE)					</a:t>
            </a:r>
            <a:endParaRPr lang="en-ID" sz="2400" b="1" dirty="0">
              <a:solidFill>
                <a:schemeClr val="tx1"/>
              </a:solidFill>
              <a:effectLst/>
              <a:latin typeface="Apple Braille" pitchFamily="2" charset="0"/>
            </a:endParaRPr>
          </a:p>
        </p:txBody>
      </p:sp>
      <p:sp>
        <p:nvSpPr>
          <p:cNvPr id="7" name="Arrow: Notched Right 6">
            <a:extLst>
              <a:ext uri="{FF2B5EF4-FFF2-40B4-BE49-F238E27FC236}">
                <a16:creationId xmlns:a16="http://schemas.microsoft.com/office/drawing/2014/main" id="{EEFAA41C-AF0A-05BA-4ECE-7488B350EF2A}"/>
              </a:ext>
            </a:extLst>
          </p:cNvPr>
          <p:cNvSpPr/>
          <p:nvPr/>
        </p:nvSpPr>
        <p:spPr>
          <a:xfrm>
            <a:off x="538023" y="900364"/>
            <a:ext cx="3084724" cy="1387366"/>
          </a:xfrm>
          <a:prstGeom prst="notched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ln w="0"/>
                <a:solidFill>
                  <a:schemeClr val="bg1"/>
                </a:solidFill>
                <a:effectLst>
                  <a:outerShdw blurRad="38100" dist="25400" dir="5400000" algn="ctr" rotWithShape="0">
                    <a:srgbClr val="6E747A">
                      <a:alpha val="43000"/>
                    </a:srgbClr>
                  </a:outerShdw>
                </a:effectLst>
                <a:highlight>
                  <a:srgbClr val="FF0000"/>
                </a:highlight>
              </a:rPr>
              <a:t>1 PERANGKAT PENDUKUNG</a:t>
            </a:r>
            <a:endParaRPr lang="en-US" sz="2800" b="1" dirty="0">
              <a:ln w="0"/>
              <a:solidFill>
                <a:schemeClr val="bg1"/>
              </a:solidFill>
              <a:effectLst>
                <a:outerShdw blurRad="38100" dist="25400" dir="5400000" algn="ctr" rotWithShape="0">
                  <a:srgbClr val="6E747A">
                    <a:alpha val="43000"/>
                  </a:srgbClr>
                </a:outerShdw>
              </a:effectLst>
              <a:highlight>
                <a:srgbClr val="FF0000"/>
              </a:highlight>
            </a:endParaRPr>
          </a:p>
        </p:txBody>
      </p:sp>
    </p:spTree>
    <p:extLst>
      <p:ext uri="{BB962C8B-B14F-4D97-AF65-F5344CB8AC3E}">
        <p14:creationId xmlns:p14="http://schemas.microsoft.com/office/powerpoint/2010/main" val="173772681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A683AA-F04B-14C3-2416-7048A3125D15}"/>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58C79744-344B-3EBC-F209-C35AA9676516}"/>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000" dirty="0">
              <a:latin typeface="Century Gothic" panose="020B0502020202020204" pitchFamily="34" charset="0"/>
            </a:endParaRPr>
          </a:p>
        </p:txBody>
      </p:sp>
      <p:sp>
        <p:nvSpPr>
          <p:cNvPr id="13" name="Title 12">
            <a:extLst>
              <a:ext uri="{FF2B5EF4-FFF2-40B4-BE49-F238E27FC236}">
                <a16:creationId xmlns:a16="http://schemas.microsoft.com/office/drawing/2014/main" id="{5C56390E-8493-9994-2FFC-287C683D19F6}"/>
              </a:ext>
            </a:extLst>
          </p:cNvPr>
          <p:cNvSpPr>
            <a:spLocks noGrp="1"/>
          </p:cNvSpPr>
          <p:nvPr>
            <p:ph type="ctrTitle"/>
          </p:nvPr>
        </p:nvSpPr>
        <p:spPr>
          <a:xfrm>
            <a:off x="-147804" y="-208161"/>
            <a:ext cx="9144000" cy="1423235"/>
          </a:xfrm>
        </p:spPr>
        <p:txBody>
          <a:bodyPr>
            <a:noAutofit/>
          </a:bodyPr>
          <a:lstStyle/>
          <a:p>
            <a:br>
              <a:rPr lang="en-US" sz="1000"/>
            </a:br>
            <a:endParaRPr lang="en-US" sz="1000" dirty="0"/>
          </a:p>
        </p:txBody>
      </p:sp>
      <p:sp>
        <p:nvSpPr>
          <p:cNvPr id="16" name="Title 12">
            <a:extLst>
              <a:ext uri="{FF2B5EF4-FFF2-40B4-BE49-F238E27FC236}">
                <a16:creationId xmlns:a16="http://schemas.microsoft.com/office/drawing/2014/main" id="{E0806ECA-5177-5C8B-E0B4-CC18E241E0AF}"/>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1000" dirty="0"/>
          </a:p>
        </p:txBody>
      </p:sp>
      <p:pic>
        <p:nvPicPr>
          <p:cNvPr id="2" name="Picture 1">
            <a:extLst>
              <a:ext uri="{FF2B5EF4-FFF2-40B4-BE49-F238E27FC236}">
                <a16:creationId xmlns:a16="http://schemas.microsoft.com/office/drawing/2014/main" id="{093C2E83-2C34-2DA3-2012-1D95EB77E4B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41856" y="62374"/>
            <a:ext cx="369674" cy="468378"/>
          </a:xfrm>
          <a:prstGeom prst="rect">
            <a:avLst/>
          </a:prstGeom>
        </p:spPr>
      </p:pic>
      <p:sp>
        <p:nvSpPr>
          <p:cNvPr id="3" name="Rectangle 2">
            <a:extLst>
              <a:ext uri="{FF2B5EF4-FFF2-40B4-BE49-F238E27FC236}">
                <a16:creationId xmlns:a16="http://schemas.microsoft.com/office/drawing/2014/main" id="{EED91C27-ECC0-1494-A90A-F6387A7618C0}"/>
              </a:ext>
            </a:extLst>
          </p:cNvPr>
          <p:cNvSpPr/>
          <p:nvPr/>
        </p:nvSpPr>
        <p:spPr>
          <a:xfrm>
            <a:off x="9592508" y="87959"/>
            <a:ext cx="2747296" cy="507831"/>
          </a:xfrm>
          <a:prstGeom prst="rect">
            <a:avLst/>
          </a:prstGeom>
        </p:spPr>
        <p:txBody>
          <a:bodyPr wrap="square">
            <a:spAutoFit/>
          </a:bodyPr>
          <a:lstStyle/>
          <a:p>
            <a:pPr algn="ctr"/>
            <a:r>
              <a:rPr lang="en-AU" sz="900" b="1" dirty="0">
                <a:solidFill>
                  <a:srgbClr val="002060"/>
                </a:solidFill>
                <a:latin typeface="Century Gothic" panose="020B0502020202020204" pitchFamily="34" charset="0"/>
              </a:rPr>
              <a:t>DINAS PEKERJAAN UMUM PENATAAN RUANG</a:t>
            </a:r>
          </a:p>
          <a:p>
            <a:pPr algn="ctr"/>
            <a:r>
              <a:rPr lang="en-AU" sz="900" b="1" dirty="0">
                <a:solidFill>
                  <a:srgbClr val="002060"/>
                </a:solidFill>
                <a:latin typeface="Century Gothic" panose="020B0502020202020204" pitchFamily="34" charset="0"/>
              </a:rPr>
              <a:t>DAN PERUMAHAN RAKYAT PROVINSI</a:t>
            </a:r>
          </a:p>
          <a:p>
            <a:pPr algn="ctr"/>
            <a:r>
              <a:rPr lang="en-AU" sz="900" b="1" dirty="0">
                <a:solidFill>
                  <a:srgbClr val="002060"/>
                </a:solidFill>
                <a:latin typeface="Century Gothic" panose="020B0502020202020204" pitchFamily="34" charset="0"/>
              </a:rPr>
              <a:t>KALIMANTAN TIMUR</a:t>
            </a:r>
            <a:endParaRPr lang="id-ID" sz="900" b="1" dirty="0">
              <a:solidFill>
                <a:srgbClr val="002060"/>
              </a:solidFill>
              <a:latin typeface="Century Gothic" panose="020B0502020202020204" pitchFamily="34" charset="0"/>
            </a:endParaRPr>
          </a:p>
        </p:txBody>
      </p:sp>
      <p:sp>
        <p:nvSpPr>
          <p:cNvPr id="4" name="Rectangle 3">
            <a:extLst>
              <a:ext uri="{FF2B5EF4-FFF2-40B4-BE49-F238E27FC236}">
                <a16:creationId xmlns:a16="http://schemas.microsoft.com/office/drawing/2014/main" id="{09139130-CAE5-1D79-FF22-24EA9CE5235E}"/>
              </a:ext>
            </a:extLst>
          </p:cNvPr>
          <p:cNvSpPr/>
          <p:nvPr/>
        </p:nvSpPr>
        <p:spPr>
          <a:xfrm>
            <a:off x="3902956" y="900364"/>
            <a:ext cx="7921256" cy="2410478"/>
          </a:xfrm>
          <a:prstGeom prst="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Apple Braille" pitchFamily="2" charset="0"/>
              </a:rPr>
              <a:t>SUB KEGIATAN PENYEDIAAN DATA DAN INFORMASI JASA KONSTRUKSI CAKUPAN PROVINSI</a:t>
            </a:r>
          </a:p>
          <a:p>
            <a:pPr algn="ctr"/>
            <a:r>
              <a:rPr lang="en-US" sz="3200" b="1" dirty="0">
                <a:solidFill>
                  <a:schemeClr val="tx1"/>
                </a:solidFill>
                <a:latin typeface="Apple Braille" pitchFamily="2" charset="0"/>
              </a:rPr>
              <a:t>Rp. 350.000.000</a:t>
            </a:r>
          </a:p>
        </p:txBody>
      </p:sp>
      <p:sp>
        <p:nvSpPr>
          <p:cNvPr id="8" name="Rectangle 7">
            <a:extLst>
              <a:ext uri="{FF2B5EF4-FFF2-40B4-BE49-F238E27FC236}">
                <a16:creationId xmlns:a16="http://schemas.microsoft.com/office/drawing/2014/main" id="{F7A61EAA-AFD0-387B-1232-57A9ED164391}"/>
              </a:ext>
            </a:extLst>
          </p:cNvPr>
          <p:cNvSpPr/>
          <p:nvPr/>
        </p:nvSpPr>
        <p:spPr>
          <a:xfrm>
            <a:off x="1179277" y="3506596"/>
            <a:ext cx="10644935" cy="2335794"/>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ms-MY" sz="1600" b="1" dirty="0">
                <a:solidFill>
                  <a:srgbClr val="000000"/>
                </a:solidFill>
                <a:effectLst/>
                <a:latin typeface="Apple Braille" pitchFamily="2" charset="0"/>
              </a:rPr>
              <a:t>DATA DAN INFORMASI SUB URUSAN JASA KONSTRUKSI</a:t>
            </a:r>
          </a:p>
          <a:p>
            <a:pPr marL="342900" indent="-342900">
              <a:lnSpc>
                <a:spcPct val="150000"/>
              </a:lnSpc>
              <a:buFont typeface="+mj-lt"/>
              <a:buAutoNum type="arabicPeriod"/>
            </a:pPr>
            <a:r>
              <a:rPr lang="ms-MY" sz="1600" b="1" dirty="0">
                <a:solidFill>
                  <a:srgbClr val="000000"/>
                </a:solidFill>
                <a:effectLst/>
                <a:latin typeface="Apple Braille" pitchFamily="2" charset="0"/>
              </a:rPr>
              <a:t>HARMONISASI DATA DAN INFORMASI SUB URUSAN JASA KONSTRUKSI KALIMANTAN TIMUR</a:t>
            </a:r>
            <a:r>
              <a:rPr lang="en-ID" sz="1600" b="1" dirty="0">
                <a:solidFill>
                  <a:srgbClr val="000000"/>
                </a:solidFill>
                <a:latin typeface="Apple Braille" pitchFamily="2" charset="0"/>
              </a:rPr>
              <a:t> TINGKAT PROVINSI DAN KABUPATEN /KOTA</a:t>
            </a:r>
          </a:p>
          <a:p>
            <a:pPr marL="342900" indent="-342900">
              <a:lnSpc>
                <a:spcPct val="150000"/>
              </a:lnSpc>
              <a:buFont typeface="+mj-lt"/>
              <a:buAutoNum type="arabicPeriod"/>
            </a:pPr>
            <a:r>
              <a:rPr lang="ms-MY" sz="1600" b="1" dirty="0">
                <a:solidFill>
                  <a:srgbClr val="000000"/>
                </a:solidFill>
                <a:effectLst/>
                <a:latin typeface="Apple Braille" pitchFamily="2" charset="0"/>
              </a:rPr>
              <a:t>HARMONISASI DATA DAN INFORMASI SUB URUSAN JASA KONSTRUKSI  DENGAN MASYARAKAT JASA KONSTRUKSI KALTIM</a:t>
            </a:r>
            <a:endParaRPr lang="en-ID" sz="1600" b="1" dirty="0">
              <a:solidFill>
                <a:srgbClr val="000000"/>
              </a:solidFill>
              <a:latin typeface="Apple Braille" pitchFamily="2" charset="0"/>
            </a:endParaRPr>
          </a:p>
          <a:p>
            <a:pPr>
              <a:lnSpc>
                <a:spcPct val="150000"/>
              </a:lnSpc>
            </a:pPr>
            <a:r>
              <a:rPr lang="en-US" sz="1600" b="1" dirty="0">
                <a:solidFill>
                  <a:schemeClr val="tx1"/>
                </a:solidFill>
                <a:effectLst/>
                <a:latin typeface="Apple Braille" pitchFamily="2" charset="0"/>
                <a:ea typeface="Arial MT"/>
              </a:rPr>
              <a:t>			</a:t>
            </a:r>
            <a:endParaRPr lang="en-ID" sz="1600" b="1" dirty="0">
              <a:solidFill>
                <a:schemeClr val="tx1"/>
              </a:solidFill>
              <a:effectLst/>
              <a:latin typeface="Apple Braille" pitchFamily="2" charset="0"/>
            </a:endParaRPr>
          </a:p>
        </p:txBody>
      </p:sp>
      <p:sp>
        <p:nvSpPr>
          <p:cNvPr id="7" name="Arrow: Notched Right 6">
            <a:extLst>
              <a:ext uri="{FF2B5EF4-FFF2-40B4-BE49-F238E27FC236}">
                <a16:creationId xmlns:a16="http://schemas.microsoft.com/office/drawing/2014/main" id="{4336BB79-3656-8E01-E190-1D913A0615E3}"/>
              </a:ext>
            </a:extLst>
          </p:cNvPr>
          <p:cNvSpPr/>
          <p:nvPr/>
        </p:nvSpPr>
        <p:spPr>
          <a:xfrm>
            <a:off x="538023" y="900364"/>
            <a:ext cx="3084724" cy="1387366"/>
          </a:xfrm>
          <a:prstGeom prst="notched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ln w="0"/>
                <a:solidFill>
                  <a:schemeClr val="bg1"/>
                </a:solidFill>
                <a:effectLst>
                  <a:outerShdw blurRad="38100" dist="25400" dir="5400000" algn="ctr" rotWithShape="0">
                    <a:srgbClr val="6E747A">
                      <a:alpha val="43000"/>
                    </a:srgbClr>
                  </a:outerShdw>
                </a:effectLst>
                <a:highlight>
                  <a:srgbClr val="FF0000"/>
                </a:highlight>
              </a:rPr>
              <a:t>1 DOKUMEN</a:t>
            </a:r>
            <a:endParaRPr lang="en-US" sz="2800" b="1" dirty="0">
              <a:ln w="0"/>
              <a:solidFill>
                <a:schemeClr val="bg1"/>
              </a:solidFill>
              <a:effectLst>
                <a:outerShdw blurRad="38100" dist="25400" dir="5400000" algn="ctr" rotWithShape="0">
                  <a:srgbClr val="6E747A">
                    <a:alpha val="43000"/>
                  </a:srgbClr>
                </a:outerShdw>
              </a:effectLst>
              <a:highlight>
                <a:srgbClr val="FF0000"/>
              </a:highlight>
            </a:endParaRPr>
          </a:p>
        </p:txBody>
      </p:sp>
    </p:spTree>
    <p:extLst>
      <p:ext uri="{BB962C8B-B14F-4D97-AF65-F5344CB8AC3E}">
        <p14:creationId xmlns:p14="http://schemas.microsoft.com/office/powerpoint/2010/main" val="264886372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22F85E-D96F-CE29-D4C3-02AB0833954E}"/>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36858F7A-1943-5670-7BD1-0290D22655D6}"/>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000" dirty="0">
              <a:latin typeface="Century Gothic" panose="020B0502020202020204" pitchFamily="34" charset="0"/>
            </a:endParaRPr>
          </a:p>
        </p:txBody>
      </p:sp>
      <p:sp>
        <p:nvSpPr>
          <p:cNvPr id="13" name="Title 12">
            <a:extLst>
              <a:ext uri="{FF2B5EF4-FFF2-40B4-BE49-F238E27FC236}">
                <a16:creationId xmlns:a16="http://schemas.microsoft.com/office/drawing/2014/main" id="{C45EBAF9-C651-E69B-3D5E-5FC7E1BA7A61}"/>
              </a:ext>
            </a:extLst>
          </p:cNvPr>
          <p:cNvSpPr>
            <a:spLocks noGrp="1"/>
          </p:cNvSpPr>
          <p:nvPr>
            <p:ph type="ctrTitle"/>
          </p:nvPr>
        </p:nvSpPr>
        <p:spPr>
          <a:xfrm>
            <a:off x="-147804" y="-208161"/>
            <a:ext cx="9144000" cy="1423235"/>
          </a:xfrm>
        </p:spPr>
        <p:txBody>
          <a:bodyPr>
            <a:noAutofit/>
          </a:bodyPr>
          <a:lstStyle/>
          <a:p>
            <a:br>
              <a:rPr lang="en-US" sz="1000"/>
            </a:br>
            <a:endParaRPr lang="en-US" sz="1000" dirty="0"/>
          </a:p>
        </p:txBody>
      </p:sp>
      <p:sp>
        <p:nvSpPr>
          <p:cNvPr id="16" name="Title 12">
            <a:extLst>
              <a:ext uri="{FF2B5EF4-FFF2-40B4-BE49-F238E27FC236}">
                <a16:creationId xmlns:a16="http://schemas.microsoft.com/office/drawing/2014/main" id="{DE068B07-23D2-4017-9D32-5EBB71698DA6}"/>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1000" dirty="0"/>
          </a:p>
        </p:txBody>
      </p:sp>
      <p:pic>
        <p:nvPicPr>
          <p:cNvPr id="2" name="Picture 1">
            <a:extLst>
              <a:ext uri="{FF2B5EF4-FFF2-40B4-BE49-F238E27FC236}">
                <a16:creationId xmlns:a16="http://schemas.microsoft.com/office/drawing/2014/main" id="{561FEE1B-2127-2920-FC41-AC45E7D5906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41856" y="62374"/>
            <a:ext cx="369674" cy="468378"/>
          </a:xfrm>
          <a:prstGeom prst="rect">
            <a:avLst/>
          </a:prstGeom>
        </p:spPr>
      </p:pic>
      <p:sp>
        <p:nvSpPr>
          <p:cNvPr id="3" name="Rectangle 2">
            <a:extLst>
              <a:ext uri="{FF2B5EF4-FFF2-40B4-BE49-F238E27FC236}">
                <a16:creationId xmlns:a16="http://schemas.microsoft.com/office/drawing/2014/main" id="{2739877B-AD74-8247-438D-6718DC71C776}"/>
              </a:ext>
            </a:extLst>
          </p:cNvPr>
          <p:cNvSpPr/>
          <p:nvPr/>
        </p:nvSpPr>
        <p:spPr>
          <a:xfrm>
            <a:off x="9592508" y="87959"/>
            <a:ext cx="2747296" cy="507831"/>
          </a:xfrm>
          <a:prstGeom prst="rect">
            <a:avLst/>
          </a:prstGeom>
        </p:spPr>
        <p:txBody>
          <a:bodyPr wrap="square">
            <a:spAutoFit/>
          </a:bodyPr>
          <a:lstStyle/>
          <a:p>
            <a:pPr algn="ctr"/>
            <a:r>
              <a:rPr lang="en-AU" sz="900" b="1" dirty="0">
                <a:solidFill>
                  <a:srgbClr val="002060"/>
                </a:solidFill>
                <a:latin typeface="Century Gothic" panose="020B0502020202020204" pitchFamily="34" charset="0"/>
              </a:rPr>
              <a:t>DINAS PEKERJAAN UMUM PENATAAN RUANG</a:t>
            </a:r>
          </a:p>
          <a:p>
            <a:pPr algn="ctr"/>
            <a:r>
              <a:rPr lang="en-AU" sz="900" b="1" dirty="0">
                <a:solidFill>
                  <a:srgbClr val="002060"/>
                </a:solidFill>
                <a:latin typeface="Century Gothic" panose="020B0502020202020204" pitchFamily="34" charset="0"/>
              </a:rPr>
              <a:t>DAN PERUMAHAN RAKYAT PROVINSI</a:t>
            </a:r>
          </a:p>
          <a:p>
            <a:pPr algn="ctr"/>
            <a:r>
              <a:rPr lang="en-AU" sz="900" b="1" dirty="0">
                <a:solidFill>
                  <a:srgbClr val="002060"/>
                </a:solidFill>
                <a:latin typeface="Century Gothic" panose="020B0502020202020204" pitchFamily="34" charset="0"/>
              </a:rPr>
              <a:t>KALIMANTAN TIMUR</a:t>
            </a:r>
            <a:endParaRPr lang="id-ID" sz="900" b="1" dirty="0">
              <a:solidFill>
                <a:srgbClr val="002060"/>
              </a:solidFill>
              <a:latin typeface="Century Gothic" panose="020B0502020202020204" pitchFamily="34" charset="0"/>
            </a:endParaRPr>
          </a:p>
        </p:txBody>
      </p:sp>
      <p:sp>
        <p:nvSpPr>
          <p:cNvPr id="4" name="Rectangle 3">
            <a:extLst>
              <a:ext uri="{FF2B5EF4-FFF2-40B4-BE49-F238E27FC236}">
                <a16:creationId xmlns:a16="http://schemas.microsoft.com/office/drawing/2014/main" id="{62AD4444-F9F0-ABA9-D7C6-B17DDC21F6FD}"/>
              </a:ext>
            </a:extLst>
          </p:cNvPr>
          <p:cNvSpPr/>
          <p:nvPr/>
        </p:nvSpPr>
        <p:spPr>
          <a:xfrm>
            <a:off x="3030279" y="900364"/>
            <a:ext cx="8916262" cy="1816407"/>
          </a:xfrm>
          <a:prstGeom prst="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Apple Braille" pitchFamily="2" charset="0"/>
              </a:rPr>
              <a:t>SUB KEGIATAN PENINGKATAN KAPASITAS PENGELOLAAN SIPJAKI</a:t>
            </a:r>
          </a:p>
          <a:p>
            <a:pPr algn="ctr"/>
            <a:r>
              <a:rPr lang="en-US" sz="3200" b="1" dirty="0">
                <a:solidFill>
                  <a:schemeClr val="tx1"/>
                </a:solidFill>
                <a:latin typeface="Apple Braille" pitchFamily="2" charset="0"/>
              </a:rPr>
              <a:t>RP. 200.000.000</a:t>
            </a:r>
          </a:p>
        </p:txBody>
      </p:sp>
      <p:sp>
        <p:nvSpPr>
          <p:cNvPr id="8" name="Rectangle 7">
            <a:extLst>
              <a:ext uri="{FF2B5EF4-FFF2-40B4-BE49-F238E27FC236}">
                <a16:creationId xmlns:a16="http://schemas.microsoft.com/office/drawing/2014/main" id="{A882E02A-032B-60D6-4630-B56E2EB3088A}"/>
              </a:ext>
            </a:extLst>
          </p:cNvPr>
          <p:cNvSpPr/>
          <p:nvPr/>
        </p:nvSpPr>
        <p:spPr>
          <a:xfrm>
            <a:off x="457200" y="2891126"/>
            <a:ext cx="11489341" cy="2290821"/>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nSpc>
                <a:spcPct val="150000"/>
              </a:lnSpc>
              <a:buFont typeface="+mj-lt"/>
              <a:buAutoNum type="arabicPeriod"/>
            </a:pPr>
            <a:r>
              <a:rPr lang="ms-MY" b="1" dirty="0">
                <a:solidFill>
                  <a:schemeClr val="tx1"/>
                </a:solidFill>
                <a:effectLst/>
                <a:latin typeface="Apple Braille" pitchFamily="2" charset="0"/>
                <a:ea typeface="Arial MT"/>
              </a:rPr>
              <a:t>BIMBINGAN TEKNIS ADMINISTRATOR SIPJAKI</a:t>
            </a:r>
            <a:r>
              <a:rPr lang="en-ID" b="1" dirty="0">
                <a:solidFill>
                  <a:schemeClr val="tx1"/>
                </a:solidFill>
                <a:latin typeface="Apple Braille" pitchFamily="2" charset="0"/>
                <a:ea typeface="Arial MT"/>
              </a:rPr>
              <a:t> </a:t>
            </a:r>
            <a:r>
              <a:rPr lang="en-US" b="1" dirty="0">
                <a:solidFill>
                  <a:schemeClr val="tx1"/>
                </a:solidFill>
                <a:latin typeface="Apple Braille" pitchFamily="2" charset="0"/>
                <a:ea typeface="Arial MT"/>
              </a:rPr>
              <a:t>PROVINSI DAN 10 KABUPATEN/KOTA SE KALIMANTAN TIMUR</a:t>
            </a:r>
          </a:p>
          <a:p>
            <a:pPr marL="342900" indent="-342900">
              <a:lnSpc>
                <a:spcPct val="150000"/>
              </a:lnSpc>
              <a:buFont typeface="+mj-lt"/>
              <a:buAutoNum type="arabicPeriod"/>
            </a:pPr>
            <a:r>
              <a:rPr lang="en-US" b="1" dirty="0">
                <a:solidFill>
                  <a:schemeClr val="tx1"/>
                </a:solidFill>
                <a:effectLst/>
                <a:latin typeface="Apple Braille" pitchFamily="2" charset="0"/>
              </a:rPr>
              <a:t>EVALUASI ADMIN</a:t>
            </a:r>
            <a:r>
              <a:rPr lang="en-US" b="1" dirty="0">
                <a:solidFill>
                  <a:schemeClr val="tx1"/>
                </a:solidFill>
                <a:latin typeface="Apple Braille" pitchFamily="2" charset="0"/>
              </a:rPr>
              <a:t>ISTRATOR SIPJAKI PROVINSI DAN 10 KABUPATEN/KOTA SE KALIMANTAN TIMUR</a:t>
            </a:r>
            <a:endParaRPr lang="en-ID" b="1" dirty="0">
              <a:solidFill>
                <a:schemeClr val="tx1"/>
              </a:solidFill>
              <a:effectLst/>
              <a:latin typeface="Apple Braille" pitchFamily="2" charset="0"/>
            </a:endParaRPr>
          </a:p>
        </p:txBody>
      </p:sp>
      <p:sp>
        <p:nvSpPr>
          <p:cNvPr id="7" name="Arrow: Notched Right 6">
            <a:extLst>
              <a:ext uri="{FF2B5EF4-FFF2-40B4-BE49-F238E27FC236}">
                <a16:creationId xmlns:a16="http://schemas.microsoft.com/office/drawing/2014/main" id="{3C7573C8-FE18-37CA-6072-15482F8D19E7}"/>
              </a:ext>
            </a:extLst>
          </p:cNvPr>
          <p:cNvSpPr/>
          <p:nvPr/>
        </p:nvSpPr>
        <p:spPr>
          <a:xfrm>
            <a:off x="468573" y="900364"/>
            <a:ext cx="2492256" cy="1387366"/>
          </a:xfrm>
          <a:prstGeom prst="notched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ln w="0"/>
                <a:solidFill>
                  <a:schemeClr val="bg1"/>
                </a:solidFill>
                <a:effectLst>
                  <a:outerShdw blurRad="38100" dist="25400" dir="5400000" algn="ctr" rotWithShape="0">
                    <a:srgbClr val="6E747A">
                      <a:alpha val="43000"/>
                    </a:srgbClr>
                  </a:outerShdw>
                </a:effectLst>
                <a:highlight>
                  <a:srgbClr val="FF0000"/>
                </a:highlight>
              </a:rPr>
              <a:t>60 ORANG</a:t>
            </a:r>
            <a:endParaRPr lang="en-US" sz="2800" b="1" dirty="0">
              <a:ln w="0"/>
              <a:solidFill>
                <a:schemeClr val="bg1"/>
              </a:solidFill>
              <a:effectLst>
                <a:outerShdw blurRad="38100" dist="25400" dir="5400000" algn="ctr" rotWithShape="0">
                  <a:srgbClr val="6E747A">
                    <a:alpha val="43000"/>
                  </a:srgbClr>
                </a:outerShdw>
              </a:effectLst>
              <a:highlight>
                <a:srgbClr val="FF0000"/>
              </a:highlight>
            </a:endParaRPr>
          </a:p>
        </p:txBody>
      </p:sp>
    </p:spTree>
    <p:extLst>
      <p:ext uri="{BB962C8B-B14F-4D97-AF65-F5344CB8AC3E}">
        <p14:creationId xmlns:p14="http://schemas.microsoft.com/office/powerpoint/2010/main" val="225662137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637C32-72AE-577D-7AE8-F0373874D2D6}"/>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826C1E94-1C29-A00D-54C1-2B358004A650}"/>
              </a:ext>
            </a:extLst>
          </p:cNvPr>
          <p:cNvSpPr/>
          <p:nvPr/>
        </p:nvSpPr>
        <p:spPr>
          <a:xfrm>
            <a:off x="-3" y="7176"/>
            <a:ext cx="12192000" cy="6858000"/>
          </a:xfrm>
          <a:prstGeom prst="rect">
            <a:avLst/>
          </a:prstGeom>
          <a:solidFill>
            <a:srgbClr val="92D050"/>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B53842F6-D4DC-3FBE-97AC-DBFDAD54D12D}"/>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6F9A6067-842B-C05E-7958-7121DB69C913}"/>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D13F955E-53BC-3FFE-03F8-CD7798C15098}"/>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pic>
        <p:nvPicPr>
          <p:cNvPr id="10" name="Picture 9">
            <a:extLst>
              <a:ext uri="{FF2B5EF4-FFF2-40B4-BE49-F238E27FC236}">
                <a16:creationId xmlns:a16="http://schemas.microsoft.com/office/drawing/2014/main" id="{1AB74C99-38AD-2F3F-E9A6-DEADE965298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A8AC39A0-949D-C784-E6D1-B4F2E786F5A9}"/>
              </a:ext>
            </a:extLst>
          </p:cNvPr>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
        <p:nvSpPr>
          <p:cNvPr id="3" name="TextBox 2">
            <a:extLst>
              <a:ext uri="{FF2B5EF4-FFF2-40B4-BE49-F238E27FC236}">
                <a16:creationId xmlns:a16="http://schemas.microsoft.com/office/drawing/2014/main" id="{CA506803-A92B-2D57-73CB-2C3523BB492A}"/>
              </a:ext>
            </a:extLst>
          </p:cNvPr>
          <p:cNvSpPr txBox="1"/>
          <p:nvPr/>
        </p:nvSpPr>
        <p:spPr>
          <a:xfrm>
            <a:off x="523951" y="1883851"/>
            <a:ext cx="11553826" cy="2333954"/>
          </a:xfrm>
          <a:prstGeom prst="rect">
            <a:avLst/>
          </a:prstGeom>
          <a:noFill/>
        </p:spPr>
        <p:txBody>
          <a:bodyPr wrap="square" lIns="91423" tIns="45711" rIns="91423" bIns="45711">
            <a:spAutoFit/>
          </a:bodyPr>
          <a:lstStyle/>
          <a:p>
            <a:pPr marL="12700" algn="ctr" defTabSz="914400">
              <a:spcBef>
                <a:spcPts val="100"/>
              </a:spcBef>
              <a:tabLst>
                <a:tab pos="2719070" algn="l"/>
              </a:tabLst>
              <a:defRPr/>
            </a:pPr>
            <a:r>
              <a:rPr lang="fi-FI" sz="3600" b="1" kern="0" spc="300" dirty="0">
                <a:solidFill>
                  <a:schemeClr val="accent5">
                    <a:lumMod val="75000"/>
                  </a:schemeClr>
                </a:solidFill>
                <a:latin typeface="Century Gothic" panose="020B0502020202020204" pitchFamily="34" charset="0"/>
              </a:rPr>
              <a:t>KEGIATAN KEBIJAKAN KHUSUS TERHADAP PENYELENGGARAAN JASA KONSTRUKSI</a:t>
            </a:r>
          </a:p>
          <a:p>
            <a:pPr marL="12700" algn="ctr" defTabSz="914400">
              <a:spcBef>
                <a:spcPts val="100"/>
              </a:spcBef>
              <a:tabLst>
                <a:tab pos="2719070" algn="l"/>
              </a:tabLst>
              <a:defRPr/>
            </a:pPr>
            <a:endParaRPr lang="fi-FI" sz="3600" b="1" kern="0" spc="300" dirty="0">
              <a:solidFill>
                <a:schemeClr val="accent5">
                  <a:lumMod val="75000"/>
                </a:schemeClr>
              </a:solidFill>
              <a:latin typeface="Century Gothic" panose="020B0502020202020204" pitchFamily="34" charset="0"/>
            </a:endParaRPr>
          </a:p>
          <a:p>
            <a:pPr marL="12700" algn="ctr" defTabSz="914400">
              <a:spcBef>
                <a:spcPts val="100"/>
              </a:spcBef>
              <a:tabLst>
                <a:tab pos="2719070" algn="l"/>
              </a:tabLst>
              <a:defRPr/>
            </a:pPr>
            <a:r>
              <a:rPr lang="fi-FI" sz="3600" b="1" kern="0" spc="300" dirty="0">
                <a:solidFill>
                  <a:schemeClr val="accent5">
                    <a:lumMod val="75000"/>
                  </a:schemeClr>
                </a:solidFill>
                <a:latin typeface="Century Gothic" panose="020B0502020202020204" pitchFamily="34" charset="0"/>
              </a:rPr>
              <a:t>RP. 7.850.000.000</a:t>
            </a:r>
          </a:p>
        </p:txBody>
      </p:sp>
    </p:spTree>
    <p:extLst>
      <p:ext uri="{BB962C8B-B14F-4D97-AF65-F5344CB8AC3E}">
        <p14:creationId xmlns:p14="http://schemas.microsoft.com/office/powerpoint/2010/main" val="30876374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2A0282-42CC-B169-3244-B2D7A7597051}"/>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37A3FFB3-CA1A-D33B-F4FD-FCE3A34F4C49}"/>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000" dirty="0">
              <a:latin typeface="Century Gothic" panose="020B0502020202020204" pitchFamily="34" charset="0"/>
            </a:endParaRPr>
          </a:p>
        </p:txBody>
      </p:sp>
      <p:sp>
        <p:nvSpPr>
          <p:cNvPr id="13" name="Title 12">
            <a:extLst>
              <a:ext uri="{FF2B5EF4-FFF2-40B4-BE49-F238E27FC236}">
                <a16:creationId xmlns:a16="http://schemas.microsoft.com/office/drawing/2014/main" id="{8C8CE023-B4F8-F90D-F896-1878E5CBAF86}"/>
              </a:ext>
            </a:extLst>
          </p:cNvPr>
          <p:cNvSpPr>
            <a:spLocks noGrp="1"/>
          </p:cNvSpPr>
          <p:nvPr>
            <p:ph type="ctrTitle"/>
          </p:nvPr>
        </p:nvSpPr>
        <p:spPr>
          <a:xfrm>
            <a:off x="-147804" y="-208161"/>
            <a:ext cx="9144000" cy="1423235"/>
          </a:xfrm>
        </p:spPr>
        <p:txBody>
          <a:bodyPr>
            <a:noAutofit/>
          </a:bodyPr>
          <a:lstStyle/>
          <a:p>
            <a:br>
              <a:rPr lang="en-US" sz="1000" dirty="0"/>
            </a:br>
            <a:endParaRPr lang="en-US" sz="1000" dirty="0"/>
          </a:p>
        </p:txBody>
      </p:sp>
      <p:sp>
        <p:nvSpPr>
          <p:cNvPr id="16" name="Title 12">
            <a:extLst>
              <a:ext uri="{FF2B5EF4-FFF2-40B4-BE49-F238E27FC236}">
                <a16:creationId xmlns:a16="http://schemas.microsoft.com/office/drawing/2014/main" id="{4C59B5EA-8A0E-92B9-3FE9-F44563E39CB6}"/>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1000" dirty="0"/>
          </a:p>
        </p:txBody>
      </p:sp>
      <p:pic>
        <p:nvPicPr>
          <p:cNvPr id="2" name="Picture 1">
            <a:extLst>
              <a:ext uri="{FF2B5EF4-FFF2-40B4-BE49-F238E27FC236}">
                <a16:creationId xmlns:a16="http://schemas.microsoft.com/office/drawing/2014/main" id="{B6AE630A-5AA5-DF01-165E-396A5F879D6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41856" y="62374"/>
            <a:ext cx="369674" cy="468378"/>
          </a:xfrm>
          <a:prstGeom prst="rect">
            <a:avLst/>
          </a:prstGeom>
        </p:spPr>
      </p:pic>
      <p:sp>
        <p:nvSpPr>
          <p:cNvPr id="3" name="Rectangle 2">
            <a:extLst>
              <a:ext uri="{FF2B5EF4-FFF2-40B4-BE49-F238E27FC236}">
                <a16:creationId xmlns:a16="http://schemas.microsoft.com/office/drawing/2014/main" id="{128E4A99-48B4-44B9-E9B9-5FA96E1163B1}"/>
              </a:ext>
            </a:extLst>
          </p:cNvPr>
          <p:cNvSpPr/>
          <p:nvPr/>
        </p:nvSpPr>
        <p:spPr>
          <a:xfrm>
            <a:off x="9592508" y="87959"/>
            <a:ext cx="2747296" cy="507831"/>
          </a:xfrm>
          <a:prstGeom prst="rect">
            <a:avLst/>
          </a:prstGeom>
        </p:spPr>
        <p:txBody>
          <a:bodyPr wrap="square">
            <a:spAutoFit/>
          </a:bodyPr>
          <a:lstStyle/>
          <a:p>
            <a:pPr algn="ctr"/>
            <a:r>
              <a:rPr lang="en-AU" sz="900" b="1" dirty="0">
                <a:solidFill>
                  <a:srgbClr val="002060"/>
                </a:solidFill>
                <a:latin typeface="Century Gothic" panose="020B0502020202020204" pitchFamily="34" charset="0"/>
              </a:rPr>
              <a:t>DINAS PEKERJAAN UMUM PENATAAN RUANG</a:t>
            </a:r>
          </a:p>
          <a:p>
            <a:pPr algn="ctr"/>
            <a:r>
              <a:rPr lang="en-AU" sz="900" b="1" dirty="0">
                <a:solidFill>
                  <a:srgbClr val="002060"/>
                </a:solidFill>
                <a:latin typeface="Century Gothic" panose="020B0502020202020204" pitchFamily="34" charset="0"/>
              </a:rPr>
              <a:t>DAN PERUMAHAN RAKYAT PROVINSI</a:t>
            </a:r>
          </a:p>
          <a:p>
            <a:pPr algn="ctr"/>
            <a:r>
              <a:rPr lang="en-AU" sz="900" b="1" dirty="0">
                <a:solidFill>
                  <a:srgbClr val="002060"/>
                </a:solidFill>
                <a:latin typeface="Century Gothic" panose="020B0502020202020204" pitchFamily="34" charset="0"/>
              </a:rPr>
              <a:t>KALIMANTAN TIMUR</a:t>
            </a:r>
            <a:endParaRPr lang="id-ID" sz="900" b="1" dirty="0">
              <a:solidFill>
                <a:srgbClr val="002060"/>
              </a:solidFill>
              <a:latin typeface="Century Gothic" panose="020B0502020202020204" pitchFamily="34" charset="0"/>
            </a:endParaRPr>
          </a:p>
        </p:txBody>
      </p:sp>
      <p:sp>
        <p:nvSpPr>
          <p:cNvPr id="4" name="Rectangle 3">
            <a:extLst>
              <a:ext uri="{FF2B5EF4-FFF2-40B4-BE49-F238E27FC236}">
                <a16:creationId xmlns:a16="http://schemas.microsoft.com/office/drawing/2014/main" id="{A62B2718-3361-DFFB-73B9-D556059AFC5A}"/>
              </a:ext>
            </a:extLst>
          </p:cNvPr>
          <p:cNvSpPr/>
          <p:nvPr/>
        </p:nvSpPr>
        <p:spPr>
          <a:xfrm>
            <a:off x="3562982" y="766747"/>
            <a:ext cx="8176439" cy="2362369"/>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000" b="1" dirty="0">
                <a:solidFill>
                  <a:schemeClr val="bg1"/>
                </a:solidFill>
                <a:latin typeface="Apple Braille" pitchFamily="2" charset="0"/>
              </a:rPr>
              <a:t>SUB KEGIATAN PENGAWASAN DAN EVALUASI TERTIB PENYELENGGARAAN JASA KONSTRUKSI PROVINSI DAN LINTAS KABUPATEN/KOTA</a:t>
            </a:r>
          </a:p>
          <a:p>
            <a:pPr algn="ctr"/>
            <a:r>
              <a:rPr lang="en-US" sz="3000" b="1" dirty="0">
                <a:solidFill>
                  <a:schemeClr val="bg1"/>
                </a:solidFill>
                <a:latin typeface="Apple Braille" pitchFamily="2" charset="0"/>
              </a:rPr>
              <a:t>Rp. 1.300.000.000</a:t>
            </a:r>
          </a:p>
        </p:txBody>
      </p:sp>
      <p:sp>
        <p:nvSpPr>
          <p:cNvPr id="8" name="Rectangle 7">
            <a:extLst>
              <a:ext uri="{FF2B5EF4-FFF2-40B4-BE49-F238E27FC236}">
                <a16:creationId xmlns:a16="http://schemas.microsoft.com/office/drawing/2014/main" id="{47FCA0BD-8E22-398C-2D88-9A633837229E}"/>
              </a:ext>
            </a:extLst>
          </p:cNvPr>
          <p:cNvSpPr/>
          <p:nvPr/>
        </p:nvSpPr>
        <p:spPr>
          <a:xfrm>
            <a:off x="758139" y="3306374"/>
            <a:ext cx="11015330" cy="3150811"/>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nSpc>
                <a:spcPct val="150000"/>
              </a:lnSpc>
              <a:buFont typeface="+mj-lt"/>
              <a:buAutoNum type="arabicPeriod"/>
            </a:pPr>
            <a:r>
              <a:rPr lang="en-ID" sz="2000" b="1" dirty="0">
                <a:solidFill>
                  <a:schemeClr val="tx1"/>
                </a:solidFill>
                <a:effectLst/>
                <a:latin typeface="Apple Braille" pitchFamily="2" charset="0"/>
              </a:rPr>
              <a:t>PELAKSANAAN PENGAWASAN TERTIB PENYELENGGARAAN JASA KONSTRUKSI </a:t>
            </a:r>
          </a:p>
          <a:p>
            <a:pPr marL="342900" indent="-342900">
              <a:lnSpc>
                <a:spcPct val="150000"/>
              </a:lnSpc>
              <a:buFont typeface="+mj-lt"/>
              <a:buAutoNum type="arabicPeriod"/>
            </a:pPr>
            <a:r>
              <a:rPr lang="en-ID" sz="2000" b="1" dirty="0">
                <a:solidFill>
                  <a:schemeClr val="tx1"/>
                </a:solidFill>
                <a:latin typeface="Apple Braille" pitchFamily="2" charset="0"/>
              </a:rPr>
              <a:t>PELAKSANAAN MONITORING DAN EVALUASI TERTIB PENYELENGGARAAN JASA KONSTRUKSI </a:t>
            </a:r>
          </a:p>
          <a:p>
            <a:pPr marL="342900" indent="-342900">
              <a:lnSpc>
                <a:spcPct val="150000"/>
              </a:lnSpc>
              <a:buFont typeface="+mj-lt"/>
              <a:buAutoNum type="arabicPeriod"/>
            </a:pPr>
            <a:r>
              <a:rPr lang="en-ID" sz="2000" b="1" dirty="0">
                <a:solidFill>
                  <a:schemeClr val="tx1"/>
                </a:solidFill>
                <a:latin typeface="Apple Braille" pitchFamily="2" charset="0"/>
              </a:rPr>
              <a:t>PEMANTAUAN DAN EVALUASI PELAKSANAAN PENGAWASAN KE LAPANGAN</a:t>
            </a:r>
          </a:p>
          <a:p>
            <a:pPr marL="342900" indent="-342900">
              <a:lnSpc>
                <a:spcPct val="150000"/>
              </a:lnSpc>
              <a:buFont typeface="+mj-lt"/>
              <a:buAutoNum type="arabicPeriod"/>
            </a:pPr>
            <a:r>
              <a:rPr lang="en-ID" sz="2000" b="1" dirty="0">
                <a:solidFill>
                  <a:schemeClr val="tx1"/>
                </a:solidFill>
                <a:latin typeface="Apple Braille" pitchFamily="2" charset="0"/>
              </a:rPr>
              <a:t>KLINIK PENGAWASAN KEPADA PERANGKAT DAERAH PELAKSANAAN PEKERJAAN KONSTRUKSI</a:t>
            </a:r>
            <a:r>
              <a:rPr lang="en-ID" sz="1300" b="1" dirty="0">
                <a:solidFill>
                  <a:schemeClr val="tx1"/>
                </a:solidFill>
                <a:latin typeface="Apple Braille" pitchFamily="2" charset="0"/>
              </a:rPr>
              <a:t>			</a:t>
            </a:r>
            <a:endParaRPr lang="en-ID" sz="1300" b="1" dirty="0">
              <a:solidFill>
                <a:schemeClr val="tx1"/>
              </a:solidFill>
              <a:effectLst/>
              <a:latin typeface="Apple Braille" pitchFamily="2" charset="0"/>
            </a:endParaRPr>
          </a:p>
        </p:txBody>
      </p:sp>
      <p:sp>
        <p:nvSpPr>
          <p:cNvPr id="9" name="Arrow: Notched Right 8">
            <a:extLst>
              <a:ext uri="{FF2B5EF4-FFF2-40B4-BE49-F238E27FC236}">
                <a16:creationId xmlns:a16="http://schemas.microsoft.com/office/drawing/2014/main" id="{56446FE6-1A2E-DA95-8D8B-3DF684AB76AF}"/>
              </a:ext>
            </a:extLst>
          </p:cNvPr>
          <p:cNvSpPr/>
          <p:nvPr/>
        </p:nvSpPr>
        <p:spPr>
          <a:xfrm>
            <a:off x="549797" y="1152135"/>
            <a:ext cx="2865381" cy="1300147"/>
          </a:xfrm>
          <a:prstGeom prst="notched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ln w="0"/>
                <a:solidFill>
                  <a:schemeClr val="bg1"/>
                </a:solidFill>
                <a:effectLst>
                  <a:outerShdw blurRad="38100" dist="25400" dir="5400000" algn="ctr" rotWithShape="0">
                    <a:srgbClr val="6E747A">
                      <a:alpha val="43000"/>
                    </a:srgbClr>
                  </a:outerShdw>
                </a:effectLst>
                <a:highlight>
                  <a:srgbClr val="FF0000"/>
                </a:highlight>
              </a:rPr>
              <a:t>175 PAKET </a:t>
            </a:r>
            <a:endParaRPr lang="en-US" sz="4000" b="1" dirty="0">
              <a:ln w="0"/>
              <a:solidFill>
                <a:schemeClr val="bg1"/>
              </a:solidFill>
              <a:effectLst>
                <a:outerShdw blurRad="38100" dist="25400" dir="5400000" algn="ctr" rotWithShape="0">
                  <a:srgbClr val="6E747A">
                    <a:alpha val="43000"/>
                  </a:srgbClr>
                </a:outerShdw>
              </a:effectLst>
              <a:highlight>
                <a:srgbClr val="FF0000"/>
              </a:highlight>
            </a:endParaRPr>
          </a:p>
        </p:txBody>
      </p:sp>
    </p:spTree>
    <p:extLst>
      <p:ext uri="{BB962C8B-B14F-4D97-AF65-F5344CB8AC3E}">
        <p14:creationId xmlns:p14="http://schemas.microsoft.com/office/powerpoint/2010/main" val="323758011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EFFED2-E94F-D303-4AF7-C050B6134226}"/>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57308BB4-8EEC-0272-F960-D4711E941711}"/>
              </a:ext>
            </a:extLst>
          </p:cNvPr>
          <p:cNvSpPr>
            <a:spLocks noChangeArrowheads="1"/>
          </p:cNvSpPr>
          <p:nvPr/>
        </p:nvSpPr>
        <p:spPr bwMode="auto">
          <a:xfrm>
            <a:off x="0" y="-4639"/>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000" dirty="0">
              <a:latin typeface="Century Gothic" panose="020B0502020202020204" pitchFamily="34" charset="0"/>
            </a:endParaRPr>
          </a:p>
        </p:txBody>
      </p:sp>
      <p:sp>
        <p:nvSpPr>
          <p:cNvPr id="13" name="Title 12">
            <a:extLst>
              <a:ext uri="{FF2B5EF4-FFF2-40B4-BE49-F238E27FC236}">
                <a16:creationId xmlns:a16="http://schemas.microsoft.com/office/drawing/2014/main" id="{F9132267-E239-DDEB-3E9A-1ADD88B3C4D1}"/>
              </a:ext>
            </a:extLst>
          </p:cNvPr>
          <p:cNvSpPr>
            <a:spLocks noGrp="1"/>
          </p:cNvSpPr>
          <p:nvPr>
            <p:ph type="ctrTitle"/>
          </p:nvPr>
        </p:nvSpPr>
        <p:spPr>
          <a:xfrm>
            <a:off x="-147804" y="-208161"/>
            <a:ext cx="9144000" cy="1423235"/>
          </a:xfrm>
        </p:spPr>
        <p:txBody>
          <a:bodyPr>
            <a:noAutofit/>
          </a:bodyPr>
          <a:lstStyle/>
          <a:p>
            <a:br>
              <a:rPr lang="en-US" sz="1000"/>
            </a:br>
            <a:endParaRPr lang="en-US" sz="1000" dirty="0"/>
          </a:p>
        </p:txBody>
      </p:sp>
      <p:sp>
        <p:nvSpPr>
          <p:cNvPr id="16" name="Title 12">
            <a:extLst>
              <a:ext uri="{FF2B5EF4-FFF2-40B4-BE49-F238E27FC236}">
                <a16:creationId xmlns:a16="http://schemas.microsoft.com/office/drawing/2014/main" id="{88F4B9EB-5D5D-255A-3FC5-A0DCB52AFA1D}"/>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1000" dirty="0"/>
          </a:p>
        </p:txBody>
      </p:sp>
      <p:pic>
        <p:nvPicPr>
          <p:cNvPr id="2" name="Picture 1">
            <a:extLst>
              <a:ext uri="{FF2B5EF4-FFF2-40B4-BE49-F238E27FC236}">
                <a16:creationId xmlns:a16="http://schemas.microsoft.com/office/drawing/2014/main" id="{80AE9E55-6F55-68AE-2163-1824F57BA96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41856" y="62374"/>
            <a:ext cx="369674" cy="468378"/>
          </a:xfrm>
          <a:prstGeom prst="rect">
            <a:avLst/>
          </a:prstGeom>
        </p:spPr>
      </p:pic>
      <p:sp>
        <p:nvSpPr>
          <p:cNvPr id="3" name="Rectangle 2">
            <a:extLst>
              <a:ext uri="{FF2B5EF4-FFF2-40B4-BE49-F238E27FC236}">
                <a16:creationId xmlns:a16="http://schemas.microsoft.com/office/drawing/2014/main" id="{605E696A-0E3B-1816-6350-23C1BB0AEBB4}"/>
              </a:ext>
            </a:extLst>
          </p:cNvPr>
          <p:cNvSpPr/>
          <p:nvPr/>
        </p:nvSpPr>
        <p:spPr>
          <a:xfrm>
            <a:off x="9592508" y="87959"/>
            <a:ext cx="2747296" cy="507831"/>
          </a:xfrm>
          <a:prstGeom prst="rect">
            <a:avLst/>
          </a:prstGeom>
        </p:spPr>
        <p:txBody>
          <a:bodyPr wrap="square">
            <a:spAutoFit/>
          </a:bodyPr>
          <a:lstStyle/>
          <a:p>
            <a:pPr algn="ctr"/>
            <a:r>
              <a:rPr lang="en-AU" sz="900" b="1" dirty="0">
                <a:solidFill>
                  <a:srgbClr val="002060"/>
                </a:solidFill>
                <a:latin typeface="Century Gothic" panose="020B0502020202020204" pitchFamily="34" charset="0"/>
              </a:rPr>
              <a:t>DINAS PEKERJAAN UMUM PENATAAN RUANG</a:t>
            </a:r>
          </a:p>
          <a:p>
            <a:pPr algn="ctr"/>
            <a:r>
              <a:rPr lang="en-AU" sz="900" b="1" dirty="0">
                <a:solidFill>
                  <a:srgbClr val="002060"/>
                </a:solidFill>
                <a:latin typeface="Century Gothic" panose="020B0502020202020204" pitchFamily="34" charset="0"/>
              </a:rPr>
              <a:t>DAN PERUMAHAN RAKYAT PROVINSI</a:t>
            </a:r>
          </a:p>
          <a:p>
            <a:pPr algn="ctr"/>
            <a:r>
              <a:rPr lang="en-AU" sz="900" b="1" dirty="0">
                <a:solidFill>
                  <a:srgbClr val="002060"/>
                </a:solidFill>
                <a:latin typeface="Century Gothic" panose="020B0502020202020204" pitchFamily="34" charset="0"/>
              </a:rPr>
              <a:t>KALIMANTAN TIMUR</a:t>
            </a:r>
            <a:endParaRPr lang="id-ID" sz="900" b="1" dirty="0">
              <a:solidFill>
                <a:srgbClr val="002060"/>
              </a:solidFill>
              <a:latin typeface="Century Gothic" panose="020B0502020202020204" pitchFamily="34" charset="0"/>
            </a:endParaRPr>
          </a:p>
        </p:txBody>
      </p:sp>
      <p:sp>
        <p:nvSpPr>
          <p:cNvPr id="4" name="Rectangle 3">
            <a:extLst>
              <a:ext uri="{FF2B5EF4-FFF2-40B4-BE49-F238E27FC236}">
                <a16:creationId xmlns:a16="http://schemas.microsoft.com/office/drawing/2014/main" id="{550BDD92-59AD-2CF4-3760-46BFFD1001C2}"/>
              </a:ext>
            </a:extLst>
          </p:cNvPr>
          <p:cNvSpPr/>
          <p:nvPr/>
        </p:nvSpPr>
        <p:spPr>
          <a:xfrm>
            <a:off x="3315597" y="860843"/>
            <a:ext cx="8533490" cy="2542912"/>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bg1"/>
                </a:solidFill>
                <a:latin typeface="Apple Braille" pitchFamily="2" charset="0"/>
              </a:rPr>
              <a:t>SUB KEGIATAN PENGAWASAN DAN EVALUASI TERTIB PEMANFAATAN PRODUK JASA KONSTRUKSI PROVINSI DAN LINTAS KABUPATEN/KOTA</a:t>
            </a:r>
          </a:p>
          <a:p>
            <a:pPr algn="ctr"/>
            <a:r>
              <a:rPr lang="en-US" sz="3200" b="1" dirty="0">
                <a:solidFill>
                  <a:schemeClr val="bg1"/>
                </a:solidFill>
                <a:latin typeface="Apple Braille" pitchFamily="2" charset="0"/>
              </a:rPr>
              <a:t>Rp. 300.000.000</a:t>
            </a:r>
          </a:p>
        </p:txBody>
      </p:sp>
      <p:sp>
        <p:nvSpPr>
          <p:cNvPr id="8" name="Rectangle 7">
            <a:extLst>
              <a:ext uri="{FF2B5EF4-FFF2-40B4-BE49-F238E27FC236}">
                <a16:creationId xmlns:a16="http://schemas.microsoft.com/office/drawing/2014/main" id="{60B26BBD-63F3-9C97-D323-FEE6B5B182BD}"/>
              </a:ext>
            </a:extLst>
          </p:cNvPr>
          <p:cNvSpPr/>
          <p:nvPr/>
        </p:nvSpPr>
        <p:spPr>
          <a:xfrm>
            <a:off x="342914" y="3563610"/>
            <a:ext cx="11506174" cy="2387600"/>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nSpc>
                <a:spcPct val="150000"/>
              </a:lnSpc>
              <a:buFont typeface="+mj-lt"/>
              <a:buAutoNum type="arabicPeriod"/>
            </a:pPr>
            <a:r>
              <a:rPr lang="en-ID" b="1" dirty="0">
                <a:solidFill>
                  <a:schemeClr val="tx1"/>
                </a:solidFill>
                <a:latin typeface="Apple Braille" pitchFamily="2" charset="0"/>
              </a:rPr>
              <a:t>KLINIK PENGAWASAN PADA PENGELOLA/PEMILIK BANGUNAN			</a:t>
            </a:r>
          </a:p>
          <a:p>
            <a:pPr marL="342900" indent="-342900">
              <a:lnSpc>
                <a:spcPct val="150000"/>
              </a:lnSpc>
              <a:buFont typeface="+mj-lt"/>
              <a:buAutoNum type="arabicPeriod"/>
            </a:pPr>
            <a:r>
              <a:rPr lang="en-ID" b="1" dirty="0">
                <a:solidFill>
                  <a:schemeClr val="tx1"/>
                </a:solidFill>
                <a:effectLst/>
                <a:latin typeface="Apple Braille" pitchFamily="2" charset="0"/>
              </a:rPr>
              <a:t>PELAKSANAAN PENGAWASAN TERTIB PEMANFAATAN </a:t>
            </a:r>
            <a:r>
              <a:rPr lang="en-ID" b="1" dirty="0">
                <a:solidFill>
                  <a:schemeClr val="tx1"/>
                </a:solidFill>
                <a:latin typeface="Apple Braille" pitchFamily="2" charset="0"/>
              </a:rPr>
              <a:t>PRODUK JASA KONSTRUKSI PADA PENGELOLA / PEMILIK BANGUNAN</a:t>
            </a:r>
            <a:r>
              <a:rPr lang="en-ID" b="1" dirty="0">
                <a:solidFill>
                  <a:schemeClr val="tx1"/>
                </a:solidFill>
                <a:effectLst/>
                <a:latin typeface="Apple Braille" pitchFamily="2" charset="0"/>
              </a:rPr>
              <a:t>	</a:t>
            </a:r>
          </a:p>
          <a:p>
            <a:pPr marL="342900" indent="-342900">
              <a:lnSpc>
                <a:spcPct val="150000"/>
              </a:lnSpc>
              <a:buFont typeface="+mj-lt"/>
              <a:buAutoNum type="arabicPeriod"/>
            </a:pPr>
            <a:r>
              <a:rPr lang="en-ID" b="1" dirty="0">
                <a:solidFill>
                  <a:schemeClr val="tx1"/>
                </a:solidFill>
                <a:latin typeface="Apple Braille" pitchFamily="2" charset="0"/>
              </a:rPr>
              <a:t>PEMANTAUAN </a:t>
            </a:r>
            <a:r>
              <a:rPr lang="en-ID" b="1" dirty="0">
                <a:solidFill>
                  <a:schemeClr val="tx1"/>
                </a:solidFill>
                <a:effectLst/>
                <a:latin typeface="Apple Braille" pitchFamily="2" charset="0"/>
              </a:rPr>
              <a:t> DAN EVALUASI PADA PENGELOLA /PEMILIK BANGUNAN PENAGWASAN  PEMANFAATAN PRODUK JASA KONSTRUKSI</a:t>
            </a:r>
            <a:r>
              <a:rPr lang="en-ID" sz="1500" b="1" dirty="0">
                <a:solidFill>
                  <a:schemeClr val="tx1"/>
                </a:solidFill>
                <a:latin typeface="Apple Braille" pitchFamily="2" charset="0"/>
              </a:rPr>
              <a:t>			</a:t>
            </a:r>
          </a:p>
        </p:txBody>
      </p:sp>
      <p:sp>
        <p:nvSpPr>
          <p:cNvPr id="7" name="Arrow: Notched Right 6">
            <a:extLst>
              <a:ext uri="{FF2B5EF4-FFF2-40B4-BE49-F238E27FC236}">
                <a16:creationId xmlns:a16="http://schemas.microsoft.com/office/drawing/2014/main" id="{CE379EB3-99F8-C6D8-C8B7-7012F36253F5}"/>
              </a:ext>
            </a:extLst>
          </p:cNvPr>
          <p:cNvSpPr/>
          <p:nvPr/>
        </p:nvSpPr>
        <p:spPr>
          <a:xfrm>
            <a:off x="342913" y="1001976"/>
            <a:ext cx="2875028" cy="1387366"/>
          </a:xfrm>
          <a:prstGeom prst="notched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bg1"/>
                </a:solidFill>
                <a:effectLst>
                  <a:outerShdw blurRad="38100" dist="25400" dir="5400000" algn="ctr" rotWithShape="0">
                    <a:srgbClr val="6E747A">
                      <a:alpha val="43000"/>
                    </a:srgbClr>
                  </a:outerShdw>
                </a:effectLst>
                <a:highlight>
                  <a:srgbClr val="FF0000"/>
                </a:highlight>
              </a:rPr>
              <a:t>20 PENGELOLA/</a:t>
            </a:r>
          </a:p>
          <a:p>
            <a:pPr algn="ctr"/>
            <a:r>
              <a:rPr lang="en-US" sz="2400" b="1" dirty="0">
                <a:ln w="0"/>
                <a:solidFill>
                  <a:schemeClr val="bg1"/>
                </a:solidFill>
                <a:effectLst>
                  <a:outerShdw blurRad="38100" dist="25400" dir="5400000" algn="ctr" rotWithShape="0">
                    <a:srgbClr val="6E747A">
                      <a:alpha val="43000"/>
                    </a:srgbClr>
                  </a:outerShdw>
                </a:effectLst>
                <a:highlight>
                  <a:srgbClr val="FF0000"/>
                </a:highlight>
              </a:rPr>
              <a:t>PEMILIK BANGUNAN</a:t>
            </a:r>
          </a:p>
        </p:txBody>
      </p:sp>
    </p:spTree>
    <p:extLst>
      <p:ext uri="{BB962C8B-B14F-4D97-AF65-F5344CB8AC3E}">
        <p14:creationId xmlns:p14="http://schemas.microsoft.com/office/powerpoint/2010/main" val="358079226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9B9A90-5148-9477-A419-A34BE620E3FF}"/>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2EB32175-906F-5F3E-F512-72DBF105CDF2}"/>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000" dirty="0">
              <a:latin typeface="Century Gothic" panose="020B0502020202020204" pitchFamily="34" charset="0"/>
            </a:endParaRPr>
          </a:p>
        </p:txBody>
      </p:sp>
      <p:sp>
        <p:nvSpPr>
          <p:cNvPr id="13" name="Title 12">
            <a:extLst>
              <a:ext uri="{FF2B5EF4-FFF2-40B4-BE49-F238E27FC236}">
                <a16:creationId xmlns:a16="http://schemas.microsoft.com/office/drawing/2014/main" id="{A51FF42B-FBD3-F0B7-49AA-14DF42A8A6AE}"/>
              </a:ext>
            </a:extLst>
          </p:cNvPr>
          <p:cNvSpPr>
            <a:spLocks noGrp="1"/>
          </p:cNvSpPr>
          <p:nvPr>
            <p:ph type="ctrTitle"/>
          </p:nvPr>
        </p:nvSpPr>
        <p:spPr>
          <a:xfrm>
            <a:off x="-147804" y="-208161"/>
            <a:ext cx="9144000" cy="1423235"/>
          </a:xfrm>
        </p:spPr>
        <p:txBody>
          <a:bodyPr>
            <a:noAutofit/>
          </a:bodyPr>
          <a:lstStyle/>
          <a:p>
            <a:br>
              <a:rPr lang="en-US" sz="1000"/>
            </a:br>
            <a:endParaRPr lang="en-US" sz="1000" dirty="0"/>
          </a:p>
        </p:txBody>
      </p:sp>
      <p:sp>
        <p:nvSpPr>
          <p:cNvPr id="16" name="Title 12">
            <a:extLst>
              <a:ext uri="{FF2B5EF4-FFF2-40B4-BE49-F238E27FC236}">
                <a16:creationId xmlns:a16="http://schemas.microsoft.com/office/drawing/2014/main" id="{815C3F66-C0B5-7B73-D0DF-39B7FA14153A}"/>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1000" dirty="0"/>
          </a:p>
        </p:txBody>
      </p:sp>
      <p:pic>
        <p:nvPicPr>
          <p:cNvPr id="2" name="Picture 1">
            <a:extLst>
              <a:ext uri="{FF2B5EF4-FFF2-40B4-BE49-F238E27FC236}">
                <a16:creationId xmlns:a16="http://schemas.microsoft.com/office/drawing/2014/main" id="{F3925BDE-7F0D-DF7E-7C68-FD23589553C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41856" y="62374"/>
            <a:ext cx="369674" cy="468378"/>
          </a:xfrm>
          <a:prstGeom prst="rect">
            <a:avLst/>
          </a:prstGeom>
        </p:spPr>
      </p:pic>
      <p:sp>
        <p:nvSpPr>
          <p:cNvPr id="3" name="Rectangle 2">
            <a:extLst>
              <a:ext uri="{FF2B5EF4-FFF2-40B4-BE49-F238E27FC236}">
                <a16:creationId xmlns:a16="http://schemas.microsoft.com/office/drawing/2014/main" id="{CC95A60B-FEC9-BB7C-1D76-C5515FD50D5F}"/>
              </a:ext>
            </a:extLst>
          </p:cNvPr>
          <p:cNvSpPr/>
          <p:nvPr/>
        </p:nvSpPr>
        <p:spPr>
          <a:xfrm>
            <a:off x="9592508" y="87959"/>
            <a:ext cx="2747296" cy="507831"/>
          </a:xfrm>
          <a:prstGeom prst="rect">
            <a:avLst/>
          </a:prstGeom>
        </p:spPr>
        <p:txBody>
          <a:bodyPr wrap="square">
            <a:spAutoFit/>
          </a:bodyPr>
          <a:lstStyle/>
          <a:p>
            <a:pPr algn="ctr"/>
            <a:r>
              <a:rPr lang="en-AU" sz="900" b="1" dirty="0">
                <a:solidFill>
                  <a:srgbClr val="002060"/>
                </a:solidFill>
                <a:latin typeface="Century Gothic" panose="020B0502020202020204" pitchFamily="34" charset="0"/>
              </a:rPr>
              <a:t>DINAS PEKERJAAN UMUM PENATAAN RUANG</a:t>
            </a:r>
          </a:p>
          <a:p>
            <a:pPr algn="ctr"/>
            <a:r>
              <a:rPr lang="en-AU" sz="900" b="1" dirty="0">
                <a:solidFill>
                  <a:srgbClr val="002060"/>
                </a:solidFill>
                <a:latin typeface="Century Gothic" panose="020B0502020202020204" pitchFamily="34" charset="0"/>
              </a:rPr>
              <a:t>DAN PERUMAHAN RAKYAT PROVINSI</a:t>
            </a:r>
          </a:p>
          <a:p>
            <a:pPr algn="ctr"/>
            <a:r>
              <a:rPr lang="en-AU" sz="900" b="1" dirty="0">
                <a:solidFill>
                  <a:srgbClr val="002060"/>
                </a:solidFill>
                <a:latin typeface="Century Gothic" panose="020B0502020202020204" pitchFamily="34" charset="0"/>
              </a:rPr>
              <a:t>KALIMANTAN TIMUR</a:t>
            </a:r>
            <a:endParaRPr lang="id-ID" sz="900" b="1" dirty="0">
              <a:solidFill>
                <a:srgbClr val="002060"/>
              </a:solidFill>
              <a:latin typeface="Century Gothic" panose="020B0502020202020204" pitchFamily="34" charset="0"/>
            </a:endParaRPr>
          </a:p>
        </p:txBody>
      </p:sp>
      <p:sp>
        <p:nvSpPr>
          <p:cNvPr id="4" name="Rectangle 3">
            <a:extLst>
              <a:ext uri="{FF2B5EF4-FFF2-40B4-BE49-F238E27FC236}">
                <a16:creationId xmlns:a16="http://schemas.microsoft.com/office/drawing/2014/main" id="{6050476F-86B1-9DB3-B95D-DBE5878F450D}"/>
              </a:ext>
            </a:extLst>
          </p:cNvPr>
          <p:cNvSpPr/>
          <p:nvPr/>
        </p:nvSpPr>
        <p:spPr>
          <a:xfrm>
            <a:off x="3232528" y="683748"/>
            <a:ext cx="8403266" cy="1974392"/>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000" b="1" dirty="0">
                <a:solidFill>
                  <a:schemeClr val="bg1"/>
                </a:solidFill>
                <a:latin typeface="Apple Braille" pitchFamily="2" charset="0"/>
              </a:rPr>
              <a:t>SUB KEGIATAN PEMBINAAN TERTIB USAHA, TERTIB PENYELENGGARAAN, DAN TERTIB PEMANFAATAN PRODUK JASA KONSTRUKSI</a:t>
            </a:r>
          </a:p>
          <a:p>
            <a:pPr algn="ctr"/>
            <a:r>
              <a:rPr lang="en-US" sz="3000" b="1" dirty="0">
                <a:solidFill>
                  <a:schemeClr val="bg1"/>
                </a:solidFill>
                <a:latin typeface="Apple Braille" pitchFamily="2" charset="0"/>
              </a:rPr>
              <a:t>Rp. 3.400.000.000</a:t>
            </a:r>
          </a:p>
        </p:txBody>
      </p:sp>
      <p:sp>
        <p:nvSpPr>
          <p:cNvPr id="8" name="Rectangle 7">
            <a:extLst>
              <a:ext uri="{FF2B5EF4-FFF2-40B4-BE49-F238E27FC236}">
                <a16:creationId xmlns:a16="http://schemas.microsoft.com/office/drawing/2014/main" id="{EEE1C8FA-C8C5-1651-018D-33FA99212DE8}"/>
              </a:ext>
            </a:extLst>
          </p:cNvPr>
          <p:cNvSpPr/>
          <p:nvPr/>
        </p:nvSpPr>
        <p:spPr>
          <a:xfrm>
            <a:off x="833377" y="2920668"/>
            <a:ext cx="10802417" cy="3400914"/>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marR="0" lvl="0" indent="-342900" algn="just">
              <a:lnSpc>
                <a:spcPct val="150000"/>
              </a:lnSpc>
              <a:spcBef>
                <a:spcPts val="0"/>
              </a:spcBef>
              <a:spcAft>
                <a:spcPts val="0"/>
              </a:spcAft>
              <a:buFont typeface="+mj-lt"/>
              <a:buAutoNum type="arabicPeriod"/>
            </a:pPr>
            <a:r>
              <a:rPr lang="ms-MY" sz="1100" b="1" dirty="0">
                <a:solidFill>
                  <a:srgbClr val="000000"/>
                </a:solidFill>
                <a:effectLst/>
                <a:latin typeface="Aptos" panose="020B0004020202020204" pitchFamily="34" charset="0"/>
                <a:ea typeface="Microsoft JhengHei" panose="020B0604030504040204" pitchFamily="34" charset="-120"/>
                <a:cs typeface="Arial MT"/>
              </a:rPr>
              <a:t>SOSIALISASI PERATURAN PERUNDANG - UNDANGAN SUB URUSAN JASA KONSTRUKSI			</a:t>
            </a:r>
            <a:endParaRPr lang="en-ID" sz="1100" b="1" dirty="0">
              <a:effectLst/>
              <a:latin typeface="Aptos" panose="020B0004020202020204" pitchFamily="34" charset="0"/>
              <a:ea typeface="Arial MT"/>
              <a:cs typeface="Arial MT"/>
            </a:endParaRPr>
          </a:p>
          <a:p>
            <a:pPr marL="342900" marR="0" lvl="0" indent="-342900" algn="just">
              <a:lnSpc>
                <a:spcPct val="150000"/>
              </a:lnSpc>
              <a:spcBef>
                <a:spcPts val="0"/>
              </a:spcBef>
              <a:spcAft>
                <a:spcPts val="0"/>
              </a:spcAft>
              <a:buFont typeface="+mj-lt"/>
              <a:buAutoNum type="arabicPeriod"/>
            </a:pPr>
            <a:r>
              <a:rPr lang="ms-MY" sz="1100" b="1" dirty="0">
                <a:solidFill>
                  <a:srgbClr val="000000"/>
                </a:solidFill>
                <a:effectLst/>
                <a:latin typeface="Aptos" panose="020B0004020202020204" pitchFamily="34" charset="0"/>
                <a:ea typeface="Microsoft JhengHei" panose="020B0604030504040204" pitchFamily="34" charset="-120"/>
                <a:cs typeface="Arial MT"/>
              </a:rPr>
              <a:t>FORUM JASA KONSTRUKSI KALIMANTAN TIMUR TAHUN 2025					</a:t>
            </a:r>
            <a:endParaRPr lang="en-ID" sz="1100" b="1" dirty="0">
              <a:effectLst/>
              <a:latin typeface="Aptos" panose="020B0004020202020204" pitchFamily="34" charset="0"/>
              <a:ea typeface="Arial MT"/>
              <a:cs typeface="Arial MT"/>
            </a:endParaRPr>
          </a:p>
          <a:p>
            <a:pPr marL="342900" marR="0" lvl="0" indent="-342900" algn="just">
              <a:lnSpc>
                <a:spcPct val="150000"/>
              </a:lnSpc>
              <a:spcBef>
                <a:spcPts val="0"/>
              </a:spcBef>
              <a:spcAft>
                <a:spcPts val="0"/>
              </a:spcAft>
              <a:buFont typeface="+mj-lt"/>
              <a:buAutoNum type="arabicPeriod"/>
            </a:pPr>
            <a:r>
              <a:rPr lang="ms-MY" sz="1100" b="1" dirty="0">
                <a:solidFill>
                  <a:srgbClr val="000000"/>
                </a:solidFill>
                <a:effectLst/>
                <a:latin typeface="Aptos" panose="020B0004020202020204" pitchFamily="34" charset="0"/>
                <a:ea typeface="Microsoft JhengHei" panose="020B0604030504040204" pitchFamily="34" charset="-120"/>
                <a:cs typeface="Arial MT"/>
              </a:rPr>
              <a:t>RAPAT KOORDINASI KELEMBAGAAN SUB URUSAN JASA KONSTRUKSI KAB/KOTA SE KALIMANTAN TIMUR		</a:t>
            </a:r>
            <a:endParaRPr lang="en-ID" sz="1100" b="1" dirty="0">
              <a:effectLst/>
              <a:latin typeface="Aptos" panose="020B0004020202020204" pitchFamily="34" charset="0"/>
              <a:ea typeface="Arial MT"/>
              <a:cs typeface="Arial MT"/>
            </a:endParaRPr>
          </a:p>
          <a:p>
            <a:pPr marL="342900" marR="0" lvl="0" indent="-342900" algn="just">
              <a:lnSpc>
                <a:spcPct val="150000"/>
              </a:lnSpc>
              <a:spcBef>
                <a:spcPts val="0"/>
              </a:spcBef>
              <a:spcAft>
                <a:spcPts val="0"/>
              </a:spcAft>
              <a:buFont typeface="+mj-lt"/>
              <a:buAutoNum type="arabicPeriod"/>
            </a:pPr>
            <a:r>
              <a:rPr lang="ms-MY" sz="1100" b="1" dirty="0">
                <a:solidFill>
                  <a:srgbClr val="000000"/>
                </a:solidFill>
                <a:effectLst/>
                <a:latin typeface="Aptos" panose="020B0004020202020204" pitchFamily="34" charset="0"/>
                <a:ea typeface="Microsoft JhengHei" panose="020B0604030504040204" pitchFamily="34" charset="-120"/>
                <a:cs typeface="Arial MT"/>
              </a:rPr>
              <a:t>SOSIALISASI NSPK/KEBIJAKAN KHUSUS KEPADA MASYARAKAT JASA KONSTRUKSI		</a:t>
            </a:r>
            <a:endParaRPr lang="en-ID" sz="1100" b="1" dirty="0">
              <a:effectLst/>
              <a:latin typeface="Aptos" panose="020B0004020202020204" pitchFamily="34" charset="0"/>
              <a:ea typeface="Arial MT"/>
              <a:cs typeface="Arial MT"/>
            </a:endParaRPr>
          </a:p>
          <a:p>
            <a:pPr marL="342900" marR="0" lvl="0" indent="-342900" algn="just">
              <a:lnSpc>
                <a:spcPct val="150000"/>
              </a:lnSpc>
              <a:spcBef>
                <a:spcPts val="0"/>
              </a:spcBef>
              <a:spcAft>
                <a:spcPts val="0"/>
              </a:spcAft>
              <a:buFont typeface="+mj-lt"/>
              <a:buAutoNum type="arabicPeriod"/>
            </a:pPr>
            <a:r>
              <a:rPr lang="ms-MY" sz="1100" b="1" dirty="0">
                <a:solidFill>
                  <a:srgbClr val="000000"/>
                </a:solidFill>
                <a:effectLst/>
                <a:latin typeface="Aptos" panose="020B0004020202020204" pitchFamily="34" charset="0"/>
                <a:ea typeface="Microsoft JhengHei" panose="020B0604030504040204" pitchFamily="34" charset="-120"/>
                <a:cs typeface="Arial MT"/>
              </a:rPr>
              <a:t>SOSIALISASI PRODUK HUKUM KEPALA DAERAH LINGKUP PEMERINTAH DAERAH PROVINSI KALTIM TAHUN 2025 	</a:t>
            </a:r>
            <a:endParaRPr lang="en-ID" sz="1100" b="1" dirty="0">
              <a:effectLst/>
              <a:latin typeface="Aptos" panose="020B0004020202020204" pitchFamily="34" charset="0"/>
              <a:ea typeface="Arial MT"/>
              <a:cs typeface="Arial MT"/>
            </a:endParaRPr>
          </a:p>
          <a:p>
            <a:pPr marL="342900" marR="0" lvl="0" indent="-342900" algn="just">
              <a:lnSpc>
                <a:spcPct val="150000"/>
              </a:lnSpc>
              <a:spcBef>
                <a:spcPts val="0"/>
              </a:spcBef>
              <a:spcAft>
                <a:spcPts val="0"/>
              </a:spcAft>
              <a:buFont typeface="+mj-lt"/>
              <a:buAutoNum type="arabicPeriod"/>
            </a:pPr>
            <a:r>
              <a:rPr lang="ms-MY" sz="1100" b="1" dirty="0">
                <a:solidFill>
                  <a:srgbClr val="000000"/>
                </a:solidFill>
                <a:effectLst/>
                <a:latin typeface="Aptos" panose="020B0004020202020204" pitchFamily="34" charset="0"/>
                <a:ea typeface="Microsoft JhengHei" panose="020B0604030504040204" pitchFamily="34" charset="-120"/>
                <a:cs typeface="Arial MT"/>
              </a:rPr>
              <a:t>PEMBEKALAN TEKNIS DALAM RANGKA PEMBINAAN MASYARAKAT JASA KONSTRUKSI 			</a:t>
            </a:r>
            <a:endParaRPr lang="en-ID" sz="1100" b="1" dirty="0">
              <a:effectLst/>
              <a:latin typeface="Aptos" panose="020B0004020202020204" pitchFamily="34" charset="0"/>
              <a:ea typeface="Arial MT"/>
              <a:cs typeface="Arial MT"/>
            </a:endParaRPr>
          </a:p>
          <a:p>
            <a:pPr marL="342900" marR="0" lvl="0" indent="-342900" algn="just">
              <a:lnSpc>
                <a:spcPct val="150000"/>
              </a:lnSpc>
              <a:spcBef>
                <a:spcPts val="0"/>
              </a:spcBef>
              <a:spcAft>
                <a:spcPts val="0"/>
              </a:spcAft>
              <a:buFont typeface="+mj-lt"/>
              <a:buAutoNum type="arabicPeriod"/>
            </a:pPr>
            <a:r>
              <a:rPr lang="ms-MY" sz="1100" b="1" dirty="0">
                <a:solidFill>
                  <a:srgbClr val="000000"/>
                </a:solidFill>
                <a:effectLst/>
                <a:latin typeface="Aptos" panose="020B0004020202020204" pitchFamily="34" charset="0"/>
                <a:ea typeface="Microsoft JhengHei" panose="020B0604030504040204" pitchFamily="34" charset="-120"/>
                <a:cs typeface="Arial MT"/>
              </a:rPr>
              <a:t>PEMBEKALAN TEKNIS PENERAPAN SISTEM YANG DIKEMBANGKAN OLEH PEMERINTAH PUSAT 			</a:t>
            </a:r>
            <a:endParaRPr lang="en-ID" sz="1100" b="1" dirty="0">
              <a:effectLst/>
              <a:latin typeface="Aptos" panose="020B0004020202020204" pitchFamily="34" charset="0"/>
              <a:ea typeface="Arial MT"/>
              <a:cs typeface="Arial MT"/>
            </a:endParaRPr>
          </a:p>
          <a:p>
            <a:pPr marL="342900" marR="0" lvl="0" indent="-342900" algn="just">
              <a:lnSpc>
                <a:spcPct val="150000"/>
              </a:lnSpc>
              <a:spcBef>
                <a:spcPts val="0"/>
              </a:spcBef>
              <a:spcAft>
                <a:spcPts val="0"/>
              </a:spcAft>
              <a:buFont typeface="+mj-lt"/>
              <a:buAutoNum type="arabicPeriod"/>
            </a:pPr>
            <a:r>
              <a:rPr lang="ms-MY" sz="1100" b="1" dirty="0">
                <a:solidFill>
                  <a:srgbClr val="000000"/>
                </a:solidFill>
                <a:effectLst/>
                <a:latin typeface="Aptos" panose="020B0004020202020204" pitchFamily="34" charset="0"/>
                <a:ea typeface="Microsoft JhengHei" panose="020B0604030504040204" pitchFamily="34" charset="-120"/>
                <a:cs typeface="Arial MT"/>
              </a:rPr>
              <a:t>PEMBEKALAN TEKNIS TERHADAP PENYELENGGARAAN SEKTOR JASA KONSTRUKSI 			</a:t>
            </a:r>
            <a:endParaRPr lang="en-ID" sz="1100" b="1" dirty="0">
              <a:effectLst/>
              <a:latin typeface="Aptos" panose="020B0004020202020204" pitchFamily="34" charset="0"/>
              <a:ea typeface="Arial MT"/>
              <a:cs typeface="Arial MT"/>
            </a:endParaRPr>
          </a:p>
          <a:p>
            <a:pPr marL="342900" marR="0" lvl="0" indent="-342900" algn="just">
              <a:lnSpc>
                <a:spcPct val="150000"/>
              </a:lnSpc>
              <a:spcBef>
                <a:spcPts val="0"/>
              </a:spcBef>
              <a:spcAft>
                <a:spcPts val="0"/>
              </a:spcAft>
              <a:buFont typeface="+mj-lt"/>
              <a:buAutoNum type="arabicPeriod"/>
            </a:pPr>
            <a:r>
              <a:rPr lang="ms-MY" sz="1100" b="1" dirty="0">
                <a:solidFill>
                  <a:srgbClr val="000000"/>
                </a:solidFill>
                <a:latin typeface="Aptos" panose="020B0004020202020204" pitchFamily="34" charset="0"/>
                <a:ea typeface="Microsoft JhengHei" panose="020B0604030504040204" pitchFamily="34" charset="-120"/>
                <a:cs typeface="Arial MT"/>
              </a:rPr>
              <a:t>PENILAIAN KIENRJA </a:t>
            </a:r>
            <a:r>
              <a:rPr lang="ms-MY" sz="1100" b="1" dirty="0">
                <a:solidFill>
                  <a:srgbClr val="000000"/>
                </a:solidFill>
                <a:effectLst/>
                <a:latin typeface="Aptos" panose="020B0004020202020204" pitchFamily="34" charset="0"/>
                <a:ea typeface="Microsoft JhengHei" panose="020B0604030504040204" pitchFamily="34" charset="-120"/>
                <a:cs typeface="Arial MT"/>
              </a:rPr>
              <a:t>SUB URUSAN JASA KONSTRUKSI  KABUPATEN/JKOTA SE KALTIM</a:t>
            </a:r>
          </a:p>
          <a:p>
            <a:pPr marL="342900" marR="0" lvl="0" indent="-342900" algn="just">
              <a:lnSpc>
                <a:spcPct val="150000"/>
              </a:lnSpc>
              <a:spcBef>
                <a:spcPts val="0"/>
              </a:spcBef>
              <a:spcAft>
                <a:spcPts val="0"/>
              </a:spcAft>
              <a:buFont typeface="+mj-lt"/>
              <a:buAutoNum type="arabicPeriod"/>
            </a:pPr>
            <a:r>
              <a:rPr lang="ms-MY" sz="1100" b="1" dirty="0">
                <a:solidFill>
                  <a:srgbClr val="000000"/>
                </a:solidFill>
                <a:effectLst/>
                <a:latin typeface="Aptos" panose="020B0004020202020204" pitchFamily="34" charset="0"/>
                <a:ea typeface="Microsoft JhengHei" panose="020B0604030504040204" pitchFamily="34" charset="-120"/>
                <a:cs typeface="Arial MT"/>
              </a:rPr>
              <a:t>PEMBINAAN TENAGA KERJA KONSTRUKSI (TKK) KAB/KOTA SE KALIMANTAN TIMUR   			</a:t>
            </a:r>
            <a:endParaRPr lang="en-ID" sz="1100" b="1" dirty="0">
              <a:effectLst/>
              <a:latin typeface="Aptos" panose="020B0004020202020204" pitchFamily="34" charset="0"/>
              <a:ea typeface="Arial MT"/>
              <a:cs typeface="Arial MT"/>
            </a:endParaRPr>
          </a:p>
          <a:p>
            <a:pPr marL="342900" marR="0" lvl="0" indent="-342900" algn="just">
              <a:lnSpc>
                <a:spcPct val="150000"/>
              </a:lnSpc>
              <a:spcBef>
                <a:spcPts val="0"/>
              </a:spcBef>
              <a:spcAft>
                <a:spcPts val="0"/>
              </a:spcAft>
              <a:buFont typeface="+mj-lt"/>
              <a:buAutoNum type="arabicPeriod"/>
            </a:pPr>
            <a:r>
              <a:rPr lang="ms-MY" sz="1100" b="1" dirty="0">
                <a:solidFill>
                  <a:srgbClr val="000000"/>
                </a:solidFill>
                <a:effectLst/>
                <a:latin typeface="Aptos" panose="020B0004020202020204" pitchFamily="34" charset="0"/>
                <a:ea typeface="Microsoft JhengHei" panose="020B0604030504040204" pitchFamily="34" charset="-120"/>
                <a:cs typeface="Arial MT"/>
              </a:rPr>
              <a:t>MONITORING PENGUATAN KELEMBAGAAN KABUPATEN/KOTA SE KALIMANTAN TIMUR SUB URUSAN JASA KONSTRUKSI 	</a:t>
            </a:r>
            <a:endParaRPr lang="en-ID" sz="1100" b="1" dirty="0">
              <a:effectLst/>
              <a:latin typeface="Aptos" panose="020B0004020202020204" pitchFamily="34" charset="0"/>
              <a:ea typeface="Arial MT"/>
              <a:cs typeface="Arial MT"/>
            </a:endParaRPr>
          </a:p>
          <a:p>
            <a:pPr marL="342900" marR="0" lvl="0" indent="-342900" algn="just">
              <a:lnSpc>
                <a:spcPct val="150000"/>
              </a:lnSpc>
              <a:spcBef>
                <a:spcPts val="0"/>
              </a:spcBef>
              <a:spcAft>
                <a:spcPts val="0"/>
              </a:spcAft>
              <a:buFont typeface="+mj-lt"/>
              <a:buAutoNum type="arabicPeriod"/>
            </a:pPr>
            <a:r>
              <a:rPr lang="ms-MY" sz="1100" b="1" dirty="0">
                <a:solidFill>
                  <a:srgbClr val="000000"/>
                </a:solidFill>
                <a:effectLst/>
                <a:latin typeface="Aptos" panose="020B0004020202020204" pitchFamily="34" charset="0"/>
                <a:ea typeface="Microsoft JhengHei" panose="020B0604030504040204" pitchFamily="34" charset="-120"/>
                <a:cs typeface="Arial MT"/>
              </a:rPr>
              <a:t>KLINIK MASYARAKAT JASA KONSTRUKSI 						</a:t>
            </a:r>
            <a:endParaRPr lang="en-ID" sz="1100" b="1" dirty="0">
              <a:effectLst/>
              <a:latin typeface="Aptos" panose="020B0004020202020204" pitchFamily="34" charset="0"/>
              <a:ea typeface="Arial MT"/>
              <a:cs typeface="Arial MT"/>
            </a:endParaRPr>
          </a:p>
        </p:txBody>
      </p:sp>
      <p:sp>
        <p:nvSpPr>
          <p:cNvPr id="7" name="Arrow: Notched Right 6">
            <a:extLst>
              <a:ext uri="{FF2B5EF4-FFF2-40B4-BE49-F238E27FC236}">
                <a16:creationId xmlns:a16="http://schemas.microsoft.com/office/drawing/2014/main" id="{FB1E0552-5924-FBBA-AD43-0B58A78E1027}"/>
              </a:ext>
            </a:extLst>
          </p:cNvPr>
          <p:cNvSpPr/>
          <p:nvPr/>
        </p:nvSpPr>
        <p:spPr>
          <a:xfrm>
            <a:off x="0" y="600371"/>
            <a:ext cx="3084724" cy="1387366"/>
          </a:xfrm>
          <a:prstGeom prst="notched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ln w="0"/>
                <a:solidFill>
                  <a:schemeClr val="bg1"/>
                </a:solidFill>
                <a:effectLst>
                  <a:outerShdw blurRad="38100" dist="25400" dir="5400000" algn="ctr" rotWithShape="0">
                    <a:srgbClr val="6E747A">
                      <a:alpha val="43000"/>
                    </a:srgbClr>
                  </a:outerShdw>
                </a:effectLst>
                <a:highlight>
                  <a:srgbClr val="FF0000"/>
                </a:highlight>
              </a:rPr>
              <a:t>11 LEMBAGA</a:t>
            </a:r>
            <a:endParaRPr lang="en-US" sz="2800" b="1" dirty="0">
              <a:ln w="0"/>
              <a:solidFill>
                <a:schemeClr val="bg1"/>
              </a:solidFill>
              <a:effectLst>
                <a:outerShdw blurRad="38100" dist="25400" dir="5400000" algn="ctr" rotWithShape="0">
                  <a:srgbClr val="6E747A">
                    <a:alpha val="43000"/>
                  </a:srgbClr>
                </a:outerShdw>
              </a:effectLst>
              <a:highlight>
                <a:srgbClr val="FF0000"/>
              </a:highlight>
            </a:endParaRPr>
          </a:p>
        </p:txBody>
      </p:sp>
    </p:spTree>
    <p:extLst>
      <p:ext uri="{BB962C8B-B14F-4D97-AF65-F5344CB8AC3E}">
        <p14:creationId xmlns:p14="http://schemas.microsoft.com/office/powerpoint/2010/main" val="262596136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75D58-C919-F5EA-FB54-BDD171E08C6A}"/>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07907B07-1EBF-FD1F-A6CD-4CD3CC4CE29D}"/>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000" dirty="0">
              <a:latin typeface="Century Gothic" panose="020B0502020202020204" pitchFamily="34" charset="0"/>
            </a:endParaRPr>
          </a:p>
        </p:txBody>
      </p:sp>
      <p:sp>
        <p:nvSpPr>
          <p:cNvPr id="13" name="Title 12">
            <a:extLst>
              <a:ext uri="{FF2B5EF4-FFF2-40B4-BE49-F238E27FC236}">
                <a16:creationId xmlns:a16="http://schemas.microsoft.com/office/drawing/2014/main" id="{1CC69734-3103-673C-B208-1E4D3ECAAD23}"/>
              </a:ext>
            </a:extLst>
          </p:cNvPr>
          <p:cNvSpPr>
            <a:spLocks noGrp="1"/>
          </p:cNvSpPr>
          <p:nvPr>
            <p:ph type="ctrTitle"/>
          </p:nvPr>
        </p:nvSpPr>
        <p:spPr>
          <a:xfrm>
            <a:off x="-147804" y="-208161"/>
            <a:ext cx="9144000" cy="1423235"/>
          </a:xfrm>
        </p:spPr>
        <p:txBody>
          <a:bodyPr>
            <a:noAutofit/>
          </a:bodyPr>
          <a:lstStyle/>
          <a:p>
            <a:br>
              <a:rPr lang="en-US" sz="1000"/>
            </a:br>
            <a:endParaRPr lang="en-US" sz="1000" dirty="0"/>
          </a:p>
        </p:txBody>
      </p:sp>
      <p:sp>
        <p:nvSpPr>
          <p:cNvPr id="16" name="Title 12">
            <a:extLst>
              <a:ext uri="{FF2B5EF4-FFF2-40B4-BE49-F238E27FC236}">
                <a16:creationId xmlns:a16="http://schemas.microsoft.com/office/drawing/2014/main" id="{B3C3D8F9-D27C-BAF9-C475-AA601D30085C}"/>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1000" dirty="0"/>
          </a:p>
        </p:txBody>
      </p:sp>
      <p:pic>
        <p:nvPicPr>
          <p:cNvPr id="2" name="Picture 1">
            <a:extLst>
              <a:ext uri="{FF2B5EF4-FFF2-40B4-BE49-F238E27FC236}">
                <a16:creationId xmlns:a16="http://schemas.microsoft.com/office/drawing/2014/main" id="{98AAC39F-F327-8F00-5161-582769E6604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41856" y="62374"/>
            <a:ext cx="369674" cy="468378"/>
          </a:xfrm>
          <a:prstGeom prst="rect">
            <a:avLst/>
          </a:prstGeom>
        </p:spPr>
      </p:pic>
      <p:sp>
        <p:nvSpPr>
          <p:cNvPr id="3" name="Rectangle 2">
            <a:extLst>
              <a:ext uri="{FF2B5EF4-FFF2-40B4-BE49-F238E27FC236}">
                <a16:creationId xmlns:a16="http://schemas.microsoft.com/office/drawing/2014/main" id="{872BBDA1-57E4-EC0E-E579-8051FA482D5D}"/>
              </a:ext>
            </a:extLst>
          </p:cNvPr>
          <p:cNvSpPr/>
          <p:nvPr/>
        </p:nvSpPr>
        <p:spPr>
          <a:xfrm>
            <a:off x="9592508" y="87959"/>
            <a:ext cx="2747296" cy="507831"/>
          </a:xfrm>
          <a:prstGeom prst="rect">
            <a:avLst/>
          </a:prstGeom>
        </p:spPr>
        <p:txBody>
          <a:bodyPr wrap="square">
            <a:spAutoFit/>
          </a:bodyPr>
          <a:lstStyle/>
          <a:p>
            <a:pPr algn="ctr"/>
            <a:r>
              <a:rPr lang="en-AU" sz="900" b="1" dirty="0">
                <a:solidFill>
                  <a:srgbClr val="002060"/>
                </a:solidFill>
                <a:latin typeface="Century Gothic" panose="020B0502020202020204" pitchFamily="34" charset="0"/>
              </a:rPr>
              <a:t>DINAS PEKERJAAN UMUM PENATAAN RUANG</a:t>
            </a:r>
          </a:p>
          <a:p>
            <a:pPr algn="ctr"/>
            <a:r>
              <a:rPr lang="en-AU" sz="900" b="1" dirty="0">
                <a:solidFill>
                  <a:srgbClr val="002060"/>
                </a:solidFill>
                <a:latin typeface="Century Gothic" panose="020B0502020202020204" pitchFamily="34" charset="0"/>
              </a:rPr>
              <a:t>DAN PERUMAHAN RAKYAT PROVINSI</a:t>
            </a:r>
          </a:p>
          <a:p>
            <a:pPr algn="ctr"/>
            <a:r>
              <a:rPr lang="en-AU" sz="900" b="1" dirty="0">
                <a:solidFill>
                  <a:srgbClr val="002060"/>
                </a:solidFill>
                <a:latin typeface="Century Gothic" panose="020B0502020202020204" pitchFamily="34" charset="0"/>
              </a:rPr>
              <a:t>KALIMANTAN TIMUR</a:t>
            </a:r>
            <a:endParaRPr lang="id-ID" sz="900" b="1" dirty="0">
              <a:solidFill>
                <a:srgbClr val="002060"/>
              </a:solidFill>
              <a:latin typeface="Century Gothic" panose="020B0502020202020204" pitchFamily="34" charset="0"/>
            </a:endParaRPr>
          </a:p>
        </p:txBody>
      </p:sp>
      <p:sp>
        <p:nvSpPr>
          <p:cNvPr id="4" name="Rectangle 3">
            <a:extLst>
              <a:ext uri="{FF2B5EF4-FFF2-40B4-BE49-F238E27FC236}">
                <a16:creationId xmlns:a16="http://schemas.microsoft.com/office/drawing/2014/main" id="{3828ACDB-E100-B9C6-59C6-95692BA635C8}"/>
              </a:ext>
            </a:extLst>
          </p:cNvPr>
          <p:cNvSpPr/>
          <p:nvPr/>
        </p:nvSpPr>
        <p:spPr>
          <a:xfrm>
            <a:off x="3878391" y="758060"/>
            <a:ext cx="7708605" cy="2477489"/>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bg1"/>
                </a:solidFill>
                <a:latin typeface="Apple Braille" pitchFamily="2" charset="0"/>
              </a:rPr>
              <a:t>SUB KEGIATAN PENGAWASAN DAN EVALUASI TERTIB USAHA JASA KONSTRUKSI PROVINSI DAN LINTAS KABUPATEN/KOTA</a:t>
            </a:r>
          </a:p>
          <a:p>
            <a:pPr algn="ctr"/>
            <a:r>
              <a:rPr lang="en-US" sz="3200" b="1" dirty="0">
                <a:solidFill>
                  <a:schemeClr val="bg1"/>
                </a:solidFill>
                <a:latin typeface="Apple Braille" pitchFamily="2" charset="0"/>
              </a:rPr>
              <a:t>Rp. 850.000.000</a:t>
            </a:r>
          </a:p>
        </p:txBody>
      </p:sp>
      <p:sp>
        <p:nvSpPr>
          <p:cNvPr id="8" name="Rectangle 7">
            <a:extLst>
              <a:ext uri="{FF2B5EF4-FFF2-40B4-BE49-F238E27FC236}">
                <a16:creationId xmlns:a16="http://schemas.microsoft.com/office/drawing/2014/main" id="{1946F9D6-B0BE-0818-032D-461D777348A2}"/>
              </a:ext>
            </a:extLst>
          </p:cNvPr>
          <p:cNvSpPr/>
          <p:nvPr/>
        </p:nvSpPr>
        <p:spPr>
          <a:xfrm>
            <a:off x="811977" y="3452854"/>
            <a:ext cx="10775019" cy="2668250"/>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marR="0" lvl="0" indent="-342900" algn="just">
              <a:lnSpc>
                <a:spcPct val="150000"/>
              </a:lnSpc>
              <a:spcBef>
                <a:spcPts val="0"/>
              </a:spcBef>
              <a:spcAft>
                <a:spcPts val="0"/>
              </a:spcAft>
              <a:buFont typeface="+mj-lt"/>
              <a:buAutoNum type="arabicPeriod"/>
            </a:pPr>
            <a:r>
              <a:rPr lang="en-ID" sz="2500" b="1" dirty="0">
                <a:solidFill>
                  <a:schemeClr val="tx1"/>
                </a:solidFill>
                <a:effectLst/>
                <a:latin typeface="Apple Braille" pitchFamily="2" charset="0"/>
                <a:ea typeface="Arial MT"/>
                <a:cs typeface="Arial MT"/>
              </a:rPr>
              <a:t>PENGAWASAN TERTIB USAHA JASA KONSTRUKSI PADA APBD PROVINSI KALIMANTAN TIMUR</a:t>
            </a:r>
            <a:r>
              <a:rPr lang="en-ID" sz="2500" b="1" dirty="0">
                <a:solidFill>
                  <a:schemeClr val="tx1"/>
                </a:solidFill>
                <a:latin typeface="Apple Braille" pitchFamily="2" charset="0"/>
                <a:ea typeface="Arial MT"/>
                <a:cs typeface="Arial MT"/>
              </a:rPr>
              <a:t> </a:t>
            </a:r>
            <a:endParaRPr lang="en-ID" sz="2500" b="1" dirty="0">
              <a:solidFill>
                <a:schemeClr val="tx1"/>
              </a:solidFill>
              <a:effectLst/>
              <a:latin typeface="Apple Braille" pitchFamily="2" charset="0"/>
              <a:ea typeface="Arial MT"/>
              <a:cs typeface="Arial MT"/>
            </a:endParaRPr>
          </a:p>
          <a:p>
            <a:pPr marL="342900" marR="0" lvl="0" indent="-342900" algn="just">
              <a:lnSpc>
                <a:spcPct val="150000"/>
              </a:lnSpc>
              <a:spcBef>
                <a:spcPts val="0"/>
              </a:spcBef>
              <a:spcAft>
                <a:spcPts val="0"/>
              </a:spcAft>
              <a:buFont typeface="+mj-lt"/>
              <a:buAutoNum type="arabicPeriod"/>
            </a:pPr>
            <a:r>
              <a:rPr lang="en-ID" sz="2500" b="1" dirty="0">
                <a:solidFill>
                  <a:schemeClr val="tx1"/>
                </a:solidFill>
                <a:latin typeface="Apple Braille" pitchFamily="2" charset="0"/>
                <a:ea typeface="Arial MT"/>
                <a:cs typeface="Arial MT"/>
              </a:rPr>
              <a:t>MONITORING DAN EVALUASI TERTIB USAHA JASA KONSTRUKSI </a:t>
            </a:r>
          </a:p>
          <a:p>
            <a:pPr marL="342900" marR="0" lvl="0" indent="-342900" algn="just">
              <a:lnSpc>
                <a:spcPct val="150000"/>
              </a:lnSpc>
              <a:spcBef>
                <a:spcPts val="0"/>
              </a:spcBef>
              <a:spcAft>
                <a:spcPts val="0"/>
              </a:spcAft>
              <a:buFont typeface="+mj-lt"/>
              <a:buAutoNum type="arabicPeriod"/>
            </a:pPr>
            <a:r>
              <a:rPr lang="en-ID" sz="2500" b="1" dirty="0">
                <a:solidFill>
                  <a:schemeClr val="tx1"/>
                </a:solidFill>
                <a:latin typeface="Apple Braille" pitchFamily="2" charset="0"/>
                <a:ea typeface="Arial MT"/>
                <a:cs typeface="Arial MT"/>
              </a:rPr>
              <a:t>KLINIK PENAGWASAN PADA BUJK			 	</a:t>
            </a:r>
            <a:endParaRPr lang="en-ID" sz="2500" b="1" dirty="0">
              <a:solidFill>
                <a:schemeClr val="tx1"/>
              </a:solidFill>
              <a:effectLst/>
              <a:latin typeface="Apple Braille" pitchFamily="2" charset="0"/>
              <a:ea typeface="Arial MT"/>
              <a:cs typeface="Arial MT"/>
            </a:endParaRPr>
          </a:p>
        </p:txBody>
      </p:sp>
      <p:sp>
        <p:nvSpPr>
          <p:cNvPr id="7" name="Arrow: Notched Right 6">
            <a:extLst>
              <a:ext uri="{FF2B5EF4-FFF2-40B4-BE49-F238E27FC236}">
                <a16:creationId xmlns:a16="http://schemas.microsoft.com/office/drawing/2014/main" id="{5FAA3597-319B-C2CE-E76A-4CECF60629E2}"/>
              </a:ext>
            </a:extLst>
          </p:cNvPr>
          <p:cNvSpPr/>
          <p:nvPr/>
        </p:nvSpPr>
        <p:spPr>
          <a:xfrm>
            <a:off x="538023" y="900364"/>
            <a:ext cx="3084724" cy="1387366"/>
          </a:xfrm>
          <a:prstGeom prst="notched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ln w="0"/>
                <a:solidFill>
                  <a:schemeClr val="bg1"/>
                </a:solidFill>
                <a:effectLst>
                  <a:outerShdw blurRad="38100" dist="25400" dir="5400000" algn="ctr" rotWithShape="0">
                    <a:srgbClr val="6E747A">
                      <a:alpha val="43000"/>
                    </a:srgbClr>
                  </a:outerShdw>
                </a:effectLst>
                <a:highlight>
                  <a:srgbClr val="FF0000"/>
                </a:highlight>
              </a:rPr>
              <a:t>100 BUJK</a:t>
            </a:r>
            <a:endParaRPr lang="en-US" sz="2800" b="1" dirty="0">
              <a:ln w="0"/>
              <a:solidFill>
                <a:schemeClr val="bg1"/>
              </a:solidFill>
              <a:effectLst>
                <a:outerShdw blurRad="38100" dist="25400" dir="5400000" algn="ctr" rotWithShape="0">
                  <a:srgbClr val="6E747A">
                    <a:alpha val="43000"/>
                  </a:srgbClr>
                </a:outerShdw>
              </a:effectLst>
              <a:highlight>
                <a:srgbClr val="FF0000"/>
              </a:highlight>
            </a:endParaRPr>
          </a:p>
        </p:txBody>
      </p:sp>
    </p:spTree>
    <p:extLst>
      <p:ext uri="{BB962C8B-B14F-4D97-AF65-F5344CB8AC3E}">
        <p14:creationId xmlns:p14="http://schemas.microsoft.com/office/powerpoint/2010/main" val="258360194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B4AFF4-3BED-A9E1-F950-AD5B0D40034F}"/>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F2BD89A4-7FE6-4F4E-798A-3F59B12E084E}"/>
              </a:ext>
            </a:extLst>
          </p:cNvPr>
          <p:cNvSpPr>
            <a:spLocks noChangeArrowheads="1"/>
          </p:cNvSpPr>
          <p:nvPr/>
        </p:nvSpPr>
        <p:spPr bwMode="auto">
          <a:xfrm>
            <a:off x="0" y="0"/>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000" dirty="0">
              <a:latin typeface="Century Gothic" panose="020B0502020202020204" pitchFamily="34" charset="0"/>
            </a:endParaRPr>
          </a:p>
        </p:txBody>
      </p:sp>
      <p:sp>
        <p:nvSpPr>
          <p:cNvPr id="13" name="Title 12">
            <a:extLst>
              <a:ext uri="{FF2B5EF4-FFF2-40B4-BE49-F238E27FC236}">
                <a16:creationId xmlns:a16="http://schemas.microsoft.com/office/drawing/2014/main" id="{D6AC923C-BFF7-682A-7226-C82EFC307629}"/>
              </a:ext>
            </a:extLst>
          </p:cNvPr>
          <p:cNvSpPr>
            <a:spLocks noGrp="1"/>
          </p:cNvSpPr>
          <p:nvPr>
            <p:ph type="ctrTitle"/>
          </p:nvPr>
        </p:nvSpPr>
        <p:spPr>
          <a:xfrm>
            <a:off x="-147804" y="-208161"/>
            <a:ext cx="9144000" cy="1423235"/>
          </a:xfrm>
        </p:spPr>
        <p:txBody>
          <a:bodyPr>
            <a:noAutofit/>
          </a:bodyPr>
          <a:lstStyle/>
          <a:p>
            <a:br>
              <a:rPr lang="en-US" sz="1000"/>
            </a:br>
            <a:endParaRPr lang="en-US" sz="1000" dirty="0"/>
          </a:p>
        </p:txBody>
      </p:sp>
      <p:sp>
        <p:nvSpPr>
          <p:cNvPr id="16" name="Title 12">
            <a:extLst>
              <a:ext uri="{FF2B5EF4-FFF2-40B4-BE49-F238E27FC236}">
                <a16:creationId xmlns:a16="http://schemas.microsoft.com/office/drawing/2014/main" id="{D9C1BE4A-814F-8C17-17F4-EEC2BC9B6EBD}"/>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1000" dirty="0"/>
          </a:p>
        </p:txBody>
      </p:sp>
      <p:pic>
        <p:nvPicPr>
          <p:cNvPr id="2" name="Picture 1">
            <a:extLst>
              <a:ext uri="{FF2B5EF4-FFF2-40B4-BE49-F238E27FC236}">
                <a16:creationId xmlns:a16="http://schemas.microsoft.com/office/drawing/2014/main" id="{2CA14945-514E-69FC-BA47-E2FEE41214B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41856" y="62374"/>
            <a:ext cx="369674" cy="468378"/>
          </a:xfrm>
          <a:prstGeom prst="rect">
            <a:avLst/>
          </a:prstGeom>
        </p:spPr>
      </p:pic>
      <p:sp>
        <p:nvSpPr>
          <p:cNvPr id="3" name="Rectangle 2">
            <a:extLst>
              <a:ext uri="{FF2B5EF4-FFF2-40B4-BE49-F238E27FC236}">
                <a16:creationId xmlns:a16="http://schemas.microsoft.com/office/drawing/2014/main" id="{2885A148-EFCB-2086-E379-7E5757627B60}"/>
              </a:ext>
            </a:extLst>
          </p:cNvPr>
          <p:cNvSpPr/>
          <p:nvPr/>
        </p:nvSpPr>
        <p:spPr>
          <a:xfrm>
            <a:off x="9592508" y="87959"/>
            <a:ext cx="2747296" cy="507831"/>
          </a:xfrm>
          <a:prstGeom prst="rect">
            <a:avLst/>
          </a:prstGeom>
        </p:spPr>
        <p:txBody>
          <a:bodyPr wrap="square">
            <a:spAutoFit/>
          </a:bodyPr>
          <a:lstStyle/>
          <a:p>
            <a:pPr algn="ctr"/>
            <a:r>
              <a:rPr lang="en-AU" sz="900" b="1" dirty="0">
                <a:solidFill>
                  <a:srgbClr val="002060"/>
                </a:solidFill>
                <a:latin typeface="Century Gothic" panose="020B0502020202020204" pitchFamily="34" charset="0"/>
              </a:rPr>
              <a:t>DINAS PEKERJAAN UMUM PENATAAN RUANG</a:t>
            </a:r>
          </a:p>
          <a:p>
            <a:pPr algn="ctr"/>
            <a:r>
              <a:rPr lang="en-AU" sz="900" b="1" dirty="0">
                <a:solidFill>
                  <a:srgbClr val="002060"/>
                </a:solidFill>
                <a:latin typeface="Century Gothic" panose="020B0502020202020204" pitchFamily="34" charset="0"/>
              </a:rPr>
              <a:t>DAN PERUMAHAN RAKYAT PROVINSI</a:t>
            </a:r>
          </a:p>
          <a:p>
            <a:pPr algn="ctr"/>
            <a:r>
              <a:rPr lang="en-AU" sz="900" b="1" dirty="0">
                <a:solidFill>
                  <a:srgbClr val="002060"/>
                </a:solidFill>
                <a:latin typeface="Century Gothic" panose="020B0502020202020204" pitchFamily="34" charset="0"/>
              </a:rPr>
              <a:t>KALIMANTAN TIMUR</a:t>
            </a:r>
            <a:endParaRPr lang="id-ID" sz="900" b="1" dirty="0">
              <a:solidFill>
                <a:srgbClr val="002060"/>
              </a:solidFill>
              <a:latin typeface="Century Gothic" panose="020B0502020202020204" pitchFamily="34" charset="0"/>
            </a:endParaRPr>
          </a:p>
        </p:txBody>
      </p:sp>
      <p:sp>
        <p:nvSpPr>
          <p:cNvPr id="4" name="Rectangle 3">
            <a:extLst>
              <a:ext uri="{FF2B5EF4-FFF2-40B4-BE49-F238E27FC236}">
                <a16:creationId xmlns:a16="http://schemas.microsoft.com/office/drawing/2014/main" id="{002CA233-C737-E354-7208-DDEE891A2BA7}"/>
              </a:ext>
            </a:extLst>
          </p:cNvPr>
          <p:cNvSpPr/>
          <p:nvPr/>
        </p:nvSpPr>
        <p:spPr>
          <a:xfrm>
            <a:off x="3561907" y="699386"/>
            <a:ext cx="8172893" cy="2649870"/>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bg1"/>
                </a:solidFill>
                <a:latin typeface="Apple Braille" pitchFamily="2" charset="0"/>
              </a:rPr>
              <a:t>SUB KEGIATAN PENYUSUNAN PRODUK HUKUM DAERAH TERKAIT PENYELENGGARAAN JASA KONSTRUKSI DI PROVINSI</a:t>
            </a:r>
          </a:p>
          <a:p>
            <a:pPr algn="ctr"/>
            <a:r>
              <a:rPr lang="en-US" sz="3200" b="1" dirty="0">
                <a:solidFill>
                  <a:schemeClr val="bg1"/>
                </a:solidFill>
                <a:latin typeface="Apple Braille" pitchFamily="2" charset="0"/>
              </a:rPr>
              <a:t>Rp. 1.650.000.000</a:t>
            </a:r>
          </a:p>
        </p:txBody>
      </p:sp>
      <p:sp>
        <p:nvSpPr>
          <p:cNvPr id="8" name="Rectangle 7">
            <a:extLst>
              <a:ext uri="{FF2B5EF4-FFF2-40B4-BE49-F238E27FC236}">
                <a16:creationId xmlns:a16="http://schemas.microsoft.com/office/drawing/2014/main" id="{763BED42-B087-E1F8-EC13-EBA2CE92396B}"/>
              </a:ext>
            </a:extLst>
          </p:cNvPr>
          <p:cNvSpPr/>
          <p:nvPr/>
        </p:nvSpPr>
        <p:spPr>
          <a:xfrm>
            <a:off x="538023" y="3553619"/>
            <a:ext cx="11196777" cy="2649870"/>
          </a:xfrm>
          <a:prstGeom prst="rect">
            <a:avLst/>
          </a:prstGeom>
          <a:solidFill>
            <a:srgbClr val="FF99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marR="0" lvl="0" indent="-342900" algn="just">
              <a:lnSpc>
                <a:spcPct val="150000"/>
              </a:lnSpc>
              <a:spcBef>
                <a:spcPts val="0"/>
              </a:spcBef>
              <a:spcAft>
                <a:spcPts val="0"/>
              </a:spcAft>
              <a:buFont typeface="+mj-lt"/>
              <a:buAutoNum type="arabicPeriod"/>
            </a:pPr>
            <a:r>
              <a:rPr lang="ms-MY" sz="1600" b="1" dirty="0">
                <a:solidFill>
                  <a:srgbClr val="000000"/>
                </a:solidFill>
                <a:effectLst/>
                <a:latin typeface="Apple Braille" pitchFamily="2" charset="0"/>
                <a:ea typeface="Microsoft JhengHei" panose="020B0604030504040204" pitchFamily="34" charset="-120"/>
              </a:rPr>
              <a:t>PENYUSUNAN </a:t>
            </a:r>
            <a:r>
              <a:rPr lang="ms-MY" sz="1600" b="1" dirty="0">
                <a:solidFill>
                  <a:srgbClr val="000000"/>
                </a:solidFill>
                <a:latin typeface="Apple Braille" pitchFamily="2" charset="0"/>
                <a:ea typeface="Microsoft JhengHei" panose="020B0604030504040204" pitchFamily="34" charset="-120"/>
              </a:rPr>
              <a:t> PERGUB KALTIM BERDASARKAN PERDA KALTIM TENTANG PENYELENGGARAAN JASA KONSTRUKSI</a:t>
            </a:r>
            <a:r>
              <a:rPr lang="en-ID" sz="1600" b="1" dirty="0">
                <a:solidFill>
                  <a:schemeClr val="tx1"/>
                </a:solidFill>
                <a:effectLst/>
                <a:latin typeface="Apple Braille" pitchFamily="2" charset="0"/>
                <a:ea typeface="Arial MT"/>
                <a:cs typeface="Arial MT"/>
              </a:rPr>
              <a:t>	</a:t>
            </a:r>
          </a:p>
          <a:p>
            <a:pPr marL="342900" marR="0" lvl="0" indent="-342900" algn="just">
              <a:lnSpc>
                <a:spcPct val="150000"/>
              </a:lnSpc>
              <a:spcBef>
                <a:spcPts val="0"/>
              </a:spcBef>
              <a:spcAft>
                <a:spcPts val="0"/>
              </a:spcAft>
              <a:buFont typeface="+mj-lt"/>
              <a:buAutoNum type="arabicPeriod"/>
            </a:pPr>
            <a:r>
              <a:rPr lang="ms-MY" sz="1600" b="1" dirty="0">
                <a:solidFill>
                  <a:srgbClr val="000000"/>
                </a:solidFill>
                <a:effectLst/>
                <a:latin typeface="Apple Braille" pitchFamily="2" charset="0"/>
                <a:ea typeface="Microsoft JhengHei" panose="020B0604030504040204" pitchFamily="34" charset="-120"/>
              </a:rPr>
              <a:t>SURAT EDARAN TENTANG PEDOMAN/PETUNJUK TEKNIS PADA SUB URUSAN JASA KONSTRUKSI KALIMANTAN TIMUR</a:t>
            </a:r>
          </a:p>
          <a:p>
            <a:pPr marL="342900" marR="0" lvl="0" indent="-342900" algn="just">
              <a:lnSpc>
                <a:spcPct val="150000"/>
              </a:lnSpc>
              <a:spcBef>
                <a:spcPts val="0"/>
              </a:spcBef>
              <a:spcAft>
                <a:spcPts val="0"/>
              </a:spcAft>
              <a:buFont typeface="+mj-lt"/>
              <a:buAutoNum type="arabicPeriod"/>
            </a:pPr>
            <a:r>
              <a:rPr lang="ms-MY" sz="1600" b="1" dirty="0">
                <a:solidFill>
                  <a:srgbClr val="000000"/>
                </a:solidFill>
                <a:latin typeface="Apple Braille" pitchFamily="2" charset="0"/>
                <a:ea typeface="Microsoft JhengHei" panose="020B0604030504040204" pitchFamily="34" charset="-120"/>
              </a:rPr>
              <a:t>SOSIALISASI PERATURAN DAERAH </a:t>
            </a:r>
          </a:p>
          <a:p>
            <a:pPr marL="342900" marR="0" lvl="0" indent="-342900" algn="just">
              <a:lnSpc>
                <a:spcPct val="150000"/>
              </a:lnSpc>
              <a:spcBef>
                <a:spcPts val="0"/>
              </a:spcBef>
              <a:spcAft>
                <a:spcPts val="0"/>
              </a:spcAft>
              <a:buFont typeface="+mj-lt"/>
              <a:buAutoNum type="arabicPeriod"/>
            </a:pPr>
            <a:r>
              <a:rPr lang="ms-MY" sz="1600" b="1" dirty="0">
                <a:solidFill>
                  <a:srgbClr val="000000"/>
                </a:solidFill>
                <a:latin typeface="Apple Braille" pitchFamily="2" charset="0"/>
                <a:ea typeface="Microsoft JhengHei" panose="020B0604030504040204" pitchFamily="34" charset="-120"/>
              </a:rPr>
              <a:t>SOSIALISASI PERATURAN GUBERNUR</a:t>
            </a:r>
            <a:r>
              <a:rPr lang="ms-MY" sz="1600" b="1" dirty="0">
                <a:solidFill>
                  <a:srgbClr val="000000"/>
                </a:solidFill>
                <a:effectLst/>
                <a:latin typeface="Apple Braille" pitchFamily="2" charset="0"/>
                <a:ea typeface="Microsoft JhengHei" panose="020B0604030504040204" pitchFamily="34" charset="-120"/>
              </a:rPr>
              <a:t> </a:t>
            </a:r>
            <a:r>
              <a:rPr lang="en-ID" sz="1600" b="1" dirty="0">
                <a:solidFill>
                  <a:schemeClr val="tx1"/>
                </a:solidFill>
                <a:effectLst/>
                <a:latin typeface="Apple Braille" pitchFamily="2" charset="0"/>
                <a:ea typeface="Microsoft JhengHei" panose="020B0604030504040204" pitchFamily="34" charset="-120"/>
              </a:rPr>
              <a:t>	</a:t>
            </a:r>
            <a:endParaRPr lang="en-ID" sz="1600" b="1" dirty="0">
              <a:solidFill>
                <a:schemeClr val="tx1"/>
              </a:solidFill>
              <a:effectLst/>
              <a:latin typeface="Apple Braille" pitchFamily="2" charset="0"/>
              <a:ea typeface="Arial MT"/>
              <a:cs typeface="Arial MT"/>
            </a:endParaRPr>
          </a:p>
        </p:txBody>
      </p:sp>
      <p:sp>
        <p:nvSpPr>
          <p:cNvPr id="9" name="Arrow: Notched Right 8">
            <a:extLst>
              <a:ext uri="{FF2B5EF4-FFF2-40B4-BE49-F238E27FC236}">
                <a16:creationId xmlns:a16="http://schemas.microsoft.com/office/drawing/2014/main" id="{727D6410-2A8E-6F1B-A58D-884D73F208CC}"/>
              </a:ext>
            </a:extLst>
          </p:cNvPr>
          <p:cNvSpPr/>
          <p:nvPr/>
        </p:nvSpPr>
        <p:spPr>
          <a:xfrm>
            <a:off x="538023" y="900364"/>
            <a:ext cx="3084724" cy="1387366"/>
          </a:xfrm>
          <a:prstGeom prst="notched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ln w="0"/>
                <a:solidFill>
                  <a:schemeClr val="bg1"/>
                </a:solidFill>
                <a:effectLst>
                  <a:outerShdw blurRad="38100" dist="25400" dir="5400000" algn="ctr" rotWithShape="0">
                    <a:srgbClr val="6E747A">
                      <a:alpha val="43000"/>
                    </a:srgbClr>
                  </a:outerShdw>
                </a:effectLst>
                <a:highlight>
                  <a:srgbClr val="FF0000"/>
                </a:highlight>
              </a:rPr>
              <a:t>1 </a:t>
            </a:r>
            <a:r>
              <a:rPr lang="en-US" sz="2000" b="1" dirty="0" err="1">
                <a:ln w="0"/>
                <a:solidFill>
                  <a:schemeClr val="bg1"/>
                </a:solidFill>
                <a:effectLst>
                  <a:outerShdw blurRad="38100" dist="25400" dir="5400000" algn="ctr" rotWithShape="0">
                    <a:srgbClr val="6E747A">
                      <a:alpha val="43000"/>
                    </a:srgbClr>
                  </a:outerShdw>
                </a:effectLst>
                <a:highlight>
                  <a:srgbClr val="FF0000"/>
                </a:highlight>
              </a:rPr>
              <a:t>Dokumen</a:t>
            </a:r>
            <a:endParaRPr lang="en-US" sz="2800" b="1" dirty="0">
              <a:ln w="0"/>
              <a:solidFill>
                <a:schemeClr val="bg1"/>
              </a:solidFill>
              <a:effectLst>
                <a:outerShdw blurRad="38100" dist="25400" dir="5400000" algn="ctr" rotWithShape="0">
                  <a:srgbClr val="6E747A">
                    <a:alpha val="43000"/>
                  </a:srgbClr>
                </a:outerShdw>
              </a:effectLst>
              <a:highlight>
                <a:srgbClr val="FF0000"/>
              </a:highlight>
            </a:endParaRPr>
          </a:p>
        </p:txBody>
      </p:sp>
    </p:spTree>
    <p:extLst>
      <p:ext uri="{BB962C8B-B14F-4D97-AF65-F5344CB8AC3E}">
        <p14:creationId xmlns:p14="http://schemas.microsoft.com/office/powerpoint/2010/main" val="2300085216"/>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solidFill>
            <a:schemeClr val="accent4"/>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sp>
        <p:nvSpPr>
          <p:cNvPr id="9" name="TextBox 8"/>
          <p:cNvSpPr txBox="1"/>
          <p:nvPr/>
        </p:nvSpPr>
        <p:spPr>
          <a:xfrm>
            <a:off x="417338" y="2309682"/>
            <a:ext cx="11553826" cy="1446532"/>
          </a:xfrm>
          <a:prstGeom prst="rect">
            <a:avLst/>
          </a:prstGeom>
          <a:noFill/>
        </p:spPr>
        <p:txBody>
          <a:bodyPr wrap="square" lIns="91423" tIns="45711" rIns="91423" bIns="45711">
            <a:spAutoFit/>
          </a:bodyPr>
          <a:lstStyle/>
          <a:p>
            <a:pPr marL="12700" algn="ctr" defTabSz="914400">
              <a:spcBef>
                <a:spcPts val="100"/>
              </a:spcBef>
              <a:tabLst>
                <a:tab pos="2719070" algn="l"/>
              </a:tabLst>
              <a:defRPr/>
            </a:pPr>
            <a:r>
              <a:rPr lang="en-ID" sz="4400" b="1" kern="0" dirty="0">
                <a:ln w="0"/>
                <a:solidFill>
                  <a:schemeClr val="accent5">
                    <a:lumMod val="75000"/>
                  </a:schemeClr>
                </a:solidFill>
                <a:effectLst>
                  <a:outerShdw blurRad="38100" dist="19050" dir="2700000" algn="tl" rotWithShape="0">
                    <a:schemeClr val="dk1">
                      <a:alpha val="40000"/>
                    </a:schemeClr>
                  </a:outerShdw>
                </a:effectLst>
                <a:latin typeface="Century Gothic" panose="020B0502020202020204" pitchFamily="34" charset="0"/>
              </a:rPr>
              <a:t>CAPAIAN DAN REALISASI KINERJA </a:t>
            </a:r>
          </a:p>
          <a:p>
            <a:pPr marL="12700" algn="ctr" defTabSz="914400">
              <a:spcBef>
                <a:spcPts val="100"/>
              </a:spcBef>
              <a:tabLst>
                <a:tab pos="2719070" algn="l"/>
              </a:tabLst>
              <a:defRPr/>
            </a:pPr>
            <a:r>
              <a:rPr lang="en-ID" sz="4400" b="1" kern="0" dirty="0">
                <a:ln w="0"/>
                <a:solidFill>
                  <a:schemeClr val="accent5">
                    <a:lumMod val="75000"/>
                  </a:schemeClr>
                </a:solidFill>
                <a:effectLst>
                  <a:outerShdw blurRad="38100" dist="19050" dir="2700000" algn="tl" rotWithShape="0">
                    <a:schemeClr val="dk1">
                      <a:alpha val="40000"/>
                    </a:schemeClr>
                  </a:outerShdw>
                </a:effectLst>
                <a:latin typeface="Century Gothic" panose="020B0502020202020204" pitchFamily="34" charset="0"/>
              </a:rPr>
              <a:t>2019 S.D 2024</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82E054-CF11-D8BF-7B84-85252774DBE6}"/>
            </a:ext>
          </a:extLst>
        </p:cNvPr>
        <p:cNvGrpSpPr/>
        <p:nvPr/>
      </p:nvGrpSpPr>
      <p:grpSpPr>
        <a:xfrm>
          <a:off x="0" y="0"/>
          <a:ext cx="0" cy="0"/>
          <a:chOff x="0" y="0"/>
          <a:chExt cx="0" cy="0"/>
        </a:xfrm>
      </p:grpSpPr>
      <p:grpSp>
        <p:nvGrpSpPr>
          <p:cNvPr id="14" name="object 2">
            <a:extLst>
              <a:ext uri="{FF2B5EF4-FFF2-40B4-BE49-F238E27FC236}">
                <a16:creationId xmlns:a16="http://schemas.microsoft.com/office/drawing/2014/main" id="{0CAEB229-6F1F-BCD1-D822-1296522CF55A}"/>
              </a:ext>
            </a:extLst>
          </p:cNvPr>
          <p:cNvGrpSpPr/>
          <p:nvPr/>
        </p:nvGrpSpPr>
        <p:grpSpPr>
          <a:xfrm>
            <a:off x="-340" y="43487"/>
            <a:ext cx="12192340" cy="6854613"/>
            <a:chOff x="5950839" y="0"/>
            <a:chExt cx="3193415" cy="5140960"/>
          </a:xfrm>
          <a:blipFill>
            <a:blip r:embed="rId2" cstate="print"/>
            <a:stretch>
              <a:fillRect/>
            </a:stretch>
          </a:blipFill>
        </p:grpSpPr>
        <p:sp>
          <p:nvSpPr>
            <p:cNvPr id="15" name="object 3">
              <a:extLst>
                <a:ext uri="{FF2B5EF4-FFF2-40B4-BE49-F238E27FC236}">
                  <a16:creationId xmlns:a16="http://schemas.microsoft.com/office/drawing/2014/main" id="{8224F14C-B04F-BE4C-D463-E62B817285A1}"/>
                </a:ext>
              </a:extLst>
            </p:cNvPr>
            <p:cNvSpPr/>
            <p:nvPr/>
          </p:nvSpPr>
          <p:spPr>
            <a:xfrm>
              <a:off x="5950839" y="0"/>
              <a:ext cx="3193160" cy="5140960"/>
            </a:xfrm>
            <a:prstGeom prst="rect">
              <a:avLst/>
            </a:prstGeom>
            <a:grpFill/>
          </p:spPr>
          <p:txBody>
            <a:bodyPr wrap="square" lIns="0" tIns="0" rIns="0" bIns="0" rtlCol="0"/>
            <a:lstStyle/>
            <a:p>
              <a:endParaRPr sz="2400"/>
            </a:p>
          </p:txBody>
        </p:sp>
        <p:sp>
          <p:nvSpPr>
            <p:cNvPr id="16" name="object 4">
              <a:extLst>
                <a:ext uri="{FF2B5EF4-FFF2-40B4-BE49-F238E27FC236}">
                  <a16:creationId xmlns:a16="http://schemas.microsoft.com/office/drawing/2014/main" id="{23D99FD7-6116-748C-2AC2-B0DDCD7D04AD}"/>
                </a:ext>
              </a:extLst>
            </p:cNvPr>
            <p:cNvSpPr/>
            <p:nvPr/>
          </p:nvSpPr>
          <p:spPr>
            <a:xfrm>
              <a:off x="5950839" y="3"/>
              <a:ext cx="2982849" cy="5140960"/>
            </a:xfrm>
            <a:prstGeom prst="rect">
              <a:avLst/>
            </a:prstGeom>
            <a:grpFill/>
          </p:spPr>
          <p:txBody>
            <a:bodyPr wrap="square" lIns="0" tIns="0" rIns="0" bIns="0" rtlCol="0"/>
            <a:lstStyle/>
            <a:p>
              <a:endParaRPr sz="2400"/>
            </a:p>
          </p:txBody>
        </p:sp>
      </p:grpSp>
      <p:sp>
        <p:nvSpPr>
          <p:cNvPr id="39" name="object 6">
            <a:extLst>
              <a:ext uri="{FF2B5EF4-FFF2-40B4-BE49-F238E27FC236}">
                <a16:creationId xmlns:a16="http://schemas.microsoft.com/office/drawing/2014/main" id="{E45D4F8C-7845-296F-1480-6320B51841AD}"/>
              </a:ext>
            </a:extLst>
          </p:cNvPr>
          <p:cNvSpPr txBox="1"/>
          <p:nvPr/>
        </p:nvSpPr>
        <p:spPr>
          <a:xfrm>
            <a:off x="0" y="737018"/>
            <a:ext cx="8204200" cy="510396"/>
          </a:xfrm>
          <a:prstGeom prst="rect">
            <a:avLst/>
          </a:prstGeom>
        </p:spPr>
        <p:txBody>
          <a:bodyPr wrap="square" lIns="0" tIns="17780" rIns="0" bIns="0">
            <a:spAutoFit/>
          </a:bodyPr>
          <a:lstStyle/>
          <a:p>
            <a:pPr marL="851725" marR="0" lvl="0" indent="0" algn="l" defTabSz="1219140" rtl="0" eaLnBrk="1" fontAlgn="auto" latinLnBrk="0" hangingPunct="1">
              <a:lnSpc>
                <a:spcPct val="100000"/>
              </a:lnSpc>
              <a:spcBef>
                <a:spcPts val="140"/>
              </a:spcBef>
              <a:spcAft>
                <a:spcPts val="0"/>
              </a:spcAft>
              <a:buClrTx/>
              <a:buSzTx/>
              <a:buFontTx/>
              <a:buNone/>
              <a:tabLst/>
              <a:defRPr/>
            </a:pPr>
            <a:r>
              <a:rPr lang="en-US" sz="3200" b="1" dirty="0">
                <a:effectLst>
                  <a:glow rad="139700">
                    <a:schemeClr val="tx1">
                      <a:lumMod val="85000"/>
                      <a:lumOff val="15000"/>
                      <a:alpha val="40000"/>
                    </a:schemeClr>
                  </a:glow>
                </a:effectLst>
                <a:latin typeface="Century Gothic" panose="020B0502020202020204" pitchFamily="34" charset="0"/>
                <a:ea typeface="Tahoma" panose="020B0604030504040204" pitchFamily="34" charset="0"/>
                <a:cs typeface="Tahoma" panose="020B0604030504040204" pitchFamily="34" charset="0"/>
              </a:rPr>
              <a:t>PAGU BIDANG BIKON 2019 </a:t>
            </a:r>
            <a:r>
              <a:rPr lang="en-US" sz="3200" b="1">
                <a:effectLst>
                  <a:glow rad="139700">
                    <a:schemeClr val="tx1">
                      <a:lumMod val="85000"/>
                      <a:lumOff val="15000"/>
                      <a:alpha val="40000"/>
                    </a:schemeClr>
                  </a:glow>
                </a:effectLst>
                <a:latin typeface="Century Gothic" panose="020B0502020202020204" pitchFamily="34" charset="0"/>
                <a:ea typeface="Tahoma" panose="020B0604030504040204" pitchFamily="34" charset="0"/>
                <a:cs typeface="Tahoma" panose="020B0604030504040204" pitchFamily="34" charset="0"/>
              </a:rPr>
              <a:t>– 2024</a:t>
            </a:r>
            <a:endParaRPr kumimoji="0" sz="3200" b="1" i="0" u="none" strike="noStrike" kern="1200" cap="none" spc="0" normalizeH="0" baseline="0" noProof="0" dirty="0">
              <a:ln>
                <a:noFill/>
              </a:ln>
              <a:solidFill>
                <a:srgbClr val="004356"/>
              </a:solidFill>
              <a:effectLst>
                <a:glow rad="139700">
                  <a:schemeClr val="tx1">
                    <a:lumMod val="85000"/>
                    <a:lumOff val="15000"/>
                    <a:alpha val="40000"/>
                  </a:schemeClr>
                </a:glow>
              </a:effectLst>
              <a:uLnTx/>
              <a:uFillTx/>
              <a:latin typeface="Century Gothic" panose="020B0502020202020204" pitchFamily="34" charset="0"/>
              <a:ea typeface="Tahoma" panose="020B0604030504040204" pitchFamily="34" charset="0"/>
              <a:cs typeface="Tahoma" panose="020B0604030504040204" pitchFamily="34" charset="0"/>
            </a:endParaRPr>
          </a:p>
        </p:txBody>
      </p:sp>
      <p:cxnSp>
        <p:nvCxnSpPr>
          <p:cNvPr id="11" name="Straight Connector 10">
            <a:extLst>
              <a:ext uri="{FF2B5EF4-FFF2-40B4-BE49-F238E27FC236}">
                <a16:creationId xmlns:a16="http://schemas.microsoft.com/office/drawing/2014/main" id="{E1A6C79A-DA4A-830B-C865-9CC060EF32D8}"/>
              </a:ext>
            </a:extLst>
          </p:cNvPr>
          <p:cNvCxnSpPr/>
          <p:nvPr/>
        </p:nvCxnSpPr>
        <p:spPr>
          <a:xfrm rot="16200000" flipH="1">
            <a:off x="575889" y="6559999"/>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C8AEBDDB-7F50-C583-1FE3-43F4B6E10142}"/>
              </a:ext>
            </a:extLst>
          </p:cNvPr>
          <p:cNvSpPr txBox="1"/>
          <p:nvPr/>
        </p:nvSpPr>
        <p:spPr>
          <a:xfrm>
            <a:off x="844908" y="6361406"/>
            <a:ext cx="3561173" cy="492418"/>
          </a:xfrm>
          <a:prstGeom prst="rect">
            <a:avLst/>
          </a:prstGeom>
          <a:noFill/>
        </p:spPr>
        <p:txBody>
          <a:bodyPr wrap="none" lIns="121891" tIns="60948" rIns="121891" bIns="60948">
            <a:spAutoFit/>
          </a:bodyPr>
          <a:lstStyle/>
          <a:p>
            <a:pPr defTabSz="1219080">
              <a:defRPr/>
            </a:pPr>
            <a:r>
              <a:rPr lang="en-US" sz="800" b="1" dirty="0">
                <a:latin typeface="Tw Cen MT" pitchFamily="34" charset="0"/>
              </a:rPr>
              <a:t>DINAS PEKERJAAN UMUM PENATAAN RUANG DAN PERUMAHAN RAKYAT</a:t>
            </a:r>
          </a:p>
          <a:p>
            <a:pPr defTabSz="1219080">
              <a:defRPr/>
            </a:pPr>
            <a:r>
              <a:rPr lang="en-US" sz="800" b="1" dirty="0">
                <a:latin typeface="Tw Cen MT" pitchFamily="34" charset="0"/>
              </a:rPr>
              <a:t>PROVINSI KALIMANTAN TIMUR</a:t>
            </a:r>
          </a:p>
          <a:p>
            <a:pPr defTabSz="1219080">
              <a:defRPr/>
            </a:pPr>
            <a:r>
              <a:rPr lang="en-US" sz="800" kern="2000" spc="628" dirty="0">
                <a:latin typeface="Tw Cen MT" pitchFamily="34" charset="0"/>
              </a:rPr>
              <a:t>BIDANG BINA KONSTRUKSI</a:t>
            </a:r>
            <a:endParaRPr lang="en-US" sz="800" spc="187" dirty="0">
              <a:latin typeface="Tw Cen MT" pitchFamily="34" charset="0"/>
            </a:endParaRPr>
          </a:p>
        </p:txBody>
      </p:sp>
      <p:pic>
        <p:nvPicPr>
          <p:cNvPr id="4" name="Picture 3">
            <a:extLst>
              <a:ext uri="{FF2B5EF4-FFF2-40B4-BE49-F238E27FC236}">
                <a16:creationId xmlns:a16="http://schemas.microsoft.com/office/drawing/2014/main" id="{60FD6EB0-15C9-532F-8F26-540E211EAA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30404" y="122478"/>
            <a:ext cx="369674" cy="468378"/>
          </a:xfrm>
          <a:prstGeom prst="rect">
            <a:avLst/>
          </a:prstGeom>
        </p:spPr>
      </p:pic>
      <p:sp>
        <p:nvSpPr>
          <p:cNvPr id="5" name="Rectangle 4">
            <a:extLst>
              <a:ext uri="{FF2B5EF4-FFF2-40B4-BE49-F238E27FC236}">
                <a16:creationId xmlns:a16="http://schemas.microsoft.com/office/drawing/2014/main" id="{FFB12AB7-7117-202D-44EA-745C4647347E}"/>
              </a:ext>
            </a:extLst>
          </p:cNvPr>
          <p:cNvSpPr/>
          <p:nvPr/>
        </p:nvSpPr>
        <p:spPr>
          <a:xfrm>
            <a:off x="9444704" y="143213"/>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3" name="Picture 2">
            <a:extLst>
              <a:ext uri="{FF2B5EF4-FFF2-40B4-BE49-F238E27FC236}">
                <a16:creationId xmlns:a16="http://schemas.microsoft.com/office/drawing/2014/main" id="{F5F08FB8-ACAD-64F4-3570-DE36F7B83E3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4044" y="1482669"/>
            <a:ext cx="11723912" cy="4184691"/>
          </a:xfrm>
          <a:prstGeom prst="rect">
            <a:avLst/>
          </a:prstGeom>
        </p:spPr>
      </p:pic>
    </p:spTree>
    <p:extLst>
      <p:ext uri="{BB962C8B-B14F-4D97-AF65-F5344CB8AC3E}">
        <p14:creationId xmlns:p14="http://schemas.microsoft.com/office/powerpoint/2010/main" val="2358127429"/>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286" y="152400"/>
            <a:ext cx="11800114" cy="1233242"/>
          </a:xfrm>
          <a:solidFill>
            <a:schemeClr val="accent1"/>
          </a:solidFill>
        </p:spPr>
        <p:txBody>
          <a:bodyPr>
            <a:noAutofit/>
          </a:bodyPr>
          <a:lstStyle/>
          <a:p>
            <a:pPr algn="ctr"/>
            <a:r>
              <a:rPr lang="en-US" sz="2700" b="1" dirty="0">
                <a:latin typeface="Arial" panose="020B0604020202020204" pitchFamily="34" charset="0"/>
                <a:cs typeface="Arial" panose="020B0604020202020204" pitchFamily="34" charset="0"/>
              </a:rPr>
              <a:t>FUNGSI PENGATURAN</a:t>
            </a:r>
            <a:br>
              <a:rPr lang="en-US" sz="2700" b="1" dirty="0">
                <a:latin typeface="Arial" panose="020B0604020202020204" pitchFamily="34" charset="0"/>
                <a:cs typeface="Arial" panose="020B0604020202020204" pitchFamily="34" charset="0"/>
              </a:rPr>
            </a:br>
            <a:r>
              <a:rPr lang="en-US" sz="2700" b="1" dirty="0">
                <a:latin typeface="Arial" panose="020B0604020202020204" pitchFamily="34" charset="0"/>
                <a:cs typeface="Arial" panose="020B0604020202020204" pitchFamily="34" charset="0"/>
              </a:rPr>
              <a:t>2019 </a:t>
            </a:r>
            <a:r>
              <a:rPr lang="en-US" sz="2700" b="1" err="1">
                <a:latin typeface="Arial" panose="020B0604020202020204" pitchFamily="34" charset="0"/>
                <a:cs typeface="Arial" panose="020B0604020202020204" pitchFamily="34" charset="0"/>
              </a:rPr>
              <a:t>sd</a:t>
            </a:r>
            <a:r>
              <a:rPr lang="en-US" sz="2700" b="1">
                <a:latin typeface="Arial" panose="020B0604020202020204" pitchFamily="34" charset="0"/>
                <a:cs typeface="Arial" panose="020B0604020202020204" pitchFamily="34" charset="0"/>
              </a:rPr>
              <a:t> 2024 </a:t>
            </a:r>
            <a:br>
              <a:rPr lang="en-US" sz="2700" b="1" dirty="0">
                <a:latin typeface="Arial" panose="020B0604020202020204" pitchFamily="34" charset="0"/>
                <a:cs typeface="Arial" panose="020B0604020202020204" pitchFamily="34" charset="0"/>
              </a:rPr>
            </a:br>
            <a:r>
              <a:rPr lang="en-US" sz="2700" b="1" dirty="0">
                <a:latin typeface="Arial" panose="020B0604020202020204" pitchFamily="34" charset="0"/>
                <a:cs typeface="Arial" panose="020B0604020202020204" pitchFamily="34" charset="0"/>
              </a:rPr>
              <a:t>Rp</a:t>
            </a:r>
            <a:r>
              <a:rPr lang="en-US" sz="2700" b="1">
                <a:latin typeface="Arial" panose="020B0604020202020204" pitchFamily="34" charset="0"/>
                <a:cs typeface="Arial" panose="020B0604020202020204" pitchFamily="34" charset="0"/>
              </a:rPr>
              <a:t>. 12.082.222.400</a:t>
            </a:r>
            <a:endParaRPr lang="en-US" sz="27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63286" y="2386109"/>
            <a:ext cx="11800114" cy="4232405"/>
          </a:xfrm>
          <a:solidFill>
            <a:schemeClr val="accent1">
              <a:lumMod val="60000"/>
              <a:lumOff val="40000"/>
            </a:schemeClr>
          </a:solidFill>
          <a:ln>
            <a:solidFill>
              <a:schemeClr val="tx1"/>
            </a:solidFill>
          </a:ln>
        </p:spPr>
        <p:txBody>
          <a:bodyPr>
            <a:normAutofit fontScale="92500" lnSpcReduction="20000"/>
          </a:bodyPr>
          <a:lstStyle/>
          <a:p>
            <a:pPr algn="just">
              <a:lnSpc>
                <a:spcPct val="150000"/>
              </a:lnSpc>
            </a:pPr>
            <a:r>
              <a:rPr kumimoji="0" lang="en-US" sz="24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Forum Jasa </a:t>
            </a:r>
            <a:r>
              <a:rPr kumimoji="0" lang="en-US" sz="240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Konstruksi</a:t>
            </a:r>
            <a:r>
              <a:rPr kumimoji="0" lang="en-US" sz="24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US" sz="240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Kaltim</a:t>
            </a:r>
            <a:r>
              <a:rPr kumimoji="0" lang="en-US" sz="24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2017 </a:t>
            </a:r>
            <a:r>
              <a:rPr kumimoji="0" lang="en-US" sz="240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s.d</a:t>
            </a:r>
            <a:r>
              <a:rPr kumimoji="0" lang="en-US" sz="24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2024</a:t>
            </a:r>
            <a:endParaRPr kumimoji="0" lang="ko-KR" altLang="en-US"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endParaRPr>
          </a:p>
          <a:p>
            <a:pPr algn="just">
              <a:lnSpc>
                <a:spcPct val="150000"/>
              </a:lnSpc>
            </a:pP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Rapat</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Koordinasi</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Kelembagaan</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Sub-</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Urusan</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Jasa </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Konstruksi</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Kabupaten</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/Kota se Kalimantan Timur 2014 </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s.d</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2024, </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sejak</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2023 </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s.d</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saat</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ini</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pelaksanaan</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di 10 </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Kabupaten</a:t>
            </a:r>
            <a:r>
              <a:rPr lang="en-US" altLang="ko-KR" sz="2400" dirty="0">
                <a:solidFill>
                  <a:sysClr val="windowText" lastClr="000000"/>
                </a:solidFill>
                <a:latin typeface="Arial" panose="020B0604020202020204" pitchFamily="34" charset="0"/>
                <a:ea typeface="Malgun Gothic" panose="020B0503020000020004" pitchFamily="34" charset="-127"/>
                <a:cs typeface="Arial" panose="020B0604020202020204" pitchFamily="34" charset="0"/>
              </a:rPr>
              <a:t>/Kota</a:t>
            </a:r>
            <a:endParaRPr kumimoji="0" lang="ko-KR" altLang="en-US"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endParaRPr>
          </a:p>
          <a:p>
            <a:pPr algn="just">
              <a:lnSpc>
                <a:spcPct val="150000"/>
              </a:lnSpc>
            </a:pP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Penyusunan</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Kebijakan</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Kepala</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Daerah pada Sub-</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Urusan</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Jasa </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Konstruksi</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2016 </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s.d</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2024, </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melalui</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FGD dan </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Konsultasi</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Publik</a:t>
            </a:r>
          </a:p>
          <a:p>
            <a:pPr algn="just">
              <a:lnSpc>
                <a:spcPct val="150000"/>
              </a:lnSpc>
            </a:pPr>
            <a:r>
              <a:rPr kumimoji="0" lang="en-US" sz="2400" i="0" u="none" strike="noStrike" kern="1200" cap="none" spc="0" normalizeH="0" baseline="0" noProof="0" dirty="0" err="1">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Sosialisasi</a:t>
            </a:r>
            <a:r>
              <a:rPr kumimoji="0" lang="en-US" sz="2400" i="0" u="none" strike="noStrike" kern="1200" cap="none" spc="0" normalizeH="0" baseline="0" noProof="0" dirty="0">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 </a:t>
            </a:r>
            <a:r>
              <a:rPr kumimoji="0" lang="en-US" sz="2400" i="0" u="none" strike="noStrike" kern="1200" cap="none" spc="0" normalizeH="0" baseline="0" noProof="0" dirty="0" err="1">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Peraturan</a:t>
            </a:r>
            <a:r>
              <a:rPr kumimoji="0" lang="en-US" sz="2400" i="0" u="none" strike="noStrike" kern="1200" cap="none" spc="0" normalizeH="0" baseline="0" noProof="0" dirty="0">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 </a:t>
            </a:r>
            <a:r>
              <a:rPr kumimoji="0" lang="en-US" sz="2400" i="0" u="none" strike="noStrike" kern="1200" cap="none" spc="0" normalizeH="0" baseline="0" noProof="0" dirty="0" err="1">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Perundang</a:t>
            </a:r>
            <a:r>
              <a:rPr kumimoji="0" lang="en-US" sz="2400" i="0" u="none" strike="noStrike" kern="1200" cap="none" spc="0" normalizeH="0" baseline="0" noProof="0" dirty="0">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 – </a:t>
            </a:r>
            <a:r>
              <a:rPr kumimoji="0" lang="en-US" sz="2400" i="0" u="none" strike="noStrike" kern="1200" cap="none" spc="0" normalizeH="0" baseline="0" noProof="0" dirty="0" err="1">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Undangan</a:t>
            </a:r>
            <a:r>
              <a:rPr kumimoji="0" lang="en-US" sz="2400" i="0" u="none" strike="noStrike" kern="1200" cap="none" spc="0" normalizeH="0" baseline="0" noProof="0" dirty="0">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 pada </a:t>
            </a:r>
            <a:r>
              <a:rPr kumimoji="0" lang="en-US" sz="2400" i="0" u="none" strike="noStrike" kern="1200" cap="none" spc="0" normalizeH="0" baseline="0" noProof="0" dirty="0" err="1">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seluruh</a:t>
            </a:r>
            <a:r>
              <a:rPr kumimoji="0" lang="en-US" sz="2400" i="0" u="none" strike="noStrike" kern="1200" cap="none" spc="0" normalizeH="0" baseline="0" noProof="0" dirty="0">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 </a:t>
            </a:r>
            <a:r>
              <a:rPr kumimoji="0" lang="en-US" sz="2400" i="0" u="none" strike="noStrike" kern="1200" cap="none" spc="0" normalizeH="0" baseline="0" noProof="0" dirty="0" err="1">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Unsur</a:t>
            </a:r>
            <a:r>
              <a:rPr kumimoji="0" lang="en-US" sz="2400" i="0" u="none" strike="noStrike" kern="1200" cap="none" spc="0" normalizeH="0" baseline="0" noProof="0" dirty="0">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 Masyarakat Jasa </a:t>
            </a:r>
            <a:r>
              <a:rPr kumimoji="0" lang="en-US" sz="2400" i="0" u="none" strike="noStrike" kern="1200" cap="none" spc="0" normalizeH="0" baseline="0" noProof="0" dirty="0" err="1">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Konstruksi</a:t>
            </a:r>
            <a:r>
              <a:rPr kumimoji="0" lang="en-US" sz="2400" i="0" u="none" strike="noStrike" kern="1200" cap="none" spc="0" normalizeH="0" baseline="0" noProof="0" dirty="0">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 </a:t>
            </a:r>
            <a:r>
              <a:rPr kumimoji="0" lang="en-US" sz="2400" i="0" u="none" strike="noStrike" kern="1200" cap="none" spc="0" normalizeH="0" baseline="0" noProof="0" dirty="0" err="1">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Kaltim</a:t>
            </a:r>
            <a:endParaRPr kumimoji="0" lang="en-US" sz="2400" i="0" u="none" strike="noStrike" kern="1200" cap="none" spc="0" normalizeH="0" baseline="0" noProof="0" dirty="0">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endParaRPr>
          </a:p>
          <a:p>
            <a:pPr algn="just">
              <a:lnSpc>
                <a:spcPct val="150000"/>
              </a:lnSpc>
            </a:pPr>
            <a:r>
              <a:rPr lang="en-US" sz="2400" dirty="0" err="1">
                <a:latin typeface="Arial" panose="020B0604020202020204" pitchFamily="34" charset="0"/>
                <a:ea typeface="Tahoma" panose="020B0604030504040204" pitchFamily="34" charset="0"/>
                <a:cs typeface="Arial" panose="020B0604020202020204" pitchFamily="34" charset="0"/>
              </a:rPr>
              <a:t>Pembinaan</a:t>
            </a:r>
            <a:r>
              <a:rPr lang="en-US" sz="2400" dirty="0">
                <a:latin typeface="Arial" panose="020B0604020202020204" pitchFamily="34" charset="0"/>
                <a:ea typeface="Tahoma" panose="020B0604030504040204" pitchFamily="34" charset="0"/>
                <a:cs typeface="Arial" panose="020B0604020202020204" pitchFamily="34" charset="0"/>
              </a:rPr>
              <a:t> </a:t>
            </a:r>
            <a:r>
              <a:rPr lang="en-US" sz="2400" dirty="0" err="1">
                <a:latin typeface="Arial" panose="020B0604020202020204" pitchFamily="34" charset="0"/>
                <a:ea typeface="Tahoma" panose="020B0604030504040204" pitchFamily="34" charset="0"/>
                <a:cs typeface="Arial" panose="020B0604020202020204" pitchFamily="34" charset="0"/>
              </a:rPr>
              <a:t>Tertib</a:t>
            </a:r>
            <a:r>
              <a:rPr lang="en-US" sz="2400" dirty="0">
                <a:latin typeface="Arial" panose="020B0604020202020204" pitchFamily="34" charset="0"/>
                <a:ea typeface="Tahoma" panose="020B0604030504040204" pitchFamily="34" charset="0"/>
                <a:cs typeface="Arial" panose="020B0604020202020204" pitchFamily="34" charset="0"/>
              </a:rPr>
              <a:t> Usaha, </a:t>
            </a:r>
            <a:r>
              <a:rPr lang="en-US" sz="2400" dirty="0" err="1">
                <a:latin typeface="Arial" panose="020B0604020202020204" pitchFamily="34" charset="0"/>
                <a:ea typeface="Tahoma" panose="020B0604030504040204" pitchFamily="34" charset="0"/>
                <a:cs typeface="Arial" panose="020B0604020202020204" pitchFamily="34" charset="0"/>
              </a:rPr>
              <a:t>Tertib</a:t>
            </a:r>
            <a:r>
              <a:rPr lang="en-US" sz="2400" dirty="0">
                <a:latin typeface="Arial" panose="020B0604020202020204" pitchFamily="34" charset="0"/>
                <a:ea typeface="Tahoma" panose="020B0604030504040204" pitchFamily="34" charset="0"/>
                <a:cs typeface="Arial" panose="020B0604020202020204" pitchFamily="34" charset="0"/>
              </a:rPr>
              <a:t> </a:t>
            </a:r>
            <a:r>
              <a:rPr lang="en-US" sz="2400" dirty="0" err="1">
                <a:latin typeface="Arial" panose="020B0604020202020204" pitchFamily="34" charset="0"/>
                <a:ea typeface="Tahoma" panose="020B0604030504040204" pitchFamily="34" charset="0"/>
                <a:cs typeface="Arial" panose="020B0604020202020204" pitchFamily="34" charset="0"/>
              </a:rPr>
              <a:t>Penyelenggaraan</a:t>
            </a:r>
            <a:r>
              <a:rPr lang="en-US" sz="2400" dirty="0">
                <a:latin typeface="Arial" panose="020B0604020202020204" pitchFamily="34" charset="0"/>
                <a:ea typeface="Tahoma" panose="020B0604030504040204" pitchFamily="34" charset="0"/>
                <a:cs typeface="Arial" panose="020B0604020202020204" pitchFamily="34" charset="0"/>
              </a:rPr>
              <a:t> dan </a:t>
            </a:r>
            <a:r>
              <a:rPr lang="en-US" sz="2400" err="1">
                <a:latin typeface="Arial" panose="020B0604020202020204" pitchFamily="34" charset="0"/>
                <a:ea typeface="Tahoma" panose="020B0604030504040204" pitchFamily="34" charset="0"/>
                <a:cs typeface="Arial" panose="020B0604020202020204" pitchFamily="34" charset="0"/>
              </a:rPr>
              <a:t>Tertib</a:t>
            </a:r>
            <a:r>
              <a:rPr lang="en-US" sz="2400">
                <a:latin typeface="Arial" panose="020B0604020202020204" pitchFamily="34" charset="0"/>
                <a:ea typeface="Tahoma" panose="020B0604030504040204" pitchFamily="34" charset="0"/>
                <a:cs typeface="Arial" panose="020B0604020202020204" pitchFamily="34" charset="0"/>
              </a:rPr>
              <a:t> Pemanfaatan </a:t>
            </a:r>
          </a:p>
          <a:p>
            <a:pPr marL="0" indent="0" algn="just">
              <a:lnSpc>
                <a:spcPct val="150000"/>
              </a:lnSpc>
              <a:buNone/>
            </a:pPr>
            <a:endParaRPr kumimoji="0" lang="en-US" sz="2400" i="0" u="none" strike="noStrike" kern="1200" cap="none" spc="0" normalizeH="0" baseline="0" noProof="0" dirty="0">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6" name="Rectangle: Diagonal Corners Rounded 5"/>
          <p:cNvSpPr/>
          <p:nvPr/>
        </p:nvSpPr>
        <p:spPr>
          <a:xfrm>
            <a:off x="163286" y="1511205"/>
            <a:ext cx="11800113" cy="749341"/>
          </a:xfrm>
          <a:prstGeom prst="round2DiagRect">
            <a:avLst>
              <a:gd name="adj1" fmla="val 16667"/>
              <a:gd name="adj2" fmla="val 0"/>
            </a:avLst>
          </a:prstGeom>
          <a:solidFill>
            <a:schemeClr val="accent4">
              <a:lumMod val="60000"/>
              <a:lumOff val="4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tx1"/>
              </a:solidFill>
              <a:latin typeface="Arial" panose="020B0604020202020204" pitchFamily="34" charset="0"/>
              <a:cs typeface="Arial" panose="020B0604020202020204" pitchFamily="34" charset="0"/>
            </a:endParaRPr>
          </a:p>
          <a:p>
            <a:pPr algn="ctr"/>
            <a:r>
              <a:rPr lang="en-US" sz="2400" b="1">
                <a:solidFill>
                  <a:schemeClr val="tx1"/>
                </a:solidFill>
                <a:latin typeface="Arial" panose="020B0604020202020204" pitchFamily="34" charset="0"/>
                <a:cs typeface="Arial" panose="020B0604020202020204" pitchFamily="34" charset="0"/>
              </a:rPr>
              <a:t>Peraturan Gubernur Kalimantan Timur Nomor 46 Tahun 2023 tentang Kebijakan Khusus Penyelenggaraan Jasa Konstruksi di Daerah</a:t>
            </a:r>
          </a:p>
          <a:p>
            <a:pPr algn="ctr"/>
            <a:endParaRPr lang="en-US" sz="2400">
              <a:solidFill>
                <a:schemeClr val="tx1"/>
              </a:solidFill>
              <a:latin typeface="Arial" panose="020B0604020202020204" pitchFamily="34" charset="0"/>
              <a:cs typeface="Arial" panose="020B0604020202020204" pitchFamily="34" charset="0"/>
            </a:endParaRP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9486" y="212221"/>
            <a:ext cx="11769634" cy="6438950"/>
          </a:xfrm>
          <a:solidFill>
            <a:schemeClr val="accent1">
              <a:lumMod val="60000"/>
              <a:lumOff val="40000"/>
            </a:schemeClr>
          </a:solidFill>
          <a:ln>
            <a:solidFill>
              <a:schemeClr val="tx1"/>
            </a:solidFill>
          </a:ln>
        </p:spPr>
        <p:txBody>
          <a:bodyPr>
            <a:normAutofit fontScale="92500"/>
          </a:bodyPr>
          <a:lstStyle/>
          <a:p>
            <a:pPr>
              <a:lnSpc>
                <a:spcPct val="150000"/>
              </a:lnSpc>
            </a:pPr>
            <a:r>
              <a:rPr lang="en-US" sz="2400" dirty="0" err="1">
                <a:latin typeface="Arial" panose="020B0604020202020204" pitchFamily="34" charset="0"/>
                <a:ea typeface="Tahoma" panose="020B0604030504040204" pitchFamily="34" charset="0"/>
                <a:cs typeface="Arial" panose="020B0604020202020204" pitchFamily="34" charset="0"/>
              </a:rPr>
              <a:t>Penyusunan</a:t>
            </a:r>
            <a:r>
              <a:rPr lang="en-US" sz="2400" dirty="0">
                <a:latin typeface="Arial" panose="020B0604020202020204" pitchFamily="34" charset="0"/>
                <a:ea typeface="Tahoma" panose="020B0604030504040204" pitchFamily="34" charset="0"/>
                <a:cs typeface="Arial" panose="020B0604020202020204" pitchFamily="34" charset="0"/>
              </a:rPr>
              <a:t> </a:t>
            </a:r>
            <a:r>
              <a:rPr lang="en-US" sz="2400" dirty="0" err="1">
                <a:latin typeface="Arial" panose="020B0604020202020204" pitchFamily="34" charset="0"/>
                <a:ea typeface="Tahoma" panose="020B0604030504040204" pitchFamily="34" charset="0"/>
                <a:cs typeface="Arial" panose="020B0604020202020204" pitchFamily="34" charset="0"/>
              </a:rPr>
              <a:t>Dokumen</a:t>
            </a:r>
            <a:r>
              <a:rPr lang="en-US" sz="2400" dirty="0">
                <a:latin typeface="Arial" panose="020B0604020202020204" pitchFamily="34" charset="0"/>
                <a:ea typeface="Tahoma" panose="020B0604030504040204" pitchFamily="34" charset="0"/>
                <a:cs typeface="Arial" panose="020B0604020202020204" pitchFamily="34" charset="0"/>
              </a:rPr>
              <a:t> </a:t>
            </a:r>
            <a:r>
              <a:rPr lang="en-US" sz="2400" dirty="0" err="1">
                <a:latin typeface="Arial" panose="020B0604020202020204" pitchFamily="34" charset="0"/>
                <a:ea typeface="Tahoma" panose="020B0604030504040204" pitchFamily="34" charset="0"/>
                <a:cs typeface="Arial" panose="020B0604020202020204" pitchFamily="34" charset="0"/>
              </a:rPr>
              <a:t>Kebijakan</a:t>
            </a:r>
            <a:r>
              <a:rPr lang="en-US" sz="2400" dirty="0">
                <a:latin typeface="Arial" panose="020B0604020202020204" pitchFamily="34" charset="0"/>
                <a:ea typeface="Tahoma" panose="020B0604030504040204" pitchFamily="34" charset="0"/>
                <a:cs typeface="Arial" panose="020B0604020202020204" pitchFamily="34" charset="0"/>
              </a:rPr>
              <a:t> </a:t>
            </a:r>
            <a:r>
              <a:rPr lang="en-US" sz="2400" dirty="0" err="1">
                <a:latin typeface="Arial" panose="020B0604020202020204" pitchFamily="34" charset="0"/>
                <a:ea typeface="Tahoma" panose="020B0604030504040204" pitchFamily="34" charset="0"/>
                <a:cs typeface="Arial" panose="020B0604020202020204" pitchFamily="34" charset="0"/>
              </a:rPr>
              <a:t>Penerapan</a:t>
            </a:r>
            <a:r>
              <a:rPr lang="en-US" sz="2400" dirty="0">
                <a:latin typeface="Arial" panose="020B0604020202020204" pitchFamily="34" charset="0"/>
                <a:ea typeface="Tahoma" panose="020B0604030504040204" pitchFamily="34" charset="0"/>
                <a:cs typeface="Arial" panose="020B0604020202020204" pitchFamily="34" charset="0"/>
              </a:rPr>
              <a:t> NSPK yang </a:t>
            </a:r>
            <a:r>
              <a:rPr lang="en-US" sz="2400" dirty="0" err="1">
                <a:latin typeface="Arial" panose="020B0604020202020204" pitchFamily="34" charset="0"/>
                <a:ea typeface="Tahoma" panose="020B0604030504040204" pitchFamily="34" charset="0"/>
                <a:cs typeface="Arial" panose="020B0604020202020204" pitchFamily="34" charset="0"/>
              </a:rPr>
              <a:t>ditetapkan</a:t>
            </a:r>
            <a:r>
              <a:rPr lang="en-US" sz="2400" dirty="0">
                <a:latin typeface="Arial" panose="020B0604020202020204" pitchFamily="34" charset="0"/>
                <a:ea typeface="Tahoma" panose="020B0604030504040204" pitchFamily="34" charset="0"/>
                <a:cs typeface="Arial" panose="020B0604020202020204" pitchFamily="34" charset="0"/>
              </a:rPr>
              <a:t> oleh </a:t>
            </a:r>
            <a:r>
              <a:rPr lang="en-US" sz="2400" dirty="0" err="1">
                <a:latin typeface="Arial" panose="020B0604020202020204" pitchFamily="34" charset="0"/>
                <a:ea typeface="Tahoma" panose="020B0604030504040204" pitchFamily="34" charset="0"/>
                <a:cs typeface="Arial" panose="020B0604020202020204" pitchFamily="34" charset="0"/>
              </a:rPr>
              <a:t>Pemerintah</a:t>
            </a:r>
            <a:r>
              <a:rPr lang="en-US" sz="2400" dirty="0">
                <a:latin typeface="Arial" panose="020B0604020202020204" pitchFamily="34" charset="0"/>
                <a:ea typeface="Tahoma" panose="020B0604030504040204" pitchFamily="34" charset="0"/>
                <a:cs typeface="Arial" panose="020B0604020202020204" pitchFamily="34" charset="0"/>
              </a:rPr>
              <a:t> Pusat</a:t>
            </a:r>
          </a:p>
          <a:p>
            <a:pPr>
              <a:lnSpc>
                <a:spcPct val="150000"/>
              </a:lnSpc>
            </a:pPr>
            <a:r>
              <a:rPr lang="en-US" sz="2400" dirty="0" err="1">
                <a:latin typeface="Arial" panose="020B0604020202020204" pitchFamily="34" charset="0"/>
                <a:ea typeface="Tahoma" panose="020B0604030504040204" pitchFamily="34" charset="0"/>
                <a:cs typeface="Arial" panose="020B0604020202020204" pitchFamily="34" charset="0"/>
              </a:rPr>
              <a:t>Bimbingan</a:t>
            </a:r>
            <a:r>
              <a:rPr lang="en-US" sz="2400" dirty="0">
                <a:latin typeface="Arial" panose="020B0604020202020204" pitchFamily="34" charset="0"/>
                <a:ea typeface="Tahoma" panose="020B0604030504040204" pitchFamily="34" charset="0"/>
                <a:cs typeface="Arial" panose="020B0604020202020204" pitchFamily="34" charset="0"/>
              </a:rPr>
              <a:t> Teknik pada Masyarakat Jasa </a:t>
            </a:r>
            <a:r>
              <a:rPr lang="en-US" sz="2400" dirty="0" err="1">
                <a:latin typeface="Arial" panose="020B0604020202020204" pitchFamily="34" charset="0"/>
                <a:ea typeface="Tahoma" panose="020B0604030504040204" pitchFamily="34" charset="0"/>
                <a:cs typeface="Arial" panose="020B0604020202020204" pitchFamily="34" charset="0"/>
              </a:rPr>
              <a:t>Konstruksi</a:t>
            </a:r>
            <a:r>
              <a:rPr lang="en-US" sz="2400" dirty="0">
                <a:latin typeface="Arial" panose="020B0604020202020204" pitchFamily="34" charset="0"/>
                <a:ea typeface="Tahoma" panose="020B0604030504040204" pitchFamily="34" charset="0"/>
                <a:cs typeface="Arial" panose="020B0604020202020204" pitchFamily="34" charset="0"/>
              </a:rPr>
              <a:t> </a:t>
            </a:r>
            <a:r>
              <a:rPr lang="en-US" sz="2400" dirty="0" err="1">
                <a:latin typeface="Arial" panose="020B0604020202020204" pitchFamily="34" charset="0"/>
                <a:ea typeface="Tahoma" panose="020B0604030504040204" pitchFamily="34" charset="0"/>
                <a:cs typeface="Arial" panose="020B0604020202020204" pitchFamily="34" charset="0"/>
              </a:rPr>
              <a:t>Kaltim</a:t>
            </a:r>
            <a:endParaRPr lang="en-US" sz="2400" dirty="0">
              <a:latin typeface="Arial" panose="020B0604020202020204" pitchFamily="34" charset="0"/>
              <a:ea typeface="Tahoma" panose="020B0604030504040204" pitchFamily="34" charset="0"/>
              <a:cs typeface="Arial" panose="020B0604020202020204" pitchFamily="34" charset="0"/>
            </a:endParaRPr>
          </a:p>
          <a:p>
            <a:pPr>
              <a:lnSpc>
                <a:spcPct val="150000"/>
              </a:lnSpc>
            </a:pPr>
            <a:r>
              <a:rPr lang="en-US" sz="2400" dirty="0" err="1">
                <a:latin typeface="Arial" panose="020B0604020202020204" pitchFamily="34" charset="0"/>
                <a:ea typeface="Tahoma" panose="020B0604030504040204" pitchFamily="34" charset="0"/>
                <a:cs typeface="Arial" panose="020B0604020202020204" pitchFamily="34" charset="0"/>
              </a:rPr>
              <a:t>Pembinaan</a:t>
            </a:r>
            <a:r>
              <a:rPr lang="en-US" sz="2400" dirty="0">
                <a:latin typeface="Arial" panose="020B0604020202020204" pitchFamily="34" charset="0"/>
                <a:ea typeface="Tahoma" panose="020B0604030504040204" pitchFamily="34" charset="0"/>
                <a:cs typeface="Arial" panose="020B0604020202020204" pitchFamily="34" charset="0"/>
              </a:rPr>
              <a:t> JF Pembina Jasa </a:t>
            </a:r>
            <a:r>
              <a:rPr lang="en-US" sz="2400" dirty="0" err="1">
                <a:latin typeface="Arial" panose="020B0604020202020204" pitchFamily="34" charset="0"/>
                <a:ea typeface="Tahoma" panose="020B0604030504040204" pitchFamily="34" charset="0"/>
                <a:cs typeface="Arial" panose="020B0604020202020204" pitchFamily="34" charset="0"/>
              </a:rPr>
              <a:t>Konstruksi</a:t>
            </a:r>
            <a:r>
              <a:rPr lang="en-US" sz="2400" dirty="0">
                <a:latin typeface="Arial" panose="020B0604020202020204" pitchFamily="34" charset="0"/>
                <a:ea typeface="Tahoma" panose="020B0604030504040204" pitchFamily="34" charset="0"/>
                <a:cs typeface="Arial" panose="020B0604020202020204" pitchFamily="34" charset="0"/>
              </a:rPr>
              <a:t> </a:t>
            </a:r>
            <a:r>
              <a:rPr lang="en-US" sz="2400" dirty="0" err="1">
                <a:latin typeface="Arial" panose="020B0604020202020204" pitchFamily="34" charset="0"/>
                <a:ea typeface="Tahoma" panose="020B0604030504040204" pitchFamily="34" charset="0"/>
                <a:cs typeface="Arial" panose="020B0604020202020204" pitchFamily="34" charset="0"/>
              </a:rPr>
              <a:t>Provinsi</a:t>
            </a:r>
            <a:r>
              <a:rPr lang="en-US" sz="2400" dirty="0">
                <a:latin typeface="Arial" panose="020B0604020202020204" pitchFamily="34" charset="0"/>
                <a:ea typeface="Tahoma" panose="020B0604030504040204" pitchFamily="34" charset="0"/>
                <a:cs typeface="Arial" panose="020B0604020202020204" pitchFamily="34" charset="0"/>
              </a:rPr>
              <a:t> dan </a:t>
            </a:r>
            <a:r>
              <a:rPr lang="en-US" sz="2400" dirty="0" err="1">
                <a:latin typeface="Arial" panose="020B0604020202020204" pitchFamily="34" charset="0"/>
                <a:ea typeface="Tahoma" panose="020B0604030504040204" pitchFamily="34" charset="0"/>
                <a:cs typeface="Arial" panose="020B0604020202020204" pitchFamily="34" charset="0"/>
              </a:rPr>
              <a:t>Kab</a:t>
            </a:r>
            <a:r>
              <a:rPr lang="en-US" sz="2400" dirty="0">
                <a:latin typeface="Arial" panose="020B0604020202020204" pitchFamily="34" charset="0"/>
                <a:ea typeface="Tahoma" panose="020B0604030504040204" pitchFamily="34" charset="0"/>
                <a:cs typeface="Arial" panose="020B0604020202020204" pitchFamily="34" charset="0"/>
              </a:rPr>
              <a:t>/Kota se Kalimantan Timur</a:t>
            </a:r>
          </a:p>
          <a:p>
            <a:pPr>
              <a:lnSpc>
                <a:spcPct val="150000"/>
              </a:lnSpc>
            </a:pPr>
            <a:r>
              <a:rPr lang="en-US" sz="2400" dirty="0">
                <a:latin typeface="Arial" panose="020B0604020202020204" pitchFamily="34" charset="0"/>
                <a:ea typeface="Tahoma" panose="020B0604030504040204" pitchFamily="34" charset="0"/>
                <a:cs typeface="Arial" panose="020B0604020202020204" pitchFamily="34" charset="0"/>
              </a:rPr>
              <a:t>Data dan </a:t>
            </a:r>
            <a:r>
              <a:rPr lang="en-US" sz="2400" dirty="0" err="1">
                <a:latin typeface="Arial" panose="020B0604020202020204" pitchFamily="34" charset="0"/>
                <a:ea typeface="Tahoma" panose="020B0604030504040204" pitchFamily="34" charset="0"/>
                <a:cs typeface="Arial" panose="020B0604020202020204" pitchFamily="34" charset="0"/>
              </a:rPr>
              <a:t>Informasi</a:t>
            </a:r>
            <a:r>
              <a:rPr lang="en-US" sz="2400" dirty="0">
                <a:latin typeface="Arial" panose="020B0604020202020204" pitchFamily="34" charset="0"/>
                <a:ea typeface="Tahoma" panose="020B0604030504040204" pitchFamily="34" charset="0"/>
                <a:cs typeface="Arial" panose="020B0604020202020204" pitchFamily="34" charset="0"/>
              </a:rPr>
              <a:t> Sub </a:t>
            </a:r>
            <a:r>
              <a:rPr lang="en-US" sz="2400" dirty="0" err="1">
                <a:latin typeface="Arial" panose="020B0604020202020204" pitchFamily="34" charset="0"/>
                <a:ea typeface="Tahoma" panose="020B0604030504040204" pitchFamily="34" charset="0"/>
                <a:cs typeface="Arial" panose="020B0604020202020204" pitchFamily="34" charset="0"/>
              </a:rPr>
              <a:t>Urusan</a:t>
            </a:r>
            <a:r>
              <a:rPr lang="en-US" sz="2400" dirty="0">
                <a:latin typeface="Arial" panose="020B0604020202020204" pitchFamily="34" charset="0"/>
                <a:ea typeface="Tahoma" panose="020B0604030504040204" pitchFamily="34" charset="0"/>
                <a:cs typeface="Arial" panose="020B0604020202020204" pitchFamily="34" charset="0"/>
              </a:rPr>
              <a:t> Jasa </a:t>
            </a:r>
            <a:r>
              <a:rPr lang="en-US" sz="2400" dirty="0" err="1">
                <a:latin typeface="Arial" panose="020B0604020202020204" pitchFamily="34" charset="0"/>
                <a:ea typeface="Tahoma" panose="020B0604030504040204" pitchFamily="34" charset="0"/>
                <a:cs typeface="Arial" panose="020B0604020202020204" pitchFamily="34" charset="0"/>
              </a:rPr>
              <a:t>Konstruksi</a:t>
            </a:r>
            <a:r>
              <a:rPr lang="en-US" sz="2400" dirty="0">
                <a:latin typeface="Arial" panose="020B0604020202020204" pitchFamily="34" charset="0"/>
                <a:ea typeface="Tahoma" panose="020B0604030504040204" pitchFamily="34" charset="0"/>
                <a:cs typeface="Arial" panose="020B0604020202020204" pitchFamily="34" charset="0"/>
              </a:rPr>
              <a:t>.</a:t>
            </a:r>
          </a:p>
          <a:p>
            <a:pPr>
              <a:lnSpc>
                <a:spcPct val="150000"/>
              </a:lnSpc>
            </a:pPr>
            <a:r>
              <a:rPr lang="en-US" sz="2400" dirty="0" err="1">
                <a:latin typeface="Arial" panose="020B0604020202020204" pitchFamily="34" charset="0"/>
                <a:ea typeface="Tahoma" panose="020B0604030504040204" pitchFamily="34" charset="0"/>
                <a:cs typeface="Arial" panose="020B0604020202020204" pitchFamily="34" charset="0"/>
              </a:rPr>
              <a:t>Buku</a:t>
            </a:r>
            <a:r>
              <a:rPr lang="en-US" sz="2400" dirty="0">
                <a:latin typeface="Arial" panose="020B0604020202020204" pitchFamily="34" charset="0"/>
                <a:ea typeface="Tahoma" panose="020B0604030504040204" pitchFamily="34" charset="0"/>
                <a:cs typeface="Arial" panose="020B0604020202020204" pitchFamily="34" charset="0"/>
              </a:rPr>
              <a:t> </a:t>
            </a:r>
            <a:r>
              <a:rPr lang="en-US" sz="2400" dirty="0" err="1">
                <a:latin typeface="Arial" panose="020B0604020202020204" pitchFamily="34" charset="0"/>
                <a:ea typeface="Tahoma" panose="020B0604030504040204" pitchFamily="34" charset="0"/>
                <a:cs typeface="Arial" panose="020B0604020202020204" pitchFamily="34" charset="0"/>
              </a:rPr>
              <a:t>Profil</a:t>
            </a:r>
            <a:r>
              <a:rPr lang="en-US" sz="2400" dirty="0">
                <a:latin typeface="Arial" panose="020B0604020202020204" pitchFamily="34" charset="0"/>
                <a:ea typeface="Tahoma" panose="020B0604030504040204" pitchFamily="34" charset="0"/>
                <a:cs typeface="Arial" panose="020B0604020202020204" pitchFamily="34" charset="0"/>
              </a:rPr>
              <a:t> </a:t>
            </a:r>
            <a:r>
              <a:rPr lang="en-US" sz="2400" dirty="0" err="1">
                <a:latin typeface="Arial" panose="020B0604020202020204" pitchFamily="34" charset="0"/>
                <a:ea typeface="Tahoma" panose="020B0604030504040204" pitchFamily="34" charset="0"/>
                <a:cs typeface="Arial" panose="020B0604020202020204" pitchFamily="34" charset="0"/>
              </a:rPr>
              <a:t>Masayarakat</a:t>
            </a:r>
            <a:r>
              <a:rPr lang="en-US" sz="2400" dirty="0">
                <a:latin typeface="Arial" panose="020B0604020202020204" pitchFamily="34" charset="0"/>
                <a:ea typeface="Tahoma" panose="020B0604030504040204" pitchFamily="34" charset="0"/>
                <a:cs typeface="Arial" panose="020B0604020202020204" pitchFamily="34" charset="0"/>
              </a:rPr>
              <a:t> Jasa </a:t>
            </a:r>
            <a:r>
              <a:rPr lang="en-US" sz="2400" dirty="0" err="1">
                <a:latin typeface="Arial" panose="020B0604020202020204" pitchFamily="34" charset="0"/>
                <a:ea typeface="Tahoma" panose="020B0604030504040204" pitchFamily="34" charset="0"/>
                <a:cs typeface="Arial" panose="020B0604020202020204" pitchFamily="34" charset="0"/>
              </a:rPr>
              <a:t>Konstruksi</a:t>
            </a:r>
            <a:r>
              <a:rPr lang="en-US" sz="2400" dirty="0">
                <a:latin typeface="Arial" panose="020B0604020202020204" pitchFamily="34" charset="0"/>
                <a:ea typeface="Tahoma" panose="020B0604030504040204" pitchFamily="34" charset="0"/>
                <a:cs typeface="Arial" panose="020B0604020202020204" pitchFamily="34" charset="0"/>
              </a:rPr>
              <a:t> Kalimantan Timur </a:t>
            </a:r>
          </a:p>
          <a:p>
            <a:pPr>
              <a:lnSpc>
                <a:spcPct val="150000"/>
              </a:lnSpc>
            </a:pPr>
            <a:r>
              <a:rPr lang="en-US" sz="2400" dirty="0" err="1">
                <a:latin typeface="Arial" panose="020B0604020202020204" pitchFamily="34" charset="0"/>
                <a:ea typeface="Tahoma" panose="020B0604030504040204" pitchFamily="34" charset="0"/>
                <a:cs typeface="Arial" panose="020B0604020202020204" pitchFamily="34" charset="0"/>
              </a:rPr>
              <a:t>Literalisasi</a:t>
            </a:r>
            <a:r>
              <a:rPr lang="en-US" sz="2400" dirty="0">
                <a:latin typeface="Arial" panose="020B0604020202020204" pitchFamily="34" charset="0"/>
                <a:ea typeface="Tahoma" panose="020B0604030504040204" pitchFamily="34" charset="0"/>
                <a:cs typeface="Arial" panose="020B0604020202020204" pitchFamily="34" charset="0"/>
              </a:rPr>
              <a:t> </a:t>
            </a:r>
            <a:r>
              <a:rPr lang="en-US" sz="2400" dirty="0" err="1">
                <a:latin typeface="Arial" panose="020B0604020202020204" pitchFamily="34" charset="0"/>
                <a:ea typeface="Tahoma" panose="020B0604030504040204" pitchFamily="34" charset="0"/>
                <a:cs typeface="Arial" panose="020B0604020202020204" pitchFamily="34" charset="0"/>
              </a:rPr>
              <a:t>Digitalisasi</a:t>
            </a:r>
            <a:r>
              <a:rPr lang="en-US" sz="2400" dirty="0">
                <a:latin typeface="Arial" panose="020B0604020202020204" pitchFamily="34" charset="0"/>
                <a:ea typeface="Tahoma" panose="020B0604030504040204" pitchFamily="34" charset="0"/>
                <a:cs typeface="Arial" panose="020B0604020202020204" pitchFamily="34" charset="0"/>
              </a:rPr>
              <a:t> </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Sub-</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Urusan</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Jasa </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Konstruksi</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a:t>
            </a:r>
            <a:r>
              <a:rPr lang="en-US" sz="2400" dirty="0">
                <a:latin typeface="Arial" panose="020B0604020202020204" pitchFamily="34" charset="0"/>
                <a:ea typeface="Tahoma" panose="020B0604030504040204" pitchFamily="34" charset="0"/>
                <a:cs typeface="Arial" panose="020B0604020202020204" pitchFamily="34" charset="0"/>
              </a:rPr>
              <a:t>Kalimantan Timur “SIBIKON”</a:t>
            </a:r>
          </a:p>
          <a:p>
            <a:pPr>
              <a:lnSpc>
                <a:spcPct val="150000"/>
              </a:lnSpc>
            </a:pPr>
            <a:r>
              <a:rPr kumimoji="0" lang="en-US" sz="2400" i="0" u="none" strike="noStrike" kern="1200" cap="none" spc="0" normalizeH="0" baseline="0" noProof="0" dirty="0" err="1">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Penilaian</a:t>
            </a:r>
            <a:r>
              <a:rPr kumimoji="0" lang="en-US" sz="2400" i="0" u="none" strike="noStrike" kern="1200" cap="none" spc="0" normalizeH="0" baseline="0" noProof="0" dirty="0">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 Panji – Panji </a:t>
            </a:r>
            <a:r>
              <a:rPr kumimoji="0" lang="en-US" sz="2400" i="0" u="none" strike="noStrike" kern="1200" cap="none" spc="0" normalizeH="0" baseline="0" noProof="0" dirty="0" err="1">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Keberhasilan</a:t>
            </a:r>
            <a:r>
              <a:rPr kumimoji="0" lang="en-US" sz="2400" i="0" u="none" strike="noStrike" kern="1200" cap="none" spc="0" normalizeH="0" baseline="0" noProof="0" dirty="0">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 </a:t>
            </a:r>
            <a:r>
              <a:rPr kumimoji="0" lang="en-US" sz="2400" i="0" u="none" strike="noStrike" kern="1200" cap="none" spc="0" normalizeH="0" baseline="0" noProof="0" dirty="0" err="1">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Bidang</a:t>
            </a:r>
            <a:r>
              <a:rPr kumimoji="0" lang="en-US" sz="2400" i="0" u="none" strike="noStrike" kern="1200" cap="none" spc="0" normalizeH="0" baseline="0" noProof="0" dirty="0">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 Sub </a:t>
            </a:r>
            <a:r>
              <a:rPr kumimoji="0" lang="en-US" sz="2400" i="0" u="none" strike="noStrike" kern="1200" cap="none" spc="0" normalizeH="0" baseline="0" noProof="0" dirty="0" err="1">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Urusan</a:t>
            </a:r>
            <a:r>
              <a:rPr kumimoji="0" lang="en-US" sz="2400" i="0" u="none" strike="noStrike" kern="1200" cap="none" spc="0" normalizeH="0" baseline="0" noProof="0" dirty="0">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 Jasa </a:t>
            </a:r>
            <a:r>
              <a:rPr kumimoji="0" lang="en-US" sz="2400" i="0" u="none" strike="noStrike" kern="1200" cap="none" spc="0" normalizeH="0" baseline="0" noProof="0" dirty="0" err="1">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Konstruksi</a:t>
            </a:r>
            <a:r>
              <a:rPr kumimoji="0" lang="en-US" sz="2400" i="0" u="none" strike="noStrike" kern="1200" cap="none" spc="0" normalizeH="0" baseline="0" noProof="0" dirty="0">
                <a:ln>
                  <a:noFill/>
                </a:ln>
                <a:solidFill>
                  <a:schemeClr val="tx1"/>
                </a:solidFill>
                <a:effectLst/>
                <a:uLnTx/>
                <a:uFillTx/>
                <a:latin typeface="Arial" panose="020B0604020202020204" pitchFamily="34" charset="0"/>
                <a:ea typeface="Tahoma" panose="020B0604030504040204" pitchFamily="34" charset="0"/>
                <a:cs typeface="Arial" panose="020B0604020202020204" pitchFamily="34" charset="0"/>
              </a:rPr>
              <a:t> </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Kabupaten</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/Kota se Kalimantan Timur 2022 </a:t>
            </a:r>
            <a:r>
              <a:rPr kumimoji="0" lang="en-US" altLang="ko-KR" sz="2400" i="0" u="none" strike="noStrike" kern="1200" cap="none" spc="0" normalizeH="0" baseline="0" noProof="0" dirty="0" err="1">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s.d</a:t>
            </a:r>
            <a:r>
              <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rPr>
              <a:t> 2023</a:t>
            </a:r>
          </a:p>
          <a:p>
            <a:pPr>
              <a:lnSpc>
                <a:spcPct val="150000"/>
              </a:lnSpc>
            </a:pPr>
            <a:r>
              <a:rPr lang="en-US" altLang="ko-KR" sz="2400" dirty="0" err="1">
                <a:solidFill>
                  <a:sysClr val="windowText" lastClr="000000"/>
                </a:solidFill>
                <a:latin typeface="Arial" panose="020B0604020202020204" pitchFamily="34" charset="0"/>
                <a:ea typeface="Malgun Gothic" panose="020B0503020000020004" pitchFamily="34" charset="-127"/>
                <a:cs typeface="Arial" panose="020B0604020202020204" pitchFamily="34" charset="0"/>
              </a:rPr>
              <a:t>Penilaian</a:t>
            </a:r>
            <a:r>
              <a:rPr lang="en-US" altLang="ko-KR" sz="2400" dirty="0">
                <a:solidFill>
                  <a:sysClr val="windowText" lastClr="000000"/>
                </a:solidFill>
                <a:latin typeface="Arial" panose="020B0604020202020204" pitchFamily="34" charset="0"/>
                <a:ea typeface="Malgun Gothic" panose="020B0503020000020004" pitchFamily="34" charset="-127"/>
                <a:cs typeface="Arial" panose="020B0604020202020204" pitchFamily="34" charset="0"/>
              </a:rPr>
              <a:t> Kinerja Sub </a:t>
            </a:r>
            <a:r>
              <a:rPr lang="en-US" altLang="ko-KR" sz="2400" dirty="0" err="1">
                <a:solidFill>
                  <a:sysClr val="windowText" lastClr="000000"/>
                </a:solidFill>
                <a:latin typeface="Arial" panose="020B0604020202020204" pitchFamily="34" charset="0"/>
                <a:ea typeface="Malgun Gothic" panose="020B0503020000020004" pitchFamily="34" charset="-127"/>
                <a:cs typeface="Arial" panose="020B0604020202020204" pitchFamily="34" charset="0"/>
              </a:rPr>
              <a:t>Urusan</a:t>
            </a:r>
            <a:r>
              <a:rPr lang="en-US" altLang="ko-KR" sz="2400" dirty="0">
                <a:solidFill>
                  <a:sysClr val="windowText" lastClr="000000"/>
                </a:solidFill>
                <a:latin typeface="Arial" panose="020B0604020202020204" pitchFamily="34" charset="0"/>
                <a:ea typeface="Malgun Gothic" panose="020B0503020000020004" pitchFamily="34" charset="-127"/>
                <a:cs typeface="Arial" panose="020B0604020202020204" pitchFamily="34" charset="0"/>
              </a:rPr>
              <a:t> Jasa </a:t>
            </a:r>
            <a:r>
              <a:rPr lang="en-US" altLang="ko-KR" sz="2400" dirty="0" err="1">
                <a:solidFill>
                  <a:sysClr val="windowText" lastClr="000000"/>
                </a:solidFill>
                <a:latin typeface="Arial" panose="020B0604020202020204" pitchFamily="34" charset="0"/>
                <a:ea typeface="Malgun Gothic" panose="020B0503020000020004" pitchFamily="34" charset="-127"/>
                <a:cs typeface="Arial" panose="020B0604020202020204" pitchFamily="34" charset="0"/>
              </a:rPr>
              <a:t>Konstruksi</a:t>
            </a:r>
            <a:r>
              <a:rPr lang="en-US" altLang="ko-KR" sz="2400" dirty="0">
                <a:solidFill>
                  <a:sysClr val="windowText" lastClr="000000"/>
                </a:solidFill>
                <a:latin typeface="Arial" panose="020B0604020202020204" pitchFamily="34" charset="0"/>
                <a:ea typeface="Malgun Gothic" panose="020B0503020000020004" pitchFamily="34" charset="-127"/>
                <a:cs typeface="Arial" panose="020B0604020202020204" pitchFamily="34" charset="0"/>
              </a:rPr>
              <a:t> </a:t>
            </a:r>
            <a:r>
              <a:rPr lang="en-US" altLang="ko-KR" sz="2400" dirty="0" err="1">
                <a:solidFill>
                  <a:sysClr val="windowText" lastClr="000000"/>
                </a:solidFill>
                <a:latin typeface="Arial" panose="020B0604020202020204" pitchFamily="34" charset="0"/>
                <a:ea typeface="Malgun Gothic" panose="020B0503020000020004" pitchFamily="34" charset="-127"/>
                <a:cs typeface="Arial" panose="020B0604020202020204" pitchFamily="34" charset="0"/>
              </a:rPr>
              <a:t>Kabupaten</a:t>
            </a:r>
            <a:r>
              <a:rPr lang="en-US" altLang="ko-KR" sz="2400" dirty="0">
                <a:solidFill>
                  <a:sysClr val="windowText" lastClr="000000"/>
                </a:solidFill>
                <a:latin typeface="Arial" panose="020B0604020202020204" pitchFamily="34" charset="0"/>
                <a:ea typeface="Malgun Gothic" panose="020B0503020000020004" pitchFamily="34" charset="-127"/>
                <a:cs typeface="Arial" panose="020B0604020202020204" pitchFamily="34" charset="0"/>
              </a:rPr>
              <a:t>/Kota se Kalimantan Timur.</a:t>
            </a:r>
            <a:endPar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endParaRPr>
          </a:p>
          <a:p>
            <a:pPr marL="0" indent="0">
              <a:lnSpc>
                <a:spcPct val="150000"/>
              </a:lnSpc>
              <a:buNone/>
            </a:pPr>
            <a:endParaRPr kumimoji="0" lang="en-US" altLang="ko-KR" sz="2400" i="0" u="none" strike="noStrike" kern="1200" cap="none" spc="0" normalizeH="0" baseline="0" noProof="0" dirty="0">
              <a:ln>
                <a:noFill/>
              </a:ln>
              <a:solidFill>
                <a:sysClr val="windowText" lastClr="000000"/>
              </a:solidFill>
              <a:effectLst/>
              <a:uLnTx/>
              <a:uFillTx/>
              <a:latin typeface="Arial" panose="020B0604020202020204" pitchFamily="34" charset="0"/>
              <a:ea typeface="Malgun Gothic" panose="020B0503020000020004" pitchFamily="34" charset="-127"/>
              <a:cs typeface="Arial" panose="020B0604020202020204" pitchFamily="34" charset="0"/>
            </a:endParaRP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700" y="130630"/>
            <a:ext cx="11943443" cy="1554152"/>
          </a:xfrm>
          <a:solidFill>
            <a:schemeClr val="accent2">
              <a:lumMod val="40000"/>
              <a:lumOff val="60000"/>
            </a:schemeClr>
          </a:solidFill>
        </p:spPr>
        <p:txBody>
          <a:bodyPr>
            <a:noAutofit/>
          </a:bodyPr>
          <a:lstStyle/>
          <a:p>
            <a:pPr algn="ctr"/>
            <a:r>
              <a:rPr lang="en-US" sz="2900" b="1">
                <a:latin typeface="Arial" panose="020B0604020202020204" pitchFamily="34" charset="0"/>
                <a:cs typeface="Arial" panose="020B0604020202020204" pitchFamily="34" charset="0"/>
              </a:rPr>
              <a:t>FUNGSI PEMBERDAYAAN</a:t>
            </a:r>
            <a:br>
              <a:rPr lang="en-US" sz="2900" b="1">
                <a:latin typeface="Arial" panose="020B0604020202020204" pitchFamily="34" charset="0"/>
                <a:cs typeface="Arial" panose="020B0604020202020204" pitchFamily="34" charset="0"/>
              </a:rPr>
            </a:br>
            <a:r>
              <a:rPr lang="en-US" sz="2900" b="1">
                <a:latin typeface="Arial" panose="020B0604020202020204" pitchFamily="34" charset="0"/>
                <a:cs typeface="Arial" panose="020B0604020202020204" pitchFamily="34" charset="0"/>
              </a:rPr>
              <a:t>2019 sd 2024 </a:t>
            </a:r>
            <a:br>
              <a:rPr lang="en-US" sz="2900" b="1">
                <a:latin typeface="Arial" panose="020B0604020202020204" pitchFamily="34" charset="0"/>
                <a:cs typeface="Arial" panose="020B0604020202020204" pitchFamily="34" charset="0"/>
              </a:rPr>
            </a:br>
            <a:r>
              <a:rPr lang="en-US" sz="2900" b="1">
                <a:latin typeface="Arial" panose="020B0604020202020204" pitchFamily="34" charset="0"/>
                <a:cs typeface="Arial" panose="020B0604020202020204" pitchFamily="34" charset="0"/>
              </a:rPr>
              <a:t>Rp. 37.019.435.600</a:t>
            </a:r>
            <a:endParaRPr lang="en-US" sz="29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9700" y="1616590"/>
            <a:ext cx="11943443" cy="5101710"/>
          </a:xfrm>
          <a:solidFill>
            <a:schemeClr val="accent2">
              <a:lumMod val="60000"/>
              <a:lumOff val="40000"/>
            </a:schemeClr>
          </a:solidFill>
          <a:ln>
            <a:solidFill>
              <a:schemeClr val="tx1"/>
            </a:solidFill>
          </a:ln>
        </p:spPr>
        <p:txBody>
          <a:bodyPr>
            <a:normAutofit fontScale="92500" lnSpcReduction="20000"/>
          </a:bodyPr>
          <a:lstStyle/>
          <a:p>
            <a:pPr>
              <a:lnSpc>
                <a:spcPct val="150000"/>
              </a:lnSpc>
            </a:pPr>
            <a:r>
              <a:rPr lang="en-US" sz="2000" dirty="0" err="1">
                <a:latin typeface="Arial" panose="020B0604020202020204" pitchFamily="34" charset="0"/>
                <a:cs typeface="Arial" panose="020B0604020202020204" pitchFamily="34" charset="0"/>
              </a:rPr>
              <a:t>Pelatihan</a:t>
            </a:r>
            <a:r>
              <a:rPr lang="en-US" sz="2000" dirty="0">
                <a:latin typeface="Arial" panose="020B0604020202020204" pitchFamily="34" charset="0"/>
                <a:cs typeface="Arial" panose="020B0604020202020204" pitchFamily="34" charset="0"/>
              </a:rPr>
              <a:t> dan </a:t>
            </a:r>
            <a:r>
              <a:rPr lang="en-US" sz="2000" dirty="0" err="1">
                <a:latin typeface="Arial" panose="020B0604020202020204" pitchFamily="34" charset="0"/>
                <a:cs typeface="Arial" panose="020B0604020202020204" pitchFamily="34" charset="0"/>
              </a:rPr>
              <a:t>Sertifikasi</a:t>
            </a:r>
            <a:r>
              <a:rPr lang="en-US" sz="2000" dirty="0">
                <a:latin typeface="Arial" panose="020B0604020202020204" pitchFamily="34" charset="0"/>
                <a:cs typeface="Arial" panose="020B0604020202020204" pitchFamily="34" charset="0"/>
              </a:rPr>
              <a:t> Tenaga </a:t>
            </a:r>
            <a:r>
              <a:rPr lang="en-US" sz="2000" dirty="0" err="1">
                <a:latin typeface="Arial" panose="020B0604020202020204" pitchFamily="34" charset="0"/>
                <a:cs typeface="Arial" panose="020B0604020202020204" pitchFamily="34" charset="0"/>
              </a:rPr>
              <a:t>Kerja</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Konstruksi</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Kualifikasi</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Terampil</a:t>
            </a:r>
            <a:r>
              <a:rPr lang="en-US" sz="2000" dirty="0">
                <a:latin typeface="Arial" panose="020B0604020202020204" pitchFamily="34" charset="0"/>
                <a:cs typeface="Arial" panose="020B0604020202020204" pitchFamily="34" charset="0"/>
              </a:rPr>
              <a:t> (2019)</a:t>
            </a:r>
          </a:p>
          <a:p>
            <a:pPr>
              <a:lnSpc>
                <a:spcPct val="150000"/>
              </a:lnSpc>
            </a:pPr>
            <a:r>
              <a:rPr lang="en-US" sz="2000" dirty="0" err="1">
                <a:latin typeface="Arial" panose="020B0604020202020204" pitchFamily="34" charset="0"/>
                <a:cs typeface="Arial" panose="020B0604020202020204" pitchFamily="34" charset="0"/>
              </a:rPr>
              <a:t>Operasional</a:t>
            </a:r>
            <a:r>
              <a:rPr lang="en-US" sz="2000" dirty="0">
                <a:latin typeface="Arial" panose="020B0604020202020204" pitchFamily="34" charset="0"/>
                <a:cs typeface="Arial" panose="020B0604020202020204" pitchFamily="34" charset="0"/>
              </a:rPr>
              <a:t> MTU </a:t>
            </a:r>
          </a:p>
          <a:p>
            <a:pPr>
              <a:lnSpc>
                <a:spcPct val="150000"/>
              </a:lnSpc>
            </a:pPr>
            <a:r>
              <a:rPr lang="en-ID" sz="2000" i="0" u="none" strike="noStrike" dirty="0" err="1">
                <a:solidFill>
                  <a:srgbClr val="000000"/>
                </a:solidFill>
                <a:effectLst/>
                <a:latin typeface="Arial" panose="020B0604020202020204" pitchFamily="34" charset="0"/>
                <a:cs typeface="Arial" panose="020B0604020202020204" pitchFamily="34" charset="0"/>
              </a:rPr>
              <a:t>Pelatihan</a:t>
            </a:r>
            <a:r>
              <a:rPr lang="en-ID" sz="2000" i="0" u="none" strike="noStrike" dirty="0">
                <a:solidFill>
                  <a:srgbClr val="000000"/>
                </a:solidFill>
                <a:effectLst/>
                <a:latin typeface="Arial" panose="020B0604020202020204" pitchFamily="34" charset="0"/>
                <a:cs typeface="Arial" panose="020B0604020202020204" pitchFamily="34" charset="0"/>
              </a:rPr>
              <a:t> </a:t>
            </a:r>
            <a:r>
              <a:rPr lang="en-ID" sz="2000" i="0" u="none" strike="noStrike" dirty="0" err="1">
                <a:solidFill>
                  <a:srgbClr val="000000"/>
                </a:solidFill>
                <a:effectLst/>
                <a:latin typeface="Arial" panose="020B0604020202020204" pitchFamily="34" charset="0"/>
                <a:cs typeface="Arial" panose="020B0604020202020204" pitchFamily="34" charset="0"/>
              </a:rPr>
              <a:t>Instruktur</a:t>
            </a:r>
            <a:r>
              <a:rPr lang="en-ID" sz="2000" i="0" u="none" strike="noStrike" dirty="0">
                <a:solidFill>
                  <a:srgbClr val="000000"/>
                </a:solidFill>
                <a:effectLst/>
                <a:latin typeface="Arial" panose="020B0604020202020204" pitchFamily="34" charset="0"/>
                <a:cs typeface="Arial" panose="020B0604020202020204" pitchFamily="34" charset="0"/>
              </a:rPr>
              <a:t> dan Operator MTU di </a:t>
            </a:r>
            <a:r>
              <a:rPr lang="en-ID" sz="2000" i="0" u="none" strike="noStrike" dirty="0" err="1">
                <a:solidFill>
                  <a:srgbClr val="000000"/>
                </a:solidFill>
                <a:effectLst/>
                <a:latin typeface="Arial" panose="020B0604020202020204" pitchFamily="34" charset="0"/>
                <a:cs typeface="Arial" panose="020B0604020202020204" pitchFamily="34" charset="0"/>
              </a:rPr>
              <a:t>Kab</a:t>
            </a:r>
            <a:r>
              <a:rPr lang="en-ID" sz="2000" i="0" u="none" strike="noStrike" dirty="0">
                <a:solidFill>
                  <a:srgbClr val="000000"/>
                </a:solidFill>
                <a:effectLst/>
                <a:latin typeface="Arial" panose="020B0604020202020204" pitchFamily="34" charset="0"/>
                <a:cs typeface="Arial" panose="020B0604020202020204" pitchFamily="34" charset="0"/>
              </a:rPr>
              <a:t>/Kota</a:t>
            </a:r>
          </a:p>
          <a:p>
            <a:pPr>
              <a:lnSpc>
                <a:spcPct val="150000"/>
              </a:lnSpc>
            </a:pPr>
            <a:r>
              <a:rPr lang="en-ID" sz="2000" i="0" u="none" strike="noStrike" dirty="0">
                <a:solidFill>
                  <a:srgbClr val="000000"/>
                </a:solidFill>
                <a:effectLst/>
                <a:latin typeface="Arial" panose="020B0604020202020204" pitchFamily="34" charset="0"/>
                <a:cs typeface="Arial" panose="020B0604020202020204" pitchFamily="34" charset="0"/>
              </a:rPr>
              <a:t>Training Of Trainer (TOT)</a:t>
            </a:r>
          </a:p>
          <a:p>
            <a:pPr>
              <a:lnSpc>
                <a:spcPct val="150000"/>
              </a:lnSpc>
            </a:pPr>
            <a:r>
              <a:rPr lang="en-US" sz="2000" dirty="0" err="1">
                <a:latin typeface="Arial" panose="020B0604020202020204" pitchFamily="34" charset="0"/>
                <a:cs typeface="Arial" panose="020B0604020202020204" pitchFamily="34" charset="0"/>
              </a:rPr>
              <a:t>Bimbingan</a:t>
            </a:r>
            <a:r>
              <a:rPr lang="en-US" sz="2000" dirty="0">
                <a:latin typeface="Arial" panose="020B0604020202020204" pitchFamily="34" charset="0"/>
                <a:cs typeface="Arial" panose="020B0604020202020204" pitchFamily="34" charset="0"/>
              </a:rPr>
              <a:t> Teknik</a:t>
            </a:r>
            <a:r>
              <a:rPr lang="en-ID" sz="2000" dirty="0">
                <a:solidFill>
                  <a:srgbClr val="000000"/>
                </a:solidFill>
                <a:latin typeface="Arial" panose="020B0604020202020204" pitchFamily="34" charset="0"/>
                <a:cs typeface="Arial" panose="020B0604020202020204" pitchFamily="34" charset="0"/>
              </a:rPr>
              <a:t> SIPJAKI</a:t>
            </a:r>
            <a:endParaRPr lang="en-ID" sz="2000" i="0" u="none" strike="noStrike" dirty="0">
              <a:solidFill>
                <a:srgbClr val="000000"/>
              </a:solidFill>
              <a:effectLst/>
              <a:latin typeface="Arial" panose="020B0604020202020204" pitchFamily="34" charset="0"/>
              <a:cs typeface="Arial" panose="020B0604020202020204" pitchFamily="34" charset="0"/>
            </a:endParaRPr>
          </a:p>
          <a:p>
            <a:pPr>
              <a:lnSpc>
                <a:spcPct val="150000"/>
              </a:lnSpc>
            </a:pPr>
            <a:r>
              <a:rPr lang="en-US" sz="2000" dirty="0" err="1">
                <a:latin typeface="Arial" panose="020B0604020202020204" pitchFamily="34" charset="0"/>
                <a:cs typeface="Arial" panose="020B0604020202020204" pitchFamily="34" charset="0"/>
              </a:rPr>
              <a:t>Pelatihan</a:t>
            </a:r>
            <a:r>
              <a:rPr lang="en-US" sz="2000" dirty="0">
                <a:latin typeface="Arial" panose="020B0604020202020204" pitchFamily="34" charset="0"/>
                <a:cs typeface="Arial" panose="020B0604020202020204" pitchFamily="34" charset="0"/>
              </a:rPr>
              <a:t> dan </a:t>
            </a:r>
            <a:r>
              <a:rPr lang="en-US" sz="2000" dirty="0" err="1">
                <a:latin typeface="Arial" panose="020B0604020202020204" pitchFamily="34" charset="0"/>
                <a:cs typeface="Arial" panose="020B0604020202020204" pitchFamily="34" charset="0"/>
              </a:rPr>
              <a:t>Sertifikasi</a:t>
            </a:r>
            <a:r>
              <a:rPr lang="en-US" sz="2000" dirty="0">
                <a:latin typeface="Arial" panose="020B0604020202020204" pitchFamily="34" charset="0"/>
                <a:cs typeface="Arial" panose="020B0604020202020204" pitchFamily="34" charset="0"/>
              </a:rPr>
              <a:t> Tenaga </a:t>
            </a:r>
            <a:r>
              <a:rPr lang="en-US" sz="2000" dirty="0" err="1">
                <a:latin typeface="Arial" panose="020B0604020202020204" pitchFamily="34" charset="0"/>
                <a:cs typeface="Arial" panose="020B0604020202020204" pitchFamily="34" charset="0"/>
              </a:rPr>
              <a:t>Kerja</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Konstruksi</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Kualifikasi</a:t>
            </a:r>
            <a:r>
              <a:rPr lang="en-US" sz="2000" dirty="0">
                <a:latin typeface="Arial" panose="020B0604020202020204" pitchFamily="34" charset="0"/>
                <a:cs typeface="Arial" panose="020B0604020202020204" pitchFamily="34" charset="0"/>
              </a:rPr>
              <a:t> Ahli </a:t>
            </a:r>
            <a:r>
              <a:rPr lang="en-US" sz="2000" dirty="0" err="1">
                <a:latin typeface="Arial" panose="020B0604020202020204" pitchFamily="34" charset="0"/>
                <a:cs typeface="Arial" panose="020B0604020202020204" pitchFamily="34" charset="0"/>
              </a:rPr>
              <a:t>Jenjang</a:t>
            </a:r>
            <a:r>
              <a:rPr lang="en-US" sz="2000" dirty="0">
                <a:latin typeface="Arial" panose="020B0604020202020204" pitchFamily="34" charset="0"/>
                <a:cs typeface="Arial" panose="020B0604020202020204" pitchFamily="34" charset="0"/>
              </a:rPr>
              <a:t> 7 </a:t>
            </a:r>
            <a:r>
              <a:rPr lang="en-US" sz="2000" dirty="0" err="1">
                <a:latin typeface="Arial" panose="020B0604020202020204" pitchFamily="34" charset="0"/>
                <a:cs typeface="Arial" panose="020B0604020202020204" pitchFamily="34" charset="0"/>
              </a:rPr>
              <a:t>sd</a:t>
            </a:r>
            <a:r>
              <a:rPr lang="en-US" sz="2000" dirty="0">
                <a:latin typeface="Arial" panose="020B0604020202020204" pitchFamily="34" charset="0"/>
                <a:cs typeface="Arial" panose="020B0604020202020204" pitchFamily="34" charset="0"/>
              </a:rPr>
              <a:t> 9 </a:t>
            </a:r>
          </a:p>
          <a:p>
            <a:pPr>
              <a:lnSpc>
                <a:spcPct val="150000"/>
              </a:lnSpc>
            </a:pPr>
            <a:r>
              <a:rPr lang="en-US" sz="2000" dirty="0" err="1">
                <a:latin typeface="Arial" panose="020B0604020202020204" pitchFamily="34" charset="0"/>
                <a:cs typeface="Arial" panose="020B0604020202020204" pitchFamily="34" charset="0"/>
              </a:rPr>
              <a:t>Pelatihan</a:t>
            </a:r>
            <a:r>
              <a:rPr lang="en-US" sz="2000" dirty="0">
                <a:latin typeface="Arial" panose="020B0604020202020204" pitchFamily="34" charset="0"/>
                <a:cs typeface="Arial" panose="020B0604020202020204" pitchFamily="34" charset="0"/>
              </a:rPr>
              <a:t> dan </a:t>
            </a:r>
            <a:r>
              <a:rPr lang="en-US" sz="2000" dirty="0" err="1">
                <a:latin typeface="Arial" panose="020B0604020202020204" pitchFamily="34" charset="0"/>
                <a:cs typeface="Arial" panose="020B0604020202020204" pitchFamily="34" charset="0"/>
              </a:rPr>
              <a:t>Sertifikasi</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Assesor</a:t>
            </a:r>
            <a:r>
              <a:rPr lang="en-US" sz="2000" dirty="0">
                <a:latin typeface="Arial" panose="020B0604020202020204" pitchFamily="34" charset="0"/>
                <a:cs typeface="Arial" panose="020B0604020202020204" pitchFamily="34" charset="0"/>
              </a:rPr>
              <a:t> </a:t>
            </a:r>
          </a:p>
          <a:p>
            <a:pPr>
              <a:lnSpc>
                <a:spcPct val="150000"/>
              </a:lnSpc>
            </a:pPr>
            <a:r>
              <a:rPr lang="en-US" sz="2000" dirty="0" err="1">
                <a:latin typeface="Arial" panose="020B0604020202020204" pitchFamily="34" charset="0"/>
                <a:cs typeface="Arial" panose="020B0604020202020204" pitchFamily="34" charset="0"/>
              </a:rPr>
              <a:t>Bimbingan</a:t>
            </a:r>
            <a:r>
              <a:rPr lang="en-US" sz="2000" dirty="0">
                <a:latin typeface="Arial" panose="020B0604020202020204" pitchFamily="34" charset="0"/>
                <a:cs typeface="Arial" panose="020B0604020202020204" pitchFamily="34" charset="0"/>
              </a:rPr>
              <a:t> Teknik SDM PUPR </a:t>
            </a:r>
            <a:r>
              <a:rPr lang="en-US" sz="2000" dirty="0" err="1">
                <a:latin typeface="Arial" panose="020B0604020202020204" pitchFamily="34" charset="0"/>
                <a:cs typeface="Arial" panose="020B0604020202020204" pitchFamily="34" charset="0"/>
              </a:rPr>
              <a:t>Provinsi</a:t>
            </a:r>
            <a:r>
              <a:rPr lang="en-US" sz="2000" dirty="0">
                <a:latin typeface="Arial" panose="020B0604020202020204" pitchFamily="34" charset="0"/>
                <a:cs typeface="Arial" panose="020B0604020202020204" pitchFamily="34" charset="0"/>
              </a:rPr>
              <a:t> dan </a:t>
            </a:r>
            <a:r>
              <a:rPr lang="en-US" sz="2000" dirty="0" err="1">
                <a:latin typeface="Arial" panose="020B0604020202020204" pitchFamily="34" charset="0"/>
                <a:cs typeface="Arial" panose="020B0604020202020204" pitchFamily="34" charset="0"/>
              </a:rPr>
              <a:t>Kab</a:t>
            </a:r>
            <a:r>
              <a:rPr lang="en-US" sz="2000" dirty="0">
                <a:latin typeface="Arial" panose="020B0604020202020204" pitchFamily="34" charset="0"/>
                <a:cs typeface="Arial" panose="020B0604020202020204" pitchFamily="34" charset="0"/>
              </a:rPr>
              <a:t>/Kota</a:t>
            </a:r>
          </a:p>
          <a:p>
            <a:pPr>
              <a:lnSpc>
                <a:spcPct val="150000"/>
              </a:lnSpc>
            </a:pPr>
            <a:r>
              <a:rPr lang="en-US" sz="2000" dirty="0" err="1">
                <a:latin typeface="Arial" panose="020B0604020202020204" pitchFamily="34" charset="0"/>
                <a:cs typeface="Arial" panose="020B0604020202020204" pitchFamily="34" charset="0"/>
              </a:rPr>
              <a:t>Bimbingan</a:t>
            </a:r>
            <a:r>
              <a:rPr lang="en-US" sz="2000" dirty="0">
                <a:latin typeface="Arial" panose="020B0604020202020204" pitchFamily="34" charset="0"/>
                <a:cs typeface="Arial" panose="020B0604020202020204" pitchFamily="34" charset="0"/>
              </a:rPr>
              <a:t> Teknik pada TKK </a:t>
            </a:r>
            <a:r>
              <a:rPr lang="en-US" sz="2000" dirty="0" err="1">
                <a:latin typeface="Arial" panose="020B0604020202020204" pitchFamily="34" charset="0"/>
                <a:cs typeface="Arial" panose="020B0604020202020204" pitchFamily="34" charset="0"/>
              </a:rPr>
              <a:t>Kualifikasi</a:t>
            </a:r>
            <a:r>
              <a:rPr lang="en-US" sz="2000" dirty="0">
                <a:latin typeface="Arial" panose="020B0604020202020204" pitchFamily="34" charset="0"/>
                <a:cs typeface="Arial" panose="020B0604020202020204" pitchFamily="34" charset="0"/>
              </a:rPr>
              <a:t> Ahli</a:t>
            </a:r>
          </a:p>
          <a:p>
            <a:pPr>
              <a:lnSpc>
                <a:spcPct val="150000"/>
              </a:lnSpc>
            </a:pPr>
            <a:r>
              <a:rPr lang="en-US" sz="2000" dirty="0" err="1">
                <a:latin typeface="Arial" panose="020B0604020202020204" pitchFamily="34" charset="0"/>
                <a:cs typeface="Arial" panose="020B0604020202020204" pitchFamily="34" charset="0"/>
              </a:rPr>
              <a:t>Rakor</a:t>
            </a:r>
            <a:r>
              <a:rPr lang="en-US" sz="2000" dirty="0">
                <a:latin typeface="Arial" panose="020B0604020202020204" pitchFamily="34" charset="0"/>
                <a:cs typeface="Arial" panose="020B0604020202020204" pitchFamily="34" charset="0"/>
              </a:rPr>
              <a:t> Teknis TKK </a:t>
            </a:r>
          </a:p>
          <a:p>
            <a:pPr marL="0" indent="0">
              <a:lnSpc>
                <a:spcPct val="150000"/>
              </a:lnSpc>
              <a:buNone/>
            </a:pPr>
            <a:endParaRPr lang="en-ID" sz="2000" dirty="0">
              <a:solidFill>
                <a:srgbClr val="000000"/>
              </a:solidFill>
              <a:latin typeface="Arial" panose="020B0604020202020204" pitchFamily="34" charset="0"/>
              <a:cs typeface="Arial" panose="020B0604020202020204" pitchFamily="34" charset="0"/>
            </a:endParaRPr>
          </a:p>
          <a:p>
            <a:pPr>
              <a:lnSpc>
                <a:spcPct val="150000"/>
              </a:lnSpc>
            </a:pPr>
            <a:endParaRPr lang="en-ID" sz="2000" dirty="0">
              <a:solidFill>
                <a:srgbClr val="000000"/>
              </a:solidFill>
              <a:latin typeface="Arial" panose="020B0604020202020204" pitchFamily="34" charset="0"/>
              <a:cs typeface="Arial" panose="020B0604020202020204" pitchFamily="34" charset="0"/>
            </a:endParaRPr>
          </a:p>
          <a:p>
            <a:pPr>
              <a:lnSpc>
                <a:spcPct val="150000"/>
              </a:lnSpc>
            </a:pPr>
            <a:endParaRPr lang="en-ID" sz="2000" i="0" u="none" strike="noStrike" dirty="0">
              <a:solidFill>
                <a:srgbClr val="000000"/>
              </a:solidFill>
              <a:effectLst/>
              <a:latin typeface="Arial" panose="020B0604020202020204" pitchFamily="34" charset="0"/>
              <a:cs typeface="Arial" panose="020B0604020202020204" pitchFamily="34" charset="0"/>
            </a:endParaRPr>
          </a:p>
          <a:p>
            <a:pPr>
              <a:lnSpc>
                <a:spcPct val="150000"/>
              </a:lnSpc>
            </a:pPr>
            <a:endParaRPr lang="en-US" sz="2000" dirty="0">
              <a:latin typeface="Arial" panose="020B0604020202020204" pitchFamily="34" charset="0"/>
              <a:cs typeface="Arial" panose="020B0604020202020204" pitchFamily="34" charset="0"/>
            </a:endParaRPr>
          </a:p>
        </p:txBody>
      </p:sp>
      <p:sp>
        <p:nvSpPr>
          <p:cNvPr id="4" name="Rectangle: Diagonal Corners Rounded 3"/>
          <p:cNvSpPr/>
          <p:nvPr/>
        </p:nvSpPr>
        <p:spPr>
          <a:xfrm>
            <a:off x="139701" y="1514118"/>
            <a:ext cx="11943442" cy="697971"/>
          </a:xfrm>
          <a:prstGeom prst="round2DiagRect">
            <a:avLst>
              <a:gd name="adj1" fmla="val 16667"/>
              <a:gd name="adj2" fmla="val 0"/>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err="1">
                <a:solidFill>
                  <a:schemeClr val="tx1"/>
                </a:solidFill>
                <a:latin typeface="Arial" panose="020B0604020202020204" pitchFamily="34" charset="0"/>
                <a:cs typeface="Arial" panose="020B0604020202020204" pitchFamily="34" charset="0"/>
              </a:rPr>
              <a:t>Pelatihan</a:t>
            </a:r>
            <a:r>
              <a:rPr lang="en-US" sz="2000" b="1" dirty="0">
                <a:solidFill>
                  <a:schemeClr val="tx1"/>
                </a:solidFill>
                <a:latin typeface="Arial" panose="020B0604020202020204" pitchFamily="34" charset="0"/>
                <a:cs typeface="Arial" panose="020B0604020202020204" pitchFamily="34" charset="0"/>
              </a:rPr>
              <a:t> dan </a:t>
            </a:r>
            <a:r>
              <a:rPr lang="en-US" sz="2000" b="1" dirty="0" err="1">
                <a:solidFill>
                  <a:schemeClr val="tx1"/>
                </a:solidFill>
                <a:latin typeface="Arial" panose="020B0604020202020204" pitchFamily="34" charset="0"/>
                <a:cs typeface="Arial" panose="020B0604020202020204" pitchFamily="34" charset="0"/>
              </a:rPr>
              <a:t>Sertifikasi</a:t>
            </a:r>
            <a:r>
              <a:rPr lang="en-US" sz="2000" b="1" dirty="0">
                <a:solidFill>
                  <a:schemeClr val="tx1"/>
                </a:solidFill>
                <a:latin typeface="Arial" panose="020B0604020202020204" pitchFamily="34" charset="0"/>
                <a:cs typeface="Arial" panose="020B0604020202020204" pitchFamily="34" charset="0"/>
              </a:rPr>
              <a:t> Tenaga </a:t>
            </a:r>
            <a:r>
              <a:rPr lang="en-US" sz="2000" b="1" dirty="0" err="1">
                <a:solidFill>
                  <a:schemeClr val="tx1"/>
                </a:solidFill>
                <a:latin typeface="Arial" panose="020B0604020202020204" pitchFamily="34" charset="0"/>
                <a:cs typeface="Arial" panose="020B0604020202020204" pitchFamily="34" charset="0"/>
              </a:rPr>
              <a:t>Kerja</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Konstruksi</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Kualifikasi</a:t>
            </a:r>
            <a:r>
              <a:rPr lang="en-US" sz="2000" b="1" dirty="0">
                <a:solidFill>
                  <a:schemeClr val="tx1"/>
                </a:solidFill>
                <a:latin typeface="Arial" panose="020B0604020202020204" pitchFamily="34" charset="0"/>
                <a:cs typeface="Arial" panose="020B0604020202020204" pitchFamily="34" charset="0"/>
              </a:rPr>
              <a:t> Ahli 1.519 orang </a:t>
            </a:r>
            <a:r>
              <a:rPr lang="en-US" sz="2000" b="1" dirty="0" err="1">
                <a:solidFill>
                  <a:schemeClr val="tx1"/>
                </a:solidFill>
                <a:latin typeface="Arial" panose="020B0604020202020204" pitchFamily="34" charset="0"/>
                <a:cs typeface="Arial" panose="020B0604020202020204" pitchFamily="34" charset="0"/>
              </a:rPr>
              <a:t>bersertifikat</a:t>
            </a:r>
            <a:r>
              <a:rPr lang="en-US" sz="2000" b="1" dirty="0">
                <a:solidFill>
                  <a:schemeClr val="tx1"/>
                </a:solidFill>
                <a:latin typeface="Arial" panose="020B0604020202020204" pitchFamily="34" charset="0"/>
                <a:cs typeface="Arial" panose="020B0604020202020204" pitchFamily="34" charset="0"/>
              </a:rPr>
              <a:t> </a:t>
            </a:r>
            <a:endParaRPr lang="en-US" sz="2000" dirty="0">
              <a:solidFill>
                <a:schemeClr val="tx1"/>
              </a:solidFill>
              <a:latin typeface="Arial" panose="020B0604020202020204" pitchFamily="34" charset="0"/>
              <a:cs typeface="Arial" panose="020B0604020202020204" pitchFamily="34" charset="0"/>
            </a:endParaRP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 y="101600"/>
            <a:ext cx="11976100" cy="6616700"/>
          </a:xfrm>
          <a:solidFill>
            <a:schemeClr val="accent2">
              <a:lumMod val="60000"/>
              <a:lumOff val="40000"/>
            </a:schemeClr>
          </a:solidFill>
          <a:ln>
            <a:solidFill>
              <a:schemeClr val="tx1"/>
            </a:solidFill>
          </a:ln>
        </p:spPr>
        <p:txBody>
          <a:bodyPr>
            <a:noAutofit/>
          </a:bodyPr>
          <a:lstStyle/>
          <a:p>
            <a:pPr algn="just">
              <a:lnSpc>
                <a:spcPct val="150000"/>
              </a:lnSpc>
              <a:spcBef>
                <a:spcPts val="800"/>
              </a:spcBef>
            </a:pPr>
            <a:r>
              <a:rPr lang="en-ID" sz="2000" dirty="0">
                <a:solidFill>
                  <a:srgbClr val="000000"/>
                </a:solidFill>
                <a:latin typeface="Arial" panose="020B0604020202020204" pitchFamily="34" charset="0"/>
                <a:cs typeface="Arial" panose="020B0604020202020204" pitchFamily="34" charset="0"/>
              </a:rPr>
              <a:t>Seminar Nasional Sub </a:t>
            </a:r>
            <a:r>
              <a:rPr lang="en-ID" sz="2000" dirty="0" err="1">
                <a:solidFill>
                  <a:srgbClr val="000000"/>
                </a:solidFill>
                <a:latin typeface="Arial" panose="020B0604020202020204" pitchFamily="34" charset="0"/>
                <a:cs typeface="Arial" panose="020B0604020202020204" pitchFamily="34" charset="0"/>
              </a:rPr>
              <a:t>Urusan</a:t>
            </a:r>
            <a:r>
              <a:rPr lang="en-ID" sz="2000" dirty="0">
                <a:solidFill>
                  <a:srgbClr val="000000"/>
                </a:solidFill>
                <a:latin typeface="Arial" panose="020B0604020202020204" pitchFamily="34" charset="0"/>
                <a:cs typeface="Arial" panose="020B0604020202020204" pitchFamily="34" charset="0"/>
              </a:rPr>
              <a:t> Jasa </a:t>
            </a:r>
            <a:r>
              <a:rPr lang="en-ID" sz="2000" dirty="0" err="1">
                <a:solidFill>
                  <a:srgbClr val="000000"/>
                </a:solidFill>
                <a:latin typeface="Arial" panose="020B0604020202020204" pitchFamily="34" charset="0"/>
                <a:cs typeface="Arial" panose="020B0604020202020204" pitchFamily="34" charset="0"/>
              </a:rPr>
              <a:t>Konstruksi</a:t>
            </a:r>
            <a:r>
              <a:rPr lang="en-ID" sz="2000" dirty="0">
                <a:solidFill>
                  <a:srgbClr val="000000"/>
                </a:solidFill>
                <a:latin typeface="Arial" panose="020B0604020202020204" pitchFamily="34" charset="0"/>
                <a:cs typeface="Arial" panose="020B0604020202020204" pitchFamily="34" charset="0"/>
              </a:rPr>
              <a:t> </a:t>
            </a:r>
          </a:p>
          <a:p>
            <a:pPr algn="just" defTabSz="895350">
              <a:lnSpc>
                <a:spcPct val="150000"/>
              </a:lnSpc>
              <a:spcBef>
                <a:spcPts val="800"/>
              </a:spcBef>
              <a:spcAft>
                <a:spcPts val="1000"/>
              </a:spcAft>
            </a:pPr>
            <a:r>
              <a:rPr lang="en-ID" sz="2000" dirty="0" err="1">
                <a:latin typeface="Arial" panose="020B0604020202020204" pitchFamily="34" charset="0"/>
                <a:ea typeface="Times New Roman" panose="02020603050405020304" pitchFamily="18" charset="0"/>
                <a:cs typeface="Arial" panose="020B0604020202020204" pitchFamily="34" charset="0"/>
              </a:rPr>
              <a:t>Penyusunan</a:t>
            </a:r>
            <a:r>
              <a:rPr lang="en-ID" sz="2000" dirty="0">
                <a:latin typeface="Arial" panose="020B0604020202020204" pitchFamily="34" charset="0"/>
                <a:ea typeface="Times New Roman" panose="02020603050405020304" pitchFamily="18" charset="0"/>
                <a:cs typeface="Arial" panose="020B0604020202020204" pitchFamily="34" charset="0"/>
              </a:rPr>
              <a:t> </a:t>
            </a:r>
            <a:r>
              <a:rPr lang="en-ID" sz="2000" dirty="0" err="1">
                <a:latin typeface="Arial" panose="020B0604020202020204" pitchFamily="34" charset="0"/>
                <a:ea typeface="Times New Roman" panose="02020603050405020304" pitchFamily="18" charset="0"/>
                <a:cs typeface="Arial" panose="020B0604020202020204" pitchFamily="34" charset="0"/>
              </a:rPr>
              <a:t>Dokumen</a:t>
            </a:r>
            <a:r>
              <a:rPr lang="en-ID" sz="2000" dirty="0">
                <a:latin typeface="Arial" panose="020B0604020202020204" pitchFamily="34" charset="0"/>
                <a:ea typeface="Times New Roman" panose="02020603050405020304" pitchFamily="18" charset="0"/>
                <a:cs typeface="Arial" panose="020B0604020202020204" pitchFamily="34" charset="0"/>
              </a:rPr>
              <a:t> TNA.</a:t>
            </a:r>
          </a:p>
          <a:p>
            <a:pPr algn="just" defTabSz="895350">
              <a:lnSpc>
                <a:spcPct val="150000"/>
              </a:lnSpc>
              <a:spcBef>
                <a:spcPts val="800"/>
              </a:spcBef>
              <a:spcAft>
                <a:spcPts val="1000"/>
              </a:spcAft>
            </a:pPr>
            <a:r>
              <a:rPr lang="en-ID" sz="2000" dirty="0" err="1">
                <a:latin typeface="Arial" panose="020B0604020202020204" pitchFamily="34" charset="0"/>
                <a:ea typeface="Times New Roman" panose="02020603050405020304" pitchFamily="18" charset="0"/>
                <a:cs typeface="Arial" panose="020B0604020202020204" pitchFamily="34" charset="0"/>
              </a:rPr>
              <a:t>Pelatihan</a:t>
            </a:r>
            <a:r>
              <a:rPr lang="en-ID" sz="2000" dirty="0">
                <a:latin typeface="Arial" panose="020B0604020202020204" pitchFamily="34" charset="0"/>
                <a:ea typeface="Times New Roman" panose="02020603050405020304" pitchFamily="18" charset="0"/>
                <a:cs typeface="Arial" panose="020B0604020202020204" pitchFamily="34" charset="0"/>
              </a:rPr>
              <a:t> dan Uji </a:t>
            </a:r>
            <a:r>
              <a:rPr lang="en-ID" sz="2000" dirty="0" err="1">
                <a:latin typeface="Arial" panose="020B0604020202020204" pitchFamily="34" charset="0"/>
                <a:ea typeface="Times New Roman" panose="02020603050405020304" pitchFamily="18" charset="0"/>
                <a:cs typeface="Arial" panose="020B0604020202020204" pitchFamily="34" charset="0"/>
              </a:rPr>
              <a:t>Kompetensi</a:t>
            </a:r>
            <a:r>
              <a:rPr lang="en-ID" sz="2000" dirty="0">
                <a:latin typeface="Arial" panose="020B0604020202020204" pitchFamily="34" charset="0"/>
                <a:ea typeface="Times New Roman" panose="02020603050405020304" pitchFamily="18" charset="0"/>
                <a:cs typeface="Arial" panose="020B0604020202020204" pitchFamily="34" charset="0"/>
              </a:rPr>
              <a:t> SDM PUPR </a:t>
            </a:r>
            <a:r>
              <a:rPr lang="en-ID" sz="2000" dirty="0" err="1">
                <a:latin typeface="Arial" panose="020B0604020202020204" pitchFamily="34" charset="0"/>
                <a:ea typeface="Times New Roman" panose="02020603050405020304" pitchFamily="18" charset="0"/>
                <a:cs typeface="Arial" panose="020B0604020202020204" pitchFamily="34" charset="0"/>
              </a:rPr>
              <a:t>Provinsi</a:t>
            </a:r>
            <a:r>
              <a:rPr lang="en-ID" sz="2000" dirty="0">
                <a:latin typeface="Arial" panose="020B0604020202020204" pitchFamily="34" charset="0"/>
                <a:ea typeface="Times New Roman" panose="02020603050405020304" pitchFamily="18" charset="0"/>
                <a:cs typeface="Arial" panose="020B0604020202020204" pitchFamily="34" charset="0"/>
              </a:rPr>
              <a:t> dan </a:t>
            </a:r>
            <a:r>
              <a:rPr lang="en-ID" sz="2000" dirty="0" err="1">
                <a:latin typeface="Arial" panose="020B0604020202020204" pitchFamily="34" charset="0"/>
                <a:ea typeface="Times New Roman" panose="02020603050405020304" pitchFamily="18" charset="0"/>
                <a:cs typeface="Arial" panose="020B0604020202020204" pitchFamily="34" charset="0"/>
              </a:rPr>
              <a:t>Kabupaten</a:t>
            </a:r>
            <a:r>
              <a:rPr lang="en-ID" sz="2000" dirty="0">
                <a:latin typeface="Arial" panose="020B0604020202020204" pitchFamily="34" charset="0"/>
                <a:ea typeface="Times New Roman" panose="02020603050405020304" pitchFamily="18" charset="0"/>
                <a:cs typeface="Arial" panose="020B0604020202020204" pitchFamily="34" charset="0"/>
              </a:rPr>
              <a:t>/Kota se Kalimantan Timur</a:t>
            </a:r>
            <a:endParaRPr lang="en-US" sz="2000" dirty="0">
              <a:latin typeface="Arial" panose="020B0604020202020204" pitchFamily="34" charset="0"/>
              <a:cs typeface="Arial" panose="020B0604020202020204" pitchFamily="34" charset="0"/>
            </a:endParaRPr>
          </a:p>
          <a:p>
            <a:pPr algn="just">
              <a:lnSpc>
                <a:spcPct val="150000"/>
              </a:lnSpc>
              <a:spcBef>
                <a:spcPts val="800"/>
              </a:spcBef>
            </a:pPr>
            <a:r>
              <a:rPr lang="en-US" sz="2000" dirty="0" err="1">
                <a:latin typeface="Arial" panose="020B0604020202020204" pitchFamily="34" charset="0"/>
                <a:cs typeface="Arial" panose="020B0604020202020204" pitchFamily="34" charset="0"/>
              </a:rPr>
              <a:t>Pelatihan</a:t>
            </a:r>
            <a:r>
              <a:rPr lang="en-US" sz="2000" dirty="0">
                <a:latin typeface="Arial" panose="020B0604020202020204" pitchFamily="34" charset="0"/>
                <a:cs typeface="Arial" panose="020B0604020202020204" pitchFamily="34" charset="0"/>
              </a:rPr>
              <a:t> dan </a:t>
            </a:r>
            <a:r>
              <a:rPr lang="en-US" sz="2000" dirty="0" err="1">
                <a:latin typeface="Arial" panose="020B0604020202020204" pitchFamily="34" charset="0"/>
                <a:cs typeface="Arial" panose="020B0604020202020204" pitchFamily="34" charset="0"/>
              </a:rPr>
              <a:t>sertifikasi</a:t>
            </a:r>
            <a:r>
              <a:rPr lang="en-US" sz="2000" dirty="0">
                <a:latin typeface="Arial" panose="020B0604020202020204" pitchFamily="34" charset="0"/>
                <a:cs typeface="Arial" panose="020B0604020202020204" pitchFamily="34" charset="0"/>
              </a:rPr>
              <a:t> fresh graduate </a:t>
            </a:r>
            <a:r>
              <a:rPr lang="en-US" sz="2000" dirty="0" err="1">
                <a:latin typeface="Arial" panose="020B0604020202020204" pitchFamily="34" charset="0"/>
                <a:cs typeface="Arial" panose="020B0604020202020204" pitchFamily="34" charset="0"/>
              </a:rPr>
              <a:t>penghargaan</a:t>
            </a:r>
            <a:r>
              <a:rPr lang="en-US" sz="2000" dirty="0">
                <a:latin typeface="Arial" panose="020B0604020202020204" pitchFamily="34" charset="0"/>
                <a:cs typeface="Arial" panose="020B0604020202020204" pitchFamily="34" charset="0"/>
              </a:rPr>
              <a:t> KI </a:t>
            </a:r>
            <a:r>
              <a:rPr lang="en-US" sz="2000" dirty="0" err="1">
                <a:latin typeface="Arial" panose="020B0604020202020204" pitchFamily="34" charset="0"/>
                <a:cs typeface="Arial" panose="020B0604020202020204" pitchFamily="34" charset="0"/>
              </a:rPr>
              <a:t>kolaborasi</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dengan</a:t>
            </a:r>
            <a:r>
              <a:rPr lang="en-US" sz="2000" dirty="0">
                <a:latin typeface="Arial" panose="020B0604020202020204" pitchFamily="34" charset="0"/>
                <a:cs typeface="Arial" panose="020B0604020202020204" pitchFamily="34" charset="0"/>
              </a:rPr>
              <a:t> BJKW V Banjarmasin Kementerian PU </a:t>
            </a:r>
            <a:r>
              <a:rPr lang="en-US" sz="2000" dirty="0" err="1">
                <a:latin typeface="Arial" panose="020B0604020202020204" pitchFamily="34" charset="0"/>
                <a:cs typeface="Arial" panose="020B0604020202020204" pitchFamily="34" charset="0"/>
              </a:rPr>
              <a:t>mahasiswa</a:t>
            </a:r>
            <a:r>
              <a:rPr lang="en-US" sz="2000" dirty="0">
                <a:latin typeface="Arial" panose="020B0604020202020204" pitchFamily="34" charset="0"/>
                <a:cs typeface="Arial" panose="020B0604020202020204" pitchFamily="34" charset="0"/>
              </a:rPr>
              <a:t> PT di </a:t>
            </a:r>
            <a:r>
              <a:rPr lang="en-US" sz="2000" dirty="0" err="1">
                <a:latin typeface="Arial" panose="020B0604020202020204" pitchFamily="34" charset="0"/>
                <a:cs typeface="Arial" panose="020B0604020202020204" pitchFamily="34" charset="0"/>
              </a:rPr>
              <a:t>Kaltim</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dari</a:t>
            </a:r>
            <a:r>
              <a:rPr lang="en-US" sz="2000" dirty="0">
                <a:latin typeface="Arial" panose="020B0604020202020204" pitchFamily="34" charset="0"/>
                <a:cs typeface="Arial" panose="020B0604020202020204" pitchFamily="34" charset="0"/>
              </a:rPr>
              <a:t> 2023 </a:t>
            </a:r>
            <a:r>
              <a:rPr lang="en-US" sz="2000" dirty="0" err="1">
                <a:latin typeface="Arial" panose="020B0604020202020204" pitchFamily="34" charset="0"/>
                <a:cs typeface="Arial" panose="020B0604020202020204" pitchFamily="34" charset="0"/>
              </a:rPr>
              <a:t>s.d</a:t>
            </a:r>
            <a:r>
              <a:rPr lang="en-US" sz="2000" dirty="0">
                <a:latin typeface="Arial" panose="020B0604020202020204" pitchFamily="34" charset="0"/>
                <a:cs typeface="Arial" panose="020B0604020202020204" pitchFamily="34" charset="0"/>
              </a:rPr>
              <a:t> 2024</a:t>
            </a:r>
          </a:p>
          <a:p>
            <a:pPr algn="just">
              <a:lnSpc>
                <a:spcPct val="150000"/>
              </a:lnSpc>
              <a:spcBef>
                <a:spcPts val="800"/>
              </a:spcBef>
            </a:pPr>
            <a:r>
              <a:rPr lang="en-ID" sz="2000" i="0" u="none" strike="noStrike" dirty="0" err="1">
                <a:solidFill>
                  <a:srgbClr val="000000"/>
                </a:solidFill>
                <a:effectLst/>
                <a:latin typeface="Arial" panose="020B0604020202020204" pitchFamily="34" charset="0"/>
                <a:cs typeface="Arial" panose="020B0604020202020204" pitchFamily="34" charset="0"/>
              </a:rPr>
              <a:t>Pelatihan</a:t>
            </a:r>
            <a:r>
              <a:rPr lang="en-ID" sz="2000" i="0" u="none" strike="noStrike" dirty="0">
                <a:solidFill>
                  <a:srgbClr val="000000"/>
                </a:solidFill>
                <a:effectLst/>
                <a:latin typeface="Arial" panose="020B0604020202020204" pitchFamily="34" charset="0"/>
                <a:cs typeface="Arial" panose="020B0604020202020204" pitchFamily="34" charset="0"/>
              </a:rPr>
              <a:t> dan </a:t>
            </a:r>
            <a:r>
              <a:rPr lang="en-ID" sz="2000" i="0" u="none" strike="noStrike" dirty="0" err="1">
                <a:solidFill>
                  <a:srgbClr val="000000"/>
                </a:solidFill>
                <a:effectLst/>
                <a:latin typeface="Arial" panose="020B0604020202020204" pitchFamily="34" charset="0"/>
                <a:cs typeface="Arial" panose="020B0604020202020204" pitchFamily="34" charset="0"/>
              </a:rPr>
              <a:t>sertfikasi</a:t>
            </a:r>
            <a:r>
              <a:rPr lang="en-ID" sz="2000" i="0" u="none" strike="noStrike" dirty="0">
                <a:solidFill>
                  <a:srgbClr val="000000"/>
                </a:solidFill>
                <a:effectLst/>
                <a:latin typeface="Arial" panose="020B0604020202020204" pitchFamily="34" charset="0"/>
                <a:cs typeface="Arial" panose="020B0604020202020204" pitchFamily="34" charset="0"/>
              </a:rPr>
              <a:t>  </a:t>
            </a:r>
            <a:r>
              <a:rPr lang="en-ID" sz="2000" i="0" u="none" strike="noStrike" dirty="0" err="1">
                <a:solidFill>
                  <a:srgbClr val="000000"/>
                </a:solidFill>
                <a:effectLst/>
                <a:latin typeface="Arial" panose="020B0604020202020204" pitchFamily="34" charset="0"/>
                <a:cs typeface="Arial" panose="020B0604020202020204" pitchFamily="34" charset="0"/>
              </a:rPr>
              <a:t>Instruktur</a:t>
            </a:r>
            <a:r>
              <a:rPr lang="en-ID" sz="2000" i="0" u="none" strike="noStrike" dirty="0">
                <a:solidFill>
                  <a:srgbClr val="000000"/>
                </a:solidFill>
                <a:effectLst/>
                <a:latin typeface="Arial" panose="020B0604020202020204" pitchFamily="34" charset="0"/>
                <a:cs typeface="Arial" panose="020B0604020202020204" pitchFamily="34" charset="0"/>
              </a:rPr>
              <a:t> </a:t>
            </a:r>
            <a:r>
              <a:rPr lang="en-ID" sz="2000" i="0" u="none" strike="noStrike" dirty="0" err="1">
                <a:solidFill>
                  <a:srgbClr val="000000"/>
                </a:solidFill>
                <a:effectLst/>
                <a:latin typeface="Arial" panose="020B0604020202020204" pitchFamily="34" charset="0"/>
                <a:cs typeface="Arial" panose="020B0604020202020204" pitchFamily="34" charset="0"/>
              </a:rPr>
              <a:t>Kompeten</a:t>
            </a:r>
            <a:endParaRPr lang="en-ID" sz="2000" dirty="0">
              <a:solidFill>
                <a:srgbClr val="000000"/>
              </a:solidFill>
              <a:latin typeface="Arial" panose="020B0604020202020204" pitchFamily="34" charset="0"/>
              <a:cs typeface="Arial" panose="020B0604020202020204" pitchFamily="34" charset="0"/>
            </a:endParaRPr>
          </a:p>
          <a:p>
            <a:pPr algn="just">
              <a:lnSpc>
                <a:spcPct val="150000"/>
              </a:lnSpc>
              <a:spcBef>
                <a:spcPts val="800"/>
              </a:spcBef>
            </a:pPr>
            <a:r>
              <a:rPr lang="fi-FI" sz="2000" dirty="0" err="1">
                <a:effectLst/>
                <a:latin typeface="Arial" panose="020B0604020202020204" pitchFamily="34" charset="0"/>
                <a:ea typeface="Arial Unicode MS"/>
                <a:cs typeface="Arial" panose="020B0604020202020204" pitchFamily="34" charset="0"/>
              </a:rPr>
              <a:t>Penilai</a:t>
            </a:r>
            <a:r>
              <a:rPr lang="fi-FI" sz="2000" dirty="0">
                <a:effectLst/>
                <a:latin typeface="Arial" panose="020B0604020202020204" pitchFamily="34" charset="0"/>
                <a:ea typeface="Arial Unicode MS"/>
                <a:cs typeface="Arial" panose="020B0604020202020204" pitchFamily="34" charset="0"/>
              </a:rPr>
              <a:t> </a:t>
            </a:r>
            <a:r>
              <a:rPr lang="fi-FI" sz="2000" dirty="0" err="1">
                <a:effectLst/>
                <a:latin typeface="Arial" panose="020B0604020202020204" pitchFamily="34" charset="0"/>
                <a:ea typeface="Arial Unicode MS"/>
                <a:cs typeface="Arial" panose="020B0604020202020204" pitchFamily="34" charset="0"/>
              </a:rPr>
              <a:t>Ahli</a:t>
            </a:r>
            <a:r>
              <a:rPr lang="fi-FI" sz="2000" dirty="0">
                <a:effectLst/>
                <a:latin typeface="Arial" panose="020B0604020202020204" pitchFamily="34" charset="0"/>
                <a:ea typeface="Arial Unicode MS"/>
                <a:cs typeface="Arial" panose="020B0604020202020204" pitchFamily="34" charset="0"/>
              </a:rPr>
              <a:t> </a:t>
            </a:r>
            <a:r>
              <a:rPr lang="fi-FI" sz="2000" dirty="0" err="1">
                <a:effectLst/>
                <a:latin typeface="Arial" panose="020B0604020202020204" pitchFamily="34" charset="0"/>
                <a:ea typeface="Arial Unicode MS"/>
                <a:cs typeface="Arial" panose="020B0604020202020204" pitchFamily="34" charset="0"/>
              </a:rPr>
              <a:t>bangunan</a:t>
            </a:r>
            <a:r>
              <a:rPr lang="fi-FI" sz="2000" dirty="0">
                <a:effectLst/>
                <a:latin typeface="Arial" panose="020B0604020202020204" pitchFamily="34" charset="0"/>
                <a:ea typeface="Arial Unicode MS"/>
                <a:cs typeface="Arial" panose="020B0604020202020204" pitchFamily="34" charset="0"/>
              </a:rPr>
              <a:t> kolaborasi dengan LPJK </a:t>
            </a:r>
          </a:p>
          <a:p>
            <a:pPr algn="just">
              <a:lnSpc>
                <a:spcPct val="150000"/>
              </a:lnSpc>
              <a:spcBef>
                <a:spcPts val="800"/>
              </a:spcBef>
            </a:pPr>
            <a:r>
              <a:rPr lang="en-US" sz="2000" dirty="0">
                <a:latin typeface="Arial" panose="020B0604020202020204" pitchFamily="34" charset="0"/>
                <a:cs typeface="Arial" panose="020B0604020202020204" pitchFamily="34" charset="0"/>
              </a:rPr>
              <a:t>Lomba TKK Tingkat </a:t>
            </a:r>
            <a:r>
              <a:rPr lang="en-US" sz="2000" dirty="0" err="1">
                <a:latin typeface="Arial" panose="020B0604020202020204" pitchFamily="34" charset="0"/>
                <a:cs typeface="Arial" panose="020B0604020202020204" pitchFamily="34" charset="0"/>
              </a:rPr>
              <a:t>provinsi</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pertama</a:t>
            </a:r>
            <a:r>
              <a:rPr lang="en-US" sz="2000" dirty="0">
                <a:latin typeface="Arial" panose="020B0604020202020204" pitchFamily="34" charset="0"/>
                <a:cs typeface="Arial" panose="020B0604020202020204" pitchFamily="34" charset="0"/>
              </a:rPr>
              <a:t> kali </a:t>
            </a:r>
            <a:r>
              <a:rPr lang="en-US" sz="2000" dirty="0" err="1">
                <a:latin typeface="Arial" panose="020B0604020202020204" pitchFamily="34" charset="0"/>
                <a:cs typeface="Arial" panose="020B0604020202020204" pitchFamily="34" charset="0"/>
              </a:rPr>
              <a:t>dilaksanakan</a:t>
            </a:r>
            <a:r>
              <a:rPr lang="en-US" sz="2000" dirty="0">
                <a:latin typeface="Arial" panose="020B0604020202020204" pitchFamily="34" charset="0"/>
                <a:cs typeface="Arial" panose="020B0604020202020204" pitchFamily="34" charset="0"/>
              </a:rPr>
              <a:t> di </a:t>
            </a:r>
            <a:r>
              <a:rPr lang="en-US" sz="2000" dirty="0" err="1">
                <a:latin typeface="Arial" panose="020B0604020202020204" pitchFamily="34" charset="0"/>
                <a:cs typeface="Arial" panose="020B0604020202020204" pitchFamily="34" charset="0"/>
              </a:rPr>
              <a:t>Kaltim</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serentak</a:t>
            </a:r>
            <a:r>
              <a:rPr lang="en-US" sz="2000" dirty="0">
                <a:latin typeface="Arial" panose="020B0604020202020204" pitchFamily="34" charset="0"/>
                <a:cs typeface="Arial" panose="020B0604020202020204" pitchFamily="34" charset="0"/>
              </a:rPr>
              <a:t> di 6 </a:t>
            </a:r>
            <a:r>
              <a:rPr lang="en-US" sz="2000" dirty="0" err="1">
                <a:latin typeface="Arial" panose="020B0604020202020204" pitchFamily="34" charset="0"/>
                <a:cs typeface="Arial" panose="020B0604020202020204" pitchFamily="34" charset="0"/>
              </a:rPr>
              <a:t>kabupaten</a:t>
            </a:r>
            <a:r>
              <a:rPr lang="en-US" sz="2000" dirty="0">
                <a:latin typeface="Arial" panose="020B0604020202020204" pitchFamily="34" charset="0"/>
                <a:cs typeface="Arial" panose="020B0604020202020204" pitchFamily="34" charset="0"/>
              </a:rPr>
              <a:t>/</a:t>
            </a:r>
            <a:r>
              <a:rPr lang="en-US" sz="2000" dirty="0" err="1">
                <a:latin typeface="Arial" panose="020B0604020202020204" pitchFamily="34" charset="0"/>
                <a:cs typeface="Arial" panose="020B0604020202020204" pitchFamily="34" charset="0"/>
              </a:rPr>
              <a:t>koa</a:t>
            </a:r>
            <a:r>
              <a:rPr lang="en-US" sz="2000" dirty="0">
                <a:latin typeface="Arial" panose="020B0604020202020204" pitchFamily="34" charset="0"/>
                <a:cs typeface="Arial" panose="020B0604020202020204" pitchFamily="34" charset="0"/>
              </a:rPr>
              <a:t> se </a:t>
            </a:r>
            <a:r>
              <a:rPr lang="en-US" sz="2000" dirty="0" err="1">
                <a:latin typeface="Arial" panose="020B0604020202020204" pitchFamily="34" charset="0"/>
                <a:cs typeface="Arial" panose="020B0604020202020204" pitchFamily="34" charset="0"/>
              </a:rPr>
              <a:t>Kaltim</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Tahun</a:t>
            </a:r>
            <a:r>
              <a:rPr lang="en-US" sz="2000" dirty="0">
                <a:latin typeface="Arial" panose="020B0604020202020204" pitchFamily="34" charset="0"/>
                <a:cs typeface="Arial" panose="020B0604020202020204" pitchFamily="34" charset="0"/>
              </a:rPr>
              <a:t> 2024</a:t>
            </a:r>
          </a:p>
          <a:p>
            <a:pPr algn="just">
              <a:lnSpc>
                <a:spcPct val="150000"/>
              </a:lnSpc>
              <a:spcBef>
                <a:spcPts val="800"/>
              </a:spcBef>
            </a:pPr>
            <a:r>
              <a:rPr lang="en-US" sz="2000" dirty="0" err="1">
                <a:latin typeface="Arial" panose="020B0604020202020204" pitchFamily="34" charset="0"/>
                <a:cs typeface="Arial" panose="020B0604020202020204" pitchFamily="34" charset="0"/>
              </a:rPr>
              <a:t>Rapat</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Kerja</a:t>
            </a:r>
            <a:r>
              <a:rPr lang="en-US" sz="2000" dirty="0">
                <a:latin typeface="Arial" panose="020B0604020202020204" pitchFamily="34" charset="0"/>
                <a:cs typeface="Arial" panose="020B0604020202020204" pitchFamily="34" charset="0"/>
              </a:rPr>
              <a:t> PII</a:t>
            </a:r>
          </a:p>
          <a:p>
            <a:pPr algn="just">
              <a:lnSpc>
                <a:spcPct val="150000"/>
              </a:lnSpc>
              <a:spcBef>
                <a:spcPts val="800"/>
              </a:spcBef>
            </a:pPr>
            <a:r>
              <a:rPr lang="en-US" sz="2000" dirty="0">
                <a:latin typeface="Arial" panose="020B0604020202020204" pitchFamily="34" charset="0"/>
                <a:cs typeface="Arial" panose="020B0604020202020204" pitchFamily="34" charset="0"/>
              </a:rPr>
              <a:t>PII </a:t>
            </a:r>
            <a:r>
              <a:rPr lang="en-US" sz="2000" dirty="0" err="1">
                <a:latin typeface="Arial" panose="020B0604020202020204" pitchFamily="34" charset="0"/>
                <a:cs typeface="Arial" panose="020B0604020202020204" pitchFamily="34" charset="0"/>
              </a:rPr>
              <a:t>Kaltim</a:t>
            </a:r>
            <a:r>
              <a:rPr lang="en-US" sz="2000" dirty="0">
                <a:latin typeface="Arial" panose="020B0604020202020204" pitchFamily="34" charset="0"/>
                <a:cs typeface="Arial" panose="020B0604020202020204" pitchFamily="34" charset="0"/>
              </a:rPr>
              <a:t> goes </a:t>
            </a:r>
            <a:r>
              <a:rPr lang="en-US" sz="2000">
                <a:latin typeface="Arial" panose="020B0604020202020204" pitchFamily="34" charset="0"/>
                <a:cs typeface="Arial" panose="020B0604020202020204" pitchFamily="34" charset="0"/>
              </a:rPr>
              <a:t>to campus</a:t>
            </a:r>
            <a:endParaRPr lang="en-ID" sz="2000" dirty="0">
              <a:solidFill>
                <a:srgbClr val="000000"/>
              </a:solidFill>
              <a:latin typeface="Arial" panose="020B0604020202020204" pitchFamily="34" charset="0"/>
              <a:cs typeface="Arial" panose="020B0604020202020204" pitchFamily="34" charset="0"/>
            </a:endParaRPr>
          </a:p>
          <a:p>
            <a:pPr algn="just">
              <a:lnSpc>
                <a:spcPct val="100000"/>
              </a:lnSpc>
              <a:spcBef>
                <a:spcPts val="800"/>
              </a:spcBef>
            </a:pPr>
            <a:endParaRPr lang="en-ID" sz="2000" i="0" u="none" strike="noStrike" dirty="0">
              <a:solidFill>
                <a:srgbClr val="000000"/>
              </a:solidFill>
              <a:effectLst/>
              <a:latin typeface="Arial" panose="020B0604020202020204" pitchFamily="34" charset="0"/>
              <a:cs typeface="Arial" panose="020B0604020202020204" pitchFamily="34" charset="0"/>
            </a:endParaRPr>
          </a:p>
          <a:p>
            <a:pPr marL="0" indent="0" algn="just">
              <a:lnSpc>
                <a:spcPct val="100000"/>
              </a:lnSpc>
              <a:spcBef>
                <a:spcPts val="800"/>
              </a:spcBef>
              <a:buNone/>
            </a:pPr>
            <a:endParaRPr lang="en-US" sz="2000" dirty="0">
              <a:latin typeface="Arial" panose="020B0604020202020204" pitchFamily="34" charset="0"/>
              <a:cs typeface="Arial" panose="020B0604020202020204" pitchFamily="34" charset="0"/>
            </a:endParaRP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100" y="170672"/>
            <a:ext cx="11760200" cy="1338187"/>
          </a:xfrm>
          <a:solidFill>
            <a:schemeClr val="accent6">
              <a:lumMod val="60000"/>
              <a:lumOff val="40000"/>
            </a:schemeClr>
          </a:solidFill>
        </p:spPr>
        <p:txBody>
          <a:bodyPr>
            <a:noAutofit/>
          </a:bodyPr>
          <a:lstStyle/>
          <a:p>
            <a:pPr algn="ctr"/>
            <a:r>
              <a:rPr lang="en-US" sz="3000" b="1">
                <a:latin typeface="Arial" panose="020B0604020202020204" pitchFamily="34" charset="0"/>
                <a:cs typeface="Arial" panose="020B0604020202020204" pitchFamily="34" charset="0"/>
              </a:rPr>
              <a:t>FUNGSI PENGAWASAN</a:t>
            </a:r>
            <a:br>
              <a:rPr lang="en-US" sz="3000" b="1">
                <a:latin typeface="Arial" panose="020B0604020202020204" pitchFamily="34" charset="0"/>
                <a:cs typeface="Arial" panose="020B0604020202020204" pitchFamily="34" charset="0"/>
              </a:rPr>
            </a:br>
            <a:r>
              <a:rPr lang="en-US" sz="3000" b="1">
                <a:latin typeface="Arial" panose="020B0604020202020204" pitchFamily="34" charset="0"/>
                <a:cs typeface="Arial" panose="020B0604020202020204" pitchFamily="34" charset="0"/>
              </a:rPr>
              <a:t>2019 sd 2024 </a:t>
            </a:r>
            <a:br>
              <a:rPr lang="en-US" sz="3000" b="1">
                <a:latin typeface="Arial" panose="020B0604020202020204" pitchFamily="34" charset="0"/>
                <a:cs typeface="Arial" panose="020B0604020202020204" pitchFamily="34" charset="0"/>
              </a:rPr>
            </a:br>
            <a:r>
              <a:rPr lang="en-US" sz="3000" b="1">
                <a:latin typeface="Arial" panose="020B0604020202020204" pitchFamily="34" charset="0"/>
                <a:cs typeface="Arial" panose="020B0604020202020204" pitchFamily="34" charset="0"/>
              </a:rPr>
              <a:t>Rp. 5.759.329.700</a:t>
            </a:r>
            <a:endParaRPr lang="en-US" sz="3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92100" y="2350919"/>
            <a:ext cx="11760200" cy="4392781"/>
          </a:xfrm>
          <a:solidFill>
            <a:schemeClr val="accent6">
              <a:lumMod val="20000"/>
              <a:lumOff val="80000"/>
            </a:schemeClr>
          </a:solidFill>
          <a:ln>
            <a:solidFill>
              <a:schemeClr val="tx1"/>
            </a:solidFill>
          </a:ln>
        </p:spPr>
        <p:txBody>
          <a:bodyPr>
            <a:noAutofit/>
          </a:bodyPr>
          <a:lstStyle/>
          <a:p>
            <a:pPr>
              <a:lnSpc>
                <a:spcPct val="100000"/>
              </a:lnSpc>
            </a:pPr>
            <a:r>
              <a:rPr lang="en-US" sz="1600" dirty="0">
                <a:solidFill>
                  <a:schemeClr val="tx1"/>
                </a:solidFill>
                <a:effectLst/>
                <a:latin typeface="Arial" panose="020B0604020202020204" pitchFamily="34" charset="0"/>
                <a:ea typeface="Cambria" panose="02040503050406030204" pitchFamily="18" charset="0"/>
                <a:cs typeface="Arial" panose="020B0604020202020204" pitchFamily="34" charset="0"/>
              </a:rPr>
              <a:t>Monitoring  dan </a:t>
            </a:r>
            <a:r>
              <a:rPr lang="en-US" sz="1600" dirty="0" err="1">
                <a:solidFill>
                  <a:schemeClr val="tx1"/>
                </a:solidFill>
                <a:effectLst/>
                <a:latin typeface="Arial" panose="020B0604020202020204" pitchFamily="34" charset="0"/>
                <a:ea typeface="Cambria" panose="02040503050406030204" pitchFamily="18" charset="0"/>
                <a:cs typeface="Arial" panose="020B0604020202020204" pitchFamily="34" charset="0"/>
              </a:rPr>
              <a:t>Evaluasi</a:t>
            </a:r>
            <a:r>
              <a:rPr lang="en-US" sz="1600" dirty="0">
                <a:solidFill>
                  <a:schemeClr val="tx1"/>
                </a:solidFill>
                <a:effectLst/>
                <a:latin typeface="Arial" panose="020B0604020202020204" pitchFamily="34" charset="0"/>
                <a:ea typeface="Cambria" panose="02040503050406030204" pitchFamily="18" charset="0"/>
                <a:cs typeface="Arial" panose="020B0604020202020204" pitchFamily="34" charset="0"/>
              </a:rPr>
              <a:t> </a:t>
            </a:r>
            <a:r>
              <a:rPr lang="en-US" sz="1600" dirty="0" err="1">
                <a:solidFill>
                  <a:schemeClr val="tx1"/>
                </a:solidFill>
                <a:effectLst/>
                <a:latin typeface="Arial" panose="020B0604020202020204" pitchFamily="34" charset="0"/>
                <a:ea typeface="Cambria" panose="02040503050406030204" pitchFamily="18" charset="0"/>
                <a:cs typeface="Arial" panose="020B0604020202020204" pitchFamily="34" charset="0"/>
              </a:rPr>
              <a:t>Terhadap</a:t>
            </a:r>
            <a:r>
              <a:rPr lang="en-US" sz="1600" dirty="0">
                <a:solidFill>
                  <a:schemeClr val="tx1"/>
                </a:solidFill>
                <a:effectLst/>
                <a:latin typeface="Arial" panose="020B0604020202020204" pitchFamily="34" charset="0"/>
                <a:ea typeface="Cambria" panose="02040503050406030204" pitchFamily="18" charset="0"/>
                <a:cs typeface="Arial" panose="020B0604020202020204" pitchFamily="34" charset="0"/>
              </a:rPr>
              <a:t> </a:t>
            </a:r>
            <a:r>
              <a:rPr lang="en-US" sz="1600" dirty="0" err="1">
                <a:solidFill>
                  <a:schemeClr val="tx1"/>
                </a:solidFill>
                <a:effectLst/>
                <a:latin typeface="Arial" panose="020B0604020202020204" pitchFamily="34" charset="0"/>
                <a:ea typeface="Cambria" panose="02040503050406030204" pitchFamily="18" charset="0"/>
                <a:cs typeface="Arial" panose="020B0604020202020204" pitchFamily="34" charset="0"/>
              </a:rPr>
              <a:t>Capaian</a:t>
            </a:r>
            <a:r>
              <a:rPr lang="en-US" sz="1600" dirty="0">
                <a:solidFill>
                  <a:schemeClr val="tx1"/>
                </a:solidFill>
                <a:effectLst/>
                <a:latin typeface="Arial" panose="020B0604020202020204" pitchFamily="34" charset="0"/>
                <a:ea typeface="Cambria" panose="02040503050406030204" pitchFamily="18" charset="0"/>
                <a:cs typeface="Arial" panose="020B0604020202020204" pitchFamily="34" charset="0"/>
              </a:rPr>
              <a:t> SPM Jasa </a:t>
            </a:r>
            <a:r>
              <a:rPr lang="en-US" sz="1600" dirty="0" err="1">
                <a:solidFill>
                  <a:schemeClr val="tx1"/>
                </a:solidFill>
                <a:effectLst/>
                <a:latin typeface="Arial" panose="020B0604020202020204" pitchFamily="34" charset="0"/>
                <a:ea typeface="Cambria" panose="02040503050406030204" pitchFamily="18" charset="0"/>
                <a:cs typeface="Arial" panose="020B0604020202020204" pitchFamily="34" charset="0"/>
              </a:rPr>
              <a:t>Konstruksi</a:t>
            </a:r>
            <a:r>
              <a:rPr lang="en-US" sz="1600" dirty="0">
                <a:solidFill>
                  <a:schemeClr val="tx1"/>
                </a:solidFill>
                <a:effectLst/>
                <a:latin typeface="Arial" panose="020B0604020202020204" pitchFamily="34" charset="0"/>
                <a:ea typeface="Cambria" panose="02040503050406030204" pitchFamily="18" charset="0"/>
                <a:cs typeface="Arial" panose="020B0604020202020204" pitchFamily="34" charset="0"/>
              </a:rPr>
              <a:t> dan </a:t>
            </a:r>
            <a:r>
              <a:rPr lang="en-US" sz="1600" dirty="0" err="1">
                <a:solidFill>
                  <a:schemeClr val="tx1"/>
                </a:solidFill>
                <a:effectLst/>
                <a:latin typeface="Arial" panose="020B0604020202020204" pitchFamily="34" charset="0"/>
                <a:ea typeface="Cambria" panose="02040503050406030204" pitchFamily="18" charset="0"/>
                <a:cs typeface="Arial" panose="020B0604020202020204" pitchFamily="34" charset="0"/>
              </a:rPr>
              <a:t>Penerbitan</a:t>
            </a:r>
            <a:r>
              <a:rPr lang="en-US" sz="1600" dirty="0">
                <a:solidFill>
                  <a:schemeClr val="tx1"/>
                </a:solidFill>
                <a:effectLst/>
                <a:latin typeface="Arial" panose="020B0604020202020204" pitchFamily="34" charset="0"/>
                <a:ea typeface="Cambria" panose="02040503050406030204" pitchFamily="18" charset="0"/>
                <a:cs typeface="Arial" panose="020B0604020202020204" pitchFamily="34" charset="0"/>
              </a:rPr>
              <a:t> </a:t>
            </a:r>
            <a:r>
              <a:rPr lang="en-US" sz="1600" dirty="0" err="1">
                <a:solidFill>
                  <a:schemeClr val="tx1"/>
                </a:solidFill>
                <a:effectLst/>
                <a:latin typeface="Arial" panose="020B0604020202020204" pitchFamily="34" charset="0"/>
                <a:ea typeface="Cambria" panose="02040503050406030204" pitchFamily="18" charset="0"/>
                <a:cs typeface="Arial" panose="020B0604020202020204" pitchFamily="34" charset="0"/>
              </a:rPr>
              <a:t>Ijin</a:t>
            </a:r>
            <a:r>
              <a:rPr lang="en-US" sz="1600" dirty="0">
                <a:solidFill>
                  <a:schemeClr val="tx1"/>
                </a:solidFill>
                <a:effectLst/>
                <a:latin typeface="Arial" panose="020B0604020202020204" pitchFamily="34" charset="0"/>
                <a:ea typeface="Cambria" panose="02040503050406030204" pitchFamily="18" charset="0"/>
                <a:cs typeface="Arial" panose="020B0604020202020204" pitchFamily="34" charset="0"/>
              </a:rPr>
              <a:t> Usaha Jasa </a:t>
            </a:r>
            <a:r>
              <a:rPr lang="en-US" sz="1600" dirty="0" err="1">
                <a:solidFill>
                  <a:schemeClr val="tx1"/>
                </a:solidFill>
                <a:effectLst/>
                <a:latin typeface="Arial" panose="020B0604020202020204" pitchFamily="34" charset="0"/>
                <a:ea typeface="Cambria" panose="02040503050406030204" pitchFamily="18" charset="0"/>
                <a:cs typeface="Arial" panose="020B0604020202020204" pitchFamily="34" charset="0"/>
              </a:rPr>
              <a:t>Konstruksi</a:t>
            </a:r>
            <a:r>
              <a:rPr lang="en-US" sz="1600" dirty="0">
                <a:solidFill>
                  <a:schemeClr val="tx1"/>
                </a:solidFill>
                <a:effectLst/>
                <a:latin typeface="Arial" panose="020B0604020202020204" pitchFamily="34" charset="0"/>
                <a:ea typeface="Cambria" panose="02040503050406030204" pitchFamily="18" charset="0"/>
                <a:cs typeface="Arial" panose="020B0604020202020204" pitchFamily="34" charset="0"/>
              </a:rPr>
              <a:t> di 10 </a:t>
            </a:r>
            <a:r>
              <a:rPr lang="en-US" sz="1600" dirty="0" err="1">
                <a:solidFill>
                  <a:schemeClr val="tx1"/>
                </a:solidFill>
                <a:effectLst/>
                <a:latin typeface="Arial" panose="020B0604020202020204" pitchFamily="34" charset="0"/>
                <a:ea typeface="Cambria" panose="02040503050406030204" pitchFamily="18" charset="0"/>
                <a:cs typeface="Arial" panose="020B0604020202020204" pitchFamily="34" charset="0"/>
              </a:rPr>
              <a:t>Kabupaten</a:t>
            </a:r>
            <a:r>
              <a:rPr lang="en-US" sz="1600" dirty="0">
                <a:solidFill>
                  <a:schemeClr val="tx1"/>
                </a:solidFill>
                <a:effectLst/>
                <a:latin typeface="Arial" panose="020B0604020202020204" pitchFamily="34" charset="0"/>
                <a:ea typeface="Cambria" panose="02040503050406030204" pitchFamily="18" charset="0"/>
                <a:cs typeface="Arial" panose="020B0604020202020204" pitchFamily="34" charset="0"/>
              </a:rPr>
              <a:t>/Kota  (2019 </a:t>
            </a:r>
            <a:r>
              <a:rPr lang="en-US" sz="1600" dirty="0" err="1">
                <a:solidFill>
                  <a:schemeClr val="tx1"/>
                </a:solidFill>
                <a:effectLst/>
                <a:latin typeface="Arial" panose="020B0604020202020204" pitchFamily="34" charset="0"/>
                <a:ea typeface="Cambria" panose="02040503050406030204" pitchFamily="18" charset="0"/>
                <a:cs typeface="Arial" panose="020B0604020202020204" pitchFamily="34" charset="0"/>
              </a:rPr>
              <a:t>sd</a:t>
            </a:r>
            <a:r>
              <a:rPr lang="en-US" sz="1600" dirty="0">
                <a:solidFill>
                  <a:schemeClr val="tx1"/>
                </a:solidFill>
                <a:effectLst/>
                <a:latin typeface="Arial" panose="020B0604020202020204" pitchFamily="34" charset="0"/>
                <a:ea typeface="Cambria" panose="02040503050406030204" pitchFamily="18" charset="0"/>
                <a:cs typeface="Arial" panose="020B0604020202020204" pitchFamily="34" charset="0"/>
              </a:rPr>
              <a:t> 2021)</a:t>
            </a:r>
          </a:p>
          <a:p>
            <a:pPr>
              <a:lnSpc>
                <a:spcPct val="100000"/>
              </a:lnSpc>
            </a:pPr>
            <a:r>
              <a:rPr lang="en-GB" sz="1600" dirty="0" err="1">
                <a:solidFill>
                  <a:schemeClr val="tx1"/>
                </a:solidFill>
                <a:latin typeface="Arial" panose="020B0604020202020204" pitchFamily="34" charset="0"/>
                <a:ea typeface="Cambria" panose="02040503050406030204" pitchFamily="18" charset="0"/>
                <a:cs typeface="Arial" panose="020B0604020202020204" pitchFamily="34" charset="0"/>
              </a:rPr>
              <a:t>Pengawasan</a:t>
            </a:r>
            <a:r>
              <a:rPr lang="en-GB" sz="1600" dirty="0">
                <a:solidFill>
                  <a:schemeClr val="tx1"/>
                </a:solidFill>
                <a:latin typeface="Arial" panose="020B0604020202020204" pitchFamily="34" charset="0"/>
                <a:ea typeface="Cambria" panose="02040503050406030204" pitchFamily="18" charset="0"/>
                <a:cs typeface="Arial" panose="020B0604020202020204" pitchFamily="34" charset="0"/>
              </a:rPr>
              <a:t> SPM Jasa </a:t>
            </a:r>
            <a:r>
              <a:rPr lang="en-GB" sz="1600" dirty="0" err="1">
                <a:solidFill>
                  <a:schemeClr val="tx1"/>
                </a:solidFill>
                <a:latin typeface="Arial" panose="020B0604020202020204" pitchFamily="34" charset="0"/>
                <a:ea typeface="Cambria" panose="02040503050406030204" pitchFamily="18" charset="0"/>
                <a:cs typeface="Arial" panose="020B0604020202020204" pitchFamily="34" charset="0"/>
              </a:rPr>
              <a:t>Kontruksi</a:t>
            </a:r>
            <a:r>
              <a:rPr lang="en-GB" sz="1600" dirty="0">
                <a:solidFill>
                  <a:schemeClr val="tx1"/>
                </a:solidFill>
                <a:latin typeface="Arial" panose="020B0604020202020204" pitchFamily="34" charset="0"/>
                <a:ea typeface="Cambria" panose="02040503050406030204" pitchFamily="18" charset="0"/>
                <a:cs typeface="Arial" panose="020B0604020202020204" pitchFamily="34" charset="0"/>
              </a:rPr>
              <a:t> dan </a:t>
            </a:r>
            <a:r>
              <a:rPr lang="en-GB" sz="1600" dirty="0" err="1">
                <a:solidFill>
                  <a:schemeClr val="tx1"/>
                </a:solidFill>
                <a:latin typeface="Arial" panose="020B0604020202020204" pitchFamily="34" charset="0"/>
                <a:ea typeface="Cambria" panose="02040503050406030204" pitchFamily="18" charset="0"/>
                <a:cs typeface="Arial" panose="020B0604020202020204" pitchFamily="34" charset="0"/>
              </a:rPr>
              <a:t>Penerbitan</a:t>
            </a:r>
            <a:r>
              <a:rPr lang="en-GB" sz="1600" dirty="0">
                <a:solidFill>
                  <a:schemeClr val="tx1"/>
                </a:solidFill>
                <a:latin typeface="Arial" panose="020B0604020202020204" pitchFamily="34" charset="0"/>
                <a:ea typeface="Cambria" panose="02040503050406030204" pitchFamily="18" charset="0"/>
                <a:cs typeface="Arial" panose="020B0604020202020204" pitchFamily="34" charset="0"/>
              </a:rPr>
              <a:t> </a:t>
            </a:r>
            <a:r>
              <a:rPr lang="en-GB" sz="1600" dirty="0" err="1">
                <a:solidFill>
                  <a:schemeClr val="tx1"/>
                </a:solidFill>
                <a:latin typeface="Arial" panose="020B0604020202020204" pitchFamily="34" charset="0"/>
                <a:ea typeface="Cambria" panose="02040503050406030204" pitchFamily="18" charset="0"/>
                <a:cs typeface="Arial" panose="020B0604020202020204" pitchFamily="34" charset="0"/>
              </a:rPr>
              <a:t>Ijin</a:t>
            </a:r>
            <a:r>
              <a:rPr lang="en-GB" sz="1600" dirty="0">
                <a:solidFill>
                  <a:schemeClr val="tx1"/>
                </a:solidFill>
                <a:latin typeface="Arial" panose="020B0604020202020204" pitchFamily="34" charset="0"/>
                <a:ea typeface="Cambria" panose="02040503050406030204" pitchFamily="18" charset="0"/>
                <a:cs typeface="Arial" panose="020B0604020202020204" pitchFamily="34" charset="0"/>
              </a:rPr>
              <a:t> Usaha Jasa </a:t>
            </a:r>
            <a:r>
              <a:rPr lang="en-GB" sz="1600" dirty="0" err="1">
                <a:solidFill>
                  <a:schemeClr val="tx1"/>
                </a:solidFill>
                <a:latin typeface="Arial" panose="020B0604020202020204" pitchFamily="34" charset="0"/>
                <a:ea typeface="Cambria" panose="02040503050406030204" pitchFamily="18" charset="0"/>
                <a:cs typeface="Arial" panose="020B0604020202020204" pitchFamily="34" charset="0"/>
              </a:rPr>
              <a:t>Kontruksi</a:t>
            </a:r>
            <a:r>
              <a:rPr lang="en-GB" sz="1600" dirty="0">
                <a:solidFill>
                  <a:schemeClr val="tx1"/>
                </a:solidFill>
                <a:latin typeface="Arial" panose="020B0604020202020204" pitchFamily="34" charset="0"/>
                <a:ea typeface="Cambria" panose="02040503050406030204" pitchFamily="18" charset="0"/>
                <a:cs typeface="Arial" panose="020B0604020202020204" pitchFamily="34" charset="0"/>
              </a:rPr>
              <a:t> di 10 </a:t>
            </a:r>
            <a:r>
              <a:rPr lang="en-GB" sz="1600" dirty="0" err="1">
                <a:solidFill>
                  <a:schemeClr val="tx1"/>
                </a:solidFill>
                <a:latin typeface="Arial" panose="020B0604020202020204" pitchFamily="34" charset="0"/>
                <a:ea typeface="Cambria" panose="02040503050406030204" pitchFamily="18" charset="0"/>
                <a:cs typeface="Arial" panose="020B0604020202020204" pitchFamily="34" charset="0"/>
              </a:rPr>
              <a:t>Kabupaten</a:t>
            </a:r>
            <a:r>
              <a:rPr lang="en-GB" sz="1600" dirty="0">
                <a:solidFill>
                  <a:schemeClr val="tx1"/>
                </a:solidFill>
                <a:latin typeface="Arial" panose="020B0604020202020204" pitchFamily="34" charset="0"/>
                <a:ea typeface="Cambria" panose="02040503050406030204" pitchFamily="18" charset="0"/>
                <a:cs typeface="Arial" panose="020B0604020202020204" pitchFamily="34" charset="0"/>
              </a:rPr>
              <a:t>/Kota (2020)</a:t>
            </a:r>
          </a:p>
          <a:p>
            <a:pPr>
              <a:lnSpc>
                <a:spcPct val="100000"/>
              </a:lnSpc>
            </a:pPr>
            <a:r>
              <a:rPr lang="en-US" sz="1600" dirty="0" err="1">
                <a:solidFill>
                  <a:schemeClr val="tx1"/>
                </a:solidFill>
                <a:effectLst/>
                <a:latin typeface="Arial" panose="020B0604020202020204" pitchFamily="34" charset="0"/>
                <a:ea typeface="Cambria" panose="02040503050406030204" pitchFamily="18" charset="0"/>
                <a:cs typeface="Arial" panose="020B0604020202020204" pitchFamily="34" charset="0"/>
              </a:rPr>
              <a:t>Pengawasan</a:t>
            </a:r>
            <a:r>
              <a:rPr lang="en-US" sz="1600" dirty="0">
                <a:solidFill>
                  <a:schemeClr val="tx1"/>
                </a:solidFill>
                <a:effectLst/>
                <a:latin typeface="Arial" panose="020B0604020202020204" pitchFamily="34" charset="0"/>
                <a:ea typeface="Cambria" panose="02040503050406030204" pitchFamily="18" charset="0"/>
                <a:cs typeface="Arial" panose="020B0604020202020204" pitchFamily="34" charset="0"/>
              </a:rPr>
              <a:t> &amp; </a:t>
            </a:r>
            <a:r>
              <a:rPr lang="en-US" sz="1600" dirty="0" err="1">
                <a:solidFill>
                  <a:schemeClr val="tx1"/>
                </a:solidFill>
                <a:effectLst/>
                <a:latin typeface="Arial" panose="020B0604020202020204" pitchFamily="34" charset="0"/>
                <a:ea typeface="Cambria" panose="02040503050406030204" pitchFamily="18" charset="0"/>
                <a:cs typeface="Arial" panose="020B0604020202020204" pitchFamily="34" charset="0"/>
              </a:rPr>
              <a:t>Evaluasi</a:t>
            </a:r>
            <a:r>
              <a:rPr lang="en-US" sz="1600" dirty="0">
                <a:solidFill>
                  <a:schemeClr val="tx1"/>
                </a:solidFill>
                <a:effectLst/>
                <a:latin typeface="Arial" panose="020B0604020202020204" pitchFamily="34" charset="0"/>
                <a:ea typeface="Cambria" panose="02040503050406030204" pitchFamily="18" charset="0"/>
                <a:cs typeface="Arial" panose="020B0604020202020204" pitchFamily="34" charset="0"/>
              </a:rPr>
              <a:t> </a:t>
            </a:r>
            <a:r>
              <a:rPr lang="en-US" sz="1600" dirty="0" err="1">
                <a:solidFill>
                  <a:schemeClr val="tx1"/>
                </a:solidFill>
                <a:effectLst/>
                <a:latin typeface="Arial" panose="020B0604020202020204" pitchFamily="34" charset="0"/>
                <a:ea typeface="Cambria" panose="02040503050406030204" pitchFamily="18" charset="0"/>
                <a:cs typeface="Arial" panose="020B0604020202020204" pitchFamily="34" charset="0"/>
              </a:rPr>
              <a:t>Tertib</a:t>
            </a:r>
            <a:r>
              <a:rPr lang="en-US" sz="1600" dirty="0">
                <a:solidFill>
                  <a:schemeClr val="tx1"/>
                </a:solidFill>
                <a:effectLst/>
                <a:latin typeface="Arial" panose="020B0604020202020204" pitchFamily="34" charset="0"/>
                <a:ea typeface="Cambria" panose="02040503050406030204" pitchFamily="18" charset="0"/>
                <a:cs typeface="Arial" panose="020B0604020202020204" pitchFamily="34" charset="0"/>
              </a:rPr>
              <a:t> </a:t>
            </a:r>
            <a:r>
              <a:rPr lang="en-US" sz="1600" dirty="0" err="1">
                <a:solidFill>
                  <a:schemeClr val="tx1"/>
                </a:solidFill>
                <a:effectLst/>
                <a:latin typeface="Arial" panose="020B0604020202020204" pitchFamily="34" charset="0"/>
                <a:ea typeface="Cambria" panose="02040503050406030204" pitchFamily="18" charset="0"/>
                <a:cs typeface="Arial" panose="020B0604020202020204" pitchFamily="34" charset="0"/>
              </a:rPr>
              <a:t>Penyelenggaraan</a:t>
            </a:r>
            <a:r>
              <a:rPr lang="en-US" sz="1600" dirty="0">
                <a:solidFill>
                  <a:schemeClr val="tx1"/>
                </a:solidFill>
                <a:effectLst/>
                <a:latin typeface="Arial" panose="020B0604020202020204" pitchFamily="34" charset="0"/>
                <a:ea typeface="Cambria" panose="02040503050406030204" pitchFamily="18" charset="0"/>
                <a:cs typeface="Arial" panose="020B0604020202020204" pitchFamily="34" charset="0"/>
              </a:rPr>
              <a:t> Jasa </a:t>
            </a:r>
            <a:r>
              <a:rPr lang="en-US" sz="1600" dirty="0" err="1">
                <a:solidFill>
                  <a:schemeClr val="tx1"/>
                </a:solidFill>
                <a:effectLst/>
                <a:latin typeface="Arial" panose="020B0604020202020204" pitchFamily="34" charset="0"/>
                <a:ea typeface="Cambria" panose="02040503050406030204" pitchFamily="18" charset="0"/>
                <a:cs typeface="Arial" panose="020B0604020202020204" pitchFamily="34" charset="0"/>
              </a:rPr>
              <a:t>Konstruksi</a:t>
            </a:r>
            <a:r>
              <a:rPr lang="en-US" sz="1600" dirty="0">
                <a:solidFill>
                  <a:schemeClr val="tx1"/>
                </a:solidFill>
                <a:effectLst/>
                <a:latin typeface="Arial" panose="020B0604020202020204" pitchFamily="34" charset="0"/>
                <a:ea typeface="Cambria" panose="02040503050406030204" pitchFamily="18" charset="0"/>
                <a:cs typeface="Arial" panose="020B0604020202020204" pitchFamily="34" charset="0"/>
              </a:rPr>
              <a:t> </a:t>
            </a:r>
            <a:r>
              <a:rPr lang="en-US" sz="1600" dirty="0" err="1">
                <a:solidFill>
                  <a:schemeClr val="tx1"/>
                </a:solidFill>
                <a:effectLst/>
                <a:latin typeface="Arial" panose="020B0604020202020204" pitchFamily="34" charset="0"/>
                <a:ea typeface="Cambria" panose="02040503050406030204" pitchFamily="18" charset="0"/>
                <a:cs typeface="Arial" panose="020B0604020202020204" pitchFamily="34" charset="0"/>
              </a:rPr>
              <a:t>Terkait</a:t>
            </a:r>
            <a:r>
              <a:rPr lang="en-US" sz="1600" dirty="0">
                <a:solidFill>
                  <a:schemeClr val="tx1"/>
                </a:solidFill>
                <a:effectLst/>
                <a:latin typeface="Arial" panose="020B0604020202020204" pitchFamily="34" charset="0"/>
                <a:ea typeface="Cambria" panose="02040503050406030204" pitchFamily="18" charset="0"/>
                <a:cs typeface="Arial" panose="020B0604020202020204" pitchFamily="34" charset="0"/>
              </a:rPr>
              <a:t> </a:t>
            </a:r>
            <a:r>
              <a:rPr lang="en-US" sz="1600" baseline="0" dirty="0" err="1">
                <a:solidFill>
                  <a:schemeClr val="tx1"/>
                </a:solidFill>
                <a:effectLst/>
                <a:latin typeface="Arial" panose="020B0604020202020204" pitchFamily="34" charset="0"/>
                <a:ea typeface="Cambria" panose="02040503050406030204" pitchFamily="18" charset="0"/>
                <a:cs typeface="Arial" panose="020B0604020202020204" pitchFamily="34" charset="0"/>
              </a:rPr>
              <a:t>Pelaksanaan</a:t>
            </a:r>
            <a:r>
              <a:rPr lang="en-US" sz="1600" baseline="0" dirty="0">
                <a:solidFill>
                  <a:schemeClr val="tx1"/>
                </a:solidFill>
                <a:effectLst/>
                <a:latin typeface="Arial" panose="020B0604020202020204" pitchFamily="34" charset="0"/>
                <a:ea typeface="Cambria" panose="02040503050406030204" pitchFamily="18" charset="0"/>
                <a:cs typeface="Arial" panose="020B0604020202020204" pitchFamily="34" charset="0"/>
              </a:rPr>
              <a:t> </a:t>
            </a:r>
            <a:r>
              <a:rPr lang="en-US" sz="1600" baseline="0" dirty="0" err="1">
                <a:solidFill>
                  <a:schemeClr val="tx1"/>
                </a:solidFill>
                <a:effectLst/>
                <a:latin typeface="Arial" panose="020B0604020202020204" pitchFamily="34" charset="0"/>
                <a:ea typeface="Cambria" panose="02040503050406030204" pitchFamily="18" charset="0"/>
                <a:cs typeface="Arial" panose="020B0604020202020204" pitchFamily="34" charset="0"/>
              </a:rPr>
              <a:t>Standar</a:t>
            </a:r>
            <a:r>
              <a:rPr lang="en-US" sz="1600" baseline="0" dirty="0">
                <a:solidFill>
                  <a:schemeClr val="tx1"/>
                </a:solidFill>
                <a:effectLst/>
                <a:latin typeface="Arial" panose="020B0604020202020204" pitchFamily="34" charset="0"/>
                <a:ea typeface="Cambria" panose="02040503050406030204" pitchFamily="18" charset="0"/>
                <a:cs typeface="Arial" panose="020B0604020202020204" pitchFamily="34" charset="0"/>
              </a:rPr>
              <a:t> </a:t>
            </a:r>
            <a:r>
              <a:rPr lang="en-US" sz="1600" baseline="0" dirty="0" err="1">
                <a:solidFill>
                  <a:schemeClr val="tx1"/>
                </a:solidFill>
                <a:effectLst/>
                <a:latin typeface="Arial" panose="020B0604020202020204" pitchFamily="34" charset="0"/>
                <a:ea typeface="Cambria" panose="02040503050406030204" pitchFamily="18" charset="0"/>
                <a:cs typeface="Arial" panose="020B0604020202020204" pitchFamily="34" charset="0"/>
              </a:rPr>
              <a:t>Manajeman</a:t>
            </a:r>
            <a:r>
              <a:rPr lang="en-US" sz="1600" baseline="0" dirty="0">
                <a:solidFill>
                  <a:schemeClr val="tx1"/>
                </a:solidFill>
                <a:effectLst/>
                <a:latin typeface="Arial" panose="020B0604020202020204" pitchFamily="34" charset="0"/>
                <a:ea typeface="Cambria" panose="02040503050406030204" pitchFamily="18" charset="0"/>
                <a:cs typeface="Arial" panose="020B0604020202020204" pitchFamily="34" charset="0"/>
              </a:rPr>
              <a:t> </a:t>
            </a:r>
            <a:r>
              <a:rPr lang="en-US" sz="1600" baseline="0" dirty="0" err="1">
                <a:solidFill>
                  <a:schemeClr val="tx1"/>
                </a:solidFill>
                <a:effectLst/>
                <a:latin typeface="Arial" panose="020B0604020202020204" pitchFamily="34" charset="0"/>
                <a:ea typeface="Cambria" panose="02040503050406030204" pitchFamily="18" charset="0"/>
                <a:cs typeface="Arial" panose="020B0604020202020204" pitchFamily="34" charset="0"/>
              </a:rPr>
              <a:t>Keselamatan</a:t>
            </a:r>
            <a:r>
              <a:rPr lang="en-US" sz="1600" baseline="0" dirty="0">
                <a:solidFill>
                  <a:schemeClr val="tx1"/>
                </a:solidFill>
                <a:effectLst/>
                <a:latin typeface="Arial" panose="020B0604020202020204" pitchFamily="34" charset="0"/>
                <a:ea typeface="Cambria" panose="02040503050406030204" pitchFamily="18" charset="0"/>
                <a:cs typeface="Arial" panose="020B0604020202020204" pitchFamily="34" charset="0"/>
              </a:rPr>
              <a:t> </a:t>
            </a:r>
            <a:r>
              <a:rPr lang="en-US" sz="1600" baseline="0" dirty="0" err="1">
                <a:solidFill>
                  <a:schemeClr val="tx1"/>
                </a:solidFill>
                <a:effectLst/>
                <a:latin typeface="Arial" panose="020B0604020202020204" pitchFamily="34" charset="0"/>
                <a:ea typeface="Cambria" panose="02040503050406030204" pitchFamily="18" charset="0"/>
                <a:cs typeface="Arial" panose="020B0604020202020204" pitchFamily="34" charset="0"/>
              </a:rPr>
              <a:t>Konstruksi</a:t>
            </a:r>
            <a:r>
              <a:rPr lang="en-US" sz="1600" baseline="0" dirty="0">
                <a:solidFill>
                  <a:schemeClr val="tx1"/>
                </a:solidFill>
                <a:effectLst/>
                <a:latin typeface="Arial" panose="020B0604020202020204" pitchFamily="34" charset="0"/>
                <a:ea typeface="Cambria" panose="02040503050406030204" pitchFamily="18" charset="0"/>
                <a:cs typeface="Arial" panose="020B0604020202020204" pitchFamily="34" charset="0"/>
              </a:rPr>
              <a:t> (SMKK) (2021)</a:t>
            </a:r>
            <a:r>
              <a:rPr lang="en-GB" sz="1600" dirty="0">
                <a:solidFill>
                  <a:schemeClr val="tx1"/>
                </a:solidFill>
                <a:latin typeface="Arial" panose="020B0604020202020204" pitchFamily="34" charset="0"/>
                <a:ea typeface="Cambria" panose="02040503050406030204" pitchFamily="18" charset="0"/>
                <a:cs typeface="Arial" panose="020B0604020202020204" pitchFamily="34" charset="0"/>
              </a:rPr>
              <a:t> </a:t>
            </a:r>
          </a:p>
          <a:p>
            <a:pPr>
              <a:lnSpc>
                <a:spcPct val="100000"/>
              </a:lnSpc>
            </a:pPr>
            <a:r>
              <a:rPr lang="en-US" sz="1600" dirty="0" err="1">
                <a:effectLst/>
                <a:latin typeface="Arial" panose="020B0604020202020204" pitchFamily="34" charset="0"/>
                <a:cs typeface="Arial" panose="020B0604020202020204" pitchFamily="34" charset="0"/>
              </a:rPr>
              <a:t>Pengawasan</a:t>
            </a:r>
            <a:r>
              <a:rPr lang="en-US" sz="1600" dirty="0">
                <a:effectLst/>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Tertib</a:t>
            </a:r>
            <a:r>
              <a:rPr lang="en-US" sz="1600" dirty="0">
                <a:effectLst/>
                <a:latin typeface="Arial" panose="020B0604020202020204" pitchFamily="34" charset="0"/>
                <a:cs typeface="Arial" panose="020B0604020202020204" pitchFamily="34" charset="0"/>
              </a:rPr>
              <a:t> Usaha</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kepada</a:t>
            </a:r>
            <a:r>
              <a:rPr lang="en-US" sz="1600" dirty="0">
                <a:latin typeface="Arial" panose="020B0604020202020204" pitchFamily="34" charset="0"/>
                <a:cs typeface="Arial" panose="020B0604020202020204" pitchFamily="34" charset="0"/>
              </a:rPr>
              <a:t> BUJK</a:t>
            </a:r>
            <a:endParaRPr lang="en-US" sz="1600" dirty="0">
              <a:effectLst/>
              <a:latin typeface="Arial" panose="020B0604020202020204" pitchFamily="34" charset="0"/>
              <a:cs typeface="Arial" panose="020B0604020202020204" pitchFamily="34" charset="0"/>
            </a:endParaRPr>
          </a:p>
          <a:p>
            <a:pPr>
              <a:lnSpc>
                <a:spcPct val="100000"/>
              </a:lnSpc>
            </a:pPr>
            <a:r>
              <a:rPr lang="en-US" sz="1600" dirty="0" err="1">
                <a:latin typeface="Arial" panose="020B0604020202020204" pitchFamily="34" charset="0"/>
                <a:cs typeface="Arial" panose="020B0604020202020204" pitchFamily="34" charset="0"/>
              </a:rPr>
              <a:t>Pengawasan</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Tertib</a:t>
            </a:r>
            <a:r>
              <a:rPr lang="en-US" sz="1600" dirty="0">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Penyelenggaraan</a:t>
            </a:r>
            <a:r>
              <a:rPr lang="en-US" sz="1600" dirty="0">
                <a:effectLst/>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kepada</a:t>
            </a:r>
            <a:r>
              <a:rPr lang="en-US" sz="1600" dirty="0">
                <a:effectLst/>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Pejabat</a:t>
            </a:r>
            <a:r>
              <a:rPr lang="en-US" sz="1600" dirty="0">
                <a:effectLst/>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Pembuat</a:t>
            </a:r>
            <a:r>
              <a:rPr lang="en-US" sz="1600" dirty="0">
                <a:effectLst/>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Komitmen</a:t>
            </a:r>
            <a:r>
              <a:rPr lang="en-US" sz="1600" dirty="0">
                <a:effectLst/>
                <a:latin typeface="Arial" panose="020B0604020202020204" pitchFamily="34" charset="0"/>
                <a:cs typeface="Arial" panose="020B0604020202020204" pitchFamily="34" charset="0"/>
              </a:rPr>
              <a:t> (PPK), dan</a:t>
            </a:r>
          </a:p>
          <a:p>
            <a:pPr>
              <a:lnSpc>
                <a:spcPct val="100000"/>
              </a:lnSpc>
            </a:pPr>
            <a:r>
              <a:rPr lang="en-US" sz="1600" dirty="0" err="1">
                <a:latin typeface="Arial" panose="020B0604020202020204" pitchFamily="34" charset="0"/>
                <a:cs typeface="Arial" panose="020B0604020202020204" pitchFamily="34" charset="0"/>
              </a:rPr>
              <a:t>Pengawasan</a:t>
            </a:r>
            <a:r>
              <a:rPr lang="en-US" sz="1600" dirty="0">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Tertib</a:t>
            </a:r>
            <a:r>
              <a:rPr lang="en-US" sz="1600" dirty="0">
                <a:effectLst/>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Pemanfaatan</a:t>
            </a:r>
            <a:r>
              <a:rPr lang="en-US" sz="1600" dirty="0">
                <a:effectLst/>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Produk</a:t>
            </a:r>
            <a:r>
              <a:rPr lang="en-US" sz="1600" dirty="0">
                <a:effectLst/>
                <a:latin typeface="Arial" panose="020B0604020202020204" pitchFamily="34" charset="0"/>
                <a:cs typeface="Arial" panose="020B0604020202020204" pitchFamily="34" charset="0"/>
              </a:rPr>
              <a:t> Jasa </a:t>
            </a:r>
            <a:r>
              <a:rPr lang="en-US" sz="1600" dirty="0" err="1">
                <a:effectLst/>
                <a:latin typeface="Arial" panose="020B0604020202020204" pitchFamily="34" charset="0"/>
                <a:cs typeface="Arial" panose="020B0604020202020204" pitchFamily="34" charset="0"/>
              </a:rPr>
              <a:t>Konstruksi</a:t>
            </a:r>
            <a:r>
              <a:rPr lang="en-US" sz="1600" dirty="0">
                <a:effectLst/>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kepada</a:t>
            </a:r>
            <a:r>
              <a:rPr lang="en-US" sz="1600" dirty="0">
                <a:effectLst/>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Pengelola</a:t>
            </a:r>
            <a:r>
              <a:rPr lang="en-US" sz="1600" dirty="0">
                <a:effectLst/>
                <a:latin typeface="Arial" panose="020B0604020202020204" pitchFamily="34" charset="0"/>
                <a:cs typeface="Arial" panose="020B0604020202020204" pitchFamily="34" charset="0"/>
              </a:rPr>
              <a:t>/</a:t>
            </a:r>
            <a:r>
              <a:rPr lang="en-US" sz="1600" dirty="0" err="1">
                <a:effectLst/>
                <a:latin typeface="Arial" panose="020B0604020202020204" pitchFamily="34" charset="0"/>
                <a:cs typeface="Arial" panose="020B0604020202020204" pitchFamily="34" charset="0"/>
              </a:rPr>
              <a:t>Pemilik</a:t>
            </a:r>
            <a:r>
              <a:rPr lang="en-US" sz="1600" dirty="0">
                <a:effectLst/>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Bangunan</a:t>
            </a:r>
            <a:endParaRPr lang="en-US" sz="1600" dirty="0">
              <a:effectLst/>
              <a:latin typeface="Arial" panose="020B0604020202020204" pitchFamily="34" charset="0"/>
              <a:cs typeface="Arial" panose="020B0604020202020204" pitchFamily="34" charset="0"/>
            </a:endParaRPr>
          </a:p>
          <a:p>
            <a:pPr>
              <a:lnSpc>
                <a:spcPct val="100000"/>
              </a:lnSpc>
            </a:pPr>
            <a:r>
              <a:rPr lang="en-US" sz="1600" dirty="0" err="1">
                <a:effectLst/>
                <a:latin typeface="Arial" panose="020B0604020202020204" pitchFamily="34" charset="0"/>
                <a:cs typeface="Arial" panose="020B0604020202020204" pitchFamily="34" charset="0"/>
              </a:rPr>
              <a:t>Pengawasan</a:t>
            </a:r>
            <a:r>
              <a:rPr lang="en-US" sz="1600" dirty="0">
                <a:effectLst/>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Tertib</a:t>
            </a:r>
            <a:r>
              <a:rPr lang="en-US" sz="1600" dirty="0">
                <a:effectLst/>
                <a:latin typeface="Arial" panose="020B0604020202020204" pitchFamily="34" charset="0"/>
                <a:cs typeface="Arial" panose="020B0604020202020204" pitchFamily="34" charset="0"/>
              </a:rPr>
              <a:t> Usaha, </a:t>
            </a:r>
            <a:r>
              <a:rPr lang="en-US" sz="1600" dirty="0" err="1">
                <a:effectLst/>
                <a:latin typeface="Arial" panose="020B0604020202020204" pitchFamily="34" charset="0"/>
                <a:cs typeface="Arial" panose="020B0604020202020204" pitchFamily="34" charset="0"/>
              </a:rPr>
              <a:t>Tertib</a:t>
            </a:r>
            <a:r>
              <a:rPr lang="en-US" sz="1600" dirty="0">
                <a:effectLst/>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Penyelenggaraan</a:t>
            </a:r>
            <a:r>
              <a:rPr lang="en-US" sz="1600" dirty="0">
                <a:effectLst/>
                <a:latin typeface="Arial" panose="020B0604020202020204" pitchFamily="34" charset="0"/>
                <a:cs typeface="Arial" panose="020B0604020202020204" pitchFamily="34" charset="0"/>
              </a:rPr>
              <a:t>, dan </a:t>
            </a:r>
            <a:r>
              <a:rPr lang="en-US" sz="1600" dirty="0" err="1">
                <a:effectLst/>
                <a:latin typeface="Arial" panose="020B0604020202020204" pitchFamily="34" charset="0"/>
                <a:cs typeface="Arial" panose="020B0604020202020204" pitchFamily="34" charset="0"/>
              </a:rPr>
              <a:t>Tertib</a:t>
            </a:r>
            <a:r>
              <a:rPr lang="en-US" sz="1600" dirty="0">
                <a:effectLst/>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Pemanfaatan</a:t>
            </a:r>
            <a:r>
              <a:rPr lang="en-US" sz="1600" dirty="0">
                <a:effectLst/>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Produk</a:t>
            </a:r>
            <a:r>
              <a:rPr lang="en-US" sz="1600" dirty="0">
                <a:effectLst/>
                <a:latin typeface="Arial" panose="020B0604020202020204" pitchFamily="34" charset="0"/>
                <a:cs typeface="Arial" panose="020B0604020202020204" pitchFamily="34" charset="0"/>
              </a:rPr>
              <a:t> Jasa </a:t>
            </a:r>
            <a:r>
              <a:rPr lang="en-US" sz="1600" dirty="0" err="1">
                <a:effectLst/>
                <a:latin typeface="Arial" panose="020B0604020202020204" pitchFamily="34" charset="0"/>
                <a:cs typeface="Arial" panose="020B0604020202020204" pitchFamily="34" charset="0"/>
              </a:rPr>
              <a:t>Konstruksi</a:t>
            </a:r>
            <a:r>
              <a:rPr lang="en-US" sz="1600" dirty="0">
                <a:effectLst/>
                <a:latin typeface="Arial" panose="020B0604020202020204" pitchFamily="34" charset="0"/>
                <a:cs typeface="Arial" panose="020B0604020202020204" pitchFamily="34" charset="0"/>
              </a:rPr>
              <a:t> Lintas </a:t>
            </a:r>
            <a:r>
              <a:rPr lang="en-US" sz="1600" dirty="0" err="1">
                <a:effectLst/>
                <a:latin typeface="Arial" panose="020B0604020202020204" pitchFamily="34" charset="0"/>
                <a:cs typeface="Arial" panose="020B0604020202020204" pitchFamily="34" charset="0"/>
              </a:rPr>
              <a:t>Kabupaten</a:t>
            </a:r>
            <a:r>
              <a:rPr lang="en-US" sz="1600" dirty="0">
                <a:effectLst/>
                <a:latin typeface="Arial" panose="020B0604020202020204" pitchFamily="34" charset="0"/>
                <a:cs typeface="Arial" panose="020B0604020202020204" pitchFamily="34" charset="0"/>
              </a:rPr>
              <a:t>/Kota</a:t>
            </a:r>
          </a:p>
          <a:p>
            <a:pPr>
              <a:lnSpc>
                <a:spcPct val="100000"/>
              </a:lnSpc>
            </a:pPr>
            <a:r>
              <a:rPr lang="en-US" sz="1600" dirty="0">
                <a:latin typeface="Arial" panose="020B0604020202020204" pitchFamily="34" charset="0"/>
                <a:cs typeface="Arial" panose="020B0604020202020204" pitchFamily="34" charset="0"/>
              </a:rPr>
              <a:t>Monitoring dan </a:t>
            </a:r>
            <a:r>
              <a:rPr lang="en-US" sz="1600" dirty="0" err="1">
                <a:latin typeface="Arial" panose="020B0604020202020204" pitchFamily="34" charset="0"/>
                <a:cs typeface="Arial" panose="020B0604020202020204" pitchFamily="34" charset="0"/>
              </a:rPr>
              <a:t>Evaluasi</a:t>
            </a:r>
            <a:r>
              <a:rPr lang="en-US" sz="1600" dirty="0">
                <a:latin typeface="Arial" panose="020B0604020202020204" pitchFamily="34" charset="0"/>
                <a:cs typeface="Arial" panose="020B0604020202020204" pitchFamily="34" charset="0"/>
              </a:rPr>
              <a:t> Paket </a:t>
            </a:r>
            <a:r>
              <a:rPr lang="en-US" sz="1600" dirty="0" err="1">
                <a:latin typeface="Arial" panose="020B0604020202020204" pitchFamily="34" charset="0"/>
                <a:cs typeface="Arial" panose="020B0604020202020204" pitchFamily="34" charset="0"/>
              </a:rPr>
              <a:t>Pekerjaan</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Konstruksi</a:t>
            </a:r>
            <a:endParaRPr lang="en-US" sz="1600" dirty="0">
              <a:latin typeface="Arial" panose="020B0604020202020204" pitchFamily="34" charset="0"/>
              <a:cs typeface="Arial" panose="020B0604020202020204" pitchFamily="34" charset="0"/>
            </a:endParaRPr>
          </a:p>
          <a:p>
            <a:pPr>
              <a:lnSpc>
                <a:spcPct val="100000"/>
              </a:lnSpc>
            </a:pPr>
            <a:r>
              <a:rPr lang="en-US" sz="1600" dirty="0" err="1">
                <a:latin typeface="Arial" panose="020B0604020202020204" pitchFamily="34" charset="0"/>
                <a:cs typeface="Arial" panose="020B0604020202020204" pitchFamily="34" charset="0"/>
              </a:rPr>
              <a:t>Laporan</a:t>
            </a:r>
            <a:r>
              <a:rPr lang="en-US" sz="1600" dirty="0">
                <a:latin typeface="Arial" panose="020B0604020202020204" pitchFamily="34" charset="0"/>
                <a:cs typeface="Arial" panose="020B0604020202020204" pitchFamily="34" charset="0"/>
              </a:rPr>
              <a:t> Hasil </a:t>
            </a:r>
            <a:r>
              <a:rPr lang="en-US" sz="1600" dirty="0" err="1">
                <a:latin typeface="Arial" panose="020B0604020202020204" pitchFamily="34" charset="0"/>
                <a:cs typeface="Arial" panose="020B0604020202020204" pitchFamily="34" charset="0"/>
              </a:rPr>
              <a:t>Pengawasan</a:t>
            </a:r>
            <a:r>
              <a:rPr lang="en-US" sz="1600" dirty="0">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Tertib</a:t>
            </a:r>
            <a:r>
              <a:rPr lang="en-US" sz="1600" dirty="0">
                <a:effectLst/>
                <a:latin typeface="Arial" panose="020B0604020202020204" pitchFamily="34" charset="0"/>
                <a:cs typeface="Arial" panose="020B0604020202020204" pitchFamily="34" charset="0"/>
              </a:rPr>
              <a:t> Usaha, </a:t>
            </a:r>
            <a:r>
              <a:rPr lang="en-US" sz="1600" dirty="0" err="1">
                <a:effectLst/>
                <a:latin typeface="Arial" panose="020B0604020202020204" pitchFamily="34" charset="0"/>
                <a:cs typeface="Arial" panose="020B0604020202020204" pitchFamily="34" charset="0"/>
              </a:rPr>
              <a:t>Tertib</a:t>
            </a:r>
            <a:r>
              <a:rPr lang="en-US" sz="1600" dirty="0">
                <a:effectLst/>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Penyelenggaraan</a:t>
            </a:r>
            <a:r>
              <a:rPr lang="en-US" sz="1600" dirty="0">
                <a:effectLst/>
                <a:latin typeface="Arial" panose="020B0604020202020204" pitchFamily="34" charset="0"/>
                <a:cs typeface="Arial" panose="020B0604020202020204" pitchFamily="34" charset="0"/>
              </a:rPr>
              <a:t>, dan </a:t>
            </a:r>
            <a:r>
              <a:rPr lang="en-US" sz="1600" dirty="0" err="1">
                <a:effectLst/>
                <a:latin typeface="Arial" panose="020B0604020202020204" pitchFamily="34" charset="0"/>
                <a:cs typeface="Arial" panose="020B0604020202020204" pitchFamily="34" charset="0"/>
              </a:rPr>
              <a:t>Tertib</a:t>
            </a:r>
            <a:r>
              <a:rPr lang="en-US" sz="1600" dirty="0">
                <a:effectLst/>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Pemanfaatan</a:t>
            </a:r>
            <a:r>
              <a:rPr lang="en-US" sz="1600" dirty="0">
                <a:effectLst/>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Produk</a:t>
            </a:r>
            <a:r>
              <a:rPr lang="en-US" sz="1600" dirty="0">
                <a:effectLst/>
                <a:latin typeface="Arial" panose="020B0604020202020204" pitchFamily="34" charset="0"/>
                <a:cs typeface="Arial" panose="020B0604020202020204" pitchFamily="34" charset="0"/>
              </a:rPr>
              <a:t> Jasa </a:t>
            </a:r>
            <a:r>
              <a:rPr lang="en-US" sz="1600" dirty="0" err="1">
                <a:effectLst/>
                <a:latin typeface="Arial" panose="020B0604020202020204" pitchFamily="34" charset="0"/>
                <a:cs typeface="Arial" panose="020B0604020202020204" pitchFamily="34" charset="0"/>
              </a:rPr>
              <a:t>Konstruksi</a:t>
            </a:r>
            <a:endParaRPr lang="en-US" sz="1600" dirty="0">
              <a:effectLst/>
              <a:latin typeface="Arial" panose="020B0604020202020204" pitchFamily="34" charset="0"/>
              <a:cs typeface="Arial" panose="020B0604020202020204" pitchFamily="34" charset="0"/>
            </a:endParaRPr>
          </a:p>
          <a:p>
            <a:pPr>
              <a:lnSpc>
                <a:spcPct val="100000"/>
              </a:lnSpc>
            </a:pPr>
            <a:r>
              <a:rPr lang="en-US" sz="1600" dirty="0" err="1">
                <a:latin typeface="Arial" panose="020B0604020202020204" pitchFamily="34" charset="0"/>
                <a:cs typeface="Arial" panose="020B0604020202020204" pitchFamily="34" charset="0"/>
              </a:rPr>
              <a:t>Rekomendasi</a:t>
            </a:r>
            <a:r>
              <a:rPr lang="en-US" sz="1600" dirty="0">
                <a:latin typeface="Arial" panose="020B0604020202020204" pitchFamily="34" charset="0"/>
                <a:cs typeface="Arial" panose="020B0604020202020204" pitchFamily="34" charset="0"/>
              </a:rPr>
              <a:t> Hasil </a:t>
            </a:r>
            <a:r>
              <a:rPr lang="en-US" sz="1600" dirty="0" err="1">
                <a:latin typeface="Arial" panose="020B0604020202020204" pitchFamily="34" charset="0"/>
                <a:cs typeface="Arial" panose="020B0604020202020204" pitchFamily="34" charset="0"/>
              </a:rPr>
              <a:t>Pengawasan</a:t>
            </a:r>
            <a:r>
              <a:rPr lang="en-US" sz="1600" dirty="0">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Tertib</a:t>
            </a:r>
            <a:r>
              <a:rPr lang="en-US" sz="1600" dirty="0">
                <a:effectLst/>
                <a:latin typeface="Arial" panose="020B0604020202020204" pitchFamily="34" charset="0"/>
                <a:cs typeface="Arial" panose="020B0604020202020204" pitchFamily="34" charset="0"/>
              </a:rPr>
              <a:t> Usaha, </a:t>
            </a:r>
            <a:r>
              <a:rPr lang="en-US" sz="1600" dirty="0" err="1">
                <a:effectLst/>
                <a:latin typeface="Arial" panose="020B0604020202020204" pitchFamily="34" charset="0"/>
                <a:cs typeface="Arial" panose="020B0604020202020204" pitchFamily="34" charset="0"/>
              </a:rPr>
              <a:t>Tertib</a:t>
            </a:r>
            <a:r>
              <a:rPr lang="en-US" sz="1600" dirty="0">
                <a:effectLst/>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Penyelenggaraan</a:t>
            </a:r>
            <a:r>
              <a:rPr lang="en-US" sz="1600" dirty="0">
                <a:effectLst/>
                <a:latin typeface="Arial" panose="020B0604020202020204" pitchFamily="34" charset="0"/>
                <a:cs typeface="Arial" panose="020B0604020202020204" pitchFamily="34" charset="0"/>
              </a:rPr>
              <a:t>, dan </a:t>
            </a:r>
            <a:r>
              <a:rPr lang="en-US" sz="1600" dirty="0" err="1">
                <a:effectLst/>
                <a:latin typeface="Arial" panose="020B0604020202020204" pitchFamily="34" charset="0"/>
                <a:cs typeface="Arial" panose="020B0604020202020204" pitchFamily="34" charset="0"/>
              </a:rPr>
              <a:t>Tertib</a:t>
            </a:r>
            <a:r>
              <a:rPr lang="en-US" sz="1600" dirty="0">
                <a:effectLst/>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Pemanfaatan</a:t>
            </a:r>
            <a:r>
              <a:rPr lang="en-US" sz="1600" dirty="0">
                <a:effectLst/>
                <a:latin typeface="Arial" panose="020B0604020202020204" pitchFamily="34" charset="0"/>
                <a:cs typeface="Arial" panose="020B0604020202020204" pitchFamily="34" charset="0"/>
              </a:rPr>
              <a:t>  </a:t>
            </a:r>
            <a:r>
              <a:rPr lang="en-US" sz="1600" dirty="0" err="1">
                <a:effectLst/>
                <a:latin typeface="Arial" panose="020B0604020202020204" pitchFamily="34" charset="0"/>
                <a:cs typeface="Arial" panose="020B0604020202020204" pitchFamily="34" charset="0"/>
              </a:rPr>
              <a:t>Produk</a:t>
            </a:r>
            <a:r>
              <a:rPr lang="en-US" sz="1600" dirty="0">
                <a:effectLst/>
                <a:latin typeface="Arial" panose="020B0604020202020204" pitchFamily="34" charset="0"/>
                <a:cs typeface="Arial" panose="020B0604020202020204" pitchFamily="34" charset="0"/>
              </a:rPr>
              <a:t> Jasa </a:t>
            </a:r>
            <a:r>
              <a:rPr lang="en-US" sz="1600" dirty="0" err="1">
                <a:effectLst/>
                <a:latin typeface="Arial" panose="020B0604020202020204" pitchFamily="34" charset="0"/>
                <a:cs typeface="Arial" panose="020B0604020202020204" pitchFamily="34" charset="0"/>
              </a:rPr>
              <a:t>Konstruksi</a:t>
            </a:r>
            <a:endParaRPr lang="en-US" sz="1600" dirty="0">
              <a:latin typeface="Arial" panose="020B0604020202020204" pitchFamily="34" charset="0"/>
              <a:cs typeface="Arial" panose="020B0604020202020204" pitchFamily="34" charset="0"/>
            </a:endParaRPr>
          </a:p>
        </p:txBody>
      </p:sp>
      <p:sp>
        <p:nvSpPr>
          <p:cNvPr id="4" name="Rectangle: Diagonal Corners Rounded 3"/>
          <p:cNvSpPr/>
          <p:nvPr/>
        </p:nvSpPr>
        <p:spPr>
          <a:xfrm>
            <a:off x="292100" y="1642202"/>
            <a:ext cx="11760199" cy="600982"/>
          </a:xfrm>
          <a:prstGeom prst="round2DiagRect">
            <a:avLst>
              <a:gd name="adj1" fmla="val 16667"/>
              <a:gd name="adj2" fmla="val 0"/>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effectLst/>
                <a:latin typeface="Arial" panose="020B0604020202020204" pitchFamily="34" charset="0"/>
                <a:cs typeface="Arial" panose="020B0604020202020204" pitchFamily="34" charset="0"/>
              </a:rPr>
              <a:t>Pengawasan Tertib Usaha, Tertib Penyelenggaraan, dan Tertib Pemanfaatan Produk Jasa Konstruksi pada Dinas PUPR PERA Provinsi Kaltim</a:t>
            </a:r>
            <a:endParaRPr lang="en-US">
              <a:solidFill>
                <a:schemeClr val="tx1"/>
              </a:solidFill>
              <a:latin typeface="Arial" panose="020B0604020202020204" pitchFamily="34" charset="0"/>
              <a:cs typeface="Arial" panose="020B0604020202020204" pitchFamily="34" charset="0"/>
            </a:endParaRP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5124" y="335845"/>
            <a:ext cx="11801751" cy="6186309"/>
          </a:xfrm>
          <a:prstGeom prst="rect">
            <a:avLst/>
          </a:prstGeom>
          <a:solidFill>
            <a:schemeClr val="accent6">
              <a:lumMod val="20000"/>
              <a:lumOff val="80000"/>
            </a:schemeClr>
          </a:solidFill>
          <a:ln w="28575">
            <a:solidFill>
              <a:schemeClr val="tx1"/>
            </a:solidFill>
          </a:ln>
        </p:spPr>
        <p:txBody>
          <a:bodyPr wrap="square">
            <a:spAutoFit/>
          </a:bodyPr>
          <a:lstStyle/>
          <a:p>
            <a:pPr marL="285750" indent="-285750" algn="just">
              <a:buFont typeface="Arial" panose="020B0604020202020204" pitchFamily="34" charset="0"/>
              <a:buChar char="•"/>
            </a:pPr>
            <a:r>
              <a:rPr lang="en-ID" sz="2200" dirty="0" err="1">
                <a:latin typeface="Arial" panose="020B0604020202020204" pitchFamily="34" charset="0"/>
                <a:ea typeface="Times New Roman" panose="02020603050405020304" pitchFamily="18" charset="0"/>
                <a:cs typeface="Arial" panose="020B0604020202020204" pitchFamily="34" charset="0"/>
              </a:rPr>
              <a:t>Pemantauan</a:t>
            </a:r>
            <a:r>
              <a:rPr lang="en-ID" sz="2200" dirty="0">
                <a:latin typeface="Arial" panose="020B0604020202020204" pitchFamily="34" charset="0"/>
                <a:ea typeface="Times New Roman" panose="02020603050405020304" pitchFamily="18" charset="0"/>
                <a:cs typeface="Arial" panose="020B0604020202020204" pitchFamily="34" charset="0"/>
              </a:rPr>
              <a:t> dan </a:t>
            </a:r>
            <a:r>
              <a:rPr lang="en-ID" sz="2200" dirty="0" err="1">
                <a:latin typeface="Arial" panose="020B0604020202020204" pitchFamily="34" charset="0"/>
                <a:ea typeface="Times New Roman" panose="02020603050405020304" pitchFamily="18" charset="0"/>
                <a:cs typeface="Arial" panose="020B0604020202020204" pitchFamily="34" charset="0"/>
              </a:rPr>
              <a:t>Evaluasi</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Pengawasan</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Penyelenggaraan</a:t>
            </a:r>
            <a:r>
              <a:rPr lang="en-ID" sz="2200" dirty="0">
                <a:latin typeface="Arial" panose="020B0604020202020204" pitchFamily="34" charset="0"/>
                <a:ea typeface="Times New Roman" panose="02020603050405020304" pitchFamily="18" charset="0"/>
                <a:cs typeface="Arial" panose="020B0604020202020204" pitchFamily="34" charset="0"/>
              </a:rPr>
              <a:t> Sub </a:t>
            </a:r>
            <a:r>
              <a:rPr lang="en-ID" sz="2200" dirty="0" err="1">
                <a:latin typeface="Arial" panose="020B0604020202020204" pitchFamily="34" charset="0"/>
                <a:ea typeface="Times New Roman" panose="02020603050405020304" pitchFamily="18" charset="0"/>
                <a:cs typeface="Arial" panose="020B0604020202020204" pitchFamily="34" charset="0"/>
              </a:rPr>
              <a:t>Urusan</a:t>
            </a:r>
            <a:r>
              <a:rPr lang="en-ID" sz="2200" dirty="0">
                <a:latin typeface="Arial" panose="020B0604020202020204" pitchFamily="34" charset="0"/>
                <a:ea typeface="Times New Roman" panose="02020603050405020304" pitchFamily="18" charset="0"/>
                <a:cs typeface="Arial" panose="020B0604020202020204" pitchFamily="34" charset="0"/>
              </a:rPr>
              <a:t> Jasa </a:t>
            </a:r>
            <a:r>
              <a:rPr lang="en-ID" sz="2200" dirty="0" err="1">
                <a:latin typeface="Arial" panose="020B0604020202020204" pitchFamily="34" charset="0"/>
                <a:ea typeface="Times New Roman" panose="02020603050405020304" pitchFamily="18" charset="0"/>
                <a:cs typeface="Arial" panose="020B0604020202020204" pitchFamily="34" charset="0"/>
              </a:rPr>
              <a:t>Konstruksi</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Kab</a:t>
            </a:r>
            <a:r>
              <a:rPr lang="en-ID" sz="2200" dirty="0">
                <a:latin typeface="Arial" panose="020B0604020202020204" pitchFamily="34" charset="0"/>
                <a:ea typeface="Times New Roman" panose="02020603050405020304" pitchFamily="18" charset="0"/>
                <a:cs typeface="Arial" panose="020B0604020202020204" pitchFamily="34" charset="0"/>
              </a:rPr>
              <a:t>/Kota se Kalimantan Timur.</a:t>
            </a:r>
          </a:p>
          <a:p>
            <a:pPr marL="285750" indent="-285750" algn="just">
              <a:buFont typeface="Arial" panose="020B0604020202020204" pitchFamily="34" charset="0"/>
              <a:buChar char="•"/>
            </a:pPr>
            <a:r>
              <a:rPr lang="en-ID" sz="2200" dirty="0" err="1">
                <a:latin typeface="Arial" panose="020B0604020202020204" pitchFamily="34" charset="0"/>
                <a:ea typeface="Times New Roman" panose="02020603050405020304" pitchFamily="18" charset="0"/>
                <a:cs typeface="Arial" panose="020B0604020202020204" pitchFamily="34" charset="0"/>
              </a:rPr>
              <a:t>Pemantauan</a:t>
            </a:r>
            <a:r>
              <a:rPr lang="en-ID" sz="2200" dirty="0">
                <a:latin typeface="Arial" panose="020B0604020202020204" pitchFamily="34" charset="0"/>
                <a:ea typeface="Times New Roman" panose="02020603050405020304" pitchFamily="18" charset="0"/>
                <a:cs typeface="Arial" panose="020B0604020202020204" pitchFamily="34" charset="0"/>
              </a:rPr>
              <a:t> dan </a:t>
            </a:r>
            <a:r>
              <a:rPr lang="en-ID" sz="2200" dirty="0" err="1">
                <a:latin typeface="Arial" panose="020B0604020202020204" pitchFamily="34" charset="0"/>
                <a:ea typeface="Times New Roman" panose="02020603050405020304" pitchFamily="18" charset="0"/>
                <a:cs typeface="Arial" panose="020B0604020202020204" pitchFamily="34" charset="0"/>
              </a:rPr>
              <a:t>Evaluasi</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Pengawasan</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Penyelenggaraan</a:t>
            </a:r>
            <a:r>
              <a:rPr lang="en-ID" sz="2200" dirty="0">
                <a:latin typeface="Arial" panose="020B0604020202020204" pitchFamily="34" charset="0"/>
                <a:ea typeface="Times New Roman" panose="02020603050405020304" pitchFamily="18" charset="0"/>
                <a:cs typeface="Arial" panose="020B0604020202020204" pitchFamily="34" charset="0"/>
              </a:rPr>
              <a:t> Sub </a:t>
            </a:r>
            <a:r>
              <a:rPr lang="en-ID" sz="2200" dirty="0" err="1">
                <a:latin typeface="Arial" panose="020B0604020202020204" pitchFamily="34" charset="0"/>
                <a:ea typeface="Times New Roman" panose="02020603050405020304" pitchFamily="18" charset="0"/>
                <a:cs typeface="Arial" panose="020B0604020202020204" pitchFamily="34" charset="0"/>
              </a:rPr>
              <a:t>Urusan</a:t>
            </a:r>
            <a:r>
              <a:rPr lang="en-ID" sz="2200" dirty="0">
                <a:latin typeface="Arial" panose="020B0604020202020204" pitchFamily="34" charset="0"/>
                <a:ea typeface="Times New Roman" panose="02020603050405020304" pitchFamily="18" charset="0"/>
                <a:cs typeface="Arial" panose="020B0604020202020204" pitchFamily="34" charset="0"/>
              </a:rPr>
              <a:t> Jasa </a:t>
            </a:r>
            <a:r>
              <a:rPr lang="en-ID" sz="2200" dirty="0" err="1">
                <a:latin typeface="Arial" panose="020B0604020202020204" pitchFamily="34" charset="0"/>
                <a:ea typeface="Times New Roman" panose="02020603050405020304" pitchFamily="18" charset="0"/>
                <a:cs typeface="Arial" panose="020B0604020202020204" pitchFamily="34" charset="0"/>
              </a:rPr>
              <a:t>Konstruksi</a:t>
            </a:r>
            <a:r>
              <a:rPr lang="en-ID" sz="2200" dirty="0">
                <a:latin typeface="Arial" panose="020B0604020202020204" pitchFamily="34" charset="0"/>
                <a:ea typeface="Times New Roman" panose="02020603050405020304" pitchFamily="18" charset="0"/>
                <a:cs typeface="Arial" panose="020B0604020202020204" pitchFamily="34" charset="0"/>
              </a:rPr>
              <a:t> pada APBD </a:t>
            </a:r>
            <a:r>
              <a:rPr lang="en-ID" sz="2200" dirty="0" err="1">
                <a:latin typeface="Arial" panose="020B0604020202020204" pitchFamily="34" charset="0"/>
                <a:ea typeface="Times New Roman" panose="02020603050405020304" pitchFamily="18" charset="0"/>
                <a:cs typeface="Arial" panose="020B0604020202020204" pitchFamily="34" charset="0"/>
              </a:rPr>
              <a:t>Provinsi</a:t>
            </a:r>
            <a:r>
              <a:rPr lang="en-ID" sz="2200" dirty="0">
                <a:latin typeface="Arial" panose="020B0604020202020204" pitchFamily="34" charset="0"/>
                <a:ea typeface="Times New Roman" panose="02020603050405020304" pitchFamily="18" charset="0"/>
                <a:cs typeface="Arial" panose="020B0604020202020204" pitchFamily="34" charset="0"/>
              </a:rPr>
              <a:t> Kalimantan Timur.</a:t>
            </a:r>
          </a:p>
          <a:p>
            <a:pPr marL="285750" indent="-285750" algn="just">
              <a:buFont typeface="Arial" panose="020B0604020202020204" pitchFamily="34" charset="0"/>
              <a:buChar char="•"/>
            </a:pPr>
            <a:r>
              <a:rPr lang="en-ID" sz="2200" dirty="0" err="1">
                <a:latin typeface="Arial" panose="020B0604020202020204" pitchFamily="34" charset="0"/>
                <a:ea typeface="Times New Roman" panose="02020603050405020304" pitchFamily="18" charset="0"/>
                <a:cs typeface="Arial" panose="020B0604020202020204" pitchFamily="34" charset="0"/>
              </a:rPr>
              <a:t>Evaluasi</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Laporan</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Pengawasan</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Penyelenggaraan</a:t>
            </a:r>
            <a:r>
              <a:rPr lang="en-ID" sz="2200" dirty="0">
                <a:latin typeface="Arial" panose="020B0604020202020204" pitchFamily="34" charset="0"/>
                <a:ea typeface="Times New Roman" panose="02020603050405020304" pitchFamily="18" charset="0"/>
                <a:cs typeface="Arial" panose="020B0604020202020204" pitchFamily="34" charset="0"/>
              </a:rPr>
              <a:t> Sub </a:t>
            </a:r>
            <a:r>
              <a:rPr lang="en-ID" sz="2200" dirty="0" err="1">
                <a:latin typeface="Arial" panose="020B0604020202020204" pitchFamily="34" charset="0"/>
                <a:ea typeface="Times New Roman" panose="02020603050405020304" pitchFamily="18" charset="0"/>
                <a:cs typeface="Arial" panose="020B0604020202020204" pitchFamily="34" charset="0"/>
              </a:rPr>
              <a:t>Urusan</a:t>
            </a:r>
            <a:r>
              <a:rPr lang="en-ID" sz="2200" dirty="0">
                <a:latin typeface="Arial" panose="020B0604020202020204" pitchFamily="34" charset="0"/>
                <a:ea typeface="Times New Roman" panose="02020603050405020304" pitchFamily="18" charset="0"/>
                <a:cs typeface="Arial" panose="020B0604020202020204" pitchFamily="34" charset="0"/>
              </a:rPr>
              <a:t> Jasa </a:t>
            </a:r>
            <a:r>
              <a:rPr lang="en-ID" sz="2200" dirty="0" err="1">
                <a:latin typeface="Arial" panose="020B0604020202020204" pitchFamily="34" charset="0"/>
                <a:ea typeface="Times New Roman" panose="02020603050405020304" pitchFamily="18" charset="0"/>
                <a:cs typeface="Arial" panose="020B0604020202020204" pitchFamily="34" charset="0"/>
              </a:rPr>
              <a:t>Konstruksi</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Kab</a:t>
            </a:r>
            <a:r>
              <a:rPr lang="en-ID" sz="2200" dirty="0">
                <a:latin typeface="Arial" panose="020B0604020202020204" pitchFamily="34" charset="0"/>
                <a:ea typeface="Times New Roman" panose="02020603050405020304" pitchFamily="18" charset="0"/>
                <a:cs typeface="Arial" panose="020B0604020202020204" pitchFamily="34" charset="0"/>
              </a:rPr>
              <a:t>/Kota se Kalimantan Timur.</a:t>
            </a:r>
          </a:p>
          <a:p>
            <a:pPr marL="285750" indent="-285750" algn="just">
              <a:buFont typeface="Arial" panose="020B0604020202020204" pitchFamily="34" charset="0"/>
              <a:buChar char="•"/>
            </a:pPr>
            <a:r>
              <a:rPr lang="en-US" sz="2200" dirty="0" err="1">
                <a:latin typeface="Arial" panose="020B0604020202020204" pitchFamily="34" charset="0"/>
                <a:cs typeface="Arial" panose="020B0604020202020204" pitchFamily="34" charset="0"/>
              </a:rPr>
              <a:t>Laporan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Pengawasan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Tertib</a:t>
            </a:r>
            <a:r>
              <a:rPr lang="en-US" sz="2200" dirty="0">
                <a:latin typeface="Arial" panose="020B0604020202020204" pitchFamily="34" charset="0"/>
                <a:cs typeface="Arial" panose="020B0604020202020204" pitchFamily="34" charset="0"/>
              </a:rPr>
              <a:t> Usaha.</a:t>
            </a:r>
          </a:p>
          <a:p>
            <a:pPr marL="285750" indent="-285750" algn="just">
              <a:buFont typeface="Arial" panose="020B0604020202020204" pitchFamily="34" charset="0"/>
              <a:buChar char="•"/>
            </a:pPr>
            <a:r>
              <a:rPr lang="en-US" sz="2200" dirty="0" err="1">
                <a:latin typeface="Arial" panose="020B0604020202020204" pitchFamily="34" charset="0"/>
                <a:cs typeface="Arial" panose="020B0604020202020204" pitchFamily="34" charset="0"/>
              </a:rPr>
              <a:t>Laporan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Pengawasan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Tertib</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Penyelenggaraan</a:t>
            </a:r>
            <a:r>
              <a:rPr lang="en-US" sz="2200" dirty="0">
                <a:latin typeface="Arial" panose="020B0604020202020204" pitchFamily="34" charset="0"/>
                <a:cs typeface="Arial" panose="020B0604020202020204" pitchFamily="34" charset="0"/>
              </a:rPr>
              <a:t>.</a:t>
            </a:r>
          </a:p>
          <a:p>
            <a:pPr marL="285750" indent="-285750" algn="just">
              <a:buFont typeface="Arial" panose="020B0604020202020204" pitchFamily="34" charset="0"/>
              <a:buChar char="•"/>
            </a:pPr>
            <a:r>
              <a:rPr lang="en-US" sz="2200" dirty="0" err="1">
                <a:latin typeface="Arial" panose="020B0604020202020204" pitchFamily="34" charset="0"/>
                <a:cs typeface="Arial" panose="020B0604020202020204" pitchFamily="34" charset="0"/>
              </a:rPr>
              <a:t>Laporan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Pengawasan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Tertib</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Pemanfaatan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Produk</a:t>
            </a:r>
            <a:r>
              <a:rPr lang="en-US" sz="2200" dirty="0">
                <a:latin typeface="Arial" panose="020B0604020202020204" pitchFamily="34" charset="0"/>
                <a:cs typeface="Arial" panose="020B0604020202020204" pitchFamily="34" charset="0"/>
              </a:rPr>
              <a:t> Jasa </a:t>
            </a:r>
            <a:r>
              <a:rPr lang="en-US" sz="2200" dirty="0" err="1">
                <a:latin typeface="Arial" panose="020B0604020202020204" pitchFamily="34" charset="0"/>
                <a:cs typeface="Arial" panose="020B0604020202020204" pitchFamily="34" charset="0"/>
              </a:rPr>
              <a:t>Konstruksi</a:t>
            </a:r>
            <a:r>
              <a:rPr lang="en-US" sz="2200" dirty="0">
                <a:latin typeface="Arial" panose="020B0604020202020204" pitchFamily="34" charset="0"/>
                <a:cs typeface="Arial" panose="020B0604020202020204" pitchFamily="34" charset="0"/>
              </a:rPr>
              <a:t>.</a:t>
            </a:r>
          </a:p>
          <a:p>
            <a:pPr marL="285750" indent="-285750" algn="just">
              <a:buFont typeface="Arial" panose="020B0604020202020204" pitchFamily="34" charset="0"/>
              <a:buChar char="•"/>
            </a:pPr>
            <a:r>
              <a:rPr lang="en-ID" sz="2200" dirty="0" err="1">
                <a:latin typeface="Arial" panose="020B0604020202020204" pitchFamily="34" charset="0"/>
                <a:ea typeface="Times New Roman" panose="02020603050405020304" pitchFamily="18" charset="0"/>
                <a:cs typeface="Arial" panose="020B0604020202020204" pitchFamily="34" charset="0"/>
              </a:rPr>
              <a:t>Laporan</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Tahunan</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Pengawasan</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Penyelenggaraan</a:t>
            </a:r>
            <a:r>
              <a:rPr lang="en-ID" sz="2200" dirty="0">
                <a:latin typeface="Arial" panose="020B0604020202020204" pitchFamily="34" charset="0"/>
                <a:ea typeface="Times New Roman" panose="02020603050405020304" pitchFamily="18" charset="0"/>
                <a:cs typeface="Arial" panose="020B0604020202020204" pitchFamily="34" charset="0"/>
              </a:rPr>
              <a:t> Jasa </a:t>
            </a:r>
            <a:r>
              <a:rPr lang="en-ID" sz="2200" dirty="0" err="1">
                <a:latin typeface="Arial" panose="020B0604020202020204" pitchFamily="34" charset="0"/>
                <a:ea typeface="Times New Roman" panose="02020603050405020304" pitchFamily="18" charset="0"/>
                <a:cs typeface="Arial" panose="020B0604020202020204" pitchFamily="34" charset="0"/>
              </a:rPr>
              <a:t>Konstruksi</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Provinsi</a:t>
            </a:r>
            <a:r>
              <a:rPr lang="en-ID" sz="2200" dirty="0">
                <a:latin typeface="Arial" panose="020B0604020202020204" pitchFamily="34" charset="0"/>
                <a:ea typeface="Times New Roman" panose="02020603050405020304" pitchFamily="18" charset="0"/>
                <a:cs typeface="Arial" panose="020B0604020202020204" pitchFamily="34" charset="0"/>
              </a:rPr>
              <a:t> Kalimantan Timur </a:t>
            </a:r>
            <a:r>
              <a:rPr lang="en-ID" sz="2200" dirty="0" err="1">
                <a:latin typeface="Arial" panose="020B0604020202020204" pitchFamily="34" charset="0"/>
                <a:ea typeface="Times New Roman" panose="02020603050405020304" pitchFamily="18" charset="0"/>
                <a:cs typeface="Arial" panose="020B0604020202020204" pitchFamily="34" charset="0"/>
              </a:rPr>
              <a:t>ditujukan</a:t>
            </a:r>
            <a:r>
              <a:rPr lang="en-ID" sz="2200" dirty="0">
                <a:latin typeface="Arial" panose="020B0604020202020204" pitchFamily="34" charset="0"/>
                <a:ea typeface="Times New Roman" panose="02020603050405020304" pitchFamily="18" charset="0"/>
                <a:cs typeface="Arial" panose="020B0604020202020204" pitchFamily="34" charset="0"/>
              </a:rPr>
              <a:t> Ke Menteri PU RI dan </a:t>
            </a:r>
            <a:r>
              <a:rPr lang="en-ID" sz="2200" dirty="0" err="1">
                <a:latin typeface="Arial" panose="020B0604020202020204" pitchFamily="34" charset="0"/>
                <a:ea typeface="Times New Roman" panose="02020603050405020304" pitchFamily="18" charset="0"/>
                <a:cs typeface="Arial" panose="020B0604020202020204" pitchFamily="34" charset="0"/>
              </a:rPr>
              <a:t>tembusan</a:t>
            </a:r>
            <a:r>
              <a:rPr lang="en-ID" sz="2200" dirty="0">
                <a:latin typeface="Arial" panose="020B0604020202020204" pitchFamily="34" charset="0"/>
                <a:ea typeface="Times New Roman" panose="02020603050405020304" pitchFamily="18" charset="0"/>
                <a:cs typeface="Arial" panose="020B0604020202020204" pitchFamily="34" charset="0"/>
              </a:rPr>
              <a:t> Ke </a:t>
            </a:r>
            <a:r>
              <a:rPr lang="en-ID" sz="2200" dirty="0" err="1">
                <a:latin typeface="Arial" panose="020B0604020202020204" pitchFamily="34" charset="0"/>
                <a:ea typeface="Times New Roman" panose="02020603050405020304" pitchFamily="18" charset="0"/>
                <a:cs typeface="Arial" panose="020B0604020202020204" pitchFamily="34" charset="0"/>
              </a:rPr>
              <a:t>Kemendagri</a:t>
            </a:r>
            <a:r>
              <a:rPr lang="en-ID" sz="2200" dirty="0">
                <a:latin typeface="Arial" panose="020B0604020202020204" pitchFamily="34" charset="0"/>
                <a:ea typeface="Times New Roman" panose="02020603050405020304" pitchFamily="18" charset="0"/>
                <a:cs typeface="Arial" panose="020B0604020202020204" pitchFamily="34" charset="0"/>
              </a:rPr>
              <a:t>  RI </a:t>
            </a:r>
            <a:r>
              <a:rPr lang="en-ID" sz="2200" dirty="0" err="1">
                <a:latin typeface="Arial" panose="020B0604020202020204" pitchFamily="34" charset="0"/>
                <a:ea typeface="Times New Roman" panose="02020603050405020304" pitchFamily="18" charset="0"/>
                <a:cs typeface="Arial" panose="020B0604020202020204" pitchFamily="34" charset="0"/>
              </a:rPr>
              <a:t>Tahun</a:t>
            </a:r>
            <a:r>
              <a:rPr lang="en-ID" sz="2200" dirty="0">
                <a:latin typeface="Arial" panose="020B0604020202020204" pitchFamily="34" charset="0"/>
                <a:ea typeface="Times New Roman" panose="02020603050405020304" pitchFamily="18" charset="0"/>
                <a:cs typeface="Arial" panose="020B0604020202020204" pitchFamily="34" charset="0"/>
              </a:rPr>
              <a:t> 2023 </a:t>
            </a:r>
            <a:r>
              <a:rPr lang="en-ID" sz="2200" dirty="0" err="1">
                <a:latin typeface="Arial" panose="020B0604020202020204" pitchFamily="34" charset="0"/>
                <a:ea typeface="Times New Roman" panose="02020603050405020304" pitchFamily="18" charset="0"/>
                <a:cs typeface="Arial" panose="020B0604020202020204" pitchFamily="34" charset="0"/>
              </a:rPr>
              <a:t>s.d</a:t>
            </a:r>
            <a:r>
              <a:rPr lang="en-ID" sz="2200" dirty="0">
                <a:latin typeface="Arial" panose="020B0604020202020204" pitchFamily="34" charset="0"/>
                <a:ea typeface="Times New Roman" panose="02020603050405020304" pitchFamily="18" charset="0"/>
                <a:cs typeface="Arial" panose="020B0604020202020204" pitchFamily="34" charset="0"/>
              </a:rPr>
              <a:t> 2024.</a:t>
            </a:r>
          </a:p>
          <a:p>
            <a:pPr marL="285750" indent="-285750" algn="just">
              <a:buFont typeface="Arial" panose="020B0604020202020204" pitchFamily="34" charset="0"/>
              <a:buChar char="•"/>
            </a:pPr>
            <a:r>
              <a:rPr lang="en-ID" sz="2200" dirty="0" err="1">
                <a:latin typeface="Arial" panose="020B0604020202020204" pitchFamily="34" charset="0"/>
                <a:ea typeface="Times New Roman" panose="02020603050405020304" pitchFamily="18" charset="0"/>
                <a:cs typeface="Arial" panose="020B0604020202020204" pitchFamily="34" charset="0"/>
              </a:rPr>
              <a:t>Pelaksanaan</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Pengisian</a:t>
            </a:r>
            <a:r>
              <a:rPr lang="en-ID" sz="2200" dirty="0">
                <a:latin typeface="Arial" panose="020B0604020202020204" pitchFamily="34" charset="0"/>
                <a:ea typeface="Times New Roman" panose="02020603050405020304" pitchFamily="18" charset="0"/>
                <a:cs typeface="Arial" panose="020B0604020202020204" pitchFamily="34" charset="0"/>
              </a:rPr>
              <a:t> SIMAK </a:t>
            </a:r>
            <a:r>
              <a:rPr lang="en-ID" sz="2200" dirty="0" err="1">
                <a:latin typeface="Arial" panose="020B0604020202020204" pitchFamily="34" charset="0"/>
                <a:ea typeface="Times New Roman" panose="02020603050405020304" pitchFamily="18" charset="0"/>
                <a:cs typeface="Arial" panose="020B0604020202020204" pitchFamily="34" charset="0"/>
              </a:rPr>
              <a:t>Pengawasan</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Penyelenggaraan</a:t>
            </a:r>
            <a:r>
              <a:rPr lang="en-ID" sz="2200" dirty="0">
                <a:latin typeface="Arial" panose="020B0604020202020204" pitchFamily="34" charset="0"/>
                <a:ea typeface="Times New Roman" panose="02020603050405020304" pitchFamily="18" charset="0"/>
                <a:cs typeface="Arial" panose="020B0604020202020204" pitchFamily="34" charset="0"/>
              </a:rPr>
              <a:t> Jasa </a:t>
            </a:r>
            <a:r>
              <a:rPr lang="en-ID" sz="2200" dirty="0" err="1">
                <a:latin typeface="Arial" panose="020B0604020202020204" pitchFamily="34" charset="0"/>
                <a:ea typeface="Times New Roman" panose="02020603050405020304" pitchFamily="18" charset="0"/>
                <a:cs typeface="Arial" panose="020B0604020202020204" pitchFamily="34" charset="0"/>
              </a:rPr>
              <a:t>Konstruksi</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Provinsi</a:t>
            </a:r>
            <a:r>
              <a:rPr lang="en-ID" sz="2200" dirty="0">
                <a:latin typeface="Arial" panose="020B0604020202020204" pitchFamily="34" charset="0"/>
                <a:ea typeface="Times New Roman" panose="02020603050405020304" pitchFamily="18" charset="0"/>
                <a:cs typeface="Arial" panose="020B0604020202020204" pitchFamily="34" charset="0"/>
              </a:rPr>
              <a:t> Kalimantan Timur </a:t>
            </a:r>
            <a:r>
              <a:rPr lang="en-ID" sz="2200" dirty="0" err="1">
                <a:latin typeface="Arial" panose="020B0604020202020204" pitchFamily="34" charset="0"/>
                <a:ea typeface="Times New Roman" panose="02020603050405020304" pitchFamily="18" charset="0"/>
                <a:cs typeface="Arial" panose="020B0604020202020204" pitchFamily="34" charset="0"/>
              </a:rPr>
              <a:t>Tahun</a:t>
            </a:r>
            <a:r>
              <a:rPr lang="en-ID" sz="2200" dirty="0">
                <a:latin typeface="Arial" panose="020B0604020202020204" pitchFamily="34" charset="0"/>
                <a:ea typeface="Times New Roman" panose="02020603050405020304" pitchFamily="18" charset="0"/>
                <a:cs typeface="Arial" panose="020B0604020202020204" pitchFamily="34" charset="0"/>
              </a:rPr>
              <a:t> 2024 24 </a:t>
            </a:r>
            <a:r>
              <a:rPr lang="en-ID" sz="2200" dirty="0" err="1">
                <a:latin typeface="Arial" panose="020B0604020202020204" pitchFamily="34" charset="0"/>
                <a:ea typeface="Times New Roman" panose="02020603050405020304" pitchFamily="18" charset="0"/>
                <a:cs typeface="Arial" panose="020B0604020202020204" pitchFamily="34" charset="0"/>
              </a:rPr>
              <a:t>Desember</a:t>
            </a:r>
            <a:r>
              <a:rPr lang="en-ID" sz="2200" dirty="0">
                <a:latin typeface="Arial" panose="020B0604020202020204" pitchFamily="34" charset="0"/>
                <a:ea typeface="Times New Roman" panose="02020603050405020304" pitchFamily="18" charset="0"/>
                <a:cs typeface="Arial" panose="020B0604020202020204" pitchFamily="34" charset="0"/>
              </a:rPr>
              <a:t> 2024 </a:t>
            </a:r>
          </a:p>
          <a:p>
            <a:pPr marL="285750" indent="-285750" algn="just">
              <a:buFont typeface="Arial" panose="020B0604020202020204" pitchFamily="34" charset="0"/>
              <a:buChar char="•"/>
            </a:pPr>
            <a:r>
              <a:rPr lang="en-ID" sz="2200" dirty="0" err="1">
                <a:latin typeface="Arial" panose="020B0604020202020204" pitchFamily="34" charset="0"/>
                <a:ea typeface="Times New Roman" panose="02020603050405020304" pitchFamily="18" charset="0"/>
                <a:cs typeface="Arial" panose="020B0604020202020204" pitchFamily="34" charset="0"/>
              </a:rPr>
              <a:t>Pelaksanaan</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pengawasan</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tertib</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pemanfaatan</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produk</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jasa</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konstruksi</a:t>
            </a:r>
            <a:r>
              <a:rPr lang="en-ID" sz="2200" dirty="0">
                <a:latin typeface="Arial" panose="020B0604020202020204" pitchFamily="34" charset="0"/>
                <a:ea typeface="Times New Roman" panose="02020603050405020304" pitchFamily="18" charset="0"/>
                <a:cs typeface="Arial" panose="020B0604020202020204" pitchFamily="34" charset="0"/>
              </a:rPr>
              <a:t>, 2 </a:t>
            </a:r>
            <a:r>
              <a:rPr lang="en-ID" sz="2200" dirty="0" err="1">
                <a:latin typeface="Arial" panose="020B0604020202020204" pitchFamily="34" charset="0"/>
                <a:ea typeface="Times New Roman" panose="02020603050405020304" pitchFamily="18" charset="0"/>
                <a:cs typeface="Arial" panose="020B0604020202020204" pitchFamily="34" charset="0"/>
              </a:rPr>
              <a:t>pengelola</a:t>
            </a:r>
            <a:r>
              <a:rPr lang="en-ID" sz="2200" dirty="0">
                <a:latin typeface="Arial" panose="020B0604020202020204" pitchFamily="34" charset="0"/>
                <a:ea typeface="Times New Roman" panose="02020603050405020304" pitchFamily="18" charset="0"/>
                <a:cs typeface="Arial" panose="020B0604020202020204" pitchFamily="34" charset="0"/>
              </a:rPr>
              <a:t> / </a:t>
            </a:r>
            <a:r>
              <a:rPr lang="en-ID" sz="2200" dirty="0" err="1">
                <a:latin typeface="Arial" panose="020B0604020202020204" pitchFamily="34" charset="0"/>
                <a:ea typeface="Times New Roman" panose="02020603050405020304" pitchFamily="18" charset="0"/>
                <a:cs typeface="Arial" panose="020B0604020202020204" pitchFamily="34" charset="0"/>
              </a:rPr>
              <a:t>pemilik</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bangunan</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konstruksi</a:t>
            </a:r>
            <a:r>
              <a:rPr lang="en-ID" sz="2200" dirty="0">
                <a:latin typeface="Arial" panose="020B0604020202020204" pitchFamily="34" charset="0"/>
                <a:ea typeface="Times New Roman" panose="02020603050405020304" pitchFamily="18" charset="0"/>
                <a:cs typeface="Arial" panose="020B0604020202020204" pitchFamily="34" charset="0"/>
              </a:rPr>
              <a:t> pada </a:t>
            </a:r>
            <a:r>
              <a:rPr lang="en-ID" sz="2200" dirty="0" err="1">
                <a:latin typeface="Arial" panose="020B0604020202020204" pitchFamily="34" charset="0"/>
                <a:ea typeface="Times New Roman" panose="02020603050405020304" pitchFamily="18" charset="0"/>
                <a:cs typeface="Arial" panose="020B0604020202020204" pitchFamily="34" charset="0"/>
              </a:rPr>
              <a:t>periode</a:t>
            </a:r>
            <a:r>
              <a:rPr lang="en-ID" sz="2200" dirty="0">
                <a:latin typeface="Arial" panose="020B0604020202020204" pitchFamily="34" charset="0"/>
                <a:ea typeface="Times New Roman" panose="02020603050405020304" pitchFamily="18" charset="0"/>
                <a:cs typeface="Arial" panose="020B0604020202020204" pitchFamily="34" charset="0"/>
              </a:rPr>
              <a:t> </a:t>
            </a:r>
            <a:r>
              <a:rPr lang="en-ID" sz="2200" dirty="0" err="1">
                <a:latin typeface="Arial" panose="020B0604020202020204" pitchFamily="34" charset="0"/>
                <a:ea typeface="Times New Roman" panose="02020603050405020304" pitchFamily="18" charset="0"/>
                <a:cs typeface="Arial" panose="020B0604020202020204" pitchFamily="34" charset="0"/>
              </a:rPr>
              <a:t>Desember</a:t>
            </a:r>
            <a:r>
              <a:rPr lang="en-ID" sz="2200" dirty="0">
                <a:latin typeface="Arial" panose="020B0604020202020204" pitchFamily="34" charset="0"/>
                <a:ea typeface="Times New Roman" panose="02020603050405020304" pitchFamily="18" charset="0"/>
                <a:cs typeface="Arial" panose="020B0604020202020204" pitchFamily="34" charset="0"/>
              </a:rPr>
              <a:t> 2024</a:t>
            </a:r>
          </a:p>
          <a:p>
            <a:pPr marL="285750" indent="-285750" algn="just">
              <a:buFont typeface="Arial" panose="020B0604020202020204" pitchFamily="34" charset="0"/>
              <a:buChar char="•"/>
            </a:pPr>
            <a:r>
              <a:rPr lang="en-US" sz="2200" dirty="0" err="1">
                <a:latin typeface="Arial" panose="020B0604020202020204" pitchFamily="34" charset="0"/>
                <a:cs typeface="Arial" panose="020B0604020202020204" pitchFamily="34" charset="0"/>
              </a:rPr>
              <a:t>Klinik</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Pelaksanaan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pengawasan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kepada</a:t>
            </a:r>
            <a:r>
              <a:rPr lang="en-US" sz="2200" dirty="0">
                <a:latin typeface="Arial" panose="020B0604020202020204" pitchFamily="34" charset="0"/>
                <a:cs typeface="Arial" panose="020B0604020202020204" pitchFamily="34" charset="0"/>
              </a:rPr>
              <a:t> BUJK, PPK dan </a:t>
            </a:r>
            <a:r>
              <a:rPr lang="en-US" sz="2200" dirty="0" err="1">
                <a:latin typeface="Arial" panose="020B0604020202020204" pitchFamily="34" charset="0"/>
                <a:cs typeface="Arial" panose="020B0604020202020204" pitchFamily="34" charset="0"/>
              </a:rPr>
              <a:t>pengelola</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pemilik</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bangunan</a:t>
            </a:r>
            <a:endParaRPr lang="en-US" sz="22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2200" dirty="0" err="1">
                <a:latin typeface="Arial" panose="020B0604020202020204" pitchFamily="34" charset="0"/>
                <a:cs typeface="Arial" panose="020B0604020202020204" pitchFamily="34" charset="0"/>
              </a:rPr>
              <a:t>Rekomendasi</a:t>
            </a:r>
            <a:r>
              <a:rPr lang="en-US" sz="2200" dirty="0">
                <a:latin typeface="Arial" panose="020B0604020202020204" pitchFamily="34" charset="0"/>
                <a:cs typeface="Arial" panose="020B0604020202020204" pitchFamily="34" charset="0"/>
              </a:rPr>
              <a:t> Hasil </a:t>
            </a:r>
            <a:r>
              <a:rPr lang="en-US" sz="2200" dirty="0" err="1">
                <a:latin typeface="Arial" panose="020B0604020202020204" pitchFamily="34" charset="0"/>
                <a:cs typeface="Arial" panose="020B0604020202020204" pitchFamily="34" charset="0"/>
              </a:rPr>
              <a:t>Pengawasan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Tertib</a:t>
            </a:r>
            <a:r>
              <a:rPr lang="en-US" sz="2200" dirty="0">
                <a:latin typeface="Arial" panose="020B0604020202020204" pitchFamily="34" charset="0"/>
                <a:cs typeface="Arial" panose="020B0604020202020204" pitchFamily="34" charset="0"/>
              </a:rPr>
              <a:t> Usaha, </a:t>
            </a:r>
            <a:r>
              <a:rPr lang="en-US" sz="2200" dirty="0" err="1">
                <a:latin typeface="Arial" panose="020B0604020202020204" pitchFamily="34" charset="0"/>
                <a:cs typeface="Arial" panose="020B0604020202020204" pitchFamily="34" charset="0"/>
              </a:rPr>
              <a:t>Tertib</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Penyelenggaraan</a:t>
            </a:r>
            <a:r>
              <a:rPr lang="en-US" sz="2200" dirty="0">
                <a:latin typeface="Arial" panose="020B0604020202020204" pitchFamily="34" charset="0"/>
                <a:cs typeface="Arial" panose="020B0604020202020204" pitchFamily="34" charset="0"/>
              </a:rPr>
              <a:t>, dan </a:t>
            </a:r>
            <a:r>
              <a:rPr lang="en-US" sz="2200" dirty="0" err="1">
                <a:latin typeface="Arial" panose="020B0604020202020204" pitchFamily="34" charset="0"/>
                <a:cs typeface="Arial" panose="020B0604020202020204" pitchFamily="34" charset="0"/>
              </a:rPr>
              <a:t>Tertib</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Pemanfaatan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Produk</a:t>
            </a:r>
            <a:r>
              <a:rPr lang="en-US" sz="2200" dirty="0">
                <a:latin typeface="Arial" panose="020B0604020202020204" pitchFamily="34" charset="0"/>
                <a:cs typeface="Arial" panose="020B0604020202020204" pitchFamily="34" charset="0"/>
              </a:rPr>
              <a:t> Jasa </a:t>
            </a:r>
            <a:r>
              <a:rPr lang="en-US" sz="2200" dirty="0" err="1">
                <a:latin typeface="Arial" panose="020B0604020202020204" pitchFamily="34" charset="0"/>
                <a:cs typeface="Arial" panose="020B0604020202020204" pitchFamily="34" charset="0"/>
              </a:rPr>
              <a:t>Konstruksi</a:t>
            </a:r>
            <a:endParaRPr lang="en-US" sz="2200" dirty="0">
              <a:latin typeface="Arial" panose="020B0604020202020204" pitchFamily="34" charset="0"/>
              <a:cs typeface="Arial" panose="020B0604020202020204" pitchFamily="34" charset="0"/>
            </a:endParaRP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EBFA0F-C89B-6DD8-4314-85F8482B2D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ED4C08-D8DA-AC86-7E61-6E985DF3B159}"/>
              </a:ext>
            </a:extLst>
          </p:cNvPr>
          <p:cNvSpPr>
            <a:spLocks noGrp="1"/>
          </p:cNvSpPr>
          <p:nvPr>
            <p:ph type="title"/>
          </p:nvPr>
        </p:nvSpPr>
        <p:spPr>
          <a:xfrm>
            <a:off x="378952" y="365125"/>
            <a:ext cx="11239308" cy="2401248"/>
          </a:xfrm>
          <a:solidFill>
            <a:schemeClr val="accent4">
              <a:lumMod val="75000"/>
            </a:schemeClr>
          </a:solidFill>
        </p:spPr>
        <p:txBody>
          <a:bodyPr>
            <a:normAutofit fontScale="90000"/>
          </a:bodyPr>
          <a:lstStyle/>
          <a:p>
            <a:pPr marL="12700" algn="ctr" defTabSz="914400">
              <a:lnSpc>
                <a:spcPct val="150000"/>
              </a:lnSpc>
              <a:spcBef>
                <a:spcPts val="100"/>
              </a:spcBef>
              <a:tabLst>
                <a:tab pos="2719070" algn="l"/>
              </a:tabLst>
              <a:defRPr/>
            </a:pPr>
            <a:br>
              <a:rPr lang="en-ID" sz="4400" b="1" kern="0" dirty="0">
                <a:ln w="0"/>
                <a:effectLst>
                  <a:outerShdw blurRad="38100" dist="19050" dir="2700000" algn="tl" rotWithShape="0">
                    <a:schemeClr val="dk1">
                      <a:alpha val="40000"/>
                    </a:schemeClr>
                  </a:outerShdw>
                </a:effectLst>
                <a:latin typeface="ADLaM Display" panose="02010000000000000000" pitchFamily="2" charset="0"/>
                <a:ea typeface="ADLaM Display" panose="02010000000000000000" pitchFamily="2" charset="0"/>
                <a:cs typeface="ADLaM Display" panose="02010000000000000000" pitchFamily="2" charset="0"/>
              </a:rPr>
            </a:br>
            <a:r>
              <a:rPr lang="en-ID" b="1" kern="0" dirty="0">
                <a:ln w="0"/>
                <a:effectLst>
                  <a:outerShdw blurRad="38100" dist="19050" dir="2700000" algn="tl" rotWithShape="0">
                    <a:schemeClr val="dk1">
                      <a:alpha val="40000"/>
                    </a:schemeClr>
                  </a:outerShdw>
                </a:effectLst>
                <a:latin typeface="ADLaM Display" panose="02010000000000000000" pitchFamily="2" charset="0"/>
                <a:ea typeface="ADLaM Display" panose="02010000000000000000" pitchFamily="2" charset="0"/>
                <a:cs typeface="ADLaM Display" panose="02010000000000000000" pitchFamily="2" charset="0"/>
              </a:rPr>
              <a:t>ANGGARAN BIDANG BIKON TAHUN </a:t>
            </a:r>
            <a:r>
              <a:rPr lang="en-ID" sz="4400" b="1" kern="0" dirty="0">
                <a:ln w="0"/>
                <a:effectLst>
                  <a:outerShdw blurRad="38100" dist="19050" dir="2700000" algn="tl" rotWithShape="0">
                    <a:schemeClr val="dk1">
                      <a:alpha val="40000"/>
                    </a:schemeClr>
                  </a:outerShdw>
                </a:effectLst>
                <a:latin typeface="ADLaM Display" panose="02010000000000000000" pitchFamily="2" charset="0"/>
                <a:ea typeface="ADLaM Display" panose="02010000000000000000" pitchFamily="2" charset="0"/>
                <a:cs typeface="ADLaM Display" panose="02010000000000000000" pitchFamily="2" charset="0"/>
              </a:rPr>
              <a:t>2024</a:t>
            </a:r>
            <a:br>
              <a:rPr lang="en-ID" sz="4400" b="1" kern="0" dirty="0">
                <a:ln w="0"/>
                <a:effectLst>
                  <a:outerShdw blurRad="38100" dist="19050" dir="2700000" algn="tl" rotWithShape="0">
                    <a:schemeClr val="dk1">
                      <a:alpha val="40000"/>
                    </a:schemeClr>
                  </a:outerShdw>
                </a:effectLst>
                <a:latin typeface="ADLaM Display" panose="02010000000000000000" pitchFamily="2" charset="0"/>
                <a:ea typeface="ADLaM Display" panose="02010000000000000000" pitchFamily="2" charset="0"/>
                <a:cs typeface="ADLaM Display" panose="02010000000000000000" pitchFamily="2" charset="0"/>
              </a:rPr>
            </a:br>
            <a:r>
              <a:rPr lang="en-ID" sz="6000" b="1" kern="0" dirty="0">
                <a:ln w="0"/>
                <a:solidFill>
                  <a:schemeClr val="bg1"/>
                </a:solidFill>
                <a:effectLst>
                  <a:outerShdw blurRad="38100" dist="19050" dir="2700000" algn="tl" rotWithShape="0">
                    <a:schemeClr val="dk1">
                      <a:alpha val="40000"/>
                    </a:schemeClr>
                  </a:outerShdw>
                </a:effectLst>
                <a:latin typeface="ADLaM Display" panose="02010000000000000000" pitchFamily="2" charset="0"/>
                <a:ea typeface="ADLaM Display" panose="02010000000000000000" pitchFamily="2" charset="0"/>
                <a:cs typeface="ADLaM Display" panose="02010000000000000000" pitchFamily="2" charset="0"/>
              </a:rPr>
              <a:t>Rp. 19.626.904.400</a:t>
            </a:r>
            <a:br>
              <a:rPr lang="en-ID" sz="4400" b="1" kern="0" dirty="0">
                <a:ln w="0"/>
                <a:effectLst>
                  <a:outerShdw blurRad="38100" dist="19050" dir="2700000" algn="tl" rotWithShape="0">
                    <a:schemeClr val="dk1">
                      <a:alpha val="40000"/>
                    </a:schemeClr>
                  </a:outerShdw>
                </a:effectLst>
                <a:latin typeface="ADLaM Display" panose="02010000000000000000" pitchFamily="2" charset="0"/>
                <a:ea typeface="ADLaM Display" panose="02010000000000000000" pitchFamily="2" charset="0"/>
                <a:cs typeface="ADLaM Display" panose="02010000000000000000" pitchFamily="2" charset="0"/>
              </a:rPr>
            </a:br>
            <a:endParaRPr lang="en-US" dirty="0">
              <a:latin typeface="ADLaM Display" panose="02010000000000000000" pitchFamily="2" charset="0"/>
              <a:ea typeface="ADLaM Display" panose="02010000000000000000" pitchFamily="2" charset="0"/>
              <a:cs typeface="ADLaM Display" panose="02010000000000000000" pitchFamily="2" charset="0"/>
            </a:endParaRPr>
          </a:p>
        </p:txBody>
      </p:sp>
      <p:sp>
        <p:nvSpPr>
          <p:cNvPr id="3" name="Content Placeholder 2">
            <a:extLst>
              <a:ext uri="{FF2B5EF4-FFF2-40B4-BE49-F238E27FC236}">
                <a16:creationId xmlns:a16="http://schemas.microsoft.com/office/drawing/2014/main" id="{3280115E-0F0F-0890-0E6E-7BCF6C2E5AAE}"/>
              </a:ext>
            </a:extLst>
          </p:cNvPr>
          <p:cNvSpPr>
            <a:spLocks noGrp="1"/>
          </p:cNvSpPr>
          <p:nvPr>
            <p:ph idx="1"/>
          </p:nvPr>
        </p:nvSpPr>
        <p:spPr>
          <a:xfrm>
            <a:off x="394448" y="2837736"/>
            <a:ext cx="11223811" cy="3580993"/>
          </a:xfrm>
          <a:solidFill>
            <a:schemeClr val="accent4">
              <a:lumMod val="75000"/>
            </a:schemeClr>
          </a:solidFill>
        </p:spPr>
        <p:txBody>
          <a:bodyPr>
            <a:normAutofit/>
          </a:bodyPr>
          <a:lstStyle/>
          <a:p>
            <a:pPr marL="0" indent="0" algn="ctr">
              <a:lnSpc>
                <a:spcPct val="150000"/>
              </a:lnSpc>
              <a:buNone/>
            </a:pPr>
            <a:r>
              <a:rPr lang="en-US" sz="4000" b="1">
                <a:latin typeface="ADLaM Display" panose="02010000000000000000" pitchFamily="2" charset="0"/>
                <a:ea typeface="ADLaM Display" panose="02010000000000000000" pitchFamily="2" charset="0"/>
                <a:cs typeface="ADLaM Display" panose="02010000000000000000" pitchFamily="2" charset="0"/>
              </a:rPr>
              <a:t>MURNI			</a:t>
            </a:r>
            <a:r>
              <a:rPr lang="en-ID" sz="4000" b="1" kern="0">
                <a:ln w="0"/>
                <a:effectLst>
                  <a:outerShdw blurRad="38100" dist="19050" dir="2700000" algn="tl" rotWithShape="0">
                    <a:schemeClr val="dk1">
                      <a:alpha val="40000"/>
                    </a:schemeClr>
                  </a:outerShdw>
                </a:effectLst>
                <a:latin typeface="ADLaM Display" panose="02010000000000000000" pitchFamily="2" charset="0"/>
                <a:ea typeface="ADLaM Display" panose="02010000000000000000" pitchFamily="2" charset="0"/>
                <a:cs typeface="ADLaM Display" panose="02010000000000000000" pitchFamily="2" charset="0"/>
              </a:rPr>
              <a:t> Rp</a:t>
            </a:r>
            <a:r>
              <a:rPr lang="en-ID" sz="4000" b="1" kern="0" dirty="0">
                <a:ln w="0"/>
                <a:effectLst>
                  <a:outerShdw blurRad="38100" dist="19050" dir="2700000" algn="tl" rotWithShape="0">
                    <a:schemeClr val="dk1">
                      <a:alpha val="40000"/>
                    </a:schemeClr>
                  </a:outerShdw>
                </a:effectLst>
                <a:latin typeface="ADLaM Display" panose="02010000000000000000" pitchFamily="2" charset="0"/>
                <a:ea typeface="ADLaM Display" panose="02010000000000000000" pitchFamily="2" charset="0"/>
                <a:cs typeface="ADLaM Display" panose="02010000000000000000" pitchFamily="2" charset="0"/>
              </a:rPr>
              <a:t>. 19.026.904.400</a:t>
            </a:r>
          </a:p>
          <a:p>
            <a:pPr marL="0" indent="0" algn="ctr">
              <a:lnSpc>
                <a:spcPct val="150000"/>
              </a:lnSpc>
              <a:buNone/>
            </a:pPr>
            <a:r>
              <a:rPr lang="en-ID" sz="4000" b="1" kern="0" dirty="0">
                <a:ln w="0"/>
                <a:effectLst>
                  <a:outerShdw blurRad="38100" dist="19050" dir="2700000" algn="tl" rotWithShape="0">
                    <a:schemeClr val="dk1">
                      <a:alpha val="40000"/>
                    </a:schemeClr>
                  </a:outerShdw>
                </a:effectLst>
                <a:latin typeface="ADLaM Display" panose="02010000000000000000" pitchFamily="2" charset="0"/>
                <a:ea typeface="ADLaM Display" panose="02010000000000000000" pitchFamily="2" charset="0"/>
                <a:cs typeface="ADLaM Display" panose="02010000000000000000" pitchFamily="2" charset="0"/>
              </a:rPr>
              <a:t>PERUBAHAN      Rp.    600.000.000</a:t>
            </a:r>
            <a:endParaRPr lang="en-US" sz="4000" b="1" dirty="0">
              <a:latin typeface="ADLaM Display" panose="02010000000000000000"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1638679882"/>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50A477-DF9C-549B-0ED4-6372C09CA8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0A2EC8-0A4D-8BBC-C120-B496E92E1C57}"/>
              </a:ext>
            </a:extLst>
          </p:cNvPr>
          <p:cNvSpPr>
            <a:spLocks noGrp="1"/>
          </p:cNvSpPr>
          <p:nvPr>
            <p:ph type="title"/>
          </p:nvPr>
        </p:nvSpPr>
        <p:spPr>
          <a:xfrm>
            <a:off x="286871" y="365125"/>
            <a:ext cx="11582400" cy="1448370"/>
          </a:xfrm>
          <a:solidFill>
            <a:srgbClr val="FF3399"/>
          </a:solidFill>
        </p:spPr>
        <p:txBody>
          <a:bodyPr/>
          <a:lstStyle/>
          <a:p>
            <a:pPr algn="ctr"/>
            <a:r>
              <a:rPr lang="en-US" dirty="0">
                <a:latin typeface="ADLaM Display" panose="02010000000000000000" pitchFamily="2" charset="0"/>
                <a:ea typeface="ADLaM Display" panose="02010000000000000000" pitchFamily="2" charset="0"/>
                <a:cs typeface="ADLaM Display" panose="02010000000000000000" pitchFamily="2" charset="0"/>
              </a:rPr>
              <a:t>REALISASI FISIK DAN KEUANGAN 2024</a:t>
            </a:r>
          </a:p>
        </p:txBody>
      </p:sp>
      <p:sp>
        <p:nvSpPr>
          <p:cNvPr id="3" name="Content Placeholder 2">
            <a:extLst>
              <a:ext uri="{FF2B5EF4-FFF2-40B4-BE49-F238E27FC236}">
                <a16:creationId xmlns:a16="http://schemas.microsoft.com/office/drawing/2014/main" id="{B4D0D6C0-9FE6-777D-9416-8C043B91A5F2}"/>
              </a:ext>
            </a:extLst>
          </p:cNvPr>
          <p:cNvSpPr>
            <a:spLocks noGrp="1"/>
          </p:cNvSpPr>
          <p:nvPr>
            <p:ph idx="1"/>
          </p:nvPr>
        </p:nvSpPr>
        <p:spPr>
          <a:xfrm>
            <a:off x="286871" y="1825624"/>
            <a:ext cx="11582400" cy="4754469"/>
          </a:xfrm>
          <a:solidFill>
            <a:srgbClr val="7030A0"/>
          </a:solidFill>
        </p:spPr>
        <p:txBody>
          <a:bodyPr/>
          <a:lstStyle/>
          <a:p>
            <a:endParaRPr lang="en-US" dirty="0"/>
          </a:p>
          <a:p>
            <a:pPr algn="ctr"/>
            <a:r>
              <a:rPr lang="en-US" sz="4000" dirty="0">
                <a:solidFill>
                  <a:schemeClr val="bg1"/>
                </a:solidFill>
                <a:latin typeface="Amasis MT Pro Black" panose="02040A04050005020304" pitchFamily="18" charset="0"/>
              </a:rPr>
              <a:t>REALISASI FISIK			93,68 %</a:t>
            </a:r>
          </a:p>
          <a:p>
            <a:pPr algn="ctr"/>
            <a:r>
              <a:rPr lang="en-US" sz="4000" dirty="0">
                <a:solidFill>
                  <a:schemeClr val="bg1"/>
                </a:solidFill>
                <a:latin typeface="Amasis MT Pro Black" panose="02040A04050005020304" pitchFamily="18" charset="0"/>
              </a:rPr>
              <a:t>KEUANGAN				86,34 %   </a:t>
            </a:r>
          </a:p>
          <a:p>
            <a:pPr marL="0" indent="0" algn="ctr">
              <a:buNone/>
            </a:pPr>
            <a:r>
              <a:rPr lang="en-US" sz="4000" dirty="0">
                <a:solidFill>
                  <a:schemeClr val="bg1"/>
                </a:solidFill>
                <a:latin typeface="Amasis MT Pro Black" panose="02040A04050005020304" pitchFamily="18" charset="0"/>
              </a:rPr>
              <a:t>Rp. 16.427.227.330</a:t>
            </a:r>
          </a:p>
          <a:p>
            <a:pPr marL="0" indent="0" algn="ctr">
              <a:buNone/>
            </a:pPr>
            <a:endParaRPr lang="en-US" sz="4000" dirty="0">
              <a:solidFill>
                <a:schemeClr val="bg1">
                  <a:lumMod val="75000"/>
                </a:schemeClr>
              </a:solidFill>
              <a:latin typeface="Amasis MT Pro Black" panose="02040A04050005020304" pitchFamily="18" charset="0"/>
            </a:endParaRPr>
          </a:p>
          <a:p>
            <a:pPr marL="0" indent="0" algn="ctr">
              <a:buNone/>
            </a:pPr>
            <a:r>
              <a:rPr lang="en-US" sz="4000" dirty="0">
                <a:solidFill>
                  <a:schemeClr val="bg1">
                    <a:lumMod val="75000"/>
                  </a:schemeClr>
                </a:solidFill>
                <a:latin typeface="Amasis MT Pro Black" panose="02040A04050005020304" pitchFamily="18" charset="0"/>
              </a:rPr>
              <a:t>SILPA  Rp.3.199.677.070</a:t>
            </a:r>
          </a:p>
          <a:p>
            <a:pPr marL="0" indent="0" algn="ctr">
              <a:buNone/>
            </a:pPr>
            <a:r>
              <a:rPr lang="en-US" sz="4000" dirty="0">
                <a:solidFill>
                  <a:schemeClr val="bg1">
                    <a:lumMod val="75000"/>
                  </a:schemeClr>
                </a:solidFill>
                <a:latin typeface="Amasis MT Pro Black" panose="02040A04050005020304" pitchFamily="18" charset="0"/>
              </a:rPr>
              <a:t>(16,82 %)</a:t>
            </a:r>
          </a:p>
        </p:txBody>
      </p:sp>
      <p:sp>
        <p:nvSpPr>
          <p:cNvPr id="4" name="Arrow: Pentagon 3">
            <a:extLst>
              <a:ext uri="{FF2B5EF4-FFF2-40B4-BE49-F238E27FC236}">
                <a16:creationId xmlns:a16="http://schemas.microsoft.com/office/drawing/2014/main" id="{A9CD3E04-4146-EE3C-83F6-1F5FBACC9546}"/>
              </a:ext>
            </a:extLst>
          </p:cNvPr>
          <p:cNvSpPr/>
          <p:nvPr/>
        </p:nvSpPr>
        <p:spPr>
          <a:xfrm>
            <a:off x="6624047" y="2512766"/>
            <a:ext cx="1454727" cy="218209"/>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Pentagon 5">
            <a:extLst>
              <a:ext uri="{FF2B5EF4-FFF2-40B4-BE49-F238E27FC236}">
                <a16:creationId xmlns:a16="http://schemas.microsoft.com/office/drawing/2014/main" id="{513AB398-8819-2FE9-0D48-37DA7571E3C7}"/>
              </a:ext>
            </a:extLst>
          </p:cNvPr>
          <p:cNvSpPr/>
          <p:nvPr/>
        </p:nvSpPr>
        <p:spPr>
          <a:xfrm>
            <a:off x="6624047" y="3080104"/>
            <a:ext cx="1454727" cy="218209"/>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0038952"/>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D6F7AFA3-BB68-44CF-A6EA-928D35CD712C}"/>
              </a:ext>
            </a:extLst>
          </p:cNvPr>
          <p:cNvGrpSpPr/>
          <p:nvPr/>
        </p:nvGrpSpPr>
        <p:grpSpPr>
          <a:xfrm>
            <a:off x="0" y="0"/>
            <a:ext cx="12192001" cy="6858000"/>
            <a:chOff x="0" y="0"/>
            <a:chExt cx="12192001" cy="6858000"/>
          </a:xfrm>
        </p:grpSpPr>
        <p:grpSp>
          <p:nvGrpSpPr>
            <p:cNvPr id="22529" name="object 2">
              <a:extLst>
                <a:ext uri="{FF2B5EF4-FFF2-40B4-BE49-F238E27FC236}">
                  <a16:creationId xmlns:a16="http://schemas.microsoft.com/office/drawing/2014/main" id="{DC4E5987-477D-40DE-BD06-6F1B4019B2C1}"/>
                </a:ext>
              </a:extLst>
            </p:cNvPr>
            <p:cNvGrpSpPr>
              <a:grpSpLocks/>
            </p:cNvGrpSpPr>
            <p:nvPr/>
          </p:nvGrpSpPr>
          <p:grpSpPr bwMode="auto">
            <a:xfrm>
              <a:off x="0" y="0"/>
              <a:ext cx="12192001" cy="6858000"/>
              <a:chOff x="3991355" y="0"/>
              <a:chExt cx="5153025" cy="5143500"/>
            </a:xfrm>
          </p:grpSpPr>
          <p:sp>
            <p:nvSpPr>
              <p:cNvPr id="22566" name="object 3">
                <a:extLst>
                  <a:ext uri="{FF2B5EF4-FFF2-40B4-BE49-F238E27FC236}">
                    <a16:creationId xmlns:a16="http://schemas.microsoft.com/office/drawing/2014/main" id="{C173D67F-D370-4758-BE5A-3D379875C84E}"/>
                  </a:ext>
                </a:extLst>
              </p:cNvPr>
              <p:cNvSpPr>
                <a:spLocks noChangeArrowheads="1"/>
              </p:cNvSpPr>
              <p:nvPr/>
            </p:nvSpPr>
            <p:spPr bwMode="auto">
              <a:xfrm>
                <a:off x="3991355" y="0"/>
                <a:ext cx="5152644" cy="5143498"/>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1219140" rtl="0" eaLnBrk="1" fontAlgn="auto" latinLnBrk="0" hangingPunct="1">
                  <a:lnSpc>
                    <a:spcPct val="100000"/>
                  </a:lnSpc>
                  <a:spcBef>
                    <a:spcPct val="0"/>
                  </a:spcBef>
                  <a:spcAft>
                    <a:spcPts val="0"/>
                  </a:spcAft>
                  <a:buClrTx/>
                  <a:buSzTx/>
                  <a:buFont typeface="Arial" panose="020B0604020202020204" pitchFamily="34" charset="0"/>
                  <a:buNone/>
                  <a:tabLst/>
                  <a:defRPr/>
                </a:pPr>
                <a:endParaRPr kumimoji="0" lang="en-US" altLang="en-US" sz="2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2567" name="object 4">
                <a:extLst>
                  <a:ext uri="{FF2B5EF4-FFF2-40B4-BE49-F238E27FC236}">
                    <a16:creationId xmlns:a16="http://schemas.microsoft.com/office/drawing/2014/main" id="{2EA5060D-F76F-469F-BDCF-76AC9B15B2B6}"/>
                  </a:ext>
                </a:extLst>
              </p:cNvPr>
              <p:cNvSpPr>
                <a:spLocks/>
              </p:cNvSpPr>
              <p:nvPr/>
            </p:nvSpPr>
            <p:spPr bwMode="auto">
              <a:xfrm>
                <a:off x="4104131" y="144779"/>
                <a:ext cx="4963795" cy="4829810"/>
              </a:xfrm>
              <a:custGeom>
                <a:avLst/>
                <a:gdLst>
                  <a:gd name="T0" fmla="*/ 4963668 w 4963795"/>
                  <a:gd name="T1" fmla="*/ 0 h 4829810"/>
                  <a:gd name="T2" fmla="*/ 0 w 4963795"/>
                  <a:gd name="T3" fmla="*/ 0 h 4829810"/>
                  <a:gd name="T4" fmla="*/ 0 w 4963795"/>
                  <a:gd name="T5" fmla="*/ 4829556 h 4829810"/>
                  <a:gd name="T6" fmla="*/ 4963668 w 4963795"/>
                  <a:gd name="T7" fmla="*/ 4829556 h 4829810"/>
                  <a:gd name="T8" fmla="*/ 4963668 w 4963795"/>
                  <a:gd name="T9" fmla="*/ 0 h 482981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963795" h="4829810">
                    <a:moveTo>
                      <a:pt x="4963668" y="0"/>
                    </a:moveTo>
                    <a:lnTo>
                      <a:pt x="0" y="0"/>
                    </a:lnTo>
                    <a:lnTo>
                      <a:pt x="0" y="4829556"/>
                    </a:lnTo>
                    <a:lnTo>
                      <a:pt x="4963668" y="4829556"/>
                    </a:lnTo>
                    <a:lnTo>
                      <a:pt x="4963668"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1219140" rtl="0" eaLnBrk="1" fontAlgn="auto" latinLnBrk="0" hangingPunct="1">
                  <a:lnSpc>
                    <a:spcPct val="100000"/>
                  </a:lnSpc>
                  <a:spcBef>
                    <a:spcPts val="0"/>
                  </a:spcBef>
                  <a:spcAft>
                    <a:spcPts val="0"/>
                  </a:spcAft>
                  <a:buClrTx/>
                  <a:buSzTx/>
                  <a:buFontTx/>
                  <a:buNone/>
                  <a:tabLst/>
                  <a:defRPr/>
                </a:pPr>
                <a:endParaRPr kumimoji="0" lang="en-ID" sz="2400" b="0" i="0" u="none" strike="noStrike" kern="1200" cap="none" spc="0" normalizeH="0" baseline="0" noProof="0" dirty="0">
                  <a:ln>
                    <a:noFill/>
                  </a:ln>
                  <a:solidFill>
                    <a:prstClr val="black"/>
                  </a:solidFill>
                  <a:effectLst/>
                  <a:uLnTx/>
                  <a:uFillTx/>
                  <a:latin typeface="Calibri"/>
                  <a:ea typeface="+mn-ea"/>
                  <a:cs typeface="+mn-cs"/>
                </a:endParaRPr>
              </a:p>
            </p:txBody>
          </p:sp>
        </p:grpSp>
        <p:sp>
          <p:nvSpPr>
            <p:cNvPr id="22530" name="object 9">
              <a:extLst>
                <a:ext uri="{FF2B5EF4-FFF2-40B4-BE49-F238E27FC236}">
                  <a16:creationId xmlns:a16="http://schemas.microsoft.com/office/drawing/2014/main" id="{FDAD34ED-3C27-4D83-A29E-169C2F955DCA}"/>
                </a:ext>
              </a:extLst>
            </p:cNvPr>
            <p:cNvSpPr>
              <a:spLocks/>
            </p:cNvSpPr>
            <p:nvPr/>
          </p:nvSpPr>
          <p:spPr bwMode="auto">
            <a:xfrm>
              <a:off x="207434" y="6407151"/>
              <a:ext cx="1341967" cy="243416"/>
            </a:xfrm>
            <a:custGeom>
              <a:avLst/>
              <a:gdLst>
                <a:gd name="T0" fmla="*/ 1008382 w 1005840"/>
                <a:gd name="T1" fmla="*/ 0 h 182879"/>
                <a:gd name="T2" fmla="*/ 0 w 1005840"/>
                <a:gd name="T3" fmla="*/ 0 h 182879"/>
                <a:gd name="T4" fmla="*/ 0 w 1005840"/>
                <a:gd name="T5" fmla="*/ 181615 h 182879"/>
                <a:gd name="T6" fmla="*/ 1008382 w 1005840"/>
                <a:gd name="T7" fmla="*/ 181615 h 182879"/>
                <a:gd name="T8" fmla="*/ 1008382 w 1005840"/>
                <a:gd name="T9" fmla="*/ 0 h 1828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5840" h="182879">
                  <a:moveTo>
                    <a:pt x="1005840" y="0"/>
                  </a:moveTo>
                  <a:lnTo>
                    <a:pt x="0" y="0"/>
                  </a:lnTo>
                  <a:lnTo>
                    <a:pt x="0" y="182879"/>
                  </a:lnTo>
                  <a:lnTo>
                    <a:pt x="1005840" y="182879"/>
                  </a:lnTo>
                  <a:lnTo>
                    <a:pt x="1005840" y="0"/>
                  </a:lnTo>
                  <a:close/>
                </a:path>
              </a:pathLst>
            </a:custGeom>
            <a:solidFill>
              <a:srgbClr val="FFCC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1219140" rtl="0" eaLnBrk="1" fontAlgn="auto" latinLnBrk="0" hangingPunct="1">
                <a:lnSpc>
                  <a:spcPct val="100000"/>
                </a:lnSpc>
                <a:spcBef>
                  <a:spcPts val="0"/>
                </a:spcBef>
                <a:spcAft>
                  <a:spcPts val="0"/>
                </a:spcAft>
                <a:buClrTx/>
                <a:buSzTx/>
                <a:buFontTx/>
                <a:buNone/>
                <a:tabLst/>
                <a:defRPr/>
              </a:pPr>
              <a:endParaRPr kumimoji="0" lang="en-ID" sz="2400" b="0" i="0" u="none" strike="noStrike" kern="1200" cap="none" spc="0" normalizeH="0" baseline="0" noProof="0">
                <a:ln>
                  <a:noFill/>
                </a:ln>
                <a:solidFill>
                  <a:prstClr val="black"/>
                </a:solidFill>
                <a:effectLst/>
                <a:uLnTx/>
                <a:uFillTx/>
                <a:latin typeface="Calibri"/>
                <a:ea typeface="+mn-ea"/>
                <a:cs typeface="+mn-cs"/>
              </a:endParaRPr>
            </a:p>
          </p:txBody>
        </p:sp>
        <p:sp>
          <p:nvSpPr>
            <p:cNvPr id="22531" name="object 10">
              <a:extLst>
                <a:ext uri="{FF2B5EF4-FFF2-40B4-BE49-F238E27FC236}">
                  <a16:creationId xmlns:a16="http://schemas.microsoft.com/office/drawing/2014/main" id="{D53B25F5-0BD8-4389-9F93-CC7CA62CC568}"/>
                </a:ext>
              </a:extLst>
            </p:cNvPr>
            <p:cNvSpPr>
              <a:spLocks/>
            </p:cNvSpPr>
            <p:nvPr/>
          </p:nvSpPr>
          <p:spPr bwMode="auto">
            <a:xfrm>
              <a:off x="2010834" y="6407151"/>
              <a:ext cx="1341967" cy="243416"/>
            </a:xfrm>
            <a:custGeom>
              <a:avLst/>
              <a:gdLst>
                <a:gd name="T0" fmla="*/ 1008386 w 1005839"/>
                <a:gd name="T1" fmla="*/ 0 h 182879"/>
                <a:gd name="T2" fmla="*/ 0 w 1005839"/>
                <a:gd name="T3" fmla="*/ 0 h 182879"/>
                <a:gd name="T4" fmla="*/ 0 w 1005839"/>
                <a:gd name="T5" fmla="*/ 181615 h 182879"/>
                <a:gd name="T6" fmla="*/ 1008386 w 1005839"/>
                <a:gd name="T7" fmla="*/ 181615 h 182879"/>
                <a:gd name="T8" fmla="*/ 1008386 w 1005839"/>
                <a:gd name="T9" fmla="*/ 0 h 1828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5839" h="182879">
                  <a:moveTo>
                    <a:pt x="1005840" y="0"/>
                  </a:moveTo>
                  <a:lnTo>
                    <a:pt x="0" y="0"/>
                  </a:lnTo>
                  <a:lnTo>
                    <a:pt x="0" y="182879"/>
                  </a:lnTo>
                  <a:lnTo>
                    <a:pt x="1005840" y="182879"/>
                  </a:lnTo>
                  <a:lnTo>
                    <a:pt x="100584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1219140" rtl="0" eaLnBrk="1" fontAlgn="auto" latinLnBrk="0" hangingPunct="1">
                <a:lnSpc>
                  <a:spcPct val="100000"/>
                </a:lnSpc>
                <a:spcBef>
                  <a:spcPts val="0"/>
                </a:spcBef>
                <a:spcAft>
                  <a:spcPts val="0"/>
                </a:spcAft>
                <a:buClrTx/>
                <a:buSzTx/>
                <a:buFontTx/>
                <a:buNone/>
                <a:tabLst/>
                <a:defRPr/>
              </a:pPr>
              <a:endParaRPr kumimoji="0" lang="en-ID" sz="2400" b="0" i="0" u="none" strike="noStrike" kern="1200" cap="none" spc="0" normalizeH="0" baseline="0" noProof="0">
                <a:ln>
                  <a:noFill/>
                </a:ln>
                <a:solidFill>
                  <a:prstClr val="black"/>
                </a:solidFill>
                <a:effectLst/>
                <a:uLnTx/>
                <a:uFillTx/>
                <a:latin typeface="Calibri"/>
                <a:ea typeface="+mn-ea"/>
                <a:cs typeface="+mn-cs"/>
              </a:endParaRPr>
            </a:p>
          </p:txBody>
        </p:sp>
        <p:sp>
          <p:nvSpPr>
            <p:cNvPr id="22532" name="object 11">
              <a:extLst>
                <a:ext uri="{FF2B5EF4-FFF2-40B4-BE49-F238E27FC236}">
                  <a16:creationId xmlns:a16="http://schemas.microsoft.com/office/drawing/2014/main" id="{7357CE68-0347-495E-B4B2-CA4C20B0ECD3}"/>
                </a:ext>
              </a:extLst>
            </p:cNvPr>
            <p:cNvSpPr>
              <a:spLocks/>
            </p:cNvSpPr>
            <p:nvPr/>
          </p:nvSpPr>
          <p:spPr bwMode="auto">
            <a:xfrm>
              <a:off x="3738034" y="6407151"/>
              <a:ext cx="1341967" cy="243416"/>
            </a:xfrm>
            <a:custGeom>
              <a:avLst/>
              <a:gdLst>
                <a:gd name="T0" fmla="*/ 1008385 w 1005839"/>
                <a:gd name="T1" fmla="*/ 0 h 182879"/>
                <a:gd name="T2" fmla="*/ 0 w 1005839"/>
                <a:gd name="T3" fmla="*/ 0 h 182879"/>
                <a:gd name="T4" fmla="*/ 0 w 1005839"/>
                <a:gd name="T5" fmla="*/ 181615 h 182879"/>
                <a:gd name="T6" fmla="*/ 1008385 w 1005839"/>
                <a:gd name="T7" fmla="*/ 181615 h 182879"/>
                <a:gd name="T8" fmla="*/ 1008385 w 1005839"/>
                <a:gd name="T9" fmla="*/ 0 h 1828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5839" h="182879">
                  <a:moveTo>
                    <a:pt x="1005839" y="0"/>
                  </a:moveTo>
                  <a:lnTo>
                    <a:pt x="0" y="0"/>
                  </a:lnTo>
                  <a:lnTo>
                    <a:pt x="0" y="182879"/>
                  </a:lnTo>
                  <a:lnTo>
                    <a:pt x="1005839" y="182879"/>
                  </a:lnTo>
                  <a:lnTo>
                    <a:pt x="1005839" y="0"/>
                  </a:lnTo>
                  <a:close/>
                </a:path>
              </a:pathLst>
            </a:custGeom>
            <a:solidFill>
              <a:srgbClr val="00435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1219140" rtl="0" eaLnBrk="1" fontAlgn="auto" latinLnBrk="0" hangingPunct="1">
                <a:lnSpc>
                  <a:spcPct val="100000"/>
                </a:lnSpc>
                <a:spcBef>
                  <a:spcPts val="0"/>
                </a:spcBef>
                <a:spcAft>
                  <a:spcPts val="0"/>
                </a:spcAft>
                <a:buClrTx/>
                <a:buSzTx/>
                <a:buFontTx/>
                <a:buNone/>
                <a:tabLst/>
                <a:defRPr/>
              </a:pPr>
              <a:endParaRPr kumimoji="0" lang="en-ID" sz="2400" b="0" i="0" u="none" strike="noStrike" kern="1200" cap="none" spc="0" normalizeH="0" baseline="0" noProof="0">
                <a:ln>
                  <a:noFill/>
                </a:ln>
                <a:solidFill>
                  <a:prstClr val="black"/>
                </a:solidFill>
                <a:effectLst/>
                <a:uLnTx/>
                <a:uFillTx/>
                <a:latin typeface="Calibri"/>
                <a:ea typeface="+mn-ea"/>
                <a:cs typeface="+mn-cs"/>
              </a:endParaRPr>
            </a:p>
          </p:txBody>
        </p:sp>
        <p:grpSp>
          <p:nvGrpSpPr>
            <p:cNvPr id="21" name="Group 20">
              <a:extLst>
                <a:ext uri="{FF2B5EF4-FFF2-40B4-BE49-F238E27FC236}">
                  <a16:creationId xmlns:a16="http://schemas.microsoft.com/office/drawing/2014/main" id="{E0134E09-659F-4531-B031-D0D4AE707620}"/>
                </a:ext>
              </a:extLst>
            </p:cNvPr>
            <p:cNvGrpSpPr/>
            <p:nvPr/>
          </p:nvGrpSpPr>
          <p:grpSpPr>
            <a:xfrm>
              <a:off x="386281" y="5668575"/>
              <a:ext cx="5312707" cy="725914"/>
              <a:chOff x="202517" y="137913"/>
              <a:chExt cx="4320334" cy="899353"/>
            </a:xfrm>
          </p:grpSpPr>
          <p:pic>
            <p:nvPicPr>
              <p:cNvPr id="22" name="Picture 21">
                <a:extLst>
                  <a:ext uri="{FF2B5EF4-FFF2-40B4-BE49-F238E27FC236}">
                    <a16:creationId xmlns:a16="http://schemas.microsoft.com/office/drawing/2014/main" id="{E5A8D766-BDA4-454D-995C-9A624A149DA3}"/>
                  </a:ext>
                </a:extLst>
              </p:cNvPr>
              <p:cNvPicPr>
                <a:picLocks noChangeAspect="1"/>
              </p:cNvPicPr>
              <p:nvPr/>
            </p:nvPicPr>
            <p:blipFill>
              <a:blip r:embed="rId3"/>
              <a:stretch>
                <a:fillRect/>
              </a:stretch>
            </p:blipFill>
            <p:spPr>
              <a:xfrm flipH="1">
                <a:off x="202517" y="153711"/>
                <a:ext cx="484520" cy="883555"/>
              </a:xfrm>
              <a:prstGeom prst="rect">
                <a:avLst/>
              </a:prstGeom>
            </p:spPr>
          </p:pic>
          <p:sp>
            <p:nvSpPr>
              <p:cNvPr id="23" name="TextBox 22">
                <a:extLst>
                  <a:ext uri="{FF2B5EF4-FFF2-40B4-BE49-F238E27FC236}">
                    <a16:creationId xmlns:a16="http://schemas.microsoft.com/office/drawing/2014/main" id="{2C4AA735-6565-4AC8-B683-F0DBA9302D4D}"/>
                  </a:ext>
                </a:extLst>
              </p:cNvPr>
              <p:cNvSpPr txBox="1"/>
              <p:nvPr/>
            </p:nvSpPr>
            <p:spPr>
              <a:xfrm>
                <a:off x="682371" y="137913"/>
                <a:ext cx="3840480" cy="714960"/>
              </a:xfrm>
              <a:prstGeom prst="rect">
                <a:avLst/>
              </a:prstGeom>
              <a:noFill/>
            </p:spPr>
            <p:txBody>
              <a:bodyPr wrap="square" rtlCol="0">
                <a:spAutoFit/>
              </a:bodyPr>
              <a:lstStyle/>
              <a:p>
                <a:r>
                  <a:rPr lang="en-US" sz="1050" b="1" dirty="0">
                    <a:latin typeface="Arial Rounded MT Bold" panose="020F0704030504030204" pitchFamily="34" charset="77"/>
                  </a:rPr>
                  <a:t>DINAS PEKERJAAN UMUM</a:t>
                </a:r>
              </a:p>
              <a:p>
                <a:r>
                  <a:rPr lang="en-US" sz="1050" b="1" dirty="0">
                    <a:latin typeface="Arial Rounded MT Bold" panose="020F0704030504030204" pitchFamily="34" charset="77"/>
                  </a:rPr>
                  <a:t>PENATAAN RUANG &amp; PERUMAHAN</a:t>
                </a:r>
              </a:p>
              <a:p>
                <a:r>
                  <a:rPr lang="en-US" sz="1050" b="1" dirty="0">
                    <a:latin typeface="Arial Rounded MT Bold" panose="020F0704030504030204" pitchFamily="34" charset="77"/>
                  </a:rPr>
                  <a:t>RAKYAT PROVINSI KALIMANTAN TIMUR</a:t>
                </a:r>
              </a:p>
            </p:txBody>
          </p:sp>
        </p:grpSp>
      </p:grpSp>
      <p:sp>
        <p:nvSpPr>
          <p:cNvPr id="38" name="object 5">
            <a:extLst>
              <a:ext uri="{FF2B5EF4-FFF2-40B4-BE49-F238E27FC236}">
                <a16:creationId xmlns:a16="http://schemas.microsoft.com/office/drawing/2014/main" id="{0BFAB897-308E-4DC2-B639-16CE63996EAE}"/>
              </a:ext>
            </a:extLst>
          </p:cNvPr>
          <p:cNvSpPr txBox="1">
            <a:spLocks/>
          </p:cNvSpPr>
          <p:nvPr/>
        </p:nvSpPr>
        <p:spPr>
          <a:xfrm>
            <a:off x="853440" y="295648"/>
            <a:ext cx="10795719" cy="1076363"/>
          </a:xfrm>
          <a:prstGeom prst="rect">
            <a:avLst/>
          </a:prstGeom>
        </p:spPr>
        <p:txBody>
          <a:bodyPr wrap="square" lIns="0" tIns="16933" rIns="0" bIns="0">
            <a:spAutoFit/>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anose="020F0502020204030204" pitchFamily="34" charset="0"/>
              </a:defRPr>
            </a:lvl2pPr>
            <a:lvl3pPr algn="ctr" rtl="0" fontAlgn="base">
              <a:spcBef>
                <a:spcPct val="0"/>
              </a:spcBef>
              <a:spcAft>
                <a:spcPct val="0"/>
              </a:spcAft>
              <a:defRPr sz="4400">
                <a:solidFill>
                  <a:schemeClr val="tx1"/>
                </a:solidFill>
                <a:latin typeface="Calibri" panose="020F0502020204030204" pitchFamily="34" charset="0"/>
              </a:defRPr>
            </a:lvl3pPr>
            <a:lvl4pPr algn="ctr" rtl="0" fontAlgn="base">
              <a:spcBef>
                <a:spcPct val="0"/>
              </a:spcBef>
              <a:spcAft>
                <a:spcPct val="0"/>
              </a:spcAft>
              <a:defRPr sz="4400">
                <a:solidFill>
                  <a:schemeClr val="tx1"/>
                </a:solidFill>
                <a:latin typeface="Calibri" panose="020F0502020204030204" pitchFamily="34" charset="0"/>
              </a:defRPr>
            </a:lvl4pPr>
            <a:lvl5pPr algn="ctr" rtl="0" fontAlgn="base">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a:lstStyle>
          <a:p>
            <a:pPr marL="16933" marR="0" lvl="0" indent="0" defTabSz="1219140" rtl="0" eaLnBrk="1" fontAlgn="base" latinLnBrk="0" hangingPunct="1">
              <a:lnSpc>
                <a:spcPct val="100000"/>
              </a:lnSpc>
              <a:spcBef>
                <a:spcPts val="133"/>
              </a:spcBef>
              <a:spcAft>
                <a:spcPct val="0"/>
              </a:spcAft>
              <a:buClrTx/>
              <a:buSzTx/>
              <a:buFontTx/>
              <a:buNone/>
              <a:tabLst/>
              <a:defRPr/>
            </a:pPr>
            <a:r>
              <a:rPr lang="sv-SE" altLang="en-US" sz="4000" b="1" dirty="0">
                <a:solidFill>
                  <a:srgbClr val="002060"/>
                </a:solidFill>
                <a:sym typeface="Open Sans Semibold"/>
              </a:rPr>
              <a:t>CAPAIAN INDIKATOR KINERJA KUNCI (IKK) 2024</a:t>
            </a:r>
          </a:p>
          <a:p>
            <a:pPr marL="16933" marR="0" lvl="0" indent="0" algn="l" defTabSz="1219140" rtl="0" eaLnBrk="1" fontAlgn="base" latinLnBrk="0" hangingPunct="1">
              <a:lnSpc>
                <a:spcPct val="100000"/>
              </a:lnSpc>
              <a:spcBef>
                <a:spcPts val="133"/>
              </a:spcBef>
              <a:spcAft>
                <a:spcPct val="0"/>
              </a:spcAft>
              <a:buClrTx/>
              <a:buSzTx/>
              <a:buFontTx/>
              <a:buNone/>
              <a:tabLst/>
              <a:defRPr/>
            </a:pPr>
            <a:endParaRPr kumimoji="0" lang="en-US" sz="2800" b="1" i="0" u="none" strike="noStrike" kern="1200" cap="none" spc="0" normalizeH="0" baseline="0" noProof="0" dirty="0">
              <a:ln>
                <a:noFill/>
              </a:ln>
              <a:solidFill>
                <a:srgbClr val="002060"/>
              </a:solidFill>
              <a:effectLst/>
              <a:uLnTx/>
              <a:uFillTx/>
              <a:latin typeface="Tahoma"/>
              <a:ea typeface="+mj-ea"/>
              <a:cs typeface="Tahoma"/>
            </a:endParaRPr>
          </a:p>
        </p:txBody>
      </p:sp>
      <p:sp>
        <p:nvSpPr>
          <p:cNvPr id="12" name="object 5">
            <a:extLst>
              <a:ext uri="{FF2B5EF4-FFF2-40B4-BE49-F238E27FC236}">
                <a16:creationId xmlns:a16="http://schemas.microsoft.com/office/drawing/2014/main" id="{492DEDF2-F805-46F2-ACED-5CA5AEBF8D50}"/>
              </a:ext>
            </a:extLst>
          </p:cNvPr>
          <p:cNvSpPr txBox="1">
            <a:spLocks/>
          </p:cNvSpPr>
          <p:nvPr/>
        </p:nvSpPr>
        <p:spPr>
          <a:xfrm>
            <a:off x="755080" y="1396997"/>
            <a:ext cx="7564167" cy="1073798"/>
          </a:xfrm>
          <a:prstGeom prst="rect">
            <a:avLst/>
          </a:prstGeom>
        </p:spPr>
        <p:txBody>
          <a:bodyPr wrap="square" lIns="0" tIns="16933" rIns="0" bIns="0">
            <a:spAutoFit/>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anose="020F0502020204030204" pitchFamily="34" charset="0"/>
              </a:defRPr>
            </a:lvl2pPr>
            <a:lvl3pPr algn="ctr" rtl="0" fontAlgn="base">
              <a:spcBef>
                <a:spcPct val="0"/>
              </a:spcBef>
              <a:spcAft>
                <a:spcPct val="0"/>
              </a:spcAft>
              <a:defRPr sz="4400">
                <a:solidFill>
                  <a:schemeClr val="tx1"/>
                </a:solidFill>
                <a:latin typeface="Calibri" panose="020F0502020204030204" pitchFamily="34" charset="0"/>
              </a:defRPr>
            </a:lvl3pPr>
            <a:lvl4pPr algn="ctr" rtl="0" fontAlgn="base">
              <a:spcBef>
                <a:spcPct val="0"/>
              </a:spcBef>
              <a:spcAft>
                <a:spcPct val="0"/>
              </a:spcAft>
              <a:defRPr sz="4400">
                <a:solidFill>
                  <a:schemeClr val="tx1"/>
                </a:solidFill>
                <a:latin typeface="Calibri" panose="020F0502020204030204" pitchFamily="34" charset="0"/>
              </a:defRPr>
            </a:lvl4pPr>
            <a:lvl5pPr algn="ctr" rtl="0" fontAlgn="base">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a:lstStyle>
          <a:p>
            <a:pPr marL="16933" marR="0" lvl="0" indent="0" algn="l" defTabSz="1219140" rtl="0" eaLnBrk="1" fontAlgn="base" latinLnBrk="0" hangingPunct="1">
              <a:spcBef>
                <a:spcPts val="133"/>
              </a:spcBef>
              <a:spcAft>
                <a:spcPct val="0"/>
              </a:spcAft>
              <a:buClrTx/>
              <a:buSzTx/>
              <a:buFontTx/>
              <a:buNone/>
              <a:tabLst/>
              <a:defRPr/>
            </a:pPr>
            <a:r>
              <a:rPr kumimoji="0" lang="fi-FI" altLang="en-US" sz="1500" b="1" i="0" u="none" strike="noStrike" kern="1200" cap="none" spc="0" normalizeH="0" baseline="0" noProof="0" dirty="0">
                <a:ln>
                  <a:noFill/>
                </a:ln>
                <a:solidFill>
                  <a:srgbClr val="262626"/>
                </a:solidFill>
                <a:effectLst/>
                <a:uLnTx/>
                <a:uFillTx/>
                <a:latin typeface="Arial" panose="020B0604020202020204" pitchFamily="34" charset="0"/>
                <a:ea typeface="Cambria" panose="02040503050406030204" pitchFamily="18" charset="0"/>
                <a:cs typeface="Arial" panose="020B0604020202020204" pitchFamily="34" charset="0"/>
                <a:sym typeface="Open Sans Semibold"/>
              </a:rPr>
              <a:t>CAPAIAN KINERJA PENYELENGGARAAN URUSAN PEMERINTAHAN </a:t>
            </a:r>
            <a:r>
              <a:rPr kumimoji="0" lang="fi-FI" altLang="en-US" sz="1500" b="1" i="0" u="none" strike="noStrike" kern="1200" cap="none" spc="0" normalizeH="0" baseline="0" noProof="0">
                <a:ln>
                  <a:noFill/>
                </a:ln>
                <a:solidFill>
                  <a:srgbClr val="262626"/>
                </a:solidFill>
                <a:effectLst/>
                <a:uLnTx/>
                <a:uFillTx/>
                <a:latin typeface="Arial" panose="020B0604020202020204" pitchFamily="34" charset="0"/>
                <a:ea typeface="Cambria" panose="02040503050406030204" pitchFamily="18" charset="0"/>
                <a:cs typeface="Arial" panose="020B0604020202020204" pitchFamily="34" charset="0"/>
                <a:sym typeface="Open Sans Semibold"/>
              </a:rPr>
              <a:t>TAHUN 2024 </a:t>
            </a:r>
            <a:endParaRPr kumimoji="0" lang="fi-FI" altLang="en-US" sz="1500" b="1" i="0" u="none" strike="noStrike" kern="1200" cap="none" spc="0" normalizeH="0" baseline="0" noProof="0" dirty="0">
              <a:ln>
                <a:noFill/>
              </a:ln>
              <a:solidFill>
                <a:srgbClr val="262626"/>
              </a:solidFill>
              <a:effectLst/>
              <a:uLnTx/>
              <a:uFillTx/>
              <a:latin typeface="Arial" panose="020B0604020202020204" pitchFamily="34" charset="0"/>
              <a:ea typeface="Cambria" panose="02040503050406030204" pitchFamily="18" charset="0"/>
              <a:cs typeface="Arial" panose="020B0604020202020204" pitchFamily="34" charset="0"/>
              <a:sym typeface="Open Sans Semibold"/>
            </a:endParaRPr>
          </a:p>
          <a:p>
            <a:pPr marL="16933" marR="0" lvl="0" indent="0" algn="l" defTabSz="1219140" rtl="0" eaLnBrk="1" fontAlgn="base" latinLnBrk="0" hangingPunct="1">
              <a:spcBef>
                <a:spcPts val="133"/>
              </a:spcBef>
              <a:spcAft>
                <a:spcPct val="0"/>
              </a:spcAft>
              <a:buClrTx/>
              <a:buSzTx/>
              <a:buFontTx/>
              <a:buNone/>
              <a:tabLst/>
              <a:defRPr/>
            </a:pPr>
            <a:r>
              <a:rPr kumimoji="0" lang="fi-FI" altLang="en-US" sz="1300" b="1" i="0" u="none" strike="noStrike" kern="1200" cap="none" spc="0" normalizeH="0" baseline="0" noProof="0" dirty="0">
                <a:ln>
                  <a:noFill/>
                </a:ln>
                <a:solidFill>
                  <a:srgbClr val="262626"/>
                </a:solidFill>
                <a:effectLst/>
                <a:uLnTx/>
                <a:uFillTx/>
                <a:latin typeface="Arial" panose="020B0604020202020204" pitchFamily="34" charset="0"/>
                <a:ea typeface="Cambria" panose="02040503050406030204" pitchFamily="18" charset="0"/>
                <a:cs typeface="Arial" panose="020B0604020202020204" pitchFamily="34" charset="0"/>
                <a:sym typeface="Open Sans Semibold"/>
              </a:rPr>
              <a:t>Pada I</a:t>
            </a:r>
            <a:r>
              <a:rPr kumimoji="0" lang="sv-SE" sz="13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ndikator Kinerja Kucian Keluaran :</a:t>
            </a:r>
          </a:p>
          <a:p>
            <a:pPr marL="16933" marR="0" lvl="0" indent="0" algn="l" defTabSz="1219140" rtl="0" eaLnBrk="1" fontAlgn="base" latinLnBrk="0" hangingPunct="1">
              <a:spcBef>
                <a:spcPts val="133"/>
              </a:spcBef>
              <a:spcAft>
                <a:spcPct val="0"/>
              </a:spcAft>
              <a:buClrTx/>
              <a:buSzTx/>
              <a:buFontTx/>
              <a:buNone/>
              <a:tabLst/>
              <a:defRPr/>
            </a:pPr>
            <a:r>
              <a:rPr kumimoji="0" lang="sv-SE" sz="13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Rasio Tenaga Kerja Konstruksi Yang Terlatih Di Wilayah Provinsi Yang Dibuktikan Dengan Sertifikat Pelatihan Ahli</a:t>
            </a:r>
            <a:br>
              <a:rPr kumimoji="0" lang="sv-SE" sz="13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endParaRPr kumimoji="0" lang="en-US" sz="13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199122F7-EA1D-46E5-A076-466C1EB81497}"/>
              </a:ext>
            </a:extLst>
          </p:cNvPr>
          <p:cNvGraphicFramePr>
            <a:graphicFrameLocks noGrp="1"/>
          </p:cNvGraphicFramePr>
          <p:nvPr>
            <p:extLst>
              <p:ext uri="{D42A27DB-BD31-4B8C-83A1-F6EECF244321}">
                <p14:modId xmlns:p14="http://schemas.microsoft.com/office/powerpoint/2010/main" val="2400676623"/>
              </p:ext>
            </p:extLst>
          </p:nvPr>
        </p:nvGraphicFramePr>
        <p:xfrm>
          <a:off x="755079" y="2050854"/>
          <a:ext cx="10001590" cy="2665413"/>
        </p:xfrm>
        <a:graphic>
          <a:graphicData uri="http://schemas.openxmlformats.org/drawingml/2006/table">
            <a:tbl>
              <a:tblPr/>
              <a:tblGrid>
                <a:gridCol w="4378286">
                  <a:extLst>
                    <a:ext uri="{9D8B030D-6E8A-4147-A177-3AD203B41FA5}">
                      <a16:colId xmlns:a16="http://schemas.microsoft.com/office/drawing/2014/main" val="1792314753"/>
                    </a:ext>
                  </a:extLst>
                </a:gridCol>
                <a:gridCol w="1480427">
                  <a:extLst>
                    <a:ext uri="{9D8B030D-6E8A-4147-A177-3AD203B41FA5}">
                      <a16:colId xmlns:a16="http://schemas.microsoft.com/office/drawing/2014/main" val="1747103988"/>
                    </a:ext>
                  </a:extLst>
                </a:gridCol>
                <a:gridCol w="1599183">
                  <a:extLst>
                    <a:ext uri="{9D8B030D-6E8A-4147-A177-3AD203B41FA5}">
                      <a16:colId xmlns:a16="http://schemas.microsoft.com/office/drawing/2014/main" val="506953346"/>
                    </a:ext>
                  </a:extLst>
                </a:gridCol>
                <a:gridCol w="1130530">
                  <a:extLst>
                    <a:ext uri="{9D8B030D-6E8A-4147-A177-3AD203B41FA5}">
                      <a16:colId xmlns:a16="http://schemas.microsoft.com/office/drawing/2014/main" val="2168889639"/>
                    </a:ext>
                  </a:extLst>
                </a:gridCol>
                <a:gridCol w="365760">
                  <a:extLst>
                    <a:ext uri="{9D8B030D-6E8A-4147-A177-3AD203B41FA5}">
                      <a16:colId xmlns:a16="http://schemas.microsoft.com/office/drawing/2014/main" val="3325865108"/>
                    </a:ext>
                  </a:extLst>
                </a:gridCol>
                <a:gridCol w="1047404">
                  <a:extLst>
                    <a:ext uri="{9D8B030D-6E8A-4147-A177-3AD203B41FA5}">
                      <a16:colId xmlns:a16="http://schemas.microsoft.com/office/drawing/2014/main" val="804664061"/>
                    </a:ext>
                  </a:extLst>
                </a:gridCol>
              </a:tblGrid>
              <a:tr h="1833413">
                <a:tc>
                  <a:txBody>
                    <a:bodyPr/>
                    <a:lstStyle/>
                    <a:p>
                      <a:pPr algn="l" fontAlgn="b"/>
                      <a:r>
                        <a:rPr lang="en-US" sz="1800" b="0" i="0" u="none" strike="noStrike" dirty="0" err="1">
                          <a:solidFill>
                            <a:srgbClr val="000000"/>
                          </a:solidFill>
                          <a:effectLst/>
                          <a:latin typeface="Arial" panose="020B0604020202020204" pitchFamily="34" charset="0"/>
                          <a:cs typeface="Arial" panose="020B0604020202020204" pitchFamily="34" charset="0"/>
                        </a:rPr>
                        <a:t>Jumlah</a:t>
                      </a:r>
                      <a:r>
                        <a:rPr lang="en-US" sz="1800" b="0" i="0" u="none" strike="noStrike" dirty="0">
                          <a:solidFill>
                            <a:srgbClr val="000000"/>
                          </a:solidFill>
                          <a:effectLst/>
                          <a:latin typeface="Arial" panose="020B0604020202020204" pitchFamily="34" charset="0"/>
                          <a:cs typeface="Arial" panose="020B0604020202020204" pitchFamily="34" charset="0"/>
                        </a:rPr>
                        <a:t> </a:t>
                      </a:r>
                      <a:r>
                        <a:rPr lang="en-US" sz="1800" b="0" i="0" u="none" strike="noStrike" dirty="0" err="1">
                          <a:solidFill>
                            <a:srgbClr val="000000"/>
                          </a:solidFill>
                          <a:effectLst/>
                          <a:latin typeface="Arial" panose="020B0604020202020204" pitchFamily="34" charset="0"/>
                          <a:cs typeface="Arial" panose="020B0604020202020204" pitchFamily="34" charset="0"/>
                        </a:rPr>
                        <a:t>tenaga</a:t>
                      </a:r>
                      <a:r>
                        <a:rPr lang="en-US" sz="1800" b="0" i="0" u="none" strike="noStrike" dirty="0">
                          <a:solidFill>
                            <a:srgbClr val="000000"/>
                          </a:solidFill>
                          <a:effectLst/>
                          <a:latin typeface="Arial" panose="020B0604020202020204" pitchFamily="34" charset="0"/>
                          <a:cs typeface="Arial" panose="020B0604020202020204" pitchFamily="34" charset="0"/>
                        </a:rPr>
                        <a:t> </a:t>
                      </a:r>
                      <a:r>
                        <a:rPr lang="en-US" sz="1800" b="0" i="0" u="none" strike="noStrike" dirty="0" err="1">
                          <a:solidFill>
                            <a:srgbClr val="000000"/>
                          </a:solidFill>
                          <a:effectLst/>
                          <a:latin typeface="Arial" panose="020B0604020202020204" pitchFamily="34" charset="0"/>
                          <a:cs typeface="Arial" panose="020B0604020202020204" pitchFamily="34" charset="0"/>
                        </a:rPr>
                        <a:t>kerja</a:t>
                      </a:r>
                      <a:r>
                        <a:rPr lang="en-US" sz="1800" b="0" i="0" u="none" strike="noStrike" dirty="0">
                          <a:solidFill>
                            <a:srgbClr val="000000"/>
                          </a:solidFill>
                          <a:effectLst/>
                          <a:latin typeface="Arial" panose="020B0604020202020204" pitchFamily="34" charset="0"/>
                          <a:cs typeface="Arial" panose="020B0604020202020204" pitchFamily="34" charset="0"/>
                        </a:rPr>
                        <a:t> </a:t>
                      </a:r>
                      <a:r>
                        <a:rPr lang="en-US" sz="1800" b="0" i="0" u="none" strike="noStrike" dirty="0" err="1">
                          <a:solidFill>
                            <a:srgbClr val="000000"/>
                          </a:solidFill>
                          <a:effectLst/>
                          <a:latin typeface="Arial" panose="020B0604020202020204" pitchFamily="34" charset="0"/>
                          <a:cs typeface="Arial" panose="020B0604020202020204" pitchFamily="34" charset="0"/>
                        </a:rPr>
                        <a:t>konstruksi</a:t>
                      </a:r>
                      <a:r>
                        <a:rPr lang="en-US" sz="1800" b="0" i="0" u="none" strike="noStrike" dirty="0">
                          <a:solidFill>
                            <a:srgbClr val="000000"/>
                          </a:solidFill>
                          <a:effectLst/>
                          <a:latin typeface="Arial" panose="020B0604020202020204" pitchFamily="34" charset="0"/>
                          <a:cs typeface="Arial" panose="020B0604020202020204" pitchFamily="34" charset="0"/>
                        </a:rPr>
                        <a:t> </a:t>
                      </a:r>
                      <a:r>
                        <a:rPr lang="en-US" sz="1800" b="0" i="0" u="none" strike="noStrike" dirty="0" err="1">
                          <a:solidFill>
                            <a:srgbClr val="000000"/>
                          </a:solidFill>
                          <a:effectLst/>
                          <a:latin typeface="Arial" panose="020B0604020202020204" pitchFamily="34" charset="0"/>
                          <a:cs typeface="Arial" panose="020B0604020202020204" pitchFamily="34" charset="0"/>
                        </a:rPr>
                        <a:t>ahli</a:t>
                      </a:r>
                      <a:r>
                        <a:rPr lang="en-US" sz="1800" b="0" i="0" u="none" strike="noStrike" dirty="0">
                          <a:solidFill>
                            <a:srgbClr val="000000"/>
                          </a:solidFill>
                          <a:effectLst/>
                          <a:latin typeface="Arial" panose="020B0604020202020204" pitchFamily="34" charset="0"/>
                          <a:cs typeface="Arial" panose="020B0604020202020204" pitchFamily="34" charset="0"/>
                        </a:rPr>
                        <a:t> yang </a:t>
                      </a:r>
                      <a:r>
                        <a:rPr lang="en-US" sz="1800" b="0" i="0" u="none" strike="noStrike" dirty="0" err="1">
                          <a:solidFill>
                            <a:srgbClr val="000000"/>
                          </a:solidFill>
                          <a:effectLst/>
                          <a:latin typeface="Arial" panose="020B0604020202020204" pitchFamily="34" charset="0"/>
                          <a:cs typeface="Arial" panose="020B0604020202020204" pitchFamily="34" charset="0"/>
                        </a:rPr>
                        <a:t>terlatih</a:t>
                      </a:r>
                      <a:r>
                        <a:rPr lang="en-US" sz="1800" b="0" i="0" u="none" strike="noStrike" dirty="0">
                          <a:solidFill>
                            <a:srgbClr val="000000"/>
                          </a:solidFill>
                          <a:effectLst/>
                          <a:latin typeface="Arial" panose="020B0604020202020204" pitchFamily="34" charset="0"/>
                          <a:cs typeface="Arial" panose="020B0604020202020204" pitchFamily="34" charset="0"/>
                        </a:rPr>
                        <a:t> </a:t>
                      </a:r>
                      <a:r>
                        <a:rPr lang="en-US" sz="1800" b="0" i="0" u="none" strike="noStrike" dirty="0" err="1">
                          <a:solidFill>
                            <a:srgbClr val="000000"/>
                          </a:solidFill>
                          <a:effectLst/>
                          <a:latin typeface="Arial" panose="020B0604020202020204" pitchFamily="34" charset="0"/>
                          <a:cs typeface="Arial" panose="020B0604020202020204" pitchFamily="34" charset="0"/>
                        </a:rPr>
                        <a:t>diwilayah</a:t>
                      </a:r>
                      <a:r>
                        <a:rPr lang="en-US" sz="1800" b="0" i="0" u="none" strike="noStrike" dirty="0">
                          <a:solidFill>
                            <a:srgbClr val="000000"/>
                          </a:solidFill>
                          <a:effectLst/>
                          <a:latin typeface="Arial" panose="020B0604020202020204" pitchFamily="34" charset="0"/>
                          <a:cs typeface="Arial" panose="020B0604020202020204" pitchFamily="34" charset="0"/>
                        </a:rPr>
                        <a:t> </a:t>
                      </a:r>
                      <a:r>
                        <a:rPr lang="en-US" sz="1800" b="0" i="0" u="none" strike="noStrike" dirty="0" err="1">
                          <a:solidFill>
                            <a:srgbClr val="000000"/>
                          </a:solidFill>
                          <a:effectLst/>
                          <a:latin typeface="Arial" panose="020B0604020202020204" pitchFamily="34" charset="0"/>
                          <a:cs typeface="Arial" panose="020B0604020202020204" pitchFamily="34" charset="0"/>
                        </a:rPr>
                        <a:t>provinsi</a:t>
                      </a:r>
                      <a:r>
                        <a:rPr lang="en-US" sz="1800" b="0" i="0" u="none" strike="noStrike" dirty="0">
                          <a:solidFill>
                            <a:srgbClr val="000000"/>
                          </a:solidFill>
                          <a:effectLst/>
                          <a:latin typeface="Arial" panose="020B0604020202020204" pitchFamily="34" charset="0"/>
                          <a:cs typeface="Arial" panose="020B0604020202020204" pitchFamily="34" charset="0"/>
                        </a:rPr>
                        <a:t> yang </a:t>
                      </a:r>
                      <a:r>
                        <a:rPr lang="en-US" sz="1800" b="0" i="0" u="none" strike="noStrike" dirty="0" err="1">
                          <a:solidFill>
                            <a:srgbClr val="000000"/>
                          </a:solidFill>
                          <a:effectLst/>
                          <a:latin typeface="Arial" panose="020B0604020202020204" pitchFamily="34" charset="0"/>
                          <a:cs typeface="Arial" panose="020B0604020202020204" pitchFamily="34" charset="0"/>
                        </a:rPr>
                        <a:t>dibuktikan</a:t>
                      </a:r>
                      <a:r>
                        <a:rPr lang="en-US" sz="1800" b="0" i="0" u="none" strike="noStrike" dirty="0">
                          <a:solidFill>
                            <a:srgbClr val="000000"/>
                          </a:solidFill>
                          <a:effectLst/>
                          <a:latin typeface="Arial" panose="020B0604020202020204" pitchFamily="34" charset="0"/>
                          <a:cs typeface="Arial" panose="020B0604020202020204" pitchFamily="34" charset="0"/>
                        </a:rPr>
                        <a:t> </a:t>
                      </a:r>
                      <a:r>
                        <a:rPr lang="en-US" sz="1800" b="0" i="0" u="none" strike="noStrike" dirty="0" err="1">
                          <a:solidFill>
                            <a:srgbClr val="000000"/>
                          </a:solidFill>
                          <a:effectLst/>
                          <a:latin typeface="Arial" panose="020B0604020202020204" pitchFamily="34" charset="0"/>
                          <a:cs typeface="Arial" panose="020B0604020202020204" pitchFamily="34" charset="0"/>
                        </a:rPr>
                        <a:t>dengan</a:t>
                      </a:r>
                      <a:r>
                        <a:rPr lang="en-US" sz="1800" b="0" i="0" u="none" strike="noStrike" dirty="0">
                          <a:solidFill>
                            <a:srgbClr val="000000"/>
                          </a:solidFill>
                          <a:effectLst/>
                          <a:latin typeface="Arial" panose="020B0604020202020204" pitchFamily="34" charset="0"/>
                          <a:cs typeface="Arial" panose="020B0604020202020204" pitchFamily="34" charset="0"/>
                        </a:rPr>
                        <a:t> </a:t>
                      </a:r>
                      <a:r>
                        <a:rPr lang="en-US" sz="1800" b="0" i="0" u="none" strike="noStrike" dirty="0" err="1">
                          <a:solidFill>
                            <a:srgbClr val="000000"/>
                          </a:solidFill>
                          <a:effectLst/>
                          <a:latin typeface="Arial" panose="020B0604020202020204" pitchFamily="34" charset="0"/>
                          <a:cs typeface="Arial" panose="020B0604020202020204" pitchFamily="34" charset="0"/>
                        </a:rPr>
                        <a:t>sertifikasi</a:t>
                      </a:r>
                      <a:r>
                        <a:rPr lang="en-US" sz="1800" b="0" i="0" u="none" strike="noStrike" dirty="0">
                          <a:solidFill>
                            <a:srgbClr val="000000"/>
                          </a:solidFill>
                          <a:effectLst/>
                          <a:latin typeface="Arial" panose="020B0604020202020204" pitchFamily="34" charset="0"/>
                          <a:cs typeface="Arial" panose="020B0604020202020204" pitchFamily="34" charset="0"/>
                        </a:rPr>
                        <a:t> </a:t>
                      </a:r>
                      <a:r>
                        <a:rPr lang="en-US" sz="1800" b="0" i="0" u="none" strike="noStrike" dirty="0" err="1">
                          <a:solidFill>
                            <a:srgbClr val="000000"/>
                          </a:solidFill>
                          <a:effectLst/>
                          <a:latin typeface="Arial" panose="020B0604020202020204" pitchFamily="34" charset="0"/>
                          <a:cs typeface="Arial" panose="020B0604020202020204" pitchFamily="34" charset="0"/>
                        </a:rPr>
                        <a:t>pelatihan</a:t>
                      </a:r>
                      <a:r>
                        <a:rPr lang="en-US" sz="1800" b="0" i="0" u="none" strike="noStrike" dirty="0">
                          <a:solidFill>
                            <a:srgbClr val="000000"/>
                          </a:solidFill>
                          <a:effectLst/>
                          <a:latin typeface="Arial" panose="020B0604020202020204" pitchFamily="34" charset="0"/>
                          <a:cs typeface="Arial" panose="020B0604020202020204" pitchFamily="34" charset="0"/>
                        </a:rPr>
                        <a:t> </a:t>
                      </a:r>
                      <a:r>
                        <a:rPr lang="en-US" sz="1800" b="0" i="0" u="none" strike="noStrike" dirty="0" err="1">
                          <a:solidFill>
                            <a:srgbClr val="000000"/>
                          </a:solidFill>
                          <a:effectLst/>
                          <a:latin typeface="Arial" panose="020B0604020202020204" pitchFamily="34" charset="0"/>
                          <a:cs typeface="Arial" panose="020B0604020202020204" pitchFamily="34" charset="0"/>
                        </a:rPr>
                        <a:t>ahli</a:t>
                      </a:r>
                      <a:endParaRPr lang="en-US" sz="1800" b="0" i="0" u="none" strike="noStrike" dirty="0">
                        <a:solidFill>
                          <a:srgbClr val="000000"/>
                        </a:solidFill>
                        <a:effectLst/>
                        <a:latin typeface="Arial" panose="020B0604020202020204" pitchFamily="34" charset="0"/>
                        <a:cs typeface="Arial" panose="020B0604020202020204" pitchFamily="34" charset="0"/>
                      </a:endParaRPr>
                    </a:p>
                  </a:txBody>
                  <a:tcPr marL="9040" marR="9040" marT="904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1" i="0" u="none" strike="noStrike">
                          <a:solidFill>
                            <a:schemeClr val="tx1"/>
                          </a:solidFill>
                          <a:effectLst/>
                          <a:latin typeface="Arial" panose="020B0604020202020204" pitchFamily="34" charset="0"/>
                          <a:cs typeface="Arial" panose="020B0604020202020204" pitchFamily="34" charset="0"/>
                        </a:rPr>
                        <a:t>9.045</a:t>
                      </a:r>
                      <a:endParaRPr lang="en-US" sz="1800" b="1" i="0" u="none" strike="noStrike" dirty="0">
                        <a:solidFill>
                          <a:schemeClr val="tx1"/>
                        </a:solidFill>
                        <a:effectLst/>
                        <a:latin typeface="Arial" panose="020B0604020202020204" pitchFamily="34" charset="0"/>
                        <a:cs typeface="Arial" panose="020B0604020202020204" pitchFamily="34" charset="0"/>
                      </a:endParaRPr>
                    </a:p>
                  </a:txBody>
                  <a:tcPr marL="9040" marR="9040" marT="904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800" b="1" i="0" u="none" strike="noStrike" dirty="0">
                          <a:solidFill>
                            <a:srgbClr val="000000"/>
                          </a:solidFill>
                          <a:effectLst/>
                          <a:latin typeface="Arial" panose="020B0604020202020204" pitchFamily="34" charset="0"/>
                          <a:cs typeface="Arial" panose="020B0604020202020204" pitchFamily="34" charset="0"/>
                        </a:rPr>
                        <a:t>Orang </a:t>
                      </a:r>
                      <a:r>
                        <a:rPr lang="en-US" sz="1800" b="1" i="0" u="none" strike="noStrike" dirty="0" err="1">
                          <a:solidFill>
                            <a:srgbClr val="000000"/>
                          </a:solidFill>
                          <a:effectLst/>
                          <a:latin typeface="Arial" panose="020B0604020202020204" pitchFamily="34" charset="0"/>
                          <a:cs typeface="Arial" panose="020B0604020202020204" pitchFamily="34" charset="0"/>
                        </a:rPr>
                        <a:t>Bersertifikat</a:t>
                      </a:r>
                      <a:endParaRPr lang="en-US" sz="1800" b="1" i="0" u="none" strike="noStrike" dirty="0">
                        <a:solidFill>
                          <a:srgbClr val="000000"/>
                        </a:solidFill>
                        <a:effectLst/>
                        <a:latin typeface="Arial" panose="020B0604020202020204" pitchFamily="34" charset="0"/>
                        <a:cs typeface="Arial" panose="020B0604020202020204" pitchFamily="34" charset="0"/>
                      </a:endParaRPr>
                    </a:p>
                  </a:txBody>
                  <a:tcPr marL="9040" marR="9040" marT="904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fontAlgn="ctr"/>
                      <a:r>
                        <a:rPr lang="en-US" sz="1800" b="1" i="0" u="none" strike="noStrike" dirty="0">
                          <a:solidFill>
                            <a:srgbClr val="000000"/>
                          </a:solidFill>
                          <a:effectLst/>
                          <a:latin typeface="Arial" panose="020B0604020202020204" pitchFamily="34" charset="0"/>
                          <a:cs typeface="Arial" panose="020B0604020202020204" pitchFamily="34" charset="0"/>
                        </a:rPr>
                        <a:t>x 100 %</a:t>
                      </a:r>
                    </a:p>
                  </a:txBody>
                  <a:tcPr marL="108478" marR="108478" marT="54239" marB="54239"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fontAlgn="ctr"/>
                      <a:r>
                        <a:rPr lang="en-US" sz="1800" b="1" i="0" u="none" strike="noStrike" dirty="0">
                          <a:solidFill>
                            <a:srgbClr val="000000"/>
                          </a:solidFill>
                          <a:effectLst/>
                          <a:latin typeface="Arial" panose="020B0604020202020204" pitchFamily="34" charset="0"/>
                          <a:cs typeface="Arial" panose="020B0604020202020204" pitchFamily="34" charset="0"/>
                        </a:rPr>
                        <a:t>=</a:t>
                      </a:r>
                    </a:p>
                  </a:txBody>
                  <a:tcPr marL="108478" marR="108478" marT="54239" marB="54239"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fontAlgn="ctr"/>
                      <a:r>
                        <a:rPr lang="en-US" sz="1800" b="1" i="0" u="none" strike="noStrike">
                          <a:solidFill>
                            <a:schemeClr val="tx1"/>
                          </a:solidFill>
                          <a:effectLst/>
                          <a:latin typeface="Arial" panose="020B0604020202020204" pitchFamily="34" charset="0"/>
                          <a:cs typeface="Arial" panose="020B0604020202020204" pitchFamily="34" charset="0"/>
                        </a:rPr>
                        <a:t>45</a:t>
                      </a:r>
                      <a:r>
                        <a:rPr lang="id-ID" sz="1800" b="1" i="0" u="none" strike="noStrike">
                          <a:solidFill>
                            <a:schemeClr val="tx1"/>
                          </a:solidFill>
                          <a:effectLst/>
                          <a:latin typeface="Arial" panose="020B0604020202020204" pitchFamily="34" charset="0"/>
                          <a:cs typeface="Arial" panose="020B0604020202020204" pitchFamily="34" charset="0"/>
                        </a:rPr>
                        <a:t>,</a:t>
                      </a:r>
                      <a:r>
                        <a:rPr lang="en-US" sz="1800" b="1" i="0" u="none" strike="noStrike">
                          <a:solidFill>
                            <a:schemeClr val="tx1"/>
                          </a:solidFill>
                          <a:effectLst/>
                          <a:latin typeface="Arial" panose="020B0604020202020204" pitchFamily="34" charset="0"/>
                          <a:cs typeface="Arial" panose="020B0604020202020204" pitchFamily="34" charset="0"/>
                        </a:rPr>
                        <a:t>00</a:t>
                      </a:r>
                      <a:r>
                        <a:rPr lang="id-ID" sz="1800" b="1" i="0" u="none" strike="noStrike">
                          <a:solidFill>
                            <a:schemeClr val="tx1"/>
                          </a:solidFill>
                          <a:effectLst/>
                          <a:latin typeface="Arial" panose="020B0604020202020204" pitchFamily="34" charset="0"/>
                          <a:cs typeface="Arial" panose="020B0604020202020204" pitchFamily="34" charset="0"/>
                        </a:rPr>
                        <a:t>%</a:t>
                      </a:r>
                      <a:endParaRPr lang="en-US" sz="1800" b="1" i="0" u="none" strike="noStrike" dirty="0">
                        <a:solidFill>
                          <a:schemeClr val="tx1"/>
                        </a:solidFill>
                        <a:effectLst/>
                        <a:latin typeface="Arial" panose="020B0604020202020204" pitchFamily="34" charset="0"/>
                        <a:cs typeface="Arial" panose="020B0604020202020204" pitchFamily="34" charset="0"/>
                      </a:endParaRPr>
                    </a:p>
                  </a:txBody>
                  <a:tcPr marL="108478" marR="108478" marT="54239" marB="54239"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01331890"/>
                  </a:ext>
                </a:extLst>
              </a:tr>
              <a:tr h="740650">
                <a:tc>
                  <a:txBody>
                    <a:bodyPr/>
                    <a:lstStyle/>
                    <a:p>
                      <a:pPr algn="l" fontAlgn="t"/>
                      <a:r>
                        <a:rPr lang="en-US" sz="1800" b="0" i="0" u="none" strike="noStrike" dirty="0" err="1">
                          <a:solidFill>
                            <a:srgbClr val="000000"/>
                          </a:solidFill>
                          <a:effectLst/>
                          <a:latin typeface="Arial" panose="020B0604020202020204" pitchFamily="34" charset="0"/>
                          <a:cs typeface="Arial" panose="020B0604020202020204" pitchFamily="34" charset="0"/>
                        </a:rPr>
                        <a:t>Jumlah</a:t>
                      </a:r>
                      <a:r>
                        <a:rPr lang="en-US" sz="1800" b="0" i="0" u="none" strike="noStrike" dirty="0">
                          <a:solidFill>
                            <a:srgbClr val="000000"/>
                          </a:solidFill>
                          <a:effectLst/>
                          <a:latin typeface="Arial" panose="020B0604020202020204" pitchFamily="34" charset="0"/>
                          <a:cs typeface="Arial" panose="020B0604020202020204" pitchFamily="34" charset="0"/>
                        </a:rPr>
                        <a:t> </a:t>
                      </a:r>
                      <a:r>
                        <a:rPr lang="en-US" sz="1800" b="0" i="0" u="none" strike="noStrike" dirty="0" err="1">
                          <a:solidFill>
                            <a:srgbClr val="000000"/>
                          </a:solidFill>
                          <a:effectLst/>
                          <a:latin typeface="Arial" panose="020B0604020202020204" pitchFamily="34" charset="0"/>
                          <a:cs typeface="Arial" panose="020B0604020202020204" pitchFamily="34" charset="0"/>
                        </a:rPr>
                        <a:t>kebutuhan</a:t>
                      </a:r>
                      <a:r>
                        <a:rPr lang="en-US" sz="1800" b="0" i="0" u="none" strike="noStrike" dirty="0">
                          <a:solidFill>
                            <a:srgbClr val="000000"/>
                          </a:solidFill>
                          <a:effectLst/>
                          <a:latin typeface="Arial" panose="020B0604020202020204" pitchFamily="34" charset="0"/>
                          <a:cs typeface="Arial" panose="020B0604020202020204" pitchFamily="34" charset="0"/>
                        </a:rPr>
                        <a:t> </a:t>
                      </a:r>
                      <a:r>
                        <a:rPr lang="en-US" sz="1800" b="0" i="0" u="none" strike="noStrike" dirty="0" err="1">
                          <a:solidFill>
                            <a:srgbClr val="000000"/>
                          </a:solidFill>
                          <a:effectLst/>
                          <a:latin typeface="Arial" panose="020B0604020202020204" pitchFamily="34" charset="0"/>
                          <a:cs typeface="Arial" panose="020B0604020202020204" pitchFamily="34" charset="0"/>
                        </a:rPr>
                        <a:t>tenaga</a:t>
                      </a:r>
                      <a:r>
                        <a:rPr lang="en-US" sz="1800" b="0" i="0" u="none" strike="noStrike" dirty="0">
                          <a:solidFill>
                            <a:srgbClr val="000000"/>
                          </a:solidFill>
                          <a:effectLst/>
                          <a:latin typeface="Arial" panose="020B0604020202020204" pitchFamily="34" charset="0"/>
                          <a:cs typeface="Arial" panose="020B0604020202020204" pitchFamily="34" charset="0"/>
                        </a:rPr>
                        <a:t> </a:t>
                      </a:r>
                      <a:r>
                        <a:rPr lang="en-US" sz="1800" b="0" i="0" u="none" strike="noStrike" dirty="0" err="1">
                          <a:solidFill>
                            <a:srgbClr val="000000"/>
                          </a:solidFill>
                          <a:effectLst/>
                          <a:latin typeface="Arial" panose="020B0604020202020204" pitchFamily="34" charset="0"/>
                          <a:cs typeface="Arial" panose="020B0604020202020204" pitchFamily="34" charset="0"/>
                        </a:rPr>
                        <a:t>ahli</a:t>
                      </a:r>
                      <a:r>
                        <a:rPr lang="en-US" sz="1800" b="0" i="0" u="none" strike="noStrike" dirty="0">
                          <a:solidFill>
                            <a:srgbClr val="000000"/>
                          </a:solidFill>
                          <a:effectLst/>
                          <a:latin typeface="Arial" panose="020B0604020202020204" pitchFamily="34" charset="0"/>
                          <a:cs typeface="Arial" panose="020B0604020202020204" pitchFamily="34" charset="0"/>
                        </a:rPr>
                        <a:t> di wilayah </a:t>
                      </a:r>
                      <a:r>
                        <a:rPr lang="en-US" sz="1800" b="0" i="0" u="none" strike="noStrike" dirty="0" err="1">
                          <a:solidFill>
                            <a:srgbClr val="000000"/>
                          </a:solidFill>
                          <a:effectLst/>
                          <a:latin typeface="Arial" panose="020B0604020202020204" pitchFamily="34" charset="0"/>
                          <a:cs typeface="Arial" panose="020B0604020202020204" pitchFamily="34" charset="0"/>
                        </a:rPr>
                        <a:t>provinsi</a:t>
                      </a:r>
                      <a:endParaRPr lang="en-US" sz="1800" b="0" i="0" u="none" strike="noStrike" dirty="0">
                        <a:solidFill>
                          <a:srgbClr val="000000"/>
                        </a:solidFill>
                        <a:effectLst/>
                        <a:latin typeface="Arial" panose="020B0604020202020204" pitchFamily="34" charset="0"/>
                        <a:cs typeface="Arial" panose="020B0604020202020204" pitchFamily="34" charset="0"/>
                      </a:endParaRPr>
                    </a:p>
                  </a:txBody>
                  <a:tcPr marL="9040" marR="9040" marT="904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t"/>
                      <a:r>
                        <a:rPr lang="en-US" sz="1800" b="1" i="0" u="none" strike="noStrike">
                          <a:solidFill>
                            <a:schemeClr val="tx1"/>
                          </a:solidFill>
                          <a:effectLst/>
                          <a:latin typeface="Arial" panose="020B0604020202020204" pitchFamily="34" charset="0"/>
                          <a:cs typeface="Arial" panose="020B0604020202020204" pitchFamily="34" charset="0"/>
                        </a:rPr>
                        <a:t>20.099</a:t>
                      </a:r>
                      <a:endParaRPr lang="en-US" sz="1800" b="1" i="0" u="none" strike="noStrike" dirty="0">
                        <a:solidFill>
                          <a:schemeClr val="tx1"/>
                        </a:solidFill>
                        <a:effectLst/>
                        <a:latin typeface="Arial" panose="020B0604020202020204" pitchFamily="34" charset="0"/>
                        <a:cs typeface="Arial" panose="020B0604020202020204" pitchFamily="34" charset="0"/>
                      </a:endParaRPr>
                    </a:p>
                  </a:txBody>
                  <a:tcPr marL="9040" marR="9040" marT="904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t" latinLnBrk="0" hangingPunct="1">
                        <a:lnSpc>
                          <a:spcPct val="100000"/>
                        </a:lnSpc>
                        <a:spcBef>
                          <a:spcPts val="0"/>
                        </a:spcBef>
                        <a:spcAft>
                          <a:spcPts val="0"/>
                        </a:spcAft>
                        <a:buClrTx/>
                        <a:buSzTx/>
                        <a:buFontTx/>
                        <a:buNone/>
                        <a:tabLst/>
                        <a:defRPr/>
                      </a:pPr>
                      <a:r>
                        <a:rPr lang="en-US" sz="1800" b="1" i="0" u="none" strike="noStrike" dirty="0">
                          <a:solidFill>
                            <a:srgbClr val="000000"/>
                          </a:solidFill>
                          <a:effectLst/>
                          <a:latin typeface="Arial" panose="020B0604020202020204" pitchFamily="34" charset="0"/>
                          <a:cs typeface="Arial" panose="020B0604020202020204" pitchFamily="34" charset="0"/>
                        </a:rPr>
                        <a:t>Orang </a:t>
                      </a:r>
                      <a:r>
                        <a:rPr lang="en-US" sz="1800" b="1" i="0" u="none" strike="noStrike" dirty="0" err="1">
                          <a:solidFill>
                            <a:srgbClr val="000000"/>
                          </a:solidFill>
                          <a:effectLst/>
                          <a:latin typeface="Arial" panose="020B0604020202020204" pitchFamily="34" charset="0"/>
                          <a:cs typeface="Arial" panose="020B0604020202020204" pitchFamily="34" charset="0"/>
                        </a:rPr>
                        <a:t>Bersertifikat</a:t>
                      </a:r>
                      <a:endParaRPr lang="en-US" sz="1800" b="1" i="0" u="none" strike="noStrike" dirty="0">
                        <a:solidFill>
                          <a:srgbClr val="000000"/>
                        </a:solidFill>
                        <a:effectLst/>
                        <a:latin typeface="Arial" panose="020B0604020202020204" pitchFamily="34" charset="0"/>
                        <a:cs typeface="Arial" panose="020B0604020202020204" pitchFamily="34" charset="0"/>
                      </a:endParaRPr>
                    </a:p>
                    <a:p>
                      <a:pPr algn="ctr" fontAlgn="t"/>
                      <a:endParaRPr lang="en-US" sz="1800" b="1" i="0" u="none" strike="noStrike" dirty="0">
                        <a:solidFill>
                          <a:srgbClr val="000000"/>
                        </a:solidFill>
                        <a:effectLst/>
                        <a:latin typeface="Arial" panose="020B0604020202020204" pitchFamily="34" charset="0"/>
                        <a:cs typeface="Arial" panose="020B0604020202020204" pitchFamily="34" charset="0"/>
                      </a:endParaRPr>
                    </a:p>
                  </a:txBody>
                  <a:tcPr marL="9040" marR="9040" marT="904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US"/>
                    </a:p>
                  </a:txBody>
                  <a:tcP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350779571"/>
                  </a:ext>
                </a:extLst>
              </a:tr>
            </a:tbl>
          </a:graphicData>
        </a:graphic>
      </p:graphicFrame>
      <p:sp>
        <p:nvSpPr>
          <p:cNvPr id="16" name="object 5">
            <a:extLst>
              <a:ext uri="{FF2B5EF4-FFF2-40B4-BE49-F238E27FC236}">
                <a16:creationId xmlns:a16="http://schemas.microsoft.com/office/drawing/2014/main" id="{0907BBAE-D4AF-4B8C-AE6F-6C5DE5ED6E1F}"/>
              </a:ext>
            </a:extLst>
          </p:cNvPr>
          <p:cNvSpPr txBox="1">
            <a:spLocks/>
          </p:cNvSpPr>
          <p:nvPr/>
        </p:nvSpPr>
        <p:spPr>
          <a:xfrm>
            <a:off x="755080" y="4841465"/>
            <a:ext cx="12090062" cy="247931"/>
          </a:xfrm>
          <a:prstGeom prst="rect">
            <a:avLst/>
          </a:prstGeom>
        </p:spPr>
        <p:txBody>
          <a:bodyPr wrap="square" lIns="0" tIns="16933" rIns="0" bIns="0">
            <a:spAutoFit/>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anose="020F0502020204030204" pitchFamily="34" charset="0"/>
              </a:defRPr>
            </a:lvl2pPr>
            <a:lvl3pPr algn="ctr" rtl="0" fontAlgn="base">
              <a:spcBef>
                <a:spcPct val="0"/>
              </a:spcBef>
              <a:spcAft>
                <a:spcPct val="0"/>
              </a:spcAft>
              <a:defRPr sz="4400">
                <a:solidFill>
                  <a:schemeClr val="tx1"/>
                </a:solidFill>
                <a:latin typeface="Calibri" panose="020F0502020204030204" pitchFamily="34" charset="0"/>
              </a:defRPr>
            </a:lvl3pPr>
            <a:lvl4pPr algn="ctr" rtl="0" fontAlgn="base">
              <a:spcBef>
                <a:spcPct val="0"/>
              </a:spcBef>
              <a:spcAft>
                <a:spcPct val="0"/>
              </a:spcAft>
              <a:defRPr sz="4400">
                <a:solidFill>
                  <a:schemeClr val="tx1"/>
                </a:solidFill>
                <a:latin typeface="Calibri" panose="020F0502020204030204" pitchFamily="34" charset="0"/>
              </a:defRPr>
            </a:lvl4pPr>
            <a:lvl5pPr algn="ctr" rtl="0" fontAlgn="base">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a:lstStyle>
          <a:p>
            <a:pPr marL="16933" marR="0" lvl="0" indent="0" algn="l" defTabSz="1219140" rtl="0" eaLnBrk="1" fontAlgn="base" latinLnBrk="0" hangingPunct="1">
              <a:lnSpc>
                <a:spcPct val="100000"/>
              </a:lnSpc>
              <a:spcBef>
                <a:spcPts val="133"/>
              </a:spcBef>
              <a:spcAft>
                <a:spcPct val="0"/>
              </a:spcAft>
              <a:buClrTx/>
              <a:buSzTx/>
              <a:buFontTx/>
              <a:buNone/>
              <a:tabLst/>
              <a:defRPr/>
            </a:pPr>
            <a:r>
              <a:rPr kumimoji="0" lang="en-US" altLang="en-US" sz="1500" b="1" i="0" u="none" strike="noStrike" kern="1200" cap="none" spc="0" normalizeH="0" baseline="0" noProof="0" dirty="0">
                <a:ln>
                  <a:noFill/>
                </a:ln>
                <a:solidFill>
                  <a:srgbClr val="262626"/>
                </a:solidFill>
                <a:effectLst/>
                <a:uLnTx/>
                <a:uFillTx/>
                <a:latin typeface="Arial" panose="020B0604020202020204" pitchFamily="34" charset="0"/>
                <a:ea typeface="Cambria" panose="02040503050406030204" pitchFamily="18" charset="0"/>
                <a:cs typeface="Arial" panose="020B0604020202020204" pitchFamily="34" charset="0"/>
                <a:sym typeface="Open Sans Semibold"/>
              </a:rPr>
              <a:t>**) Adapun </a:t>
            </a:r>
            <a:r>
              <a:rPr kumimoji="0" lang="en-US" altLang="en-US" sz="1500" b="1" i="0" u="none" strike="noStrike" kern="1200" cap="none" spc="0" normalizeH="0" baseline="0" noProof="0" dirty="0" err="1">
                <a:ln>
                  <a:noFill/>
                </a:ln>
                <a:solidFill>
                  <a:srgbClr val="262626"/>
                </a:solidFill>
                <a:effectLst/>
                <a:uLnTx/>
                <a:uFillTx/>
                <a:latin typeface="Arial" panose="020B0604020202020204" pitchFamily="34" charset="0"/>
                <a:ea typeface="Cambria" panose="02040503050406030204" pitchFamily="18" charset="0"/>
                <a:cs typeface="Arial" panose="020B0604020202020204" pitchFamily="34" charset="0"/>
                <a:sym typeface="Open Sans Semibold"/>
              </a:rPr>
              <a:t>Rasio</a:t>
            </a:r>
            <a:r>
              <a:rPr kumimoji="0" lang="en-US" altLang="en-US" sz="1500" b="1" i="0" u="none" strike="noStrike" kern="1200" cap="none" spc="0" normalizeH="0" baseline="0" noProof="0" dirty="0">
                <a:ln>
                  <a:noFill/>
                </a:ln>
                <a:solidFill>
                  <a:srgbClr val="262626"/>
                </a:solidFill>
                <a:effectLst/>
                <a:uLnTx/>
                <a:uFillTx/>
                <a:latin typeface="Arial" panose="020B0604020202020204" pitchFamily="34" charset="0"/>
                <a:ea typeface="Cambria" panose="02040503050406030204" pitchFamily="18" charset="0"/>
                <a:cs typeface="Arial" panose="020B0604020202020204" pitchFamily="34" charset="0"/>
                <a:sym typeface="Open Sans Semibold"/>
              </a:rPr>
              <a:t> </a:t>
            </a:r>
            <a:r>
              <a:rPr kumimoji="0" lang="en-US" altLang="en-US" sz="1500" b="1" i="0" u="none" strike="noStrike" kern="1200" cap="none" spc="0" normalizeH="0" baseline="0" noProof="0" dirty="0" err="1">
                <a:ln>
                  <a:noFill/>
                </a:ln>
                <a:solidFill>
                  <a:srgbClr val="262626"/>
                </a:solidFill>
                <a:effectLst/>
                <a:uLnTx/>
                <a:uFillTx/>
                <a:latin typeface="Arial" panose="020B0604020202020204" pitchFamily="34" charset="0"/>
                <a:ea typeface="Cambria" panose="02040503050406030204" pitchFamily="18" charset="0"/>
                <a:cs typeface="Arial" panose="020B0604020202020204" pitchFamily="34" charset="0"/>
                <a:sym typeface="Open Sans Semibold"/>
              </a:rPr>
              <a:t>tenaga</a:t>
            </a:r>
            <a:r>
              <a:rPr kumimoji="0" lang="en-US" altLang="en-US" sz="1500" b="1" i="0" u="none" strike="noStrike" kern="1200" cap="none" spc="0" normalizeH="0" baseline="0" noProof="0" dirty="0">
                <a:ln>
                  <a:noFill/>
                </a:ln>
                <a:solidFill>
                  <a:srgbClr val="262626"/>
                </a:solidFill>
                <a:effectLst/>
                <a:uLnTx/>
                <a:uFillTx/>
                <a:latin typeface="Arial" panose="020B0604020202020204" pitchFamily="34" charset="0"/>
                <a:ea typeface="Cambria" panose="02040503050406030204" pitchFamily="18" charset="0"/>
                <a:cs typeface="Arial" panose="020B0604020202020204" pitchFamily="34" charset="0"/>
                <a:sym typeface="Open Sans Semibold"/>
              </a:rPr>
              <a:t> </a:t>
            </a:r>
            <a:r>
              <a:rPr kumimoji="0" lang="en-US" altLang="en-US" sz="1500" b="1" i="0" u="none" strike="noStrike" kern="1200" cap="none" spc="0" normalizeH="0" baseline="0" noProof="0" dirty="0" err="1">
                <a:ln>
                  <a:noFill/>
                </a:ln>
                <a:solidFill>
                  <a:srgbClr val="262626"/>
                </a:solidFill>
                <a:effectLst/>
                <a:uLnTx/>
                <a:uFillTx/>
                <a:latin typeface="Arial" panose="020B0604020202020204" pitchFamily="34" charset="0"/>
                <a:ea typeface="Cambria" panose="02040503050406030204" pitchFamily="18" charset="0"/>
                <a:cs typeface="Arial" panose="020B0604020202020204" pitchFamily="34" charset="0"/>
                <a:sym typeface="Open Sans Semibold"/>
              </a:rPr>
              <a:t>kerja</a:t>
            </a:r>
            <a:r>
              <a:rPr kumimoji="0" lang="en-US" altLang="en-US" sz="1500" b="1" i="0" u="none" strike="noStrike" kern="1200" cap="none" spc="0" normalizeH="0" baseline="0" noProof="0" dirty="0">
                <a:ln>
                  <a:noFill/>
                </a:ln>
                <a:solidFill>
                  <a:srgbClr val="262626"/>
                </a:solidFill>
                <a:effectLst/>
                <a:uLnTx/>
                <a:uFillTx/>
                <a:latin typeface="Arial" panose="020B0604020202020204" pitchFamily="34" charset="0"/>
                <a:ea typeface="Cambria" panose="02040503050406030204" pitchFamily="18" charset="0"/>
                <a:cs typeface="Arial" panose="020B0604020202020204" pitchFamily="34" charset="0"/>
                <a:sym typeface="Open Sans Semibold"/>
              </a:rPr>
              <a:t> </a:t>
            </a:r>
            <a:r>
              <a:rPr kumimoji="0" lang="en-US" altLang="en-US" sz="1500" b="1" i="0" u="none" strike="noStrike" kern="1200" cap="none" spc="0" normalizeH="0" baseline="0" noProof="0" dirty="0" err="1">
                <a:ln>
                  <a:noFill/>
                </a:ln>
                <a:solidFill>
                  <a:srgbClr val="262626"/>
                </a:solidFill>
                <a:effectLst/>
                <a:uLnTx/>
                <a:uFillTx/>
                <a:latin typeface="Arial" panose="020B0604020202020204" pitchFamily="34" charset="0"/>
                <a:ea typeface="Cambria" panose="02040503050406030204" pitchFamily="18" charset="0"/>
                <a:cs typeface="Arial" panose="020B0604020202020204" pitchFamily="34" charset="0"/>
                <a:sym typeface="Open Sans Semibold"/>
              </a:rPr>
              <a:t>konstruksi</a:t>
            </a:r>
            <a:r>
              <a:rPr kumimoji="0" lang="en-US" altLang="en-US" sz="1500" b="1" i="0" u="none" strike="noStrike" kern="1200" cap="none" spc="0" normalizeH="0" baseline="0" noProof="0" dirty="0">
                <a:ln>
                  <a:noFill/>
                </a:ln>
                <a:solidFill>
                  <a:srgbClr val="262626"/>
                </a:solidFill>
                <a:effectLst/>
                <a:uLnTx/>
                <a:uFillTx/>
                <a:latin typeface="Arial" panose="020B0604020202020204" pitchFamily="34" charset="0"/>
                <a:ea typeface="Cambria" panose="02040503050406030204" pitchFamily="18" charset="0"/>
                <a:cs typeface="Arial" panose="020B0604020202020204" pitchFamily="34" charset="0"/>
                <a:sym typeface="Open Sans Semibold"/>
              </a:rPr>
              <a:t> </a:t>
            </a:r>
            <a:r>
              <a:rPr kumimoji="0" lang="en-US" altLang="en-US" sz="1500" b="1" i="0" u="none" strike="noStrike" kern="1200" cap="none" spc="0" normalizeH="0" baseline="0" noProof="0" dirty="0" err="1">
                <a:ln>
                  <a:noFill/>
                </a:ln>
                <a:solidFill>
                  <a:srgbClr val="262626"/>
                </a:solidFill>
                <a:effectLst/>
                <a:uLnTx/>
                <a:uFillTx/>
                <a:latin typeface="Arial" panose="020B0604020202020204" pitchFamily="34" charset="0"/>
                <a:ea typeface="Cambria" panose="02040503050406030204" pitchFamily="18" charset="0"/>
                <a:cs typeface="Arial" panose="020B0604020202020204" pitchFamily="34" charset="0"/>
                <a:sym typeface="Open Sans Semibold"/>
              </a:rPr>
              <a:t>didukung</a:t>
            </a:r>
            <a:r>
              <a:rPr kumimoji="0" lang="en-US" altLang="en-US" sz="1500" b="1" i="0" u="none" strike="noStrike" kern="1200" cap="none" spc="0" normalizeH="0" baseline="0" noProof="0" dirty="0">
                <a:ln>
                  <a:noFill/>
                </a:ln>
                <a:solidFill>
                  <a:srgbClr val="262626"/>
                </a:solidFill>
                <a:effectLst/>
                <a:uLnTx/>
                <a:uFillTx/>
                <a:latin typeface="Arial" panose="020B0604020202020204" pitchFamily="34" charset="0"/>
                <a:ea typeface="Cambria" panose="02040503050406030204" pitchFamily="18" charset="0"/>
                <a:cs typeface="Arial" panose="020B0604020202020204" pitchFamily="34" charset="0"/>
                <a:sym typeface="Open Sans Semibold"/>
              </a:rPr>
              <a:t> </a:t>
            </a:r>
            <a:r>
              <a:rPr kumimoji="0" lang="en-US" altLang="en-US" sz="1500" b="1" i="0" u="none" strike="noStrike" kern="1200" cap="none" spc="0" normalizeH="0" baseline="0" noProof="0" dirty="0" err="1">
                <a:ln>
                  <a:noFill/>
                </a:ln>
                <a:solidFill>
                  <a:srgbClr val="262626"/>
                </a:solidFill>
                <a:effectLst/>
                <a:uLnTx/>
                <a:uFillTx/>
                <a:latin typeface="Arial" panose="020B0604020202020204" pitchFamily="34" charset="0"/>
                <a:ea typeface="Cambria" panose="02040503050406030204" pitchFamily="18" charset="0"/>
                <a:cs typeface="Arial" panose="020B0604020202020204" pitchFamily="34" charset="0"/>
                <a:sym typeface="Open Sans Semibold"/>
              </a:rPr>
              <a:t>dengan</a:t>
            </a:r>
            <a:r>
              <a:rPr kumimoji="0" lang="en-US" altLang="en-US" sz="1500" b="1" i="0" u="none" strike="noStrike" kern="1200" cap="none" spc="0" normalizeH="0" baseline="0" noProof="0" dirty="0">
                <a:ln>
                  <a:noFill/>
                </a:ln>
                <a:solidFill>
                  <a:srgbClr val="262626"/>
                </a:solidFill>
                <a:effectLst/>
                <a:uLnTx/>
                <a:uFillTx/>
                <a:latin typeface="Arial" panose="020B0604020202020204" pitchFamily="34" charset="0"/>
                <a:ea typeface="Cambria" panose="02040503050406030204" pitchFamily="18" charset="0"/>
                <a:cs typeface="Arial" panose="020B0604020202020204" pitchFamily="34" charset="0"/>
                <a:sym typeface="Open Sans Semibold"/>
              </a:rPr>
              <a:t> 14 Data IKK </a:t>
            </a:r>
            <a:endParaRPr kumimoji="0" lang="en-US" sz="15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cxnSp>
        <p:nvCxnSpPr>
          <p:cNvPr id="9" name="Straight Connector 8">
            <a:extLst>
              <a:ext uri="{FF2B5EF4-FFF2-40B4-BE49-F238E27FC236}">
                <a16:creationId xmlns:a16="http://schemas.microsoft.com/office/drawing/2014/main" id="{57B64D89-11AE-442D-B8DE-D549E4F2474E}"/>
              </a:ext>
            </a:extLst>
          </p:cNvPr>
          <p:cNvCxnSpPr>
            <a:cxnSpLocks/>
          </p:cNvCxnSpPr>
          <p:nvPr/>
        </p:nvCxnSpPr>
        <p:spPr>
          <a:xfrm>
            <a:off x="5273392" y="3523567"/>
            <a:ext cx="2906332" cy="0"/>
          </a:xfrm>
          <a:prstGeom prst="line">
            <a:avLst/>
          </a:prstGeom>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849597128"/>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AA068C-4224-C749-30B4-3E3B150FF06E}"/>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8B7F09B6-2654-D16A-577A-ED764DEE35B4}"/>
              </a:ext>
            </a:extLst>
          </p:cNvPr>
          <p:cNvSpPr/>
          <p:nvPr/>
        </p:nvSpPr>
        <p:spPr>
          <a:xfrm>
            <a:off x="0" y="0"/>
            <a:ext cx="12339804" cy="6858000"/>
          </a:xfrm>
          <a:prstGeom prst="rect">
            <a:avLst/>
          </a:prstGeom>
          <a:solidFill>
            <a:schemeClr val="accent4"/>
          </a:solidFill>
        </p:spPr>
        <p:style>
          <a:lnRef idx="1">
            <a:schemeClr val="accent2"/>
          </a:lnRef>
          <a:fillRef idx="2">
            <a:schemeClr val="accent2"/>
          </a:fillRef>
          <a:effectRef idx="1">
            <a:schemeClr val="accent2"/>
          </a:effectRef>
          <a:fontRef idx="minor">
            <a:schemeClr val="dk1"/>
          </a:fontRef>
        </p:style>
        <p:txBody>
          <a:bodyPr rtlCol="0" anchor="ctr"/>
          <a:lstStyle/>
          <a:p>
            <a:pPr algn="ctr" eaLnBrk="1" hangingPunct="1">
              <a:buClr>
                <a:srgbClr val="262626"/>
              </a:buClr>
              <a:buSzPts val="1200"/>
              <a:buFont typeface="Open Sans"/>
              <a:buNone/>
            </a:pPr>
            <a:r>
              <a:rPr lang="sv-SE" altLang="en-US" sz="4000" b="1" dirty="0">
                <a:latin typeface="Century Gothic" pitchFamily="34" charset="0"/>
                <a:ea typeface="Open Sans"/>
                <a:cs typeface="Open Sans"/>
                <a:sym typeface="Open Sans Semibold"/>
              </a:rPr>
              <a:t>CAPAIAN KINERJA </a:t>
            </a:r>
          </a:p>
          <a:p>
            <a:pPr algn="ctr" eaLnBrk="1" hangingPunct="1">
              <a:buClr>
                <a:srgbClr val="262626"/>
              </a:buClr>
              <a:buSzPts val="1200"/>
              <a:buFont typeface="Open Sans"/>
              <a:buNone/>
            </a:pPr>
            <a:r>
              <a:rPr lang="sv-SE" altLang="en-US" sz="4000" b="1" dirty="0">
                <a:latin typeface="Century Gothic" pitchFamily="34" charset="0"/>
                <a:ea typeface="Open Sans"/>
                <a:cs typeface="Open Sans"/>
                <a:sym typeface="Open Sans Semibold"/>
              </a:rPr>
              <a:t>SUB URUSAN JASA KONSTRUKSI KALTIM </a:t>
            </a:r>
          </a:p>
          <a:p>
            <a:pPr algn="ctr" eaLnBrk="1" hangingPunct="1">
              <a:buClr>
                <a:srgbClr val="262626"/>
              </a:buClr>
              <a:buSzPts val="1200"/>
              <a:buFont typeface="Open Sans"/>
              <a:buNone/>
            </a:pPr>
            <a:r>
              <a:rPr lang="sv-SE" altLang="en-US" sz="4000" b="1" dirty="0">
                <a:latin typeface="Century Gothic" pitchFamily="34" charset="0"/>
                <a:ea typeface="Open Sans"/>
                <a:cs typeface="Open Sans"/>
                <a:sym typeface="Open Sans Semibold"/>
              </a:rPr>
              <a:t>2025</a:t>
            </a:r>
          </a:p>
        </p:txBody>
      </p:sp>
      <p:cxnSp>
        <p:nvCxnSpPr>
          <p:cNvPr id="4" name="Straight Connector 3">
            <a:extLst>
              <a:ext uri="{FF2B5EF4-FFF2-40B4-BE49-F238E27FC236}">
                <a16:creationId xmlns:a16="http://schemas.microsoft.com/office/drawing/2014/main" id="{AAFAD27F-6415-FE19-6114-329EABA25809}"/>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C27E6389-046C-DEBE-8D6A-CC79B21433C4}"/>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2582751C-A73F-BECB-FAD6-BB466B399D58}"/>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pic>
        <p:nvPicPr>
          <p:cNvPr id="10" name="Picture 9">
            <a:extLst>
              <a:ext uri="{FF2B5EF4-FFF2-40B4-BE49-F238E27FC236}">
                <a16:creationId xmlns:a16="http://schemas.microsoft.com/office/drawing/2014/main" id="{A79F0F1B-E261-43E3-104A-29207071B3F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8F8D8548-60DB-3117-D475-0251AC2FBE54}"/>
              </a:ext>
            </a:extLst>
          </p:cNvPr>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Tree>
    <p:extLst>
      <p:ext uri="{BB962C8B-B14F-4D97-AF65-F5344CB8AC3E}">
        <p14:creationId xmlns:p14="http://schemas.microsoft.com/office/powerpoint/2010/main" val="2475420727"/>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D27D51-7823-D33B-34B3-C2243078782F}"/>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E2DFA16D-2FD6-90B5-6B79-CF5240EB31E6}"/>
              </a:ext>
            </a:extLst>
          </p:cNvPr>
          <p:cNvPicPr>
            <a:picLocks noChangeAspect="1"/>
          </p:cNvPicPr>
          <p:nvPr/>
        </p:nvPicPr>
        <p:blipFill>
          <a:blip r:embed="rId2"/>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ABD8D04A-5D16-087D-E854-EA4CDC94C39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48824241-29B2-546D-5A4D-A25E4E470899}"/>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13" name="Rectangle 12">
            <a:extLst>
              <a:ext uri="{FF2B5EF4-FFF2-40B4-BE49-F238E27FC236}">
                <a16:creationId xmlns:a16="http://schemas.microsoft.com/office/drawing/2014/main" id="{EDC0DC91-2E99-BF52-FB97-AF32002DF6BD}"/>
              </a:ext>
            </a:extLst>
          </p:cNvPr>
          <p:cNvSpPr/>
          <p:nvPr/>
        </p:nvSpPr>
        <p:spPr>
          <a:xfrm>
            <a:off x="407623" y="503457"/>
            <a:ext cx="11245370" cy="707886"/>
          </a:xfrm>
          <a:prstGeom prst="rect">
            <a:avLst/>
          </a:prstGeom>
        </p:spPr>
        <p:txBody>
          <a:bodyPr wrap="square">
            <a:spAutoFit/>
          </a:bodyPr>
          <a:lstStyle/>
          <a:p>
            <a:pPr algn="ctr">
              <a:defRPr/>
            </a:pPr>
            <a:r>
              <a:rPr lang="en-US" sz="2000" b="1">
                <a:latin typeface="Century Gothic Regular" charset="0"/>
                <a:ea typeface="Century Gothic Regular" charset="0"/>
                <a:cs typeface="Century Gothic Regular" charset="0"/>
              </a:rPr>
              <a:t>PEMBINAAN KAB/KOTA DARI PEMERINTAH PROVINSI KALIMANTAN TIMUR PADA </a:t>
            </a:r>
          </a:p>
          <a:p>
            <a:pPr algn="ctr">
              <a:defRPr/>
            </a:pPr>
            <a:r>
              <a:rPr lang="en-US" sz="2000" b="1">
                <a:latin typeface="Century Gothic Regular" charset="0"/>
                <a:ea typeface="Century Gothic Regular" charset="0"/>
                <a:cs typeface="Century Gothic Regular" charset="0"/>
              </a:rPr>
              <a:t>SUB URUSAN JASA KONSTRUKSI </a:t>
            </a:r>
            <a:endParaRPr lang="en-ID" sz="2000" b="1" dirty="0">
              <a:latin typeface="Century Gothic Regular" charset="0"/>
              <a:ea typeface="Century Gothic Regular" charset="0"/>
              <a:cs typeface="Century Gothic Regular" charset="0"/>
            </a:endParaRPr>
          </a:p>
        </p:txBody>
      </p:sp>
      <p:sp>
        <p:nvSpPr>
          <p:cNvPr id="14" name="Rectangle 13">
            <a:extLst>
              <a:ext uri="{FF2B5EF4-FFF2-40B4-BE49-F238E27FC236}">
                <a16:creationId xmlns:a16="http://schemas.microsoft.com/office/drawing/2014/main" id="{6FF858D3-4CCF-794B-4897-FE093FE08B21}"/>
              </a:ext>
            </a:extLst>
          </p:cNvPr>
          <p:cNvSpPr/>
          <p:nvPr/>
        </p:nvSpPr>
        <p:spPr>
          <a:xfrm>
            <a:off x="405243" y="1387957"/>
            <a:ext cx="3164776" cy="400110"/>
          </a:xfrm>
          <a:prstGeom prst="rect">
            <a:avLst/>
          </a:prstGeom>
          <a:ln>
            <a:solidFill>
              <a:schemeClr val="tx1"/>
            </a:solidFill>
          </a:ln>
        </p:spPr>
        <p:txBody>
          <a:bodyPr wrap="square">
            <a:spAutoFit/>
          </a:bodyPr>
          <a:lstStyle/>
          <a:p>
            <a:pPr algn="ctr">
              <a:spcAft>
                <a:spcPts val="1200"/>
              </a:spcAft>
              <a:defRPr/>
            </a:pPr>
            <a:r>
              <a:rPr lang="en-US" sz="2000" b="1">
                <a:solidFill>
                  <a:schemeClr val="accent1"/>
                </a:solidFill>
                <a:latin typeface="Century Gothic Regular" charset="0"/>
                <a:ea typeface="Century Gothic Regular" charset="0"/>
                <a:cs typeface="Century Gothic Regular" charset="0"/>
              </a:rPr>
              <a:t>FUNGSI PENGATURAN</a:t>
            </a:r>
            <a:endParaRPr lang="en-ID" sz="2000" b="1" dirty="0">
              <a:solidFill>
                <a:schemeClr val="accent1"/>
              </a:solidFill>
              <a:latin typeface="Century Gothic Regular" charset="0"/>
              <a:ea typeface="Century Gothic Regular" charset="0"/>
              <a:cs typeface="Century Gothic Regular" charset="0"/>
            </a:endParaRPr>
          </a:p>
        </p:txBody>
      </p:sp>
      <p:sp>
        <p:nvSpPr>
          <p:cNvPr id="15" name="Rectangle 14">
            <a:extLst>
              <a:ext uri="{FF2B5EF4-FFF2-40B4-BE49-F238E27FC236}">
                <a16:creationId xmlns:a16="http://schemas.microsoft.com/office/drawing/2014/main" id="{4B787418-7454-AB3A-9F01-82F484F72240}"/>
              </a:ext>
            </a:extLst>
          </p:cNvPr>
          <p:cNvSpPr/>
          <p:nvPr/>
        </p:nvSpPr>
        <p:spPr>
          <a:xfrm>
            <a:off x="4513612" y="1403187"/>
            <a:ext cx="3164776" cy="400110"/>
          </a:xfrm>
          <a:prstGeom prst="rect">
            <a:avLst/>
          </a:prstGeom>
          <a:ln>
            <a:solidFill>
              <a:schemeClr val="tx1"/>
            </a:solidFill>
          </a:ln>
        </p:spPr>
        <p:txBody>
          <a:bodyPr wrap="square">
            <a:spAutoFit/>
          </a:bodyPr>
          <a:lstStyle/>
          <a:p>
            <a:pPr algn="ctr">
              <a:spcAft>
                <a:spcPts val="1200"/>
              </a:spcAft>
              <a:defRPr/>
            </a:pPr>
            <a:r>
              <a:rPr lang="en-US" sz="2000" b="1">
                <a:solidFill>
                  <a:schemeClr val="accent1"/>
                </a:solidFill>
                <a:latin typeface="Century Gothic Regular" charset="0"/>
                <a:ea typeface="Century Gothic Regular" charset="0"/>
                <a:cs typeface="Century Gothic Regular" charset="0"/>
              </a:rPr>
              <a:t>FUNGSI PEMBERDAYAAN </a:t>
            </a:r>
            <a:endParaRPr lang="en-ID" sz="2000" b="1" dirty="0">
              <a:solidFill>
                <a:schemeClr val="accent1"/>
              </a:solidFill>
              <a:latin typeface="Century Gothic Regular" charset="0"/>
              <a:ea typeface="Century Gothic Regular" charset="0"/>
              <a:cs typeface="Century Gothic Regular" charset="0"/>
            </a:endParaRPr>
          </a:p>
        </p:txBody>
      </p:sp>
      <p:sp>
        <p:nvSpPr>
          <p:cNvPr id="16" name="Rectangle 15">
            <a:extLst>
              <a:ext uri="{FF2B5EF4-FFF2-40B4-BE49-F238E27FC236}">
                <a16:creationId xmlns:a16="http://schemas.microsoft.com/office/drawing/2014/main" id="{EE239EEF-3710-0731-FF93-D34DD83C8F39}"/>
              </a:ext>
            </a:extLst>
          </p:cNvPr>
          <p:cNvSpPr/>
          <p:nvPr/>
        </p:nvSpPr>
        <p:spPr>
          <a:xfrm>
            <a:off x="8265494" y="1403187"/>
            <a:ext cx="3164776" cy="400110"/>
          </a:xfrm>
          <a:prstGeom prst="rect">
            <a:avLst/>
          </a:prstGeom>
          <a:ln>
            <a:solidFill>
              <a:schemeClr val="tx1"/>
            </a:solidFill>
          </a:ln>
        </p:spPr>
        <p:txBody>
          <a:bodyPr wrap="square">
            <a:spAutoFit/>
          </a:bodyPr>
          <a:lstStyle/>
          <a:p>
            <a:pPr algn="ctr">
              <a:spcAft>
                <a:spcPts val="1200"/>
              </a:spcAft>
              <a:defRPr/>
            </a:pPr>
            <a:r>
              <a:rPr lang="en-US" sz="2000" b="1">
                <a:solidFill>
                  <a:schemeClr val="accent1"/>
                </a:solidFill>
                <a:latin typeface="Century Gothic Regular" charset="0"/>
                <a:ea typeface="Century Gothic Regular" charset="0"/>
                <a:cs typeface="Century Gothic Regular" charset="0"/>
              </a:rPr>
              <a:t>FUNGSI PENGAWASAN</a:t>
            </a:r>
            <a:endParaRPr lang="en-ID" sz="2000" b="1" dirty="0">
              <a:solidFill>
                <a:schemeClr val="accent1"/>
              </a:solidFill>
              <a:latin typeface="Century Gothic Regular" charset="0"/>
              <a:ea typeface="Century Gothic Regular" charset="0"/>
              <a:cs typeface="Century Gothic Regular" charset="0"/>
            </a:endParaRPr>
          </a:p>
        </p:txBody>
      </p:sp>
      <p:pic>
        <p:nvPicPr>
          <p:cNvPr id="3" name="Picture 2">
            <a:extLst>
              <a:ext uri="{FF2B5EF4-FFF2-40B4-BE49-F238E27FC236}">
                <a16:creationId xmlns:a16="http://schemas.microsoft.com/office/drawing/2014/main" id="{1DE6B975-A066-61B9-8052-013BF3C3535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48320" y="2085589"/>
            <a:ext cx="3199922" cy="4501478"/>
          </a:xfrm>
          <a:prstGeom prst="rect">
            <a:avLst/>
          </a:prstGeom>
        </p:spPr>
      </p:pic>
      <p:pic>
        <p:nvPicPr>
          <p:cNvPr id="10" name="Picture 9">
            <a:extLst>
              <a:ext uri="{FF2B5EF4-FFF2-40B4-BE49-F238E27FC236}">
                <a16:creationId xmlns:a16="http://schemas.microsoft.com/office/drawing/2014/main" id="{C70A2599-2C66-AA7C-E594-E2C65A377BE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2039" y="2085589"/>
            <a:ext cx="3031138" cy="4268954"/>
          </a:xfrm>
          <a:prstGeom prst="rect">
            <a:avLst/>
          </a:prstGeom>
        </p:spPr>
      </p:pic>
      <p:pic>
        <p:nvPicPr>
          <p:cNvPr id="17" name="Picture 16">
            <a:extLst>
              <a:ext uri="{FF2B5EF4-FFF2-40B4-BE49-F238E27FC236}">
                <a16:creationId xmlns:a16="http://schemas.microsoft.com/office/drawing/2014/main" id="{C1205359-26F6-4DBA-B202-C774AF25C67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65494" y="2074626"/>
            <a:ext cx="3034630" cy="4279917"/>
          </a:xfrm>
          <a:prstGeom prst="rect">
            <a:avLst/>
          </a:prstGeom>
        </p:spPr>
      </p:pic>
    </p:spTree>
    <p:extLst>
      <p:ext uri="{BB962C8B-B14F-4D97-AF65-F5344CB8AC3E}">
        <p14:creationId xmlns:p14="http://schemas.microsoft.com/office/powerpoint/2010/main" val="2105921439"/>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C49E54-AACB-CFE2-0307-681D6EA12B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75C976-488D-1452-A7A4-8612C256E2AE}"/>
              </a:ext>
            </a:extLst>
          </p:cNvPr>
          <p:cNvSpPr>
            <a:spLocks noGrp="1"/>
          </p:cNvSpPr>
          <p:nvPr>
            <p:ph type="title"/>
          </p:nvPr>
        </p:nvSpPr>
        <p:spPr>
          <a:xfrm>
            <a:off x="0" y="0"/>
            <a:ext cx="12192000" cy="6858000"/>
          </a:xfrm>
          <a:solidFill>
            <a:schemeClr val="accent2"/>
          </a:solidFill>
        </p:spPr>
        <p:txBody>
          <a:bodyPr>
            <a:normAutofit/>
          </a:bodyPr>
          <a:lstStyle/>
          <a:p>
            <a:pPr algn="ctr"/>
            <a:br>
              <a:rPr lang="fi-FI" sz="4400" b="1" kern="0" spc="300" dirty="0">
                <a:solidFill>
                  <a:schemeClr val="accent5">
                    <a:lumMod val="75000"/>
                  </a:schemeClr>
                </a:solidFill>
                <a:latin typeface="Century Gothic" panose="020B0502020202020204" pitchFamily="34" charset="0"/>
              </a:rPr>
            </a:br>
            <a:br>
              <a:rPr lang="fi-FI" sz="4400" b="1" kern="0" spc="300" dirty="0">
                <a:solidFill>
                  <a:schemeClr val="accent5">
                    <a:lumMod val="75000"/>
                  </a:schemeClr>
                </a:solidFill>
                <a:latin typeface="Century Gothic" panose="020B0502020202020204" pitchFamily="34" charset="0"/>
              </a:rPr>
            </a:br>
            <a:br>
              <a:rPr lang="fi-FI" sz="4400" b="1" kern="0" spc="300" dirty="0">
                <a:solidFill>
                  <a:schemeClr val="accent5">
                    <a:lumMod val="75000"/>
                  </a:schemeClr>
                </a:solidFill>
                <a:latin typeface="Century Gothic" panose="020B0502020202020204" pitchFamily="34" charset="0"/>
              </a:rPr>
            </a:br>
            <a:br>
              <a:rPr lang="fi-FI" sz="4400" b="1" kern="0" spc="300" dirty="0">
                <a:solidFill>
                  <a:schemeClr val="accent5">
                    <a:lumMod val="75000"/>
                  </a:schemeClr>
                </a:solidFill>
                <a:latin typeface="Century Gothic" panose="020B0502020202020204" pitchFamily="34" charset="0"/>
              </a:rPr>
            </a:br>
            <a:br>
              <a:rPr lang="fi-FI" sz="4400" b="1" kern="0" spc="300" dirty="0">
                <a:solidFill>
                  <a:schemeClr val="accent5">
                    <a:lumMod val="75000"/>
                  </a:schemeClr>
                </a:solidFill>
                <a:highlight>
                  <a:srgbClr val="FFFF00"/>
                </a:highlight>
                <a:latin typeface="Century Gothic" panose="020B0502020202020204" pitchFamily="34" charset="0"/>
              </a:rPr>
            </a:br>
            <a:br>
              <a:rPr lang="fi-FI" sz="4400" b="1" kern="0" spc="300" dirty="0">
                <a:solidFill>
                  <a:schemeClr val="accent5">
                    <a:lumMod val="75000"/>
                  </a:schemeClr>
                </a:solidFill>
                <a:highlight>
                  <a:srgbClr val="FFFF00"/>
                </a:highlight>
                <a:latin typeface="Century Gothic" panose="020B0502020202020204" pitchFamily="34" charset="0"/>
              </a:rPr>
            </a:br>
            <a:endParaRPr lang="en-US" dirty="0">
              <a:highlight>
                <a:srgbClr val="FFFF00"/>
              </a:highlight>
            </a:endParaRPr>
          </a:p>
        </p:txBody>
      </p:sp>
      <p:sp>
        <p:nvSpPr>
          <p:cNvPr id="5" name="Rectangle 4">
            <a:extLst>
              <a:ext uri="{FF2B5EF4-FFF2-40B4-BE49-F238E27FC236}">
                <a16:creationId xmlns:a16="http://schemas.microsoft.com/office/drawing/2014/main" id="{CFA1DBB9-72A3-B482-7792-93B5E4F5B1CF}"/>
              </a:ext>
            </a:extLst>
          </p:cNvPr>
          <p:cNvSpPr/>
          <p:nvPr/>
        </p:nvSpPr>
        <p:spPr>
          <a:xfrm>
            <a:off x="228600" y="1436914"/>
            <a:ext cx="11723914" cy="51598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00" b="1" dirty="0">
              <a:latin typeface="Century Gothic" panose="020B0502020202020204" pitchFamily="34" charset="0"/>
              <a:cs typeface="Corsiva Hebrew" pitchFamily="2" charset="-79"/>
            </a:endParaRPr>
          </a:p>
          <a:p>
            <a:pPr algn="ctr"/>
            <a:r>
              <a:rPr lang="en-US" sz="2800" b="1" dirty="0">
                <a:latin typeface="Century Gothic" panose="020B0502020202020204" pitchFamily="34" charset="0"/>
                <a:cs typeface="Corsiva Hebrew" pitchFamily="2" charset="-79"/>
              </a:rPr>
              <a:t>PROGRAM PENGEMBANGAN JASA KONSTRUKSI : RP. 9.471.211.674</a:t>
            </a:r>
          </a:p>
          <a:p>
            <a:pPr algn="ctr"/>
            <a:endParaRPr lang="en-US" sz="2800" b="1" dirty="0">
              <a:latin typeface="Century Gothic" panose="020B0502020202020204" pitchFamily="34" charset="0"/>
              <a:cs typeface="Corsiva Hebrew" pitchFamily="2" charset="-79"/>
            </a:endParaRPr>
          </a:p>
          <a:p>
            <a:pPr algn="ctr"/>
            <a:endParaRPr lang="en-US" sz="2800" b="1" dirty="0">
              <a:solidFill>
                <a:srgbClr val="FF9933"/>
              </a:solidFill>
              <a:latin typeface="Century Gothic" panose="020B0502020202020204" pitchFamily="34" charset="0"/>
              <a:cs typeface="Corsiva Hebrew" pitchFamily="2" charset="-79"/>
            </a:endParaRPr>
          </a:p>
          <a:p>
            <a:pPr algn="ctr"/>
            <a:r>
              <a:rPr lang="en-US" sz="3200" b="1" dirty="0">
                <a:solidFill>
                  <a:srgbClr val="FFC000"/>
                </a:solidFill>
                <a:latin typeface="Century Gothic" panose="020B0502020202020204" pitchFamily="34" charset="0"/>
                <a:cs typeface="Corsiva Hebrew" pitchFamily="2" charset="-79"/>
              </a:rPr>
              <a:t>KEGIATAN PENYELENGGARAAN PELATIHAN TENAGA AHLI KONSTRUKSI RP. 7.724.181.480</a:t>
            </a:r>
          </a:p>
          <a:p>
            <a:pPr algn="ctr"/>
            <a:endParaRPr lang="en-US" sz="3200" b="1" dirty="0">
              <a:latin typeface="Century Gothic" panose="020B0502020202020204" pitchFamily="34" charset="0"/>
              <a:cs typeface="Corsiva Hebrew" pitchFamily="2" charset="-79"/>
            </a:endParaRPr>
          </a:p>
          <a:p>
            <a:pPr algn="ctr"/>
            <a:r>
              <a:rPr lang="en-US" sz="3200" b="1" dirty="0">
                <a:solidFill>
                  <a:srgbClr val="FFFF00"/>
                </a:solidFill>
                <a:latin typeface="Century Gothic" panose="020B0502020202020204" pitchFamily="34" charset="0"/>
                <a:cs typeface="Corsiva Hebrew" pitchFamily="2" charset="-79"/>
              </a:rPr>
              <a:t>KEGIATAN SISTEM INFORMASI JASA KONSTRUKSI (SIPJAKI) CAKUPAN DAERAH PROVINSI RP. 235.152.128</a:t>
            </a:r>
          </a:p>
          <a:p>
            <a:pPr algn="ctr"/>
            <a:endParaRPr lang="en-US" sz="3200" b="1" dirty="0">
              <a:latin typeface="Century Gothic" panose="020B0502020202020204" pitchFamily="34" charset="0"/>
              <a:cs typeface="Corsiva Hebrew" pitchFamily="2" charset="-79"/>
            </a:endParaRPr>
          </a:p>
          <a:p>
            <a:pPr algn="ctr"/>
            <a:r>
              <a:rPr lang="en-US" sz="3200" b="1" dirty="0">
                <a:solidFill>
                  <a:schemeClr val="bg2">
                    <a:lumMod val="10000"/>
                  </a:schemeClr>
                </a:solidFill>
                <a:latin typeface="Century Gothic" panose="020B0502020202020204" pitchFamily="34" charset="0"/>
                <a:cs typeface="Corsiva Hebrew" pitchFamily="2" charset="-79"/>
              </a:rPr>
              <a:t>KEGIATAN KEBIJAKAN KHUSUS TERHADAP PENYELENGGARAAN JASA KONSTRUKSI RP. 1.511.878.066</a:t>
            </a:r>
          </a:p>
          <a:p>
            <a:endParaRPr lang="en-US" sz="2800" b="1" dirty="0">
              <a:latin typeface="Century Gothic" panose="020B0502020202020204" pitchFamily="34" charset="0"/>
              <a:cs typeface="Corsiva Hebrew" pitchFamily="2" charset="-79"/>
            </a:endParaRPr>
          </a:p>
        </p:txBody>
      </p:sp>
      <p:sp>
        <p:nvSpPr>
          <p:cNvPr id="6" name="Down Arrow 5">
            <a:extLst>
              <a:ext uri="{FF2B5EF4-FFF2-40B4-BE49-F238E27FC236}">
                <a16:creationId xmlns:a16="http://schemas.microsoft.com/office/drawing/2014/main" id="{A76A460C-D3C8-5CEB-B53A-6E6BCF18EF35}"/>
              </a:ext>
            </a:extLst>
          </p:cNvPr>
          <p:cNvSpPr/>
          <p:nvPr/>
        </p:nvSpPr>
        <p:spPr>
          <a:xfrm>
            <a:off x="5634156" y="1963783"/>
            <a:ext cx="912802" cy="850392"/>
          </a:xfrm>
          <a:prstGeom prst="down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733141AA-6B33-FE68-A9FC-3B3C9F6ECD68}"/>
              </a:ext>
            </a:extLst>
          </p:cNvPr>
          <p:cNvSpPr/>
          <p:nvPr/>
        </p:nvSpPr>
        <p:spPr>
          <a:xfrm>
            <a:off x="228600" y="210093"/>
            <a:ext cx="11723914" cy="1067453"/>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latin typeface="Century Gothic" panose="020B0502020202020204" pitchFamily="34" charset="0"/>
                <a:cs typeface="Corsiva Hebrew" pitchFamily="2" charset="-79"/>
              </a:rPr>
              <a:t>PAGU ANGGARAN SUB URUSAN JASA KONSTRUKSI T.A 2025</a:t>
            </a:r>
          </a:p>
          <a:p>
            <a:pPr algn="ctr"/>
            <a:r>
              <a:rPr lang="en-US" sz="1600" b="1" i="1" dirty="0">
                <a:latin typeface="Century Gothic" panose="020B0502020202020204" pitchFamily="34" charset="0"/>
                <a:cs typeface="Corsiva Hebrew" pitchFamily="2" charset="-79"/>
              </a:rPr>
              <a:t>(status </a:t>
            </a:r>
            <a:r>
              <a:rPr lang="en-US" sz="1600" b="1" i="1" dirty="0" err="1">
                <a:latin typeface="Century Gothic" panose="020B0502020202020204" pitchFamily="34" charset="0"/>
                <a:cs typeface="Corsiva Hebrew" pitchFamily="2" charset="-79"/>
              </a:rPr>
              <a:t>setelah</a:t>
            </a:r>
            <a:r>
              <a:rPr lang="en-US" sz="1600" b="1" i="1" dirty="0">
                <a:latin typeface="Century Gothic" panose="020B0502020202020204" pitchFamily="34" charset="0"/>
                <a:cs typeface="Corsiva Hebrew" pitchFamily="2" charset="-79"/>
              </a:rPr>
              <a:t> </a:t>
            </a:r>
            <a:r>
              <a:rPr lang="en-US" sz="1600" b="1" i="1" dirty="0" err="1">
                <a:latin typeface="Century Gothic" panose="020B0502020202020204" pitchFamily="34" charset="0"/>
                <a:cs typeface="Corsiva Hebrew" pitchFamily="2" charset="-79"/>
              </a:rPr>
              <a:t>dilakukan</a:t>
            </a:r>
            <a:r>
              <a:rPr lang="en-US" sz="1600" b="1" i="1" dirty="0">
                <a:latin typeface="Century Gothic" panose="020B0502020202020204" pitchFamily="34" charset="0"/>
                <a:cs typeface="Corsiva Hebrew" pitchFamily="2" charset="-79"/>
              </a:rPr>
              <a:t> </a:t>
            </a:r>
            <a:r>
              <a:rPr lang="en-US" sz="1600" b="1" i="1" dirty="0" err="1">
                <a:latin typeface="Century Gothic" panose="020B0502020202020204" pitchFamily="34" charset="0"/>
                <a:cs typeface="Corsiva Hebrew" pitchFamily="2" charset="-79"/>
              </a:rPr>
              <a:t>pergeseran</a:t>
            </a:r>
            <a:r>
              <a:rPr lang="en-US" sz="1600" b="1" i="1" dirty="0">
                <a:latin typeface="Century Gothic" panose="020B0502020202020204" pitchFamily="34" charset="0"/>
                <a:cs typeface="Corsiva Hebrew" pitchFamily="2" charset="-79"/>
              </a:rPr>
              <a:t>)</a:t>
            </a:r>
          </a:p>
        </p:txBody>
      </p:sp>
    </p:spTree>
    <p:extLst>
      <p:ext uri="{BB962C8B-B14F-4D97-AF65-F5344CB8AC3E}">
        <p14:creationId xmlns:p14="http://schemas.microsoft.com/office/powerpoint/2010/main" val="2670624431"/>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73686D-E9E4-BEF2-7D40-B999FF6BBC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A672D6-D455-9020-581B-DAB847A29741}"/>
              </a:ext>
            </a:extLst>
          </p:cNvPr>
          <p:cNvSpPr>
            <a:spLocks noGrp="1"/>
          </p:cNvSpPr>
          <p:nvPr>
            <p:ph type="title"/>
          </p:nvPr>
        </p:nvSpPr>
        <p:spPr>
          <a:xfrm>
            <a:off x="0" y="0"/>
            <a:ext cx="12192000" cy="6858000"/>
          </a:xfrm>
          <a:solidFill>
            <a:schemeClr val="accent2"/>
          </a:solidFill>
        </p:spPr>
        <p:txBody>
          <a:bodyPr>
            <a:normAutofit/>
          </a:bodyPr>
          <a:lstStyle/>
          <a:p>
            <a:pPr algn="ctr"/>
            <a:br>
              <a:rPr lang="fi-FI" sz="4400" b="1" kern="0" spc="300" dirty="0">
                <a:solidFill>
                  <a:schemeClr val="accent5">
                    <a:lumMod val="75000"/>
                  </a:schemeClr>
                </a:solidFill>
                <a:latin typeface="Century Gothic" panose="020B0502020202020204" pitchFamily="34" charset="0"/>
              </a:rPr>
            </a:br>
            <a:br>
              <a:rPr lang="fi-FI" sz="4400" b="1" kern="0" spc="300" dirty="0">
                <a:solidFill>
                  <a:schemeClr val="accent5">
                    <a:lumMod val="75000"/>
                  </a:schemeClr>
                </a:solidFill>
                <a:latin typeface="Century Gothic" panose="020B0502020202020204" pitchFamily="34" charset="0"/>
              </a:rPr>
            </a:br>
            <a:br>
              <a:rPr lang="fi-FI" sz="4400" b="1" kern="0" spc="300" dirty="0">
                <a:solidFill>
                  <a:schemeClr val="accent5">
                    <a:lumMod val="75000"/>
                  </a:schemeClr>
                </a:solidFill>
                <a:latin typeface="Century Gothic" panose="020B0502020202020204" pitchFamily="34" charset="0"/>
              </a:rPr>
            </a:br>
            <a:br>
              <a:rPr lang="fi-FI" sz="4400" b="1" kern="0" spc="300" dirty="0">
                <a:solidFill>
                  <a:schemeClr val="accent5">
                    <a:lumMod val="75000"/>
                  </a:schemeClr>
                </a:solidFill>
                <a:latin typeface="Century Gothic" panose="020B0502020202020204" pitchFamily="34" charset="0"/>
              </a:rPr>
            </a:br>
            <a:br>
              <a:rPr lang="fi-FI" sz="4400" b="1" kern="0" spc="300" dirty="0">
                <a:solidFill>
                  <a:schemeClr val="accent5">
                    <a:lumMod val="75000"/>
                  </a:schemeClr>
                </a:solidFill>
                <a:highlight>
                  <a:srgbClr val="FFFF00"/>
                </a:highlight>
                <a:latin typeface="Century Gothic" panose="020B0502020202020204" pitchFamily="34" charset="0"/>
              </a:rPr>
            </a:br>
            <a:br>
              <a:rPr lang="fi-FI" sz="4400" b="1" kern="0" spc="300" dirty="0">
                <a:solidFill>
                  <a:schemeClr val="accent5">
                    <a:lumMod val="75000"/>
                  </a:schemeClr>
                </a:solidFill>
                <a:highlight>
                  <a:srgbClr val="FFFF00"/>
                </a:highlight>
                <a:latin typeface="Century Gothic" panose="020B0502020202020204" pitchFamily="34" charset="0"/>
              </a:rPr>
            </a:br>
            <a:endParaRPr lang="en-US" dirty="0">
              <a:highlight>
                <a:srgbClr val="FFFF00"/>
              </a:highlight>
            </a:endParaRPr>
          </a:p>
        </p:txBody>
      </p:sp>
      <p:sp>
        <p:nvSpPr>
          <p:cNvPr id="7" name="Rectangle 6">
            <a:extLst>
              <a:ext uri="{FF2B5EF4-FFF2-40B4-BE49-F238E27FC236}">
                <a16:creationId xmlns:a16="http://schemas.microsoft.com/office/drawing/2014/main" id="{8497C4A2-A491-E2D4-85FA-02003B36CE89}"/>
              </a:ext>
            </a:extLst>
          </p:cNvPr>
          <p:cNvSpPr/>
          <p:nvPr/>
        </p:nvSpPr>
        <p:spPr>
          <a:xfrm>
            <a:off x="106680" y="112486"/>
            <a:ext cx="4205614" cy="954967"/>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b="1" dirty="0">
              <a:solidFill>
                <a:srgbClr val="FF0000"/>
              </a:solidFill>
              <a:latin typeface="Century Gothic" panose="020B0502020202020204" pitchFamily="34" charset="0"/>
              <a:cs typeface="Corsiva Hebrew" pitchFamily="2" charset="-79"/>
            </a:endParaRPr>
          </a:p>
          <a:p>
            <a:pPr algn="ctr"/>
            <a:endParaRPr lang="en-US" sz="2000" b="1" dirty="0">
              <a:solidFill>
                <a:srgbClr val="FF0000"/>
              </a:solidFill>
              <a:latin typeface="Century Gothic" panose="020B0502020202020204" pitchFamily="34" charset="0"/>
              <a:cs typeface="Corsiva Hebrew" pitchFamily="2" charset="-79"/>
            </a:endParaRPr>
          </a:p>
          <a:p>
            <a:pPr algn="ctr"/>
            <a:r>
              <a:rPr lang="en-US" sz="2000" b="1" dirty="0">
                <a:solidFill>
                  <a:srgbClr val="FF0000"/>
                </a:solidFill>
                <a:latin typeface="Century Gothic" panose="020B0502020202020204" pitchFamily="34" charset="0"/>
                <a:cs typeface="Corsiva Hebrew" pitchFamily="2" charset="-79"/>
              </a:rPr>
              <a:t>KEGIATAN PENYELENGGARAAN PELATIHAN TENAGA AHLI </a:t>
            </a:r>
            <a:r>
              <a:rPr lang="en-US" sz="2000" b="1">
                <a:solidFill>
                  <a:srgbClr val="FF0000"/>
                </a:solidFill>
                <a:latin typeface="Century Gothic" panose="020B0502020202020204" pitchFamily="34" charset="0"/>
                <a:cs typeface="Corsiva Hebrew" pitchFamily="2" charset="-79"/>
              </a:rPr>
              <a:t>KONSTRUKSI </a:t>
            </a:r>
            <a:r>
              <a:rPr lang="en-US" sz="2000" b="1">
                <a:solidFill>
                  <a:srgbClr val="FF9933"/>
                </a:solidFill>
                <a:latin typeface="Century Gothic" panose="020B0502020202020204" pitchFamily="34" charset="0"/>
                <a:cs typeface="Corsiva Hebrew" pitchFamily="2" charset="-79"/>
              </a:rPr>
              <a:t>RP. 7.724.181.480</a:t>
            </a:r>
            <a:endParaRPr lang="en-US" sz="2000" b="1">
              <a:latin typeface="Century Gothic" panose="020B0502020202020204" pitchFamily="34" charset="0"/>
              <a:cs typeface="Corsiva Hebrew" pitchFamily="2" charset="-79"/>
            </a:endParaRPr>
          </a:p>
          <a:p>
            <a:endParaRPr lang="en-US" sz="2000" b="1">
              <a:latin typeface="Century Gothic" panose="020B0502020202020204" pitchFamily="34" charset="0"/>
              <a:cs typeface="Corsiva Hebrew" pitchFamily="2" charset="-79"/>
            </a:endParaRPr>
          </a:p>
          <a:p>
            <a:endParaRPr lang="en-US" sz="2000" b="1" dirty="0">
              <a:latin typeface="Century Gothic" panose="020B0502020202020204" pitchFamily="34" charset="0"/>
              <a:cs typeface="Corsiva Hebrew" pitchFamily="2" charset="-79"/>
            </a:endParaRPr>
          </a:p>
        </p:txBody>
      </p:sp>
      <p:sp>
        <p:nvSpPr>
          <p:cNvPr id="12" name="Rectangle 11">
            <a:extLst>
              <a:ext uri="{FF2B5EF4-FFF2-40B4-BE49-F238E27FC236}">
                <a16:creationId xmlns:a16="http://schemas.microsoft.com/office/drawing/2014/main" id="{C8EB30DA-AD8E-C33D-04B3-9C39879DC761}"/>
              </a:ext>
            </a:extLst>
          </p:cNvPr>
          <p:cNvSpPr/>
          <p:nvPr/>
        </p:nvSpPr>
        <p:spPr>
          <a:xfrm>
            <a:off x="4497922" y="112486"/>
            <a:ext cx="3348103" cy="954967"/>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dirty="0">
                <a:solidFill>
                  <a:srgbClr val="00B050"/>
                </a:solidFill>
                <a:latin typeface="Century Gothic" panose="020B0502020202020204" pitchFamily="34" charset="0"/>
                <a:cs typeface="Corsiva Hebrew" pitchFamily="2" charset="-79"/>
              </a:rPr>
              <a:t>KEGIATAN KEBIJAKAN KHUSUS TERHADAP PENYELENGGARAAN JASA </a:t>
            </a:r>
            <a:r>
              <a:rPr lang="en-US" sz="1600" b="1">
                <a:solidFill>
                  <a:srgbClr val="00B050"/>
                </a:solidFill>
                <a:latin typeface="Century Gothic" panose="020B0502020202020204" pitchFamily="34" charset="0"/>
                <a:cs typeface="Corsiva Hebrew" pitchFamily="2" charset="-79"/>
              </a:rPr>
              <a:t>KONSTRUKSI                          </a:t>
            </a:r>
            <a:r>
              <a:rPr lang="en-US" sz="1600" b="1">
                <a:solidFill>
                  <a:srgbClr val="FFFF00"/>
                </a:solidFill>
                <a:latin typeface="Century Gothic" panose="020B0502020202020204" pitchFamily="34" charset="0"/>
                <a:cs typeface="Corsiva Hebrew" pitchFamily="2" charset="-79"/>
              </a:rPr>
              <a:t>RP. 235.152.128</a:t>
            </a:r>
          </a:p>
        </p:txBody>
      </p:sp>
      <p:sp>
        <p:nvSpPr>
          <p:cNvPr id="13" name="Rectangle 12">
            <a:extLst>
              <a:ext uri="{FF2B5EF4-FFF2-40B4-BE49-F238E27FC236}">
                <a16:creationId xmlns:a16="http://schemas.microsoft.com/office/drawing/2014/main" id="{3C683996-BB5F-2EB3-2D1C-50554FEDF957}"/>
              </a:ext>
            </a:extLst>
          </p:cNvPr>
          <p:cNvSpPr/>
          <p:nvPr/>
        </p:nvSpPr>
        <p:spPr>
          <a:xfrm>
            <a:off x="7926365" y="112485"/>
            <a:ext cx="4205614" cy="954967"/>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rgbClr val="FFFF00"/>
                </a:solidFill>
                <a:latin typeface="Century Gothic" panose="020B0502020202020204" pitchFamily="34" charset="0"/>
                <a:cs typeface="Corsiva Hebrew" pitchFamily="2" charset="-79"/>
              </a:rPr>
              <a:t>KEGIATAN SISTEM INFORMASI JASA KONSTRUKSI (SIPJAKI) CAKUPAN DAERAH PROVINSI </a:t>
            </a:r>
            <a:r>
              <a:rPr lang="en-US" sz="1800" b="1" dirty="0">
                <a:solidFill>
                  <a:schemeClr val="bg1"/>
                </a:solidFill>
                <a:latin typeface="Century Gothic" panose="020B0502020202020204" pitchFamily="34" charset="0"/>
                <a:cs typeface="Corsiva Hebrew" pitchFamily="2" charset="-79"/>
              </a:rPr>
              <a:t>RP. 1.511.878.066</a:t>
            </a:r>
            <a:endParaRPr lang="en-US" b="1" dirty="0">
              <a:solidFill>
                <a:schemeClr val="bg1"/>
              </a:solidFill>
              <a:latin typeface="Century Gothic" panose="020B0502020202020204" pitchFamily="34" charset="0"/>
              <a:cs typeface="Corsiva Hebrew" pitchFamily="2" charset="-79"/>
            </a:endParaRPr>
          </a:p>
        </p:txBody>
      </p:sp>
      <p:pic>
        <p:nvPicPr>
          <p:cNvPr id="4" name="Picture 3">
            <a:extLst>
              <a:ext uri="{FF2B5EF4-FFF2-40B4-BE49-F238E27FC236}">
                <a16:creationId xmlns:a16="http://schemas.microsoft.com/office/drawing/2014/main" id="{68388127-09CF-8EB0-8855-6A0943802DCF}"/>
              </a:ext>
            </a:extLst>
          </p:cNvPr>
          <p:cNvPicPr>
            <a:picLocks noChangeAspect="1"/>
          </p:cNvPicPr>
          <p:nvPr/>
        </p:nvPicPr>
        <p:blipFill>
          <a:blip r:embed="rId2">
            <a:extLst>
              <a:ext uri="{28A0092B-C50C-407E-A947-70E740481C1C}">
                <a14:useLocalDpi xmlns:a14="http://schemas.microsoft.com/office/drawing/2010/main" val="0"/>
              </a:ext>
            </a:extLst>
          </a:blip>
          <a:srcRect t="1861"/>
          <a:stretch>
            <a:fillRect/>
          </a:stretch>
        </p:blipFill>
        <p:spPr>
          <a:xfrm>
            <a:off x="113545" y="1502996"/>
            <a:ext cx="4384378" cy="3810409"/>
          </a:xfrm>
          <a:prstGeom prst="rect">
            <a:avLst/>
          </a:prstGeom>
        </p:spPr>
      </p:pic>
      <p:pic>
        <p:nvPicPr>
          <p:cNvPr id="6" name="Picture 5">
            <a:extLst>
              <a:ext uri="{FF2B5EF4-FFF2-40B4-BE49-F238E27FC236}">
                <a16:creationId xmlns:a16="http://schemas.microsoft.com/office/drawing/2014/main" id="{F2CF8DE6-519D-BC2F-FE9D-6C981F325A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96911" y="1502996"/>
            <a:ext cx="3989005" cy="1647977"/>
          </a:xfrm>
          <a:prstGeom prst="rect">
            <a:avLst/>
          </a:prstGeom>
        </p:spPr>
      </p:pic>
      <p:pic>
        <p:nvPicPr>
          <p:cNvPr id="10" name="Picture 9">
            <a:extLst>
              <a:ext uri="{FF2B5EF4-FFF2-40B4-BE49-F238E27FC236}">
                <a16:creationId xmlns:a16="http://schemas.microsoft.com/office/drawing/2014/main" id="{40ED781A-1096-AF15-02EF-E399D15150D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11469" y="1502996"/>
            <a:ext cx="3271896" cy="1647977"/>
          </a:xfrm>
          <a:prstGeom prst="rect">
            <a:avLst/>
          </a:prstGeom>
        </p:spPr>
      </p:pic>
    </p:spTree>
    <p:extLst>
      <p:ext uri="{BB962C8B-B14F-4D97-AF65-F5344CB8AC3E}">
        <p14:creationId xmlns:p14="http://schemas.microsoft.com/office/powerpoint/2010/main" val="270923783"/>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0928B-707F-FCAC-99FC-C63D289355D6}"/>
              </a:ext>
            </a:extLst>
          </p:cNvPr>
          <p:cNvSpPr>
            <a:spLocks noGrp="1"/>
          </p:cNvSpPr>
          <p:nvPr>
            <p:ph type="title"/>
          </p:nvPr>
        </p:nvSpPr>
        <p:spPr>
          <a:xfrm>
            <a:off x="264968" y="1910973"/>
            <a:ext cx="11662064" cy="2294948"/>
          </a:xfrm>
        </p:spPr>
        <p:txBody>
          <a:bodyPr>
            <a:noAutofit/>
          </a:bodyPr>
          <a:lstStyle/>
          <a:p>
            <a:pPr algn="ctr"/>
            <a:br>
              <a:rPr lang="fi-FI" sz="4800" b="1" kern="0" spc="300" dirty="0">
                <a:solidFill>
                  <a:schemeClr val="accent5">
                    <a:lumMod val="75000"/>
                  </a:schemeClr>
                </a:solidFill>
                <a:latin typeface="Century Gothic" panose="020B0502020202020204" pitchFamily="34" charset="0"/>
              </a:rPr>
            </a:br>
            <a:r>
              <a:rPr lang="fi-FI" sz="4800" b="1" kern="0" spc="300" dirty="0">
                <a:solidFill>
                  <a:schemeClr val="accent5">
                    <a:lumMod val="75000"/>
                  </a:schemeClr>
                </a:solidFill>
                <a:latin typeface="Century Gothic" panose="020B0502020202020204" pitchFamily="34" charset="0"/>
              </a:rPr>
              <a:t>PROGRAM PENGEMBANGAN </a:t>
            </a:r>
            <a:br>
              <a:rPr lang="fi-FI" sz="4800" b="1" kern="0" spc="300" dirty="0">
                <a:solidFill>
                  <a:schemeClr val="accent5">
                    <a:lumMod val="75000"/>
                  </a:schemeClr>
                </a:solidFill>
                <a:latin typeface="Century Gothic" panose="020B0502020202020204" pitchFamily="34" charset="0"/>
              </a:rPr>
            </a:br>
            <a:r>
              <a:rPr lang="fi-FI" sz="4800" b="1" kern="0" spc="300" dirty="0">
                <a:solidFill>
                  <a:schemeClr val="accent5">
                    <a:lumMod val="75000"/>
                  </a:schemeClr>
                </a:solidFill>
                <a:latin typeface="Century Gothic" panose="020B0502020202020204" pitchFamily="34" charset="0"/>
              </a:rPr>
              <a:t>JASA KONSTRUKSI</a:t>
            </a:r>
            <a:br>
              <a:rPr lang="fi-FI" sz="4800" b="1" kern="0" spc="300" dirty="0">
                <a:solidFill>
                  <a:schemeClr val="accent5">
                    <a:lumMod val="75000"/>
                  </a:schemeClr>
                </a:solidFill>
                <a:latin typeface="Century Gothic" panose="020B0502020202020204" pitchFamily="34" charset="0"/>
              </a:rPr>
            </a:br>
            <a:r>
              <a:rPr lang="fi-FI" sz="4800" b="1" kern="0" spc="300" dirty="0">
                <a:solidFill>
                  <a:schemeClr val="accent5">
                    <a:lumMod val="75000"/>
                  </a:schemeClr>
                </a:solidFill>
                <a:latin typeface="Century Gothic" panose="020B0502020202020204" pitchFamily="34" charset="0"/>
              </a:rPr>
              <a:t>TAHUN 2025</a:t>
            </a:r>
            <a:br>
              <a:rPr lang="fi-FI" sz="4800" b="1" kern="0" spc="300" dirty="0">
                <a:solidFill>
                  <a:schemeClr val="accent5">
                    <a:lumMod val="75000"/>
                  </a:schemeClr>
                </a:solidFill>
                <a:latin typeface="Century Gothic" panose="020B0502020202020204" pitchFamily="34" charset="0"/>
              </a:rPr>
            </a:br>
            <a:br>
              <a:rPr lang="fi-FI" sz="4800" b="1" kern="0" spc="300">
                <a:solidFill>
                  <a:schemeClr val="accent5">
                    <a:lumMod val="75000"/>
                  </a:schemeClr>
                </a:solidFill>
                <a:latin typeface="Century Gothic" panose="020B0502020202020204" pitchFamily="34" charset="0"/>
              </a:rPr>
            </a:br>
            <a:r>
              <a:rPr lang="en-US" sz="6600" b="1">
                <a:latin typeface="Century Gothic" panose="020B0502020202020204" pitchFamily="34" charset="0"/>
                <a:cs typeface="Corsiva Hebrew" pitchFamily="2" charset="-79"/>
              </a:rPr>
              <a:t>RP. 9.471.211.674</a:t>
            </a:r>
            <a:br>
              <a:rPr lang="fi-FI" sz="4800" b="1" kern="0" spc="300" dirty="0">
                <a:solidFill>
                  <a:schemeClr val="accent5">
                    <a:lumMod val="75000"/>
                  </a:schemeClr>
                </a:solidFill>
                <a:latin typeface="Century Gothic" panose="020B0502020202020204" pitchFamily="34" charset="0"/>
              </a:rPr>
            </a:br>
            <a:endParaRPr lang="en-US" sz="4800" dirty="0"/>
          </a:p>
        </p:txBody>
      </p:sp>
    </p:spTree>
    <p:extLst>
      <p:ext uri="{BB962C8B-B14F-4D97-AF65-F5344CB8AC3E}">
        <p14:creationId xmlns:p14="http://schemas.microsoft.com/office/powerpoint/2010/main" val="3867290564"/>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 y="7176"/>
            <a:ext cx="12192000" cy="6858000"/>
          </a:xfrm>
          <a:prstGeom prst="rect">
            <a:avLst/>
          </a:prstGeom>
          <a:solidFill>
            <a:srgbClr val="92D050"/>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
        <p:nvSpPr>
          <p:cNvPr id="3" name="TextBox 2">
            <a:extLst>
              <a:ext uri="{FF2B5EF4-FFF2-40B4-BE49-F238E27FC236}">
                <a16:creationId xmlns:a16="http://schemas.microsoft.com/office/drawing/2014/main" id="{482B0056-8F15-4E4B-9E4A-6432E79026CB}"/>
              </a:ext>
            </a:extLst>
          </p:cNvPr>
          <p:cNvSpPr txBox="1"/>
          <p:nvPr/>
        </p:nvSpPr>
        <p:spPr>
          <a:xfrm>
            <a:off x="319084" y="1303828"/>
            <a:ext cx="11553826" cy="3854883"/>
          </a:xfrm>
          <a:prstGeom prst="rect">
            <a:avLst/>
          </a:prstGeom>
          <a:noFill/>
        </p:spPr>
        <p:txBody>
          <a:bodyPr wrap="square" lIns="91423" tIns="45711" rIns="91423" bIns="45711">
            <a:spAutoFit/>
          </a:bodyPr>
          <a:lstStyle/>
          <a:p>
            <a:pPr marL="12700" algn="ctr" defTabSz="914400">
              <a:spcBef>
                <a:spcPts val="100"/>
              </a:spcBef>
              <a:tabLst>
                <a:tab pos="2719070" algn="l"/>
              </a:tabLst>
              <a:defRPr/>
            </a:pPr>
            <a:r>
              <a:rPr lang="fi-FI" sz="4400" b="1" kern="0" spc="300" dirty="0">
                <a:solidFill>
                  <a:schemeClr val="accent5">
                    <a:lumMod val="75000"/>
                  </a:schemeClr>
                </a:solidFill>
                <a:latin typeface="Century Gothic" panose="020B0502020202020204" pitchFamily="34" charset="0"/>
              </a:rPr>
              <a:t>KEGIATAN PENYELENGGARAAN PELATIHAN TENAGA AHLI KONSTRUKSI</a:t>
            </a:r>
          </a:p>
          <a:p>
            <a:pPr marL="12700" algn="ctr" defTabSz="914400">
              <a:spcBef>
                <a:spcPts val="100"/>
              </a:spcBef>
              <a:tabLst>
                <a:tab pos="2719070" algn="l"/>
              </a:tabLst>
              <a:defRPr/>
            </a:pPr>
            <a:endParaRPr lang="fi-FI" sz="4400" b="1" kern="0" spc="300" dirty="0">
              <a:solidFill>
                <a:schemeClr val="accent5">
                  <a:lumMod val="75000"/>
                </a:schemeClr>
              </a:solidFill>
              <a:latin typeface="Century Gothic" panose="020B0502020202020204" pitchFamily="34" charset="0"/>
            </a:endParaRPr>
          </a:p>
          <a:p>
            <a:pPr marL="12700" algn="ctr" defTabSz="914400">
              <a:spcBef>
                <a:spcPts val="100"/>
              </a:spcBef>
              <a:tabLst>
                <a:tab pos="2719070" algn="l"/>
              </a:tabLst>
              <a:defRPr/>
            </a:pPr>
            <a:endParaRPr lang="fi-FI" sz="4400" b="1" kern="0" spc="300" dirty="0">
              <a:solidFill>
                <a:schemeClr val="accent5">
                  <a:lumMod val="75000"/>
                </a:schemeClr>
              </a:solidFill>
              <a:latin typeface="Century Gothic" panose="020B0502020202020204" pitchFamily="34" charset="0"/>
            </a:endParaRPr>
          </a:p>
          <a:p>
            <a:pPr marL="12700" algn="ctr" defTabSz="914400">
              <a:spcBef>
                <a:spcPts val="100"/>
              </a:spcBef>
              <a:tabLst>
                <a:tab pos="2719070" algn="l"/>
              </a:tabLst>
              <a:defRPr/>
            </a:pPr>
            <a:r>
              <a:rPr lang="en-US" sz="6600" b="1">
                <a:solidFill>
                  <a:srgbClr val="FF0000"/>
                </a:solidFill>
                <a:latin typeface="Century Gothic" panose="020B0502020202020204" pitchFamily="34" charset="0"/>
                <a:cs typeface="Corsiva Hebrew" pitchFamily="2" charset="-79"/>
              </a:rPr>
              <a:t>RP. 7.724.181.480</a:t>
            </a:r>
            <a:endParaRPr lang="fi-FI" sz="6600" b="1" kern="0" spc="300" dirty="0">
              <a:solidFill>
                <a:srgbClr val="FF0000"/>
              </a:solidFill>
              <a:latin typeface="Century Gothic" panose="020B0502020202020204" pitchFamily="34" charset="0"/>
            </a:endParaRPr>
          </a:p>
        </p:txBody>
      </p:sp>
    </p:spTree>
    <p:extLst>
      <p:ext uri="{BB962C8B-B14F-4D97-AF65-F5344CB8AC3E}">
        <p14:creationId xmlns:p14="http://schemas.microsoft.com/office/powerpoint/2010/main" val="1007908068"/>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8907E-78BE-8785-ABDD-C21FC57BD554}"/>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8D208655-5B18-1961-C988-CD959AD78388}"/>
              </a:ext>
            </a:extLst>
          </p:cNvPr>
          <p:cNvSpPr>
            <a:spLocks noChangeArrowheads="1"/>
          </p:cNvSpPr>
          <p:nvPr/>
        </p:nvSpPr>
        <p:spPr bwMode="auto">
          <a:xfrm>
            <a:off x="0" y="1742"/>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a:extLst>
              <a:ext uri="{FF2B5EF4-FFF2-40B4-BE49-F238E27FC236}">
                <a16:creationId xmlns:a16="http://schemas.microsoft.com/office/drawing/2014/main" id="{0E3D2221-D3BB-FB66-FF35-8896AC7298AF}"/>
              </a:ext>
            </a:extLst>
          </p:cNvPr>
          <p:cNvSpPr>
            <a:spLocks noGrp="1"/>
          </p:cNvSpPr>
          <p:nvPr>
            <p:ph type="ctrTitle"/>
          </p:nvPr>
        </p:nvSpPr>
        <p:spPr>
          <a:xfrm>
            <a:off x="-147804" y="-208161"/>
            <a:ext cx="9144000" cy="1423235"/>
          </a:xfrm>
        </p:spPr>
        <p:txBody>
          <a:bodyPr>
            <a:noAutofit/>
          </a:bodyPr>
          <a:lstStyle/>
          <a:p>
            <a:br>
              <a:rPr lang="en-US" sz="2500"/>
            </a:br>
            <a:endParaRPr lang="en-US" sz="2500" dirty="0"/>
          </a:p>
        </p:txBody>
      </p:sp>
      <p:sp>
        <p:nvSpPr>
          <p:cNvPr id="16" name="Title 12">
            <a:extLst>
              <a:ext uri="{FF2B5EF4-FFF2-40B4-BE49-F238E27FC236}">
                <a16:creationId xmlns:a16="http://schemas.microsoft.com/office/drawing/2014/main" id="{A915CE92-A6F4-48F2-507E-E8554FE316AB}"/>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BA85897A-A18C-0599-03EC-7222EE46AE4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4A1F9B51-6B5E-59CC-E002-9F5AED21AE6C}"/>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Text Placeholder 34">
            <a:extLst>
              <a:ext uri="{FF2B5EF4-FFF2-40B4-BE49-F238E27FC236}">
                <a16:creationId xmlns:a16="http://schemas.microsoft.com/office/drawing/2014/main" id="{968E478A-2429-6FEA-AD5F-99BF5EED0740}"/>
              </a:ext>
            </a:extLst>
          </p:cNvPr>
          <p:cNvSpPr txBox="1">
            <a:spLocks/>
          </p:cNvSpPr>
          <p:nvPr/>
        </p:nvSpPr>
        <p:spPr>
          <a:xfrm>
            <a:off x="190499" y="1628052"/>
            <a:ext cx="9163053" cy="1263005"/>
          </a:xfrm>
          <a:prstGeom prst="rect">
            <a:avLst/>
          </a:prstGeom>
          <a:solidFill>
            <a:schemeClr val="bg1">
              <a:lumMod val="85000"/>
            </a:schemeClr>
          </a:solidFill>
          <a:ln>
            <a:solidFill>
              <a:schemeClr val="tx1"/>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rPr>
              <a:t>RENCANA KERJA SUB </a:t>
            </a:r>
            <a:r>
              <a:rPr lang="en-US" sz="1400" b="1" dirty="0">
                <a:solidFill>
                  <a:prstClr val="black"/>
                </a:solidFill>
                <a:latin typeface="Arial" panose="020B0604020202020204" pitchFamily="34" charset="0"/>
              </a:rPr>
              <a:t>KEGIATAN</a:t>
            </a:r>
          </a:p>
          <a:p>
            <a:pPr>
              <a:lnSpc>
                <a:spcPct val="100000"/>
              </a:lnSpc>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rPr>
              <a:t>PENYEDIAAN INSTRUKTUR/ASESOR/PENYELENGGARAN PELATIHAN TENAGA AHLI KONSTRUKSI </a:t>
            </a:r>
            <a:br>
              <a:rPr kumimoji="0" lang="en-US" sz="1600" b="1" i="0" u="none" strike="noStrike" kern="1200" cap="none" spc="0" normalizeH="0" baseline="0" noProof="0" dirty="0">
                <a:ln>
                  <a:noFill/>
                </a:ln>
                <a:solidFill>
                  <a:prstClr val="black"/>
                </a:solidFill>
                <a:effectLst/>
                <a:uLnTx/>
                <a:uFillTx/>
                <a:latin typeface="Arial" panose="020B0604020202020204" pitchFamily="34" charset="0"/>
              </a:rPr>
            </a:br>
            <a:r>
              <a:rPr kumimoji="0" lang="en-US" sz="1600" b="1" i="0" u="none" strike="noStrike" kern="1200" cap="none" spc="0" normalizeH="0" baseline="0" noProof="0" dirty="0">
                <a:ln>
                  <a:noFill/>
                </a:ln>
                <a:solidFill>
                  <a:prstClr val="black"/>
                </a:solidFill>
                <a:effectLst/>
                <a:uLnTx/>
                <a:uFillTx/>
                <a:latin typeface="Arial" panose="020B0604020202020204" pitchFamily="34" charset="0"/>
              </a:rPr>
              <a:t>(TOTAL PAGU </a:t>
            </a:r>
            <a:r>
              <a:rPr lang="en-US" sz="1600" b="1" dirty="0">
                <a:solidFill>
                  <a:schemeClr val="tx1"/>
                </a:solidFill>
                <a:latin typeface="Arial" panose="020B0604020202020204" pitchFamily="34" charset="0"/>
              </a:rPr>
              <a:t>Rp. 779.849.340</a:t>
            </a:r>
            <a:r>
              <a:rPr lang="id-ID" sz="1600" b="1" dirty="0">
                <a:solidFill>
                  <a:prstClr val="black"/>
                </a:solidFill>
                <a:latin typeface="Arial" panose="020B0604020202020204" pitchFamily="34" charset="0"/>
              </a:rPr>
              <a:t>)</a:t>
            </a:r>
            <a:endParaRPr lang="ms-MY" sz="1600" b="1" dirty="0">
              <a:latin typeface="Arial" panose="020B0604020202020204" pitchFamily="34" charset="0"/>
              <a:ea typeface="Arial MT"/>
            </a:endParaRPr>
          </a:p>
        </p:txBody>
      </p:sp>
      <p:graphicFrame>
        <p:nvGraphicFramePr>
          <p:cNvPr id="12" name="Table 11">
            <a:extLst>
              <a:ext uri="{FF2B5EF4-FFF2-40B4-BE49-F238E27FC236}">
                <a16:creationId xmlns:a16="http://schemas.microsoft.com/office/drawing/2014/main" id="{E35D399A-5506-09CA-8246-5EE5E07E55CE}"/>
              </a:ext>
            </a:extLst>
          </p:cNvPr>
          <p:cNvGraphicFramePr>
            <a:graphicFrameLocks noGrp="1"/>
          </p:cNvGraphicFramePr>
          <p:nvPr>
            <p:extLst>
              <p:ext uri="{D42A27DB-BD31-4B8C-83A1-F6EECF244321}">
                <p14:modId xmlns:p14="http://schemas.microsoft.com/office/powerpoint/2010/main" val="2007666875"/>
              </p:ext>
            </p:extLst>
          </p:nvPr>
        </p:nvGraphicFramePr>
        <p:xfrm>
          <a:off x="190499" y="3093643"/>
          <a:ext cx="11870322" cy="1373435"/>
        </p:xfrm>
        <a:graphic>
          <a:graphicData uri="http://schemas.openxmlformats.org/drawingml/2006/table">
            <a:tbl>
              <a:tblPr firstRow="1" bandRow="1">
                <a:tableStyleId>{93296810-A885-4BE3-A3E7-6D5BEEA58F35}</a:tableStyleId>
              </a:tblPr>
              <a:tblGrid>
                <a:gridCol w="1024593">
                  <a:extLst>
                    <a:ext uri="{9D8B030D-6E8A-4147-A177-3AD203B41FA5}">
                      <a16:colId xmlns:a16="http://schemas.microsoft.com/office/drawing/2014/main" val="28405550"/>
                    </a:ext>
                  </a:extLst>
                </a:gridCol>
                <a:gridCol w="5234672">
                  <a:extLst>
                    <a:ext uri="{9D8B030D-6E8A-4147-A177-3AD203B41FA5}">
                      <a16:colId xmlns:a16="http://schemas.microsoft.com/office/drawing/2014/main" val="3285454689"/>
                    </a:ext>
                  </a:extLst>
                </a:gridCol>
                <a:gridCol w="1850869">
                  <a:extLst>
                    <a:ext uri="{9D8B030D-6E8A-4147-A177-3AD203B41FA5}">
                      <a16:colId xmlns:a16="http://schemas.microsoft.com/office/drawing/2014/main" val="3952095426"/>
                    </a:ext>
                  </a:extLst>
                </a:gridCol>
                <a:gridCol w="1880094">
                  <a:extLst>
                    <a:ext uri="{9D8B030D-6E8A-4147-A177-3AD203B41FA5}">
                      <a16:colId xmlns:a16="http://schemas.microsoft.com/office/drawing/2014/main" val="1315430735"/>
                    </a:ext>
                  </a:extLst>
                </a:gridCol>
                <a:gridCol w="1880094">
                  <a:extLst>
                    <a:ext uri="{9D8B030D-6E8A-4147-A177-3AD203B41FA5}">
                      <a16:colId xmlns:a16="http://schemas.microsoft.com/office/drawing/2014/main" val="2498402952"/>
                    </a:ext>
                  </a:extLst>
                </a:gridCol>
              </a:tblGrid>
              <a:tr h="794315">
                <a:tc>
                  <a:txBody>
                    <a:bodyPr/>
                    <a:lstStyle/>
                    <a:p>
                      <a:pPr algn="ctr"/>
                      <a:r>
                        <a:rPr lang="en-US" sz="1600" dirty="0">
                          <a:solidFill>
                            <a:schemeClr val="tx1"/>
                          </a:solidFill>
                          <a:latin typeface="Arial" panose="020B0604020202020204" pitchFamily="34" charset="0"/>
                          <a:cs typeface="Arial" panose="020B0604020202020204" pitchFamily="34" charset="0"/>
                        </a:rPr>
                        <a:t>NO.</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NAMA PEKERJAAN</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TANGGAL PELAKSANAAN</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LOKASI</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PAGU</a:t>
                      </a:r>
                    </a:p>
                  </a:txBody>
                  <a:tcPr anchor="ctr"/>
                </a:tc>
                <a:extLst>
                  <a:ext uri="{0D108BD9-81ED-4DB2-BD59-A6C34878D82A}">
                    <a16:rowId xmlns:a16="http://schemas.microsoft.com/office/drawing/2014/main" val="4239280354"/>
                  </a:ext>
                </a:extLst>
              </a:tr>
              <a:tr h="508641">
                <a:tc>
                  <a:txBody>
                    <a:bodyPr/>
                    <a:lstStyle/>
                    <a:p>
                      <a:pPr algn="ctr"/>
                      <a:r>
                        <a:rPr lang="en-US" sz="1600" dirty="0">
                          <a:latin typeface="Arial" panose="020B0604020202020204" pitchFamily="34" charset="0"/>
                          <a:cs typeface="Arial" panose="020B0604020202020204" pitchFamily="34" charset="0"/>
                        </a:rPr>
                        <a:t>1.</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u="none" strike="noStrike" dirty="0" err="1">
                          <a:solidFill>
                            <a:srgbClr val="000000"/>
                          </a:solidFill>
                          <a:effectLst/>
                          <a:latin typeface="Arial" panose="020B0604020202020204" pitchFamily="34" charset="0"/>
                          <a:cs typeface="Arial" panose="020B0604020202020204" pitchFamily="34" charset="0"/>
                        </a:rPr>
                        <a:t>Pelatihan</a:t>
                      </a:r>
                      <a:r>
                        <a:rPr lang="en-ID" sz="1600" b="0" u="none" strike="noStrike" dirty="0">
                          <a:solidFill>
                            <a:srgbClr val="000000"/>
                          </a:solidFill>
                          <a:effectLst/>
                          <a:latin typeface="Arial" panose="020B0604020202020204" pitchFamily="34" charset="0"/>
                          <a:cs typeface="Arial" panose="020B0604020202020204" pitchFamily="34" charset="0"/>
                        </a:rPr>
                        <a:t> dan </a:t>
                      </a:r>
                      <a:r>
                        <a:rPr lang="en-ID" sz="1600" b="0" u="none" strike="noStrike" dirty="0" err="1">
                          <a:solidFill>
                            <a:srgbClr val="000000"/>
                          </a:solidFill>
                          <a:effectLst/>
                          <a:latin typeface="Arial" panose="020B0604020202020204" pitchFamily="34" charset="0"/>
                          <a:cs typeface="Arial" panose="020B0604020202020204" pitchFamily="34" charset="0"/>
                        </a:rPr>
                        <a:t>Sertifikasi</a:t>
                      </a:r>
                      <a:r>
                        <a:rPr lang="en-ID" sz="1600" b="0" u="none" strike="noStrike" dirty="0">
                          <a:solidFill>
                            <a:srgbClr val="000000"/>
                          </a:solidFill>
                          <a:effectLst/>
                          <a:latin typeface="Arial" panose="020B0604020202020204" pitchFamily="34" charset="0"/>
                          <a:cs typeface="Arial" panose="020B0604020202020204" pitchFamily="34" charset="0"/>
                        </a:rPr>
                        <a:t> </a:t>
                      </a:r>
                      <a:r>
                        <a:rPr lang="en-ID" sz="1600" b="0" u="none" strike="noStrike" dirty="0" err="1">
                          <a:solidFill>
                            <a:srgbClr val="000000"/>
                          </a:solidFill>
                          <a:effectLst/>
                          <a:latin typeface="Arial" panose="020B0604020202020204" pitchFamily="34" charset="0"/>
                          <a:cs typeface="Arial" panose="020B0604020202020204" pitchFamily="34" charset="0"/>
                        </a:rPr>
                        <a:t>Asesor</a:t>
                      </a:r>
                      <a:r>
                        <a:rPr lang="en-ID" sz="1600" b="0" u="none" strike="noStrike" dirty="0">
                          <a:solidFill>
                            <a:srgbClr val="000000"/>
                          </a:solidFill>
                          <a:effectLst/>
                          <a:latin typeface="Arial" panose="020B0604020202020204" pitchFamily="34" charset="0"/>
                          <a:cs typeface="Arial" panose="020B0604020202020204" pitchFamily="34" charset="0"/>
                        </a:rPr>
                        <a:t> </a:t>
                      </a:r>
                      <a:r>
                        <a:rPr lang="en-ID" sz="1600" b="0" u="none" strike="noStrike" dirty="0" err="1">
                          <a:solidFill>
                            <a:srgbClr val="000000"/>
                          </a:solidFill>
                          <a:effectLst/>
                          <a:latin typeface="Arial" panose="020B0604020202020204" pitchFamily="34" charset="0"/>
                          <a:cs typeface="Arial" panose="020B0604020202020204" pitchFamily="34" charset="0"/>
                        </a:rPr>
                        <a:t>Kompetensi</a:t>
                      </a:r>
                      <a:r>
                        <a:rPr lang="en-ID" sz="1600" b="0" u="none" strike="noStrike" dirty="0">
                          <a:solidFill>
                            <a:srgbClr val="000000"/>
                          </a:solidFill>
                          <a:effectLst/>
                          <a:latin typeface="Arial" panose="020B0604020202020204" pitchFamily="34" charset="0"/>
                          <a:cs typeface="Arial" panose="020B0604020202020204" pitchFamily="34" charset="0"/>
                        </a:rPr>
                        <a:t> dan </a:t>
                      </a:r>
                      <a:r>
                        <a:rPr lang="en-ID" sz="1600" b="0" u="none" strike="noStrike" dirty="0" err="1">
                          <a:solidFill>
                            <a:srgbClr val="000000"/>
                          </a:solidFill>
                          <a:effectLst/>
                          <a:latin typeface="Arial" panose="020B0604020202020204" pitchFamily="34" charset="0"/>
                          <a:cs typeface="Arial" panose="020B0604020202020204" pitchFamily="34" charset="0"/>
                        </a:rPr>
                        <a:t>Instruktur</a:t>
                      </a:r>
                      <a:endParaRPr lang="en-ID" sz="1600" b="0" i="0" u="none" strike="noStrike" dirty="0">
                        <a:solidFill>
                          <a:srgbClr val="000000"/>
                        </a:solidFill>
                        <a:effectLst/>
                        <a:latin typeface="Arial" panose="020B0604020202020204" pitchFamily="34" charset="0"/>
                        <a:ea typeface="Tahoma" panose="020B060403050404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effectLst/>
                          <a:latin typeface="Arial" panose="020B0604020202020204" pitchFamily="34" charset="0"/>
                          <a:cs typeface="Arial" panose="020B0604020202020204" pitchFamily="34" charset="0"/>
                        </a:rPr>
                        <a:t>23 Juni </a:t>
                      </a:r>
                      <a:r>
                        <a:rPr lang="en-US" sz="1600" dirty="0">
                          <a:effectLst/>
                          <a:latin typeface="Arial" panose="020B0604020202020204" pitchFamily="34" charset="0"/>
                          <a:cs typeface="Arial" panose="020B0604020202020204" pitchFamily="34" charset="0"/>
                        </a:rPr>
                        <a:t>2025</a:t>
                      </a:r>
                      <a:endParaRPr lang="en-US" sz="160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dirty="0" err="1">
                          <a:effectLst/>
                          <a:latin typeface="Arial" panose="020B0604020202020204" pitchFamily="34" charset="0"/>
                          <a:cs typeface="Arial" panose="020B0604020202020204" pitchFamily="34" charset="0"/>
                        </a:rPr>
                        <a:t>Samarinda</a:t>
                      </a:r>
                      <a:endParaRPr lang="ms-MY" sz="160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solidFill>
                            <a:schemeClr val="tx1"/>
                          </a:solidFill>
                          <a:latin typeface="Arial" panose="020B0604020202020204" pitchFamily="34" charset="0"/>
                          <a:cs typeface="Arial" panose="020B0604020202020204" pitchFamily="34" charset="0"/>
                        </a:rPr>
                        <a:t>Rp. 779.849.340</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1444880"/>
                  </a:ext>
                </a:extLst>
              </a:tr>
            </a:tbl>
          </a:graphicData>
        </a:graphic>
      </p:graphicFrame>
    </p:spTree>
    <p:extLst>
      <p:ext uri="{BB962C8B-B14F-4D97-AF65-F5344CB8AC3E}">
        <p14:creationId xmlns:p14="http://schemas.microsoft.com/office/powerpoint/2010/main" val="760219175"/>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BE2F66-16DB-3E18-B337-B7AE55CADC01}"/>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CDF92F96-A4E3-5966-6453-6EFF86A6A42D}"/>
              </a:ext>
            </a:extLst>
          </p:cNvPr>
          <p:cNvSpPr>
            <a:spLocks noChangeArrowheads="1"/>
          </p:cNvSpPr>
          <p:nvPr/>
        </p:nvSpPr>
        <p:spPr bwMode="auto">
          <a:xfrm>
            <a:off x="0" y="1742"/>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a:extLst>
              <a:ext uri="{FF2B5EF4-FFF2-40B4-BE49-F238E27FC236}">
                <a16:creationId xmlns:a16="http://schemas.microsoft.com/office/drawing/2014/main" id="{FC11F238-4BE1-4AFF-7841-9B496404DF06}"/>
              </a:ext>
            </a:extLst>
          </p:cNvPr>
          <p:cNvSpPr>
            <a:spLocks noGrp="1"/>
          </p:cNvSpPr>
          <p:nvPr>
            <p:ph type="ctrTitle"/>
          </p:nvPr>
        </p:nvSpPr>
        <p:spPr>
          <a:xfrm>
            <a:off x="-147804" y="-208161"/>
            <a:ext cx="9144000" cy="1423235"/>
          </a:xfrm>
        </p:spPr>
        <p:txBody>
          <a:bodyPr>
            <a:noAutofit/>
          </a:bodyPr>
          <a:lstStyle/>
          <a:p>
            <a:br>
              <a:rPr lang="en-US" sz="2500"/>
            </a:br>
            <a:endParaRPr lang="en-US" sz="2500" dirty="0"/>
          </a:p>
        </p:txBody>
      </p:sp>
      <p:sp>
        <p:nvSpPr>
          <p:cNvPr id="16" name="Title 12">
            <a:extLst>
              <a:ext uri="{FF2B5EF4-FFF2-40B4-BE49-F238E27FC236}">
                <a16:creationId xmlns:a16="http://schemas.microsoft.com/office/drawing/2014/main" id="{440A8712-4EA9-824A-DC02-C1A28F9C4D81}"/>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1598863F-7F04-E4E9-1466-8F8A30D7444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EEE79BE2-67F5-B091-C347-A8109D84EEE8}"/>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8" name="Text Placeholder 34">
            <a:extLst>
              <a:ext uri="{FF2B5EF4-FFF2-40B4-BE49-F238E27FC236}">
                <a16:creationId xmlns:a16="http://schemas.microsoft.com/office/drawing/2014/main" id="{8EB1142F-696D-18BE-B53E-F0873177056E}"/>
              </a:ext>
            </a:extLst>
          </p:cNvPr>
          <p:cNvSpPr txBox="1">
            <a:spLocks/>
          </p:cNvSpPr>
          <p:nvPr/>
        </p:nvSpPr>
        <p:spPr>
          <a:xfrm>
            <a:off x="160839" y="1215074"/>
            <a:ext cx="9163053" cy="1219175"/>
          </a:xfrm>
          <a:prstGeom prst="rect">
            <a:avLst/>
          </a:prstGeom>
          <a:solidFill>
            <a:schemeClr val="bg1">
              <a:lumMod val="85000"/>
            </a:schemeClr>
          </a:solidFill>
          <a:ln>
            <a:solidFill>
              <a:schemeClr val="tx1"/>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rPr>
              <a:t>RENCANA KERJA SUB </a:t>
            </a:r>
            <a:r>
              <a:rPr lang="en-US" sz="1400" b="1" dirty="0">
                <a:solidFill>
                  <a:prstClr val="black"/>
                </a:solidFill>
                <a:latin typeface="Arial" panose="020B0604020202020204" pitchFamily="34" charset="0"/>
              </a:rPr>
              <a:t>KEGIATAN</a:t>
            </a:r>
          </a:p>
          <a:p>
            <a:pPr fontAlgn="ctr"/>
            <a:r>
              <a:rPr lang="en-ID" sz="1600" b="1" dirty="0">
                <a:solidFill>
                  <a:schemeClr val="tx1"/>
                </a:solidFill>
                <a:latin typeface="Arial" panose="020B0604020202020204" pitchFamily="34" charset="0"/>
              </a:rPr>
              <a:t>PENYEDIAAN </a:t>
            </a:r>
            <a:r>
              <a:rPr lang="en-ID" sz="1600" b="1" i="1" dirty="0">
                <a:solidFill>
                  <a:schemeClr val="tx1"/>
                </a:solidFill>
                <a:latin typeface="Arial" panose="020B0604020202020204" pitchFamily="34" charset="0"/>
              </a:rPr>
              <a:t>TRAINING NEED ASSESSMENT (TNA) </a:t>
            </a:r>
            <a:r>
              <a:rPr lang="en-ID" sz="1600" b="1" dirty="0">
                <a:solidFill>
                  <a:schemeClr val="tx1"/>
                </a:solidFill>
                <a:latin typeface="Arial" panose="020B0604020202020204" pitchFamily="34" charset="0"/>
              </a:rPr>
              <a:t>PELATIHAN TENAGA KERJA KONSTRUKSI KUALIFIKASI AHLI</a:t>
            </a:r>
            <a:br>
              <a:rPr lang="en-ID" sz="1600" b="1" dirty="0">
                <a:solidFill>
                  <a:schemeClr val="tx1"/>
                </a:solidFill>
                <a:latin typeface="Arial" panose="020B0604020202020204" pitchFamily="34" charset="0"/>
              </a:rPr>
            </a:br>
            <a:r>
              <a:rPr lang="en-ID" sz="1600" b="1" dirty="0">
                <a:solidFill>
                  <a:schemeClr val="tx1"/>
                </a:solidFill>
                <a:latin typeface="Arial" panose="020B0604020202020204" pitchFamily="34" charset="0"/>
              </a:rPr>
              <a:t>(TOTAL PAGU </a:t>
            </a:r>
            <a:r>
              <a:rPr lang="en-US" sz="1600" b="1" dirty="0">
                <a:solidFill>
                  <a:schemeClr val="tx1"/>
                </a:solidFill>
                <a:latin typeface="Arial" panose="020B0604020202020204" pitchFamily="34" charset="0"/>
              </a:rPr>
              <a:t>Rp. 2.788.000</a:t>
            </a:r>
            <a:r>
              <a:rPr lang="en-ID" sz="1600" b="1" dirty="0">
                <a:solidFill>
                  <a:schemeClr val="tx1"/>
                </a:solidFill>
                <a:latin typeface="Arial" panose="020B0604020202020204" pitchFamily="34" charset="0"/>
              </a:rPr>
              <a:t>)</a:t>
            </a:r>
            <a:endParaRPr lang="ms-MY" sz="1600" b="1" dirty="0">
              <a:latin typeface="Arial" panose="020B0604020202020204" pitchFamily="34" charset="0"/>
              <a:ea typeface="Arial MT"/>
            </a:endParaRPr>
          </a:p>
        </p:txBody>
      </p:sp>
      <p:graphicFrame>
        <p:nvGraphicFramePr>
          <p:cNvPr id="14" name="Table 13">
            <a:extLst>
              <a:ext uri="{FF2B5EF4-FFF2-40B4-BE49-F238E27FC236}">
                <a16:creationId xmlns:a16="http://schemas.microsoft.com/office/drawing/2014/main" id="{E2B02828-BEC0-5049-FEC9-26959A98BB37}"/>
              </a:ext>
            </a:extLst>
          </p:cNvPr>
          <p:cNvGraphicFramePr>
            <a:graphicFrameLocks noGrp="1"/>
          </p:cNvGraphicFramePr>
          <p:nvPr>
            <p:extLst>
              <p:ext uri="{D42A27DB-BD31-4B8C-83A1-F6EECF244321}">
                <p14:modId xmlns:p14="http://schemas.microsoft.com/office/powerpoint/2010/main" val="2168451645"/>
              </p:ext>
            </p:extLst>
          </p:nvPr>
        </p:nvGraphicFramePr>
        <p:xfrm>
          <a:off x="160839" y="2703531"/>
          <a:ext cx="11870322" cy="1404368"/>
        </p:xfrm>
        <a:graphic>
          <a:graphicData uri="http://schemas.openxmlformats.org/drawingml/2006/table">
            <a:tbl>
              <a:tblPr firstRow="1" bandRow="1">
                <a:tableStyleId>{93296810-A885-4BE3-A3E7-6D5BEEA58F35}</a:tableStyleId>
              </a:tblPr>
              <a:tblGrid>
                <a:gridCol w="1024593">
                  <a:extLst>
                    <a:ext uri="{9D8B030D-6E8A-4147-A177-3AD203B41FA5}">
                      <a16:colId xmlns:a16="http://schemas.microsoft.com/office/drawing/2014/main" val="28405550"/>
                    </a:ext>
                  </a:extLst>
                </a:gridCol>
                <a:gridCol w="5234672">
                  <a:extLst>
                    <a:ext uri="{9D8B030D-6E8A-4147-A177-3AD203B41FA5}">
                      <a16:colId xmlns:a16="http://schemas.microsoft.com/office/drawing/2014/main" val="3285454689"/>
                    </a:ext>
                  </a:extLst>
                </a:gridCol>
                <a:gridCol w="1850869">
                  <a:extLst>
                    <a:ext uri="{9D8B030D-6E8A-4147-A177-3AD203B41FA5}">
                      <a16:colId xmlns:a16="http://schemas.microsoft.com/office/drawing/2014/main" val="3952095426"/>
                    </a:ext>
                  </a:extLst>
                </a:gridCol>
                <a:gridCol w="1880094">
                  <a:extLst>
                    <a:ext uri="{9D8B030D-6E8A-4147-A177-3AD203B41FA5}">
                      <a16:colId xmlns:a16="http://schemas.microsoft.com/office/drawing/2014/main" val="1315430735"/>
                    </a:ext>
                  </a:extLst>
                </a:gridCol>
                <a:gridCol w="1880094">
                  <a:extLst>
                    <a:ext uri="{9D8B030D-6E8A-4147-A177-3AD203B41FA5}">
                      <a16:colId xmlns:a16="http://schemas.microsoft.com/office/drawing/2014/main" val="4191370863"/>
                    </a:ext>
                  </a:extLst>
                </a:gridCol>
              </a:tblGrid>
              <a:tr h="702184">
                <a:tc>
                  <a:txBody>
                    <a:bodyPr/>
                    <a:lstStyle/>
                    <a:p>
                      <a:pPr algn="ctr"/>
                      <a:r>
                        <a:rPr lang="en-US" sz="1600" dirty="0">
                          <a:solidFill>
                            <a:schemeClr val="tx1"/>
                          </a:solidFill>
                          <a:latin typeface="Arial" panose="020B0604020202020204" pitchFamily="34" charset="0"/>
                          <a:cs typeface="Arial" panose="020B0604020202020204" pitchFamily="34" charset="0"/>
                        </a:rPr>
                        <a:t>NO.</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NAMA PEKERJAAN</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TANGGAL PELAKSANAAN</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LOKASI</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PAGU</a:t>
                      </a:r>
                    </a:p>
                  </a:txBody>
                  <a:tcPr anchor="ctr"/>
                </a:tc>
                <a:extLst>
                  <a:ext uri="{0D108BD9-81ED-4DB2-BD59-A6C34878D82A}">
                    <a16:rowId xmlns:a16="http://schemas.microsoft.com/office/drawing/2014/main" val="4239280354"/>
                  </a:ext>
                </a:extLst>
              </a:tr>
              <a:tr h="702184">
                <a:tc>
                  <a:txBody>
                    <a:bodyPr/>
                    <a:lstStyle/>
                    <a:p>
                      <a:pPr algn="ctr"/>
                      <a:r>
                        <a:rPr lang="en-US" sz="1600" dirty="0">
                          <a:latin typeface="Arial" panose="020B0604020202020204" pitchFamily="34" charset="0"/>
                          <a:cs typeface="Arial" panose="020B0604020202020204" pitchFamily="34" charset="0"/>
                        </a:rPr>
                        <a:t>1.</a:t>
                      </a:r>
                    </a:p>
                  </a:txBody>
                  <a:tcPr anchor="ctr"/>
                </a:tc>
                <a:tc>
                  <a:txBody>
                    <a:bodyPr/>
                    <a:lstStyle/>
                    <a:p>
                      <a:pPr algn="ctr" fontAlgn="ctr"/>
                      <a:r>
                        <a:rPr lang="en-ID" sz="1600" b="0" i="0" u="none" strike="noStrike" dirty="0" err="1">
                          <a:solidFill>
                            <a:srgbClr val="000000"/>
                          </a:solidFill>
                          <a:effectLst/>
                          <a:latin typeface="Arial" panose="020B0604020202020204" pitchFamily="34" charset="0"/>
                          <a:ea typeface="Tahoma" panose="020B0604030504040204" pitchFamily="34" charset="0"/>
                          <a:cs typeface="Arial" panose="020B0604020202020204" pitchFamily="34" charset="0"/>
                        </a:rPr>
                        <a:t>Rapat</a:t>
                      </a:r>
                      <a:r>
                        <a:rPr lang="en-ID" sz="1600" b="0" i="0" u="none" strike="noStrike" dirty="0">
                          <a:solidFill>
                            <a:srgbClr val="000000"/>
                          </a:solidFill>
                          <a:effectLst/>
                          <a:latin typeface="Arial" panose="020B0604020202020204" pitchFamily="34" charset="0"/>
                          <a:ea typeface="Tahoma" panose="020B060403050404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ea typeface="Tahoma" panose="020B0604030504040204" pitchFamily="34" charset="0"/>
                          <a:cs typeface="Arial" panose="020B0604020202020204" pitchFamily="34" charset="0"/>
                        </a:rPr>
                        <a:t>Penyediaan</a:t>
                      </a:r>
                      <a:r>
                        <a:rPr lang="en-ID" sz="1600" b="0" i="0" u="none" strike="noStrike" dirty="0">
                          <a:solidFill>
                            <a:srgbClr val="000000"/>
                          </a:solidFill>
                          <a:effectLst/>
                          <a:latin typeface="Arial" panose="020B0604020202020204" pitchFamily="34" charset="0"/>
                          <a:ea typeface="Tahoma" panose="020B0604030504040204" pitchFamily="34" charset="0"/>
                          <a:cs typeface="Arial" panose="020B0604020202020204" pitchFamily="34" charset="0"/>
                        </a:rPr>
                        <a:t> Training Need Assessment (TNA) </a:t>
                      </a:r>
                      <a:r>
                        <a:rPr lang="en-ID" sz="1600" b="0" i="0" u="none" strike="noStrike" dirty="0" err="1">
                          <a:solidFill>
                            <a:srgbClr val="000000"/>
                          </a:solidFill>
                          <a:effectLst/>
                          <a:latin typeface="Arial" panose="020B0604020202020204" pitchFamily="34" charset="0"/>
                          <a:ea typeface="Tahoma" panose="020B0604030504040204" pitchFamily="34" charset="0"/>
                          <a:cs typeface="Arial" panose="020B0604020202020204" pitchFamily="34" charset="0"/>
                        </a:rPr>
                        <a:t>Pelatihan</a:t>
                      </a:r>
                      <a:r>
                        <a:rPr lang="en-ID" sz="1600" b="0" i="0" u="none" strike="noStrike" dirty="0">
                          <a:solidFill>
                            <a:srgbClr val="000000"/>
                          </a:solidFill>
                          <a:effectLst/>
                          <a:latin typeface="Arial" panose="020B0604020202020204" pitchFamily="34" charset="0"/>
                          <a:ea typeface="Tahoma" panose="020B0604030504040204" pitchFamily="34" charset="0"/>
                          <a:cs typeface="Arial" panose="020B0604020202020204" pitchFamily="34" charset="0"/>
                        </a:rPr>
                        <a:t> Tenaga </a:t>
                      </a:r>
                      <a:r>
                        <a:rPr lang="en-ID" sz="1600" b="0" i="0" u="none" strike="noStrike" dirty="0" err="1">
                          <a:solidFill>
                            <a:srgbClr val="000000"/>
                          </a:solidFill>
                          <a:effectLst/>
                          <a:latin typeface="Arial" panose="020B0604020202020204" pitchFamily="34" charset="0"/>
                          <a:ea typeface="Tahoma" panose="020B0604030504040204" pitchFamily="34" charset="0"/>
                          <a:cs typeface="Arial" panose="020B0604020202020204" pitchFamily="34" charset="0"/>
                        </a:rPr>
                        <a:t>Kerja</a:t>
                      </a:r>
                      <a:r>
                        <a:rPr lang="en-ID" sz="1600" b="0" i="0" u="none" strike="noStrike" dirty="0">
                          <a:solidFill>
                            <a:srgbClr val="000000"/>
                          </a:solidFill>
                          <a:effectLst/>
                          <a:latin typeface="Arial" panose="020B0604020202020204" pitchFamily="34" charset="0"/>
                          <a:ea typeface="Tahoma" panose="020B060403050404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ea typeface="Tahoma" panose="020B0604030504040204" pitchFamily="34" charset="0"/>
                          <a:cs typeface="Arial" panose="020B0604020202020204" pitchFamily="34" charset="0"/>
                        </a:rPr>
                        <a:t>Konstruksi</a:t>
                      </a:r>
                      <a:r>
                        <a:rPr lang="en-ID" sz="1600" b="0" i="0" u="none" strike="noStrike" dirty="0">
                          <a:solidFill>
                            <a:srgbClr val="000000"/>
                          </a:solidFill>
                          <a:effectLst/>
                          <a:latin typeface="Arial" panose="020B0604020202020204" pitchFamily="34" charset="0"/>
                          <a:ea typeface="Tahoma" panose="020B060403050404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ea typeface="Tahoma" panose="020B0604030504040204" pitchFamily="34" charset="0"/>
                          <a:cs typeface="Arial" panose="020B0604020202020204" pitchFamily="34" charset="0"/>
                        </a:rPr>
                        <a:t>Kualifikasi</a:t>
                      </a:r>
                      <a:r>
                        <a:rPr lang="en-ID" sz="1600" b="0" i="0" u="none" strike="noStrike" dirty="0">
                          <a:solidFill>
                            <a:srgbClr val="000000"/>
                          </a:solidFill>
                          <a:effectLst/>
                          <a:latin typeface="Arial" panose="020B0604020202020204" pitchFamily="34" charset="0"/>
                          <a:ea typeface="Tahoma" panose="020B0604030504040204" pitchFamily="34" charset="0"/>
                          <a:cs typeface="Arial" panose="020B0604020202020204" pitchFamily="34" charset="0"/>
                        </a:rPr>
                        <a:t> Ahli</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effectLst/>
                          <a:latin typeface="Arial" panose="020B0604020202020204" pitchFamily="34" charset="0"/>
                          <a:cs typeface="Arial" panose="020B0604020202020204" pitchFamily="34" charset="0"/>
                        </a:rPr>
                        <a:t>26 Agustus 2025</a:t>
                      </a:r>
                      <a:endParaRPr lang="en-US" sz="160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dirty="0" err="1">
                          <a:effectLst/>
                          <a:latin typeface="Arial" panose="020B0604020202020204" pitchFamily="34" charset="0"/>
                          <a:cs typeface="Arial" panose="020B0604020202020204" pitchFamily="34" charset="0"/>
                        </a:rPr>
                        <a:t>Samarinda</a:t>
                      </a:r>
                      <a:endParaRPr lang="ms-MY" sz="160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solidFill>
                            <a:schemeClr val="tx1"/>
                          </a:solidFill>
                          <a:latin typeface="Apple Braille" pitchFamily="2" charset="0"/>
                        </a:rPr>
                        <a:t>Rp. 2.788.000</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1444880"/>
                  </a:ext>
                </a:extLst>
              </a:tr>
            </a:tbl>
          </a:graphicData>
        </a:graphic>
      </p:graphicFrame>
    </p:spTree>
    <p:extLst>
      <p:ext uri="{BB962C8B-B14F-4D97-AF65-F5344CB8AC3E}">
        <p14:creationId xmlns:p14="http://schemas.microsoft.com/office/powerpoint/2010/main" val="1385719239"/>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7DF5F9-5278-E213-17C2-6E0CBE416F03}"/>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98E9FE16-21BE-3353-7202-13B3C16BB6B4}"/>
              </a:ext>
            </a:extLst>
          </p:cNvPr>
          <p:cNvSpPr>
            <a:spLocks noChangeArrowheads="1"/>
          </p:cNvSpPr>
          <p:nvPr/>
        </p:nvSpPr>
        <p:spPr bwMode="auto">
          <a:xfrm>
            <a:off x="0" y="-4641"/>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a:extLst>
              <a:ext uri="{FF2B5EF4-FFF2-40B4-BE49-F238E27FC236}">
                <a16:creationId xmlns:a16="http://schemas.microsoft.com/office/drawing/2014/main" id="{C7E7807A-8DE7-DBE2-C741-3F1B17043DFF}"/>
              </a:ext>
            </a:extLst>
          </p:cNvPr>
          <p:cNvSpPr>
            <a:spLocks noGrp="1"/>
          </p:cNvSpPr>
          <p:nvPr>
            <p:ph type="ctrTitle"/>
          </p:nvPr>
        </p:nvSpPr>
        <p:spPr>
          <a:xfrm>
            <a:off x="-147804" y="-208161"/>
            <a:ext cx="9144000" cy="1423235"/>
          </a:xfrm>
        </p:spPr>
        <p:txBody>
          <a:bodyPr>
            <a:noAutofit/>
          </a:bodyPr>
          <a:lstStyle/>
          <a:p>
            <a:br>
              <a:rPr lang="en-US" sz="2500"/>
            </a:br>
            <a:endParaRPr lang="en-US" sz="2500" dirty="0"/>
          </a:p>
        </p:txBody>
      </p:sp>
      <p:sp>
        <p:nvSpPr>
          <p:cNvPr id="16" name="Title 12">
            <a:extLst>
              <a:ext uri="{FF2B5EF4-FFF2-40B4-BE49-F238E27FC236}">
                <a16:creationId xmlns:a16="http://schemas.microsoft.com/office/drawing/2014/main" id="{20E49429-1BFB-D5E6-A38F-088F0A61F7AF}"/>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FDA6868A-1997-A90A-5B1F-0A16D78B6C4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68147C66-869B-3828-7E22-C9A2FA8FFAF6}"/>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Text Placeholder 34">
            <a:extLst>
              <a:ext uri="{FF2B5EF4-FFF2-40B4-BE49-F238E27FC236}">
                <a16:creationId xmlns:a16="http://schemas.microsoft.com/office/drawing/2014/main" id="{79FA1D45-0A2A-8F57-1036-E9815E705EDE}"/>
              </a:ext>
            </a:extLst>
          </p:cNvPr>
          <p:cNvSpPr txBox="1">
            <a:spLocks/>
          </p:cNvSpPr>
          <p:nvPr/>
        </p:nvSpPr>
        <p:spPr>
          <a:xfrm>
            <a:off x="167350" y="243068"/>
            <a:ext cx="9163053" cy="1107896"/>
          </a:xfrm>
          <a:prstGeom prst="rect">
            <a:avLst/>
          </a:prstGeom>
          <a:solidFill>
            <a:schemeClr val="bg1">
              <a:lumMod val="85000"/>
            </a:schemeClr>
          </a:solidFill>
          <a:ln>
            <a:solidFill>
              <a:schemeClr val="tx1"/>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rPr>
              <a:t>RENCANA KERJA SUB </a:t>
            </a:r>
            <a:r>
              <a:rPr lang="en-US" sz="1400" b="1" dirty="0">
                <a:solidFill>
                  <a:prstClr val="black"/>
                </a:solidFill>
                <a:latin typeface="Arial" panose="020B0604020202020204" pitchFamily="34" charset="0"/>
              </a:rPr>
              <a:t>KEGIATAN</a:t>
            </a:r>
          </a:p>
          <a:p>
            <a:pPr fontAlgn="ctr"/>
            <a:r>
              <a:rPr lang="en-ID" sz="1600" b="1" dirty="0">
                <a:solidFill>
                  <a:schemeClr val="tx1"/>
                </a:solidFill>
                <a:latin typeface="Arial" panose="020B0604020202020204" pitchFamily="34" charset="0"/>
              </a:rPr>
              <a:t>PELAKSANAAN PELATIHAN TENAGA AHLI KONSTRUKSI</a:t>
            </a:r>
            <a:br>
              <a:rPr lang="en-ID" sz="1600" b="1" dirty="0">
                <a:solidFill>
                  <a:schemeClr val="tx1"/>
                </a:solidFill>
                <a:latin typeface="Arial" panose="020B0604020202020204" pitchFamily="34" charset="0"/>
              </a:rPr>
            </a:br>
            <a:r>
              <a:rPr lang="en-ID" sz="1600" b="1" dirty="0">
                <a:solidFill>
                  <a:schemeClr val="tx1"/>
                </a:solidFill>
                <a:latin typeface="Arial" panose="020B0604020202020204" pitchFamily="34" charset="0"/>
              </a:rPr>
              <a:t>(TOTAL PAGU </a:t>
            </a:r>
            <a:r>
              <a:rPr lang="en-US" sz="1600" b="1" dirty="0">
                <a:solidFill>
                  <a:schemeClr val="tx1"/>
                </a:solidFill>
                <a:latin typeface="Arial" panose="020B0604020202020204" pitchFamily="34" charset="0"/>
              </a:rPr>
              <a:t>Rp. 1.563.845.016)</a:t>
            </a:r>
            <a:endParaRPr lang="en-ID" sz="1600" b="1" dirty="0">
              <a:solidFill>
                <a:schemeClr val="tx1"/>
              </a:solidFill>
              <a:latin typeface="Arial" panose="020B0604020202020204" pitchFamily="34" charset="0"/>
            </a:endParaRPr>
          </a:p>
        </p:txBody>
      </p:sp>
      <p:graphicFrame>
        <p:nvGraphicFramePr>
          <p:cNvPr id="12" name="Table 11">
            <a:extLst>
              <a:ext uri="{FF2B5EF4-FFF2-40B4-BE49-F238E27FC236}">
                <a16:creationId xmlns:a16="http://schemas.microsoft.com/office/drawing/2014/main" id="{BA90F7A1-6122-F842-F9AD-CB1ABE912E89}"/>
              </a:ext>
            </a:extLst>
          </p:cNvPr>
          <p:cNvGraphicFramePr>
            <a:graphicFrameLocks noGrp="1"/>
          </p:cNvGraphicFramePr>
          <p:nvPr>
            <p:extLst>
              <p:ext uri="{D42A27DB-BD31-4B8C-83A1-F6EECF244321}">
                <p14:modId xmlns:p14="http://schemas.microsoft.com/office/powerpoint/2010/main" val="3574490647"/>
              </p:ext>
            </p:extLst>
          </p:nvPr>
        </p:nvGraphicFramePr>
        <p:xfrm>
          <a:off x="167350" y="1620244"/>
          <a:ext cx="11870322" cy="4461068"/>
        </p:xfrm>
        <a:graphic>
          <a:graphicData uri="http://schemas.openxmlformats.org/drawingml/2006/table">
            <a:tbl>
              <a:tblPr firstRow="1" bandRow="1">
                <a:tableStyleId>{93296810-A885-4BE3-A3E7-6D5BEEA58F35}</a:tableStyleId>
              </a:tblPr>
              <a:tblGrid>
                <a:gridCol w="747050">
                  <a:extLst>
                    <a:ext uri="{9D8B030D-6E8A-4147-A177-3AD203B41FA5}">
                      <a16:colId xmlns:a16="http://schemas.microsoft.com/office/drawing/2014/main" val="28405550"/>
                    </a:ext>
                  </a:extLst>
                </a:gridCol>
                <a:gridCol w="5512215">
                  <a:extLst>
                    <a:ext uri="{9D8B030D-6E8A-4147-A177-3AD203B41FA5}">
                      <a16:colId xmlns:a16="http://schemas.microsoft.com/office/drawing/2014/main" val="3285454689"/>
                    </a:ext>
                  </a:extLst>
                </a:gridCol>
                <a:gridCol w="1850869">
                  <a:extLst>
                    <a:ext uri="{9D8B030D-6E8A-4147-A177-3AD203B41FA5}">
                      <a16:colId xmlns:a16="http://schemas.microsoft.com/office/drawing/2014/main" val="3952095426"/>
                    </a:ext>
                  </a:extLst>
                </a:gridCol>
                <a:gridCol w="1880094">
                  <a:extLst>
                    <a:ext uri="{9D8B030D-6E8A-4147-A177-3AD203B41FA5}">
                      <a16:colId xmlns:a16="http://schemas.microsoft.com/office/drawing/2014/main" val="1315430735"/>
                    </a:ext>
                  </a:extLst>
                </a:gridCol>
                <a:gridCol w="1880094">
                  <a:extLst>
                    <a:ext uri="{9D8B030D-6E8A-4147-A177-3AD203B41FA5}">
                      <a16:colId xmlns:a16="http://schemas.microsoft.com/office/drawing/2014/main" val="3913400985"/>
                    </a:ext>
                  </a:extLst>
                </a:gridCol>
              </a:tblGrid>
              <a:tr h="642827">
                <a:tc>
                  <a:txBody>
                    <a:bodyPr/>
                    <a:lstStyle/>
                    <a:p>
                      <a:pPr algn="ctr"/>
                      <a:r>
                        <a:rPr lang="en-US" sz="1600" dirty="0">
                          <a:solidFill>
                            <a:schemeClr val="tx1"/>
                          </a:solidFill>
                          <a:latin typeface="Arial" panose="020B0604020202020204" pitchFamily="34" charset="0"/>
                          <a:cs typeface="Arial" panose="020B0604020202020204" pitchFamily="34" charset="0"/>
                        </a:rPr>
                        <a:t>NO.</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NAMA PEKERJAAN</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TANGGAL PELAKSANAAN</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LOKASI</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PAGU</a:t>
                      </a:r>
                    </a:p>
                  </a:txBody>
                  <a:tcPr anchor="ctr"/>
                </a:tc>
                <a:extLst>
                  <a:ext uri="{0D108BD9-81ED-4DB2-BD59-A6C34878D82A}">
                    <a16:rowId xmlns:a16="http://schemas.microsoft.com/office/drawing/2014/main" val="4239280354"/>
                  </a:ext>
                </a:extLst>
              </a:tr>
              <a:tr h="1184154">
                <a:tc>
                  <a:txBody>
                    <a:bodyPr/>
                    <a:lstStyle/>
                    <a:p>
                      <a:pPr algn="ctr"/>
                      <a:r>
                        <a:rPr lang="en-US" sz="1600" dirty="0">
                          <a:latin typeface="Arial" panose="020B0604020202020204" pitchFamily="34" charset="0"/>
                          <a:cs typeface="Arial" panose="020B0604020202020204" pitchFamily="34" charset="0"/>
                        </a:rPr>
                        <a:t>1.</a:t>
                      </a:r>
                    </a:p>
                  </a:txBody>
                  <a:tcPr anchor="ctr"/>
                </a:tc>
                <a:tc>
                  <a:txBody>
                    <a:bodyPr/>
                    <a:lstStyle/>
                    <a:p>
                      <a:pPr algn="ctr" fontAlgn="ctr"/>
                      <a:r>
                        <a:rPr lang="en-ID" sz="1600" b="0" i="0" u="none" strike="noStrike" dirty="0" err="1">
                          <a:solidFill>
                            <a:srgbClr val="000000"/>
                          </a:solidFill>
                          <a:effectLst/>
                          <a:latin typeface="Arial" panose="020B0604020202020204" pitchFamily="34" charset="0"/>
                          <a:cs typeface="Arial" panose="020B0604020202020204" pitchFamily="34" charset="0"/>
                        </a:rPr>
                        <a:t>Pelatihan</a:t>
                      </a:r>
                      <a:r>
                        <a:rPr lang="en-ID" sz="1600" b="0" i="0" u="none" strike="noStrike" dirty="0">
                          <a:solidFill>
                            <a:srgbClr val="000000"/>
                          </a:solidFill>
                          <a:effectLst/>
                          <a:latin typeface="Arial" panose="020B0604020202020204" pitchFamily="34" charset="0"/>
                          <a:cs typeface="Arial" panose="020B0604020202020204" pitchFamily="34" charset="0"/>
                        </a:rPr>
                        <a:t> Tenaga </a:t>
                      </a:r>
                      <a:r>
                        <a:rPr lang="en-ID" sz="1600" b="0" i="0" u="none" strike="noStrike" dirty="0" err="1">
                          <a:solidFill>
                            <a:srgbClr val="000000"/>
                          </a:solidFill>
                          <a:effectLst/>
                          <a:latin typeface="Arial" panose="020B0604020202020204" pitchFamily="34" charset="0"/>
                          <a:cs typeface="Arial" panose="020B0604020202020204" pitchFamily="34" charset="0"/>
                        </a:rPr>
                        <a:t>Kerja</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Konstruksi</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Kualifikasi</a:t>
                      </a:r>
                      <a:r>
                        <a:rPr lang="en-ID" sz="1600" b="0" i="0" u="none" strike="noStrike" dirty="0">
                          <a:solidFill>
                            <a:srgbClr val="000000"/>
                          </a:solidFill>
                          <a:effectLst/>
                          <a:latin typeface="Arial" panose="020B0604020202020204" pitchFamily="34" charset="0"/>
                          <a:cs typeface="Arial" panose="020B0604020202020204" pitchFamily="34" charset="0"/>
                        </a:rPr>
                        <a:t> Ahli </a:t>
                      </a:r>
                      <a:r>
                        <a:rPr lang="en-ID" sz="1600" b="0" i="0" u="none" strike="noStrike" dirty="0" err="1">
                          <a:solidFill>
                            <a:srgbClr val="000000"/>
                          </a:solidFill>
                          <a:effectLst/>
                          <a:latin typeface="Arial" panose="020B0604020202020204" pitchFamily="34" charset="0"/>
                          <a:cs typeface="Arial" panose="020B0604020202020204" pitchFamily="34" charset="0"/>
                        </a:rPr>
                        <a:t>Tahap</a:t>
                      </a:r>
                      <a:r>
                        <a:rPr lang="en-ID" sz="1600" b="0" i="0" u="none" strike="noStrike" dirty="0">
                          <a:solidFill>
                            <a:srgbClr val="000000"/>
                          </a:solidFill>
                          <a:effectLst/>
                          <a:latin typeface="Arial" panose="020B0604020202020204" pitchFamily="34" charset="0"/>
                          <a:cs typeface="Arial" panose="020B0604020202020204" pitchFamily="34" charset="0"/>
                        </a:rPr>
                        <a:t> 1</a:t>
                      </a:r>
                    </a:p>
                  </a:txBody>
                  <a:tcPr marL="0" marR="0" marT="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dirty="0">
                          <a:effectLst/>
                          <a:latin typeface="Arial" panose="020B0604020202020204" pitchFamily="34" charset="0"/>
                          <a:cs typeface="Arial" panose="020B0604020202020204" pitchFamily="34" charset="0"/>
                        </a:rPr>
                        <a:t>16-19 Juni 2025</a:t>
                      </a:r>
                      <a:endParaRPr lang="en-US" sz="160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dirty="0" err="1">
                          <a:effectLst/>
                          <a:latin typeface="Arial" panose="020B0604020202020204" pitchFamily="34" charset="0"/>
                          <a:cs typeface="Arial" panose="020B0604020202020204" pitchFamily="34" charset="0"/>
                        </a:rPr>
                        <a:t>Balikpapan</a:t>
                      </a:r>
                      <a:r>
                        <a:rPr lang="ms-MY" sz="1600" dirty="0">
                          <a:effectLst/>
                          <a:latin typeface="Arial" panose="020B0604020202020204" pitchFamily="34" charset="0"/>
                          <a:cs typeface="Arial" panose="020B0604020202020204" pitchFamily="34" charset="0"/>
                        </a:rPr>
                        <a:t>, </a:t>
                      </a:r>
                      <a:r>
                        <a:rPr lang="ms-MY" sz="1600" dirty="0" err="1">
                          <a:effectLst/>
                          <a:latin typeface="Arial" panose="020B0604020202020204" pitchFamily="34" charset="0"/>
                          <a:cs typeface="Arial" panose="020B0604020202020204" pitchFamily="34" charset="0"/>
                        </a:rPr>
                        <a:t>Samarinda</a:t>
                      </a:r>
                      <a:r>
                        <a:rPr lang="ms-MY" sz="1600" dirty="0">
                          <a:effectLst/>
                          <a:latin typeface="Arial" panose="020B0604020202020204" pitchFamily="34" charset="0"/>
                          <a:cs typeface="Arial" panose="020B0604020202020204" pitchFamily="34" charset="0"/>
                        </a:rPr>
                        <a:t>, </a:t>
                      </a:r>
                      <a:r>
                        <a:rPr lang="ms-MY" sz="1600" dirty="0" err="1">
                          <a:effectLst/>
                          <a:latin typeface="Arial" panose="020B0604020202020204" pitchFamily="34" charset="0"/>
                          <a:cs typeface="Arial" panose="020B0604020202020204" pitchFamily="34" charset="0"/>
                        </a:rPr>
                        <a:t>Kutai</a:t>
                      </a:r>
                      <a:r>
                        <a:rPr lang="ms-MY" sz="1600" dirty="0">
                          <a:effectLst/>
                          <a:latin typeface="Arial" panose="020B0604020202020204" pitchFamily="34" charset="0"/>
                          <a:cs typeface="Arial" panose="020B0604020202020204" pitchFamily="34" charset="0"/>
                        </a:rPr>
                        <a:t> </a:t>
                      </a:r>
                      <a:r>
                        <a:rPr lang="ms-MY" sz="1600" dirty="0" err="1">
                          <a:effectLst/>
                          <a:latin typeface="Arial" panose="020B0604020202020204" pitchFamily="34" charset="0"/>
                          <a:cs typeface="Arial" panose="020B0604020202020204" pitchFamily="34" charset="0"/>
                        </a:rPr>
                        <a:t>Kartanegara</a:t>
                      </a:r>
                      <a:r>
                        <a:rPr lang="ms-MY" sz="1600" dirty="0">
                          <a:effectLst/>
                          <a:latin typeface="Arial" panose="020B0604020202020204" pitchFamily="34" charset="0"/>
                          <a:cs typeface="Arial" panose="020B0604020202020204" pitchFamily="34" charset="0"/>
                        </a:rPr>
                        <a:t>, </a:t>
                      </a:r>
                      <a:r>
                        <a:rPr lang="ms-MY" sz="1600" dirty="0" err="1">
                          <a:effectLst/>
                          <a:latin typeface="Arial" panose="020B0604020202020204" pitchFamily="34" charset="0"/>
                          <a:cs typeface="Arial" panose="020B0604020202020204" pitchFamily="34" charset="0"/>
                        </a:rPr>
                        <a:t>Penajam</a:t>
                      </a:r>
                      <a:r>
                        <a:rPr lang="ms-MY" sz="1600" dirty="0">
                          <a:effectLst/>
                          <a:latin typeface="Arial" panose="020B0604020202020204" pitchFamily="34" charset="0"/>
                          <a:cs typeface="Arial" panose="020B0604020202020204" pitchFamily="34" charset="0"/>
                        </a:rPr>
                        <a:t> </a:t>
                      </a:r>
                      <a:r>
                        <a:rPr lang="ms-MY" sz="1600" dirty="0" err="1">
                          <a:effectLst/>
                          <a:latin typeface="Arial" panose="020B0604020202020204" pitchFamily="34" charset="0"/>
                          <a:cs typeface="Arial" panose="020B0604020202020204" pitchFamily="34" charset="0"/>
                        </a:rPr>
                        <a:t>Paser</a:t>
                      </a:r>
                      <a:r>
                        <a:rPr lang="ms-MY" sz="1600" dirty="0">
                          <a:effectLst/>
                          <a:latin typeface="Arial" panose="020B0604020202020204" pitchFamily="34" charset="0"/>
                          <a:cs typeface="Arial" panose="020B0604020202020204" pitchFamily="34" charset="0"/>
                        </a:rPr>
                        <a:t> Utara</a:t>
                      </a:r>
                      <a:endParaRPr lang="ms-MY" sz="160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solidFill>
                            <a:schemeClr val="tx1"/>
                          </a:solidFill>
                          <a:latin typeface="Arial" panose="020B0604020202020204" pitchFamily="34" charset="0"/>
                          <a:cs typeface="Arial" panose="020B0604020202020204" pitchFamily="34" charset="0"/>
                        </a:rPr>
                        <a:t>Rp. 329.003.403</a:t>
                      </a:r>
                      <a:endParaRPr lang="ms-MY" sz="1600" b="0" dirty="0">
                        <a:solidFill>
                          <a:schemeClr val="tx1"/>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1444880"/>
                  </a:ext>
                </a:extLst>
              </a:tr>
              <a:tr h="642827">
                <a:tc>
                  <a:txBody>
                    <a:bodyPr/>
                    <a:lstStyle/>
                    <a:p>
                      <a:pPr algn="ctr"/>
                      <a:r>
                        <a:rPr lang="en-US" sz="1600" dirty="0">
                          <a:latin typeface="Arial" panose="020B0604020202020204" pitchFamily="34" charset="0"/>
                          <a:cs typeface="Arial" panose="020B0604020202020204" pitchFamily="34" charset="0"/>
                        </a:rPr>
                        <a:t>2.</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i="0" u="none" strike="noStrike" dirty="0" err="1">
                          <a:solidFill>
                            <a:srgbClr val="000000"/>
                          </a:solidFill>
                          <a:effectLst/>
                          <a:latin typeface="Arial" panose="020B0604020202020204" pitchFamily="34" charset="0"/>
                          <a:cs typeface="Arial" panose="020B0604020202020204" pitchFamily="34" charset="0"/>
                        </a:rPr>
                        <a:t>Pelatihan</a:t>
                      </a:r>
                      <a:r>
                        <a:rPr lang="en-ID" sz="1600" b="0" i="0" u="none" strike="noStrike" dirty="0">
                          <a:solidFill>
                            <a:srgbClr val="000000"/>
                          </a:solidFill>
                          <a:effectLst/>
                          <a:latin typeface="Arial" panose="020B0604020202020204" pitchFamily="34" charset="0"/>
                          <a:cs typeface="Arial" panose="020B0604020202020204" pitchFamily="34" charset="0"/>
                        </a:rPr>
                        <a:t> Tenaga </a:t>
                      </a:r>
                      <a:r>
                        <a:rPr lang="en-ID" sz="1600" b="0" i="0" u="none" strike="noStrike" dirty="0" err="1">
                          <a:solidFill>
                            <a:srgbClr val="000000"/>
                          </a:solidFill>
                          <a:effectLst/>
                          <a:latin typeface="Arial" panose="020B0604020202020204" pitchFamily="34" charset="0"/>
                          <a:cs typeface="Arial" panose="020B0604020202020204" pitchFamily="34" charset="0"/>
                        </a:rPr>
                        <a:t>Kerja</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Konstruksi</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Kualifikasi</a:t>
                      </a:r>
                      <a:r>
                        <a:rPr lang="en-ID" sz="1600" b="0" i="0" u="none" strike="noStrike" dirty="0">
                          <a:solidFill>
                            <a:srgbClr val="000000"/>
                          </a:solidFill>
                          <a:effectLst/>
                          <a:latin typeface="Arial" panose="020B0604020202020204" pitchFamily="34" charset="0"/>
                          <a:cs typeface="Arial" panose="020B0604020202020204" pitchFamily="34" charset="0"/>
                        </a:rPr>
                        <a:t> Ahli </a:t>
                      </a:r>
                      <a:r>
                        <a:rPr lang="en-ID" sz="1600" b="0" i="0" u="none" strike="noStrike" dirty="0" err="1">
                          <a:solidFill>
                            <a:srgbClr val="000000"/>
                          </a:solidFill>
                          <a:effectLst/>
                          <a:latin typeface="Arial" panose="020B0604020202020204" pitchFamily="34" charset="0"/>
                          <a:cs typeface="Arial" panose="020B0604020202020204" pitchFamily="34" charset="0"/>
                        </a:rPr>
                        <a:t>Tahap</a:t>
                      </a:r>
                      <a:r>
                        <a:rPr lang="en-ID" sz="1600" b="0" i="0" u="none" strike="noStrike" dirty="0">
                          <a:solidFill>
                            <a:srgbClr val="000000"/>
                          </a:solidFill>
                          <a:effectLst/>
                          <a:latin typeface="Arial" panose="020B0604020202020204" pitchFamily="34" charset="0"/>
                          <a:cs typeface="Arial" panose="020B0604020202020204" pitchFamily="34" charset="0"/>
                        </a:rPr>
                        <a:t> 2</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effectLst/>
                          <a:latin typeface="Arial" panose="020B0604020202020204" pitchFamily="34" charset="0"/>
                          <a:ea typeface="Arial MT"/>
                          <a:cs typeface="Arial" panose="020B0604020202020204" pitchFamily="34" charset="0"/>
                        </a:rPr>
                        <a:t>Bulan Juli </a:t>
                      </a:r>
                      <a:r>
                        <a:rPr lang="en-US" sz="1600" dirty="0">
                          <a:effectLst/>
                          <a:latin typeface="Arial" panose="020B0604020202020204" pitchFamily="34" charset="0"/>
                          <a:ea typeface="Arial MT"/>
                          <a:cs typeface="Arial" panose="020B0604020202020204" pitchFamily="34" charset="0"/>
                        </a:rPr>
                        <a:t>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dirty="0" err="1">
                          <a:effectLst/>
                          <a:latin typeface="Arial" panose="020B0604020202020204" pitchFamily="34" charset="0"/>
                          <a:ea typeface="Arial MT"/>
                          <a:cs typeface="Arial" panose="020B0604020202020204" pitchFamily="34" charset="0"/>
                        </a:rPr>
                        <a:t>Balikpapan</a:t>
                      </a:r>
                      <a:r>
                        <a:rPr lang="ms-MY" sz="1600" dirty="0">
                          <a:effectLst/>
                          <a:latin typeface="Arial" panose="020B0604020202020204" pitchFamily="34" charset="0"/>
                          <a:ea typeface="Arial MT"/>
                          <a:cs typeface="Arial" panose="020B0604020202020204" pitchFamily="34" charset="0"/>
                        </a:rPr>
                        <a:t>, </a:t>
                      </a:r>
                      <a:r>
                        <a:rPr lang="ms-MY" sz="1600" dirty="0" err="1">
                          <a:effectLst/>
                          <a:latin typeface="Arial" panose="020B0604020202020204" pitchFamily="34" charset="0"/>
                          <a:ea typeface="Arial MT"/>
                          <a:cs typeface="Arial" panose="020B0604020202020204" pitchFamily="34" charset="0"/>
                        </a:rPr>
                        <a:t>Samarinda</a:t>
                      </a:r>
                      <a:r>
                        <a:rPr lang="ms-MY" sz="1600" dirty="0">
                          <a:effectLst/>
                          <a:latin typeface="Arial" panose="020B0604020202020204" pitchFamily="34" charset="0"/>
                          <a:ea typeface="Arial MT"/>
                          <a:cs typeface="Arial" panose="020B0604020202020204" pitchFamily="34" charset="0"/>
                        </a:rPr>
                        <a:t>, </a:t>
                      </a:r>
                      <a:r>
                        <a:rPr lang="ms-MY" sz="1600" dirty="0" err="1">
                          <a:effectLst/>
                          <a:latin typeface="Arial" panose="020B0604020202020204" pitchFamily="34" charset="0"/>
                          <a:ea typeface="Arial MT"/>
                          <a:cs typeface="Arial" panose="020B0604020202020204" pitchFamily="34" charset="0"/>
                        </a:rPr>
                        <a:t>Berau</a:t>
                      </a:r>
                      <a:endParaRPr lang="ms-MY" sz="160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solidFill>
                            <a:schemeClr val="tx1"/>
                          </a:solidFill>
                          <a:latin typeface="Arial" panose="020B0604020202020204" pitchFamily="34" charset="0"/>
                          <a:cs typeface="Arial" panose="020B0604020202020204" pitchFamily="34" charset="0"/>
                        </a:rPr>
                        <a:t>Rp. 318.635.482</a:t>
                      </a:r>
                      <a:endParaRPr lang="ms-MY" sz="1600" b="0" dirty="0">
                        <a:solidFill>
                          <a:schemeClr val="tx1"/>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1094894992"/>
                  </a:ext>
                </a:extLst>
              </a:tr>
              <a:tr h="642827">
                <a:tc>
                  <a:txBody>
                    <a:bodyPr/>
                    <a:lstStyle/>
                    <a:p>
                      <a:pPr algn="ctr"/>
                      <a:r>
                        <a:rPr lang="en-US" sz="1600" dirty="0">
                          <a:latin typeface="Arial" panose="020B0604020202020204" pitchFamily="34" charset="0"/>
                          <a:cs typeface="Arial" panose="020B0604020202020204" pitchFamily="34" charset="0"/>
                        </a:rPr>
                        <a:t>3.</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i="0" u="none" strike="noStrike" dirty="0" err="1">
                          <a:solidFill>
                            <a:srgbClr val="000000"/>
                          </a:solidFill>
                          <a:effectLst/>
                          <a:latin typeface="Arial" panose="020B0604020202020204" pitchFamily="34" charset="0"/>
                          <a:cs typeface="Arial" panose="020B0604020202020204" pitchFamily="34" charset="0"/>
                        </a:rPr>
                        <a:t>Pelatihan</a:t>
                      </a:r>
                      <a:r>
                        <a:rPr lang="en-ID" sz="1600" b="0" i="0" u="none" strike="noStrike" dirty="0">
                          <a:solidFill>
                            <a:srgbClr val="000000"/>
                          </a:solidFill>
                          <a:effectLst/>
                          <a:latin typeface="Arial" panose="020B0604020202020204" pitchFamily="34" charset="0"/>
                          <a:cs typeface="Arial" panose="020B0604020202020204" pitchFamily="34" charset="0"/>
                        </a:rPr>
                        <a:t> Tenaga </a:t>
                      </a:r>
                      <a:r>
                        <a:rPr lang="en-ID" sz="1600" b="0" i="0" u="none" strike="noStrike" dirty="0" err="1">
                          <a:solidFill>
                            <a:srgbClr val="000000"/>
                          </a:solidFill>
                          <a:effectLst/>
                          <a:latin typeface="Arial" panose="020B0604020202020204" pitchFamily="34" charset="0"/>
                          <a:cs typeface="Arial" panose="020B0604020202020204" pitchFamily="34" charset="0"/>
                        </a:rPr>
                        <a:t>Kerja</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Konstruksi</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Kualifikasi</a:t>
                      </a:r>
                      <a:r>
                        <a:rPr lang="en-ID" sz="1600" b="0" i="0" u="none" strike="noStrike" dirty="0">
                          <a:solidFill>
                            <a:srgbClr val="000000"/>
                          </a:solidFill>
                          <a:effectLst/>
                          <a:latin typeface="Arial" panose="020B0604020202020204" pitchFamily="34" charset="0"/>
                          <a:cs typeface="Arial" panose="020B0604020202020204" pitchFamily="34" charset="0"/>
                        </a:rPr>
                        <a:t> Ahli </a:t>
                      </a:r>
                      <a:r>
                        <a:rPr lang="en-ID" sz="1600" b="0" i="0" u="none" strike="noStrike" dirty="0" err="1">
                          <a:solidFill>
                            <a:srgbClr val="000000"/>
                          </a:solidFill>
                          <a:effectLst/>
                          <a:latin typeface="Arial" panose="020B0604020202020204" pitchFamily="34" charset="0"/>
                          <a:cs typeface="Arial" panose="020B0604020202020204" pitchFamily="34" charset="0"/>
                        </a:rPr>
                        <a:t>Tahap</a:t>
                      </a:r>
                      <a:r>
                        <a:rPr lang="en-ID" sz="1600" b="0" i="0" u="none" strike="noStrike" dirty="0">
                          <a:solidFill>
                            <a:srgbClr val="000000"/>
                          </a:solidFill>
                          <a:effectLst/>
                          <a:latin typeface="Arial" panose="020B0604020202020204" pitchFamily="34" charset="0"/>
                          <a:cs typeface="Arial" panose="020B0604020202020204" pitchFamily="34" charset="0"/>
                        </a:rPr>
                        <a:t> 3</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effectLst/>
                          <a:latin typeface="Arial" panose="020B0604020202020204" pitchFamily="34" charset="0"/>
                          <a:ea typeface="Arial MT"/>
                          <a:cs typeface="Arial" panose="020B0604020202020204" pitchFamily="34" charset="0"/>
                        </a:rPr>
                        <a:t> Bulan Agustus </a:t>
                      </a:r>
                      <a:r>
                        <a:rPr lang="en-US" sz="1600" dirty="0">
                          <a:effectLst/>
                          <a:latin typeface="Arial" panose="020B0604020202020204" pitchFamily="34" charset="0"/>
                          <a:ea typeface="Arial MT"/>
                          <a:cs typeface="Arial" panose="020B0604020202020204" pitchFamily="34" charset="0"/>
                        </a:rPr>
                        <a:t>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dirty="0" err="1">
                          <a:effectLst/>
                          <a:latin typeface="Arial" panose="020B0604020202020204" pitchFamily="34" charset="0"/>
                          <a:ea typeface="Arial MT"/>
                          <a:cs typeface="Arial" panose="020B0604020202020204" pitchFamily="34" charset="0"/>
                        </a:rPr>
                        <a:t>Samarinda</a:t>
                      </a:r>
                      <a:r>
                        <a:rPr lang="ms-MY" sz="1600" dirty="0">
                          <a:effectLst/>
                          <a:latin typeface="Arial" panose="020B0604020202020204" pitchFamily="34" charset="0"/>
                          <a:ea typeface="Arial MT"/>
                          <a:cs typeface="Arial" panose="020B0604020202020204" pitchFamily="34" charset="0"/>
                        </a:rPr>
                        <a:t>, </a:t>
                      </a:r>
                      <a:r>
                        <a:rPr lang="ms-MY" sz="1600" dirty="0" err="1">
                          <a:effectLst/>
                          <a:latin typeface="Arial" panose="020B0604020202020204" pitchFamily="34" charset="0"/>
                          <a:ea typeface="Arial MT"/>
                          <a:cs typeface="Arial" panose="020B0604020202020204" pitchFamily="34" charset="0"/>
                        </a:rPr>
                        <a:t>Kutai</a:t>
                      </a:r>
                      <a:r>
                        <a:rPr lang="ms-MY" sz="1600" dirty="0">
                          <a:effectLst/>
                          <a:latin typeface="Arial" panose="020B0604020202020204" pitchFamily="34" charset="0"/>
                          <a:ea typeface="Arial MT"/>
                          <a:cs typeface="Arial" panose="020B0604020202020204" pitchFamily="34" charset="0"/>
                        </a:rPr>
                        <a:t> Timur</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solidFill>
                            <a:schemeClr val="tx1"/>
                          </a:solidFill>
                          <a:latin typeface="Arial" panose="020B0604020202020204" pitchFamily="34" charset="0"/>
                          <a:cs typeface="Arial" panose="020B0604020202020204" pitchFamily="34" charset="0"/>
                        </a:rPr>
                        <a:t>Rp. 305.435.482</a:t>
                      </a:r>
                      <a:endParaRPr lang="ms-MY" sz="1600" b="0" dirty="0">
                        <a:solidFill>
                          <a:schemeClr val="tx1"/>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1719892602"/>
                  </a:ext>
                </a:extLst>
              </a:tr>
              <a:tr h="642827">
                <a:tc>
                  <a:txBody>
                    <a:bodyPr/>
                    <a:lstStyle/>
                    <a:p>
                      <a:pPr algn="ctr"/>
                      <a:r>
                        <a:rPr lang="en-US" sz="1600" dirty="0">
                          <a:latin typeface="Arial" panose="020B0604020202020204" pitchFamily="34" charset="0"/>
                          <a:cs typeface="Arial" panose="020B0604020202020204" pitchFamily="34" charset="0"/>
                        </a:rPr>
                        <a:t>4.</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i="0" u="none" strike="noStrike" dirty="0" err="1">
                          <a:solidFill>
                            <a:srgbClr val="000000"/>
                          </a:solidFill>
                          <a:effectLst/>
                          <a:latin typeface="Arial" panose="020B0604020202020204" pitchFamily="34" charset="0"/>
                          <a:cs typeface="Arial" panose="020B0604020202020204" pitchFamily="34" charset="0"/>
                        </a:rPr>
                        <a:t>Pelatihan</a:t>
                      </a:r>
                      <a:r>
                        <a:rPr lang="en-ID" sz="1600" b="0" i="0" u="none" strike="noStrike" dirty="0">
                          <a:solidFill>
                            <a:srgbClr val="000000"/>
                          </a:solidFill>
                          <a:effectLst/>
                          <a:latin typeface="Arial" panose="020B0604020202020204" pitchFamily="34" charset="0"/>
                          <a:cs typeface="Arial" panose="020B0604020202020204" pitchFamily="34" charset="0"/>
                        </a:rPr>
                        <a:t> Tenaga </a:t>
                      </a:r>
                      <a:r>
                        <a:rPr lang="en-ID" sz="1600" b="0" i="0" u="none" strike="noStrike" dirty="0" err="1">
                          <a:solidFill>
                            <a:srgbClr val="000000"/>
                          </a:solidFill>
                          <a:effectLst/>
                          <a:latin typeface="Arial" panose="020B0604020202020204" pitchFamily="34" charset="0"/>
                          <a:cs typeface="Arial" panose="020B0604020202020204" pitchFamily="34" charset="0"/>
                        </a:rPr>
                        <a:t>Kerja</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Konstruksi</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Kualifikasi</a:t>
                      </a:r>
                      <a:r>
                        <a:rPr lang="en-ID" sz="1600" b="0" i="0" u="none" strike="noStrike" dirty="0">
                          <a:solidFill>
                            <a:srgbClr val="000000"/>
                          </a:solidFill>
                          <a:effectLst/>
                          <a:latin typeface="Arial" panose="020B0604020202020204" pitchFamily="34" charset="0"/>
                          <a:cs typeface="Arial" panose="020B0604020202020204" pitchFamily="34" charset="0"/>
                        </a:rPr>
                        <a:t> Ahli </a:t>
                      </a:r>
                      <a:r>
                        <a:rPr lang="en-ID" sz="1600" b="0" i="0" u="none" strike="noStrike" dirty="0" err="1">
                          <a:solidFill>
                            <a:srgbClr val="000000"/>
                          </a:solidFill>
                          <a:effectLst/>
                          <a:latin typeface="Arial" panose="020B0604020202020204" pitchFamily="34" charset="0"/>
                          <a:cs typeface="Arial" panose="020B0604020202020204" pitchFamily="34" charset="0"/>
                        </a:rPr>
                        <a:t>Tahap</a:t>
                      </a:r>
                      <a:r>
                        <a:rPr lang="en-ID" sz="1600" b="0" i="0" u="none" strike="noStrike" dirty="0">
                          <a:solidFill>
                            <a:srgbClr val="000000"/>
                          </a:solidFill>
                          <a:effectLst/>
                          <a:latin typeface="Arial" panose="020B0604020202020204" pitchFamily="34" charset="0"/>
                          <a:cs typeface="Arial" panose="020B0604020202020204" pitchFamily="34" charset="0"/>
                        </a:rPr>
                        <a:t> 4</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effectLst/>
                          <a:latin typeface="Arial" panose="020B0604020202020204" pitchFamily="34" charset="0"/>
                          <a:ea typeface="Arial MT"/>
                          <a:cs typeface="Arial" panose="020B0604020202020204" pitchFamily="34" charset="0"/>
                        </a:rPr>
                        <a:t>Bulan September </a:t>
                      </a:r>
                      <a:r>
                        <a:rPr lang="en-US" sz="1600" dirty="0">
                          <a:effectLst/>
                          <a:latin typeface="Arial" panose="020B0604020202020204" pitchFamily="34" charset="0"/>
                          <a:ea typeface="Arial MT"/>
                          <a:cs typeface="Arial" panose="020B0604020202020204" pitchFamily="34" charset="0"/>
                        </a:rPr>
                        <a:t>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dirty="0" err="1">
                          <a:effectLst/>
                          <a:latin typeface="Arial" panose="020B0604020202020204" pitchFamily="34" charset="0"/>
                          <a:ea typeface="Arial MT"/>
                          <a:cs typeface="Arial" panose="020B0604020202020204" pitchFamily="34" charset="0"/>
                        </a:rPr>
                        <a:t>Samarinda</a:t>
                      </a:r>
                      <a:r>
                        <a:rPr lang="ms-MY" sz="1600" dirty="0">
                          <a:effectLst/>
                          <a:latin typeface="Arial" panose="020B0604020202020204" pitchFamily="34" charset="0"/>
                          <a:ea typeface="Arial MT"/>
                          <a:cs typeface="Arial" panose="020B0604020202020204" pitchFamily="34" charset="0"/>
                        </a:rPr>
                        <a:t>, </a:t>
                      </a:r>
                      <a:r>
                        <a:rPr lang="ms-MY" sz="1600" dirty="0" err="1">
                          <a:effectLst/>
                          <a:latin typeface="Arial" panose="020B0604020202020204" pitchFamily="34" charset="0"/>
                          <a:ea typeface="Arial MT"/>
                          <a:cs typeface="Arial" panose="020B0604020202020204" pitchFamily="34" charset="0"/>
                        </a:rPr>
                        <a:t>Paser</a:t>
                      </a:r>
                      <a:r>
                        <a:rPr lang="ms-MY" sz="1600" dirty="0">
                          <a:effectLst/>
                          <a:latin typeface="Arial" panose="020B0604020202020204" pitchFamily="34" charset="0"/>
                          <a:ea typeface="Arial MT"/>
                          <a:cs typeface="Arial" panose="020B0604020202020204" pitchFamily="34" charset="0"/>
                        </a:rPr>
                        <a:t>, </a:t>
                      </a:r>
                      <a:r>
                        <a:rPr lang="ms-MY" sz="1600" dirty="0" err="1">
                          <a:effectLst/>
                          <a:latin typeface="Arial" panose="020B0604020202020204" pitchFamily="34" charset="0"/>
                          <a:ea typeface="Arial MT"/>
                          <a:cs typeface="Arial" panose="020B0604020202020204" pitchFamily="34" charset="0"/>
                        </a:rPr>
                        <a:t>Kutai</a:t>
                      </a:r>
                      <a:r>
                        <a:rPr lang="ms-MY" sz="1600" dirty="0">
                          <a:effectLst/>
                          <a:latin typeface="Arial" panose="020B0604020202020204" pitchFamily="34" charset="0"/>
                          <a:ea typeface="Arial MT"/>
                          <a:cs typeface="Arial" panose="020B0604020202020204" pitchFamily="34" charset="0"/>
                        </a:rPr>
                        <a:t> Barat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solidFill>
                            <a:schemeClr val="tx1"/>
                          </a:solidFill>
                          <a:latin typeface="Arial" panose="020B0604020202020204" pitchFamily="34" charset="0"/>
                          <a:cs typeface="Arial" panose="020B0604020202020204" pitchFamily="34" charset="0"/>
                        </a:rPr>
                        <a:t>Rp. 305.435.482</a:t>
                      </a:r>
                      <a:endParaRPr lang="ms-MY" sz="1600" b="0" dirty="0">
                        <a:solidFill>
                          <a:schemeClr val="tx1"/>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667176798"/>
                  </a:ext>
                </a:extLst>
              </a:tr>
              <a:tr h="411635">
                <a:tc>
                  <a:txBody>
                    <a:bodyPr/>
                    <a:lstStyle/>
                    <a:p>
                      <a:pPr algn="ctr"/>
                      <a:r>
                        <a:rPr lang="en-US" sz="1600" dirty="0">
                          <a:latin typeface="Arial" panose="020B0604020202020204" pitchFamily="34" charset="0"/>
                          <a:cs typeface="Arial" panose="020B0604020202020204" pitchFamily="34" charset="0"/>
                        </a:rPr>
                        <a:t>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i="0" u="none" strike="noStrike" dirty="0" err="1">
                          <a:solidFill>
                            <a:srgbClr val="000000"/>
                          </a:solidFill>
                          <a:effectLst/>
                          <a:latin typeface="Arial" panose="020B0604020202020204" pitchFamily="34" charset="0"/>
                          <a:cs typeface="Arial" panose="020B0604020202020204" pitchFamily="34" charset="0"/>
                        </a:rPr>
                        <a:t>Pelatihan</a:t>
                      </a:r>
                      <a:r>
                        <a:rPr lang="en-ID" sz="1600" b="0" i="0" u="none" strike="noStrike" dirty="0">
                          <a:solidFill>
                            <a:srgbClr val="000000"/>
                          </a:solidFill>
                          <a:effectLst/>
                          <a:latin typeface="Arial" panose="020B0604020202020204" pitchFamily="34" charset="0"/>
                          <a:cs typeface="Arial" panose="020B0604020202020204" pitchFamily="34" charset="0"/>
                        </a:rPr>
                        <a:t> Tenaga </a:t>
                      </a:r>
                      <a:r>
                        <a:rPr lang="en-ID" sz="1600" b="0" i="0" u="none" strike="noStrike" dirty="0" err="1">
                          <a:solidFill>
                            <a:srgbClr val="000000"/>
                          </a:solidFill>
                          <a:effectLst/>
                          <a:latin typeface="Arial" panose="020B0604020202020204" pitchFamily="34" charset="0"/>
                          <a:cs typeface="Arial" panose="020B0604020202020204" pitchFamily="34" charset="0"/>
                        </a:rPr>
                        <a:t>Kerja</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Konstruksi</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Kualifikasi</a:t>
                      </a:r>
                      <a:r>
                        <a:rPr lang="en-ID" sz="1600" b="0" i="0" u="none" strike="noStrike" dirty="0">
                          <a:solidFill>
                            <a:srgbClr val="000000"/>
                          </a:solidFill>
                          <a:effectLst/>
                          <a:latin typeface="Arial" panose="020B0604020202020204" pitchFamily="34" charset="0"/>
                          <a:cs typeface="Arial" panose="020B0604020202020204" pitchFamily="34" charset="0"/>
                        </a:rPr>
                        <a:t> Ahli </a:t>
                      </a:r>
                      <a:r>
                        <a:rPr lang="en-ID" sz="1600" b="0" i="0" u="none" strike="noStrike" dirty="0" err="1">
                          <a:solidFill>
                            <a:srgbClr val="000000"/>
                          </a:solidFill>
                          <a:effectLst/>
                          <a:latin typeface="Arial" panose="020B0604020202020204" pitchFamily="34" charset="0"/>
                          <a:cs typeface="Arial" panose="020B0604020202020204" pitchFamily="34" charset="0"/>
                        </a:rPr>
                        <a:t>Tahap</a:t>
                      </a:r>
                      <a:r>
                        <a:rPr lang="en-ID" sz="1600" b="0" i="0" u="none" strike="noStrike" dirty="0">
                          <a:solidFill>
                            <a:srgbClr val="000000"/>
                          </a:solidFill>
                          <a:effectLst/>
                          <a:latin typeface="Arial" panose="020B0604020202020204" pitchFamily="34" charset="0"/>
                          <a:cs typeface="Arial" panose="020B0604020202020204" pitchFamily="34" charset="0"/>
                        </a:rPr>
                        <a:t> 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effectLst/>
                          <a:latin typeface="Arial" panose="020B0604020202020204" pitchFamily="34" charset="0"/>
                          <a:ea typeface="Arial MT"/>
                          <a:cs typeface="Arial" panose="020B0604020202020204" pitchFamily="34" charset="0"/>
                        </a:rPr>
                        <a:t>Bulan Oktober </a:t>
                      </a:r>
                      <a:r>
                        <a:rPr lang="en-US" sz="1600" dirty="0">
                          <a:effectLst/>
                          <a:latin typeface="Arial" panose="020B0604020202020204" pitchFamily="34" charset="0"/>
                          <a:ea typeface="Arial MT"/>
                          <a:cs typeface="Arial" panose="020B0604020202020204" pitchFamily="34" charset="0"/>
                        </a:rPr>
                        <a:t>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dirty="0" err="1">
                          <a:effectLst/>
                          <a:latin typeface="Arial" panose="020B0604020202020204" pitchFamily="34" charset="0"/>
                          <a:ea typeface="Arial MT"/>
                          <a:cs typeface="Arial" panose="020B0604020202020204" pitchFamily="34" charset="0"/>
                        </a:rPr>
                        <a:t>Samarinda</a:t>
                      </a:r>
                      <a:endParaRPr lang="ms-MY" sz="160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solidFill>
                            <a:schemeClr val="tx1"/>
                          </a:solidFill>
                          <a:latin typeface="Arial" panose="020B0604020202020204" pitchFamily="34" charset="0"/>
                          <a:cs typeface="Arial" panose="020B0604020202020204" pitchFamily="34" charset="0"/>
                        </a:rPr>
                        <a:t>Rp. 305.335.167</a:t>
                      </a:r>
                      <a:endParaRPr lang="ms-MY" sz="1600" b="0" dirty="0">
                        <a:solidFill>
                          <a:schemeClr val="tx1"/>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1532352664"/>
                  </a:ext>
                </a:extLst>
              </a:tr>
            </a:tbl>
          </a:graphicData>
        </a:graphic>
      </p:graphicFrame>
    </p:spTree>
    <p:extLst>
      <p:ext uri="{BB962C8B-B14F-4D97-AF65-F5344CB8AC3E}">
        <p14:creationId xmlns:p14="http://schemas.microsoft.com/office/powerpoint/2010/main" val="3176125192"/>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75288D-B1C0-CFBF-6CF1-C921A861B338}"/>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ED9E46A9-8BC1-E5E5-96E5-4AC4F6D71A06}"/>
              </a:ext>
            </a:extLst>
          </p:cNvPr>
          <p:cNvSpPr>
            <a:spLocks noChangeArrowheads="1"/>
          </p:cNvSpPr>
          <p:nvPr/>
        </p:nvSpPr>
        <p:spPr bwMode="auto">
          <a:xfrm>
            <a:off x="0" y="-4641"/>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a:extLst>
              <a:ext uri="{FF2B5EF4-FFF2-40B4-BE49-F238E27FC236}">
                <a16:creationId xmlns:a16="http://schemas.microsoft.com/office/drawing/2014/main" id="{F365B570-5DDC-4024-4E35-FBC2D857256A}"/>
              </a:ext>
            </a:extLst>
          </p:cNvPr>
          <p:cNvSpPr>
            <a:spLocks noGrp="1"/>
          </p:cNvSpPr>
          <p:nvPr>
            <p:ph type="ctrTitle"/>
          </p:nvPr>
        </p:nvSpPr>
        <p:spPr>
          <a:xfrm>
            <a:off x="-147804" y="-208161"/>
            <a:ext cx="9144000" cy="1423235"/>
          </a:xfrm>
        </p:spPr>
        <p:txBody>
          <a:bodyPr>
            <a:noAutofit/>
          </a:bodyPr>
          <a:lstStyle/>
          <a:p>
            <a:br>
              <a:rPr lang="en-US" sz="2500"/>
            </a:br>
            <a:endParaRPr lang="en-US" sz="2500" dirty="0"/>
          </a:p>
        </p:txBody>
      </p:sp>
      <p:sp>
        <p:nvSpPr>
          <p:cNvPr id="16" name="Title 12">
            <a:extLst>
              <a:ext uri="{FF2B5EF4-FFF2-40B4-BE49-F238E27FC236}">
                <a16:creationId xmlns:a16="http://schemas.microsoft.com/office/drawing/2014/main" id="{E9C8DF81-E4C2-7331-37A2-E5E3C14A1B15}"/>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3910F5C5-706A-3935-A75B-857A6F47C45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0014798F-725A-FA76-EB9F-D92BE9699E95}"/>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Text Placeholder 34">
            <a:extLst>
              <a:ext uri="{FF2B5EF4-FFF2-40B4-BE49-F238E27FC236}">
                <a16:creationId xmlns:a16="http://schemas.microsoft.com/office/drawing/2014/main" id="{7E66A05A-4867-3ED8-16BB-82176600C93E}"/>
              </a:ext>
            </a:extLst>
          </p:cNvPr>
          <p:cNvSpPr txBox="1">
            <a:spLocks/>
          </p:cNvSpPr>
          <p:nvPr/>
        </p:nvSpPr>
        <p:spPr>
          <a:xfrm>
            <a:off x="167350" y="419312"/>
            <a:ext cx="9163053" cy="931652"/>
          </a:xfrm>
          <a:prstGeom prst="rect">
            <a:avLst/>
          </a:prstGeom>
          <a:solidFill>
            <a:schemeClr val="bg1">
              <a:lumMod val="85000"/>
            </a:schemeClr>
          </a:solidFill>
          <a:ln>
            <a:solidFill>
              <a:schemeClr val="tx1"/>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rPr>
              <a:t>RENCANA KERJA SUB </a:t>
            </a:r>
            <a:r>
              <a:rPr lang="en-US" sz="1400" b="1" dirty="0">
                <a:solidFill>
                  <a:prstClr val="black"/>
                </a:solidFill>
                <a:latin typeface="Arial" panose="020B0604020202020204" pitchFamily="34" charset="0"/>
              </a:rPr>
              <a:t>KEGIATAN</a:t>
            </a:r>
          </a:p>
          <a:p>
            <a:pPr fontAlgn="ctr"/>
            <a:r>
              <a:rPr lang="en-ID" sz="1600" b="1" dirty="0">
                <a:solidFill>
                  <a:schemeClr val="tx1"/>
                </a:solidFill>
                <a:latin typeface="Arial" panose="020B0604020202020204" pitchFamily="34" charset="0"/>
              </a:rPr>
              <a:t>PEMBINAAN DAN PENINGKATAN KAPASITAS KELEMBAGAAN KONSTRUKSI</a:t>
            </a:r>
            <a:br>
              <a:rPr lang="en-ID" sz="1600" b="1" dirty="0">
                <a:solidFill>
                  <a:schemeClr val="tx1"/>
                </a:solidFill>
                <a:latin typeface="Arial" panose="020B0604020202020204" pitchFamily="34" charset="0"/>
              </a:rPr>
            </a:br>
            <a:r>
              <a:rPr lang="en-ID" sz="1600" b="1" dirty="0">
                <a:solidFill>
                  <a:schemeClr val="tx1"/>
                </a:solidFill>
                <a:latin typeface="Arial" panose="020B0604020202020204" pitchFamily="34" charset="0"/>
              </a:rPr>
              <a:t>(TOTAL PAGU </a:t>
            </a:r>
            <a:r>
              <a:rPr lang="en-US" sz="1600" b="1" dirty="0">
                <a:solidFill>
                  <a:schemeClr val="tx1"/>
                </a:solidFill>
                <a:latin typeface="Arial" panose="020B0604020202020204" pitchFamily="34" charset="0"/>
              </a:rPr>
              <a:t>Rp. 1.673.147.120)</a:t>
            </a:r>
            <a:endParaRPr lang="en-ID" sz="1600" b="1" dirty="0">
              <a:solidFill>
                <a:schemeClr val="tx1"/>
              </a:solidFill>
              <a:latin typeface="Arial" panose="020B0604020202020204" pitchFamily="34" charset="0"/>
            </a:endParaRPr>
          </a:p>
        </p:txBody>
      </p:sp>
      <p:graphicFrame>
        <p:nvGraphicFramePr>
          <p:cNvPr id="12" name="Table 11">
            <a:extLst>
              <a:ext uri="{FF2B5EF4-FFF2-40B4-BE49-F238E27FC236}">
                <a16:creationId xmlns:a16="http://schemas.microsoft.com/office/drawing/2014/main" id="{59DACEAE-7595-966F-56C5-C016F03CFA12}"/>
              </a:ext>
            </a:extLst>
          </p:cNvPr>
          <p:cNvGraphicFramePr>
            <a:graphicFrameLocks noGrp="1"/>
          </p:cNvGraphicFramePr>
          <p:nvPr>
            <p:extLst>
              <p:ext uri="{D42A27DB-BD31-4B8C-83A1-F6EECF244321}">
                <p14:modId xmlns:p14="http://schemas.microsoft.com/office/powerpoint/2010/main" val="1825638588"/>
              </p:ext>
            </p:extLst>
          </p:nvPr>
        </p:nvGraphicFramePr>
        <p:xfrm>
          <a:off x="167350" y="1620245"/>
          <a:ext cx="11870322" cy="2940180"/>
        </p:xfrm>
        <a:graphic>
          <a:graphicData uri="http://schemas.openxmlformats.org/drawingml/2006/table">
            <a:tbl>
              <a:tblPr firstRow="1" bandRow="1">
                <a:tableStyleId>{93296810-A885-4BE3-A3E7-6D5BEEA58F35}</a:tableStyleId>
              </a:tblPr>
              <a:tblGrid>
                <a:gridCol w="1024593">
                  <a:extLst>
                    <a:ext uri="{9D8B030D-6E8A-4147-A177-3AD203B41FA5}">
                      <a16:colId xmlns:a16="http://schemas.microsoft.com/office/drawing/2014/main" val="28405550"/>
                    </a:ext>
                  </a:extLst>
                </a:gridCol>
                <a:gridCol w="5234672">
                  <a:extLst>
                    <a:ext uri="{9D8B030D-6E8A-4147-A177-3AD203B41FA5}">
                      <a16:colId xmlns:a16="http://schemas.microsoft.com/office/drawing/2014/main" val="3285454689"/>
                    </a:ext>
                  </a:extLst>
                </a:gridCol>
                <a:gridCol w="1850869">
                  <a:extLst>
                    <a:ext uri="{9D8B030D-6E8A-4147-A177-3AD203B41FA5}">
                      <a16:colId xmlns:a16="http://schemas.microsoft.com/office/drawing/2014/main" val="3952095426"/>
                    </a:ext>
                  </a:extLst>
                </a:gridCol>
                <a:gridCol w="1880094">
                  <a:extLst>
                    <a:ext uri="{9D8B030D-6E8A-4147-A177-3AD203B41FA5}">
                      <a16:colId xmlns:a16="http://schemas.microsoft.com/office/drawing/2014/main" val="1315430735"/>
                    </a:ext>
                  </a:extLst>
                </a:gridCol>
                <a:gridCol w="1880094">
                  <a:extLst>
                    <a:ext uri="{9D8B030D-6E8A-4147-A177-3AD203B41FA5}">
                      <a16:colId xmlns:a16="http://schemas.microsoft.com/office/drawing/2014/main" val="1706393925"/>
                    </a:ext>
                  </a:extLst>
                </a:gridCol>
              </a:tblGrid>
              <a:tr h="825568">
                <a:tc>
                  <a:txBody>
                    <a:bodyPr/>
                    <a:lstStyle/>
                    <a:p>
                      <a:pPr algn="ctr"/>
                      <a:r>
                        <a:rPr lang="en-US" sz="1600" dirty="0">
                          <a:solidFill>
                            <a:schemeClr val="tx1"/>
                          </a:solidFill>
                          <a:latin typeface="Arial" panose="020B0604020202020204" pitchFamily="34" charset="0"/>
                          <a:cs typeface="Arial" panose="020B0604020202020204" pitchFamily="34" charset="0"/>
                        </a:rPr>
                        <a:t>NO.</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NAMA PEKERJAAN</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TANGGAL PELAKSANAAN</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LOKASI</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PAGU</a:t>
                      </a:r>
                    </a:p>
                  </a:txBody>
                  <a:tcPr anchor="ctr"/>
                </a:tc>
                <a:extLst>
                  <a:ext uri="{0D108BD9-81ED-4DB2-BD59-A6C34878D82A}">
                    <a16:rowId xmlns:a16="http://schemas.microsoft.com/office/drawing/2014/main" val="4239280354"/>
                  </a:ext>
                </a:extLst>
              </a:tr>
              <a:tr h="528653">
                <a:tc>
                  <a:txBody>
                    <a:bodyPr/>
                    <a:lstStyle/>
                    <a:p>
                      <a:pPr algn="ctr"/>
                      <a:r>
                        <a:rPr lang="en-US" sz="1600" dirty="0">
                          <a:latin typeface="Arial" panose="020B0604020202020204" pitchFamily="34" charset="0"/>
                          <a:cs typeface="Arial" panose="020B0604020202020204" pitchFamily="34" charset="0"/>
                        </a:rPr>
                        <a:t>1.</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i="0" u="none" strike="noStrike" dirty="0" err="1">
                          <a:solidFill>
                            <a:srgbClr val="000000"/>
                          </a:solidFill>
                          <a:effectLst/>
                          <a:latin typeface="Arial" panose="020B0604020202020204" pitchFamily="34" charset="0"/>
                          <a:cs typeface="Arial" panose="020B0604020202020204" pitchFamily="34" charset="0"/>
                        </a:rPr>
                        <a:t>Peningkatan</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Kapasitas</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Asosiasi</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Profesi</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effectLst/>
                          <a:latin typeface="Arial" panose="020B0604020202020204" pitchFamily="34" charset="0"/>
                          <a:ea typeface="Arial MT"/>
                          <a:cs typeface="Arial" panose="020B0604020202020204" pitchFamily="34" charset="0"/>
                        </a:rPr>
                        <a:t>7 Juli 2025 </a:t>
                      </a:r>
                      <a:endParaRPr lang="en-US" sz="160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a:effectLst/>
                          <a:latin typeface="Arial" panose="020B0604020202020204" pitchFamily="34" charset="0"/>
                          <a:ea typeface="Arial MT"/>
                          <a:cs typeface="Arial" panose="020B0604020202020204" pitchFamily="34" charset="0"/>
                        </a:rPr>
                        <a:t>Samarinda</a:t>
                      </a:r>
                      <a:endParaRPr lang="ms-MY" sz="160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solidFill>
                            <a:schemeClr val="tx1"/>
                          </a:solidFill>
                          <a:latin typeface="Arial" panose="020B0604020202020204" pitchFamily="34" charset="0"/>
                          <a:cs typeface="Arial" panose="020B0604020202020204" pitchFamily="34" charset="0"/>
                        </a:rPr>
                        <a:t>Rp. 835.563.423</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1444880"/>
                  </a:ext>
                </a:extLst>
              </a:tr>
              <a:tr h="528653">
                <a:tc>
                  <a:txBody>
                    <a:bodyPr/>
                    <a:lstStyle/>
                    <a:p>
                      <a:pPr algn="ctr"/>
                      <a:r>
                        <a:rPr lang="en-US" sz="1600" dirty="0">
                          <a:latin typeface="Arial" panose="020B0604020202020204" pitchFamily="34" charset="0"/>
                          <a:cs typeface="Arial" panose="020B0604020202020204" pitchFamily="34" charset="0"/>
                        </a:rPr>
                        <a:t>2.</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i="0" u="none" strike="noStrike" dirty="0" err="1">
                          <a:solidFill>
                            <a:srgbClr val="000000"/>
                          </a:solidFill>
                          <a:effectLst/>
                          <a:latin typeface="Arial" panose="020B0604020202020204" pitchFamily="34" charset="0"/>
                          <a:cs typeface="Arial" panose="020B0604020202020204" pitchFamily="34" charset="0"/>
                        </a:rPr>
                        <a:t>Peningkatan</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Kapasitas</a:t>
                      </a:r>
                      <a:r>
                        <a:rPr lang="en-ID" sz="1600" b="0" i="0" u="none" strike="noStrike" dirty="0">
                          <a:solidFill>
                            <a:srgbClr val="000000"/>
                          </a:solidFill>
                          <a:effectLst/>
                          <a:latin typeface="Arial" panose="020B0604020202020204" pitchFamily="34" charset="0"/>
                          <a:cs typeface="Arial" panose="020B0604020202020204" pitchFamily="34" charset="0"/>
                        </a:rPr>
                        <a:t> ASN </a:t>
                      </a:r>
                      <a:r>
                        <a:rPr lang="en-ID" sz="1600" b="0" i="0" u="none" strike="noStrike" dirty="0" err="1">
                          <a:solidFill>
                            <a:srgbClr val="000000"/>
                          </a:solidFill>
                          <a:effectLst/>
                          <a:latin typeface="Arial" panose="020B0604020202020204" pitchFamily="34" charset="0"/>
                          <a:cs typeface="Arial" panose="020B0604020202020204" pitchFamily="34" charset="0"/>
                        </a:rPr>
                        <a:t>Tahap</a:t>
                      </a:r>
                      <a:r>
                        <a:rPr lang="en-ID" sz="1600" b="0" i="0" u="none" strike="noStrike" dirty="0">
                          <a:solidFill>
                            <a:srgbClr val="000000"/>
                          </a:solidFill>
                          <a:effectLst/>
                          <a:latin typeface="Arial" panose="020B0604020202020204" pitchFamily="34" charset="0"/>
                          <a:cs typeface="Arial" panose="020B0604020202020204" pitchFamily="34" charset="0"/>
                        </a:rPr>
                        <a:t> 1 (3 </a:t>
                      </a:r>
                      <a:r>
                        <a:rPr lang="en-ID" sz="1600" b="0" i="0" u="none" strike="noStrike" dirty="0" err="1">
                          <a:solidFill>
                            <a:srgbClr val="000000"/>
                          </a:solidFill>
                          <a:effectLst/>
                          <a:latin typeface="Arial" panose="020B0604020202020204" pitchFamily="34" charset="0"/>
                          <a:cs typeface="Arial" panose="020B0604020202020204" pitchFamily="34" charset="0"/>
                        </a:rPr>
                        <a:t>Kelas</a:t>
                      </a:r>
                      <a:r>
                        <a:rPr lang="en-ID" sz="1600" b="0" i="0" u="none" strike="noStrike" dirty="0">
                          <a:solidFill>
                            <a:srgbClr val="000000"/>
                          </a:solidFill>
                          <a:effectLst/>
                          <a:latin typeface="Arial" panose="020B0604020202020204" pitchFamily="34" charset="0"/>
                          <a:cs typeface="Arial" panose="020B0604020202020204" pitchFamily="34" charset="0"/>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effectLst/>
                          <a:latin typeface="Arial" panose="020B0604020202020204" pitchFamily="34" charset="0"/>
                          <a:ea typeface="Arial MT"/>
                          <a:cs typeface="Arial" panose="020B0604020202020204" pitchFamily="34" charset="0"/>
                        </a:rPr>
                        <a:t>4 Agustus 2025 </a:t>
                      </a:r>
                      <a:endParaRPr lang="en-US" sz="160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dirty="0" err="1">
                          <a:effectLst/>
                          <a:latin typeface="Arial" panose="020B0604020202020204" pitchFamily="34" charset="0"/>
                          <a:ea typeface="Arial MT"/>
                          <a:cs typeface="Arial" panose="020B0604020202020204" pitchFamily="34" charset="0"/>
                        </a:rPr>
                        <a:t>Samarinda</a:t>
                      </a:r>
                      <a:endParaRPr lang="ms-MY" sz="160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solidFill>
                            <a:schemeClr val="tx1"/>
                          </a:solidFill>
                          <a:latin typeface="Arial" panose="020B0604020202020204" pitchFamily="34" charset="0"/>
                          <a:cs typeface="Arial" panose="020B0604020202020204" pitchFamily="34" charset="0"/>
                        </a:rPr>
                        <a:t>Rp. 303.211.232</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1094894992"/>
                  </a:ext>
                </a:extLst>
              </a:tr>
              <a:tr h="528653">
                <a:tc>
                  <a:txBody>
                    <a:bodyPr/>
                    <a:lstStyle/>
                    <a:p>
                      <a:pPr algn="ctr"/>
                      <a:r>
                        <a:rPr lang="en-US" sz="1600" dirty="0">
                          <a:latin typeface="Arial" panose="020B0604020202020204" pitchFamily="34" charset="0"/>
                          <a:cs typeface="Arial" panose="020B0604020202020204" pitchFamily="34" charset="0"/>
                        </a:rPr>
                        <a:t>3.</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i="0" u="none" strike="noStrike" dirty="0" err="1">
                          <a:solidFill>
                            <a:srgbClr val="000000"/>
                          </a:solidFill>
                          <a:effectLst/>
                          <a:latin typeface="Arial" panose="020B0604020202020204" pitchFamily="34" charset="0"/>
                          <a:cs typeface="Arial" panose="020B0604020202020204" pitchFamily="34" charset="0"/>
                        </a:rPr>
                        <a:t>Peningkatan</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Kapasitas</a:t>
                      </a:r>
                      <a:r>
                        <a:rPr lang="en-ID" sz="1600" b="0" i="0" u="none" strike="noStrike" dirty="0">
                          <a:solidFill>
                            <a:srgbClr val="000000"/>
                          </a:solidFill>
                          <a:effectLst/>
                          <a:latin typeface="Arial" panose="020B0604020202020204" pitchFamily="34" charset="0"/>
                          <a:cs typeface="Arial" panose="020B0604020202020204" pitchFamily="34" charset="0"/>
                        </a:rPr>
                        <a:t> ASN </a:t>
                      </a:r>
                      <a:r>
                        <a:rPr lang="en-ID" sz="1600" b="0" i="0" u="none" strike="noStrike" dirty="0" err="1">
                          <a:solidFill>
                            <a:srgbClr val="000000"/>
                          </a:solidFill>
                          <a:effectLst/>
                          <a:latin typeface="Arial" panose="020B0604020202020204" pitchFamily="34" charset="0"/>
                          <a:cs typeface="Arial" panose="020B0604020202020204" pitchFamily="34" charset="0"/>
                        </a:rPr>
                        <a:t>Tahap</a:t>
                      </a:r>
                      <a:r>
                        <a:rPr lang="en-ID" sz="1600" b="0" i="0" u="none" strike="noStrike" dirty="0">
                          <a:solidFill>
                            <a:srgbClr val="000000"/>
                          </a:solidFill>
                          <a:effectLst/>
                          <a:latin typeface="Arial" panose="020B0604020202020204" pitchFamily="34" charset="0"/>
                          <a:cs typeface="Arial" panose="020B0604020202020204" pitchFamily="34" charset="0"/>
                        </a:rPr>
                        <a:t> 2 (3 </a:t>
                      </a:r>
                      <a:r>
                        <a:rPr lang="en-ID" sz="1600" b="0" i="0" u="none" strike="noStrike" dirty="0" err="1">
                          <a:solidFill>
                            <a:srgbClr val="000000"/>
                          </a:solidFill>
                          <a:effectLst/>
                          <a:latin typeface="Arial" panose="020B0604020202020204" pitchFamily="34" charset="0"/>
                          <a:cs typeface="Arial" panose="020B0604020202020204" pitchFamily="34" charset="0"/>
                        </a:rPr>
                        <a:t>Kelas</a:t>
                      </a:r>
                      <a:r>
                        <a:rPr lang="en-ID" sz="1600" b="0" i="0" u="none" strike="noStrike" dirty="0">
                          <a:solidFill>
                            <a:srgbClr val="000000"/>
                          </a:solidFill>
                          <a:effectLst/>
                          <a:latin typeface="Arial" panose="020B0604020202020204" pitchFamily="34" charset="0"/>
                          <a:cs typeface="Arial" panose="020B0604020202020204" pitchFamily="34" charset="0"/>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effectLst/>
                          <a:latin typeface="Arial" panose="020B0604020202020204" pitchFamily="34" charset="0"/>
                          <a:ea typeface="Arial MT"/>
                          <a:cs typeface="Arial" panose="020B0604020202020204" pitchFamily="34" charset="0"/>
                        </a:rPr>
                        <a:t>29 Juli 2025 </a:t>
                      </a:r>
                      <a:endParaRPr lang="en-US" sz="160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dirty="0" err="1">
                          <a:effectLst/>
                          <a:latin typeface="Arial" panose="020B0604020202020204" pitchFamily="34" charset="0"/>
                          <a:ea typeface="Arial MT"/>
                          <a:cs typeface="Arial" panose="020B0604020202020204" pitchFamily="34" charset="0"/>
                        </a:rPr>
                        <a:t>Samarinda</a:t>
                      </a:r>
                      <a:endParaRPr lang="ms-MY" sz="160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solidFill>
                            <a:schemeClr val="tx1"/>
                          </a:solidFill>
                          <a:latin typeface="Arial" panose="020B0604020202020204" pitchFamily="34" charset="0"/>
                          <a:cs typeface="Arial" panose="020B0604020202020204" pitchFamily="34" charset="0"/>
                        </a:rPr>
                        <a:t>Rp. 294.211.232</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1719892602"/>
                  </a:ext>
                </a:extLst>
              </a:tr>
              <a:tr h="528653">
                <a:tc>
                  <a:txBody>
                    <a:bodyPr/>
                    <a:lstStyle/>
                    <a:p>
                      <a:pPr algn="ctr"/>
                      <a:r>
                        <a:rPr lang="en-US" sz="1600" dirty="0">
                          <a:latin typeface="Arial" panose="020B0604020202020204" pitchFamily="34" charset="0"/>
                          <a:cs typeface="Arial" panose="020B0604020202020204" pitchFamily="34" charset="0"/>
                        </a:rPr>
                        <a:t>4.</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i="0" u="none" strike="noStrike" dirty="0">
                          <a:solidFill>
                            <a:srgbClr val="000000"/>
                          </a:solidFill>
                          <a:effectLst/>
                          <a:latin typeface="Arial" panose="020B0604020202020204" pitchFamily="34" charset="0"/>
                          <a:cs typeface="Arial" panose="020B0604020202020204" pitchFamily="34" charset="0"/>
                        </a:rPr>
                        <a:t>Lomba Tenaga </a:t>
                      </a:r>
                      <a:r>
                        <a:rPr lang="en-ID" sz="1600" b="0" i="0" u="none" strike="noStrike" dirty="0" err="1">
                          <a:solidFill>
                            <a:srgbClr val="000000"/>
                          </a:solidFill>
                          <a:effectLst/>
                          <a:latin typeface="Arial" panose="020B0604020202020204" pitchFamily="34" charset="0"/>
                          <a:cs typeface="Arial" panose="020B0604020202020204" pitchFamily="34" charset="0"/>
                        </a:rPr>
                        <a:t>Kerja</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Konstruksi</a:t>
                      </a:r>
                      <a:r>
                        <a:rPr lang="en-ID" sz="1600" b="0" i="0" u="none" strike="noStrike" dirty="0">
                          <a:solidFill>
                            <a:srgbClr val="000000"/>
                          </a:solidFill>
                          <a:effectLst/>
                          <a:latin typeface="Arial" panose="020B0604020202020204" pitchFamily="34" charset="0"/>
                          <a:cs typeface="Arial" panose="020B0604020202020204" pitchFamily="34" charset="0"/>
                        </a:rPr>
                        <a:t> Kalimantan Timur</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effectLst/>
                          <a:latin typeface="Arial" panose="020B0604020202020204" pitchFamily="34" charset="0"/>
                          <a:ea typeface="Arial MT"/>
                          <a:cs typeface="Arial" panose="020B0604020202020204" pitchFamily="34" charset="0"/>
                        </a:rPr>
                        <a:t>25 Agustus 2025 </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dirty="0" err="1">
                          <a:effectLst/>
                          <a:latin typeface="Arial" panose="020B0604020202020204" pitchFamily="34" charset="0"/>
                          <a:ea typeface="Arial MT"/>
                          <a:cs typeface="Arial" panose="020B0604020202020204" pitchFamily="34" charset="0"/>
                        </a:rPr>
                        <a:t>Samarinda</a:t>
                      </a:r>
                      <a:endParaRPr lang="ms-MY" sz="160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solidFill>
                            <a:schemeClr val="tx1"/>
                          </a:solidFill>
                          <a:latin typeface="Arial" panose="020B0604020202020204" pitchFamily="34" charset="0"/>
                          <a:cs typeface="Arial" panose="020B0604020202020204" pitchFamily="34" charset="0"/>
                        </a:rPr>
                        <a:t>Rp. 240.161.232</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667176798"/>
                  </a:ext>
                </a:extLst>
              </a:tr>
            </a:tbl>
          </a:graphicData>
        </a:graphic>
      </p:graphicFrame>
    </p:spTree>
    <p:extLst>
      <p:ext uri="{BB962C8B-B14F-4D97-AF65-F5344CB8AC3E}">
        <p14:creationId xmlns:p14="http://schemas.microsoft.com/office/powerpoint/2010/main" val="3019189880"/>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40E078-6098-876A-6ADC-E1C0DE418C84}"/>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FA70C96E-76A8-946A-E249-BD443DDD7F69}"/>
              </a:ext>
            </a:extLst>
          </p:cNvPr>
          <p:cNvSpPr>
            <a:spLocks noChangeArrowheads="1"/>
          </p:cNvSpPr>
          <p:nvPr/>
        </p:nvSpPr>
        <p:spPr bwMode="auto">
          <a:xfrm>
            <a:off x="0" y="-4641"/>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a:extLst>
              <a:ext uri="{FF2B5EF4-FFF2-40B4-BE49-F238E27FC236}">
                <a16:creationId xmlns:a16="http://schemas.microsoft.com/office/drawing/2014/main" id="{3C7C47B6-99D9-6CCF-0340-6F4C7704BF5C}"/>
              </a:ext>
            </a:extLst>
          </p:cNvPr>
          <p:cNvSpPr>
            <a:spLocks noGrp="1"/>
          </p:cNvSpPr>
          <p:nvPr>
            <p:ph type="ctrTitle"/>
          </p:nvPr>
        </p:nvSpPr>
        <p:spPr>
          <a:xfrm>
            <a:off x="-147804" y="-208161"/>
            <a:ext cx="9144000" cy="1423235"/>
          </a:xfrm>
        </p:spPr>
        <p:txBody>
          <a:bodyPr>
            <a:noAutofit/>
          </a:bodyPr>
          <a:lstStyle/>
          <a:p>
            <a:br>
              <a:rPr lang="en-US" sz="2500"/>
            </a:br>
            <a:endParaRPr lang="en-US" sz="2500" dirty="0"/>
          </a:p>
        </p:txBody>
      </p:sp>
      <p:sp>
        <p:nvSpPr>
          <p:cNvPr id="16" name="Title 12">
            <a:extLst>
              <a:ext uri="{FF2B5EF4-FFF2-40B4-BE49-F238E27FC236}">
                <a16:creationId xmlns:a16="http://schemas.microsoft.com/office/drawing/2014/main" id="{F99E4350-7217-7A2E-E9A3-4659B98E2DFF}"/>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A22DA2BB-0472-C9BE-DA8C-E8C29F4A1CF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686FF969-72CF-277D-BF2A-0A04DC9341DA}"/>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Text Placeholder 34">
            <a:extLst>
              <a:ext uri="{FF2B5EF4-FFF2-40B4-BE49-F238E27FC236}">
                <a16:creationId xmlns:a16="http://schemas.microsoft.com/office/drawing/2014/main" id="{5728E5EA-8BE5-7F61-666B-FD7FD6A77C89}"/>
              </a:ext>
            </a:extLst>
          </p:cNvPr>
          <p:cNvSpPr txBox="1">
            <a:spLocks/>
          </p:cNvSpPr>
          <p:nvPr/>
        </p:nvSpPr>
        <p:spPr>
          <a:xfrm>
            <a:off x="160839" y="1215074"/>
            <a:ext cx="9163053" cy="1305423"/>
          </a:xfrm>
          <a:prstGeom prst="rect">
            <a:avLst/>
          </a:prstGeom>
          <a:solidFill>
            <a:schemeClr val="bg1">
              <a:lumMod val="85000"/>
            </a:schemeClr>
          </a:solidFill>
          <a:ln>
            <a:solidFill>
              <a:schemeClr val="tx1"/>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rPr>
              <a:t>RENCANA KERJA SUB </a:t>
            </a:r>
            <a:r>
              <a:rPr lang="en-US" sz="1400" b="1" dirty="0">
                <a:solidFill>
                  <a:prstClr val="black"/>
                </a:solidFill>
                <a:latin typeface="Arial" panose="020B0604020202020204" pitchFamily="34" charset="0"/>
              </a:rPr>
              <a:t>KEGIATAN</a:t>
            </a:r>
          </a:p>
          <a:p>
            <a:pPr fontAlgn="ctr"/>
            <a:r>
              <a:rPr lang="en-ID" sz="1600" b="1" dirty="0">
                <a:solidFill>
                  <a:schemeClr val="tx1"/>
                </a:solidFill>
                <a:latin typeface="Arial" panose="020B0604020202020204" pitchFamily="34" charset="0"/>
              </a:rPr>
              <a:t> PENYEDIAAN SOP PENYELENGGARAAN PELATIHAN TENAGA KERJA KONSTRUKSI KUALIFIKASI AHLI</a:t>
            </a:r>
            <a:br>
              <a:rPr lang="en-ID" sz="1600" b="1" dirty="0">
                <a:solidFill>
                  <a:schemeClr val="tx1"/>
                </a:solidFill>
                <a:latin typeface="Arial" panose="020B0604020202020204" pitchFamily="34" charset="0"/>
              </a:rPr>
            </a:br>
            <a:r>
              <a:rPr lang="en-ID" sz="1600" b="1" dirty="0">
                <a:solidFill>
                  <a:schemeClr val="tx1"/>
                </a:solidFill>
                <a:latin typeface="Arial" panose="020B0604020202020204" pitchFamily="34" charset="0"/>
              </a:rPr>
              <a:t>(TOTAL PAGU </a:t>
            </a:r>
            <a:r>
              <a:rPr lang="en-US" sz="1600" b="1" dirty="0">
                <a:solidFill>
                  <a:schemeClr val="tx1"/>
                </a:solidFill>
                <a:latin typeface="Arial" panose="020B0604020202020204" pitchFamily="34" charset="0"/>
              </a:rPr>
              <a:t>RP. 5.432.000)</a:t>
            </a:r>
            <a:endParaRPr lang="ms-MY" sz="1600" b="1" dirty="0">
              <a:latin typeface="Arial" panose="020B0604020202020204" pitchFamily="34" charset="0"/>
              <a:ea typeface="Arial MT"/>
            </a:endParaRPr>
          </a:p>
        </p:txBody>
      </p:sp>
      <p:graphicFrame>
        <p:nvGraphicFramePr>
          <p:cNvPr id="12" name="Table 11">
            <a:extLst>
              <a:ext uri="{FF2B5EF4-FFF2-40B4-BE49-F238E27FC236}">
                <a16:creationId xmlns:a16="http://schemas.microsoft.com/office/drawing/2014/main" id="{7F947E13-B637-9A1B-7428-ECE093E50D2A}"/>
              </a:ext>
            </a:extLst>
          </p:cNvPr>
          <p:cNvGraphicFramePr>
            <a:graphicFrameLocks noGrp="1"/>
          </p:cNvGraphicFramePr>
          <p:nvPr>
            <p:extLst>
              <p:ext uri="{D42A27DB-BD31-4B8C-83A1-F6EECF244321}">
                <p14:modId xmlns:p14="http://schemas.microsoft.com/office/powerpoint/2010/main" val="1265404528"/>
              </p:ext>
            </p:extLst>
          </p:nvPr>
        </p:nvGraphicFramePr>
        <p:xfrm>
          <a:off x="160839" y="2789777"/>
          <a:ext cx="11870322" cy="1616605"/>
        </p:xfrm>
        <a:graphic>
          <a:graphicData uri="http://schemas.openxmlformats.org/drawingml/2006/table">
            <a:tbl>
              <a:tblPr firstRow="1" bandRow="1">
                <a:tableStyleId>{93296810-A885-4BE3-A3E7-6D5BEEA58F35}</a:tableStyleId>
              </a:tblPr>
              <a:tblGrid>
                <a:gridCol w="1024593">
                  <a:extLst>
                    <a:ext uri="{9D8B030D-6E8A-4147-A177-3AD203B41FA5}">
                      <a16:colId xmlns:a16="http://schemas.microsoft.com/office/drawing/2014/main" val="28405550"/>
                    </a:ext>
                  </a:extLst>
                </a:gridCol>
                <a:gridCol w="5234672">
                  <a:extLst>
                    <a:ext uri="{9D8B030D-6E8A-4147-A177-3AD203B41FA5}">
                      <a16:colId xmlns:a16="http://schemas.microsoft.com/office/drawing/2014/main" val="3285454689"/>
                    </a:ext>
                  </a:extLst>
                </a:gridCol>
                <a:gridCol w="1850869">
                  <a:extLst>
                    <a:ext uri="{9D8B030D-6E8A-4147-A177-3AD203B41FA5}">
                      <a16:colId xmlns:a16="http://schemas.microsoft.com/office/drawing/2014/main" val="3952095426"/>
                    </a:ext>
                  </a:extLst>
                </a:gridCol>
                <a:gridCol w="1880094">
                  <a:extLst>
                    <a:ext uri="{9D8B030D-6E8A-4147-A177-3AD203B41FA5}">
                      <a16:colId xmlns:a16="http://schemas.microsoft.com/office/drawing/2014/main" val="1315430735"/>
                    </a:ext>
                  </a:extLst>
                </a:gridCol>
                <a:gridCol w="1880094">
                  <a:extLst>
                    <a:ext uri="{9D8B030D-6E8A-4147-A177-3AD203B41FA5}">
                      <a16:colId xmlns:a16="http://schemas.microsoft.com/office/drawing/2014/main" val="722696718"/>
                    </a:ext>
                  </a:extLst>
                </a:gridCol>
              </a:tblGrid>
              <a:tr h="950117">
                <a:tc>
                  <a:txBody>
                    <a:bodyPr/>
                    <a:lstStyle/>
                    <a:p>
                      <a:pPr algn="ctr"/>
                      <a:r>
                        <a:rPr lang="en-US" sz="1600" dirty="0">
                          <a:solidFill>
                            <a:schemeClr val="tx1"/>
                          </a:solidFill>
                          <a:latin typeface="Arial" panose="020B0604020202020204" pitchFamily="34" charset="0"/>
                          <a:cs typeface="Arial" panose="020B0604020202020204" pitchFamily="34" charset="0"/>
                        </a:rPr>
                        <a:t>NO.</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NAMA PEKERJAAN</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TANGGAL PELAKSANAAN</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LOKASI</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PAGU</a:t>
                      </a:r>
                    </a:p>
                  </a:txBody>
                  <a:tcPr anchor="ctr"/>
                </a:tc>
                <a:extLst>
                  <a:ext uri="{0D108BD9-81ED-4DB2-BD59-A6C34878D82A}">
                    <a16:rowId xmlns:a16="http://schemas.microsoft.com/office/drawing/2014/main" val="4239280354"/>
                  </a:ext>
                </a:extLst>
              </a:tr>
              <a:tr h="666488">
                <a:tc>
                  <a:txBody>
                    <a:bodyPr/>
                    <a:lstStyle/>
                    <a:p>
                      <a:pPr algn="ctr"/>
                      <a:r>
                        <a:rPr lang="en-US" sz="1600" dirty="0">
                          <a:latin typeface="Arial" panose="020B0604020202020204" pitchFamily="34" charset="0"/>
                          <a:cs typeface="Arial" panose="020B0604020202020204" pitchFamily="34" charset="0"/>
                        </a:rPr>
                        <a:t>1.</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i="0" u="none" strike="noStrike" dirty="0" err="1">
                          <a:solidFill>
                            <a:srgbClr val="000000"/>
                          </a:solidFill>
                          <a:effectLst/>
                          <a:latin typeface="Arial" panose="020B0604020202020204" pitchFamily="34" charset="0"/>
                          <a:cs typeface="Arial" panose="020B0604020202020204" pitchFamily="34" charset="0"/>
                        </a:rPr>
                        <a:t>Rapat</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Penyediaan</a:t>
                      </a:r>
                      <a:r>
                        <a:rPr lang="en-ID" sz="1600" b="0" i="0" u="none" strike="noStrike" dirty="0">
                          <a:solidFill>
                            <a:srgbClr val="000000"/>
                          </a:solidFill>
                          <a:effectLst/>
                          <a:latin typeface="Arial" panose="020B0604020202020204" pitchFamily="34" charset="0"/>
                          <a:cs typeface="Arial" panose="020B0604020202020204" pitchFamily="34" charset="0"/>
                        </a:rPr>
                        <a:t> SOP </a:t>
                      </a:r>
                      <a:r>
                        <a:rPr lang="en-ID" sz="1600" b="0" i="0" u="none" strike="noStrike" dirty="0" err="1">
                          <a:solidFill>
                            <a:srgbClr val="000000"/>
                          </a:solidFill>
                          <a:effectLst/>
                          <a:latin typeface="Arial" panose="020B0604020202020204" pitchFamily="34" charset="0"/>
                          <a:cs typeface="Arial" panose="020B0604020202020204" pitchFamily="34" charset="0"/>
                        </a:rPr>
                        <a:t>Penyelenggaraan</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Pelatihan</a:t>
                      </a:r>
                      <a:r>
                        <a:rPr lang="en-ID" sz="1600" b="0" i="0" u="none" strike="noStrike" dirty="0">
                          <a:solidFill>
                            <a:srgbClr val="000000"/>
                          </a:solidFill>
                          <a:effectLst/>
                          <a:latin typeface="Arial" panose="020B0604020202020204" pitchFamily="34" charset="0"/>
                          <a:cs typeface="Arial" panose="020B0604020202020204" pitchFamily="34" charset="0"/>
                        </a:rPr>
                        <a:t> Tenaga Ahli </a:t>
                      </a:r>
                      <a:r>
                        <a:rPr lang="en-ID" sz="1600" b="0" i="0" u="none" strike="noStrike" dirty="0" err="1">
                          <a:solidFill>
                            <a:srgbClr val="000000"/>
                          </a:solidFill>
                          <a:effectLst/>
                          <a:latin typeface="Arial" panose="020B0604020202020204" pitchFamily="34" charset="0"/>
                          <a:cs typeface="Arial" panose="020B0604020202020204" pitchFamily="34" charset="0"/>
                        </a:rPr>
                        <a:t>Konstruksi</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effectLst/>
                          <a:latin typeface="Arial" panose="020B0604020202020204" pitchFamily="34" charset="0"/>
                          <a:ea typeface="Arial MT"/>
                          <a:cs typeface="Arial" panose="020B0604020202020204" pitchFamily="34" charset="0"/>
                        </a:rPr>
                        <a:t>4 November 2025</a:t>
                      </a:r>
                      <a:endParaRPr lang="en-US" sz="160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dirty="0" err="1">
                          <a:effectLst/>
                          <a:latin typeface="Arial" panose="020B0604020202020204" pitchFamily="34" charset="0"/>
                          <a:ea typeface="Arial MT"/>
                          <a:cs typeface="Arial" panose="020B0604020202020204" pitchFamily="34" charset="0"/>
                        </a:rPr>
                        <a:t>Samarinda</a:t>
                      </a:r>
                      <a:endParaRPr lang="ms-MY" sz="160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solidFill>
                            <a:schemeClr val="tx1"/>
                          </a:solidFill>
                          <a:latin typeface="Arial" panose="020B0604020202020204" pitchFamily="34" charset="0"/>
                          <a:cs typeface="Arial" panose="020B0604020202020204" pitchFamily="34" charset="0"/>
                        </a:rPr>
                        <a:t>Rp. 5.432.000</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1444880"/>
                  </a:ext>
                </a:extLst>
              </a:tr>
            </a:tbl>
          </a:graphicData>
        </a:graphic>
      </p:graphicFrame>
    </p:spTree>
    <p:extLst>
      <p:ext uri="{BB962C8B-B14F-4D97-AF65-F5344CB8AC3E}">
        <p14:creationId xmlns:p14="http://schemas.microsoft.com/office/powerpoint/2010/main" val="2977117059"/>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A74253-5F59-D280-1B68-228305BC9D19}"/>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E8826F0C-BF85-EE22-2B38-CA659CF35BD3}"/>
              </a:ext>
            </a:extLst>
          </p:cNvPr>
          <p:cNvSpPr>
            <a:spLocks noChangeArrowheads="1"/>
          </p:cNvSpPr>
          <p:nvPr/>
        </p:nvSpPr>
        <p:spPr bwMode="auto">
          <a:xfrm>
            <a:off x="0" y="-4641"/>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a:extLst>
              <a:ext uri="{FF2B5EF4-FFF2-40B4-BE49-F238E27FC236}">
                <a16:creationId xmlns:a16="http://schemas.microsoft.com/office/drawing/2014/main" id="{122C6E06-A946-78D2-A7B7-D04650C985D8}"/>
              </a:ext>
            </a:extLst>
          </p:cNvPr>
          <p:cNvSpPr>
            <a:spLocks noGrp="1"/>
          </p:cNvSpPr>
          <p:nvPr>
            <p:ph type="ctrTitle"/>
          </p:nvPr>
        </p:nvSpPr>
        <p:spPr>
          <a:xfrm>
            <a:off x="-147804" y="-208161"/>
            <a:ext cx="9144000" cy="1423235"/>
          </a:xfrm>
        </p:spPr>
        <p:txBody>
          <a:bodyPr>
            <a:noAutofit/>
          </a:bodyPr>
          <a:lstStyle/>
          <a:p>
            <a:br>
              <a:rPr lang="en-US" sz="2500"/>
            </a:br>
            <a:endParaRPr lang="en-US" sz="2500" dirty="0"/>
          </a:p>
        </p:txBody>
      </p:sp>
      <p:sp>
        <p:nvSpPr>
          <p:cNvPr id="16" name="Title 12">
            <a:extLst>
              <a:ext uri="{FF2B5EF4-FFF2-40B4-BE49-F238E27FC236}">
                <a16:creationId xmlns:a16="http://schemas.microsoft.com/office/drawing/2014/main" id="{091F1420-648B-268A-D138-60FBFEB85FE6}"/>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F6F0ADBE-F2FE-E3F1-7E34-D32780A0BD0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0F0EA910-2DE2-AA1D-637B-AC22A22CA560}"/>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Text Placeholder 34">
            <a:extLst>
              <a:ext uri="{FF2B5EF4-FFF2-40B4-BE49-F238E27FC236}">
                <a16:creationId xmlns:a16="http://schemas.microsoft.com/office/drawing/2014/main" id="{2F9073DF-6CE6-28B9-DE01-AD4B52DBAE94}"/>
              </a:ext>
            </a:extLst>
          </p:cNvPr>
          <p:cNvSpPr txBox="1">
            <a:spLocks/>
          </p:cNvSpPr>
          <p:nvPr/>
        </p:nvSpPr>
        <p:spPr>
          <a:xfrm>
            <a:off x="167350" y="419312"/>
            <a:ext cx="9163053" cy="931652"/>
          </a:xfrm>
          <a:prstGeom prst="rect">
            <a:avLst/>
          </a:prstGeom>
          <a:solidFill>
            <a:schemeClr val="bg1">
              <a:lumMod val="85000"/>
            </a:schemeClr>
          </a:solidFill>
          <a:ln>
            <a:solidFill>
              <a:schemeClr val="tx1"/>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rPr>
              <a:t>RENCANA KERJA SUB </a:t>
            </a:r>
            <a:r>
              <a:rPr lang="en-US" sz="1400" b="1" dirty="0">
                <a:solidFill>
                  <a:prstClr val="black"/>
                </a:solidFill>
                <a:latin typeface="Arial" panose="020B0604020202020204" pitchFamily="34" charset="0"/>
              </a:rPr>
              <a:t>KEGIATAN</a:t>
            </a:r>
          </a:p>
          <a:p>
            <a:r>
              <a:rPr lang="en-US" sz="1600" b="1" dirty="0">
                <a:solidFill>
                  <a:schemeClr val="tx1"/>
                </a:solidFill>
                <a:latin typeface="Arial" panose="020B0604020202020204" pitchFamily="34" charset="0"/>
              </a:rPr>
              <a:t>FASILITASI SERTIFIKASI TENAGA AHLI KONSTRUKSI</a:t>
            </a:r>
            <a:br>
              <a:rPr lang="en-US" sz="1600" b="1" dirty="0">
                <a:solidFill>
                  <a:schemeClr val="tx1"/>
                </a:solidFill>
                <a:latin typeface="Arial" panose="020B0604020202020204" pitchFamily="34" charset="0"/>
              </a:rPr>
            </a:br>
            <a:r>
              <a:rPr lang="en-US" sz="1600" b="1" dirty="0">
                <a:solidFill>
                  <a:schemeClr val="tx1"/>
                </a:solidFill>
                <a:latin typeface="Arial" panose="020B0604020202020204" pitchFamily="34" charset="0"/>
              </a:rPr>
              <a:t>(TOTAL PAGU Rp. 3.626.650.004)</a:t>
            </a:r>
          </a:p>
        </p:txBody>
      </p:sp>
      <p:graphicFrame>
        <p:nvGraphicFramePr>
          <p:cNvPr id="12" name="Table 11">
            <a:extLst>
              <a:ext uri="{FF2B5EF4-FFF2-40B4-BE49-F238E27FC236}">
                <a16:creationId xmlns:a16="http://schemas.microsoft.com/office/drawing/2014/main" id="{2845D9A7-CD93-36CB-64E8-AAB58B612BE6}"/>
              </a:ext>
            </a:extLst>
          </p:cNvPr>
          <p:cNvGraphicFramePr>
            <a:graphicFrameLocks noGrp="1"/>
          </p:cNvGraphicFramePr>
          <p:nvPr>
            <p:extLst>
              <p:ext uri="{D42A27DB-BD31-4B8C-83A1-F6EECF244321}">
                <p14:modId xmlns:p14="http://schemas.microsoft.com/office/powerpoint/2010/main" val="2814761837"/>
              </p:ext>
            </p:extLst>
          </p:nvPr>
        </p:nvGraphicFramePr>
        <p:xfrm>
          <a:off x="167350" y="1620244"/>
          <a:ext cx="11870322" cy="4461068"/>
        </p:xfrm>
        <a:graphic>
          <a:graphicData uri="http://schemas.openxmlformats.org/drawingml/2006/table">
            <a:tbl>
              <a:tblPr firstRow="1" bandRow="1">
                <a:tableStyleId>{93296810-A885-4BE3-A3E7-6D5BEEA58F35}</a:tableStyleId>
              </a:tblPr>
              <a:tblGrid>
                <a:gridCol w="712326">
                  <a:extLst>
                    <a:ext uri="{9D8B030D-6E8A-4147-A177-3AD203B41FA5}">
                      <a16:colId xmlns:a16="http://schemas.microsoft.com/office/drawing/2014/main" val="28405550"/>
                    </a:ext>
                  </a:extLst>
                </a:gridCol>
                <a:gridCol w="5546939">
                  <a:extLst>
                    <a:ext uri="{9D8B030D-6E8A-4147-A177-3AD203B41FA5}">
                      <a16:colId xmlns:a16="http://schemas.microsoft.com/office/drawing/2014/main" val="3285454689"/>
                    </a:ext>
                  </a:extLst>
                </a:gridCol>
                <a:gridCol w="1850869">
                  <a:extLst>
                    <a:ext uri="{9D8B030D-6E8A-4147-A177-3AD203B41FA5}">
                      <a16:colId xmlns:a16="http://schemas.microsoft.com/office/drawing/2014/main" val="3952095426"/>
                    </a:ext>
                  </a:extLst>
                </a:gridCol>
                <a:gridCol w="1880094">
                  <a:extLst>
                    <a:ext uri="{9D8B030D-6E8A-4147-A177-3AD203B41FA5}">
                      <a16:colId xmlns:a16="http://schemas.microsoft.com/office/drawing/2014/main" val="1315430735"/>
                    </a:ext>
                  </a:extLst>
                </a:gridCol>
                <a:gridCol w="1880094">
                  <a:extLst>
                    <a:ext uri="{9D8B030D-6E8A-4147-A177-3AD203B41FA5}">
                      <a16:colId xmlns:a16="http://schemas.microsoft.com/office/drawing/2014/main" val="2227729117"/>
                    </a:ext>
                  </a:extLst>
                </a:gridCol>
              </a:tblGrid>
              <a:tr h="642827">
                <a:tc>
                  <a:txBody>
                    <a:bodyPr/>
                    <a:lstStyle/>
                    <a:p>
                      <a:pPr algn="ctr"/>
                      <a:r>
                        <a:rPr lang="en-US" sz="1600" dirty="0">
                          <a:solidFill>
                            <a:schemeClr val="tx1"/>
                          </a:solidFill>
                          <a:latin typeface="Arial" panose="020B0604020202020204" pitchFamily="34" charset="0"/>
                          <a:cs typeface="Arial" panose="020B0604020202020204" pitchFamily="34" charset="0"/>
                        </a:rPr>
                        <a:t>NO.</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NAMA PEKERJAAN</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TANGGAL PELAKSANAAN</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LOKASI</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PAGU</a:t>
                      </a:r>
                    </a:p>
                  </a:txBody>
                  <a:tcPr anchor="ctr"/>
                </a:tc>
                <a:extLst>
                  <a:ext uri="{0D108BD9-81ED-4DB2-BD59-A6C34878D82A}">
                    <a16:rowId xmlns:a16="http://schemas.microsoft.com/office/drawing/2014/main" val="4239280354"/>
                  </a:ext>
                </a:extLst>
              </a:tr>
              <a:tr h="1184154">
                <a:tc>
                  <a:txBody>
                    <a:bodyPr/>
                    <a:lstStyle/>
                    <a:p>
                      <a:pPr algn="ctr"/>
                      <a:r>
                        <a:rPr lang="en-US" sz="1600" dirty="0">
                          <a:latin typeface="Arial" panose="020B0604020202020204" pitchFamily="34" charset="0"/>
                          <a:cs typeface="Arial" panose="020B0604020202020204" pitchFamily="34" charset="0"/>
                        </a:rPr>
                        <a:t>1.</a:t>
                      </a:r>
                    </a:p>
                  </a:txBody>
                  <a:tcPr anchor="ctr"/>
                </a:tc>
                <a:tc>
                  <a:txBody>
                    <a:bodyPr/>
                    <a:lstStyle/>
                    <a:p>
                      <a:pPr algn="ctr" fontAlgn="ctr"/>
                      <a:r>
                        <a:rPr lang="en-ID" sz="1600" b="0" i="0" u="none" strike="noStrike" dirty="0" err="1">
                          <a:solidFill>
                            <a:srgbClr val="000000"/>
                          </a:solidFill>
                          <a:effectLst/>
                          <a:latin typeface="Arial" panose="020B0604020202020204" pitchFamily="34" charset="0"/>
                          <a:cs typeface="Arial" panose="020B0604020202020204" pitchFamily="34" charset="0"/>
                        </a:rPr>
                        <a:t>Sertifikasi</a:t>
                      </a:r>
                      <a:r>
                        <a:rPr lang="en-ID" sz="1600" b="0" i="0" u="none" strike="noStrike" dirty="0">
                          <a:solidFill>
                            <a:srgbClr val="000000"/>
                          </a:solidFill>
                          <a:effectLst/>
                          <a:latin typeface="Arial" panose="020B0604020202020204" pitchFamily="34" charset="0"/>
                          <a:cs typeface="Arial" panose="020B0604020202020204" pitchFamily="34" charset="0"/>
                        </a:rPr>
                        <a:t> Tenaga </a:t>
                      </a:r>
                      <a:r>
                        <a:rPr lang="en-ID" sz="1600" b="0" i="0" u="none" strike="noStrike" dirty="0" err="1">
                          <a:solidFill>
                            <a:srgbClr val="000000"/>
                          </a:solidFill>
                          <a:effectLst/>
                          <a:latin typeface="Arial" panose="020B0604020202020204" pitchFamily="34" charset="0"/>
                          <a:cs typeface="Arial" panose="020B0604020202020204" pitchFamily="34" charset="0"/>
                        </a:rPr>
                        <a:t>Kerja</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Konstruksi</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Kualifikasi</a:t>
                      </a:r>
                      <a:r>
                        <a:rPr lang="en-ID" sz="1600" b="0" i="0" u="none" strike="noStrike" dirty="0">
                          <a:solidFill>
                            <a:srgbClr val="000000"/>
                          </a:solidFill>
                          <a:effectLst/>
                          <a:latin typeface="Arial" panose="020B0604020202020204" pitchFamily="34" charset="0"/>
                          <a:cs typeface="Arial" panose="020B0604020202020204" pitchFamily="34" charset="0"/>
                        </a:rPr>
                        <a:t> Ahli </a:t>
                      </a:r>
                      <a:r>
                        <a:rPr lang="en-ID" sz="1600" b="0" i="0" u="none" strike="noStrike" dirty="0" err="1">
                          <a:solidFill>
                            <a:srgbClr val="000000"/>
                          </a:solidFill>
                          <a:effectLst/>
                          <a:latin typeface="Arial" panose="020B0604020202020204" pitchFamily="34" charset="0"/>
                          <a:cs typeface="Arial" panose="020B0604020202020204" pitchFamily="34" charset="0"/>
                        </a:rPr>
                        <a:t>Tahap</a:t>
                      </a:r>
                      <a:r>
                        <a:rPr lang="en-ID" sz="1600" b="0" i="0" u="none" strike="noStrike" dirty="0">
                          <a:solidFill>
                            <a:srgbClr val="000000"/>
                          </a:solidFill>
                          <a:effectLst/>
                          <a:latin typeface="Arial" panose="020B0604020202020204" pitchFamily="34" charset="0"/>
                          <a:cs typeface="Arial" panose="020B0604020202020204" pitchFamily="34" charset="0"/>
                        </a:rPr>
                        <a:t> 1</a:t>
                      </a:r>
                    </a:p>
                  </a:txBody>
                  <a:tcPr marL="0" marR="0" marT="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dirty="0">
                          <a:effectLst/>
                          <a:latin typeface="Arial" panose="020B0604020202020204" pitchFamily="34" charset="0"/>
                          <a:cs typeface="Arial" panose="020B0604020202020204" pitchFamily="34" charset="0"/>
                        </a:rPr>
                        <a:t>16-19 Juni 2025</a:t>
                      </a:r>
                      <a:endParaRPr lang="en-US" sz="160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dirty="0" err="1">
                          <a:solidFill>
                            <a:schemeClr val="tx1"/>
                          </a:solidFill>
                          <a:effectLst/>
                          <a:latin typeface="Arial" panose="020B0604020202020204" pitchFamily="34" charset="0"/>
                          <a:cs typeface="Arial" panose="020B0604020202020204" pitchFamily="34" charset="0"/>
                        </a:rPr>
                        <a:t>Balikpapan</a:t>
                      </a:r>
                      <a:r>
                        <a:rPr lang="ms-MY" sz="1600" dirty="0">
                          <a:solidFill>
                            <a:schemeClr val="tx1"/>
                          </a:solidFill>
                          <a:effectLst/>
                          <a:latin typeface="Arial" panose="020B0604020202020204" pitchFamily="34" charset="0"/>
                          <a:cs typeface="Arial" panose="020B0604020202020204" pitchFamily="34" charset="0"/>
                        </a:rPr>
                        <a:t>, </a:t>
                      </a:r>
                      <a:r>
                        <a:rPr lang="ms-MY" sz="1600" dirty="0" err="1">
                          <a:solidFill>
                            <a:schemeClr val="tx1"/>
                          </a:solidFill>
                          <a:effectLst/>
                          <a:latin typeface="Arial" panose="020B0604020202020204" pitchFamily="34" charset="0"/>
                          <a:cs typeface="Arial" panose="020B0604020202020204" pitchFamily="34" charset="0"/>
                        </a:rPr>
                        <a:t>Samarinda</a:t>
                      </a:r>
                      <a:r>
                        <a:rPr lang="ms-MY" sz="1600" dirty="0">
                          <a:solidFill>
                            <a:schemeClr val="tx1"/>
                          </a:solidFill>
                          <a:effectLst/>
                          <a:latin typeface="Arial" panose="020B0604020202020204" pitchFamily="34" charset="0"/>
                          <a:cs typeface="Arial" panose="020B0604020202020204" pitchFamily="34" charset="0"/>
                        </a:rPr>
                        <a:t>, </a:t>
                      </a:r>
                      <a:r>
                        <a:rPr lang="ms-MY" sz="1600" dirty="0" err="1">
                          <a:solidFill>
                            <a:schemeClr val="tx1"/>
                          </a:solidFill>
                          <a:effectLst/>
                          <a:latin typeface="Arial" panose="020B0604020202020204" pitchFamily="34" charset="0"/>
                          <a:cs typeface="Arial" panose="020B0604020202020204" pitchFamily="34" charset="0"/>
                        </a:rPr>
                        <a:t>Kutai</a:t>
                      </a:r>
                      <a:r>
                        <a:rPr lang="ms-MY" sz="1600" dirty="0">
                          <a:solidFill>
                            <a:schemeClr val="tx1"/>
                          </a:solidFill>
                          <a:effectLst/>
                          <a:latin typeface="Arial" panose="020B0604020202020204" pitchFamily="34" charset="0"/>
                          <a:cs typeface="Arial" panose="020B0604020202020204" pitchFamily="34" charset="0"/>
                        </a:rPr>
                        <a:t> </a:t>
                      </a:r>
                      <a:r>
                        <a:rPr lang="ms-MY" sz="1600" dirty="0" err="1">
                          <a:solidFill>
                            <a:schemeClr val="tx1"/>
                          </a:solidFill>
                          <a:effectLst/>
                          <a:latin typeface="Arial" panose="020B0604020202020204" pitchFamily="34" charset="0"/>
                          <a:cs typeface="Arial" panose="020B0604020202020204" pitchFamily="34" charset="0"/>
                        </a:rPr>
                        <a:t>Kartanegara</a:t>
                      </a:r>
                      <a:r>
                        <a:rPr lang="ms-MY" sz="1600" dirty="0">
                          <a:solidFill>
                            <a:schemeClr val="tx1"/>
                          </a:solidFill>
                          <a:effectLst/>
                          <a:latin typeface="Arial" panose="020B0604020202020204" pitchFamily="34" charset="0"/>
                          <a:cs typeface="Arial" panose="020B0604020202020204" pitchFamily="34" charset="0"/>
                        </a:rPr>
                        <a:t>, </a:t>
                      </a:r>
                      <a:r>
                        <a:rPr lang="ms-MY" sz="1600" dirty="0" err="1">
                          <a:solidFill>
                            <a:schemeClr val="tx1"/>
                          </a:solidFill>
                          <a:effectLst/>
                          <a:latin typeface="Arial" panose="020B0604020202020204" pitchFamily="34" charset="0"/>
                          <a:cs typeface="Arial" panose="020B0604020202020204" pitchFamily="34" charset="0"/>
                        </a:rPr>
                        <a:t>Penajam</a:t>
                      </a:r>
                      <a:r>
                        <a:rPr lang="ms-MY" sz="1600" dirty="0">
                          <a:solidFill>
                            <a:schemeClr val="tx1"/>
                          </a:solidFill>
                          <a:effectLst/>
                          <a:latin typeface="Arial" panose="020B0604020202020204" pitchFamily="34" charset="0"/>
                          <a:cs typeface="Arial" panose="020B0604020202020204" pitchFamily="34" charset="0"/>
                        </a:rPr>
                        <a:t> </a:t>
                      </a:r>
                      <a:r>
                        <a:rPr lang="ms-MY" sz="1600" dirty="0" err="1">
                          <a:solidFill>
                            <a:schemeClr val="tx1"/>
                          </a:solidFill>
                          <a:effectLst/>
                          <a:latin typeface="Arial" panose="020B0604020202020204" pitchFamily="34" charset="0"/>
                          <a:cs typeface="Arial" panose="020B0604020202020204" pitchFamily="34" charset="0"/>
                        </a:rPr>
                        <a:t>Paser</a:t>
                      </a:r>
                      <a:r>
                        <a:rPr lang="ms-MY" sz="1600" dirty="0">
                          <a:solidFill>
                            <a:schemeClr val="tx1"/>
                          </a:solidFill>
                          <a:effectLst/>
                          <a:latin typeface="Arial" panose="020B0604020202020204" pitchFamily="34" charset="0"/>
                          <a:cs typeface="Arial" panose="020B0604020202020204" pitchFamily="34" charset="0"/>
                        </a:rPr>
                        <a:t> Utara</a:t>
                      </a:r>
                      <a:endParaRPr lang="ms-MY" sz="160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solidFill>
                            <a:schemeClr val="tx1"/>
                          </a:solidFill>
                          <a:latin typeface="Arial" panose="020B0604020202020204" pitchFamily="34" charset="0"/>
                          <a:cs typeface="Arial" panose="020B0604020202020204" pitchFamily="34" charset="0"/>
                        </a:rPr>
                        <a:t>Rp. 1.183.668.595</a:t>
                      </a:r>
                      <a:endParaRPr lang="ms-MY" sz="1600" b="0" dirty="0">
                        <a:solidFill>
                          <a:srgbClr val="FF0000"/>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1444880"/>
                  </a:ext>
                </a:extLst>
              </a:tr>
              <a:tr h="642827">
                <a:tc>
                  <a:txBody>
                    <a:bodyPr/>
                    <a:lstStyle/>
                    <a:p>
                      <a:pPr algn="ctr"/>
                      <a:r>
                        <a:rPr lang="en-US" sz="1600" dirty="0">
                          <a:latin typeface="Arial" panose="020B0604020202020204" pitchFamily="34" charset="0"/>
                          <a:cs typeface="Arial" panose="020B0604020202020204" pitchFamily="34" charset="0"/>
                        </a:rPr>
                        <a:t>2.</a:t>
                      </a:r>
                    </a:p>
                  </a:txBody>
                  <a:tcPr anchor="ctr"/>
                </a:tc>
                <a:tc>
                  <a:txBody>
                    <a:bodyPr/>
                    <a:lstStyle/>
                    <a:p>
                      <a:pPr algn="ctr" fontAlgn="ctr"/>
                      <a:r>
                        <a:rPr lang="en-ID" sz="1600" b="0" i="0" u="none" strike="noStrike" dirty="0" err="1">
                          <a:solidFill>
                            <a:srgbClr val="000000"/>
                          </a:solidFill>
                          <a:effectLst/>
                          <a:latin typeface="Arial" panose="020B0604020202020204" pitchFamily="34" charset="0"/>
                          <a:cs typeface="Arial" panose="020B0604020202020204" pitchFamily="34" charset="0"/>
                        </a:rPr>
                        <a:t>Sertifikasi</a:t>
                      </a:r>
                      <a:r>
                        <a:rPr lang="en-ID" sz="1600" b="0" i="0" u="none" strike="noStrike" dirty="0">
                          <a:solidFill>
                            <a:srgbClr val="000000"/>
                          </a:solidFill>
                          <a:effectLst/>
                          <a:latin typeface="Arial" panose="020B0604020202020204" pitchFamily="34" charset="0"/>
                          <a:cs typeface="Arial" panose="020B0604020202020204" pitchFamily="34" charset="0"/>
                        </a:rPr>
                        <a:t> Tenaga </a:t>
                      </a:r>
                      <a:r>
                        <a:rPr lang="en-ID" sz="1600" b="0" i="0" u="none" strike="noStrike" dirty="0" err="1">
                          <a:solidFill>
                            <a:srgbClr val="000000"/>
                          </a:solidFill>
                          <a:effectLst/>
                          <a:latin typeface="Arial" panose="020B0604020202020204" pitchFamily="34" charset="0"/>
                          <a:cs typeface="Arial" panose="020B0604020202020204" pitchFamily="34" charset="0"/>
                        </a:rPr>
                        <a:t>Kerja</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Konstruksi</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Kualifikasi</a:t>
                      </a:r>
                      <a:r>
                        <a:rPr lang="en-ID" sz="1600" b="0" i="0" u="none" strike="noStrike" dirty="0">
                          <a:solidFill>
                            <a:srgbClr val="000000"/>
                          </a:solidFill>
                          <a:effectLst/>
                          <a:latin typeface="Arial" panose="020B0604020202020204" pitchFamily="34" charset="0"/>
                          <a:cs typeface="Arial" panose="020B0604020202020204" pitchFamily="34" charset="0"/>
                        </a:rPr>
                        <a:t> Ahli </a:t>
                      </a:r>
                      <a:r>
                        <a:rPr lang="en-ID" sz="1600" b="0" i="0" u="none" strike="noStrike" dirty="0" err="1">
                          <a:solidFill>
                            <a:srgbClr val="000000"/>
                          </a:solidFill>
                          <a:effectLst/>
                          <a:latin typeface="Arial" panose="020B0604020202020204" pitchFamily="34" charset="0"/>
                          <a:cs typeface="Arial" panose="020B0604020202020204" pitchFamily="34" charset="0"/>
                        </a:rPr>
                        <a:t>Tahap</a:t>
                      </a:r>
                      <a:r>
                        <a:rPr lang="en-ID" sz="1600" b="0" i="0" u="none" strike="noStrike" dirty="0">
                          <a:solidFill>
                            <a:srgbClr val="000000"/>
                          </a:solidFill>
                          <a:effectLst/>
                          <a:latin typeface="Arial" panose="020B0604020202020204" pitchFamily="34" charset="0"/>
                          <a:cs typeface="Arial" panose="020B0604020202020204" pitchFamily="34" charset="0"/>
                        </a:rPr>
                        <a:t> 2</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effectLst/>
                          <a:latin typeface="Arial" panose="020B0604020202020204" pitchFamily="34" charset="0"/>
                          <a:ea typeface="Arial MT"/>
                          <a:cs typeface="Arial" panose="020B0604020202020204" pitchFamily="34" charset="0"/>
                        </a:rPr>
                        <a:t>Bulan Juli </a:t>
                      </a:r>
                      <a:r>
                        <a:rPr lang="en-US" sz="1600" dirty="0">
                          <a:effectLst/>
                          <a:latin typeface="Arial" panose="020B0604020202020204" pitchFamily="34" charset="0"/>
                          <a:ea typeface="Arial MT"/>
                          <a:cs typeface="Arial" panose="020B0604020202020204" pitchFamily="34" charset="0"/>
                        </a:rPr>
                        <a:t>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dirty="0" err="1">
                          <a:solidFill>
                            <a:schemeClr val="tx1"/>
                          </a:solidFill>
                          <a:effectLst/>
                          <a:latin typeface="Arial" panose="020B0604020202020204" pitchFamily="34" charset="0"/>
                          <a:ea typeface="Arial MT"/>
                          <a:cs typeface="Arial" panose="020B0604020202020204" pitchFamily="34" charset="0"/>
                        </a:rPr>
                        <a:t>Balikpapan</a:t>
                      </a:r>
                      <a:r>
                        <a:rPr lang="ms-MY" sz="1600" dirty="0">
                          <a:solidFill>
                            <a:schemeClr val="tx1"/>
                          </a:solidFill>
                          <a:effectLst/>
                          <a:latin typeface="Arial" panose="020B0604020202020204" pitchFamily="34" charset="0"/>
                          <a:ea typeface="Arial MT"/>
                          <a:cs typeface="Arial" panose="020B0604020202020204" pitchFamily="34" charset="0"/>
                        </a:rPr>
                        <a:t>, </a:t>
                      </a:r>
                      <a:r>
                        <a:rPr lang="ms-MY" sz="1600" dirty="0" err="1">
                          <a:solidFill>
                            <a:schemeClr val="tx1"/>
                          </a:solidFill>
                          <a:effectLst/>
                          <a:latin typeface="Arial" panose="020B0604020202020204" pitchFamily="34" charset="0"/>
                          <a:ea typeface="Arial MT"/>
                          <a:cs typeface="Arial" panose="020B0604020202020204" pitchFamily="34" charset="0"/>
                        </a:rPr>
                        <a:t>Samarinda</a:t>
                      </a:r>
                      <a:r>
                        <a:rPr lang="ms-MY" sz="1600" dirty="0">
                          <a:solidFill>
                            <a:schemeClr val="tx1"/>
                          </a:solidFill>
                          <a:effectLst/>
                          <a:latin typeface="Arial" panose="020B0604020202020204" pitchFamily="34" charset="0"/>
                          <a:ea typeface="Arial MT"/>
                          <a:cs typeface="Arial" panose="020B0604020202020204" pitchFamily="34" charset="0"/>
                        </a:rPr>
                        <a:t>, </a:t>
                      </a:r>
                      <a:r>
                        <a:rPr lang="ms-MY" sz="1600" dirty="0" err="1">
                          <a:solidFill>
                            <a:schemeClr val="tx1"/>
                          </a:solidFill>
                          <a:effectLst/>
                          <a:latin typeface="Arial" panose="020B0604020202020204" pitchFamily="34" charset="0"/>
                          <a:ea typeface="Arial MT"/>
                          <a:cs typeface="Arial" panose="020B0604020202020204" pitchFamily="34" charset="0"/>
                        </a:rPr>
                        <a:t>Berau</a:t>
                      </a:r>
                      <a:endParaRPr lang="ms-MY" sz="160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solidFill>
                            <a:schemeClr val="tx1"/>
                          </a:solidFill>
                          <a:latin typeface="Arial" panose="020B0604020202020204" pitchFamily="34" charset="0"/>
                          <a:cs typeface="Arial" panose="020B0604020202020204" pitchFamily="34" charset="0"/>
                        </a:rPr>
                        <a:t>Rp. 877.814.122</a:t>
                      </a:r>
                      <a:endParaRPr lang="ms-MY" sz="1600" b="0" dirty="0">
                        <a:solidFill>
                          <a:srgbClr val="FF0000"/>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1094894992"/>
                  </a:ext>
                </a:extLst>
              </a:tr>
              <a:tr h="642827">
                <a:tc>
                  <a:txBody>
                    <a:bodyPr/>
                    <a:lstStyle/>
                    <a:p>
                      <a:pPr algn="ctr"/>
                      <a:r>
                        <a:rPr lang="en-US" sz="1600" dirty="0">
                          <a:latin typeface="Arial" panose="020B0604020202020204" pitchFamily="34" charset="0"/>
                          <a:cs typeface="Arial" panose="020B0604020202020204" pitchFamily="34" charset="0"/>
                        </a:rPr>
                        <a:t>3.</a:t>
                      </a:r>
                    </a:p>
                  </a:txBody>
                  <a:tcPr anchor="ctr"/>
                </a:tc>
                <a:tc>
                  <a:txBody>
                    <a:bodyPr/>
                    <a:lstStyle/>
                    <a:p>
                      <a:pPr algn="ctr" fontAlgn="ctr"/>
                      <a:r>
                        <a:rPr lang="en-ID" sz="1600" b="0" i="0" u="none" strike="noStrike" dirty="0" err="1">
                          <a:solidFill>
                            <a:srgbClr val="000000"/>
                          </a:solidFill>
                          <a:effectLst/>
                          <a:latin typeface="Arial" panose="020B0604020202020204" pitchFamily="34" charset="0"/>
                          <a:cs typeface="Arial" panose="020B0604020202020204" pitchFamily="34" charset="0"/>
                        </a:rPr>
                        <a:t>Sertifikasi</a:t>
                      </a:r>
                      <a:r>
                        <a:rPr lang="en-ID" sz="1600" b="0" i="0" u="none" strike="noStrike" dirty="0">
                          <a:solidFill>
                            <a:srgbClr val="000000"/>
                          </a:solidFill>
                          <a:effectLst/>
                          <a:latin typeface="Arial" panose="020B0604020202020204" pitchFamily="34" charset="0"/>
                          <a:cs typeface="Arial" panose="020B0604020202020204" pitchFamily="34" charset="0"/>
                        </a:rPr>
                        <a:t> Tenaga </a:t>
                      </a:r>
                      <a:r>
                        <a:rPr lang="en-ID" sz="1600" b="0" i="0" u="none" strike="noStrike" dirty="0" err="1">
                          <a:solidFill>
                            <a:srgbClr val="000000"/>
                          </a:solidFill>
                          <a:effectLst/>
                          <a:latin typeface="Arial" panose="020B0604020202020204" pitchFamily="34" charset="0"/>
                          <a:cs typeface="Arial" panose="020B0604020202020204" pitchFamily="34" charset="0"/>
                        </a:rPr>
                        <a:t>Kerja</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Konstruksi</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Kualifikasi</a:t>
                      </a:r>
                      <a:r>
                        <a:rPr lang="en-ID" sz="1600" b="0" i="0" u="none" strike="noStrike" dirty="0">
                          <a:solidFill>
                            <a:srgbClr val="000000"/>
                          </a:solidFill>
                          <a:effectLst/>
                          <a:latin typeface="Arial" panose="020B0604020202020204" pitchFamily="34" charset="0"/>
                          <a:cs typeface="Arial" panose="020B0604020202020204" pitchFamily="34" charset="0"/>
                        </a:rPr>
                        <a:t> Ahli </a:t>
                      </a:r>
                      <a:r>
                        <a:rPr lang="en-ID" sz="1600" b="0" i="0" u="none" strike="noStrike" dirty="0" err="1">
                          <a:solidFill>
                            <a:srgbClr val="000000"/>
                          </a:solidFill>
                          <a:effectLst/>
                          <a:latin typeface="Arial" panose="020B0604020202020204" pitchFamily="34" charset="0"/>
                          <a:cs typeface="Arial" panose="020B0604020202020204" pitchFamily="34" charset="0"/>
                        </a:rPr>
                        <a:t>Tahap</a:t>
                      </a:r>
                      <a:r>
                        <a:rPr lang="en-ID" sz="1600" b="0" i="0" u="none" strike="noStrike" dirty="0">
                          <a:solidFill>
                            <a:srgbClr val="000000"/>
                          </a:solidFill>
                          <a:effectLst/>
                          <a:latin typeface="Arial" panose="020B0604020202020204" pitchFamily="34" charset="0"/>
                          <a:cs typeface="Arial" panose="020B0604020202020204" pitchFamily="34" charset="0"/>
                        </a:rPr>
                        <a:t> 3</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effectLst/>
                          <a:latin typeface="Arial" panose="020B0604020202020204" pitchFamily="34" charset="0"/>
                          <a:ea typeface="Arial MT"/>
                          <a:cs typeface="Arial" panose="020B0604020202020204" pitchFamily="34" charset="0"/>
                        </a:rPr>
                        <a:t> Bulan Agustus </a:t>
                      </a:r>
                      <a:r>
                        <a:rPr lang="en-US" sz="1600" dirty="0">
                          <a:effectLst/>
                          <a:latin typeface="Arial" panose="020B0604020202020204" pitchFamily="34" charset="0"/>
                          <a:ea typeface="Arial MT"/>
                          <a:cs typeface="Arial" panose="020B0604020202020204" pitchFamily="34" charset="0"/>
                        </a:rPr>
                        <a:t>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dirty="0" err="1">
                          <a:solidFill>
                            <a:schemeClr val="tx1"/>
                          </a:solidFill>
                          <a:effectLst/>
                          <a:latin typeface="Arial" panose="020B0604020202020204" pitchFamily="34" charset="0"/>
                          <a:ea typeface="Arial MT"/>
                          <a:cs typeface="Arial" panose="020B0604020202020204" pitchFamily="34" charset="0"/>
                        </a:rPr>
                        <a:t>Samarinda</a:t>
                      </a:r>
                      <a:r>
                        <a:rPr lang="ms-MY" sz="1600" dirty="0">
                          <a:solidFill>
                            <a:schemeClr val="tx1"/>
                          </a:solidFill>
                          <a:effectLst/>
                          <a:latin typeface="Arial" panose="020B0604020202020204" pitchFamily="34" charset="0"/>
                          <a:ea typeface="Arial MT"/>
                          <a:cs typeface="Arial" panose="020B0604020202020204" pitchFamily="34" charset="0"/>
                        </a:rPr>
                        <a:t>, </a:t>
                      </a:r>
                      <a:r>
                        <a:rPr lang="ms-MY" sz="1600" dirty="0" err="1">
                          <a:solidFill>
                            <a:schemeClr val="tx1"/>
                          </a:solidFill>
                          <a:effectLst/>
                          <a:latin typeface="Arial" panose="020B0604020202020204" pitchFamily="34" charset="0"/>
                          <a:ea typeface="Arial MT"/>
                          <a:cs typeface="Arial" panose="020B0604020202020204" pitchFamily="34" charset="0"/>
                        </a:rPr>
                        <a:t>Kutai</a:t>
                      </a:r>
                      <a:r>
                        <a:rPr lang="ms-MY" sz="1600" dirty="0">
                          <a:solidFill>
                            <a:schemeClr val="tx1"/>
                          </a:solidFill>
                          <a:effectLst/>
                          <a:latin typeface="Arial" panose="020B0604020202020204" pitchFamily="34" charset="0"/>
                          <a:ea typeface="Arial MT"/>
                          <a:cs typeface="Arial" panose="020B0604020202020204" pitchFamily="34" charset="0"/>
                        </a:rPr>
                        <a:t> Timur</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solidFill>
                            <a:schemeClr val="tx1"/>
                          </a:solidFill>
                          <a:latin typeface="Arial" panose="020B0604020202020204" pitchFamily="34" charset="0"/>
                          <a:cs typeface="Arial" panose="020B0604020202020204" pitchFamily="34" charset="0"/>
                        </a:rPr>
                        <a:t>Rp. 533.674.122</a:t>
                      </a:r>
                      <a:endParaRPr lang="ms-MY" sz="1600" b="0" dirty="0">
                        <a:solidFill>
                          <a:srgbClr val="FF0000"/>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1719892602"/>
                  </a:ext>
                </a:extLst>
              </a:tr>
              <a:tr h="642827">
                <a:tc>
                  <a:txBody>
                    <a:bodyPr/>
                    <a:lstStyle/>
                    <a:p>
                      <a:pPr algn="ctr"/>
                      <a:r>
                        <a:rPr lang="en-US" sz="1600" dirty="0">
                          <a:latin typeface="Arial" panose="020B0604020202020204" pitchFamily="34" charset="0"/>
                          <a:cs typeface="Arial" panose="020B0604020202020204" pitchFamily="34" charset="0"/>
                        </a:rPr>
                        <a:t>4.</a:t>
                      </a:r>
                    </a:p>
                  </a:txBody>
                  <a:tcPr anchor="ctr"/>
                </a:tc>
                <a:tc>
                  <a:txBody>
                    <a:bodyPr/>
                    <a:lstStyle/>
                    <a:p>
                      <a:pPr algn="ctr" fontAlgn="ctr"/>
                      <a:r>
                        <a:rPr lang="en-ID" sz="1600" b="0" i="0" u="none" strike="noStrike" dirty="0" err="1">
                          <a:solidFill>
                            <a:srgbClr val="000000"/>
                          </a:solidFill>
                          <a:effectLst/>
                          <a:latin typeface="Arial" panose="020B0604020202020204" pitchFamily="34" charset="0"/>
                          <a:cs typeface="Arial" panose="020B0604020202020204" pitchFamily="34" charset="0"/>
                        </a:rPr>
                        <a:t>Sertifikasi</a:t>
                      </a:r>
                      <a:r>
                        <a:rPr lang="en-ID" sz="1600" b="0" i="0" u="none" strike="noStrike" dirty="0">
                          <a:solidFill>
                            <a:srgbClr val="000000"/>
                          </a:solidFill>
                          <a:effectLst/>
                          <a:latin typeface="Arial" panose="020B0604020202020204" pitchFamily="34" charset="0"/>
                          <a:cs typeface="Arial" panose="020B0604020202020204" pitchFamily="34" charset="0"/>
                        </a:rPr>
                        <a:t> Tenaga </a:t>
                      </a:r>
                      <a:r>
                        <a:rPr lang="en-ID" sz="1600" b="0" i="0" u="none" strike="noStrike" dirty="0" err="1">
                          <a:solidFill>
                            <a:srgbClr val="000000"/>
                          </a:solidFill>
                          <a:effectLst/>
                          <a:latin typeface="Arial" panose="020B0604020202020204" pitchFamily="34" charset="0"/>
                          <a:cs typeface="Arial" panose="020B0604020202020204" pitchFamily="34" charset="0"/>
                        </a:rPr>
                        <a:t>Kerja</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Konstruksi</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Kualifikasi</a:t>
                      </a:r>
                      <a:r>
                        <a:rPr lang="en-ID" sz="1600" b="0" i="0" u="none" strike="noStrike" dirty="0">
                          <a:solidFill>
                            <a:srgbClr val="000000"/>
                          </a:solidFill>
                          <a:effectLst/>
                          <a:latin typeface="Arial" panose="020B0604020202020204" pitchFamily="34" charset="0"/>
                          <a:cs typeface="Arial" panose="020B0604020202020204" pitchFamily="34" charset="0"/>
                        </a:rPr>
                        <a:t> Ahli </a:t>
                      </a:r>
                      <a:r>
                        <a:rPr lang="en-ID" sz="1600" b="0" i="0" u="none" strike="noStrike" dirty="0" err="1">
                          <a:solidFill>
                            <a:srgbClr val="000000"/>
                          </a:solidFill>
                          <a:effectLst/>
                          <a:latin typeface="Arial" panose="020B0604020202020204" pitchFamily="34" charset="0"/>
                          <a:cs typeface="Arial" panose="020B0604020202020204" pitchFamily="34" charset="0"/>
                        </a:rPr>
                        <a:t>Tahap</a:t>
                      </a:r>
                      <a:r>
                        <a:rPr lang="en-ID" sz="1600" b="0" i="0" u="none" strike="noStrike" dirty="0">
                          <a:solidFill>
                            <a:srgbClr val="000000"/>
                          </a:solidFill>
                          <a:effectLst/>
                          <a:latin typeface="Arial" panose="020B0604020202020204" pitchFamily="34" charset="0"/>
                          <a:cs typeface="Arial" panose="020B0604020202020204" pitchFamily="34" charset="0"/>
                        </a:rPr>
                        <a:t> 4</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effectLst/>
                          <a:latin typeface="Arial" panose="020B0604020202020204" pitchFamily="34" charset="0"/>
                          <a:ea typeface="Arial MT"/>
                          <a:cs typeface="Arial" panose="020B0604020202020204" pitchFamily="34" charset="0"/>
                        </a:rPr>
                        <a:t>Bulan September </a:t>
                      </a:r>
                      <a:r>
                        <a:rPr lang="en-US" sz="1600" dirty="0">
                          <a:effectLst/>
                          <a:latin typeface="Arial" panose="020B0604020202020204" pitchFamily="34" charset="0"/>
                          <a:ea typeface="Arial MT"/>
                          <a:cs typeface="Arial" panose="020B0604020202020204" pitchFamily="34" charset="0"/>
                        </a:rPr>
                        <a:t>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dirty="0" err="1">
                          <a:solidFill>
                            <a:schemeClr val="tx1"/>
                          </a:solidFill>
                          <a:effectLst/>
                          <a:latin typeface="Arial" panose="020B0604020202020204" pitchFamily="34" charset="0"/>
                          <a:ea typeface="Arial MT"/>
                          <a:cs typeface="Arial" panose="020B0604020202020204" pitchFamily="34" charset="0"/>
                        </a:rPr>
                        <a:t>Samarinda</a:t>
                      </a:r>
                      <a:r>
                        <a:rPr lang="ms-MY" sz="1600" dirty="0">
                          <a:solidFill>
                            <a:schemeClr val="tx1"/>
                          </a:solidFill>
                          <a:effectLst/>
                          <a:latin typeface="Arial" panose="020B0604020202020204" pitchFamily="34" charset="0"/>
                          <a:ea typeface="Arial MT"/>
                          <a:cs typeface="Arial" panose="020B0604020202020204" pitchFamily="34" charset="0"/>
                        </a:rPr>
                        <a:t>, </a:t>
                      </a:r>
                      <a:r>
                        <a:rPr lang="ms-MY" sz="1600" dirty="0" err="1">
                          <a:solidFill>
                            <a:schemeClr val="tx1"/>
                          </a:solidFill>
                          <a:effectLst/>
                          <a:latin typeface="Arial" panose="020B0604020202020204" pitchFamily="34" charset="0"/>
                          <a:ea typeface="Arial MT"/>
                          <a:cs typeface="Arial" panose="020B0604020202020204" pitchFamily="34" charset="0"/>
                        </a:rPr>
                        <a:t>Paser</a:t>
                      </a:r>
                      <a:r>
                        <a:rPr lang="ms-MY" sz="1600" dirty="0">
                          <a:solidFill>
                            <a:schemeClr val="tx1"/>
                          </a:solidFill>
                          <a:effectLst/>
                          <a:latin typeface="Arial" panose="020B0604020202020204" pitchFamily="34" charset="0"/>
                          <a:ea typeface="Arial MT"/>
                          <a:cs typeface="Arial" panose="020B0604020202020204" pitchFamily="34" charset="0"/>
                        </a:rPr>
                        <a:t>, </a:t>
                      </a:r>
                      <a:r>
                        <a:rPr lang="ms-MY" sz="1600" dirty="0" err="1">
                          <a:solidFill>
                            <a:schemeClr val="tx1"/>
                          </a:solidFill>
                          <a:effectLst/>
                          <a:latin typeface="Arial" panose="020B0604020202020204" pitchFamily="34" charset="0"/>
                          <a:ea typeface="Arial MT"/>
                          <a:cs typeface="Arial" panose="020B0604020202020204" pitchFamily="34" charset="0"/>
                        </a:rPr>
                        <a:t>Kutai</a:t>
                      </a:r>
                      <a:r>
                        <a:rPr lang="ms-MY" sz="1600" dirty="0">
                          <a:solidFill>
                            <a:schemeClr val="tx1"/>
                          </a:solidFill>
                          <a:effectLst/>
                          <a:latin typeface="Arial" panose="020B0604020202020204" pitchFamily="34" charset="0"/>
                          <a:ea typeface="Arial MT"/>
                          <a:cs typeface="Arial" panose="020B0604020202020204" pitchFamily="34" charset="0"/>
                        </a:rPr>
                        <a:t> Barat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solidFill>
                            <a:schemeClr val="tx1"/>
                          </a:solidFill>
                          <a:latin typeface="Arial" panose="020B0604020202020204" pitchFamily="34" charset="0"/>
                          <a:cs typeface="Arial" panose="020B0604020202020204" pitchFamily="34" charset="0"/>
                        </a:rPr>
                        <a:t>Rp. 515.929.122</a:t>
                      </a:r>
                      <a:endParaRPr lang="ms-MY" sz="1600" b="0" dirty="0">
                        <a:solidFill>
                          <a:srgbClr val="FF0000"/>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667176798"/>
                  </a:ext>
                </a:extLst>
              </a:tr>
              <a:tr h="411635">
                <a:tc>
                  <a:txBody>
                    <a:bodyPr/>
                    <a:lstStyle/>
                    <a:p>
                      <a:pPr algn="ctr"/>
                      <a:r>
                        <a:rPr lang="en-US" sz="1600" dirty="0">
                          <a:latin typeface="Arial" panose="020B0604020202020204" pitchFamily="34" charset="0"/>
                          <a:cs typeface="Arial" panose="020B0604020202020204" pitchFamily="34" charset="0"/>
                        </a:rPr>
                        <a:t>5.</a:t>
                      </a:r>
                    </a:p>
                  </a:txBody>
                  <a:tcPr anchor="ctr"/>
                </a:tc>
                <a:tc>
                  <a:txBody>
                    <a:bodyPr/>
                    <a:lstStyle/>
                    <a:p>
                      <a:pPr algn="ctr" fontAlgn="ctr"/>
                      <a:r>
                        <a:rPr lang="en-ID" sz="1600" b="0" i="0" u="none" strike="noStrike" dirty="0" err="1">
                          <a:solidFill>
                            <a:srgbClr val="000000"/>
                          </a:solidFill>
                          <a:effectLst/>
                          <a:latin typeface="Arial" panose="020B0604020202020204" pitchFamily="34" charset="0"/>
                          <a:cs typeface="Arial" panose="020B0604020202020204" pitchFamily="34" charset="0"/>
                        </a:rPr>
                        <a:t>Sertifikasi</a:t>
                      </a:r>
                      <a:r>
                        <a:rPr lang="en-ID" sz="1600" b="0" i="0" u="none" strike="noStrike" dirty="0">
                          <a:solidFill>
                            <a:srgbClr val="000000"/>
                          </a:solidFill>
                          <a:effectLst/>
                          <a:latin typeface="Arial" panose="020B0604020202020204" pitchFamily="34" charset="0"/>
                          <a:cs typeface="Arial" panose="020B0604020202020204" pitchFamily="34" charset="0"/>
                        </a:rPr>
                        <a:t> Tenaga </a:t>
                      </a:r>
                      <a:r>
                        <a:rPr lang="en-ID" sz="1600" b="0" i="0" u="none" strike="noStrike" dirty="0" err="1">
                          <a:solidFill>
                            <a:srgbClr val="000000"/>
                          </a:solidFill>
                          <a:effectLst/>
                          <a:latin typeface="Arial" panose="020B0604020202020204" pitchFamily="34" charset="0"/>
                          <a:cs typeface="Arial" panose="020B0604020202020204" pitchFamily="34" charset="0"/>
                        </a:rPr>
                        <a:t>Kerja</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Konstruksi</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Kualifikasi</a:t>
                      </a:r>
                      <a:r>
                        <a:rPr lang="en-ID" sz="1600" b="0" i="0" u="none" strike="noStrike" dirty="0">
                          <a:solidFill>
                            <a:srgbClr val="000000"/>
                          </a:solidFill>
                          <a:effectLst/>
                          <a:latin typeface="Arial" panose="020B0604020202020204" pitchFamily="34" charset="0"/>
                          <a:cs typeface="Arial" panose="020B0604020202020204" pitchFamily="34" charset="0"/>
                        </a:rPr>
                        <a:t> Ahli </a:t>
                      </a:r>
                      <a:r>
                        <a:rPr lang="en-ID" sz="1600" b="0" i="0" u="none" strike="noStrike" dirty="0" err="1">
                          <a:solidFill>
                            <a:srgbClr val="000000"/>
                          </a:solidFill>
                          <a:effectLst/>
                          <a:latin typeface="Arial" panose="020B0604020202020204" pitchFamily="34" charset="0"/>
                          <a:cs typeface="Arial" panose="020B0604020202020204" pitchFamily="34" charset="0"/>
                        </a:rPr>
                        <a:t>Tahap</a:t>
                      </a:r>
                      <a:r>
                        <a:rPr lang="en-ID" sz="1600" b="0" i="0" u="none" strike="noStrike" dirty="0">
                          <a:solidFill>
                            <a:srgbClr val="000000"/>
                          </a:solidFill>
                          <a:effectLst/>
                          <a:latin typeface="Arial" panose="020B0604020202020204" pitchFamily="34" charset="0"/>
                          <a:cs typeface="Arial" panose="020B0604020202020204" pitchFamily="34" charset="0"/>
                        </a:rPr>
                        <a:t> 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effectLst/>
                          <a:latin typeface="Arial" panose="020B0604020202020204" pitchFamily="34" charset="0"/>
                          <a:ea typeface="Arial MT"/>
                          <a:cs typeface="Arial" panose="020B0604020202020204" pitchFamily="34" charset="0"/>
                        </a:rPr>
                        <a:t>Bulan Oktober </a:t>
                      </a:r>
                      <a:r>
                        <a:rPr lang="en-US" sz="1600" dirty="0">
                          <a:effectLst/>
                          <a:latin typeface="Arial" panose="020B0604020202020204" pitchFamily="34" charset="0"/>
                          <a:ea typeface="Arial MT"/>
                          <a:cs typeface="Arial" panose="020B0604020202020204" pitchFamily="34" charset="0"/>
                        </a:rPr>
                        <a:t>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dirty="0" err="1">
                          <a:solidFill>
                            <a:schemeClr val="tx1"/>
                          </a:solidFill>
                          <a:effectLst/>
                          <a:latin typeface="Arial" panose="020B0604020202020204" pitchFamily="34" charset="0"/>
                          <a:ea typeface="Arial MT"/>
                          <a:cs typeface="Arial" panose="020B0604020202020204" pitchFamily="34" charset="0"/>
                        </a:rPr>
                        <a:t>Samarinda</a:t>
                      </a:r>
                      <a:endParaRPr lang="ms-MY" sz="160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solidFill>
                            <a:schemeClr val="tx1"/>
                          </a:solidFill>
                          <a:latin typeface="Arial" panose="020B0604020202020204" pitchFamily="34" charset="0"/>
                          <a:cs typeface="Arial" panose="020B0604020202020204" pitchFamily="34" charset="0"/>
                        </a:rPr>
                        <a:t>Rp. 515.564.043</a:t>
                      </a:r>
                      <a:endParaRPr lang="ms-MY" sz="1600" b="0" dirty="0">
                        <a:solidFill>
                          <a:srgbClr val="FF0000"/>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1532352664"/>
                  </a:ext>
                </a:extLst>
              </a:tr>
            </a:tbl>
          </a:graphicData>
        </a:graphic>
      </p:graphicFrame>
    </p:spTree>
    <p:extLst>
      <p:ext uri="{BB962C8B-B14F-4D97-AF65-F5344CB8AC3E}">
        <p14:creationId xmlns:p14="http://schemas.microsoft.com/office/powerpoint/2010/main" val="1270516847"/>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C3E69B-A124-CBDC-04B5-8338B7737243}"/>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3E8E846D-D559-C5A7-D682-53C345F91268}"/>
              </a:ext>
            </a:extLst>
          </p:cNvPr>
          <p:cNvSpPr>
            <a:spLocks noChangeArrowheads="1"/>
          </p:cNvSpPr>
          <p:nvPr/>
        </p:nvSpPr>
        <p:spPr bwMode="auto">
          <a:xfrm>
            <a:off x="0" y="-4641"/>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a:extLst>
              <a:ext uri="{FF2B5EF4-FFF2-40B4-BE49-F238E27FC236}">
                <a16:creationId xmlns:a16="http://schemas.microsoft.com/office/drawing/2014/main" id="{1CB6D5F3-110A-EDAC-9A7C-21F38F738644}"/>
              </a:ext>
            </a:extLst>
          </p:cNvPr>
          <p:cNvSpPr>
            <a:spLocks noGrp="1"/>
          </p:cNvSpPr>
          <p:nvPr>
            <p:ph type="ctrTitle"/>
          </p:nvPr>
        </p:nvSpPr>
        <p:spPr>
          <a:xfrm>
            <a:off x="-147804" y="-208161"/>
            <a:ext cx="9144000" cy="1423235"/>
          </a:xfrm>
        </p:spPr>
        <p:txBody>
          <a:bodyPr>
            <a:noAutofit/>
          </a:bodyPr>
          <a:lstStyle/>
          <a:p>
            <a:br>
              <a:rPr lang="en-US" sz="2500" dirty="0"/>
            </a:br>
            <a:endParaRPr lang="en-US" sz="2500" dirty="0"/>
          </a:p>
        </p:txBody>
      </p:sp>
      <p:sp>
        <p:nvSpPr>
          <p:cNvPr id="16" name="Title 12">
            <a:extLst>
              <a:ext uri="{FF2B5EF4-FFF2-40B4-BE49-F238E27FC236}">
                <a16:creationId xmlns:a16="http://schemas.microsoft.com/office/drawing/2014/main" id="{E3AE606E-5BB5-3809-CFE1-E91E792216B4}"/>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58118C26-D33B-90D9-5BCD-204E29A2F52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3E6BF6B4-33A7-673F-B013-4FBD8C64DF94}"/>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Text Placeholder 34">
            <a:extLst>
              <a:ext uri="{FF2B5EF4-FFF2-40B4-BE49-F238E27FC236}">
                <a16:creationId xmlns:a16="http://schemas.microsoft.com/office/drawing/2014/main" id="{70FB74B2-323F-ACB2-570B-172AF61CD65F}"/>
              </a:ext>
            </a:extLst>
          </p:cNvPr>
          <p:cNvSpPr txBox="1">
            <a:spLocks/>
          </p:cNvSpPr>
          <p:nvPr/>
        </p:nvSpPr>
        <p:spPr>
          <a:xfrm>
            <a:off x="160839" y="1215074"/>
            <a:ext cx="9163053" cy="1305423"/>
          </a:xfrm>
          <a:prstGeom prst="rect">
            <a:avLst/>
          </a:prstGeom>
          <a:solidFill>
            <a:schemeClr val="bg1">
              <a:lumMod val="85000"/>
            </a:schemeClr>
          </a:solidFill>
          <a:ln>
            <a:solidFill>
              <a:schemeClr val="tx1"/>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rPr>
              <a:t>RENCANA KERJA SUB </a:t>
            </a:r>
            <a:r>
              <a:rPr lang="en-US" sz="1400" b="1" dirty="0">
                <a:solidFill>
                  <a:prstClr val="black"/>
                </a:solidFill>
                <a:latin typeface="Arial" panose="020B0604020202020204" pitchFamily="34" charset="0"/>
              </a:rPr>
              <a:t>KEGIATAN</a:t>
            </a:r>
          </a:p>
          <a:p>
            <a:pPr fontAlgn="ctr"/>
            <a:r>
              <a:rPr lang="en-ID" sz="1600" b="1" dirty="0">
                <a:solidFill>
                  <a:schemeClr val="tx1"/>
                </a:solidFill>
                <a:latin typeface="Arial" panose="020B0604020202020204" pitchFamily="34" charset="0"/>
              </a:rPr>
              <a:t>PEMANTAUAN DAN EVALUASI PELATIHAN TENAGA KERJA KONSTRUKSI KUALIFIKASI AHLI</a:t>
            </a:r>
            <a:br>
              <a:rPr lang="en-ID" sz="1600" b="1" dirty="0">
                <a:solidFill>
                  <a:schemeClr val="tx1"/>
                </a:solidFill>
                <a:latin typeface="Arial" panose="020B0604020202020204" pitchFamily="34" charset="0"/>
              </a:rPr>
            </a:br>
            <a:r>
              <a:rPr lang="en-ID" sz="1600" b="1" dirty="0">
                <a:solidFill>
                  <a:schemeClr val="tx1"/>
                </a:solidFill>
                <a:latin typeface="Arial" panose="020B0604020202020204" pitchFamily="34" charset="0"/>
              </a:rPr>
              <a:t>(TOTAL PAGU </a:t>
            </a:r>
            <a:r>
              <a:rPr lang="en-US" sz="1600" b="1" dirty="0">
                <a:solidFill>
                  <a:schemeClr val="tx1"/>
                </a:solidFill>
                <a:latin typeface="Arial" panose="020B0604020202020204" pitchFamily="34" charset="0"/>
              </a:rPr>
              <a:t>RP. 53.400.000)</a:t>
            </a:r>
            <a:endParaRPr lang="en-ID" sz="1600" b="1" dirty="0">
              <a:solidFill>
                <a:schemeClr val="tx1"/>
              </a:solidFill>
              <a:latin typeface="Arial" panose="020B0604020202020204" pitchFamily="34" charset="0"/>
            </a:endParaRPr>
          </a:p>
        </p:txBody>
      </p:sp>
      <p:graphicFrame>
        <p:nvGraphicFramePr>
          <p:cNvPr id="12" name="Table 11">
            <a:extLst>
              <a:ext uri="{FF2B5EF4-FFF2-40B4-BE49-F238E27FC236}">
                <a16:creationId xmlns:a16="http://schemas.microsoft.com/office/drawing/2014/main" id="{E6954C69-65E0-0E77-0B8A-020B4AD303DD}"/>
              </a:ext>
            </a:extLst>
          </p:cNvPr>
          <p:cNvGraphicFramePr>
            <a:graphicFrameLocks noGrp="1"/>
          </p:cNvGraphicFramePr>
          <p:nvPr>
            <p:extLst>
              <p:ext uri="{D42A27DB-BD31-4B8C-83A1-F6EECF244321}">
                <p14:modId xmlns:p14="http://schemas.microsoft.com/office/powerpoint/2010/main" val="2475989103"/>
              </p:ext>
            </p:extLst>
          </p:nvPr>
        </p:nvGraphicFramePr>
        <p:xfrm>
          <a:off x="160839" y="2789778"/>
          <a:ext cx="11870322" cy="1616604"/>
        </p:xfrm>
        <a:graphic>
          <a:graphicData uri="http://schemas.openxmlformats.org/drawingml/2006/table">
            <a:tbl>
              <a:tblPr firstRow="1" bandRow="1">
                <a:tableStyleId>{93296810-A885-4BE3-A3E7-6D5BEEA58F35}</a:tableStyleId>
              </a:tblPr>
              <a:tblGrid>
                <a:gridCol w="1024593">
                  <a:extLst>
                    <a:ext uri="{9D8B030D-6E8A-4147-A177-3AD203B41FA5}">
                      <a16:colId xmlns:a16="http://schemas.microsoft.com/office/drawing/2014/main" val="28405550"/>
                    </a:ext>
                  </a:extLst>
                </a:gridCol>
                <a:gridCol w="5234672">
                  <a:extLst>
                    <a:ext uri="{9D8B030D-6E8A-4147-A177-3AD203B41FA5}">
                      <a16:colId xmlns:a16="http://schemas.microsoft.com/office/drawing/2014/main" val="3285454689"/>
                    </a:ext>
                  </a:extLst>
                </a:gridCol>
                <a:gridCol w="1850869">
                  <a:extLst>
                    <a:ext uri="{9D8B030D-6E8A-4147-A177-3AD203B41FA5}">
                      <a16:colId xmlns:a16="http://schemas.microsoft.com/office/drawing/2014/main" val="3952095426"/>
                    </a:ext>
                  </a:extLst>
                </a:gridCol>
                <a:gridCol w="1880094">
                  <a:extLst>
                    <a:ext uri="{9D8B030D-6E8A-4147-A177-3AD203B41FA5}">
                      <a16:colId xmlns:a16="http://schemas.microsoft.com/office/drawing/2014/main" val="1315430735"/>
                    </a:ext>
                  </a:extLst>
                </a:gridCol>
                <a:gridCol w="1880094">
                  <a:extLst>
                    <a:ext uri="{9D8B030D-6E8A-4147-A177-3AD203B41FA5}">
                      <a16:colId xmlns:a16="http://schemas.microsoft.com/office/drawing/2014/main" val="3852963990"/>
                    </a:ext>
                  </a:extLst>
                </a:gridCol>
              </a:tblGrid>
              <a:tr h="950116">
                <a:tc>
                  <a:txBody>
                    <a:bodyPr/>
                    <a:lstStyle/>
                    <a:p>
                      <a:pPr algn="ctr"/>
                      <a:r>
                        <a:rPr lang="en-US" sz="1600" dirty="0">
                          <a:solidFill>
                            <a:schemeClr val="tx1"/>
                          </a:solidFill>
                          <a:latin typeface="Arial" panose="020B0604020202020204" pitchFamily="34" charset="0"/>
                          <a:cs typeface="Arial" panose="020B0604020202020204" pitchFamily="34" charset="0"/>
                        </a:rPr>
                        <a:t>NO.</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NAMA PEKERJAAN</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TANGGAL PELAKSANAAN</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LOKASI</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PAGU</a:t>
                      </a:r>
                    </a:p>
                  </a:txBody>
                  <a:tcPr anchor="ctr"/>
                </a:tc>
                <a:extLst>
                  <a:ext uri="{0D108BD9-81ED-4DB2-BD59-A6C34878D82A}">
                    <a16:rowId xmlns:a16="http://schemas.microsoft.com/office/drawing/2014/main" val="4239280354"/>
                  </a:ext>
                </a:extLst>
              </a:tr>
              <a:tr h="666488">
                <a:tc>
                  <a:txBody>
                    <a:bodyPr/>
                    <a:lstStyle/>
                    <a:p>
                      <a:pPr algn="ctr"/>
                      <a:r>
                        <a:rPr lang="en-US" sz="1600" dirty="0">
                          <a:latin typeface="Arial" panose="020B0604020202020204" pitchFamily="34" charset="0"/>
                          <a:cs typeface="Arial" panose="020B0604020202020204" pitchFamily="34" charset="0"/>
                        </a:rPr>
                        <a:t>1.</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i="0" u="none" strike="noStrike" dirty="0" err="1">
                          <a:solidFill>
                            <a:srgbClr val="000000"/>
                          </a:solidFill>
                          <a:effectLst/>
                          <a:latin typeface="Arial" panose="020B0604020202020204" pitchFamily="34" charset="0"/>
                          <a:cs typeface="Arial" panose="020B0604020202020204" pitchFamily="34" charset="0"/>
                        </a:rPr>
                        <a:t>Pemantauan</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Pelatihan</a:t>
                      </a:r>
                      <a:r>
                        <a:rPr lang="en-ID" sz="1600" b="0" i="0" u="none" strike="noStrike" dirty="0">
                          <a:solidFill>
                            <a:srgbClr val="000000"/>
                          </a:solidFill>
                          <a:effectLst/>
                          <a:latin typeface="Arial" panose="020B0604020202020204" pitchFamily="34" charset="0"/>
                          <a:cs typeface="Arial" panose="020B0604020202020204" pitchFamily="34" charset="0"/>
                        </a:rPr>
                        <a:t> dan </a:t>
                      </a:r>
                      <a:r>
                        <a:rPr lang="en-ID" sz="1600" b="0" i="0" u="none" strike="noStrike" dirty="0" err="1">
                          <a:solidFill>
                            <a:srgbClr val="000000"/>
                          </a:solidFill>
                          <a:effectLst/>
                          <a:latin typeface="Arial" panose="020B0604020202020204" pitchFamily="34" charset="0"/>
                          <a:cs typeface="Arial" panose="020B0604020202020204" pitchFamily="34" charset="0"/>
                        </a:rPr>
                        <a:t>Sertifikasi</a:t>
                      </a:r>
                      <a:r>
                        <a:rPr lang="en-ID" sz="1600" b="0" i="0" u="none" strike="noStrike" dirty="0">
                          <a:solidFill>
                            <a:srgbClr val="000000"/>
                          </a:solidFill>
                          <a:effectLst/>
                          <a:latin typeface="Arial" panose="020B0604020202020204" pitchFamily="34" charset="0"/>
                          <a:cs typeface="Arial" panose="020B0604020202020204" pitchFamily="34" charset="0"/>
                        </a:rPr>
                        <a:t> Tenaga Ahli </a:t>
                      </a:r>
                      <a:r>
                        <a:rPr lang="en-ID" sz="1600" b="0" i="0" u="none" strike="noStrike" dirty="0" err="1">
                          <a:solidFill>
                            <a:srgbClr val="000000"/>
                          </a:solidFill>
                          <a:effectLst/>
                          <a:latin typeface="Arial" panose="020B0604020202020204" pitchFamily="34" charset="0"/>
                          <a:cs typeface="Arial" panose="020B0604020202020204" pitchFamily="34" charset="0"/>
                        </a:rPr>
                        <a:t>Kerja</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Konstruksi</a:t>
                      </a:r>
                      <a:r>
                        <a:rPr lang="en-ID" sz="1600" b="0" i="0" u="none" strike="noStrike" dirty="0">
                          <a:solidFill>
                            <a:srgbClr val="000000"/>
                          </a:solidFill>
                          <a:effectLst/>
                          <a:latin typeface="Arial" panose="020B0604020202020204" pitchFamily="34" charset="0"/>
                          <a:cs typeface="Arial" panose="020B0604020202020204" pitchFamily="34" charset="0"/>
                        </a:rPr>
                        <a:t> </a:t>
                      </a:r>
                      <a:r>
                        <a:rPr lang="en-ID" sz="1600" b="0" i="0" u="none" strike="noStrike" dirty="0" err="1">
                          <a:solidFill>
                            <a:srgbClr val="000000"/>
                          </a:solidFill>
                          <a:effectLst/>
                          <a:latin typeface="Arial" panose="020B0604020202020204" pitchFamily="34" charset="0"/>
                          <a:cs typeface="Arial" panose="020B0604020202020204" pitchFamily="34" charset="0"/>
                        </a:rPr>
                        <a:t>Kualifikasi</a:t>
                      </a:r>
                      <a:r>
                        <a:rPr lang="en-ID" sz="1600" b="0" i="0" u="none" strike="noStrike" dirty="0">
                          <a:solidFill>
                            <a:srgbClr val="000000"/>
                          </a:solidFill>
                          <a:effectLst/>
                          <a:latin typeface="Arial" panose="020B0604020202020204" pitchFamily="34" charset="0"/>
                          <a:cs typeface="Arial" panose="020B0604020202020204" pitchFamily="34" charset="0"/>
                        </a:rPr>
                        <a:t> Ahli</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dirty="0">
                          <a:effectLst/>
                          <a:latin typeface="Arial" panose="020B0604020202020204" pitchFamily="34" charset="0"/>
                          <a:ea typeface="Arial MT"/>
                          <a:cs typeface="Arial" panose="020B0604020202020204" pitchFamily="34" charset="0"/>
                        </a:rPr>
                        <a:t>Juni </a:t>
                      </a:r>
                      <a:r>
                        <a:rPr lang="en-US" sz="1600">
                          <a:effectLst/>
                          <a:latin typeface="Arial" panose="020B0604020202020204" pitchFamily="34" charset="0"/>
                          <a:ea typeface="Arial MT"/>
                          <a:cs typeface="Arial" panose="020B0604020202020204" pitchFamily="34" charset="0"/>
                        </a:rPr>
                        <a:t>– Oktober </a:t>
                      </a:r>
                      <a:r>
                        <a:rPr lang="en-US" sz="1600" dirty="0">
                          <a:effectLst/>
                          <a:latin typeface="Arial" panose="020B0604020202020204" pitchFamily="34" charset="0"/>
                          <a:ea typeface="Arial MT"/>
                          <a:cs typeface="Arial" panose="020B0604020202020204" pitchFamily="34" charset="0"/>
                        </a:rPr>
                        <a:t>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a:effectLst/>
                          <a:latin typeface="Arial" panose="020B0604020202020204" pitchFamily="34" charset="0"/>
                          <a:ea typeface="Arial MT"/>
                          <a:cs typeface="Arial" panose="020B0604020202020204" pitchFamily="34" charset="0"/>
                        </a:rPr>
                        <a:t>Kab/Kota se Kalimantan Timur</a:t>
                      </a:r>
                      <a:endParaRPr lang="ms-MY" sz="160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fi-FI" sz="1600" b="0" i="0" u="none" strike="noStrike" dirty="0">
                          <a:solidFill>
                            <a:srgbClr val="000000"/>
                          </a:solidFill>
                          <a:effectLst/>
                          <a:latin typeface="Arial" panose="020B0604020202020204" pitchFamily="34" charset="0"/>
                          <a:ea typeface="Gadugi" panose="020B0502040204020203" pitchFamily="34" charset="0"/>
                          <a:cs typeface="Arial" panose="020B0604020202020204" pitchFamily="34" charset="0"/>
                        </a:rPr>
                        <a:t>Rp. 53.400.000</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1444880"/>
                  </a:ext>
                </a:extLst>
              </a:tr>
            </a:tbl>
          </a:graphicData>
        </a:graphic>
      </p:graphicFrame>
    </p:spTree>
    <p:extLst>
      <p:ext uri="{BB962C8B-B14F-4D97-AF65-F5344CB8AC3E}">
        <p14:creationId xmlns:p14="http://schemas.microsoft.com/office/powerpoint/2010/main" val="3232779764"/>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0C99C5-C280-B330-CA20-CC677B666BFE}"/>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194CADF0-F461-7C00-61CF-A184E09BE0D4}"/>
              </a:ext>
            </a:extLst>
          </p:cNvPr>
          <p:cNvSpPr>
            <a:spLocks noChangeArrowheads="1"/>
          </p:cNvSpPr>
          <p:nvPr/>
        </p:nvSpPr>
        <p:spPr bwMode="auto">
          <a:xfrm>
            <a:off x="0" y="-4641"/>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a:extLst>
              <a:ext uri="{FF2B5EF4-FFF2-40B4-BE49-F238E27FC236}">
                <a16:creationId xmlns:a16="http://schemas.microsoft.com/office/drawing/2014/main" id="{C9F3923B-21B6-E94C-2B90-A22A7F2972F7}"/>
              </a:ext>
            </a:extLst>
          </p:cNvPr>
          <p:cNvSpPr>
            <a:spLocks noGrp="1"/>
          </p:cNvSpPr>
          <p:nvPr>
            <p:ph type="ctrTitle"/>
          </p:nvPr>
        </p:nvSpPr>
        <p:spPr>
          <a:xfrm>
            <a:off x="-147804" y="-208161"/>
            <a:ext cx="9144000" cy="1423235"/>
          </a:xfrm>
        </p:spPr>
        <p:txBody>
          <a:bodyPr>
            <a:noAutofit/>
          </a:bodyPr>
          <a:lstStyle/>
          <a:p>
            <a:br>
              <a:rPr lang="en-US" sz="2500" dirty="0"/>
            </a:br>
            <a:endParaRPr lang="en-US" sz="2500" dirty="0"/>
          </a:p>
        </p:txBody>
      </p:sp>
      <p:sp>
        <p:nvSpPr>
          <p:cNvPr id="16" name="Title 12">
            <a:extLst>
              <a:ext uri="{FF2B5EF4-FFF2-40B4-BE49-F238E27FC236}">
                <a16:creationId xmlns:a16="http://schemas.microsoft.com/office/drawing/2014/main" id="{AC0C8603-E89D-80D2-34A5-4039454BEE4D}"/>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D6B2DADA-0D86-9153-6FC1-C52F9DFE142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439956F4-F4F4-F687-2607-2A47150CAB79}"/>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Text Placeholder 34">
            <a:extLst>
              <a:ext uri="{FF2B5EF4-FFF2-40B4-BE49-F238E27FC236}">
                <a16:creationId xmlns:a16="http://schemas.microsoft.com/office/drawing/2014/main" id="{7E2D022C-80C9-4A1D-F0A1-23DAB308239F}"/>
              </a:ext>
            </a:extLst>
          </p:cNvPr>
          <p:cNvSpPr txBox="1">
            <a:spLocks/>
          </p:cNvSpPr>
          <p:nvPr/>
        </p:nvSpPr>
        <p:spPr>
          <a:xfrm>
            <a:off x="160839" y="1588845"/>
            <a:ext cx="9163053" cy="931652"/>
          </a:xfrm>
          <a:prstGeom prst="rect">
            <a:avLst/>
          </a:prstGeom>
          <a:solidFill>
            <a:schemeClr val="bg1">
              <a:lumMod val="85000"/>
            </a:schemeClr>
          </a:solidFill>
          <a:ln>
            <a:solidFill>
              <a:schemeClr val="tx1"/>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rPr>
              <a:t>RENCANA KERJA SUB </a:t>
            </a:r>
            <a:r>
              <a:rPr lang="en-US" sz="1400" b="1" dirty="0">
                <a:solidFill>
                  <a:prstClr val="black"/>
                </a:solidFill>
                <a:latin typeface="Arial" panose="020B0604020202020204" pitchFamily="34" charset="0"/>
              </a:rPr>
              <a:t>KEGIATAN</a:t>
            </a:r>
          </a:p>
          <a:p>
            <a:r>
              <a:rPr lang="en-US" sz="1600" b="1" dirty="0">
                <a:solidFill>
                  <a:schemeClr val="tx1"/>
                </a:solidFill>
                <a:latin typeface="Arial" panose="020B0604020202020204" pitchFamily="34" charset="0"/>
              </a:rPr>
              <a:t> IDENTIFIKASI POTENSI KERJA SAMA DAN PEMBERDAYAAN JASA KONSTRUKSI</a:t>
            </a:r>
            <a:br>
              <a:rPr lang="en-US" sz="1600" b="1" dirty="0">
                <a:solidFill>
                  <a:schemeClr val="tx1"/>
                </a:solidFill>
                <a:latin typeface="Arial" panose="020B0604020202020204" pitchFamily="34" charset="0"/>
              </a:rPr>
            </a:br>
            <a:r>
              <a:rPr lang="en-US" sz="1600" b="1" dirty="0">
                <a:solidFill>
                  <a:schemeClr val="tx1"/>
                </a:solidFill>
                <a:latin typeface="Arial" panose="020B0604020202020204" pitchFamily="34" charset="0"/>
              </a:rPr>
              <a:t>(TOTAL PAGU </a:t>
            </a:r>
            <a:r>
              <a:rPr lang="fi-FI" sz="1600" b="1" dirty="0">
                <a:solidFill>
                  <a:srgbClr val="000000"/>
                </a:solidFill>
                <a:latin typeface="Arial" panose="020B0604020202020204" pitchFamily="34" charset="0"/>
              </a:rPr>
              <a:t>Rp. 19.070.000</a:t>
            </a:r>
            <a:r>
              <a:rPr lang="en-US" sz="1600" b="1" dirty="0">
                <a:solidFill>
                  <a:schemeClr val="tx1"/>
                </a:solidFill>
                <a:latin typeface="Arial" panose="020B0604020202020204" pitchFamily="34" charset="0"/>
              </a:rPr>
              <a:t>)</a:t>
            </a:r>
            <a:endParaRPr lang="ms-MY" sz="1600" b="1" dirty="0">
              <a:latin typeface="Arial" panose="020B0604020202020204" pitchFamily="34" charset="0"/>
              <a:ea typeface="Arial MT"/>
            </a:endParaRPr>
          </a:p>
        </p:txBody>
      </p:sp>
      <p:graphicFrame>
        <p:nvGraphicFramePr>
          <p:cNvPr id="12" name="Table 11">
            <a:extLst>
              <a:ext uri="{FF2B5EF4-FFF2-40B4-BE49-F238E27FC236}">
                <a16:creationId xmlns:a16="http://schemas.microsoft.com/office/drawing/2014/main" id="{EE38E854-F96A-25B6-766C-1DEE3F3D1246}"/>
              </a:ext>
            </a:extLst>
          </p:cNvPr>
          <p:cNvGraphicFramePr>
            <a:graphicFrameLocks noGrp="1"/>
          </p:cNvGraphicFramePr>
          <p:nvPr>
            <p:extLst>
              <p:ext uri="{D42A27DB-BD31-4B8C-83A1-F6EECF244321}">
                <p14:modId xmlns:p14="http://schemas.microsoft.com/office/powerpoint/2010/main" val="2414432840"/>
              </p:ext>
            </p:extLst>
          </p:nvPr>
        </p:nvGraphicFramePr>
        <p:xfrm>
          <a:off x="160839" y="2789778"/>
          <a:ext cx="11870322" cy="1616604"/>
        </p:xfrm>
        <a:graphic>
          <a:graphicData uri="http://schemas.openxmlformats.org/drawingml/2006/table">
            <a:tbl>
              <a:tblPr firstRow="1" bandRow="1">
                <a:tableStyleId>{93296810-A885-4BE3-A3E7-6D5BEEA58F35}</a:tableStyleId>
              </a:tblPr>
              <a:tblGrid>
                <a:gridCol w="1024593">
                  <a:extLst>
                    <a:ext uri="{9D8B030D-6E8A-4147-A177-3AD203B41FA5}">
                      <a16:colId xmlns:a16="http://schemas.microsoft.com/office/drawing/2014/main" val="28405550"/>
                    </a:ext>
                  </a:extLst>
                </a:gridCol>
                <a:gridCol w="5234672">
                  <a:extLst>
                    <a:ext uri="{9D8B030D-6E8A-4147-A177-3AD203B41FA5}">
                      <a16:colId xmlns:a16="http://schemas.microsoft.com/office/drawing/2014/main" val="3285454689"/>
                    </a:ext>
                  </a:extLst>
                </a:gridCol>
                <a:gridCol w="1850869">
                  <a:extLst>
                    <a:ext uri="{9D8B030D-6E8A-4147-A177-3AD203B41FA5}">
                      <a16:colId xmlns:a16="http://schemas.microsoft.com/office/drawing/2014/main" val="3952095426"/>
                    </a:ext>
                  </a:extLst>
                </a:gridCol>
                <a:gridCol w="1880094">
                  <a:extLst>
                    <a:ext uri="{9D8B030D-6E8A-4147-A177-3AD203B41FA5}">
                      <a16:colId xmlns:a16="http://schemas.microsoft.com/office/drawing/2014/main" val="1315430735"/>
                    </a:ext>
                  </a:extLst>
                </a:gridCol>
                <a:gridCol w="1880094">
                  <a:extLst>
                    <a:ext uri="{9D8B030D-6E8A-4147-A177-3AD203B41FA5}">
                      <a16:colId xmlns:a16="http://schemas.microsoft.com/office/drawing/2014/main" val="338565280"/>
                    </a:ext>
                  </a:extLst>
                </a:gridCol>
              </a:tblGrid>
              <a:tr h="950116">
                <a:tc>
                  <a:txBody>
                    <a:bodyPr/>
                    <a:lstStyle/>
                    <a:p>
                      <a:pPr algn="ctr"/>
                      <a:r>
                        <a:rPr lang="en-US" sz="1600" dirty="0">
                          <a:solidFill>
                            <a:schemeClr val="tx1"/>
                          </a:solidFill>
                          <a:latin typeface="Arial" panose="020B0604020202020204" pitchFamily="34" charset="0"/>
                          <a:cs typeface="Arial" panose="020B0604020202020204" pitchFamily="34" charset="0"/>
                        </a:rPr>
                        <a:t>NO.</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NAMA PEKERJAAN</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TANGGAL PELAKSANAAN</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LOKASI</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PAGU</a:t>
                      </a:r>
                    </a:p>
                  </a:txBody>
                  <a:tcPr anchor="ctr"/>
                </a:tc>
                <a:extLst>
                  <a:ext uri="{0D108BD9-81ED-4DB2-BD59-A6C34878D82A}">
                    <a16:rowId xmlns:a16="http://schemas.microsoft.com/office/drawing/2014/main" val="4239280354"/>
                  </a:ext>
                </a:extLst>
              </a:tr>
              <a:tr h="666488">
                <a:tc>
                  <a:txBody>
                    <a:bodyPr/>
                    <a:lstStyle/>
                    <a:p>
                      <a:pPr algn="ctr"/>
                      <a:r>
                        <a:rPr lang="en-US" sz="1600" dirty="0">
                          <a:latin typeface="Arial" panose="020B0604020202020204" pitchFamily="34" charset="0"/>
                          <a:cs typeface="Arial" panose="020B0604020202020204" pitchFamily="34" charset="0"/>
                        </a:rPr>
                        <a:t>1.</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i="0" u="none" strike="noStrike" dirty="0" err="1">
                          <a:solidFill>
                            <a:srgbClr val="000000"/>
                          </a:solidFill>
                          <a:effectLst/>
                          <a:latin typeface="Arial" panose="020B0604020202020204" pitchFamily="34" charset="0"/>
                          <a:cs typeface="Arial" panose="020B0604020202020204" pitchFamily="34" charset="0"/>
                        </a:rPr>
                        <a:t>Penyusunan</a:t>
                      </a:r>
                      <a:r>
                        <a:rPr lang="en-ID" sz="1600" b="0" i="0" u="none" strike="noStrike" dirty="0">
                          <a:solidFill>
                            <a:srgbClr val="000000"/>
                          </a:solidFill>
                          <a:effectLst/>
                          <a:latin typeface="Arial" panose="020B0604020202020204" pitchFamily="34" charset="0"/>
                          <a:cs typeface="Arial" panose="020B0604020202020204" pitchFamily="34" charset="0"/>
                        </a:rPr>
                        <a:t> Kerjasama </a:t>
                      </a:r>
                      <a:r>
                        <a:rPr lang="en-ID" sz="1600" b="0" i="0" u="none" strike="noStrike" dirty="0" err="1">
                          <a:solidFill>
                            <a:srgbClr val="000000"/>
                          </a:solidFill>
                          <a:effectLst/>
                          <a:latin typeface="Arial" panose="020B0604020202020204" pitchFamily="34" charset="0"/>
                          <a:cs typeface="Arial" panose="020B0604020202020204" pitchFamily="34" charset="0"/>
                        </a:rPr>
                        <a:t>Pemberdayaan</a:t>
                      </a:r>
                      <a:r>
                        <a:rPr lang="en-ID" sz="1600" b="0" i="0" u="none" strike="noStrike" dirty="0">
                          <a:solidFill>
                            <a:srgbClr val="000000"/>
                          </a:solidFill>
                          <a:effectLst/>
                          <a:latin typeface="Arial" panose="020B0604020202020204" pitchFamily="34" charset="0"/>
                          <a:cs typeface="Arial" panose="020B0604020202020204" pitchFamily="34" charset="0"/>
                        </a:rPr>
                        <a:t> Jasa </a:t>
                      </a:r>
                      <a:r>
                        <a:rPr lang="en-ID" sz="1600" b="0" i="0" u="none" strike="noStrike" dirty="0" err="1">
                          <a:solidFill>
                            <a:srgbClr val="000000"/>
                          </a:solidFill>
                          <a:effectLst/>
                          <a:latin typeface="Arial" panose="020B0604020202020204" pitchFamily="34" charset="0"/>
                          <a:cs typeface="Arial" panose="020B0604020202020204" pitchFamily="34" charset="0"/>
                        </a:rPr>
                        <a:t>Konstruksi</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a:effectLst/>
                          <a:latin typeface="Arial" panose="020B0604020202020204" pitchFamily="34" charset="0"/>
                          <a:ea typeface="Arial MT"/>
                          <a:cs typeface="Arial" panose="020B0604020202020204" pitchFamily="34" charset="0"/>
                        </a:rPr>
                        <a:t>16 Juni </a:t>
                      </a:r>
                      <a:r>
                        <a:rPr lang="en-US" sz="1600" dirty="0">
                          <a:effectLst/>
                          <a:latin typeface="Arial" panose="020B0604020202020204" pitchFamily="34" charset="0"/>
                          <a:ea typeface="Arial MT"/>
                          <a:cs typeface="Arial" panose="020B0604020202020204" pitchFamily="34" charset="0"/>
                        </a:rPr>
                        <a:t>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dirty="0" err="1">
                          <a:effectLst/>
                          <a:latin typeface="Arial" panose="020B0604020202020204" pitchFamily="34" charset="0"/>
                          <a:ea typeface="Arial MT"/>
                          <a:cs typeface="Arial" panose="020B0604020202020204" pitchFamily="34" charset="0"/>
                        </a:rPr>
                        <a:t>Samarinda</a:t>
                      </a:r>
                      <a:endParaRPr lang="ms-MY" sz="160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fi-FI" sz="1600" b="0" i="0" u="none" strike="noStrike" dirty="0">
                          <a:solidFill>
                            <a:srgbClr val="000000"/>
                          </a:solidFill>
                          <a:effectLst/>
                          <a:latin typeface="Arial" panose="020B0604020202020204" pitchFamily="34" charset="0"/>
                          <a:cs typeface="Arial" panose="020B0604020202020204" pitchFamily="34" charset="0"/>
                        </a:rPr>
                        <a:t>Rp. 19.070.000</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1444880"/>
                  </a:ext>
                </a:extLst>
              </a:tr>
            </a:tbl>
          </a:graphicData>
        </a:graphic>
      </p:graphicFrame>
    </p:spTree>
    <p:extLst>
      <p:ext uri="{BB962C8B-B14F-4D97-AF65-F5344CB8AC3E}">
        <p14:creationId xmlns:p14="http://schemas.microsoft.com/office/powerpoint/2010/main" val="4292422615"/>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 y="7176"/>
            <a:ext cx="12192000" cy="6858000"/>
          </a:xfrm>
          <a:prstGeom prst="rect">
            <a:avLst/>
          </a:prstGeom>
          <a:solidFill>
            <a:srgbClr val="92D050"/>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
        <p:nvSpPr>
          <p:cNvPr id="3" name="TextBox 2">
            <a:extLst>
              <a:ext uri="{FF2B5EF4-FFF2-40B4-BE49-F238E27FC236}">
                <a16:creationId xmlns:a16="http://schemas.microsoft.com/office/drawing/2014/main" id="{482B0056-8F15-4E4B-9E4A-6432E79026CB}"/>
              </a:ext>
            </a:extLst>
          </p:cNvPr>
          <p:cNvSpPr txBox="1"/>
          <p:nvPr/>
        </p:nvSpPr>
        <p:spPr>
          <a:xfrm>
            <a:off x="319084" y="1638936"/>
            <a:ext cx="11553826" cy="4083151"/>
          </a:xfrm>
          <a:prstGeom prst="rect">
            <a:avLst/>
          </a:prstGeom>
          <a:noFill/>
        </p:spPr>
        <p:txBody>
          <a:bodyPr wrap="square" lIns="91423" tIns="45711" rIns="91423" bIns="45711">
            <a:spAutoFit/>
          </a:bodyPr>
          <a:lstStyle/>
          <a:p>
            <a:pPr marL="12700" algn="ctr" defTabSz="914400">
              <a:spcBef>
                <a:spcPts val="100"/>
              </a:spcBef>
              <a:tabLst>
                <a:tab pos="2719070" algn="l"/>
              </a:tabLst>
              <a:defRPr/>
            </a:pPr>
            <a:r>
              <a:rPr lang="fi-FI" sz="3800" b="1" kern="0" spc="300" dirty="0">
                <a:solidFill>
                  <a:schemeClr val="accent5">
                    <a:lumMod val="75000"/>
                  </a:schemeClr>
                </a:solidFill>
                <a:latin typeface="Century Gothic" panose="020B0502020202020204" pitchFamily="34" charset="0"/>
              </a:rPr>
              <a:t>KEGIATAN PENYELENGGARAAN SISTEM INFORMASI JASA KONSTRUKSI </a:t>
            </a:r>
          </a:p>
          <a:p>
            <a:pPr marL="12700" algn="ctr" defTabSz="914400">
              <a:spcBef>
                <a:spcPts val="100"/>
              </a:spcBef>
              <a:tabLst>
                <a:tab pos="2719070" algn="l"/>
              </a:tabLst>
              <a:defRPr/>
            </a:pPr>
            <a:r>
              <a:rPr lang="fi-FI" sz="3800" b="1" kern="0" spc="300" dirty="0">
                <a:solidFill>
                  <a:schemeClr val="accent5">
                    <a:lumMod val="75000"/>
                  </a:schemeClr>
                </a:solidFill>
                <a:latin typeface="Century Gothic" panose="020B0502020202020204" pitchFamily="34" charset="0"/>
              </a:rPr>
              <a:t>(SIPJAKI)</a:t>
            </a:r>
          </a:p>
          <a:p>
            <a:pPr marL="12700" algn="ctr" defTabSz="914400">
              <a:spcBef>
                <a:spcPts val="100"/>
              </a:spcBef>
              <a:tabLst>
                <a:tab pos="2719070" algn="l"/>
              </a:tabLst>
              <a:defRPr/>
            </a:pPr>
            <a:r>
              <a:rPr lang="fi-FI" sz="3800" b="1" kern="0" spc="300" dirty="0">
                <a:solidFill>
                  <a:schemeClr val="accent5">
                    <a:lumMod val="75000"/>
                  </a:schemeClr>
                </a:solidFill>
                <a:latin typeface="Century Gothic" panose="020B0502020202020204" pitchFamily="34" charset="0"/>
              </a:rPr>
              <a:t> CAKUPAN DAERAH PROVINSI</a:t>
            </a:r>
          </a:p>
          <a:p>
            <a:pPr marL="12700" algn="ctr" defTabSz="914400">
              <a:spcBef>
                <a:spcPts val="100"/>
              </a:spcBef>
              <a:tabLst>
                <a:tab pos="2719070" algn="l"/>
              </a:tabLst>
              <a:defRPr/>
            </a:pPr>
            <a:endParaRPr lang="fi-FI" sz="3800" b="1" kern="0" spc="300" dirty="0">
              <a:solidFill>
                <a:schemeClr val="accent5">
                  <a:lumMod val="75000"/>
                </a:schemeClr>
              </a:solidFill>
              <a:latin typeface="Century Gothic" panose="020B0502020202020204" pitchFamily="34" charset="0"/>
            </a:endParaRPr>
          </a:p>
          <a:p>
            <a:pPr marL="12700" algn="ctr" defTabSz="914400">
              <a:spcBef>
                <a:spcPts val="100"/>
              </a:spcBef>
              <a:tabLst>
                <a:tab pos="2719070" algn="l"/>
              </a:tabLst>
              <a:defRPr/>
            </a:pPr>
            <a:r>
              <a:rPr lang="en-US" sz="6600" b="1">
                <a:solidFill>
                  <a:srgbClr val="FF0000"/>
                </a:solidFill>
                <a:latin typeface="Century Gothic" panose="020B0502020202020204" pitchFamily="34" charset="0"/>
                <a:cs typeface="Corsiva Hebrew" pitchFamily="2" charset="-79"/>
              </a:rPr>
              <a:t>RP. 235.152.128</a:t>
            </a:r>
            <a:endParaRPr lang="fi-FI" sz="6600" b="1" kern="0" spc="300" dirty="0">
              <a:solidFill>
                <a:srgbClr val="FF0000"/>
              </a:solidFill>
              <a:latin typeface="Century Gothic" panose="020B0502020202020204" pitchFamily="34" charset="0"/>
            </a:endParaRPr>
          </a:p>
        </p:txBody>
      </p:sp>
    </p:spTree>
    <p:extLst>
      <p:ext uri="{BB962C8B-B14F-4D97-AF65-F5344CB8AC3E}">
        <p14:creationId xmlns:p14="http://schemas.microsoft.com/office/powerpoint/2010/main" val="192571667"/>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4F01D9-90E3-606E-8C94-262B1C36F8F6}"/>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4F3CB41C-2F42-4934-A3C1-9714BB7F8032}"/>
              </a:ext>
            </a:extLst>
          </p:cNvPr>
          <p:cNvSpPr>
            <a:spLocks noChangeArrowheads="1"/>
          </p:cNvSpPr>
          <p:nvPr/>
        </p:nvSpPr>
        <p:spPr bwMode="auto">
          <a:xfrm>
            <a:off x="0" y="-4641"/>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a:extLst>
              <a:ext uri="{FF2B5EF4-FFF2-40B4-BE49-F238E27FC236}">
                <a16:creationId xmlns:a16="http://schemas.microsoft.com/office/drawing/2014/main" id="{9B6B9D14-BC4E-EAEC-D2E1-CAEEC79F016F}"/>
              </a:ext>
            </a:extLst>
          </p:cNvPr>
          <p:cNvSpPr>
            <a:spLocks noGrp="1"/>
          </p:cNvSpPr>
          <p:nvPr>
            <p:ph type="ctrTitle"/>
          </p:nvPr>
        </p:nvSpPr>
        <p:spPr>
          <a:xfrm>
            <a:off x="-147804" y="-208161"/>
            <a:ext cx="9144000" cy="1423235"/>
          </a:xfrm>
        </p:spPr>
        <p:txBody>
          <a:bodyPr>
            <a:noAutofit/>
          </a:bodyPr>
          <a:lstStyle/>
          <a:p>
            <a:br>
              <a:rPr lang="en-US" sz="2500" dirty="0"/>
            </a:br>
            <a:endParaRPr lang="en-US" sz="2500" dirty="0"/>
          </a:p>
        </p:txBody>
      </p:sp>
      <p:sp>
        <p:nvSpPr>
          <p:cNvPr id="16" name="Title 12">
            <a:extLst>
              <a:ext uri="{FF2B5EF4-FFF2-40B4-BE49-F238E27FC236}">
                <a16:creationId xmlns:a16="http://schemas.microsoft.com/office/drawing/2014/main" id="{054F7EFF-81D3-93A6-7027-8315E311635F}"/>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E70B543D-2E50-CC01-4F5F-AB066DD3B7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9B63DBEB-2D3D-4968-CEF3-D8A44BB44A3C}"/>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Text Placeholder 34">
            <a:extLst>
              <a:ext uri="{FF2B5EF4-FFF2-40B4-BE49-F238E27FC236}">
                <a16:creationId xmlns:a16="http://schemas.microsoft.com/office/drawing/2014/main" id="{B7F3A4E3-130A-ED89-F583-352BDA571D28}"/>
              </a:ext>
            </a:extLst>
          </p:cNvPr>
          <p:cNvSpPr txBox="1">
            <a:spLocks/>
          </p:cNvSpPr>
          <p:nvPr/>
        </p:nvSpPr>
        <p:spPr>
          <a:xfrm>
            <a:off x="160839" y="920146"/>
            <a:ext cx="9163053" cy="931652"/>
          </a:xfrm>
          <a:prstGeom prst="rect">
            <a:avLst/>
          </a:prstGeom>
          <a:solidFill>
            <a:schemeClr val="bg1">
              <a:lumMod val="85000"/>
            </a:schemeClr>
          </a:solidFill>
          <a:ln>
            <a:solidFill>
              <a:schemeClr val="tx1"/>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prstClr val="black"/>
                </a:solidFill>
                <a:effectLst/>
                <a:uLnTx/>
                <a:uFillTx/>
                <a:latin typeface="Arial" panose="020B0604020202020204" pitchFamily="34" charset="0"/>
              </a:rPr>
              <a:t>RENCANA KERJA SUB </a:t>
            </a:r>
            <a:r>
              <a:rPr lang="en-US" sz="1400" b="1" dirty="0">
                <a:solidFill>
                  <a:prstClr val="black"/>
                </a:solidFill>
                <a:latin typeface="Arial" panose="020B0604020202020204" pitchFamily="34" charset="0"/>
              </a:rPr>
              <a:t>KEGIATAN</a:t>
            </a:r>
          </a:p>
          <a:p>
            <a:r>
              <a:rPr lang="en-US" sz="1600" b="1" dirty="0">
                <a:solidFill>
                  <a:schemeClr val="tx1"/>
                </a:solidFill>
                <a:latin typeface="Arial" panose="020B0604020202020204" pitchFamily="34" charset="0"/>
              </a:rPr>
              <a:t>OPERASIONALISASI LAYANAN INFORMASI JASA KONSTRUKSI</a:t>
            </a:r>
            <a:br>
              <a:rPr lang="ms-MY" sz="1600" b="1" dirty="0">
                <a:solidFill>
                  <a:schemeClr val="tx1"/>
                </a:solidFill>
                <a:latin typeface="Arial" panose="020B0604020202020204" pitchFamily="34" charset="0"/>
              </a:rPr>
            </a:br>
            <a:r>
              <a:rPr lang="ms-MY" sz="1600" b="1" dirty="0">
                <a:solidFill>
                  <a:schemeClr val="tx1"/>
                </a:solidFill>
                <a:latin typeface="Arial" panose="020B0604020202020204" pitchFamily="34" charset="0"/>
              </a:rPr>
              <a:t>(TOTAL PAGU </a:t>
            </a:r>
            <a:r>
              <a:rPr lang="en-US" sz="1600" b="1" dirty="0">
                <a:solidFill>
                  <a:schemeClr val="tx1"/>
                </a:solidFill>
                <a:latin typeface="Arial" panose="020B0604020202020204" pitchFamily="34" charset="0"/>
              </a:rPr>
              <a:t>Rp. 41.026.000)</a:t>
            </a:r>
          </a:p>
        </p:txBody>
      </p:sp>
      <p:graphicFrame>
        <p:nvGraphicFramePr>
          <p:cNvPr id="12" name="Table 11">
            <a:extLst>
              <a:ext uri="{FF2B5EF4-FFF2-40B4-BE49-F238E27FC236}">
                <a16:creationId xmlns:a16="http://schemas.microsoft.com/office/drawing/2014/main" id="{4E358737-56C9-34AE-FAEA-260946D2AEE8}"/>
              </a:ext>
            </a:extLst>
          </p:cNvPr>
          <p:cNvGraphicFramePr>
            <a:graphicFrameLocks noGrp="1"/>
          </p:cNvGraphicFramePr>
          <p:nvPr>
            <p:extLst>
              <p:ext uri="{D42A27DB-BD31-4B8C-83A1-F6EECF244321}">
                <p14:modId xmlns:p14="http://schemas.microsoft.com/office/powerpoint/2010/main" val="2740866200"/>
              </p:ext>
            </p:extLst>
          </p:nvPr>
        </p:nvGraphicFramePr>
        <p:xfrm>
          <a:off x="160839" y="2121079"/>
          <a:ext cx="11870322" cy="3616068"/>
        </p:xfrm>
        <a:graphic>
          <a:graphicData uri="http://schemas.openxmlformats.org/drawingml/2006/table">
            <a:tbl>
              <a:tblPr firstRow="1" bandRow="1">
                <a:tableStyleId>{00A15C55-8517-42AA-B614-E9B94910E393}</a:tableStyleId>
              </a:tblPr>
              <a:tblGrid>
                <a:gridCol w="1024593">
                  <a:extLst>
                    <a:ext uri="{9D8B030D-6E8A-4147-A177-3AD203B41FA5}">
                      <a16:colId xmlns:a16="http://schemas.microsoft.com/office/drawing/2014/main" val="28405550"/>
                    </a:ext>
                  </a:extLst>
                </a:gridCol>
                <a:gridCol w="5234672">
                  <a:extLst>
                    <a:ext uri="{9D8B030D-6E8A-4147-A177-3AD203B41FA5}">
                      <a16:colId xmlns:a16="http://schemas.microsoft.com/office/drawing/2014/main" val="3285454689"/>
                    </a:ext>
                  </a:extLst>
                </a:gridCol>
                <a:gridCol w="1850869">
                  <a:extLst>
                    <a:ext uri="{9D8B030D-6E8A-4147-A177-3AD203B41FA5}">
                      <a16:colId xmlns:a16="http://schemas.microsoft.com/office/drawing/2014/main" val="3952095426"/>
                    </a:ext>
                  </a:extLst>
                </a:gridCol>
                <a:gridCol w="1880094">
                  <a:extLst>
                    <a:ext uri="{9D8B030D-6E8A-4147-A177-3AD203B41FA5}">
                      <a16:colId xmlns:a16="http://schemas.microsoft.com/office/drawing/2014/main" val="1315430735"/>
                    </a:ext>
                  </a:extLst>
                </a:gridCol>
                <a:gridCol w="1880094">
                  <a:extLst>
                    <a:ext uri="{9D8B030D-6E8A-4147-A177-3AD203B41FA5}">
                      <a16:colId xmlns:a16="http://schemas.microsoft.com/office/drawing/2014/main" val="338565280"/>
                    </a:ext>
                  </a:extLst>
                </a:gridCol>
              </a:tblGrid>
              <a:tr h="950116">
                <a:tc>
                  <a:txBody>
                    <a:bodyPr/>
                    <a:lstStyle/>
                    <a:p>
                      <a:pPr algn="ctr"/>
                      <a:r>
                        <a:rPr lang="en-US" sz="1600" dirty="0">
                          <a:solidFill>
                            <a:schemeClr val="tx1"/>
                          </a:solidFill>
                        </a:rPr>
                        <a:t>NO.</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NAMA PEKERJAAN</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TANGGAL PELAKSANAAN</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LOKASI</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PAGU</a:t>
                      </a:r>
                      <a:endParaRPr lang="en-US" sz="1600" dirty="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239280354"/>
                  </a:ext>
                </a:extLst>
              </a:tr>
              <a:tr h="666488">
                <a:tc>
                  <a:txBody>
                    <a:bodyPr/>
                    <a:lstStyle/>
                    <a:p>
                      <a:pPr algn="ctr"/>
                      <a:r>
                        <a:rPr lang="en-US" sz="1600" dirty="0"/>
                        <a:t>1.</a:t>
                      </a:r>
                      <a:endParaRPr lang="en-US" sz="1600" dirty="0">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a:solidFill>
                            <a:schemeClr val="tx1"/>
                          </a:solidFill>
                          <a:effectLst/>
                          <a:latin typeface="Arial" panose="020B0604020202020204" pitchFamily="34" charset="0"/>
                          <a:ea typeface="Arial MT"/>
                          <a:cs typeface="Arial" panose="020B0604020202020204" pitchFamily="34" charset="0"/>
                        </a:rPr>
                        <a:t>Rapat Persiapan &amp; Pembahasan Operasionalisasi Layanan Informasi Jasa Konstruksi</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a:effectLst/>
                          <a:latin typeface="Arial" panose="020B0604020202020204" pitchFamily="34" charset="0"/>
                          <a:ea typeface="Arial MT"/>
                          <a:cs typeface="Arial" panose="020B0604020202020204" pitchFamily="34" charset="0"/>
                        </a:rPr>
                        <a:t>27 Juli </a:t>
                      </a:r>
                      <a:r>
                        <a:rPr lang="en-US" sz="1600" b="0" dirty="0">
                          <a:effectLst/>
                          <a:latin typeface="Arial" panose="020B0604020202020204" pitchFamily="34" charset="0"/>
                          <a:ea typeface="Arial MT"/>
                          <a:cs typeface="Arial" panose="020B0604020202020204" pitchFamily="34" charset="0"/>
                        </a:rPr>
                        <a:t>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effectLst/>
                          <a:latin typeface="Arial" panose="020B0604020202020204" pitchFamily="34" charset="0"/>
                          <a:ea typeface="Arial MT"/>
                          <a:cs typeface="Arial" panose="020B0604020202020204" pitchFamily="34" charset="0"/>
                        </a:rPr>
                        <a:t>Samarinda</a:t>
                      </a:r>
                      <a:endParaRPr lang="ms-MY"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a:solidFill>
                            <a:schemeClr val="tx1"/>
                          </a:solidFill>
                          <a:latin typeface="Arial" panose="020B0604020202020204" pitchFamily="34" charset="0"/>
                          <a:ea typeface="Arial MT"/>
                          <a:cs typeface="Arial" panose="020B0604020202020204" pitchFamily="34" charset="0"/>
                        </a:rPr>
                        <a:t>R</a:t>
                      </a:r>
                      <a:r>
                        <a:rPr lang="ms-MY" sz="1600" b="0">
                          <a:solidFill>
                            <a:schemeClr val="tx1"/>
                          </a:solidFill>
                          <a:effectLst/>
                          <a:latin typeface="Arial" panose="020B0604020202020204" pitchFamily="34" charset="0"/>
                          <a:ea typeface="Arial MT"/>
                          <a:cs typeface="Arial" panose="020B0604020202020204" pitchFamily="34" charset="0"/>
                        </a:rPr>
                        <a:t>p. 6.100.000</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1444880"/>
                  </a:ext>
                </a:extLst>
              </a:tr>
              <a:tr h="666488">
                <a:tc>
                  <a:txBody>
                    <a:bodyPr/>
                    <a:lstStyle/>
                    <a:p>
                      <a:pPr algn="ctr"/>
                      <a:r>
                        <a:rPr lang="en-US" sz="1600" dirty="0">
                          <a:latin typeface="Arial" panose="020B0604020202020204" pitchFamily="34" charset="0"/>
                          <a:cs typeface="Arial" panose="020B0604020202020204" pitchFamily="34" charset="0"/>
                        </a:rPr>
                        <a:t>2.</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a:solidFill>
                            <a:schemeClr val="tx1"/>
                          </a:solidFill>
                          <a:effectLst/>
                          <a:latin typeface="Arial" panose="020B0604020202020204" pitchFamily="34" charset="0"/>
                          <a:ea typeface="Arial MT"/>
                          <a:cs typeface="Arial" panose="020B0604020202020204" pitchFamily="34" charset="0"/>
                        </a:rPr>
                        <a:t>Rapat Koordinasi Operasionalisasi Layanan Informasi Jasa Konstruksi</a:t>
                      </a:r>
                      <a:r>
                        <a:rPr lang="en-ID" sz="1600" b="0">
                          <a:solidFill>
                            <a:schemeClr val="tx1"/>
                          </a:solidFill>
                          <a:effectLst/>
                          <a:latin typeface="Arial" panose="020B0604020202020204" pitchFamily="34" charset="0"/>
                          <a:cs typeface="Arial" panose="020B0604020202020204" pitchFamily="34" charset="0"/>
                        </a:rPr>
                        <a:t> </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a:effectLst/>
                          <a:latin typeface="Arial" panose="020B0604020202020204" pitchFamily="34" charset="0"/>
                          <a:ea typeface="Arial MT"/>
                          <a:cs typeface="Arial" panose="020B0604020202020204" pitchFamily="34" charset="0"/>
                        </a:rPr>
                        <a:t>28 Juli </a:t>
                      </a:r>
                      <a:r>
                        <a:rPr lang="en-US" sz="1600" b="0" dirty="0">
                          <a:effectLst/>
                          <a:latin typeface="Arial" panose="020B0604020202020204" pitchFamily="34" charset="0"/>
                          <a:ea typeface="Arial MT"/>
                          <a:cs typeface="Arial" panose="020B0604020202020204" pitchFamily="34" charset="0"/>
                        </a:rPr>
                        <a:t>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effectLst/>
                          <a:latin typeface="Arial" panose="020B0604020202020204" pitchFamily="34" charset="0"/>
                          <a:ea typeface="Arial MT"/>
                          <a:cs typeface="Arial" panose="020B0604020202020204" pitchFamily="34" charset="0"/>
                        </a:rPr>
                        <a:t>Samarinda</a:t>
                      </a:r>
                      <a:endParaRPr lang="ms-MY"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a:solidFill>
                            <a:schemeClr val="tx1"/>
                          </a:solidFill>
                          <a:effectLst/>
                          <a:latin typeface="Arial" panose="020B0604020202020204" pitchFamily="34" charset="0"/>
                          <a:cs typeface="Arial" panose="020B0604020202020204" pitchFamily="34" charset="0"/>
                        </a:rPr>
                        <a:t>Rp. 5.100.000</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157715460"/>
                  </a:ext>
                </a:extLst>
              </a:tr>
              <a:tr h="666488">
                <a:tc>
                  <a:txBody>
                    <a:bodyPr/>
                    <a:lstStyle/>
                    <a:p>
                      <a:pPr algn="ctr"/>
                      <a:r>
                        <a:rPr lang="en-US" sz="1600" dirty="0">
                          <a:latin typeface="Arial" panose="020B0604020202020204" pitchFamily="34" charset="0"/>
                          <a:cs typeface="Arial" panose="020B0604020202020204" pitchFamily="34" charset="0"/>
                        </a:rPr>
                        <a:t>3.</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a:solidFill>
                            <a:schemeClr val="tx1"/>
                          </a:solidFill>
                          <a:effectLst/>
                          <a:latin typeface="Arial" panose="020B0604020202020204" pitchFamily="34" charset="0"/>
                          <a:ea typeface="Arial MT"/>
                          <a:cs typeface="Arial" panose="020B0604020202020204" pitchFamily="34" charset="0"/>
                        </a:rPr>
                        <a:t>Rapat Finalisasi Operasionalisasi Layanan Informasi Jasa Konstruksi</a:t>
                      </a:r>
                      <a:r>
                        <a:rPr lang="en-ID" sz="1600" b="0">
                          <a:solidFill>
                            <a:schemeClr val="tx1"/>
                          </a:solidFill>
                          <a:effectLst/>
                          <a:latin typeface="Arial" panose="020B0604020202020204" pitchFamily="34" charset="0"/>
                          <a:cs typeface="Arial" panose="020B0604020202020204" pitchFamily="34" charset="0"/>
                        </a:rPr>
                        <a:t>	</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a:effectLst/>
                          <a:latin typeface="Arial" panose="020B0604020202020204" pitchFamily="34" charset="0"/>
                          <a:ea typeface="Arial MT"/>
                          <a:cs typeface="Arial" panose="020B0604020202020204" pitchFamily="34" charset="0"/>
                        </a:rPr>
                        <a:t>30 Juli </a:t>
                      </a:r>
                      <a:r>
                        <a:rPr lang="en-US" sz="1600" b="0" dirty="0">
                          <a:effectLst/>
                          <a:latin typeface="Arial" panose="020B0604020202020204" pitchFamily="34" charset="0"/>
                          <a:ea typeface="Arial MT"/>
                          <a:cs typeface="Arial" panose="020B0604020202020204" pitchFamily="34" charset="0"/>
                        </a:rPr>
                        <a:t>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effectLst/>
                          <a:latin typeface="Arial" panose="020B0604020202020204" pitchFamily="34" charset="0"/>
                          <a:ea typeface="Arial MT"/>
                          <a:cs typeface="Arial" panose="020B0604020202020204" pitchFamily="34" charset="0"/>
                        </a:rPr>
                        <a:t>Samarinda</a:t>
                      </a:r>
                      <a:endParaRPr lang="ms-MY"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dirty="0">
                          <a:solidFill>
                            <a:schemeClr val="tx1"/>
                          </a:solidFill>
                          <a:effectLst/>
                          <a:latin typeface="Arial" panose="020B0604020202020204" pitchFamily="34" charset="0"/>
                          <a:cs typeface="Arial" panose="020B0604020202020204" pitchFamily="34" charset="0"/>
                        </a:rPr>
                        <a:t>Rp</a:t>
                      </a:r>
                      <a:r>
                        <a:rPr lang="en-ID" sz="1600" b="0" dirty="0">
                          <a:solidFill>
                            <a:schemeClr val="tx1"/>
                          </a:solidFill>
                          <a:latin typeface="Arial" panose="020B0604020202020204" pitchFamily="34" charset="0"/>
                          <a:cs typeface="Arial" panose="020B0604020202020204" pitchFamily="34" charset="0"/>
                        </a:rPr>
                        <a:t>. 23.986.000</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389476325"/>
                  </a:ext>
                </a:extLst>
              </a:tr>
              <a:tr h="666488">
                <a:tc>
                  <a:txBody>
                    <a:bodyPr/>
                    <a:lstStyle/>
                    <a:p>
                      <a:pPr algn="ctr"/>
                      <a:r>
                        <a:rPr lang="en-US" sz="1600" dirty="0">
                          <a:latin typeface="Arial" panose="020B0604020202020204" pitchFamily="34" charset="0"/>
                          <a:cs typeface="Arial" panose="020B0604020202020204" pitchFamily="34" charset="0"/>
                        </a:rPr>
                        <a:t>4.</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a:solidFill>
                            <a:schemeClr val="tx1"/>
                          </a:solidFill>
                          <a:effectLst/>
                          <a:latin typeface="Arial" panose="020B0604020202020204" pitchFamily="34" charset="0"/>
                          <a:ea typeface="Arial MT"/>
                          <a:cs typeface="Arial" panose="020B0604020202020204" pitchFamily="34" charset="0"/>
                        </a:rPr>
                        <a:t>Rapat Penyampaian Dokumen Identifikasi Potensi Kerjasama Dan Pemberdayaan Jasa Konstruksi</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a:effectLst/>
                          <a:latin typeface="Arial" panose="020B0604020202020204" pitchFamily="34" charset="0"/>
                          <a:ea typeface="Arial MT"/>
                          <a:cs typeface="Arial" panose="020B0604020202020204" pitchFamily="34" charset="0"/>
                        </a:rPr>
                        <a:t>31 Juli </a:t>
                      </a:r>
                      <a:r>
                        <a:rPr lang="en-US" sz="1600" b="0" dirty="0">
                          <a:effectLst/>
                          <a:latin typeface="Arial" panose="020B0604020202020204" pitchFamily="34" charset="0"/>
                          <a:ea typeface="Arial MT"/>
                          <a:cs typeface="Arial" panose="020B0604020202020204" pitchFamily="34" charset="0"/>
                        </a:rPr>
                        <a:t>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effectLst/>
                          <a:latin typeface="Arial" panose="020B0604020202020204" pitchFamily="34" charset="0"/>
                          <a:ea typeface="Arial MT"/>
                          <a:cs typeface="Arial" panose="020B0604020202020204" pitchFamily="34" charset="0"/>
                        </a:rPr>
                        <a:t>Samarinda</a:t>
                      </a:r>
                      <a:endParaRPr lang="ms-MY"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solidFill>
                            <a:schemeClr val="tx1"/>
                          </a:solidFill>
                          <a:effectLst/>
                          <a:latin typeface="Arial" panose="020B0604020202020204" pitchFamily="34" charset="0"/>
                          <a:ea typeface="Arial MT"/>
                          <a:cs typeface="Arial" panose="020B0604020202020204" pitchFamily="34" charset="0"/>
                        </a:rPr>
                        <a:t>Rp</a:t>
                      </a:r>
                      <a:r>
                        <a:rPr lang="ms-MY" sz="1600" b="0" dirty="0">
                          <a:solidFill>
                            <a:schemeClr val="tx1"/>
                          </a:solidFill>
                          <a:effectLst/>
                          <a:latin typeface="Arial" panose="020B0604020202020204" pitchFamily="34" charset="0"/>
                          <a:ea typeface="Arial MT"/>
                          <a:cs typeface="Arial" panose="020B0604020202020204" pitchFamily="34" charset="0"/>
                        </a:rPr>
                        <a:t>. 5.840.000</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2660253163"/>
                  </a:ext>
                </a:extLst>
              </a:tr>
            </a:tbl>
          </a:graphicData>
        </a:graphic>
      </p:graphicFrame>
    </p:spTree>
    <p:extLst>
      <p:ext uri="{BB962C8B-B14F-4D97-AF65-F5344CB8AC3E}">
        <p14:creationId xmlns:p14="http://schemas.microsoft.com/office/powerpoint/2010/main" val="1501072929"/>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618D62-41E8-17CD-B7C4-95187AF25971}"/>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6F022D2D-ECE6-50DD-57B3-AF26510179CF}"/>
              </a:ext>
            </a:extLst>
          </p:cNvPr>
          <p:cNvSpPr>
            <a:spLocks noChangeArrowheads="1"/>
          </p:cNvSpPr>
          <p:nvPr/>
        </p:nvSpPr>
        <p:spPr bwMode="auto">
          <a:xfrm>
            <a:off x="0" y="-4641"/>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a:extLst>
              <a:ext uri="{FF2B5EF4-FFF2-40B4-BE49-F238E27FC236}">
                <a16:creationId xmlns:a16="http://schemas.microsoft.com/office/drawing/2014/main" id="{B1BD8FBC-8A60-43CA-4EC6-568A7FD726A8}"/>
              </a:ext>
            </a:extLst>
          </p:cNvPr>
          <p:cNvSpPr>
            <a:spLocks noGrp="1"/>
          </p:cNvSpPr>
          <p:nvPr>
            <p:ph type="ctrTitle"/>
          </p:nvPr>
        </p:nvSpPr>
        <p:spPr>
          <a:xfrm>
            <a:off x="-147804" y="-208161"/>
            <a:ext cx="9144000" cy="1423235"/>
          </a:xfrm>
        </p:spPr>
        <p:txBody>
          <a:bodyPr>
            <a:noAutofit/>
          </a:bodyPr>
          <a:lstStyle/>
          <a:p>
            <a:br>
              <a:rPr lang="en-US" sz="2500" dirty="0"/>
            </a:br>
            <a:endParaRPr lang="en-US" sz="2500" dirty="0"/>
          </a:p>
        </p:txBody>
      </p:sp>
      <p:sp>
        <p:nvSpPr>
          <p:cNvPr id="16" name="Title 12">
            <a:extLst>
              <a:ext uri="{FF2B5EF4-FFF2-40B4-BE49-F238E27FC236}">
                <a16:creationId xmlns:a16="http://schemas.microsoft.com/office/drawing/2014/main" id="{D2ED64E1-B27B-C207-B21D-7A99903308FA}"/>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33268657-23C9-E37F-4538-A4713FCBEE9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827B6F09-AFD1-FD6B-2701-B4C22A50B00F}"/>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Text Placeholder 34">
            <a:extLst>
              <a:ext uri="{FF2B5EF4-FFF2-40B4-BE49-F238E27FC236}">
                <a16:creationId xmlns:a16="http://schemas.microsoft.com/office/drawing/2014/main" id="{D9D77AAE-74F1-7419-0F00-5F6338D0F31F}"/>
              </a:ext>
            </a:extLst>
          </p:cNvPr>
          <p:cNvSpPr txBox="1">
            <a:spLocks/>
          </p:cNvSpPr>
          <p:nvPr/>
        </p:nvSpPr>
        <p:spPr>
          <a:xfrm>
            <a:off x="160839" y="836226"/>
            <a:ext cx="9163053" cy="931652"/>
          </a:xfrm>
          <a:prstGeom prst="rect">
            <a:avLst/>
          </a:prstGeom>
          <a:solidFill>
            <a:schemeClr val="bg1">
              <a:lumMod val="85000"/>
            </a:schemeClr>
          </a:solidFill>
          <a:ln>
            <a:solidFill>
              <a:schemeClr val="tx1"/>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prstClr val="black"/>
                </a:solidFill>
                <a:effectLst/>
                <a:uLnTx/>
                <a:uFillTx/>
                <a:latin typeface="Arial" panose="020B0604020202020204" pitchFamily="34" charset="0"/>
              </a:rPr>
              <a:t>RENCANA KERJA SUB </a:t>
            </a:r>
            <a:r>
              <a:rPr lang="en-US" sz="1400" b="1" dirty="0">
                <a:solidFill>
                  <a:prstClr val="black"/>
                </a:solidFill>
                <a:latin typeface="Arial" panose="020B0604020202020204" pitchFamily="34" charset="0"/>
              </a:rPr>
              <a:t>KEGIATAN</a:t>
            </a:r>
          </a:p>
          <a:p>
            <a:r>
              <a:rPr lang="en-US" sz="1600" b="1" dirty="0">
                <a:solidFill>
                  <a:schemeClr val="tx1"/>
                </a:solidFill>
                <a:latin typeface="Arial" panose="020B0604020202020204" pitchFamily="34" charset="0"/>
              </a:rPr>
              <a:t>PENYEDIAAN PERANGKAT PENDUKUNG LAYANAN INFORMASI JASA KONSTRUKSI</a:t>
            </a:r>
            <a:br>
              <a:rPr lang="en-US" sz="1600" b="1" dirty="0">
                <a:solidFill>
                  <a:schemeClr val="tx1"/>
                </a:solidFill>
                <a:latin typeface="Arial" panose="020B0604020202020204" pitchFamily="34" charset="0"/>
              </a:rPr>
            </a:br>
            <a:r>
              <a:rPr lang="en-US" sz="1600" b="1" dirty="0">
                <a:solidFill>
                  <a:schemeClr val="tx1"/>
                </a:solidFill>
                <a:latin typeface="Arial" panose="020B0604020202020204" pitchFamily="34" charset="0"/>
              </a:rPr>
              <a:t>(TOTAL PAGU RP. 138.108.416)</a:t>
            </a:r>
          </a:p>
        </p:txBody>
      </p:sp>
      <p:graphicFrame>
        <p:nvGraphicFramePr>
          <p:cNvPr id="12" name="Table 11">
            <a:extLst>
              <a:ext uri="{FF2B5EF4-FFF2-40B4-BE49-F238E27FC236}">
                <a16:creationId xmlns:a16="http://schemas.microsoft.com/office/drawing/2014/main" id="{6DEBDB29-22F9-A3DD-0155-E42600A05721}"/>
              </a:ext>
            </a:extLst>
          </p:cNvPr>
          <p:cNvGraphicFramePr>
            <a:graphicFrameLocks noGrp="1"/>
          </p:cNvGraphicFramePr>
          <p:nvPr>
            <p:extLst>
              <p:ext uri="{D42A27DB-BD31-4B8C-83A1-F6EECF244321}">
                <p14:modId xmlns:p14="http://schemas.microsoft.com/office/powerpoint/2010/main" val="2288605533"/>
              </p:ext>
            </p:extLst>
          </p:nvPr>
        </p:nvGraphicFramePr>
        <p:xfrm>
          <a:off x="160839" y="2037159"/>
          <a:ext cx="11870322" cy="3616068"/>
        </p:xfrm>
        <a:graphic>
          <a:graphicData uri="http://schemas.openxmlformats.org/drawingml/2006/table">
            <a:tbl>
              <a:tblPr firstRow="1" bandRow="1">
                <a:tableStyleId>{00A15C55-8517-42AA-B614-E9B94910E393}</a:tableStyleId>
              </a:tblPr>
              <a:tblGrid>
                <a:gridCol w="1024593">
                  <a:extLst>
                    <a:ext uri="{9D8B030D-6E8A-4147-A177-3AD203B41FA5}">
                      <a16:colId xmlns:a16="http://schemas.microsoft.com/office/drawing/2014/main" val="28405550"/>
                    </a:ext>
                  </a:extLst>
                </a:gridCol>
                <a:gridCol w="5234672">
                  <a:extLst>
                    <a:ext uri="{9D8B030D-6E8A-4147-A177-3AD203B41FA5}">
                      <a16:colId xmlns:a16="http://schemas.microsoft.com/office/drawing/2014/main" val="3285454689"/>
                    </a:ext>
                  </a:extLst>
                </a:gridCol>
                <a:gridCol w="1850869">
                  <a:extLst>
                    <a:ext uri="{9D8B030D-6E8A-4147-A177-3AD203B41FA5}">
                      <a16:colId xmlns:a16="http://schemas.microsoft.com/office/drawing/2014/main" val="3952095426"/>
                    </a:ext>
                  </a:extLst>
                </a:gridCol>
                <a:gridCol w="1880094">
                  <a:extLst>
                    <a:ext uri="{9D8B030D-6E8A-4147-A177-3AD203B41FA5}">
                      <a16:colId xmlns:a16="http://schemas.microsoft.com/office/drawing/2014/main" val="1315430735"/>
                    </a:ext>
                  </a:extLst>
                </a:gridCol>
                <a:gridCol w="1880094">
                  <a:extLst>
                    <a:ext uri="{9D8B030D-6E8A-4147-A177-3AD203B41FA5}">
                      <a16:colId xmlns:a16="http://schemas.microsoft.com/office/drawing/2014/main" val="338565280"/>
                    </a:ext>
                  </a:extLst>
                </a:gridCol>
              </a:tblGrid>
              <a:tr h="950116">
                <a:tc>
                  <a:txBody>
                    <a:bodyPr/>
                    <a:lstStyle/>
                    <a:p>
                      <a:pPr algn="ctr"/>
                      <a:r>
                        <a:rPr lang="en-US" sz="1600" dirty="0">
                          <a:solidFill>
                            <a:schemeClr val="tx1"/>
                          </a:solidFill>
                        </a:rPr>
                        <a:t>NO.</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NAMA PEKERJAAN</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TANGGAL PELAKSANAAN</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LOKASI</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PAGU</a:t>
                      </a:r>
                      <a:endParaRPr lang="en-US" sz="1600" dirty="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239280354"/>
                  </a:ext>
                </a:extLst>
              </a:tr>
              <a:tr h="666488">
                <a:tc>
                  <a:txBody>
                    <a:bodyPr/>
                    <a:lstStyle/>
                    <a:p>
                      <a:pPr algn="ctr"/>
                      <a:r>
                        <a:rPr lang="en-US" sz="1600" dirty="0"/>
                        <a:t>1.</a:t>
                      </a:r>
                      <a:endParaRPr lang="en-US" sz="1600" dirty="0">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a:solidFill>
                            <a:schemeClr val="tx1"/>
                          </a:solidFill>
                          <a:effectLst/>
                          <a:latin typeface="Arial" panose="020B0604020202020204" pitchFamily="34" charset="0"/>
                          <a:ea typeface="Arial MT"/>
                          <a:cs typeface="Arial" panose="020B0604020202020204" pitchFamily="34" charset="0"/>
                        </a:rPr>
                        <a:t>ASB Non </a:t>
                      </a:r>
                      <a:r>
                        <a:rPr lang="ms-MY" sz="1600" b="0" dirty="0" err="1">
                          <a:solidFill>
                            <a:schemeClr val="tx1"/>
                          </a:solidFill>
                          <a:effectLst/>
                          <a:latin typeface="Arial" panose="020B0604020202020204" pitchFamily="34" charset="0"/>
                          <a:ea typeface="Arial MT"/>
                          <a:cs typeface="Arial" panose="020B0604020202020204" pitchFamily="34" charset="0"/>
                        </a:rPr>
                        <a:t>Fisik</a:t>
                      </a:r>
                      <a:r>
                        <a:rPr lang="ms-MY" sz="1600" b="0" dirty="0">
                          <a:solidFill>
                            <a:schemeClr val="tx1"/>
                          </a:solidFill>
                          <a:effectLst/>
                          <a:latin typeface="Arial" panose="020B0604020202020204" pitchFamily="34" charset="0"/>
                          <a:ea typeface="Arial MT"/>
                          <a:cs typeface="Arial" panose="020B0604020202020204" pitchFamily="34" charset="0"/>
                        </a:rPr>
                        <a:t> Pengembangan Aplikasi Kategori 7</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effectLst/>
                          <a:latin typeface="Arial" panose="020B0604020202020204" pitchFamily="34" charset="0"/>
                          <a:ea typeface="Arial MT"/>
                          <a:cs typeface="Arial" panose="020B0604020202020204" pitchFamily="34" charset="0"/>
                        </a:rPr>
                        <a:t>5 </a:t>
                      </a:r>
                      <a:r>
                        <a:rPr lang="en-US" sz="1600" b="0" dirty="0" err="1">
                          <a:effectLst/>
                          <a:latin typeface="Arial" panose="020B0604020202020204" pitchFamily="34" charset="0"/>
                          <a:ea typeface="Arial MT"/>
                          <a:cs typeface="Arial" panose="020B0604020202020204" pitchFamily="34" charset="0"/>
                        </a:rPr>
                        <a:t>Februari</a:t>
                      </a:r>
                      <a:r>
                        <a:rPr lang="en-US" sz="1600" b="0" dirty="0">
                          <a:effectLst/>
                          <a:latin typeface="Arial" panose="020B0604020202020204" pitchFamily="34" charset="0"/>
                          <a:ea typeface="Arial MT"/>
                          <a:cs typeface="Arial" panose="020B0604020202020204" pitchFamily="34" charset="0"/>
                        </a:rPr>
                        <a:t> - 5 </a:t>
                      </a:r>
                      <a:r>
                        <a:rPr lang="en-US" sz="1600" b="0" dirty="0" err="1">
                          <a:effectLst/>
                          <a:latin typeface="Arial" panose="020B0604020202020204" pitchFamily="34" charset="0"/>
                          <a:ea typeface="Arial MT"/>
                          <a:cs typeface="Arial" panose="020B0604020202020204" pitchFamily="34" charset="0"/>
                        </a:rPr>
                        <a:t>Desember</a:t>
                      </a:r>
                      <a:r>
                        <a:rPr lang="en-US" sz="1600" b="0" dirty="0">
                          <a:effectLst/>
                          <a:latin typeface="Arial" panose="020B0604020202020204" pitchFamily="34" charset="0"/>
                          <a:ea typeface="Arial MT"/>
                          <a:cs typeface="Arial" panose="020B0604020202020204" pitchFamily="34" charset="0"/>
                        </a:rPr>
                        <a:t> 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effectLst/>
                          <a:latin typeface="Arial" panose="020B0604020202020204" pitchFamily="34" charset="0"/>
                          <a:ea typeface="Arial MT"/>
                          <a:cs typeface="Arial" panose="020B0604020202020204" pitchFamily="34" charset="0"/>
                        </a:rPr>
                        <a:t>Samarinda</a:t>
                      </a:r>
                      <a:endParaRPr lang="ms-MY"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solidFill>
                            <a:schemeClr val="tx1"/>
                          </a:solidFill>
                          <a:latin typeface="Arial" panose="020B0604020202020204" pitchFamily="34" charset="0"/>
                          <a:ea typeface="Arial MT"/>
                          <a:cs typeface="Arial" panose="020B0604020202020204" pitchFamily="34" charset="0"/>
                        </a:rPr>
                        <a:t>R</a:t>
                      </a:r>
                      <a:r>
                        <a:rPr lang="ms-MY" sz="1600" b="0" dirty="0" err="1">
                          <a:solidFill>
                            <a:schemeClr val="tx1"/>
                          </a:solidFill>
                          <a:effectLst/>
                          <a:latin typeface="Arial" panose="020B0604020202020204" pitchFamily="34" charset="0"/>
                          <a:ea typeface="Arial MT"/>
                          <a:cs typeface="Arial" panose="020B0604020202020204" pitchFamily="34" charset="0"/>
                        </a:rPr>
                        <a:t>p</a:t>
                      </a:r>
                      <a:r>
                        <a:rPr lang="ms-MY" sz="1600" b="0" dirty="0">
                          <a:solidFill>
                            <a:schemeClr val="tx1"/>
                          </a:solidFill>
                          <a:effectLst/>
                          <a:latin typeface="Arial" panose="020B0604020202020204" pitchFamily="34" charset="0"/>
                          <a:ea typeface="Arial MT"/>
                          <a:cs typeface="Arial" panose="020B0604020202020204" pitchFamily="34" charset="0"/>
                        </a:rPr>
                        <a:t>. 7.000.000</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1444880"/>
                  </a:ext>
                </a:extLst>
              </a:tr>
              <a:tr h="666488">
                <a:tc>
                  <a:txBody>
                    <a:bodyPr/>
                    <a:lstStyle/>
                    <a:p>
                      <a:pPr algn="ctr"/>
                      <a:r>
                        <a:rPr lang="en-US" sz="1600" dirty="0">
                          <a:latin typeface="Arial" panose="020B0604020202020204" pitchFamily="34" charset="0"/>
                          <a:cs typeface="Arial" panose="020B0604020202020204" pitchFamily="34" charset="0"/>
                        </a:rPr>
                        <a:t>2.</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i="0" u="none" strike="noStrike" dirty="0" err="1">
                          <a:solidFill>
                            <a:schemeClr val="tx1"/>
                          </a:solidFill>
                          <a:effectLst/>
                          <a:latin typeface="Arial" panose="020B0604020202020204" pitchFamily="34" charset="0"/>
                          <a:cs typeface="Arial" panose="020B0604020202020204" pitchFamily="34" charset="0"/>
                        </a:rPr>
                        <a:t>Belanja</a:t>
                      </a:r>
                      <a:r>
                        <a:rPr lang="en-US" sz="1600" b="0" i="0" u="none" strike="noStrike" dirty="0">
                          <a:solidFill>
                            <a:schemeClr val="tx1"/>
                          </a:solidFill>
                          <a:effectLst/>
                          <a:latin typeface="Arial" panose="020B0604020202020204" pitchFamily="34" charset="0"/>
                          <a:cs typeface="Arial" panose="020B0604020202020204" pitchFamily="34" charset="0"/>
                        </a:rPr>
                        <a:t> </a:t>
                      </a:r>
                      <a:r>
                        <a:rPr lang="en-US" sz="1600" b="0" i="0" u="none" strike="noStrike" dirty="0" err="1">
                          <a:solidFill>
                            <a:schemeClr val="tx1"/>
                          </a:solidFill>
                          <a:effectLst/>
                          <a:latin typeface="Arial" panose="020B0604020202020204" pitchFamily="34" charset="0"/>
                          <a:cs typeface="Arial" panose="020B0604020202020204" pitchFamily="34" charset="0"/>
                        </a:rPr>
                        <a:t>Komponen</a:t>
                      </a:r>
                      <a:r>
                        <a:rPr lang="en-US" sz="1600" b="0" i="0" u="none" strike="noStrike" dirty="0">
                          <a:solidFill>
                            <a:schemeClr val="tx1"/>
                          </a:solidFill>
                          <a:effectLst/>
                          <a:latin typeface="Arial" panose="020B0604020202020204" pitchFamily="34" charset="0"/>
                          <a:cs typeface="Arial" panose="020B0604020202020204" pitchFamily="34" charset="0"/>
                        </a:rPr>
                        <a:t> </a:t>
                      </a:r>
                      <a:r>
                        <a:rPr lang="en-US" sz="1600" b="0" i="0" u="none" strike="noStrike" dirty="0" err="1">
                          <a:solidFill>
                            <a:schemeClr val="tx1"/>
                          </a:solidFill>
                          <a:effectLst/>
                          <a:latin typeface="Arial" panose="020B0604020202020204" pitchFamily="34" charset="0"/>
                          <a:cs typeface="Arial" panose="020B0604020202020204" pitchFamily="34" charset="0"/>
                        </a:rPr>
                        <a:t>Pendukung</a:t>
                      </a:r>
                      <a:r>
                        <a:rPr lang="en-US" sz="1600" b="0" i="0" u="none" strike="noStrike" dirty="0">
                          <a:solidFill>
                            <a:schemeClr val="tx1"/>
                          </a:solidFill>
                          <a:effectLst/>
                          <a:latin typeface="Arial" panose="020B0604020202020204" pitchFamily="34" charset="0"/>
                          <a:cs typeface="Arial" panose="020B0604020202020204" pitchFamily="34" charset="0"/>
                        </a:rPr>
                        <a:t> </a:t>
                      </a:r>
                      <a:r>
                        <a:rPr lang="en-US" sz="1600" b="0" i="0" u="none" strike="noStrike" dirty="0" err="1">
                          <a:solidFill>
                            <a:schemeClr val="tx1"/>
                          </a:solidFill>
                          <a:effectLst/>
                          <a:latin typeface="Arial" panose="020B0604020202020204" pitchFamily="34" charset="0"/>
                          <a:cs typeface="Arial" panose="020B0604020202020204" pitchFamily="34" charset="0"/>
                        </a:rPr>
                        <a:t>Kegiatan</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effectLst/>
                          <a:latin typeface="Arial" panose="020B0604020202020204" pitchFamily="34" charset="0"/>
                          <a:ea typeface="Arial MT"/>
                          <a:cs typeface="Arial" panose="020B0604020202020204" pitchFamily="34" charset="0"/>
                        </a:rPr>
                        <a:t>1 - 29 </a:t>
                      </a:r>
                      <a:r>
                        <a:rPr lang="en-US" sz="1600" b="0" dirty="0" err="1">
                          <a:effectLst/>
                          <a:latin typeface="Arial" panose="020B0604020202020204" pitchFamily="34" charset="0"/>
                          <a:ea typeface="Arial MT"/>
                          <a:cs typeface="Arial" panose="020B0604020202020204" pitchFamily="34" charset="0"/>
                        </a:rPr>
                        <a:t>Februari</a:t>
                      </a:r>
                      <a:r>
                        <a:rPr lang="en-US" sz="1600" b="0" dirty="0">
                          <a:effectLst/>
                          <a:latin typeface="Arial" panose="020B0604020202020204" pitchFamily="34" charset="0"/>
                          <a:ea typeface="Arial MT"/>
                          <a:cs typeface="Arial" panose="020B0604020202020204" pitchFamily="34" charset="0"/>
                        </a:rPr>
                        <a:t> 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effectLst/>
                          <a:latin typeface="Arial" panose="020B0604020202020204" pitchFamily="34" charset="0"/>
                          <a:ea typeface="Arial MT"/>
                          <a:cs typeface="Arial" panose="020B0604020202020204" pitchFamily="34" charset="0"/>
                        </a:rPr>
                        <a:t>Samarinda</a:t>
                      </a:r>
                      <a:endParaRPr lang="ms-MY"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dirty="0">
                          <a:solidFill>
                            <a:schemeClr val="tx1"/>
                          </a:solidFill>
                          <a:effectLst/>
                          <a:latin typeface="Arial" panose="020B0604020202020204" pitchFamily="34" charset="0"/>
                          <a:cs typeface="Arial" panose="020B0604020202020204" pitchFamily="34" charset="0"/>
                        </a:rPr>
                        <a:t>Rp. 34.100.000</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157715460"/>
                  </a:ext>
                </a:extLst>
              </a:tr>
              <a:tr h="666488">
                <a:tc>
                  <a:txBody>
                    <a:bodyPr/>
                    <a:lstStyle/>
                    <a:p>
                      <a:pPr algn="ctr"/>
                      <a:r>
                        <a:rPr lang="en-US" sz="1600" dirty="0">
                          <a:latin typeface="Arial" panose="020B0604020202020204" pitchFamily="34" charset="0"/>
                          <a:cs typeface="Arial" panose="020B0604020202020204" pitchFamily="34" charset="0"/>
                        </a:rPr>
                        <a:t>3.</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err="1">
                          <a:solidFill>
                            <a:schemeClr val="tx1"/>
                          </a:solidFill>
                          <a:effectLst/>
                          <a:latin typeface="Arial" panose="020B0604020202020204" pitchFamily="34" charset="0"/>
                          <a:ea typeface="Arial MT"/>
                          <a:cs typeface="Arial" panose="020B0604020202020204" pitchFamily="34" charset="0"/>
                        </a:rPr>
                        <a:t>Perangkat</a:t>
                      </a:r>
                      <a:r>
                        <a:rPr lang="en-US" sz="1600" b="0" dirty="0">
                          <a:solidFill>
                            <a:schemeClr val="tx1"/>
                          </a:solidFill>
                          <a:effectLst/>
                          <a:latin typeface="Arial" panose="020B0604020202020204" pitchFamily="34" charset="0"/>
                          <a:ea typeface="Arial MT"/>
                          <a:cs typeface="Arial" panose="020B0604020202020204" pitchFamily="34" charset="0"/>
                        </a:rPr>
                        <a:t> Lunak (Software)</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effectLst/>
                          <a:latin typeface="Arial" panose="020B0604020202020204" pitchFamily="34" charset="0"/>
                          <a:ea typeface="Arial MT"/>
                          <a:cs typeface="Arial" panose="020B0604020202020204" pitchFamily="34" charset="0"/>
                        </a:rPr>
                        <a:t>Januari – </a:t>
                      </a:r>
                      <a:r>
                        <a:rPr lang="en-US" sz="1600" b="0" dirty="0" err="1">
                          <a:effectLst/>
                          <a:latin typeface="Arial" panose="020B0604020202020204" pitchFamily="34" charset="0"/>
                          <a:ea typeface="Arial MT"/>
                          <a:cs typeface="Arial" panose="020B0604020202020204" pitchFamily="34" charset="0"/>
                        </a:rPr>
                        <a:t>Desember</a:t>
                      </a:r>
                      <a:r>
                        <a:rPr lang="en-US" sz="1600" b="0" dirty="0">
                          <a:effectLst/>
                          <a:latin typeface="Arial" panose="020B0604020202020204" pitchFamily="34" charset="0"/>
                          <a:ea typeface="Arial MT"/>
                          <a:cs typeface="Arial" panose="020B0604020202020204" pitchFamily="34" charset="0"/>
                        </a:rPr>
                        <a:t> 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effectLst/>
                          <a:latin typeface="Arial" panose="020B0604020202020204" pitchFamily="34" charset="0"/>
                          <a:ea typeface="Arial MT"/>
                          <a:cs typeface="Arial" panose="020B0604020202020204" pitchFamily="34" charset="0"/>
                        </a:rPr>
                        <a:t>Samarinda</a:t>
                      </a:r>
                      <a:endParaRPr lang="ms-MY"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dirty="0">
                          <a:solidFill>
                            <a:schemeClr val="tx1"/>
                          </a:solidFill>
                          <a:effectLst/>
                          <a:latin typeface="Arial" panose="020B0604020202020204" pitchFamily="34" charset="0"/>
                          <a:cs typeface="Arial" panose="020B0604020202020204" pitchFamily="34" charset="0"/>
                        </a:rPr>
                        <a:t>Rp</a:t>
                      </a:r>
                      <a:r>
                        <a:rPr lang="en-ID" sz="1600" b="0" dirty="0">
                          <a:solidFill>
                            <a:schemeClr val="tx1"/>
                          </a:solidFill>
                          <a:latin typeface="Arial" panose="020B0604020202020204" pitchFamily="34" charset="0"/>
                          <a:cs typeface="Arial" panose="020B0604020202020204" pitchFamily="34" charset="0"/>
                        </a:rPr>
                        <a:t>. 24.900.000</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389476325"/>
                  </a:ext>
                </a:extLst>
              </a:tr>
              <a:tr h="666488">
                <a:tc>
                  <a:txBody>
                    <a:bodyPr/>
                    <a:lstStyle/>
                    <a:p>
                      <a:pPr algn="ctr"/>
                      <a:r>
                        <a:rPr lang="en-US" sz="1600" dirty="0">
                          <a:latin typeface="Arial" panose="020B0604020202020204" pitchFamily="34" charset="0"/>
                          <a:cs typeface="Arial" panose="020B0604020202020204" pitchFamily="34" charset="0"/>
                        </a:rPr>
                        <a:t>4.</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a:solidFill>
                            <a:schemeClr val="tx1"/>
                          </a:solidFill>
                          <a:effectLst/>
                          <a:latin typeface="Arial" panose="020B0604020202020204" pitchFamily="34" charset="0"/>
                          <a:ea typeface="Arial MT"/>
                          <a:cs typeface="Arial" panose="020B0604020202020204" pitchFamily="34" charset="0"/>
                        </a:rPr>
                        <a:t>Perangkat Keras (</a:t>
                      </a:r>
                      <a:r>
                        <a:rPr lang="ms-MY" sz="1600" b="0" dirty="0" err="1">
                          <a:solidFill>
                            <a:schemeClr val="tx1"/>
                          </a:solidFill>
                          <a:effectLst/>
                          <a:latin typeface="Arial" panose="020B0604020202020204" pitchFamily="34" charset="0"/>
                          <a:ea typeface="Arial MT"/>
                          <a:cs typeface="Arial" panose="020B0604020202020204" pitchFamily="34" charset="0"/>
                        </a:rPr>
                        <a:t>Hardware</a:t>
                      </a:r>
                      <a:r>
                        <a:rPr lang="ms-MY" sz="1600" b="0" dirty="0">
                          <a:solidFill>
                            <a:schemeClr val="tx1"/>
                          </a:solidFill>
                          <a:effectLst/>
                          <a:latin typeface="Arial" panose="020B0604020202020204" pitchFamily="34" charset="0"/>
                          <a:ea typeface="Arial MT"/>
                          <a:cs typeface="Arial" panose="020B0604020202020204" pitchFamily="34" charset="0"/>
                        </a:rPr>
                        <a:t>)</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effectLst/>
                          <a:latin typeface="Arial" panose="020B0604020202020204" pitchFamily="34" charset="0"/>
                          <a:ea typeface="Arial MT"/>
                          <a:cs typeface="Arial" panose="020B0604020202020204" pitchFamily="34" charset="0"/>
                        </a:rPr>
                        <a:t>Januari – </a:t>
                      </a:r>
                      <a:r>
                        <a:rPr lang="en-US" sz="1600" b="0" dirty="0" err="1">
                          <a:effectLst/>
                          <a:latin typeface="Arial" panose="020B0604020202020204" pitchFamily="34" charset="0"/>
                          <a:ea typeface="Arial MT"/>
                          <a:cs typeface="Arial" panose="020B0604020202020204" pitchFamily="34" charset="0"/>
                        </a:rPr>
                        <a:t>Desember</a:t>
                      </a:r>
                      <a:r>
                        <a:rPr lang="en-US" sz="1600" b="0" dirty="0">
                          <a:effectLst/>
                          <a:latin typeface="Arial" panose="020B0604020202020204" pitchFamily="34" charset="0"/>
                          <a:ea typeface="Arial MT"/>
                          <a:cs typeface="Arial" panose="020B0604020202020204" pitchFamily="34" charset="0"/>
                        </a:rPr>
                        <a:t> 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effectLst/>
                          <a:latin typeface="Arial" panose="020B0604020202020204" pitchFamily="34" charset="0"/>
                          <a:ea typeface="Arial MT"/>
                          <a:cs typeface="Arial" panose="020B0604020202020204" pitchFamily="34" charset="0"/>
                        </a:rPr>
                        <a:t>Samarinda</a:t>
                      </a:r>
                      <a:endParaRPr lang="ms-MY"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solidFill>
                            <a:schemeClr val="tx1"/>
                          </a:solidFill>
                          <a:effectLst/>
                          <a:latin typeface="Arial" panose="020B0604020202020204" pitchFamily="34" charset="0"/>
                          <a:ea typeface="Arial MT"/>
                          <a:cs typeface="Arial" panose="020B0604020202020204" pitchFamily="34" charset="0"/>
                        </a:rPr>
                        <a:t>Rp</a:t>
                      </a:r>
                      <a:r>
                        <a:rPr lang="ms-MY" sz="1600" b="0" dirty="0">
                          <a:solidFill>
                            <a:schemeClr val="tx1"/>
                          </a:solidFill>
                          <a:effectLst/>
                          <a:latin typeface="Arial" panose="020B0604020202020204" pitchFamily="34" charset="0"/>
                          <a:ea typeface="Arial MT"/>
                          <a:cs typeface="Arial" panose="020B0604020202020204" pitchFamily="34" charset="0"/>
                        </a:rPr>
                        <a:t>. 7.000.000</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2660253163"/>
                  </a:ext>
                </a:extLst>
              </a:tr>
            </a:tbl>
          </a:graphicData>
        </a:graphic>
      </p:graphicFrame>
    </p:spTree>
    <p:extLst>
      <p:ext uri="{BB962C8B-B14F-4D97-AF65-F5344CB8AC3E}">
        <p14:creationId xmlns:p14="http://schemas.microsoft.com/office/powerpoint/2010/main" val="205648763"/>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EC5D76-3F14-9BC4-02E8-DC07A18855D9}"/>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D41EDC7A-1660-F6A7-CE9E-4C593BE278BB}"/>
              </a:ext>
            </a:extLst>
          </p:cNvPr>
          <p:cNvSpPr>
            <a:spLocks noChangeArrowheads="1"/>
          </p:cNvSpPr>
          <p:nvPr/>
        </p:nvSpPr>
        <p:spPr bwMode="auto">
          <a:xfrm>
            <a:off x="0" y="-4641"/>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a:extLst>
              <a:ext uri="{FF2B5EF4-FFF2-40B4-BE49-F238E27FC236}">
                <a16:creationId xmlns:a16="http://schemas.microsoft.com/office/drawing/2014/main" id="{DE76C0CC-15A6-9529-FF3B-EE82E0099F78}"/>
              </a:ext>
            </a:extLst>
          </p:cNvPr>
          <p:cNvSpPr>
            <a:spLocks noGrp="1"/>
          </p:cNvSpPr>
          <p:nvPr>
            <p:ph type="ctrTitle"/>
          </p:nvPr>
        </p:nvSpPr>
        <p:spPr>
          <a:xfrm>
            <a:off x="-147804" y="-208161"/>
            <a:ext cx="9144000" cy="1423235"/>
          </a:xfrm>
        </p:spPr>
        <p:txBody>
          <a:bodyPr>
            <a:noAutofit/>
          </a:bodyPr>
          <a:lstStyle/>
          <a:p>
            <a:br>
              <a:rPr lang="en-US" sz="2500" dirty="0"/>
            </a:br>
            <a:endParaRPr lang="en-US" sz="2500" dirty="0"/>
          </a:p>
        </p:txBody>
      </p:sp>
      <p:sp>
        <p:nvSpPr>
          <p:cNvPr id="16" name="Title 12">
            <a:extLst>
              <a:ext uri="{FF2B5EF4-FFF2-40B4-BE49-F238E27FC236}">
                <a16:creationId xmlns:a16="http://schemas.microsoft.com/office/drawing/2014/main" id="{D0139130-CA09-B21D-55A9-9D150325B596}"/>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784FBF19-1710-96F7-6887-E5F3A011F8F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F1968DF6-9E94-F770-289F-5CC52CE6F4E8}"/>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Text Placeholder 34">
            <a:extLst>
              <a:ext uri="{FF2B5EF4-FFF2-40B4-BE49-F238E27FC236}">
                <a16:creationId xmlns:a16="http://schemas.microsoft.com/office/drawing/2014/main" id="{328C4E33-990C-F115-8EE8-CD2B98F9F320}"/>
              </a:ext>
            </a:extLst>
          </p:cNvPr>
          <p:cNvSpPr txBox="1">
            <a:spLocks/>
          </p:cNvSpPr>
          <p:nvPr/>
        </p:nvSpPr>
        <p:spPr>
          <a:xfrm>
            <a:off x="160839" y="1418594"/>
            <a:ext cx="9163053" cy="931652"/>
          </a:xfrm>
          <a:prstGeom prst="rect">
            <a:avLst/>
          </a:prstGeom>
          <a:solidFill>
            <a:schemeClr val="bg1">
              <a:lumMod val="85000"/>
            </a:schemeClr>
          </a:solidFill>
          <a:ln>
            <a:solidFill>
              <a:schemeClr val="tx1"/>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schemeClr val="tx1"/>
                </a:solidFill>
                <a:effectLst/>
                <a:uLnTx/>
                <a:uFillTx/>
                <a:latin typeface="Arial" panose="020B0604020202020204" pitchFamily="34" charset="0"/>
              </a:rPr>
              <a:t>RENCANA KERJA SUB </a:t>
            </a:r>
            <a:r>
              <a:rPr lang="en-US" sz="1400" b="1" dirty="0">
                <a:solidFill>
                  <a:schemeClr val="tx1"/>
                </a:solidFill>
                <a:latin typeface="Arial" panose="020B0604020202020204" pitchFamily="34" charset="0"/>
              </a:rPr>
              <a:t>KEGIATAN</a:t>
            </a:r>
          </a:p>
          <a:p>
            <a:r>
              <a:rPr lang="en-US" sz="1600" b="1" dirty="0">
                <a:solidFill>
                  <a:schemeClr val="tx1"/>
                </a:solidFill>
                <a:latin typeface="Arial" panose="020B0604020202020204" pitchFamily="34" charset="0"/>
              </a:rPr>
              <a:t>PENYEDIAAN DATA DAN INFORMASI JASA KONSTRUKSI CAKUPAN PROVINSI</a:t>
            </a:r>
            <a:br>
              <a:rPr lang="en-US" sz="1600" b="1" dirty="0">
                <a:solidFill>
                  <a:schemeClr val="tx1"/>
                </a:solidFill>
                <a:latin typeface="Arial" panose="020B0604020202020204" pitchFamily="34" charset="0"/>
              </a:rPr>
            </a:br>
            <a:r>
              <a:rPr lang="en-US" sz="1600" b="1" dirty="0">
                <a:solidFill>
                  <a:schemeClr val="tx1"/>
                </a:solidFill>
                <a:latin typeface="Arial" panose="020B0604020202020204" pitchFamily="34" charset="0"/>
              </a:rPr>
              <a:t>(TOTAL PAGU RP. 28.809.040)</a:t>
            </a:r>
          </a:p>
        </p:txBody>
      </p:sp>
      <p:graphicFrame>
        <p:nvGraphicFramePr>
          <p:cNvPr id="12" name="Table 11">
            <a:extLst>
              <a:ext uri="{FF2B5EF4-FFF2-40B4-BE49-F238E27FC236}">
                <a16:creationId xmlns:a16="http://schemas.microsoft.com/office/drawing/2014/main" id="{001EFC7A-1F1E-3447-846B-091F7BB8D7FA}"/>
              </a:ext>
            </a:extLst>
          </p:cNvPr>
          <p:cNvGraphicFramePr>
            <a:graphicFrameLocks noGrp="1"/>
          </p:cNvGraphicFramePr>
          <p:nvPr>
            <p:extLst>
              <p:ext uri="{D42A27DB-BD31-4B8C-83A1-F6EECF244321}">
                <p14:modId xmlns:p14="http://schemas.microsoft.com/office/powerpoint/2010/main" val="610348761"/>
              </p:ext>
            </p:extLst>
          </p:nvPr>
        </p:nvGraphicFramePr>
        <p:xfrm>
          <a:off x="160839" y="2619527"/>
          <a:ext cx="11870322" cy="2283092"/>
        </p:xfrm>
        <a:graphic>
          <a:graphicData uri="http://schemas.openxmlformats.org/drawingml/2006/table">
            <a:tbl>
              <a:tblPr firstRow="1" bandRow="1">
                <a:tableStyleId>{00A15C55-8517-42AA-B614-E9B94910E393}</a:tableStyleId>
              </a:tblPr>
              <a:tblGrid>
                <a:gridCol w="1024593">
                  <a:extLst>
                    <a:ext uri="{9D8B030D-6E8A-4147-A177-3AD203B41FA5}">
                      <a16:colId xmlns:a16="http://schemas.microsoft.com/office/drawing/2014/main" val="28405550"/>
                    </a:ext>
                  </a:extLst>
                </a:gridCol>
                <a:gridCol w="5234672">
                  <a:extLst>
                    <a:ext uri="{9D8B030D-6E8A-4147-A177-3AD203B41FA5}">
                      <a16:colId xmlns:a16="http://schemas.microsoft.com/office/drawing/2014/main" val="3285454689"/>
                    </a:ext>
                  </a:extLst>
                </a:gridCol>
                <a:gridCol w="1850869">
                  <a:extLst>
                    <a:ext uri="{9D8B030D-6E8A-4147-A177-3AD203B41FA5}">
                      <a16:colId xmlns:a16="http://schemas.microsoft.com/office/drawing/2014/main" val="3952095426"/>
                    </a:ext>
                  </a:extLst>
                </a:gridCol>
                <a:gridCol w="1880094">
                  <a:extLst>
                    <a:ext uri="{9D8B030D-6E8A-4147-A177-3AD203B41FA5}">
                      <a16:colId xmlns:a16="http://schemas.microsoft.com/office/drawing/2014/main" val="1315430735"/>
                    </a:ext>
                  </a:extLst>
                </a:gridCol>
                <a:gridCol w="1880094">
                  <a:extLst>
                    <a:ext uri="{9D8B030D-6E8A-4147-A177-3AD203B41FA5}">
                      <a16:colId xmlns:a16="http://schemas.microsoft.com/office/drawing/2014/main" val="338565280"/>
                    </a:ext>
                  </a:extLst>
                </a:gridCol>
              </a:tblGrid>
              <a:tr h="950116">
                <a:tc>
                  <a:txBody>
                    <a:bodyPr/>
                    <a:lstStyle/>
                    <a:p>
                      <a:pPr algn="ctr"/>
                      <a:r>
                        <a:rPr lang="en-US" sz="1600" dirty="0">
                          <a:solidFill>
                            <a:schemeClr val="tx1"/>
                          </a:solidFill>
                        </a:rPr>
                        <a:t>NO.</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NAMA PEKERJAAN</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TANGGAL PELAKSANAAN</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LOKASI</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PAGU</a:t>
                      </a:r>
                      <a:endParaRPr lang="en-US" sz="1600" dirty="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239280354"/>
                  </a:ext>
                </a:extLst>
              </a:tr>
              <a:tr h="666488">
                <a:tc>
                  <a:txBody>
                    <a:bodyPr/>
                    <a:lstStyle/>
                    <a:p>
                      <a:pPr algn="ctr"/>
                      <a:r>
                        <a:rPr lang="en-US" sz="1600" dirty="0"/>
                        <a:t>1.</a:t>
                      </a:r>
                      <a:endParaRPr lang="en-US" sz="1600" dirty="0">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a:solidFill>
                            <a:srgbClr val="000000"/>
                          </a:solidFill>
                          <a:effectLst/>
                          <a:latin typeface="Arial" panose="020B0604020202020204" pitchFamily="34" charset="0"/>
                          <a:ea typeface="Arial MT"/>
                          <a:cs typeface="Arial" panose="020B0604020202020204" pitchFamily="34" charset="0"/>
                        </a:rPr>
                        <a:t>Rapat Sinkronisasi Kesediaan Data Informasi </a:t>
                      </a:r>
                      <a:r>
                        <a:rPr lang="ms-MY" sz="1600" b="0" dirty="0" err="1">
                          <a:solidFill>
                            <a:srgbClr val="000000"/>
                          </a:solidFill>
                          <a:effectLst/>
                          <a:latin typeface="Arial" panose="020B0604020202020204" pitchFamily="34" charset="0"/>
                          <a:ea typeface="Arial MT"/>
                          <a:cs typeface="Arial" panose="020B0604020202020204" pitchFamily="34" charset="0"/>
                        </a:rPr>
                        <a:t>Kabupaten</a:t>
                      </a:r>
                      <a:r>
                        <a:rPr lang="ms-MY" sz="1600" b="0" dirty="0">
                          <a:solidFill>
                            <a:srgbClr val="000000"/>
                          </a:solidFill>
                          <a:effectLst/>
                          <a:latin typeface="Arial" panose="020B0604020202020204" pitchFamily="34" charset="0"/>
                          <a:ea typeface="Arial MT"/>
                          <a:cs typeface="Arial" panose="020B0604020202020204" pitchFamily="34" charset="0"/>
                        </a:rPr>
                        <a:t>/Kota </a:t>
                      </a:r>
                      <a:r>
                        <a:rPr lang="ms-MY" sz="1600" b="0" dirty="0" err="1">
                          <a:solidFill>
                            <a:srgbClr val="000000"/>
                          </a:solidFill>
                          <a:effectLst/>
                          <a:latin typeface="Arial" panose="020B0604020202020204" pitchFamily="34" charset="0"/>
                          <a:ea typeface="Arial MT"/>
                          <a:cs typeface="Arial" panose="020B0604020202020204" pitchFamily="34" charset="0"/>
                        </a:rPr>
                        <a:t>Kalimantan</a:t>
                      </a:r>
                      <a:r>
                        <a:rPr lang="ms-MY" sz="1600" b="0" dirty="0">
                          <a:solidFill>
                            <a:srgbClr val="000000"/>
                          </a:solidFill>
                          <a:effectLst/>
                          <a:latin typeface="Arial" panose="020B0604020202020204" pitchFamily="34" charset="0"/>
                          <a:ea typeface="Arial MT"/>
                          <a:cs typeface="Arial" panose="020B0604020202020204" pitchFamily="34" charset="0"/>
                        </a:rPr>
                        <a:t> Timur</a:t>
                      </a:r>
                      <a:r>
                        <a:rPr lang="en-ID" sz="1600" b="0" dirty="0">
                          <a:effectLst/>
                          <a:latin typeface="Arial" panose="020B0604020202020204" pitchFamily="34" charset="0"/>
                          <a:cs typeface="Arial" panose="020B0604020202020204" pitchFamily="34" charset="0"/>
                        </a:rPr>
                        <a:t> </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a:effectLst/>
                          <a:latin typeface="Arial" panose="020B0604020202020204" pitchFamily="34" charset="0"/>
                          <a:ea typeface="Arial MT"/>
                          <a:cs typeface="Arial" panose="020B0604020202020204" pitchFamily="34" charset="0"/>
                        </a:rPr>
                        <a:t>17 Juli </a:t>
                      </a:r>
                      <a:r>
                        <a:rPr lang="en-US" sz="1600" b="0" dirty="0">
                          <a:effectLst/>
                          <a:latin typeface="Arial" panose="020B0604020202020204" pitchFamily="34" charset="0"/>
                          <a:ea typeface="Arial MT"/>
                          <a:cs typeface="Arial" panose="020B0604020202020204" pitchFamily="34" charset="0"/>
                        </a:rPr>
                        <a:t>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effectLst/>
                          <a:latin typeface="Arial" panose="020B0604020202020204" pitchFamily="34" charset="0"/>
                          <a:ea typeface="Arial MT"/>
                          <a:cs typeface="Arial" panose="020B0604020202020204" pitchFamily="34" charset="0"/>
                        </a:rPr>
                        <a:t>Samarinda</a:t>
                      </a:r>
                      <a:endParaRPr lang="ms-MY"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solidFill>
                            <a:schemeClr val="tx1"/>
                          </a:solidFill>
                          <a:effectLst/>
                          <a:latin typeface="Arial" panose="020B0604020202020204" pitchFamily="34" charset="0"/>
                          <a:ea typeface="Arial MT"/>
                          <a:cs typeface="Arial" panose="020B0604020202020204" pitchFamily="34" charset="0"/>
                        </a:rPr>
                        <a:t>Rp</a:t>
                      </a:r>
                      <a:r>
                        <a:rPr lang="ms-MY" sz="1600" b="0" dirty="0">
                          <a:solidFill>
                            <a:schemeClr val="tx1"/>
                          </a:solidFill>
                          <a:effectLst/>
                          <a:latin typeface="Arial" panose="020B0604020202020204" pitchFamily="34" charset="0"/>
                          <a:ea typeface="Arial MT"/>
                          <a:cs typeface="Arial" panose="020B0604020202020204" pitchFamily="34" charset="0"/>
                        </a:rPr>
                        <a:t>. 4.209.040</a:t>
                      </a:r>
                      <a:r>
                        <a:rPr lang="en-ID" sz="1600" b="0" dirty="0">
                          <a:solidFill>
                            <a:schemeClr val="tx1"/>
                          </a:solidFill>
                          <a:effectLst/>
                          <a:latin typeface="Arial" panose="020B0604020202020204" pitchFamily="34" charset="0"/>
                          <a:cs typeface="Arial" panose="020B0604020202020204" pitchFamily="34" charset="0"/>
                        </a:rPr>
                        <a:t> </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1444880"/>
                  </a:ext>
                </a:extLst>
              </a:tr>
              <a:tr h="666488">
                <a:tc>
                  <a:txBody>
                    <a:bodyPr/>
                    <a:lstStyle/>
                    <a:p>
                      <a:pPr algn="ctr"/>
                      <a:r>
                        <a:rPr lang="en-US" sz="1600" dirty="0">
                          <a:latin typeface="Arial" panose="020B0604020202020204" pitchFamily="34" charset="0"/>
                          <a:cs typeface="Arial" panose="020B0604020202020204" pitchFamily="34" charset="0"/>
                        </a:rPr>
                        <a:t>2.</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a:solidFill>
                            <a:srgbClr val="000000"/>
                          </a:solidFill>
                          <a:effectLst/>
                          <a:latin typeface="Arial" panose="020B0604020202020204" pitchFamily="34" charset="0"/>
                          <a:ea typeface="Arial MT"/>
                          <a:cs typeface="Arial" panose="020B0604020202020204" pitchFamily="34" charset="0"/>
                        </a:rPr>
                        <a:t>Rapat </a:t>
                      </a:r>
                      <a:r>
                        <a:rPr lang="ms-MY" sz="1600" b="0" dirty="0" err="1">
                          <a:solidFill>
                            <a:srgbClr val="000000"/>
                          </a:solidFill>
                          <a:effectLst/>
                          <a:latin typeface="Arial" panose="020B0604020202020204" pitchFamily="34" charset="0"/>
                          <a:ea typeface="Arial MT"/>
                          <a:cs typeface="Arial" panose="020B0604020202020204" pitchFamily="34" charset="0"/>
                        </a:rPr>
                        <a:t>Finalisasi</a:t>
                      </a:r>
                      <a:r>
                        <a:rPr lang="ms-MY" sz="1600" b="0" dirty="0">
                          <a:solidFill>
                            <a:srgbClr val="000000"/>
                          </a:solidFill>
                          <a:effectLst/>
                          <a:latin typeface="Arial" panose="020B0604020202020204" pitchFamily="34" charset="0"/>
                          <a:ea typeface="Arial MT"/>
                          <a:cs typeface="Arial" panose="020B0604020202020204" pitchFamily="34" charset="0"/>
                        </a:rPr>
                        <a:t> Kesediaan Data dan Informasi </a:t>
                      </a:r>
                      <a:r>
                        <a:rPr lang="ms-MY" sz="1600" b="0" dirty="0" err="1">
                          <a:solidFill>
                            <a:srgbClr val="000000"/>
                          </a:solidFill>
                          <a:effectLst/>
                          <a:latin typeface="Arial" panose="020B0604020202020204" pitchFamily="34" charset="0"/>
                          <a:ea typeface="Arial MT"/>
                          <a:cs typeface="Arial" panose="020B0604020202020204" pitchFamily="34" charset="0"/>
                        </a:rPr>
                        <a:t>Sub</a:t>
                      </a:r>
                      <a:r>
                        <a:rPr lang="ms-MY" sz="1600" b="0" dirty="0">
                          <a:solidFill>
                            <a:srgbClr val="000000"/>
                          </a:solidFill>
                          <a:effectLst/>
                          <a:latin typeface="Arial" panose="020B0604020202020204" pitchFamily="34" charset="0"/>
                          <a:ea typeface="Arial MT"/>
                          <a:cs typeface="Arial" panose="020B0604020202020204" pitchFamily="34" charset="0"/>
                        </a:rPr>
                        <a:t> Urusan Jasa Konstruksi</a:t>
                      </a:r>
                      <a:r>
                        <a:rPr lang="en-ID" sz="1600" b="0" dirty="0">
                          <a:effectLst/>
                          <a:latin typeface="Arial" panose="020B0604020202020204" pitchFamily="34" charset="0"/>
                          <a:cs typeface="Arial" panose="020B0604020202020204" pitchFamily="34" charset="0"/>
                        </a:rPr>
                        <a:t> </a:t>
                      </a:r>
                      <a:r>
                        <a:rPr lang="en-US" sz="1600" b="0" dirty="0">
                          <a:solidFill>
                            <a:schemeClr val="tx1"/>
                          </a:solidFill>
                          <a:effectLst/>
                          <a:latin typeface="Arial" panose="020B0604020202020204" pitchFamily="34" charset="0"/>
                          <a:ea typeface="Arial MT"/>
                          <a:cs typeface="Arial" panose="020B0604020202020204" pitchFamily="34" charset="0"/>
                        </a:rPr>
                        <a:t>	</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a:effectLst/>
                          <a:latin typeface="Arial" panose="020B0604020202020204" pitchFamily="34" charset="0"/>
                          <a:ea typeface="Arial MT"/>
                          <a:cs typeface="Arial" panose="020B0604020202020204" pitchFamily="34" charset="0"/>
                        </a:rPr>
                        <a:t>17 Juli </a:t>
                      </a:r>
                      <a:r>
                        <a:rPr lang="en-US" sz="1600" b="0" dirty="0">
                          <a:effectLst/>
                          <a:latin typeface="Arial" panose="020B0604020202020204" pitchFamily="34" charset="0"/>
                          <a:ea typeface="Arial MT"/>
                          <a:cs typeface="Arial" panose="020B0604020202020204" pitchFamily="34" charset="0"/>
                        </a:rPr>
                        <a:t>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a:effectLst/>
                          <a:latin typeface="Arial" panose="020B0604020202020204" pitchFamily="34" charset="0"/>
                          <a:ea typeface="Arial MT"/>
                          <a:cs typeface="Arial" panose="020B0604020202020204" pitchFamily="34" charset="0"/>
                        </a:rPr>
                        <a:t>Samarinda</a:t>
                      </a:r>
                      <a:endParaRPr lang="ms-MY"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dirty="0">
                          <a:solidFill>
                            <a:schemeClr val="tx1"/>
                          </a:solidFill>
                          <a:effectLst/>
                          <a:latin typeface="Arial" panose="020B0604020202020204" pitchFamily="34" charset="0"/>
                          <a:cs typeface="Arial" panose="020B0604020202020204" pitchFamily="34" charset="0"/>
                        </a:rPr>
                        <a:t>Rp. 24.600.000</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157715460"/>
                  </a:ext>
                </a:extLst>
              </a:tr>
            </a:tbl>
          </a:graphicData>
        </a:graphic>
      </p:graphicFrame>
    </p:spTree>
    <p:extLst>
      <p:ext uri="{BB962C8B-B14F-4D97-AF65-F5344CB8AC3E}">
        <p14:creationId xmlns:p14="http://schemas.microsoft.com/office/powerpoint/2010/main" val="2815974594"/>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C210EB-C141-013C-2895-8F22D050524A}"/>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0AF5DB49-8781-0ED5-3087-BCD735A57BE5}"/>
              </a:ext>
            </a:extLst>
          </p:cNvPr>
          <p:cNvSpPr>
            <a:spLocks noChangeArrowheads="1"/>
          </p:cNvSpPr>
          <p:nvPr/>
        </p:nvSpPr>
        <p:spPr bwMode="auto">
          <a:xfrm>
            <a:off x="0" y="-4641"/>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a:extLst>
              <a:ext uri="{FF2B5EF4-FFF2-40B4-BE49-F238E27FC236}">
                <a16:creationId xmlns:a16="http://schemas.microsoft.com/office/drawing/2014/main" id="{49CB400A-5E3D-93B1-8CEB-038108F63519}"/>
              </a:ext>
            </a:extLst>
          </p:cNvPr>
          <p:cNvSpPr>
            <a:spLocks noGrp="1"/>
          </p:cNvSpPr>
          <p:nvPr>
            <p:ph type="ctrTitle"/>
          </p:nvPr>
        </p:nvSpPr>
        <p:spPr>
          <a:xfrm>
            <a:off x="-147804" y="-208161"/>
            <a:ext cx="9144000" cy="1423235"/>
          </a:xfrm>
        </p:spPr>
        <p:txBody>
          <a:bodyPr>
            <a:noAutofit/>
          </a:bodyPr>
          <a:lstStyle/>
          <a:p>
            <a:br>
              <a:rPr lang="en-US" sz="2500" dirty="0"/>
            </a:br>
            <a:endParaRPr lang="en-US" sz="2500" dirty="0"/>
          </a:p>
        </p:txBody>
      </p:sp>
      <p:sp>
        <p:nvSpPr>
          <p:cNvPr id="16" name="Title 12">
            <a:extLst>
              <a:ext uri="{FF2B5EF4-FFF2-40B4-BE49-F238E27FC236}">
                <a16:creationId xmlns:a16="http://schemas.microsoft.com/office/drawing/2014/main" id="{E3981DE2-C7D8-8885-7066-FAAF43C5DE99}"/>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55F85FA3-B91A-93D4-C863-44A32EA2F13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195C2A8B-0557-98FA-6425-B37F19227FE3}"/>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Text Placeholder 34">
            <a:extLst>
              <a:ext uri="{FF2B5EF4-FFF2-40B4-BE49-F238E27FC236}">
                <a16:creationId xmlns:a16="http://schemas.microsoft.com/office/drawing/2014/main" id="{77E779A6-E85E-FE73-C84F-897AABC7D560}"/>
              </a:ext>
            </a:extLst>
          </p:cNvPr>
          <p:cNvSpPr txBox="1">
            <a:spLocks/>
          </p:cNvSpPr>
          <p:nvPr/>
        </p:nvSpPr>
        <p:spPr>
          <a:xfrm>
            <a:off x="160839" y="984889"/>
            <a:ext cx="9163053" cy="931652"/>
          </a:xfrm>
          <a:prstGeom prst="rect">
            <a:avLst/>
          </a:prstGeom>
          <a:solidFill>
            <a:schemeClr val="bg1">
              <a:lumMod val="85000"/>
            </a:schemeClr>
          </a:solidFill>
          <a:ln>
            <a:solidFill>
              <a:schemeClr val="tx1"/>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schemeClr val="tx1"/>
                </a:solidFill>
                <a:effectLst/>
                <a:uLnTx/>
                <a:uFillTx/>
                <a:latin typeface="Arial" panose="020B0604020202020204" pitchFamily="34" charset="0"/>
              </a:rPr>
              <a:t>RENCANA KERJA SUB </a:t>
            </a:r>
            <a:r>
              <a:rPr lang="en-US" sz="1400" b="1" dirty="0">
                <a:solidFill>
                  <a:schemeClr val="tx1"/>
                </a:solidFill>
                <a:latin typeface="Arial" panose="020B0604020202020204" pitchFamily="34" charset="0"/>
              </a:rPr>
              <a:t>KEGIATAN</a:t>
            </a:r>
          </a:p>
          <a:p>
            <a:r>
              <a:rPr lang="en-US" sz="1600" b="1" dirty="0">
                <a:solidFill>
                  <a:schemeClr val="tx1"/>
                </a:solidFill>
                <a:latin typeface="Arial" panose="020B0604020202020204" pitchFamily="34" charset="0"/>
              </a:rPr>
              <a:t>PENINGKATAN KAPASITAS PENGELOLAAN SIPJAKI</a:t>
            </a:r>
            <a:br>
              <a:rPr lang="en-US" sz="1600" b="1" dirty="0">
                <a:solidFill>
                  <a:schemeClr val="tx1"/>
                </a:solidFill>
                <a:latin typeface="Arial" panose="020B0604020202020204" pitchFamily="34" charset="0"/>
              </a:rPr>
            </a:br>
            <a:r>
              <a:rPr lang="en-US" sz="1600" b="1" dirty="0">
                <a:solidFill>
                  <a:schemeClr val="tx1"/>
                </a:solidFill>
                <a:latin typeface="Arial" panose="020B0604020202020204" pitchFamily="34" charset="0"/>
              </a:rPr>
              <a:t>(TOTAL PAGU RP. 27.208.672)</a:t>
            </a:r>
          </a:p>
        </p:txBody>
      </p:sp>
      <p:graphicFrame>
        <p:nvGraphicFramePr>
          <p:cNvPr id="12" name="Table 11">
            <a:extLst>
              <a:ext uri="{FF2B5EF4-FFF2-40B4-BE49-F238E27FC236}">
                <a16:creationId xmlns:a16="http://schemas.microsoft.com/office/drawing/2014/main" id="{7420E4CC-ED5F-5DDD-48B4-668B0FD57DA3}"/>
              </a:ext>
            </a:extLst>
          </p:cNvPr>
          <p:cNvGraphicFramePr>
            <a:graphicFrameLocks noGrp="1"/>
          </p:cNvGraphicFramePr>
          <p:nvPr>
            <p:extLst>
              <p:ext uri="{D42A27DB-BD31-4B8C-83A1-F6EECF244321}">
                <p14:modId xmlns:p14="http://schemas.microsoft.com/office/powerpoint/2010/main" val="2320872454"/>
              </p:ext>
            </p:extLst>
          </p:nvPr>
        </p:nvGraphicFramePr>
        <p:xfrm>
          <a:off x="160839" y="2185822"/>
          <a:ext cx="11870322" cy="2949580"/>
        </p:xfrm>
        <a:graphic>
          <a:graphicData uri="http://schemas.openxmlformats.org/drawingml/2006/table">
            <a:tbl>
              <a:tblPr firstRow="1" bandRow="1">
                <a:tableStyleId>{00A15C55-8517-42AA-B614-E9B94910E393}</a:tableStyleId>
              </a:tblPr>
              <a:tblGrid>
                <a:gridCol w="1024593">
                  <a:extLst>
                    <a:ext uri="{9D8B030D-6E8A-4147-A177-3AD203B41FA5}">
                      <a16:colId xmlns:a16="http://schemas.microsoft.com/office/drawing/2014/main" val="28405550"/>
                    </a:ext>
                  </a:extLst>
                </a:gridCol>
                <a:gridCol w="5234672">
                  <a:extLst>
                    <a:ext uri="{9D8B030D-6E8A-4147-A177-3AD203B41FA5}">
                      <a16:colId xmlns:a16="http://schemas.microsoft.com/office/drawing/2014/main" val="3285454689"/>
                    </a:ext>
                  </a:extLst>
                </a:gridCol>
                <a:gridCol w="1850869">
                  <a:extLst>
                    <a:ext uri="{9D8B030D-6E8A-4147-A177-3AD203B41FA5}">
                      <a16:colId xmlns:a16="http://schemas.microsoft.com/office/drawing/2014/main" val="3952095426"/>
                    </a:ext>
                  </a:extLst>
                </a:gridCol>
                <a:gridCol w="1880094">
                  <a:extLst>
                    <a:ext uri="{9D8B030D-6E8A-4147-A177-3AD203B41FA5}">
                      <a16:colId xmlns:a16="http://schemas.microsoft.com/office/drawing/2014/main" val="1315430735"/>
                    </a:ext>
                  </a:extLst>
                </a:gridCol>
                <a:gridCol w="1880094">
                  <a:extLst>
                    <a:ext uri="{9D8B030D-6E8A-4147-A177-3AD203B41FA5}">
                      <a16:colId xmlns:a16="http://schemas.microsoft.com/office/drawing/2014/main" val="338565280"/>
                    </a:ext>
                  </a:extLst>
                </a:gridCol>
              </a:tblGrid>
              <a:tr h="950116">
                <a:tc>
                  <a:txBody>
                    <a:bodyPr/>
                    <a:lstStyle/>
                    <a:p>
                      <a:pPr algn="ctr"/>
                      <a:r>
                        <a:rPr lang="en-US" sz="1600" dirty="0">
                          <a:solidFill>
                            <a:schemeClr val="tx1"/>
                          </a:solidFill>
                        </a:rPr>
                        <a:t>NO.</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NAMA PEKERJAAN</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TANGGAL PELAKSANAAN</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LOKASI</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PAGU</a:t>
                      </a:r>
                      <a:endParaRPr lang="en-US" sz="1600" dirty="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239280354"/>
                  </a:ext>
                </a:extLst>
              </a:tr>
              <a:tr h="666488">
                <a:tc>
                  <a:txBody>
                    <a:bodyPr/>
                    <a:lstStyle/>
                    <a:p>
                      <a:pPr algn="ctr"/>
                      <a:r>
                        <a:rPr lang="en-US" sz="1600" dirty="0"/>
                        <a:t>1.</a:t>
                      </a:r>
                      <a:endParaRPr lang="en-US" sz="1600" dirty="0">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a:solidFill>
                            <a:schemeClr val="tx1"/>
                          </a:solidFill>
                          <a:effectLst/>
                          <a:latin typeface="Arial" panose="020B0604020202020204" pitchFamily="34" charset="0"/>
                          <a:ea typeface="Arial MT"/>
                          <a:cs typeface="Arial" panose="020B0604020202020204" pitchFamily="34" charset="0"/>
                        </a:rPr>
                        <a:t>Rapat Persiapan &amp; Pembahasan Peningkatan </a:t>
                      </a:r>
                      <a:r>
                        <a:rPr lang="ms-MY" sz="1600" b="0" dirty="0" err="1">
                          <a:solidFill>
                            <a:schemeClr val="tx1"/>
                          </a:solidFill>
                          <a:effectLst/>
                          <a:latin typeface="Arial" panose="020B0604020202020204" pitchFamily="34" charset="0"/>
                          <a:ea typeface="Arial MT"/>
                          <a:cs typeface="Arial" panose="020B0604020202020204" pitchFamily="34" charset="0"/>
                        </a:rPr>
                        <a:t>Kapasitas</a:t>
                      </a:r>
                      <a:r>
                        <a:rPr lang="ms-MY" sz="1600" b="0" dirty="0">
                          <a:solidFill>
                            <a:schemeClr val="tx1"/>
                          </a:solidFill>
                          <a:effectLst/>
                          <a:latin typeface="Arial" panose="020B0604020202020204" pitchFamily="34" charset="0"/>
                          <a:ea typeface="Arial MT"/>
                          <a:cs typeface="Arial" panose="020B0604020202020204" pitchFamily="34" charset="0"/>
                        </a:rPr>
                        <a:t> Pengelolaan SIPJAKI</a:t>
                      </a:r>
                      <a:r>
                        <a:rPr lang="en-ID" sz="1600" b="0" dirty="0">
                          <a:solidFill>
                            <a:schemeClr val="tx1"/>
                          </a:solidFill>
                          <a:effectLst/>
                          <a:latin typeface="Arial" panose="020B0604020202020204" pitchFamily="34" charset="0"/>
                          <a:cs typeface="Arial" panose="020B0604020202020204" pitchFamily="34" charset="0"/>
                        </a:rPr>
                        <a:t> </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a:effectLst/>
                          <a:latin typeface="Arial" panose="020B0604020202020204" pitchFamily="34" charset="0"/>
                          <a:ea typeface="Arial MT"/>
                          <a:cs typeface="Arial" panose="020B0604020202020204" pitchFamily="34" charset="0"/>
                        </a:rPr>
                        <a:t>20 Agustus </a:t>
                      </a:r>
                      <a:r>
                        <a:rPr lang="en-US" sz="1600" b="0" dirty="0">
                          <a:effectLst/>
                          <a:latin typeface="Arial" panose="020B0604020202020204" pitchFamily="34" charset="0"/>
                          <a:ea typeface="Arial MT"/>
                          <a:cs typeface="Arial" panose="020B0604020202020204" pitchFamily="34" charset="0"/>
                        </a:rPr>
                        <a:t>2025</a:t>
                      </a:r>
                    </a:p>
                  </a:txBody>
                  <a:tcPr anchor="ctr"/>
                </a:tc>
                <a:tc row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effectLst/>
                          <a:latin typeface="Arial" panose="020B0604020202020204" pitchFamily="34" charset="0"/>
                          <a:ea typeface="Arial MT"/>
                          <a:cs typeface="Arial" panose="020B0604020202020204" pitchFamily="34" charset="0"/>
                        </a:rPr>
                        <a:t>Samarinda</a:t>
                      </a:r>
                      <a:endParaRPr lang="ms-MY"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solidFill>
                            <a:schemeClr val="tx1"/>
                          </a:solidFill>
                          <a:effectLst/>
                          <a:latin typeface="Arial" panose="020B0604020202020204" pitchFamily="34" charset="0"/>
                          <a:ea typeface="Arial MT"/>
                          <a:cs typeface="Arial" panose="020B0604020202020204" pitchFamily="34" charset="0"/>
                        </a:rPr>
                        <a:t>Rp</a:t>
                      </a:r>
                      <a:r>
                        <a:rPr lang="ms-MY" sz="1600" b="0" dirty="0">
                          <a:solidFill>
                            <a:schemeClr val="tx1"/>
                          </a:solidFill>
                          <a:effectLst/>
                          <a:latin typeface="Arial" panose="020B0604020202020204" pitchFamily="34" charset="0"/>
                          <a:ea typeface="Arial MT"/>
                          <a:cs typeface="Arial" panose="020B0604020202020204" pitchFamily="34" charset="0"/>
                        </a:rPr>
                        <a:t>. 8.400.000</a:t>
                      </a:r>
                      <a:r>
                        <a:rPr lang="en-ID" sz="1600" b="0" dirty="0">
                          <a:solidFill>
                            <a:schemeClr val="tx1"/>
                          </a:solidFill>
                          <a:effectLst/>
                          <a:latin typeface="Arial" panose="020B0604020202020204" pitchFamily="34" charset="0"/>
                          <a:cs typeface="Arial" panose="020B0604020202020204" pitchFamily="34" charset="0"/>
                        </a:rPr>
                        <a:t> </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1444880"/>
                  </a:ext>
                </a:extLst>
              </a:tr>
              <a:tr h="666488">
                <a:tc>
                  <a:txBody>
                    <a:bodyPr/>
                    <a:lstStyle/>
                    <a:p>
                      <a:pPr algn="ctr"/>
                      <a:r>
                        <a:rPr lang="en-US" sz="1600" dirty="0">
                          <a:latin typeface="Arial" panose="020B0604020202020204" pitchFamily="34" charset="0"/>
                          <a:cs typeface="Arial" panose="020B0604020202020204" pitchFamily="34" charset="0"/>
                        </a:rPr>
                        <a:t>2.</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a:solidFill>
                            <a:schemeClr val="tx1"/>
                          </a:solidFill>
                          <a:effectLst/>
                          <a:latin typeface="Arial" panose="020B0604020202020204" pitchFamily="34" charset="0"/>
                          <a:ea typeface="Arial MT"/>
                          <a:cs typeface="Arial" panose="020B0604020202020204" pitchFamily="34" charset="0"/>
                        </a:rPr>
                        <a:t>Pelaksanaan Bimbingan </a:t>
                      </a:r>
                      <a:r>
                        <a:rPr lang="ms-MY" sz="1600" b="0" dirty="0" err="1">
                          <a:solidFill>
                            <a:schemeClr val="tx1"/>
                          </a:solidFill>
                          <a:effectLst/>
                          <a:latin typeface="Arial" panose="020B0604020202020204" pitchFamily="34" charset="0"/>
                          <a:ea typeface="Arial MT"/>
                          <a:cs typeface="Arial" panose="020B0604020202020204" pitchFamily="34" charset="0"/>
                        </a:rPr>
                        <a:t>Teknis</a:t>
                      </a:r>
                      <a:r>
                        <a:rPr lang="ms-MY" sz="1600" b="0" dirty="0">
                          <a:solidFill>
                            <a:schemeClr val="tx1"/>
                          </a:solidFill>
                          <a:effectLst/>
                          <a:latin typeface="Arial" panose="020B0604020202020204" pitchFamily="34" charset="0"/>
                          <a:ea typeface="Arial MT"/>
                          <a:cs typeface="Arial" panose="020B0604020202020204" pitchFamily="34" charset="0"/>
                        </a:rPr>
                        <a:t> </a:t>
                      </a:r>
                      <a:r>
                        <a:rPr lang="ms-MY" sz="1600" b="0" dirty="0" err="1">
                          <a:solidFill>
                            <a:schemeClr val="tx1"/>
                          </a:solidFill>
                          <a:effectLst/>
                          <a:latin typeface="Arial" panose="020B0604020202020204" pitchFamily="34" charset="0"/>
                          <a:ea typeface="Arial MT"/>
                          <a:cs typeface="Arial" panose="020B0604020202020204" pitchFamily="34" charset="0"/>
                        </a:rPr>
                        <a:t>Administrator</a:t>
                      </a:r>
                      <a:r>
                        <a:rPr lang="ms-MY" sz="1600" b="0" dirty="0">
                          <a:solidFill>
                            <a:schemeClr val="tx1"/>
                          </a:solidFill>
                          <a:effectLst/>
                          <a:latin typeface="Arial" panose="020B0604020202020204" pitchFamily="34" charset="0"/>
                          <a:ea typeface="Arial MT"/>
                          <a:cs typeface="Arial" panose="020B0604020202020204" pitchFamily="34" charset="0"/>
                        </a:rPr>
                        <a:t> SIPJAKI</a:t>
                      </a:r>
                      <a:r>
                        <a:rPr lang="en-ID" sz="1600" b="0" dirty="0">
                          <a:solidFill>
                            <a:schemeClr val="tx1"/>
                          </a:solidFill>
                          <a:effectLst/>
                          <a:latin typeface="Arial" panose="020B0604020202020204" pitchFamily="34" charset="0"/>
                          <a:cs typeface="Arial" panose="020B0604020202020204" pitchFamily="34" charset="0"/>
                        </a:rPr>
                        <a:t> </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a:effectLst/>
                          <a:latin typeface="Arial" panose="020B0604020202020204" pitchFamily="34" charset="0"/>
                          <a:ea typeface="Arial MT"/>
                          <a:cs typeface="Arial" panose="020B0604020202020204" pitchFamily="34" charset="0"/>
                        </a:rPr>
                        <a:t>27 Agustus </a:t>
                      </a:r>
                      <a:r>
                        <a:rPr lang="en-US" sz="1600" b="0" dirty="0">
                          <a:effectLst/>
                          <a:latin typeface="Arial" panose="020B0604020202020204" pitchFamily="34" charset="0"/>
                          <a:ea typeface="Arial MT"/>
                          <a:cs typeface="Arial" panose="020B0604020202020204" pitchFamily="34" charset="0"/>
                        </a:rPr>
                        <a:t>2025</a:t>
                      </a:r>
                    </a:p>
                  </a:txBody>
                  <a:tcPr anchor="ctr"/>
                </a:tc>
                <a:tc v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ms-MY"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dirty="0">
                          <a:solidFill>
                            <a:schemeClr val="tx1"/>
                          </a:solidFill>
                          <a:effectLst/>
                          <a:latin typeface="Arial" panose="020B0604020202020204" pitchFamily="34" charset="0"/>
                          <a:cs typeface="Arial" panose="020B0604020202020204" pitchFamily="34" charset="0"/>
                        </a:rPr>
                        <a:t>Rp. 18.444.672</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157715460"/>
                  </a:ext>
                </a:extLst>
              </a:tr>
              <a:tr h="666488">
                <a:tc>
                  <a:txBody>
                    <a:bodyPr/>
                    <a:lstStyle/>
                    <a:p>
                      <a:pPr algn="ctr"/>
                      <a:r>
                        <a:rPr lang="en-US" sz="1600" dirty="0">
                          <a:latin typeface="Arial" panose="020B0604020202020204" pitchFamily="34" charset="0"/>
                          <a:cs typeface="Arial" panose="020B0604020202020204" pitchFamily="34" charset="0"/>
                        </a:rPr>
                        <a:t>3.</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a:solidFill>
                            <a:schemeClr val="tx1"/>
                          </a:solidFill>
                          <a:effectLst/>
                          <a:latin typeface="Arial" panose="020B0604020202020204" pitchFamily="34" charset="0"/>
                          <a:ea typeface="Arial MT"/>
                          <a:cs typeface="Arial" panose="020B0604020202020204" pitchFamily="34" charset="0"/>
                        </a:rPr>
                        <a:t>Rapat </a:t>
                      </a:r>
                      <a:r>
                        <a:rPr lang="ms-MY" sz="1600" b="0" dirty="0" err="1">
                          <a:solidFill>
                            <a:schemeClr val="tx1"/>
                          </a:solidFill>
                          <a:effectLst/>
                          <a:latin typeface="Arial" panose="020B0604020202020204" pitchFamily="34" charset="0"/>
                          <a:ea typeface="Arial MT"/>
                          <a:cs typeface="Arial" panose="020B0604020202020204" pitchFamily="34" charset="0"/>
                        </a:rPr>
                        <a:t>Finalisasi</a:t>
                      </a:r>
                      <a:r>
                        <a:rPr lang="ms-MY" sz="1600" b="0" dirty="0">
                          <a:solidFill>
                            <a:schemeClr val="tx1"/>
                          </a:solidFill>
                          <a:effectLst/>
                          <a:latin typeface="Arial" panose="020B0604020202020204" pitchFamily="34" charset="0"/>
                          <a:ea typeface="Arial MT"/>
                          <a:cs typeface="Arial" panose="020B0604020202020204" pitchFamily="34" charset="0"/>
                        </a:rPr>
                        <a:t> Peningkatan </a:t>
                      </a:r>
                      <a:r>
                        <a:rPr lang="ms-MY" sz="1600" b="0" dirty="0" err="1">
                          <a:solidFill>
                            <a:schemeClr val="tx1"/>
                          </a:solidFill>
                          <a:effectLst/>
                          <a:latin typeface="Arial" panose="020B0604020202020204" pitchFamily="34" charset="0"/>
                          <a:ea typeface="Arial MT"/>
                          <a:cs typeface="Arial" panose="020B0604020202020204" pitchFamily="34" charset="0"/>
                        </a:rPr>
                        <a:t>Kapasitas</a:t>
                      </a:r>
                      <a:r>
                        <a:rPr lang="ms-MY" sz="1600" b="0" dirty="0">
                          <a:solidFill>
                            <a:schemeClr val="tx1"/>
                          </a:solidFill>
                          <a:effectLst/>
                          <a:latin typeface="Arial" panose="020B0604020202020204" pitchFamily="34" charset="0"/>
                          <a:ea typeface="Arial MT"/>
                          <a:cs typeface="Arial" panose="020B0604020202020204" pitchFamily="34" charset="0"/>
                        </a:rPr>
                        <a:t> Pengelolaan SIPJAKI</a:t>
                      </a:r>
                      <a:r>
                        <a:rPr lang="en-ID" sz="1600" b="0" dirty="0">
                          <a:solidFill>
                            <a:schemeClr val="tx1"/>
                          </a:solidFill>
                          <a:effectLst/>
                          <a:latin typeface="Arial" panose="020B0604020202020204" pitchFamily="34" charset="0"/>
                          <a:cs typeface="Arial" panose="020B0604020202020204" pitchFamily="34" charset="0"/>
                        </a:rPr>
                        <a:t> </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a:effectLst/>
                          <a:latin typeface="Arial" panose="020B0604020202020204" pitchFamily="34" charset="0"/>
                          <a:ea typeface="Arial MT"/>
                          <a:cs typeface="Arial" panose="020B0604020202020204" pitchFamily="34" charset="0"/>
                        </a:rPr>
                        <a:t>28 Agustus </a:t>
                      </a:r>
                      <a:r>
                        <a:rPr lang="en-US" sz="1600" b="0" dirty="0">
                          <a:effectLst/>
                          <a:latin typeface="Arial" panose="020B0604020202020204" pitchFamily="34" charset="0"/>
                          <a:ea typeface="Arial MT"/>
                          <a:cs typeface="Arial" panose="020B0604020202020204" pitchFamily="34" charset="0"/>
                        </a:rPr>
                        <a:t>2025</a:t>
                      </a:r>
                    </a:p>
                  </a:txBody>
                  <a:tcPr anchor="ctr"/>
                </a:tc>
                <a:tc v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ms-MY"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effectLst/>
                          <a:latin typeface="Arial" panose="020B0604020202020204" pitchFamily="34" charset="0"/>
                          <a:ea typeface="Arial MT"/>
                          <a:cs typeface="Arial" panose="020B0604020202020204" pitchFamily="34" charset="0"/>
                        </a:rPr>
                        <a:t>Rp</a:t>
                      </a:r>
                      <a:r>
                        <a:rPr lang="ms-MY" sz="1600" b="0" dirty="0">
                          <a:effectLst/>
                          <a:latin typeface="Arial" panose="020B0604020202020204" pitchFamily="34" charset="0"/>
                          <a:ea typeface="Arial MT"/>
                          <a:cs typeface="Arial" panose="020B0604020202020204" pitchFamily="34" charset="0"/>
                        </a:rPr>
                        <a:t>. 364.000</a:t>
                      </a:r>
                    </a:p>
                  </a:txBody>
                  <a:tcPr anchor="ctr"/>
                </a:tc>
                <a:extLst>
                  <a:ext uri="{0D108BD9-81ED-4DB2-BD59-A6C34878D82A}">
                    <a16:rowId xmlns:a16="http://schemas.microsoft.com/office/drawing/2014/main" val="3338550278"/>
                  </a:ext>
                </a:extLst>
              </a:tr>
            </a:tbl>
          </a:graphicData>
        </a:graphic>
      </p:graphicFrame>
    </p:spTree>
    <p:extLst>
      <p:ext uri="{BB962C8B-B14F-4D97-AF65-F5344CB8AC3E}">
        <p14:creationId xmlns:p14="http://schemas.microsoft.com/office/powerpoint/2010/main" val="3285752059"/>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 y="7176"/>
            <a:ext cx="12192000" cy="6858000"/>
          </a:xfrm>
          <a:prstGeom prst="rect">
            <a:avLst/>
          </a:prstGeom>
          <a:solidFill>
            <a:srgbClr val="92D050"/>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
        <p:nvSpPr>
          <p:cNvPr id="3" name="TextBox 2">
            <a:extLst>
              <a:ext uri="{FF2B5EF4-FFF2-40B4-BE49-F238E27FC236}">
                <a16:creationId xmlns:a16="http://schemas.microsoft.com/office/drawing/2014/main" id="{482B0056-8F15-4E4B-9E4A-6432E79026CB}"/>
              </a:ext>
            </a:extLst>
          </p:cNvPr>
          <p:cNvSpPr txBox="1"/>
          <p:nvPr/>
        </p:nvSpPr>
        <p:spPr>
          <a:xfrm>
            <a:off x="523951" y="1883851"/>
            <a:ext cx="11553826" cy="4083151"/>
          </a:xfrm>
          <a:prstGeom prst="rect">
            <a:avLst/>
          </a:prstGeom>
          <a:noFill/>
        </p:spPr>
        <p:txBody>
          <a:bodyPr wrap="square" lIns="91423" tIns="45711" rIns="91423" bIns="45711">
            <a:spAutoFit/>
          </a:bodyPr>
          <a:lstStyle/>
          <a:p>
            <a:pPr marL="12700" algn="ctr" defTabSz="914400">
              <a:spcBef>
                <a:spcPts val="100"/>
              </a:spcBef>
              <a:tabLst>
                <a:tab pos="2719070" algn="l"/>
              </a:tabLst>
              <a:defRPr/>
            </a:pPr>
            <a:r>
              <a:rPr lang="fi-FI" sz="3800" b="1" kern="0" spc="300" dirty="0">
                <a:solidFill>
                  <a:schemeClr val="accent5">
                    <a:lumMod val="75000"/>
                  </a:schemeClr>
                </a:solidFill>
                <a:latin typeface="Century Gothic" panose="020B0502020202020204" pitchFamily="34" charset="0"/>
              </a:rPr>
              <a:t>KEGIATAN KEBIJAKAN KHUSUS TERHADAP PENYELENGGARAAN JASA KONSTRUKSI</a:t>
            </a:r>
          </a:p>
          <a:p>
            <a:pPr marL="12700" algn="ctr" defTabSz="914400">
              <a:spcBef>
                <a:spcPts val="100"/>
              </a:spcBef>
              <a:tabLst>
                <a:tab pos="2719070" algn="l"/>
              </a:tabLst>
              <a:defRPr/>
            </a:pPr>
            <a:endParaRPr lang="fi-FI" sz="3800" b="1" kern="0" spc="300" dirty="0">
              <a:solidFill>
                <a:schemeClr val="accent5">
                  <a:lumMod val="75000"/>
                </a:schemeClr>
              </a:solidFill>
              <a:latin typeface="Century Gothic" panose="020B0502020202020204" pitchFamily="34" charset="0"/>
            </a:endParaRPr>
          </a:p>
          <a:p>
            <a:pPr marL="12700" algn="ctr" defTabSz="914400">
              <a:spcBef>
                <a:spcPts val="100"/>
              </a:spcBef>
              <a:tabLst>
                <a:tab pos="2719070" algn="l"/>
              </a:tabLst>
              <a:defRPr/>
            </a:pPr>
            <a:endParaRPr lang="fi-FI" sz="3800" b="1" kern="0" spc="300" dirty="0">
              <a:solidFill>
                <a:schemeClr val="accent5">
                  <a:lumMod val="75000"/>
                </a:schemeClr>
              </a:solidFill>
              <a:latin typeface="Century Gothic" panose="020B0502020202020204" pitchFamily="34" charset="0"/>
            </a:endParaRPr>
          </a:p>
          <a:p>
            <a:pPr marL="12700" algn="ctr">
              <a:spcBef>
                <a:spcPts val="100"/>
              </a:spcBef>
              <a:tabLst>
                <a:tab pos="2719070" algn="l"/>
              </a:tabLst>
              <a:defRPr/>
            </a:pPr>
            <a:r>
              <a:rPr lang="en-US" sz="6600" b="1" dirty="0">
                <a:solidFill>
                  <a:srgbClr val="FF0000"/>
                </a:solidFill>
                <a:latin typeface="Century Gothic" panose="020B0502020202020204" pitchFamily="34" charset="0"/>
                <a:cs typeface="Corsiva Hebrew" pitchFamily="2" charset="-79"/>
              </a:rPr>
              <a:t>RP</a:t>
            </a:r>
            <a:r>
              <a:rPr lang="en-US" sz="6600" b="1">
                <a:solidFill>
                  <a:srgbClr val="FF0000"/>
                </a:solidFill>
                <a:latin typeface="Century Gothic" panose="020B0502020202020204" pitchFamily="34" charset="0"/>
                <a:cs typeface="Corsiva Hebrew" pitchFamily="2" charset="-79"/>
              </a:rPr>
              <a:t>. 1.511.878.066</a:t>
            </a:r>
            <a:endParaRPr lang="en-US" sz="6600" b="1" dirty="0">
              <a:solidFill>
                <a:srgbClr val="FF0000"/>
              </a:solidFill>
              <a:latin typeface="Century Gothic" panose="020B0502020202020204" pitchFamily="34" charset="0"/>
              <a:cs typeface="Corsiva Hebrew" pitchFamily="2" charset="-79"/>
            </a:endParaRPr>
          </a:p>
          <a:p>
            <a:pPr marL="12700" algn="ctr" defTabSz="914400">
              <a:spcBef>
                <a:spcPts val="100"/>
              </a:spcBef>
              <a:tabLst>
                <a:tab pos="2719070" algn="l"/>
              </a:tabLst>
              <a:defRPr/>
            </a:pPr>
            <a:endParaRPr lang="fi-FI" sz="3800" b="1" kern="0" spc="300" dirty="0">
              <a:solidFill>
                <a:schemeClr val="accent5">
                  <a:lumMod val="75000"/>
                </a:schemeClr>
              </a:solidFill>
              <a:latin typeface="Century Gothic" panose="020B0502020202020204" pitchFamily="34" charset="0"/>
            </a:endParaRPr>
          </a:p>
        </p:txBody>
      </p:sp>
    </p:spTree>
    <p:extLst>
      <p:ext uri="{BB962C8B-B14F-4D97-AF65-F5344CB8AC3E}">
        <p14:creationId xmlns:p14="http://schemas.microsoft.com/office/powerpoint/2010/main" val="3060647696"/>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0F0900-1DF6-D879-805C-F904C25431F3}"/>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5785565E-E4E7-B575-8533-6AC914D22EC4}"/>
              </a:ext>
            </a:extLst>
          </p:cNvPr>
          <p:cNvSpPr>
            <a:spLocks noChangeArrowheads="1"/>
          </p:cNvSpPr>
          <p:nvPr/>
        </p:nvSpPr>
        <p:spPr bwMode="auto">
          <a:xfrm>
            <a:off x="0" y="-4641"/>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a:extLst>
              <a:ext uri="{FF2B5EF4-FFF2-40B4-BE49-F238E27FC236}">
                <a16:creationId xmlns:a16="http://schemas.microsoft.com/office/drawing/2014/main" id="{DDAF536F-3389-867A-819B-9468A87EFCAB}"/>
              </a:ext>
            </a:extLst>
          </p:cNvPr>
          <p:cNvSpPr>
            <a:spLocks noGrp="1"/>
          </p:cNvSpPr>
          <p:nvPr>
            <p:ph type="ctrTitle"/>
          </p:nvPr>
        </p:nvSpPr>
        <p:spPr>
          <a:xfrm>
            <a:off x="-147804" y="-208161"/>
            <a:ext cx="9144000" cy="1423235"/>
          </a:xfrm>
        </p:spPr>
        <p:txBody>
          <a:bodyPr>
            <a:noAutofit/>
          </a:bodyPr>
          <a:lstStyle/>
          <a:p>
            <a:br>
              <a:rPr lang="en-US" sz="2500" dirty="0"/>
            </a:br>
            <a:endParaRPr lang="en-US" sz="2500" dirty="0"/>
          </a:p>
        </p:txBody>
      </p:sp>
      <p:sp>
        <p:nvSpPr>
          <p:cNvPr id="16" name="Title 12">
            <a:extLst>
              <a:ext uri="{FF2B5EF4-FFF2-40B4-BE49-F238E27FC236}">
                <a16:creationId xmlns:a16="http://schemas.microsoft.com/office/drawing/2014/main" id="{5C5D0F8E-3301-F26D-D46E-A3CD95731D96}"/>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05DBA9CC-A51F-5C19-30AA-E7771E910F3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67B4D573-B621-71B0-741E-F9C850C27B62}"/>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Text Placeholder 34">
            <a:extLst>
              <a:ext uri="{FF2B5EF4-FFF2-40B4-BE49-F238E27FC236}">
                <a16:creationId xmlns:a16="http://schemas.microsoft.com/office/drawing/2014/main" id="{66071160-6FD7-59ED-BF8A-BD04714085BF}"/>
              </a:ext>
            </a:extLst>
          </p:cNvPr>
          <p:cNvSpPr txBox="1">
            <a:spLocks/>
          </p:cNvSpPr>
          <p:nvPr/>
        </p:nvSpPr>
        <p:spPr>
          <a:xfrm>
            <a:off x="160839" y="682906"/>
            <a:ext cx="9163053" cy="1233635"/>
          </a:xfrm>
          <a:prstGeom prst="rect">
            <a:avLst/>
          </a:prstGeom>
          <a:solidFill>
            <a:schemeClr val="bg1">
              <a:lumMod val="85000"/>
            </a:schemeClr>
          </a:solidFill>
          <a:ln>
            <a:solidFill>
              <a:schemeClr val="tx1"/>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schemeClr val="tx1"/>
                </a:solidFill>
                <a:effectLst/>
                <a:uLnTx/>
                <a:uFillTx/>
                <a:latin typeface="Arial" panose="020B0604020202020204" pitchFamily="34" charset="0"/>
              </a:rPr>
              <a:t>RENCANA KERJA SUB </a:t>
            </a:r>
            <a:r>
              <a:rPr lang="en-US" sz="1400" b="1" dirty="0">
                <a:solidFill>
                  <a:schemeClr val="tx1"/>
                </a:solidFill>
                <a:latin typeface="Arial" panose="020B0604020202020204" pitchFamily="34" charset="0"/>
              </a:rPr>
              <a:t>KEGIATAN</a:t>
            </a:r>
          </a:p>
          <a:p>
            <a:r>
              <a:rPr lang="en-US" sz="1600" b="1" dirty="0">
                <a:solidFill>
                  <a:schemeClr val="tx1"/>
                </a:solidFill>
                <a:latin typeface="Arial" panose="020B0604020202020204" pitchFamily="34" charset="0"/>
              </a:rPr>
              <a:t>PENGAWASAN DAN EVALUASI TERTIB PENYELENGGARAAN JASA KONSTRUKSI PROVINSI DAN LINTAS KABUPATEN/KOTA</a:t>
            </a:r>
            <a:br>
              <a:rPr lang="en-US" sz="1600" b="1" dirty="0">
                <a:solidFill>
                  <a:schemeClr val="tx1"/>
                </a:solidFill>
                <a:latin typeface="Arial" panose="020B0604020202020204" pitchFamily="34" charset="0"/>
              </a:rPr>
            </a:br>
            <a:r>
              <a:rPr lang="en-US" sz="1600" b="1" dirty="0">
                <a:solidFill>
                  <a:schemeClr val="tx1"/>
                </a:solidFill>
                <a:latin typeface="Arial" panose="020B0604020202020204" pitchFamily="34" charset="0"/>
              </a:rPr>
              <a:t>(TOTAL PAGU Rp. 242.075.368)</a:t>
            </a:r>
          </a:p>
        </p:txBody>
      </p:sp>
      <p:graphicFrame>
        <p:nvGraphicFramePr>
          <p:cNvPr id="12" name="Table 11">
            <a:extLst>
              <a:ext uri="{FF2B5EF4-FFF2-40B4-BE49-F238E27FC236}">
                <a16:creationId xmlns:a16="http://schemas.microsoft.com/office/drawing/2014/main" id="{9F46EBC8-830B-E4A2-10BB-539A436F4F5D}"/>
              </a:ext>
            </a:extLst>
          </p:cNvPr>
          <p:cNvGraphicFramePr>
            <a:graphicFrameLocks noGrp="1"/>
          </p:cNvGraphicFramePr>
          <p:nvPr>
            <p:extLst>
              <p:ext uri="{D42A27DB-BD31-4B8C-83A1-F6EECF244321}">
                <p14:modId xmlns:p14="http://schemas.microsoft.com/office/powerpoint/2010/main" val="531001889"/>
              </p:ext>
            </p:extLst>
          </p:nvPr>
        </p:nvGraphicFramePr>
        <p:xfrm>
          <a:off x="160839" y="2185822"/>
          <a:ext cx="11870322" cy="3772540"/>
        </p:xfrm>
        <a:graphic>
          <a:graphicData uri="http://schemas.openxmlformats.org/drawingml/2006/table">
            <a:tbl>
              <a:tblPr firstRow="1" bandRow="1">
                <a:tableStyleId>{7DF18680-E054-41AD-8BC1-D1AEF772440D}</a:tableStyleId>
              </a:tblPr>
              <a:tblGrid>
                <a:gridCol w="1024593">
                  <a:extLst>
                    <a:ext uri="{9D8B030D-6E8A-4147-A177-3AD203B41FA5}">
                      <a16:colId xmlns:a16="http://schemas.microsoft.com/office/drawing/2014/main" val="28405550"/>
                    </a:ext>
                  </a:extLst>
                </a:gridCol>
                <a:gridCol w="5234672">
                  <a:extLst>
                    <a:ext uri="{9D8B030D-6E8A-4147-A177-3AD203B41FA5}">
                      <a16:colId xmlns:a16="http://schemas.microsoft.com/office/drawing/2014/main" val="3285454689"/>
                    </a:ext>
                  </a:extLst>
                </a:gridCol>
                <a:gridCol w="1850869">
                  <a:extLst>
                    <a:ext uri="{9D8B030D-6E8A-4147-A177-3AD203B41FA5}">
                      <a16:colId xmlns:a16="http://schemas.microsoft.com/office/drawing/2014/main" val="3952095426"/>
                    </a:ext>
                  </a:extLst>
                </a:gridCol>
                <a:gridCol w="1880094">
                  <a:extLst>
                    <a:ext uri="{9D8B030D-6E8A-4147-A177-3AD203B41FA5}">
                      <a16:colId xmlns:a16="http://schemas.microsoft.com/office/drawing/2014/main" val="1315430735"/>
                    </a:ext>
                  </a:extLst>
                </a:gridCol>
                <a:gridCol w="1880094">
                  <a:extLst>
                    <a:ext uri="{9D8B030D-6E8A-4147-A177-3AD203B41FA5}">
                      <a16:colId xmlns:a16="http://schemas.microsoft.com/office/drawing/2014/main" val="338565280"/>
                    </a:ext>
                  </a:extLst>
                </a:gridCol>
              </a:tblGrid>
              <a:tr h="950116">
                <a:tc>
                  <a:txBody>
                    <a:bodyPr/>
                    <a:lstStyle/>
                    <a:p>
                      <a:pPr algn="ctr"/>
                      <a:r>
                        <a:rPr lang="en-US" sz="1600" dirty="0">
                          <a:solidFill>
                            <a:schemeClr val="tx1"/>
                          </a:solidFill>
                        </a:rPr>
                        <a:t>NO.</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NAMA PEKERJAAN</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TANGGAL PELAKSANAAN</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LOKASI</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PAGU</a:t>
                      </a:r>
                      <a:endParaRPr lang="en-US" sz="1600" dirty="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239280354"/>
                  </a:ext>
                </a:extLst>
              </a:tr>
              <a:tr h="666488">
                <a:tc>
                  <a:txBody>
                    <a:bodyPr/>
                    <a:lstStyle/>
                    <a:p>
                      <a:pPr algn="ctr"/>
                      <a:r>
                        <a:rPr lang="en-US" sz="1600" dirty="0"/>
                        <a:t>1.</a:t>
                      </a:r>
                      <a:endParaRPr lang="en-US" sz="1600" dirty="0">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dirty="0" err="1">
                          <a:solidFill>
                            <a:schemeClr val="tx1"/>
                          </a:solidFill>
                          <a:effectLst/>
                          <a:latin typeface="Arial" panose="020B0604020202020204" pitchFamily="34" charset="0"/>
                          <a:cs typeface="Arial" panose="020B0604020202020204" pitchFamily="34" charset="0"/>
                        </a:rPr>
                        <a:t>Pelaksanaan</a:t>
                      </a:r>
                      <a:r>
                        <a:rPr lang="en-ID" sz="1600" b="0" dirty="0">
                          <a:solidFill>
                            <a:schemeClr val="tx1"/>
                          </a:solidFill>
                          <a:effectLst/>
                          <a:latin typeface="Arial" panose="020B0604020202020204" pitchFamily="34" charset="0"/>
                          <a:cs typeface="Arial" panose="020B0604020202020204" pitchFamily="34" charset="0"/>
                        </a:rPr>
                        <a:t> </a:t>
                      </a:r>
                      <a:r>
                        <a:rPr lang="en-ID" sz="1600" b="0" dirty="0" err="1">
                          <a:solidFill>
                            <a:schemeClr val="tx1"/>
                          </a:solidFill>
                          <a:effectLst/>
                          <a:latin typeface="Arial" panose="020B0604020202020204" pitchFamily="34" charset="0"/>
                          <a:cs typeface="Arial" panose="020B0604020202020204" pitchFamily="34" charset="0"/>
                        </a:rPr>
                        <a:t>Pengawasan</a:t>
                      </a:r>
                      <a:r>
                        <a:rPr lang="en-ID" sz="1600" b="0" dirty="0">
                          <a:solidFill>
                            <a:schemeClr val="tx1"/>
                          </a:solidFill>
                          <a:effectLst/>
                          <a:latin typeface="Arial" panose="020B0604020202020204" pitchFamily="34" charset="0"/>
                          <a:cs typeface="Arial" panose="020B0604020202020204" pitchFamily="34" charset="0"/>
                        </a:rPr>
                        <a:t> </a:t>
                      </a:r>
                      <a:r>
                        <a:rPr lang="en-ID" sz="1600" b="0" dirty="0" err="1">
                          <a:solidFill>
                            <a:schemeClr val="tx1"/>
                          </a:solidFill>
                          <a:effectLst/>
                          <a:latin typeface="Arial" panose="020B0604020202020204" pitchFamily="34" charset="0"/>
                          <a:cs typeface="Arial" panose="020B0604020202020204" pitchFamily="34" charset="0"/>
                        </a:rPr>
                        <a:t>Tertib</a:t>
                      </a:r>
                      <a:r>
                        <a:rPr lang="en-ID" sz="1600" b="0" dirty="0">
                          <a:solidFill>
                            <a:schemeClr val="tx1"/>
                          </a:solidFill>
                          <a:effectLst/>
                          <a:latin typeface="Arial" panose="020B0604020202020204" pitchFamily="34" charset="0"/>
                          <a:cs typeface="Arial" panose="020B0604020202020204" pitchFamily="34" charset="0"/>
                        </a:rPr>
                        <a:t> </a:t>
                      </a:r>
                      <a:r>
                        <a:rPr lang="en-ID" sz="1600" b="0" dirty="0" err="1">
                          <a:solidFill>
                            <a:schemeClr val="tx1"/>
                          </a:solidFill>
                          <a:effectLst/>
                          <a:latin typeface="Arial" panose="020B0604020202020204" pitchFamily="34" charset="0"/>
                          <a:cs typeface="Arial" panose="020B0604020202020204" pitchFamily="34" charset="0"/>
                        </a:rPr>
                        <a:t>Penyelenggaraan</a:t>
                      </a:r>
                      <a:r>
                        <a:rPr lang="en-ID" sz="1600" b="0" dirty="0">
                          <a:solidFill>
                            <a:schemeClr val="tx1"/>
                          </a:solidFill>
                          <a:effectLst/>
                          <a:latin typeface="Arial" panose="020B0604020202020204" pitchFamily="34" charset="0"/>
                          <a:cs typeface="Arial" panose="020B0604020202020204" pitchFamily="34" charset="0"/>
                        </a:rPr>
                        <a:t> Jasa </a:t>
                      </a:r>
                      <a:r>
                        <a:rPr lang="en-ID" sz="1600" b="0" dirty="0" err="1">
                          <a:solidFill>
                            <a:schemeClr val="tx1"/>
                          </a:solidFill>
                          <a:effectLst/>
                          <a:latin typeface="Arial" panose="020B0604020202020204" pitchFamily="34" charset="0"/>
                          <a:cs typeface="Arial" panose="020B0604020202020204" pitchFamily="34" charset="0"/>
                        </a:rPr>
                        <a:t>Konstruksi</a:t>
                      </a:r>
                      <a:r>
                        <a:rPr lang="en-ID" sz="1600" b="0" dirty="0">
                          <a:solidFill>
                            <a:schemeClr val="tx1"/>
                          </a:solidFill>
                          <a:effectLst/>
                          <a:latin typeface="Arial" panose="020B0604020202020204" pitchFamily="34" charset="0"/>
                          <a:cs typeface="Arial" panose="020B0604020202020204" pitchFamily="34" charset="0"/>
                        </a:rPr>
                        <a:t> Pada APBD </a:t>
                      </a:r>
                      <a:r>
                        <a:rPr lang="en-ID" sz="1600" b="0" dirty="0" err="1">
                          <a:solidFill>
                            <a:schemeClr val="tx1"/>
                          </a:solidFill>
                          <a:effectLst/>
                          <a:latin typeface="Arial" panose="020B0604020202020204" pitchFamily="34" charset="0"/>
                          <a:cs typeface="Arial" panose="020B0604020202020204" pitchFamily="34" charset="0"/>
                        </a:rPr>
                        <a:t>Lingkup</a:t>
                      </a:r>
                      <a:r>
                        <a:rPr lang="en-ID" sz="1600" b="0" dirty="0">
                          <a:solidFill>
                            <a:schemeClr val="tx1"/>
                          </a:solidFill>
                          <a:effectLst/>
                          <a:latin typeface="Arial" panose="020B0604020202020204" pitchFamily="34" charset="0"/>
                          <a:cs typeface="Arial" panose="020B0604020202020204" pitchFamily="34" charset="0"/>
                        </a:rPr>
                        <a:t> Dinas PUPR PERA</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a:effectLst/>
                          <a:latin typeface="Arial" panose="020B0604020202020204" pitchFamily="34" charset="0"/>
                          <a:ea typeface="Arial MT"/>
                          <a:cs typeface="Arial" panose="020B0604020202020204" pitchFamily="34" charset="0"/>
                        </a:rPr>
                        <a:t>Januari s.d Desember 2025 </a:t>
                      </a:r>
                      <a:endParaRPr lang="en-US"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a:effectLst/>
                          <a:latin typeface="Arial" panose="020B0604020202020204" pitchFamily="34" charset="0"/>
                          <a:ea typeface="Arial MT"/>
                          <a:cs typeface="Arial" panose="020B0604020202020204" pitchFamily="34" charset="0"/>
                        </a:rPr>
                        <a:t>Kab/Kota se Kalimantan Timur </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solidFill>
                            <a:schemeClr val="tx1"/>
                          </a:solidFill>
                          <a:effectLst/>
                          <a:latin typeface="Arial" panose="020B0604020202020204" pitchFamily="34" charset="0"/>
                          <a:cs typeface="Arial" panose="020B0604020202020204" pitchFamily="34" charset="0"/>
                        </a:rPr>
                        <a:t>Rp</a:t>
                      </a:r>
                      <a:r>
                        <a:rPr lang="ms-MY" sz="1600" b="0" dirty="0">
                          <a:solidFill>
                            <a:schemeClr val="tx1"/>
                          </a:solidFill>
                          <a:effectLst/>
                          <a:latin typeface="Arial" panose="020B0604020202020204" pitchFamily="34" charset="0"/>
                          <a:cs typeface="Arial" panose="020B0604020202020204" pitchFamily="34" charset="0"/>
                        </a:rPr>
                        <a:t>. 107.950.000</a:t>
                      </a:r>
                      <a:r>
                        <a:rPr lang="en-ID" sz="1600" b="0" dirty="0">
                          <a:solidFill>
                            <a:schemeClr val="tx1"/>
                          </a:solidFill>
                          <a:effectLst/>
                          <a:latin typeface="Arial" panose="020B0604020202020204" pitchFamily="34" charset="0"/>
                          <a:cs typeface="Arial" panose="020B0604020202020204" pitchFamily="34" charset="0"/>
                        </a:rPr>
                        <a:t> </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1444880"/>
                  </a:ext>
                </a:extLst>
              </a:tr>
              <a:tr h="666488">
                <a:tc>
                  <a:txBody>
                    <a:bodyPr/>
                    <a:lstStyle/>
                    <a:p>
                      <a:pPr algn="ctr"/>
                      <a:r>
                        <a:rPr lang="en-US" sz="1600" dirty="0"/>
                        <a:t>2.</a:t>
                      </a:r>
                      <a:endParaRPr lang="en-US" sz="1600" dirty="0">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dirty="0" err="1">
                          <a:solidFill>
                            <a:schemeClr val="tx1"/>
                          </a:solidFill>
                          <a:latin typeface="Arial" panose="020B0604020202020204" pitchFamily="34" charset="0"/>
                          <a:cs typeface="Arial" panose="020B0604020202020204" pitchFamily="34" charset="0"/>
                        </a:rPr>
                        <a:t>Pelaksanaan</a:t>
                      </a:r>
                      <a:r>
                        <a:rPr lang="en-ID" sz="1600" b="0" dirty="0">
                          <a:solidFill>
                            <a:schemeClr val="tx1"/>
                          </a:solidFill>
                          <a:latin typeface="Arial" panose="020B0604020202020204" pitchFamily="34" charset="0"/>
                          <a:cs typeface="Arial" panose="020B0604020202020204" pitchFamily="34" charset="0"/>
                        </a:rPr>
                        <a:t> Monitoring Dan </a:t>
                      </a:r>
                      <a:r>
                        <a:rPr lang="en-ID" sz="1600" b="0" dirty="0" err="1">
                          <a:solidFill>
                            <a:schemeClr val="tx1"/>
                          </a:solidFill>
                          <a:latin typeface="Arial" panose="020B0604020202020204" pitchFamily="34" charset="0"/>
                          <a:cs typeface="Arial" panose="020B0604020202020204" pitchFamily="34" charset="0"/>
                        </a:rPr>
                        <a:t>Evaluasi</a:t>
                      </a:r>
                      <a:r>
                        <a:rPr lang="en-ID" sz="1600" b="0" dirty="0">
                          <a:solidFill>
                            <a:schemeClr val="tx1"/>
                          </a:solidFill>
                          <a:latin typeface="Arial" panose="020B0604020202020204" pitchFamily="34" charset="0"/>
                          <a:cs typeface="Arial" panose="020B0604020202020204" pitchFamily="34" charset="0"/>
                        </a:rPr>
                        <a:t> </a:t>
                      </a:r>
                      <a:r>
                        <a:rPr lang="en-ID" sz="1600" b="0" dirty="0" err="1">
                          <a:solidFill>
                            <a:schemeClr val="tx1"/>
                          </a:solidFill>
                          <a:latin typeface="Arial" panose="020B0604020202020204" pitchFamily="34" charset="0"/>
                          <a:cs typeface="Arial" panose="020B0604020202020204" pitchFamily="34" charset="0"/>
                        </a:rPr>
                        <a:t>Tertib</a:t>
                      </a:r>
                      <a:r>
                        <a:rPr lang="en-ID" sz="1600" b="0" dirty="0">
                          <a:solidFill>
                            <a:schemeClr val="tx1"/>
                          </a:solidFill>
                          <a:latin typeface="Arial" panose="020B0604020202020204" pitchFamily="34" charset="0"/>
                          <a:cs typeface="Arial" panose="020B0604020202020204" pitchFamily="34" charset="0"/>
                        </a:rPr>
                        <a:t> </a:t>
                      </a:r>
                      <a:r>
                        <a:rPr lang="en-ID" sz="1600" b="0" dirty="0" err="1">
                          <a:solidFill>
                            <a:schemeClr val="tx1"/>
                          </a:solidFill>
                          <a:latin typeface="Arial" panose="020B0604020202020204" pitchFamily="34" charset="0"/>
                          <a:cs typeface="Arial" panose="020B0604020202020204" pitchFamily="34" charset="0"/>
                        </a:rPr>
                        <a:t>Penyelenggaraan</a:t>
                      </a:r>
                      <a:r>
                        <a:rPr lang="en-ID" sz="1600" b="0" dirty="0">
                          <a:solidFill>
                            <a:schemeClr val="tx1"/>
                          </a:solidFill>
                          <a:latin typeface="Arial" panose="020B0604020202020204" pitchFamily="34" charset="0"/>
                          <a:cs typeface="Arial" panose="020B0604020202020204" pitchFamily="34" charset="0"/>
                        </a:rPr>
                        <a:t> Jasa </a:t>
                      </a:r>
                      <a:r>
                        <a:rPr lang="en-ID" sz="1600" b="0" dirty="0" err="1">
                          <a:solidFill>
                            <a:schemeClr val="tx1"/>
                          </a:solidFill>
                          <a:latin typeface="Arial" panose="020B0604020202020204" pitchFamily="34" charset="0"/>
                          <a:cs typeface="Arial" panose="020B0604020202020204" pitchFamily="34" charset="0"/>
                        </a:rPr>
                        <a:t>Konstruksi</a:t>
                      </a:r>
                      <a:r>
                        <a:rPr lang="en-ID" sz="1600" b="0" dirty="0">
                          <a:solidFill>
                            <a:schemeClr val="tx1"/>
                          </a:solidFill>
                          <a:latin typeface="Arial" panose="020B0604020202020204" pitchFamily="34" charset="0"/>
                          <a:cs typeface="Arial" panose="020B0604020202020204" pitchFamily="34" charset="0"/>
                        </a:rPr>
                        <a:t> </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a:effectLst/>
                          <a:latin typeface="Arial" panose="020B0604020202020204" pitchFamily="34" charset="0"/>
                          <a:ea typeface="Arial MT"/>
                          <a:cs typeface="Arial" panose="020B0604020202020204" pitchFamily="34" charset="0"/>
                        </a:rPr>
                        <a:t>Januari s.d Desember 2025 </a:t>
                      </a:r>
                      <a:endParaRPr lang="en-US"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a:effectLst/>
                          <a:latin typeface="Arial" panose="020B0604020202020204" pitchFamily="34" charset="0"/>
                          <a:ea typeface="Arial MT"/>
                          <a:cs typeface="Arial" panose="020B0604020202020204" pitchFamily="34" charset="0"/>
                        </a:rPr>
                        <a:t>Kab/Kota se Kalimantan Timur </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dirty="0">
                          <a:solidFill>
                            <a:schemeClr val="tx1"/>
                          </a:solidFill>
                          <a:effectLst/>
                          <a:latin typeface="Arial" panose="020B0604020202020204" pitchFamily="34" charset="0"/>
                          <a:cs typeface="Arial" panose="020B0604020202020204" pitchFamily="34" charset="0"/>
                        </a:rPr>
                        <a:t>Rp. 57.000.000</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157715460"/>
                  </a:ext>
                </a:extLst>
              </a:tr>
              <a:tr h="666488">
                <a:tc>
                  <a:txBody>
                    <a:bodyPr/>
                    <a:lstStyle/>
                    <a:p>
                      <a:pPr algn="ctr"/>
                      <a:r>
                        <a:rPr lang="en-US" sz="1600" dirty="0"/>
                        <a:t>3.</a:t>
                      </a:r>
                      <a:endParaRPr lang="en-US" sz="1600" dirty="0">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dirty="0">
                          <a:solidFill>
                            <a:schemeClr val="tx1"/>
                          </a:solidFill>
                          <a:effectLst/>
                          <a:latin typeface="Arial" panose="020B0604020202020204" pitchFamily="34" charset="0"/>
                          <a:cs typeface="Arial" panose="020B0604020202020204" pitchFamily="34" charset="0"/>
                        </a:rPr>
                        <a:t>Tim </a:t>
                      </a:r>
                      <a:r>
                        <a:rPr lang="en-ID" sz="1600" b="0" dirty="0" err="1">
                          <a:solidFill>
                            <a:schemeClr val="tx1"/>
                          </a:solidFill>
                          <a:effectLst/>
                          <a:latin typeface="Arial" panose="020B0604020202020204" pitchFamily="34" charset="0"/>
                          <a:cs typeface="Arial" panose="020B0604020202020204" pitchFamily="34" charset="0"/>
                        </a:rPr>
                        <a:t>Pengawas</a:t>
                      </a:r>
                      <a:r>
                        <a:rPr lang="en-ID" sz="1600" b="0" dirty="0">
                          <a:solidFill>
                            <a:schemeClr val="tx1"/>
                          </a:solidFill>
                          <a:latin typeface="Arial" panose="020B0604020202020204" pitchFamily="34" charset="0"/>
                          <a:cs typeface="Arial" panose="020B0604020202020204" pitchFamily="34" charset="0"/>
                        </a:rPr>
                        <a:t> </a:t>
                      </a:r>
                      <a:r>
                        <a:rPr lang="en-ID" sz="1600" b="0" dirty="0" err="1">
                          <a:solidFill>
                            <a:schemeClr val="tx1"/>
                          </a:solidFill>
                          <a:latin typeface="Arial" panose="020B0604020202020204" pitchFamily="34" charset="0"/>
                          <a:cs typeface="Arial" panose="020B0604020202020204" pitchFamily="34" charset="0"/>
                        </a:rPr>
                        <a:t>Penyelenggaraan</a:t>
                      </a:r>
                      <a:r>
                        <a:rPr lang="en-ID" sz="1600" b="0" dirty="0">
                          <a:solidFill>
                            <a:schemeClr val="tx1"/>
                          </a:solidFill>
                          <a:latin typeface="Arial" panose="020B0604020202020204" pitchFamily="34" charset="0"/>
                          <a:cs typeface="Arial" panose="020B0604020202020204" pitchFamily="34" charset="0"/>
                        </a:rPr>
                        <a:t> Jasa </a:t>
                      </a:r>
                      <a:r>
                        <a:rPr lang="en-ID" sz="1600" b="0" dirty="0" err="1">
                          <a:solidFill>
                            <a:schemeClr val="tx1"/>
                          </a:solidFill>
                          <a:latin typeface="Arial" panose="020B0604020202020204" pitchFamily="34" charset="0"/>
                          <a:cs typeface="Arial" panose="020B0604020202020204" pitchFamily="34" charset="0"/>
                        </a:rPr>
                        <a:t>Konstruksi</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a:effectLst/>
                          <a:latin typeface="Arial" panose="020B0604020202020204" pitchFamily="34" charset="0"/>
                          <a:ea typeface="Arial MT"/>
                          <a:cs typeface="Arial" panose="020B0604020202020204" pitchFamily="34" charset="0"/>
                        </a:rPr>
                        <a:t>Januari s.d Desember 2025 </a:t>
                      </a:r>
                      <a:endParaRPr lang="en-US"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a:effectLst/>
                          <a:latin typeface="Arial" panose="020B0604020202020204" pitchFamily="34" charset="0"/>
                          <a:ea typeface="Arial MT"/>
                          <a:cs typeface="Arial" panose="020B0604020202020204" pitchFamily="34" charset="0"/>
                        </a:rPr>
                        <a:t>Kab/Kota se Kalimantan Timur </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effectLst/>
                          <a:latin typeface="Arial" panose="020B0604020202020204" pitchFamily="34" charset="0"/>
                          <a:cs typeface="Arial" panose="020B0604020202020204" pitchFamily="34" charset="0"/>
                        </a:rPr>
                        <a:t>Rp</a:t>
                      </a:r>
                      <a:r>
                        <a:rPr lang="ms-MY" sz="1600" b="0" dirty="0">
                          <a:effectLst/>
                          <a:latin typeface="Arial" panose="020B0604020202020204" pitchFamily="34" charset="0"/>
                          <a:cs typeface="Arial" panose="020B0604020202020204" pitchFamily="34" charset="0"/>
                        </a:rPr>
                        <a:t>. 4.500.000</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338550278"/>
                  </a:ext>
                </a:extLst>
              </a:tr>
              <a:tr h="666488">
                <a:tc>
                  <a:txBody>
                    <a:bodyPr/>
                    <a:lstStyle/>
                    <a:p>
                      <a:pPr algn="ctr"/>
                      <a:r>
                        <a:rPr lang="en-US" sz="1600" dirty="0">
                          <a:latin typeface="Arial" panose="020B0604020202020204" pitchFamily="34" charset="0"/>
                          <a:cs typeface="Arial" panose="020B0604020202020204" pitchFamily="34" charset="0"/>
                        </a:rPr>
                        <a:t>4.</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dirty="0" err="1">
                          <a:solidFill>
                            <a:schemeClr val="tx1"/>
                          </a:solidFill>
                          <a:latin typeface="Arial" panose="020B0604020202020204" pitchFamily="34" charset="0"/>
                          <a:cs typeface="Arial" panose="020B0604020202020204" pitchFamily="34" charset="0"/>
                        </a:rPr>
                        <a:t>Simulasi</a:t>
                      </a:r>
                      <a:r>
                        <a:rPr lang="en-ID" sz="1600" b="0" dirty="0">
                          <a:solidFill>
                            <a:schemeClr val="tx1"/>
                          </a:solidFill>
                          <a:latin typeface="Arial" panose="020B0604020202020204" pitchFamily="34" charset="0"/>
                          <a:cs typeface="Arial" panose="020B0604020202020204" pitchFamily="34" charset="0"/>
                        </a:rPr>
                        <a:t> </a:t>
                      </a:r>
                      <a:r>
                        <a:rPr lang="en-ID" sz="1600" b="0" dirty="0" err="1">
                          <a:solidFill>
                            <a:schemeClr val="tx1"/>
                          </a:solidFill>
                          <a:latin typeface="Arial" panose="020B0604020202020204" pitchFamily="34" charset="0"/>
                          <a:cs typeface="Arial" panose="020B0604020202020204" pitchFamily="34" charset="0"/>
                        </a:rPr>
                        <a:t>Pengawasan</a:t>
                      </a:r>
                      <a:r>
                        <a:rPr lang="en-ID" sz="1600" b="0" dirty="0">
                          <a:solidFill>
                            <a:schemeClr val="tx1"/>
                          </a:solidFill>
                          <a:latin typeface="Arial" panose="020B0604020202020204" pitchFamily="34" charset="0"/>
                          <a:cs typeface="Arial" panose="020B0604020202020204" pitchFamily="34" charset="0"/>
                        </a:rPr>
                        <a:t> </a:t>
                      </a:r>
                      <a:r>
                        <a:rPr lang="en-ID" sz="1600" b="0" dirty="0" err="1">
                          <a:solidFill>
                            <a:schemeClr val="tx1"/>
                          </a:solidFill>
                          <a:latin typeface="Arial" panose="020B0604020202020204" pitchFamily="34" charset="0"/>
                          <a:cs typeface="Arial" panose="020B0604020202020204" pitchFamily="34" charset="0"/>
                        </a:rPr>
                        <a:t>Kepada</a:t>
                      </a:r>
                      <a:r>
                        <a:rPr lang="en-ID" sz="1600" b="0" dirty="0">
                          <a:solidFill>
                            <a:schemeClr val="tx1"/>
                          </a:solidFill>
                          <a:latin typeface="Arial" panose="020B0604020202020204" pitchFamily="34" charset="0"/>
                          <a:cs typeface="Arial" panose="020B0604020202020204" pitchFamily="34" charset="0"/>
                        </a:rPr>
                        <a:t> </a:t>
                      </a:r>
                      <a:r>
                        <a:rPr lang="en-ID" sz="1600" b="0" dirty="0" err="1">
                          <a:solidFill>
                            <a:schemeClr val="tx1"/>
                          </a:solidFill>
                          <a:latin typeface="Arial" panose="020B0604020202020204" pitchFamily="34" charset="0"/>
                          <a:cs typeface="Arial" panose="020B0604020202020204" pitchFamily="34" charset="0"/>
                        </a:rPr>
                        <a:t>Perangkat</a:t>
                      </a:r>
                      <a:r>
                        <a:rPr lang="en-ID" sz="1600" b="0" dirty="0">
                          <a:solidFill>
                            <a:schemeClr val="tx1"/>
                          </a:solidFill>
                          <a:latin typeface="Arial" panose="020B0604020202020204" pitchFamily="34" charset="0"/>
                          <a:cs typeface="Arial" panose="020B0604020202020204" pitchFamily="34" charset="0"/>
                        </a:rPr>
                        <a:t> Daerah </a:t>
                      </a:r>
                      <a:r>
                        <a:rPr lang="en-ID" sz="1600" b="0" dirty="0" err="1">
                          <a:solidFill>
                            <a:schemeClr val="tx1"/>
                          </a:solidFill>
                          <a:latin typeface="Arial" panose="020B0604020202020204" pitchFamily="34" charset="0"/>
                          <a:cs typeface="Arial" panose="020B0604020202020204" pitchFamily="34" charset="0"/>
                        </a:rPr>
                        <a:t>Pelaksanaan</a:t>
                      </a:r>
                      <a:r>
                        <a:rPr lang="en-ID" sz="1600" b="0" dirty="0">
                          <a:solidFill>
                            <a:schemeClr val="tx1"/>
                          </a:solidFill>
                          <a:latin typeface="Arial" panose="020B0604020202020204" pitchFamily="34" charset="0"/>
                          <a:cs typeface="Arial" panose="020B0604020202020204" pitchFamily="34" charset="0"/>
                        </a:rPr>
                        <a:t> </a:t>
                      </a:r>
                      <a:r>
                        <a:rPr lang="en-ID" sz="1600" b="0" dirty="0" err="1">
                          <a:solidFill>
                            <a:schemeClr val="tx1"/>
                          </a:solidFill>
                          <a:latin typeface="Arial" panose="020B0604020202020204" pitchFamily="34" charset="0"/>
                          <a:cs typeface="Arial" panose="020B0604020202020204" pitchFamily="34" charset="0"/>
                        </a:rPr>
                        <a:t>Pekerjaan</a:t>
                      </a:r>
                      <a:r>
                        <a:rPr lang="en-ID" sz="1600" b="0" dirty="0">
                          <a:solidFill>
                            <a:schemeClr val="tx1"/>
                          </a:solidFill>
                          <a:latin typeface="Arial" panose="020B0604020202020204" pitchFamily="34" charset="0"/>
                          <a:cs typeface="Arial" panose="020B0604020202020204" pitchFamily="34" charset="0"/>
                        </a:rPr>
                        <a:t> </a:t>
                      </a:r>
                      <a:r>
                        <a:rPr lang="en-ID" sz="1600" b="0" dirty="0" err="1">
                          <a:solidFill>
                            <a:schemeClr val="tx1"/>
                          </a:solidFill>
                          <a:latin typeface="Arial" panose="020B0604020202020204" pitchFamily="34" charset="0"/>
                          <a:cs typeface="Arial" panose="020B0604020202020204" pitchFamily="34" charset="0"/>
                        </a:rPr>
                        <a:t>Konstruksi</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a:effectLst/>
                          <a:latin typeface="Arial" panose="020B0604020202020204" pitchFamily="34" charset="0"/>
                          <a:ea typeface="Arial MT"/>
                          <a:cs typeface="Arial" panose="020B0604020202020204" pitchFamily="34" charset="0"/>
                        </a:rPr>
                        <a:t>Januari s.d Desember 2025 </a:t>
                      </a:r>
                      <a:endParaRPr lang="en-US"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a:effectLst/>
                          <a:latin typeface="Arial" panose="020B0604020202020204" pitchFamily="34" charset="0"/>
                          <a:ea typeface="Arial MT"/>
                          <a:cs typeface="Arial" panose="020B0604020202020204" pitchFamily="34" charset="0"/>
                        </a:rPr>
                        <a:t>Kab/Kota se Kalimantan Timur </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effectLst/>
                          <a:latin typeface="Arial" panose="020B0604020202020204" pitchFamily="34" charset="0"/>
                          <a:ea typeface="Arial MT"/>
                          <a:cs typeface="Arial" panose="020B0604020202020204" pitchFamily="34" charset="0"/>
                        </a:rPr>
                        <a:t>Rp</a:t>
                      </a:r>
                      <a:r>
                        <a:rPr lang="ms-MY" sz="1600" b="0" dirty="0">
                          <a:effectLst/>
                          <a:latin typeface="Arial" panose="020B0604020202020204" pitchFamily="34" charset="0"/>
                          <a:ea typeface="Arial MT"/>
                          <a:cs typeface="Arial" panose="020B0604020202020204" pitchFamily="34" charset="0"/>
                        </a:rPr>
                        <a:t>. 72.625.368</a:t>
                      </a:r>
                    </a:p>
                  </a:txBody>
                  <a:tcPr anchor="ctr"/>
                </a:tc>
                <a:extLst>
                  <a:ext uri="{0D108BD9-81ED-4DB2-BD59-A6C34878D82A}">
                    <a16:rowId xmlns:a16="http://schemas.microsoft.com/office/drawing/2014/main" val="39534950"/>
                  </a:ext>
                </a:extLst>
              </a:tr>
            </a:tbl>
          </a:graphicData>
        </a:graphic>
      </p:graphicFrame>
    </p:spTree>
    <p:extLst>
      <p:ext uri="{BB962C8B-B14F-4D97-AF65-F5344CB8AC3E}">
        <p14:creationId xmlns:p14="http://schemas.microsoft.com/office/powerpoint/2010/main" val="1253731220"/>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C0AC2F-6DEF-890F-F6FD-8A61B236BFB5}"/>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0E5E13DD-F287-D0CE-9072-56B6D2AC587C}"/>
              </a:ext>
            </a:extLst>
          </p:cNvPr>
          <p:cNvSpPr>
            <a:spLocks noChangeArrowheads="1"/>
          </p:cNvSpPr>
          <p:nvPr/>
        </p:nvSpPr>
        <p:spPr bwMode="auto">
          <a:xfrm>
            <a:off x="0" y="-4641"/>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a:extLst>
              <a:ext uri="{FF2B5EF4-FFF2-40B4-BE49-F238E27FC236}">
                <a16:creationId xmlns:a16="http://schemas.microsoft.com/office/drawing/2014/main" id="{A11F7720-7374-A0C6-DBF3-1FBAADD3DDB8}"/>
              </a:ext>
            </a:extLst>
          </p:cNvPr>
          <p:cNvSpPr>
            <a:spLocks noGrp="1"/>
          </p:cNvSpPr>
          <p:nvPr>
            <p:ph type="ctrTitle"/>
          </p:nvPr>
        </p:nvSpPr>
        <p:spPr>
          <a:xfrm>
            <a:off x="-147804" y="-208161"/>
            <a:ext cx="9144000" cy="1423235"/>
          </a:xfrm>
        </p:spPr>
        <p:txBody>
          <a:bodyPr>
            <a:noAutofit/>
          </a:bodyPr>
          <a:lstStyle/>
          <a:p>
            <a:br>
              <a:rPr lang="en-US" sz="2500" dirty="0"/>
            </a:br>
            <a:endParaRPr lang="en-US" sz="2500" dirty="0"/>
          </a:p>
        </p:txBody>
      </p:sp>
      <p:sp>
        <p:nvSpPr>
          <p:cNvPr id="16" name="Title 12">
            <a:extLst>
              <a:ext uri="{FF2B5EF4-FFF2-40B4-BE49-F238E27FC236}">
                <a16:creationId xmlns:a16="http://schemas.microsoft.com/office/drawing/2014/main" id="{8DEBB0FD-C889-4221-38E5-11EC22889544}"/>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5AAF73CA-B6ED-7513-4511-F042A555FA0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6D6E2E64-CD25-90D1-FDE0-436DA0200110}"/>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Text Placeholder 34">
            <a:extLst>
              <a:ext uri="{FF2B5EF4-FFF2-40B4-BE49-F238E27FC236}">
                <a16:creationId xmlns:a16="http://schemas.microsoft.com/office/drawing/2014/main" id="{3CDC5E74-6354-557C-FF72-477977F28B31}"/>
              </a:ext>
            </a:extLst>
          </p:cNvPr>
          <p:cNvSpPr txBox="1">
            <a:spLocks/>
          </p:cNvSpPr>
          <p:nvPr/>
        </p:nvSpPr>
        <p:spPr>
          <a:xfrm>
            <a:off x="160839" y="682906"/>
            <a:ext cx="9163053" cy="1233635"/>
          </a:xfrm>
          <a:prstGeom prst="rect">
            <a:avLst/>
          </a:prstGeom>
          <a:solidFill>
            <a:schemeClr val="bg1">
              <a:lumMod val="85000"/>
            </a:schemeClr>
          </a:solidFill>
          <a:ln>
            <a:solidFill>
              <a:schemeClr val="tx1"/>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schemeClr val="tx1"/>
                </a:solidFill>
                <a:effectLst/>
                <a:uLnTx/>
                <a:uFillTx/>
                <a:latin typeface="Arial" panose="020B0604020202020204" pitchFamily="34" charset="0"/>
              </a:rPr>
              <a:t>RENCANA KERJA SUB </a:t>
            </a:r>
            <a:r>
              <a:rPr lang="en-US" sz="1400" b="1" dirty="0">
                <a:solidFill>
                  <a:schemeClr val="tx1"/>
                </a:solidFill>
                <a:latin typeface="Arial" panose="020B0604020202020204" pitchFamily="34" charset="0"/>
              </a:rPr>
              <a:t>KEGIATAN</a:t>
            </a:r>
          </a:p>
          <a:p>
            <a:r>
              <a:rPr lang="en-US" sz="1600" b="1" dirty="0">
                <a:solidFill>
                  <a:schemeClr val="tx1"/>
                </a:solidFill>
                <a:latin typeface="Arial" panose="020B0604020202020204" pitchFamily="34" charset="0"/>
              </a:rPr>
              <a:t>PENGAWASAN DAN EVALUASI TERTIB PEMANFAATAN PRODUK JASA KONSTRUKSI PROVINSI DAN LINTAS KABUPATEN/KOTA</a:t>
            </a:r>
            <a:br>
              <a:rPr lang="en-US" sz="1600" b="1" dirty="0">
                <a:solidFill>
                  <a:schemeClr val="tx1"/>
                </a:solidFill>
                <a:latin typeface="Arial" panose="020B0604020202020204" pitchFamily="34" charset="0"/>
              </a:rPr>
            </a:br>
            <a:r>
              <a:rPr lang="en-US" sz="1600" b="1" dirty="0">
                <a:solidFill>
                  <a:schemeClr val="tx1"/>
                </a:solidFill>
                <a:latin typeface="Arial" panose="020B0604020202020204" pitchFamily="34" charset="0"/>
              </a:rPr>
              <a:t>(TOTAL PAGU RP. 80.957.010)</a:t>
            </a:r>
          </a:p>
        </p:txBody>
      </p:sp>
      <p:graphicFrame>
        <p:nvGraphicFramePr>
          <p:cNvPr id="12" name="Table 11">
            <a:extLst>
              <a:ext uri="{FF2B5EF4-FFF2-40B4-BE49-F238E27FC236}">
                <a16:creationId xmlns:a16="http://schemas.microsoft.com/office/drawing/2014/main" id="{AE439ECA-1F44-7FA2-C9E7-206CA81C6568}"/>
              </a:ext>
            </a:extLst>
          </p:cNvPr>
          <p:cNvGraphicFramePr>
            <a:graphicFrameLocks noGrp="1"/>
          </p:cNvGraphicFramePr>
          <p:nvPr>
            <p:extLst>
              <p:ext uri="{D42A27DB-BD31-4B8C-83A1-F6EECF244321}">
                <p14:modId xmlns:p14="http://schemas.microsoft.com/office/powerpoint/2010/main" val="4136707495"/>
              </p:ext>
            </p:extLst>
          </p:nvPr>
        </p:nvGraphicFramePr>
        <p:xfrm>
          <a:off x="160839" y="2185822"/>
          <a:ext cx="11870322" cy="3661523"/>
        </p:xfrm>
        <a:graphic>
          <a:graphicData uri="http://schemas.openxmlformats.org/drawingml/2006/table">
            <a:tbl>
              <a:tblPr firstRow="1" bandRow="1">
                <a:tableStyleId>{7DF18680-E054-41AD-8BC1-D1AEF772440D}</a:tableStyleId>
              </a:tblPr>
              <a:tblGrid>
                <a:gridCol w="1024593">
                  <a:extLst>
                    <a:ext uri="{9D8B030D-6E8A-4147-A177-3AD203B41FA5}">
                      <a16:colId xmlns:a16="http://schemas.microsoft.com/office/drawing/2014/main" val="28405550"/>
                    </a:ext>
                  </a:extLst>
                </a:gridCol>
                <a:gridCol w="5234672">
                  <a:extLst>
                    <a:ext uri="{9D8B030D-6E8A-4147-A177-3AD203B41FA5}">
                      <a16:colId xmlns:a16="http://schemas.microsoft.com/office/drawing/2014/main" val="3285454689"/>
                    </a:ext>
                  </a:extLst>
                </a:gridCol>
                <a:gridCol w="1850869">
                  <a:extLst>
                    <a:ext uri="{9D8B030D-6E8A-4147-A177-3AD203B41FA5}">
                      <a16:colId xmlns:a16="http://schemas.microsoft.com/office/drawing/2014/main" val="3952095426"/>
                    </a:ext>
                  </a:extLst>
                </a:gridCol>
                <a:gridCol w="1880094">
                  <a:extLst>
                    <a:ext uri="{9D8B030D-6E8A-4147-A177-3AD203B41FA5}">
                      <a16:colId xmlns:a16="http://schemas.microsoft.com/office/drawing/2014/main" val="1315430735"/>
                    </a:ext>
                  </a:extLst>
                </a:gridCol>
                <a:gridCol w="1880094">
                  <a:extLst>
                    <a:ext uri="{9D8B030D-6E8A-4147-A177-3AD203B41FA5}">
                      <a16:colId xmlns:a16="http://schemas.microsoft.com/office/drawing/2014/main" val="338565280"/>
                    </a:ext>
                  </a:extLst>
                </a:gridCol>
              </a:tblGrid>
              <a:tr h="1349115">
                <a:tc>
                  <a:txBody>
                    <a:bodyPr/>
                    <a:lstStyle/>
                    <a:p>
                      <a:pPr algn="ctr"/>
                      <a:r>
                        <a:rPr lang="en-US" sz="1600" dirty="0">
                          <a:solidFill>
                            <a:schemeClr val="tx1"/>
                          </a:solidFill>
                        </a:rPr>
                        <a:t>NO.</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NAMA PEKERJAAN</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TANGGAL PELAKSANAAN</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LOKASI</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PAGU</a:t>
                      </a:r>
                      <a:endParaRPr lang="en-US" sz="1600" dirty="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239280354"/>
                  </a:ext>
                </a:extLst>
              </a:tr>
              <a:tr h="666488">
                <a:tc>
                  <a:txBody>
                    <a:bodyPr/>
                    <a:lstStyle/>
                    <a:p>
                      <a:pPr algn="ctr"/>
                      <a:r>
                        <a:rPr lang="en-US" sz="1600" dirty="0"/>
                        <a:t>1.</a:t>
                      </a:r>
                      <a:endParaRPr lang="en-US" sz="1600" dirty="0">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dirty="0" err="1">
                          <a:solidFill>
                            <a:schemeClr val="tx1"/>
                          </a:solidFill>
                          <a:effectLst/>
                          <a:latin typeface="Arial" panose="020B0604020202020204" pitchFamily="34" charset="0"/>
                          <a:cs typeface="Arial" panose="020B0604020202020204" pitchFamily="34" charset="0"/>
                        </a:rPr>
                        <a:t>Pelaksanaan</a:t>
                      </a:r>
                      <a:r>
                        <a:rPr lang="en-ID" sz="1600" b="0" dirty="0">
                          <a:solidFill>
                            <a:schemeClr val="tx1"/>
                          </a:solidFill>
                          <a:effectLst/>
                          <a:latin typeface="Arial" panose="020B0604020202020204" pitchFamily="34" charset="0"/>
                          <a:cs typeface="Arial" panose="020B0604020202020204" pitchFamily="34" charset="0"/>
                        </a:rPr>
                        <a:t> </a:t>
                      </a:r>
                      <a:r>
                        <a:rPr lang="en-ID" sz="1600" b="0" dirty="0" err="1">
                          <a:solidFill>
                            <a:schemeClr val="tx1"/>
                          </a:solidFill>
                          <a:effectLst/>
                          <a:latin typeface="Arial" panose="020B0604020202020204" pitchFamily="34" charset="0"/>
                          <a:cs typeface="Arial" panose="020B0604020202020204" pitchFamily="34" charset="0"/>
                        </a:rPr>
                        <a:t>Pengawasan</a:t>
                      </a:r>
                      <a:r>
                        <a:rPr lang="en-ID" sz="1600" b="0" dirty="0">
                          <a:solidFill>
                            <a:schemeClr val="tx1"/>
                          </a:solidFill>
                          <a:effectLst/>
                          <a:latin typeface="Arial" panose="020B0604020202020204" pitchFamily="34" charset="0"/>
                          <a:cs typeface="Arial" panose="020B0604020202020204" pitchFamily="34" charset="0"/>
                        </a:rPr>
                        <a:t> </a:t>
                      </a:r>
                      <a:r>
                        <a:rPr lang="en-ID" sz="1600" b="0" dirty="0" err="1">
                          <a:solidFill>
                            <a:schemeClr val="tx1"/>
                          </a:solidFill>
                          <a:effectLst/>
                          <a:latin typeface="Arial" panose="020B0604020202020204" pitchFamily="34" charset="0"/>
                          <a:cs typeface="Arial" panose="020B0604020202020204" pitchFamily="34" charset="0"/>
                        </a:rPr>
                        <a:t>Tertib</a:t>
                      </a:r>
                      <a:r>
                        <a:rPr lang="en-ID" sz="1600" b="0" dirty="0">
                          <a:solidFill>
                            <a:schemeClr val="tx1"/>
                          </a:solidFill>
                          <a:effectLst/>
                          <a:latin typeface="Arial" panose="020B0604020202020204" pitchFamily="34" charset="0"/>
                          <a:cs typeface="Arial" panose="020B0604020202020204" pitchFamily="34" charset="0"/>
                        </a:rPr>
                        <a:t> </a:t>
                      </a:r>
                      <a:r>
                        <a:rPr lang="en-ID" sz="1600" b="0" dirty="0" err="1">
                          <a:solidFill>
                            <a:schemeClr val="tx1"/>
                          </a:solidFill>
                          <a:effectLst/>
                          <a:latin typeface="Arial" panose="020B0604020202020204" pitchFamily="34" charset="0"/>
                          <a:cs typeface="Arial" panose="020B0604020202020204" pitchFamily="34" charset="0"/>
                        </a:rPr>
                        <a:t>Pemanfaatan</a:t>
                      </a:r>
                      <a:r>
                        <a:rPr lang="en-ID" sz="1600" b="0" dirty="0">
                          <a:solidFill>
                            <a:schemeClr val="tx1"/>
                          </a:solidFill>
                          <a:effectLst/>
                          <a:latin typeface="Arial" panose="020B0604020202020204" pitchFamily="34" charset="0"/>
                          <a:cs typeface="Arial" panose="020B0604020202020204" pitchFamily="34" charset="0"/>
                        </a:rPr>
                        <a:t> Jasa </a:t>
                      </a:r>
                      <a:r>
                        <a:rPr lang="en-ID" sz="1600" b="0" dirty="0" err="1">
                          <a:solidFill>
                            <a:schemeClr val="tx1"/>
                          </a:solidFill>
                          <a:effectLst/>
                          <a:latin typeface="Arial" panose="020B0604020202020204" pitchFamily="34" charset="0"/>
                          <a:cs typeface="Arial" panose="020B0604020202020204" pitchFamily="34" charset="0"/>
                        </a:rPr>
                        <a:t>Konstruksi</a:t>
                      </a:r>
                      <a:r>
                        <a:rPr lang="en-ID" sz="1600" b="0" dirty="0">
                          <a:solidFill>
                            <a:schemeClr val="tx1"/>
                          </a:solidFill>
                          <a:effectLst/>
                          <a:latin typeface="Arial" panose="020B0604020202020204" pitchFamily="34" charset="0"/>
                          <a:cs typeface="Arial" panose="020B0604020202020204" pitchFamily="34" charset="0"/>
                        </a:rPr>
                        <a:t> APBD DPUPR dan PERA </a:t>
                      </a:r>
                      <a:r>
                        <a:rPr lang="en-ID" sz="1600" b="0" dirty="0" err="1">
                          <a:solidFill>
                            <a:schemeClr val="tx1"/>
                          </a:solidFill>
                          <a:effectLst/>
                          <a:latin typeface="Arial" panose="020B0604020202020204" pitchFamily="34" charset="0"/>
                          <a:cs typeface="Arial" panose="020B0604020202020204" pitchFamily="34" charset="0"/>
                        </a:rPr>
                        <a:t>Prov</a:t>
                      </a:r>
                      <a:r>
                        <a:rPr lang="en-ID" sz="1600" b="0" dirty="0">
                          <a:solidFill>
                            <a:schemeClr val="tx1"/>
                          </a:solidFill>
                          <a:effectLst/>
                          <a:latin typeface="Arial" panose="020B0604020202020204" pitchFamily="34" charset="0"/>
                          <a:cs typeface="Arial" panose="020B0604020202020204" pitchFamily="34" charset="0"/>
                        </a:rPr>
                        <a:t> </a:t>
                      </a:r>
                      <a:r>
                        <a:rPr lang="en-ID" sz="1600" b="0" dirty="0" err="1">
                          <a:solidFill>
                            <a:schemeClr val="tx1"/>
                          </a:solidFill>
                          <a:effectLst/>
                          <a:latin typeface="Arial" panose="020B0604020202020204" pitchFamily="34" charset="0"/>
                          <a:cs typeface="Arial" panose="020B0604020202020204" pitchFamily="34" charset="0"/>
                        </a:rPr>
                        <a:t>Kaltim</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a:effectLst/>
                          <a:latin typeface="Arial" panose="020B0604020202020204" pitchFamily="34" charset="0"/>
                          <a:ea typeface="Arial MT"/>
                          <a:cs typeface="Arial" panose="020B0604020202020204" pitchFamily="34" charset="0"/>
                        </a:rPr>
                        <a:t>Januari s.d Desember 2025 </a:t>
                      </a:r>
                      <a:endParaRPr lang="en-US"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a:effectLst/>
                          <a:latin typeface="Arial" panose="020B0604020202020204" pitchFamily="34" charset="0"/>
                          <a:ea typeface="Arial MT"/>
                          <a:cs typeface="Arial" panose="020B0604020202020204" pitchFamily="34" charset="0"/>
                        </a:rPr>
                        <a:t>Kab/Kota se Kalimantan Timur </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ms-MY"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solidFill>
                            <a:schemeClr val="tx1"/>
                          </a:solidFill>
                          <a:effectLst/>
                          <a:latin typeface="Arial" panose="020B0604020202020204" pitchFamily="34" charset="0"/>
                          <a:cs typeface="Arial" panose="020B0604020202020204" pitchFamily="34" charset="0"/>
                        </a:rPr>
                        <a:t>Rp</a:t>
                      </a:r>
                      <a:r>
                        <a:rPr lang="ms-MY" sz="1600" b="0" dirty="0">
                          <a:solidFill>
                            <a:schemeClr val="tx1"/>
                          </a:solidFill>
                          <a:effectLst/>
                          <a:latin typeface="Arial" panose="020B0604020202020204" pitchFamily="34" charset="0"/>
                          <a:cs typeface="Arial" panose="020B0604020202020204" pitchFamily="34" charset="0"/>
                        </a:rPr>
                        <a:t>. </a:t>
                      </a:r>
                      <a:r>
                        <a:rPr lang="en-ID" sz="1600" b="0" dirty="0">
                          <a:solidFill>
                            <a:schemeClr val="tx1"/>
                          </a:solidFill>
                          <a:effectLst/>
                          <a:latin typeface="Arial" panose="020B0604020202020204" pitchFamily="34" charset="0"/>
                          <a:cs typeface="Arial" panose="020B0604020202020204" pitchFamily="34" charset="0"/>
                        </a:rPr>
                        <a:t>4.361.010 </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1444880"/>
                  </a:ext>
                </a:extLst>
              </a:tr>
              <a:tr h="666488">
                <a:tc>
                  <a:txBody>
                    <a:bodyPr/>
                    <a:lstStyle/>
                    <a:p>
                      <a:pPr algn="ctr"/>
                      <a:r>
                        <a:rPr lang="en-US" sz="1600" dirty="0"/>
                        <a:t>2.</a:t>
                      </a:r>
                      <a:endParaRPr lang="en-US" sz="1600" dirty="0">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dirty="0">
                          <a:solidFill>
                            <a:schemeClr val="tx1"/>
                          </a:solidFill>
                          <a:latin typeface="Arial" panose="020B0604020202020204" pitchFamily="34" charset="0"/>
                          <a:cs typeface="Arial" panose="020B0604020202020204" pitchFamily="34" charset="0"/>
                        </a:rPr>
                        <a:t>Coaching </a:t>
                      </a:r>
                      <a:r>
                        <a:rPr lang="en-ID" sz="1600" b="0" dirty="0" err="1">
                          <a:solidFill>
                            <a:schemeClr val="tx1"/>
                          </a:solidFill>
                          <a:latin typeface="Arial" panose="020B0604020202020204" pitchFamily="34" charset="0"/>
                          <a:cs typeface="Arial" panose="020B0604020202020204" pitchFamily="34" charset="0"/>
                        </a:rPr>
                        <a:t>Klinik</a:t>
                      </a:r>
                      <a:r>
                        <a:rPr lang="en-ID" sz="1600" b="0" dirty="0">
                          <a:solidFill>
                            <a:schemeClr val="tx1"/>
                          </a:solidFill>
                          <a:latin typeface="Arial" panose="020B0604020202020204" pitchFamily="34" charset="0"/>
                          <a:cs typeface="Arial" panose="020B0604020202020204" pitchFamily="34" charset="0"/>
                        </a:rPr>
                        <a:t> </a:t>
                      </a:r>
                      <a:r>
                        <a:rPr lang="en-ID" sz="1600" b="0" dirty="0" err="1">
                          <a:solidFill>
                            <a:schemeClr val="tx1"/>
                          </a:solidFill>
                          <a:latin typeface="Arial" panose="020B0604020202020204" pitchFamily="34" charset="0"/>
                          <a:cs typeface="Arial" panose="020B0604020202020204" pitchFamily="34" charset="0"/>
                        </a:rPr>
                        <a:t>Pengawasan</a:t>
                      </a:r>
                      <a:r>
                        <a:rPr lang="en-ID" sz="1600" b="0" dirty="0">
                          <a:solidFill>
                            <a:schemeClr val="tx1"/>
                          </a:solidFill>
                          <a:latin typeface="Arial" panose="020B0604020202020204" pitchFamily="34" charset="0"/>
                          <a:cs typeface="Arial" panose="020B0604020202020204" pitchFamily="34" charset="0"/>
                        </a:rPr>
                        <a:t> Sub </a:t>
                      </a:r>
                      <a:r>
                        <a:rPr lang="en-ID" sz="1600" b="0" dirty="0" err="1">
                          <a:solidFill>
                            <a:schemeClr val="tx1"/>
                          </a:solidFill>
                          <a:latin typeface="Arial" panose="020B0604020202020204" pitchFamily="34" charset="0"/>
                          <a:cs typeface="Arial" panose="020B0604020202020204" pitchFamily="34" charset="0"/>
                        </a:rPr>
                        <a:t>Urusan</a:t>
                      </a:r>
                      <a:r>
                        <a:rPr lang="en-ID" sz="1600" b="0" dirty="0">
                          <a:solidFill>
                            <a:schemeClr val="tx1"/>
                          </a:solidFill>
                          <a:latin typeface="Arial" panose="020B0604020202020204" pitchFamily="34" charset="0"/>
                          <a:cs typeface="Arial" panose="020B0604020202020204" pitchFamily="34" charset="0"/>
                        </a:rPr>
                        <a:t> Jasa </a:t>
                      </a:r>
                      <a:r>
                        <a:rPr lang="en-ID" sz="1600" b="0" dirty="0" err="1">
                          <a:solidFill>
                            <a:schemeClr val="tx1"/>
                          </a:solidFill>
                          <a:latin typeface="Arial" panose="020B0604020202020204" pitchFamily="34" charset="0"/>
                          <a:cs typeface="Arial" panose="020B0604020202020204" pitchFamily="34" charset="0"/>
                        </a:rPr>
                        <a:t>Konstruksi</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a:effectLst/>
                          <a:latin typeface="Arial" panose="020B0604020202020204" pitchFamily="34" charset="0"/>
                          <a:ea typeface="Arial MT"/>
                          <a:cs typeface="Arial" panose="020B0604020202020204" pitchFamily="34" charset="0"/>
                        </a:rPr>
                        <a:t>22 Desember 2025 </a:t>
                      </a:r>
                      <a:endParaRPr lang="en-US"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a:effectLst/>
                          <a:latin typeface="Arial" panose="020B0604020202020204" pitchFamily="34" charset="0"/>
                          <a:ea typeface="Arial MT"/>
                          <a:cs typeface="Arial" panose="020B0604020202020204" pitchFamily="34" charset="0"/>
                        </a:rPr>
                        <a:t>Samarinda</a:t>
                      </a:r>
                      <a:endParaRPr lang="ms-MY"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dirty="0">
                          <a:solidFill>
                            <a:schemeClr val="tx1"/>
                          </a:solidFill>
                          <a:effectLst/>
                          <a:latin typeface="Arial" panose="020B0604020202020204" pitchFamily="34" charset="0"/>
                          <a:cs typeface="Arial" panose="020B0604020202020204" pitchFamily="34" charset="0"/>
                        </a:rPr>
                        <a:t>Rp. </a:t>
                      </a:r>
                      <a:r>
                        <a:rPr lang="en-ID" sz="1600" b="0" dirty="0">
                          <a:solidFill>
                            <a:schemeClr val="tx1"/>
                          </a:solidFill>
                          <a:latin typeface="Arial" panose="020B0604020202020204" pitchFamily="34" charset="0"/>
                          <a:cs typeface="Arial" panose="020B0604020202020204" pitchFamily="34" charset="0"/>
                        </a:rPr>
                        <a:t>9.396.000</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157715460"/>
                  </a:ext>
                </a:extLst>
              </a:tr>
              <a:tr h="666488">
                <a:tc>
                  <a:txBody>
                    <a:bodyPr/>
                    <a:lstStyle/>
                    <a:p>
                      <a:pPr algn="ctr"/>
                      <a:r>
                        <a:rPr lang="en-US" sz="1600" dirty="0"/>
                        <a:t>3.</a:t>
                      </a:r>
                      <a:endParaRPr lang="en-US" sz="1600" dirty="0">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dirty="0">
                          <a:solidFill>
                            <a:schemeClr val="tx1"/>
                          </a:solidFill>
                          <a:effectLst/>
                          <a:latin typeface="Arial" panose="020B0604020202020204" pitchFamily="34" charset="0"/>
                          <a:cs typeface="Arial" panose="020B0604020202020204" pitchFamily="34" charset="0"/>
                        </a:rPr>
                        <a:t>Monitoring dan </a:t>
                      </a:r>
                      <a:r>
                        <a:rPr lang="en-ID" sz="1600" b="0" dirty="0" err="1">
                          <a:solidFill>
                            <a:schemeClr val="tx1"/>
                          </a:solidFill>
                          <a:effectLst/>
                          <a:latin typeface="Arial" panose="020B0604020202020204" pitchFamily="34" charset="0"/>
                          <a:cs typeface="Arial" panose="020B0604020202020204" pitchFamily="34" charset="0"/>
                        </a:rPr>
                        <a:t>Evaluasi</a:t>
                      </a:r>
                      <a:r>
                        <a:rPr lang="en-ID" sz="1600" b="0" dirty="0">
                          <a:solidFill>
                            <a:schemeClr val="tx1"/>
                          </a:solidFill>
                          <a:effectLst/>
                          <a:latin typeface="Arial" panose="020B0604020202020204" pitchFamily="34" charset="0"/>
                          <a:cs typeface="Arial" panose="020B0604020202020204" pitchFamily="34" charset="0"/>
                        </a:rPr>
                        <a:t> </a:t>
                      </a:r>
                      <a:r>
                        <a:rPr lang="en-ID" sz="1600" b="0" dirty="0" err="1">
                          <a:solidFill>
                            <a:schemeClr val="tx1"/>
                          </a:solidFill>
                          <a:effectLst/>
                          <a:latin typeface="Arial" panose="020B0604020202020204" pitchFamily="34" charset="0"/>
                          <a:cs typeface="Arial" panose="020B0604020202020204" pitchFamily="34" charset="0"/>
                        </a:rPr>
                        <a:t>Pemanfaatan</a:t>
                      </a:r>
                      <a:r>
                        <a:rPr lang="en-ID" sz="1600" b="0" dirty="0">
                          <a:solidFill>
                            <a:schemeClr val="tx1"/>
                          </a:solidFill>
                          <a:effectLst/>
                          <a:latin typeface="Arial" panose="020B0604020202020204" pitchFamily="34" charset="0"/>
                          <a:cs typeface="Arial" panose="020B0604020202020204" pitchFamily="34" charset="0"/>
                        </a:rPr>
                        <a:t> </a:t>
                      </a:r>
                      <a:r>
                        <a:rPr lang="en-ID" sz="1600" b="0" dirty="0" err="1">
                          <a:solidFill>
                            <a:schemeClr val="tx1"/>
                          </a:solidFill>
                          <a:effectLst/>
                          <a:latin typeface="Arial" panose="020B0604020202020204" pitchFamily="34" charset="0"/>
                          <a:cs typeface="Arial" panose="020B0604020202020204" pitchFamily="34" charset="0"/>
                        </a:rPr>
                        <a:t>Produk</a:t>
                      </a:r>
                      <a:r>
                        <a:rPr lang="en-ID" sz="1600" b="0" dirty="0">
                          <a:solidFill>
                            <a:schemeClr val="tx1"/>
                          </a:solidFill>
                          <a:effectLst/>
                          <a:latin typeface="Arial" panose="020B0604020202020204" pitchFamily="34" charset="0"/>
                          <a:cs typeface="Arial" panose="020B0604020202020204" pitchFamily="34" charset="0"/>
                        </a:rPr>
                        <a:t> Jasa </a:t>
                      </a:r>
                      <a:r>
                        <a:rPr lang="en-ID" sz="1600" b="0" dirty="0" err="1">
                          <a:solidFill>
                            <a:schemeClr val="tx1"/>
                          </a:solidFill>
                          <a:effectLst/>
                          <a:latin typeface="Arial" panose="020B0604020202020204" pitchFamily="34" charset="0"/>
                          <a:cs typeface="Arial" panose="020B0604020202020204" pitchFamily="34" charset="0"/>
                        </a:rPr>
                        <a:t>Konstruksi</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a:effectLst/>
                          <a:latin typeface="Arial" panose="020B0604020202020204" pitchFamily="34" charset="0"/>
                          <a:ea typeface="Arial MT"/>
                          <a:cs typeface="Arial" panose="020B0604020202020204" pitchFamily="34" charset="0"/>
                        </a:rPr>
                        <a:t>Januari s.d Desember 2025 </a:t>
                      </a:r>
                      <a:endParaRPr lang="en-US"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a:effectLst/>
                          <a:latin typeface="Arial" panose="020B0604020202020204" pitchFamily="34" charset="0"/>
                          <a:ea typeface="Arial MT"/>
                          <a:cs typeface="Arial" panose="020B0604020202020204" pitchFamily="34" charset="0"/>
                        </a:rPr>
                        <a:t>Kab/Kota se Kalimantan Timur </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ms-MY"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effectLst/>
                          <a:latin typeface="Arial" panose="020B0604020202020204" pitchFamily="34" charset="0"/>
                          <a:cs typeface="Arial" panose="020B0604020202020204" pitchFamily="34" charset="0"/>
                        </a:rPr>
                        <a:t>Rp</a:t>
                      </a:r>
                      <a:r>
                        <a:rPr lang="ms-MY" sz="1600" b="0" dirty="0">
                          <a:effectLst/>
                          <a:latin typeface="Arial" panose="020B0604020202020204" pitchFamily="34" charset="0"/>
                          <a:cs typeface="Arial" panose="020B0604020202020204" pitchFamily="34" charset="0"/>
                        </a:rPr>
                        <a:t>. 67.200.000</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338550278"/>
                  </a:ext>
                </a:extLst>
              </a:tr>
            </a:tbl>
          </a:graphicData>
        </a:graphic>
      </p:graphicFrame>
    </p:spTree>
    <p:extLst>
      <p:ext uri="{BB962C8B-B14F-4D97-AF65-F5344CB8AC3E}">
        <p14:creationId xmlns:p14="http://schemas.microsoft.com/office/powerpoint/2010/main" val="2157482530"/>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792D82-5831-B07D-9599-369BD5C82C84}"/>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10833B5A-B46F-A74A-05DF-128A861D1844}"/>
              </a:ext>
            </a:extLst>
          </p:cNvPr>
          <p:cNvSpPr>
            <a:spLocks noChangeArrowheads="1"/>
          </p:cNvSpPr>
          <p:nvPr/>
        </p:nvSpPr>
        <p:spPr bwMode="auto">
          <a:xfrm>
            <a:off x="0" y="3667"/>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a:extLst>
              <a:ext uri="{FF2B5EF4-FFF2-40B4-BE49-F238E27FC236}">
                <a16:creationId xmlns:a16="http://schemas.microsoft.com/office/drawing/2014/main" id="{2D628F7A-9745-362A-C2BF-65ACA8FBEF60}"/>
              </a:ext>
            </a:extLst>
          </p:cNvPr>
          <p:cNvSpPr>
            <a:spLocks noGrp="1"/>
          </p:cNvSpPr>
          <p:nvPr>
            <p:ph type="ctrTitle"/>
          </p:nvPr>
        </p:nvSpPr>
        <p:spPr>
          <a:xfrm>
            <a:off x="-147804" y="-208161"/>
            <a:ext cx="9144000" cy="1423235"/>
          </a:xfrm>
        </p:spPr>
        <p:txBody>
          <a:bodyPr>
            <a:noAutofit/>
          </a:bodyPr>
          <a:lstStyle/>
          <a:p>
            <a:br>
              <a:rPr lang="en-US" sz="2500" dirty="0"/>
            </a:br>
            <a:endParaRPr lang="en-US" sz="2500" dirty="0"/>
          </a:p>
        </p:txBody>
      </p:sp>
      <p:sp>
        <p:nvSpPr>
          <p:cNvPr id="16" name="Title 12">
            <a:extLst>
              <a:ext uri="{FF2B5EF4-FFF2-40B4-BE49-F238E27FC236}">
                <a16:creationId xmlns:a16="http://schemas.microsoft.com/office/drawing/2014/main" id="{2A7A90CE-F81D-7417-1C71-71BFE2A24A76}"/>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EBFEBAD7-25DB-04EA-F58D-5F11027E63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8D81287B-EE61-35C0-DC19-79E723FA82F0}"/>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Text Placeholder 34">
            <a:extLst>
              <a:ext uri="{FF2B5EF4-FFF2-40B4-BE49-F238E27FC236}">
                <a16:creationId xmlns:a16="http://schemas.microsoft.com/office/drawing/2014/main" id="{A0F21EC5-F768-0F84-1E3C-0FF631BE08C4}"/>
              </a:ext>
            </a:extLst>
          </p:cNvPr>
          <p:cNvSpPr txBox="1">
            <a:spLocks/>
          </p:cNvSpPr>
          <p:nvPr/>
        </p:nvSpPr>
        <p:spPr>
          <a:xfrm>
            <a:off x="160839" y="115927"/>
            <a:ext cx="9163053" cy="976893"/>
          </a:xfrm>
          <a:prstGeom prst="rect">
            <a:avLst/>
          </a:prstGeom>
          <a:solidFill>
            <a:schemeClr val="bg1">
              <a:lumMod val="85000"/>
            </a:schemeClr>
          </a:solidFill>
          <a:ln>
            <a:solidFill>
              <a:schemeClr val="tx1"/>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schemeClr val="tx1"/>
                </a:solidFill>
                <a:effectLst/>
                <a:uLnTx/>
                <a:uFillTx/>
                <a:latin typeface="Arial" panose="020B0604020202020204" pitchFamily="34" charset="0"/>
              </a:rPr>
              <a:t>RENCANA KERJA SUB </a:t>
            </a:r>
            <a:r>
              <a:rPr lang="en-US" sz="1400" b="1" dirty="0">
                <a:solidFill>
                  <a:schemeClr val="tx1"/>
                </a:solidFill>
                <a:latin typeface="Arial" panose="020B0604020202020204" pitchFamily="34" charset="0"/>
              </a:rPr>
              <a:t>KEGIATAN</a:t>
            </a:r>
          </a:p>
          <a:p>
            <a:r>
              <a:rPr lang="en-US" sz="1600" b="1" dirty="0">
                <a:solidFill>
                  <a:schemeClr val="tx1"/>
                </a:solidFill>
                <a:latin typeface="Arial" panose="020B0604020202020204" pitchFamily="34" charset="0"/>
              </a:rPr>
              <a:t>PEMBINAAN TERTIB USAHA, TERTIB PENYELENGGARAAN, DAN TERTIB PEMANFAATAN PRODUK JASA KONSTRUKSI</a:t>
            </a:r>
            <a:br>
              <a:rPr lang="en-US" sz="1600" b="1" dirty="0">
                <a:solidFill>
                  <a:schemeClr val="tx1"/>
                </a:solidFill>
                <a:latin typeface="Arial" panose="020B0604020202020204" pitchFamily="34" charset="0"/>
              </a:rPr>
            </a:br>
            <a:r>
              <a:rPr lang="en-US" sz="1600" b="1" dirty="0">
                <a:solidFill>
                  <a:schemeClr val="tx1"/>
                </a:solidFill>
                <a:latin typeface="Arial" panose="020B0604020202020204" pitchFamily="34" charset="0"/>
              </a:rPr>
              <a:t>(TOTAL PAGU RP. 908.247.168)</a:t>
            </a:r>
          </a:p>
        </p:txBody>
      </p:sp>
      <p:graphicFrame>
        <p:nvGraphicFramePr>
          <p:cNvPr id="12" name="Table 11">
            <a:extLst>
              <a:ext uri="{FF2B5EF4-FFF2-40B4-BE49-F238E27FC236}">
                <a16:creationId xmlns:a16="http://schemas.microsoft.com/office/drawing/2014/main" id="{21553DC4-AE26-7B17-3B16-9103B539C0CF}"/>
              </a:ext>
            </a:extLst>
          </p:cNvPr>
          <p:cNvGraphicFramePr>
            <a:graphicFrameLocks noGrp="1"/>
          </p:cNvGraphicFramePr>
          <p:nvPr>
            <p:extLst>
              <p:ext uri="{D42A27DB-BD31-4B8C-83A1-F6EECF244321}">
                <p14:modId xmlns:p14="http://schemas.microsoft.com/office/powerpoint/2010/main" val="1534064154"/>
              </p:ext>
            </p:extLst>
          </p:nvPr>
        </p:nvGraphicFramePr>
        <p:xfrm>
          <a:off x="160839" y="1160477"/>
          <a:ext cx="11870322" cy="5630302"/>
        </p:xfrm>
        <a:graphic>
          <a:graphicData uri="http://schemas.openxmlformats.org/drawingml/2006/table">
            <a:tbl>
              <a:tblPr firstRow="1" bandRow="1">
                <a:tableStyleId>{7DF18680-E054-41AD-8BC1-D1AEF772440D}</a:tableStyleId>
              </a:tblPr>
              <a:tblGrid>
                <a:gridCol w="1024593">
                  <a:extLst>
                    <a:ext uri="{9D8B030D-6E8A-4147-A177-3AD203B41FA5}">
                      <a16:colId xmlns:a16="http://schemas.microsoft.com/office/drawing/2014/main" val="28405550"/>
                    </a:ext>
                  </a:extLst>
                </a:gridCol>
                <a:gridCol w="5234672">
                  <a:extLst>
                    <a:ext uri="{9D8B030D-6E8A-4147-A177-3AD203B41FA5}">
                      <a16:colId xmlns:a16="http://schemas.microsoft.com/office/drawing/2014/main" val="3285454689"/>
                    </a:ext>
                  </a:extLst>
                </a:gridCol>
                <a:gridCol w="1921008">
                  <a:extLst>
                    <a:ext uri="{9D8B030D-6E8A-4147-A177-3AD203B41FA5}">
                      <a16:colId xmlns:a16="http://schemas.microsoft.com/office/drawing/2014/main" val="3952095426"/>
                    </a:ext>
                  </a:extLst>
                </a:gridCol>
                <a:gridCol w="1809955">
                  <a:extLst>
                    <a:ext uri="{9D8B030D-6E8A-4147-A177-3AD203B41FA5}">
                      <a16:colId xmlns:a16="http://schemas.microsoft.com/office/drawing/2014/main" val="1315430735"/>
                    </a:ext>
                  </a:extLst>
                </a:gridCol>
                <a:gridCol w="1880094">
                  <a:extLst>
                    <a:ext uri="{9D8B030D-6E8A-4147-A177-3AD203B41FA5}">
                      <a16:colId xmlns:a16="http://schemas.microsoft.com/office/drawing/2014/main" val="338565280"/>
                    </a:ext>
                  </a:extLst>
                </a:gridCol>
              </a:tblGrid>
              <a:tr h="591370">
                <a:tc>
                  <a:txBody>
                    <a:bodyPr/>
                    <a:lstStyle/>
                    <a:p>
                      <a:pPr algn="ctr"/>
                      <a:r>
                        <a:rPr lang="en-US" sz="1600" dirty="0">
                          <a:solidFill>
                            <a:schemeClr val="tx1"/>
                          </a:solidFill>
                        </a:rPr>
                        <a:t>NO.</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NAMA PEKERJAAN</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TANGGAL PELAKSANAAN</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LOKASI</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PAGU</a:t>
                      </a:r>
                      <a:endParaRPr lang="en-US" sz="1600" dirty="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239280354"/>
                  </a:ext>
                </a:extLst>
              </a:tr>
              <a:tr h="295138">
                <a:tc>
                  <a:txBody>
                    <a:bodyPr/>
                    <a:lstStyle/>
                    <a:p>
                      <a:pPr algn="ctr"/>
                      <a:r>
                        <a:rPr lang="en-US" sz="1200" dirty="0">
                          <a:latin typeface="Arial" panose="020B0604020202020204" pitchFamily="34" charset="0"/>
                          <a:cs typeface="Arial" panose="020B0604020202020204" pitchFamily="34" charset="0"/>
                        </a:rPr>
                        <a:t>1.</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Forum Jasa Konstruksi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Kalimantan</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Timur Tahun 2025</a:t>
                      </a:r>
                      <a:endParaRPr lang="en-ID" sz="1200" b="0" i="0" u="none" strike="noStrike" dirty="0">
                        <a:solidFill>
                          <a:schemeClr val="tx1"/>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dirty="0">
                          <a:solidFill>
                            <a:schemeClr val="tx1"/>
                          </a:solidFill>
                          <a:effectLst/>
                          <a:latin typeface="Arial" panose="020B0604020202020204" pitchFamily="34" charset="0"/>
                          <a:ea typeface="Arial MT"/>
                          <a:cs typeface="Arial" panose="020B0604020202020204" pitchFamily="34" charset="0"/>
                        </a:rPr>
                        <a:t>23 Juli 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Arial MT"/>
                          <a:cs typeface="Arial" panose="020B0604020202020204" pitchFamily="34" charset="0"/>
                        </a:rPr>
                        <a:t>Balikpapan</a:t>
                      </a:r>
                      <a:endParaRPr lang="ms-MY"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Rp</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79.846.800</a:t>
                      </a:r>
                      <a:endParaRPr lang="ms-MY" sz="1200" b="0" dirty="0">
                        <a:solidFill>
                          <a:schemeClr val="tx1"/>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1444880"/>
                  </a:ext>
                </a:extLst>
              </a:tr>
              <a:tr h="466872">
                <a:tc>
                  <a:txBody>
                    <a:bodyPr/>
                    <a:lstStyle/>
                    <a:p>
                      <a:pPr algn="ctr"/>
                      <a:r>
                        <a:rPr lang="en-US" sz="1200" dirty="0">
                          <a:latin typeface="Arial" panose="020B0604020202020204" pitchFamily="34" charset="0"/>
                          <a:cs typeface="Arial" panose="020B0604020202020204" pitchFamily="34" charset="0"/>
                        </a:rPr>
                        <a:t>2.</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Rapat Koordinasi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Kelembagaan</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Sub</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Urusan Jasa Konstruksi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Kab</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/Kota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Se</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Kalimantan</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Timur</a:t>
                      </a:r>
                      <a:endParaRPr lang="en-ID" sz="1200" b="0" i="0" u="none" strike="noStrike" dirty="0">
                        <a:solidFill>
                          <a:schemeClr val="tx1"/>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dirty="0">
                          <a:solidFill>
                            <a:schemeClr val="tx1"/>
                          </a:solidFill>
                          <a:effectLst/>
                          <a:latin typeface="Arial" panose="020B0604020202020204" pitchFamily="34" charset="0"/>
                          <a:ea typeface="Arial MT"/>
                          <a:cs typeface="Arial" panose="020B0604020202020204" pitchFamily="34" charset="0"/>
                        </a:rPr>
                        <a:t>25 September 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Arial MT"/>
                          <a:cs typeface="Arial" panose="020B0604020202020204" pitchFamily="34" charset="0"/>
                        </a:rPr>
                        <a:t>Bontang</a:t>
                      </a:r>
                      <a:endParaRPr lang="ms-MY"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Rp</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70.675.780</a:t>
                      </a:r>
                      <a:endParaRPr lang="ms-MY" sz="1200" b="0" dirty="0">
                        <a:solidFill>
                          <a:schemeClr val="tx1"/>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157715460"/>
                  </a:ext>
                </a:extLst>
              </a:tr>
              <a:tr h="295138">
                <a:tc>
                  <a:txBody>
                    <a:bodyPr/>
                    <a:lstStyle/>
                    <a:p>
                      <a:pPr algn="ctr"/>
                      <a:r>
                        <a:rPr lang="en-US" sz="1200" dirty="0">
                          <a:latin typeface="Arial" panose="020B0604020202020204" pitchFamily="34" charset="0"/>
                          <a:cs typeface="Arial" panose="020B0604020202020204" pitchFamily="34" charset="0"/>
                        </a:rPr>
                        <a:t>3.</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Sosialisasi Peraturan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Perundang</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 Undangan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Sub</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Urusan Jasa Konstruksi</a:t>
                      </a:r>
                      <a:endParaRPr lang="en-ID" sz="1200" b="0" i="0" u="none" strike="noStrike" dirty="0">
                        <a:solidFill>
                          <a:schemeClr val="tx1"/>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a:solidFill>
                            <a:schemeClr val="tx1"/>
                          </a:solidFill>
                          <a:effectLst/>
                          <a:latin typeface="Arial" panose="020B0604020202020204" pitchFamily="34" charset="0"/>
                          <a:ea typeface="Arial MT"/>
                          <a:cs typeface="Arial" panose="020B0604020202020204" pitchFamily="34" charset="0"/>
                        </a:rPr>
                        <a:t>2 Juni 2025 </a:t>
                      </a:r>
                      <a:endParaRPr lang="en-US"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Arial MT"/>
                          <a:cs typeface="Arial" panose="020B0604020202020204" pitchFamily="34" charset="0"/>
                        </a:rPr>
                        <a:t>Samarinda</a:t>
                      </a:r>
                      <a:endParaRPr lang="ms-MY"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Rp</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42.548.100</a:t>
                      </a:r>
                      <a:endParaRPr lang="ms-MY" sz="1200" b="0" dirty="0">
                        <a:solidFill>
                          <a:schemeClr val="tx1"/>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338550278"/>
                  </a:ext>
                </a:extLst>
              </a:tr>
              <a:tr h="466872">
                <a:tc>
                  <a:txBody>
                    <a:bodyPr/>
                    <a:lstStyle/>
                    <a:p>
                      <a:pPr algn="ctr"/>
                      <a:r>
                        <a:rPr lang="en-US" sz="1200" dirty="0">
                          <a:latin typeface="Arial" panose="020B0604020202020204" pitchFamily="34" charset="0"/>
                          <a:cs typeface="Arial" panose="020B0604020202020204" pitchFamily="34" charset="0"/>
                        </a:rPr>
                        <a:t>4.</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Sosialisasi NSPK/Kebijakan Khusus Kepada Masyarakat </a:t>
                      </a:r>
                      <a:r>
                        <a:rPr lang="ms-MY" sz="1200" b="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Jasa Konstruksi</a:t>
                      </a:r>
                      <a:endParaRPr lang="en-ID" sz="1200" b="0" i="0" u="none" strike="noStrike" dirty="0">
                        <a:solidFill>
                          <a:schemeClr val="tx1"/>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a:solidFill>
                            <a:schemeClr val="tx1"/>
                          </a:solidFill>
                          <a:effectLst/>
                          <a:latin typeface="Arial" panose="020B0604020202020204" pitchFamily="34" charset="0"/>
                          <a:ea typeface="Arial MT"/>
                          <a:cs typeface="Arial" panose="020B0604020202020204" pitchFamily="34" charset="0"/>
                        </a:rPr>
                        <a:t>1 Juli 2025 </a:t>
                      </a:r>
                      <a:endParaRPr lang="en-US"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Arial MT"/>
                          <a:cs typeface="Arial" panose="020B0604020202020204" pitchFamily="34" charset="0"/>
                        </a:rPr>
                        <a:t>Samarinda</a:t>
                      </a:r>
                      <a:endParaRPr lang="ms-MY"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Rp</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42.548.100</a:t>
                      </a:r>
                      <a:endParaRPr lang="ms-MY" sz="1200" b="0" dirty="0">
                        <a:solidFill>
                          <a:schemeClr val="tx1"/>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2304971674"/>
                  </a:ext>
                </a:extLst>
              </a:tr>
              <a:tr h="466872">
                <a:tc>
                  <a:txBody>
                    <a:bodyPr/>
                    <a:lstStyle/>
                    <a:p>
                      <a:pPr algn="ctr"/>
                      <a:r>
                        <a:rPr lang="en-US" sz="1200" dirty="0">
                          <a:latin typeface="Arial" panose="020B0604020202020204" pitchFamily="34" charset="0"/>
                          <a:cs typeface="Arial" panose="020B0604020202020204" pitchFamily="34" charset="0"/>
                        </a:rPr>
                        <a:t>5.</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Sosialisasi Produk Hukum Kepala Daerah Lingkup Pemerintah Daerah Provinsi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Kaltim</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Tahun 2025</a:t>
                      </a:r>
                      <a:endParaRPr lang="en-ID"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a:solidFill>
                            <a:schemeClr val="tx1"/>
                          </a:solidFill>
                          <a:effectLst/>
                          <a:latin typeface="Arial" panose="020B0604020202020204" pitchFamily="34" charset="0"/>
                          <a:ea typeface="Arial MT"/>
                          <a:cs typeface="Arial" panose="020B0604020202020204" pitchFamily="34" charset="0"/>
                        </a:rPr>
                        <a:t>11 Agustus 2025 </a:t>
                      </a:r>
                      <a:endParaRPr lang="en-US"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Arial MT"/>
                          <a:cs typeface="Arial" panose="020B0604020202020204" pitchFamily="34" charset="0"/>
                        </a:rPr>
                        <a:t>Samarinda</a:t>
                      </a:r>
                      <a:endParaRPr lang="ms-MY"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Rp</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42.548.100</a:t>
                      </a:r>
                      <a:endParaRPr lang="ms-MY" sz="1200" b="0" dirty="0">
                        <a:solidFill>
                          <a:schemeClr val="tx1"/>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569165744"/>
                  </a:ext>
                </a:extLst>
              </a:tr>
              <a:tr h="466872">
                <a:tc>
                  <a:txBody>
                    <a:bodyPr/>
                    <a:lstStyle/>
                    <a:p>
                      <a:pPr algn="ctr"/>
                      <a:r>
                        <a:rPr lang="en-US" sz="1200" dirty="0">
                          <a:latin typeface="Arial" panose="020B0604020202020204" pitchFamily="34" charset="0"/>
                          <a:cs typeface="Arial" panose="020B0604020202020204" pitchFamily="34" charset="0"/>
                        </a:rPr>
                        <a:t>6.</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Pembekalan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Teknis</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Dalam Rangka Pembinaan Masyarakat Jasa Konstruksi</a:t>
                      </a:r>
                      <a:endParaRPr lang="en-ID"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a:solidFill>
                            <a:schemeClr val="tx1"/>
                          </a:solidFill>
                          <a:effectLst/>
                          <a:latin typeface="Arial" panose="020B0604020202020204" pitchFamily="34" charset="0"/>
                          <a:ea typeface="Arial MT"/>
                          <a:cs typeface="Arial" panose="020B0604020202020204" pitchFamily="34" charset="0"/>
                        </a:rPr>
                        <a:t>9 September 2025 </a:t>
                      </a:r>
                      <a:endParaRPr lang="en-US"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Arial MT"/>
                          <a:cs typeface="Arial" panose="020B0604020202020204" pitchFamily="34" charset="0"/>
                        </a:rPr>
                        <a:t>Samarinda</a:t>
                      </a:r>
                      <a:endParaRPr lang="ms-MY"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Rp</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32.898.100</a:t>
                      </a:r>
                      <a:endParaRPr lang="ms-MY" sz="1200" b="0" dirty="0">
                        <a:solidFill>
                          <a:schemeClr val="tx1"/>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351436257"/>
                  </a:ext>
                </a:extLst>
              </a:tr>
              <a:tr h="466872">
                <a:tc>
                  <a:txBody>
                    <a:bodyPr/>
                    <a:lstStyle/>
                    <a:p>
                      <a:pPr algn="ctr"/>
                      <a:r>
                        <a:rPr lang="en-US" sz="1200" dirty="0">
                          <a:latin typeface="Arial" panose="020B0604020202020204" pitchFamily="34" charset="0"/>
                          <a:cs typeface="Arial" panose="020B0604020202020204" pitchFamily="34" charset="0"/>
                        </a:rPr>
                        <a:t>7.</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Pembekalan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Teknis</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Penerapan Sistem Yang Dikembangkan Oleh Pemerintah Pusat</a:t>
                      </a:r>
                      <a:endParaRPr lang="en-ID" sz="1200" b="0" i="0" u="none" strike="noStrike" dirty="0">
                        <a:solidFill>
                          <a:schemeClr val="tx1"/>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a:solidFill>
                            <a:schemeClr val="tx1"/>
                          </a:solidFill>
                          <a:effectLst/>
                          <a:latin typeface="Arial" panose="020B0604020202020204" pitchFamily="34" charset="0"/>
                          <a:ea typeface="Arial MT"/>
                          <a:cs typeface="Arial" panose="020B0604020202020204" pitchFamily="34" charset="0"/>
                        </a:rPr>
                        <a:t>30 September 2025 </a:t>
                      </a:r>
                      <a:endParaRPr lang="en-US"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a:solidFill>
                            <a:schemeClr val="tx1"/>
                          </a:solidFill>
                          <a:effectLst/>
                          <a:latin typeface="Arial" panose="020B0604020202020204" pitchFamily="34" charset="0"/>
                          <a:ea typeface="Arial MT"/>
                          <a:cs typeface="Arial" panose="020B0604020202020204" pitchFamily="34" charset="0"/>
                        </a:rPr>
                        <a:t>Samarinda</a:t>
                      </a:r>
                      <a:endParaRPr lang="ms-MY"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Rp</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26.471.130</a:t>
                      </a:r>
                      <a:endParaRPr lang="en-ID" sz="1200" b="0" dirty="0">
                        <a:solidFill>
                          <a:schemeClr val="tx1"/>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472309670"/>
                  </a:ext>
                </a:extLst>
              </a:tr>
              <a:tr h="295138">
                <a:tc>
                  <a:txBody>
                    <a:bodyPr/>
                    <a:lstStyle/>
                    <a:p>
                      <a:pPr algn="ctr"/>
                      <a:r>
                        <a:rPr lang="en-US" sz="1200" dirty="0">
                          <a:latin typeface="Arial" panose="020B0604020202020204" pitchFamily="34" charset="0"/>
                          <a:cs typeface="Arial" panose="020B0604020202020204" pitchFamily="34" charset="0"/>
                        </a:rPr>
                        <a:t>8.</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Pembekalan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Teknis</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Terhadap Penyelenggaraan Sektor Jasa Konstruksi </a:t>
                      </a:r>
                      <a:endParaRPr lang="en-ID" sz="1200" b="0" i="0" u="none" strike="noStrike" dirty="0">
                        <a:solidFill>
                          <a:schemeClr val="tx1"/>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a:solidFill>
                            <a:schemeClr val="tx1"/>
                          </a:solidFill>
                          <a:effectLst/>
                          <a:latin typeface="Arial" panose="020B0604020202020204" pitchFamily="34" charset="0"/>
                          <a:ea typeface="Arial MT"/>
                          <a:cs typeface="Arial" panose="020B0604020202020204" pitchFamily="34" charset="0"/>
                        </a:rPr>
                        <a:t>30 Oktober 2025 </a:t>
                      </a:r>
                      <a:endParaRPr lang="en-US"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a:solidFill>
                            <a:schemeClr val="tx1"/>
                          </a:solidFill>
                          <a:effectLst/>
                          <a:latin typeface="Arial" panose="020B0604020202020204" pitchFamily="34" charset="0"/>
                          <a:ea typeface="Arial MT"/>
                          <a:cs typeface="Arial" panose="020B0604020202020204" pitchFamily="34" charset="0"/>
                        </a:rPr>
                        <a:t>Samarinda</a:t>
                      </a:r>
                      <a:endParaRPr lang="ms-MY"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Rp</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26.715.270</a:t>
                      </a:r>
                      <a:endParaRPr lang="en-ID" sz="1200" b="0" dirty="0">
                        <a:solidFill>
                          <a:schemeClr val="tx1"/>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608555639"/>
                  </a:ext>
                </a:extLst>
              </a:tr>
              <a:tr h="466872">
                <a:tc>
                  <a:txBody>
                    <a:bodyPr/>
                    <a:lstStyle/>
                    <a:p>
                      <a:pPr algn="ctr"/>
                      <a:r>
                        <a:rPr lang="en-US" sz="1200" dirty="0">
                          <a:latin typeface="Arial" panose="020B0604020202020204" pitchFamily="34" charset="0"/>
                          <a:cs typeface="Arial" panose="020B0604020202020204" pitchFamily="34" charset="0"/>
                        </a:rPr>
                        <a:t>9.</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Penilaian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Kinerja</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Sub</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Urusan Jasa Konstruksi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Kabupaten</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/Kota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Se</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Kaltim</a:t>
                      </a:r>
                      <a:endParaRPr lang="en-ID" sz="1200" b="0" i="0" u="none" strike="noStrike" dirty="0">
                        <a:solidFill>
                          <a:schemeClr val="tx1"/>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a:solidFill>
                            <a:schemeClr val="tx1"/>
                          </a:solidFill>
                          <a:effectLst/>
                          <a:latin typeface="Arial" panose="020B0604020202020204" pitchFamily="34" charset="0"/>
                          <a:ea typeface="Arial MT"/>
                          <a:cs typeface="Arial" panose="020B0604020202020204" pitchFamily="34" charset="0"/>
                        </a:rPr>
                        <a:t>Juni s.d Oktober 2025 </a:t>
                      </a:r>
                      <a:endParaRPr lang="en-US"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a:solidFill>
                            <a:schemeClr val="tx1"/>
                          </a:solidFill>
                          <a:effectLst/>
                          <a:latin typeface="Arial" panose="020B0604020202020204" pitchFamily="34" charset="0"/>
                          <a:ea typeface="Arial MT"/>
                          <a:cs typeface="Arial" panose="020B0604020202020204" pitchFamily="34" charset="0"/>
                        </a:rPr>
                        <a:t>Kab/Kota se Kalimantan Timur</a:t>
                      </a:r>
                      <a:endParaRPr lang="ms-MY"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Rp</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119.574.270</a:t>
                      </a:r>
                      <a:endParaRPr lang="en-ID" sz="1200" b="0" dirty="0">
                        <a:solidFill>
                          <a:schemeClr val="tx1"/>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2703604849"/>
                  </a:ext>
                </a:extLst>
              </a:tr>
              <a:tr h="295138">
                <a:tc>
                  <a:txBody>
                    <a:bodyPr/>
                    <a:lstStyle/>
                    <a:p>
                      <a:pPr algn="ctr"/>
                      <a:r>
                        <a:rPr lang="en-US" sz="1200" dirty="0">
                          <a:latin typeface="Arial" panose="020B0604020202020204" pitchFamily="34" charset="0"/>
                          <a:cs typeface="Arial" panose="020B0604020202020204" pitchFamily="34" charset="0"/>
                        </a:rPr>
                        <a:t>10.</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Pembinaan Tenaga Kerja Konstruksi (TKK)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Kab</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/Kota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Se</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Kalimantan</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Timur </a:t>
                      </a:r>
                      <a:endParaRPr lang="en-ID" sz="1200" b="0" i="0" u="none" strike="noStrike" dirty="0">
                        <a:solidFill>
                          <a:schemeClr val="tx1"/>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a:solidFill>
                            <a:schemeClr val="tx1"/>
                          </a:solidFill>
                          <a:effectLst/>
                          <a:latin typeface="Arial" panose="020B0604020202020204" pitchFamily="34" charset="0"/>
                          <a:ea typeface="Arial MT"/>
                          <a:cs typeface="Arial" panose="020B0604020202020204" pitchFamily="34" charset="0"/>
                        </a:rPr>
                        <a:t>3 Desember 2025 </a:t>
                      </a:r>
                      <a:endParaRPr lang="en-US"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a:solidFill>
                            <a:schemeClr val="tx1"/>
                          </a:solidFill>
                          <a:effectLst/>
                          <a:latin typeface="Arial" panose="020B0604020202020204" pitchFamily="34" charset="0"/>
                          <a:ea typeface="Arial MT"/>
                          <a:cs typeface="Arial" panose="020B0604020202020204" pitchFamily="34" charset="0"/>
                        </a:rPr>
                        <a:t>Samarinda</a:t>
                      </a:r>
                      <a:endParaRPr lang="ms-MY"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Rp</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33.674.000</a:t>
                      </a:r>
                      <a:endParaRPr lang="en-ID" sz="1200" b="0" dirty="0">
                        <a:solidFill>
                          <a:schemeClr val="tx1"/>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1846982835"/>
                  </a:ext>
                </a:extLst>
              </a:tr>
              <a:tr h="466872">
                <a:tc>
                  <a:txBody>
                    <a:bodyPr/>
                    <a:lstStyle/>
                    <a:p>
                      <a:pPr algn="ctr"/>
                      <a:r>
                        <a:rPr lang="en-US" sz="1200" dirty="0">
                          <a:latin typeface="Arial" panose="020B0604020202020204" pitchFamily="34" charset="0"/>
                          <a:cs typeface="Arial" panose="020B0604020202020204" pitchFamily="34" charset="0"/>
                        </a:rPr>
                        <a:t>11.</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Monitoring</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Penguatan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Kelembagaan</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Kabupaten</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/Kota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Se</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Kalimantan</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Timur </a:t>
                      </a: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Sub</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Urusan Jasa Konstruksi</a:t>
                      </a:r>
                      <a:endParaRPr lang="en-ID" sz="1200" b="0" i="0" u="none" strike="noStrike" dirty="0">
                        <a:solidFill>
                          <a:schemeClr val="tx1"/>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a:solidFill>
                            <a:schemeClr val="tx1"/>
                          </a:solidFill>
                          <a:effectLst/>
                          <a:latin typeface="Arial" panose="020B0604020202020204" pitchFamily="34" charset="0"/>
                          <a:ea typeface="Arial MT"/>
                          <a:cs typeface="Arial" panose="020B0604020202020204" pitchFamily="34" charset="0"/>
                        </a:rPr>
                        <a:t>Januari s.d Oktober 2025 </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a:solidFill>
                            <a:schemeClr val="tx1"/>
                          </a:solidFill>
                          <a:effectLst/>
                          <a:latin typeface="Arial" panose="020B0604020202020204" pitchFamily="34" charset="0"/>
                          <a:ea typeface="Arial MT"/>
                          <a:cs typeface="Arial" panose="020B0604020202020204" pitchFamily="34" charset="0"/>
                        </a:rPr>
                        <a:t>Kab/Kota se Kalimantan Timur</a:t>
                      </a:r>
                      <a:endParaRPr lang="ms-MY"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Rp</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18.464.000</a:t>
                      </a:r>
                      <a:endParaRPr lang="ms-MY" sz="1200" b="0" dirty="0">
                        <a:solidFill>
                          <a:schemeClr val="tx1"/>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706098839"/>
                  </a:ext>
                </a:extLst>
              </a:tr>
              <a:tr h="295138">
                <a:tc>
                  <a:txBody>
                    <a:bodyPr/>
                    <a:lstStyle/>
                    <a:p>
                      <a:pPr algn="ctr"/>
                      <a:r>
                        <a:rPr lang="en-US" sz="1200" dirty="0">
                          <a:latin typeface="Arial" panose="020B0604020202020204" pitchFamily="34" charset="0"/>
                          <a:cs typeface="Arial" panose="020B0604020202020204" pitchFamily="34" charset="0"/>
                        </a:rPr>
                        <a:t>12.</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Coaching</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Klinik Masyarakat Jasa Konstruksi </a:t>
                      </a:r>
                      <a:endParaRPr lang="en-ID" sz="1200" b="0" i="0" u="none" strike="noStrike" dirty="0">
                        <a:solidFill>
                          <a:schemeClr val="tx1"/>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a:solidFill>
                            <a:schemeClr val="tx1"/>
                          </a:solidFill>
                          <a:effectLst/>
                          <a:latin typeface="Arial" panose="020B0604020202020204" pitchFamily="34" charset="0"/>
                          <a:ea typeface="Arial MT"/>
                          <a:cs typeface="Arial" panose="020B0604020202020204" pitchFamily="34" charset="0"/>
                        </a:rPr>
                        <a:t>Januari s.d Oktober 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a:solidFill>
                            <a:schemeClr val="tx1"/>
                          </a:solidFill>
                          <a:effectLst/>
                          <a:latin typeface="Arial" panose="020B0604020202020204" pitchFamily="34" charset="0"/>
                          <a:ea typeface="Arial MT"/>
                          <a:cs typeface="Arial" panose="020B0604020202020204" pitchFamily="34" charset="0"/>
                        </a:rPr>
                        <a:t>Samarinda</a:t>
                      </a:r>
                      <a:endParaRPr lang="ms-MY"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Rp</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1.320.000</a:t>
                      </a:r>
                      <a:endParaRPr lang="en-ID" sz="1200" b="0" dirty="0">
                        <a:solidFill>
                          <a:schemeClr val="tx1"/>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484951154"/>
                  </a:ext>
                </a:extLst>
              </a:tr>
              <a:tr h="295138">
                <a:tc>
                  <a:txBody>
                    <a:bodyPr/>
                    <a:lstStyle/>
                    <a:p>
                      <a:pPr algn="ctr"/>
                      <a:r>
                        <a:rPr lang="en-US" sz="1200" dirty="0">
                          <a:latin typeface="Arial" panose="020B0604020202020204" pitchFamily="34" charset="0"/>
                          <a:cs typeface="Arial" panose="020B0604020202020204" pitchFamily="34" charset="0"/>
                        </a:rPr>
                        <a:t>13.</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ms-MY" sz="1200" b="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Biaya </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Operasional Bidang Bina Konstruksi</a:t>
                      </a:r>
                      <a:endParaRPr lang="en-ID" sz="1200" b="0" i="0" u="none" strike="noStrike" dirty="0">
                        <a:solidFill>
                          <a:schemeClr val="tx1"/>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a:solidFill>
                            <a:schemeClr val="tx1"/>
                          </a:solidFill>
                          <a:effectLst/>
                          <a:latin typeface="Arial" panose="020B0604020202020204" pitchFamily="34" charset="0"/>
                          <a:ea typeface="Arial MT"/>
                          <a:cs typeface="Arial" panose="020B0604020202020204" pitchFamily="34" charset="0"/>
                        </a:rPr>
                        <a:t>Januari s.d Oktober 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a:solidFill>
                            <a:schemeClr val="tx1"/>
                          </a:solidFill>
                          <a:effectLst/>
                          <a:latin typeface="Arial" panose="020B0604020202020204" pitchFamily="34" charset="0"/>
                          <a:ea typeface="Arial MT"/>
                          <a:cs typeface="Arial" panose="020B0604020202020204" pitchFamily="34" charset="0"/>
                        </a:rPr>
                        <a:t>Samarinda</a:t>
                      </a:r>
                      <a:endParaRPr lang="ms-MY" sz="1200" b="0" dirty="0">
                        <a:solidFill>
                          <a:schemeClr val="tx1"/>
                        </a:solidFill>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200" b="0" dirty="0" err="1">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Rp</a:t>
                      </a:r>
                      <a:r>
                        <a:rPr lang="ms-MY" sz="1200" b="0" dirty="0">
                          <a:solidFill>
                            <a:schemeClr val="tx1"/>
                          </a:solidFill>
                          <a:effectLst/>
                          <a:latin typeface="Arial" panose="020B0604020202020204" pitchFamily="34" charset="0"/>
                          <a:ea typeface="Microsoft JhengHei" panose="020B0604030504040204" pitchFamily="34" charset="-120"/>
                          <a:cs typeface="Arial" panose="020B0604020202020204" pitchFamily="34" charset="0"/>
                        </a:rPr>
                        <a:t>. 254.602.518</a:t>
                      </a:r>
                      <a:endParaRPr lang="en-ID" sz="1200" b="0" dirty="0">
                        <a:solidFill>
                          <a:schemeClr val="tx1"/>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45995988"/>
                  </a:ext>
                </a:extLst>
              </a:tr>
            </a:tbl>
          </a:graphicData>
        </a:graphic>
      </p:graphicFrame>
    </p:spTree>
    <p:extLst>
      <p:ext uri="{BB962C8B-B14F-4D97-AF65-F5344CB8AC3E}">
        <p14:creationId xmlns:p14="http://schemas.microsoft.com/office/powerpoint/2010/main" val="3870486736"/>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178954-BD32-DB61-ECE3-726BCB39CC62}"/>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BE1D6352-A973-C39B-AA0B-4FED5242914A}"/>
              </a:ext>
            </a:extLst>
          </p:cNvPr>
          <p:cNvSpPr>
            <a:spLocks noChangeArrowheads="1"/>
          </p:cNvSpPr>
          <p:nvPr/>
        </p:nvSpPr>
        <p:spPr bwMode="auto">
          <a:xfrm>
            <a:off x="0" y="-4641"/>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a:extLst>
              <a:ext uri="{FF2B5EF4-FFF2-40B4-BE49-F238E27FC236}">
                <a16:creationId xmlns:a16="http://schemas.microsoft.com/office/drawing/2014/main" id="{C6ADF54B-2AC2-2BE4-AFB8-3F3B377E9D69}"/>
              </a:ext>
            </a:extLst>
          </p:cNvPr>
          <p:cNvSpPr>
            <a:spLocks noGrp="1"/>
          </p:cNvSpPr>
          <p:nvPr>
            <p:ph type="ctrTitle"/>
          </p:nvPr>
        </p:nvSpPr>
        <p:spPr>
          <a:xfrm>
            <a:off x="-147804" y="-208161"/>
            <a:ext cx="9144000" cy="1423235"/>
          </a:xfrm>
        </p:spPr>
        <p:txBody>
          <a:bodyPr>
            <a:noAutofit/>
          </a:bodyPr>
          <a:lstStyle/>
          <a:p>
            <a:br>
              <a:rPr lang="en-US" sz="2500" dirty="0"/>
            </a:br>
            <a:endParaRPr lang="en-US" sz="2500" dirty="0"/>
          </a:p>
        </p:txBody>
      </p:sp>
      <p:sp>
        <p:nvSpPr>
          <p:cNvPr id="16" name="Title 12">
            <a:extLst>
              <a:ext uri="{FF2B5EF4-FFF2-40B4-BE49-F238E27FC236}">
                <a16:creationId xmlns:a16="http://schemas.microsoft.com/office/drawing/2014/main" id="{CA0518E3-9610-7760-2FBC-61F346823064}"/>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681B490E-EA5A-155B-A89D-5985A300256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FEE90059-6773-FDD7-5EED-8A303EDA0CAE}"/>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Text Placeholder 34">
            <a:extLst>
              <a:ext uri="{FF2B5EF4-FFF2-40B4-BE49-F238E27FC236}">
                <a16:creationId xmlns:a16="http://schemas.microsoft.com/office/drawing/2014/main" id="{56D504A1-8B94-9409-4915-EE0E88FA25B7}"/>
              </a:ext>
            </a:extLst>
          </p:cNvPr>
          <p:cNvSpPr txBox="1">
            <a:spLocks/>
          </p:cNvSpPr>
          <p:nvPr/>
        </p:nvSpPr>
        <p:spPr>
          <a:xfrm>
            <a:off x="160839" y="1190420"/>
            <a:ext cx="9163053" cy="1233635"/>
          </a:xfrm>
          <a:prstGeom prst="rect">
            <a:avLst/>
          </a:prstGeom>
          <a:solidFill>
            <a:schemeClr val="bg1">
              <a:lumMod val="85000"/>
            </a:schemeClr>
          </a:solidFill>
          <a:ln>
            <a:solidFill>
              <a:schemeClr val="tx1"/>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schemeClr val="tx1"/>
                </a:solidFill>
                <a:effectLst/>
                <a:uLnTx/>
                <a:uFillTx/>
                <a:latin typeface="Arial" panose="020B0604020202020204" pitchFamily="34" charset="0"/>
              </a:rPr>
              <a:t>RENCANA KERJA SUB </a:t>
            </a:r>
            <a:r>
              <a:rPr lang="en-US" sz="1400" b="1" dirty="0">
                <a:solidFill>
                  <a:schemeClr val="tx1"/>
                </a:solidFill>
                <a:latin typeface="Arial" panose="020B0604020202020204" pitchFamily="34" charset="0"/>
              </a:rPr>
              <a:t>KEGIATAN</a:t>
            </a:r>
          </a:p>
          <a:p>
            <a:r>
              <a:rPr lang="en-US" sz="1600" b="1" dirty="0">
                <a:solidFill>
                  <a:schemeClr val="tx1"/>
                </a:solidFill>
                <a:latin typeface="Arial" panose="020B0604020202020204" pitchFamily="34" charset="0"/>
              </a:rPr>
              <a:t>PENGAWASAN DAN EVALUASI TERTIB USAHA JASA KONSTRUKSI PROVINSI DAN LINTAS KABUPATEN/KOTA</a:t>
            </a:r>
            <a:br>
              <a:rPr lang="en-US" sz="1600" b="1" dirty="0">
                <a:solidFill>
                  <a:schemeClr val="tx1"/>
                </a:solidFill>
                <a:latin typeface="Arial" panose="020B0604020202020204" pitchFamily="34" charset="0"/>
              </a:rPr>
            </a:br>
            <a:r>
              <a:rPr lang="en-US" sz="1600" b="1" dirty="0">
                <a:solidFill>
                  <a:schemeClr val="tx1"/>
                </a:solidFill>
                <a:latin typeface="Arial" panose="020B0604020202020204" pitchFamily="34" charset="0"/>
              </a:rPr>
              <a:t>(TOTAL PAGU RP. 105.301.010)</a:t>
            </a:r>
          </a:p>
        </p:txBody>
      </p:sp>
      <p:graphicFrame>
        <p:nvGraphicFramePr>
          <p:cNvPr id="12" name="Table 11">
            <a:extLst>
              <a:ext uri="{FF2B5EF4-FFF2-40B4-BE49-F238E27FC236}">
                <a16:creationId xmlns:a16="http://schemas.microsoft.com/office/drawing/2014/main" id="{FCE906CE-04A0-C098-7D03-FDC52FBA7526}"/>
              </a:ext>
            </a:extLst>
          </p:cNvPr>
          <p:cNvGraphicFramePr>
            <a:graphicFrameLocks noGrp="1"/>
          </p:cNvGraphicFramePr>
          <p:nvPr>
            <p:extLst>
              <p:ext uri="{D42A27DB-BD31-4B8C-83A1-F6EECF244321}">
                <p14:modId xmlns:p14="http://schemas.microsoft.com/office/powerpoint/2010/main" val="3539011873"/>
              </p:ext>
            </p:extLst>
          </p:nvPr>
        </p:nvGraphicFramePr>
        <p:xfrm>
          <a:off x="160839" y="2693336"/>
          <a:ext cx="11870322" cy="2596036"/>
        </p:xfrm>
        <a:graphic>
          <a:graphicData uri="http://schemas.openxmlformats.org/drawingml/2006/table">
            <a:tbl>
              <a:tblPr firstRow="1" bandRow="1">
                <a:tableStyleId>{7DF18680-E054-41AD-8BC1-D1AEF772440D}</a:tableStyleId>
              </a:tblPr>
              <a:tblGrid>
                <a:gridCol w="1024593">
                  <a:extLst>
                    <a:ext uri="{9D8B030D-6E8A-4147-A177-3AD203B41FA5}">
                      <a16:colId xmlns:a16="http://schemas.microsoft.com/office/drawing/2014/main" val="28405550"/>
                    </a:ext>
                  </a:extLst>
                </a:gridCol>
                <a:gridCol w="5234672">
                  <a:extLst>
                    <a:ext uri="{9D8B030D-6E8A-4147-A177-3AD203B41FA5}">
                      <a16:colId xmlns:a16="http://schemas.microsoft.com/office/drawing/2014/main" val="3285454689"/>
                    </a:ext>
                  </a:extLst>
                </a:gridCol>
                <a:gridCol w="1850869">
                  <a:extLst>
                    <a:ext uri="{9D8B030D-6E8A-4147-A177-3AD203B41FA5}">
                      <a16:colId xmlns:a16="http://schemas.microsoft.com/office/drawing/2014/main" val="3952095426"/>
                    </a:ext>
                  </a:extLst>
                </a:gridCol>
                <a:gridCol w="1880094">
                  <a:extLst>
                    <a:ext uri="{9D8B030D-6E8A-4147-A177-3AD203B41FA5}">
                      <a16:colId xmlns:a16="http://schemas.microsoft.com/office/drawing/2014/main" val="1315430735"/>
                    </a:ext>
                  </a:extLst>
                </a:gridCol>
                <a:gridCol w="1880094">
                  <a:extLst>
                    <a:ext uri="{9D8B030D-6E8A-4147-A177-3AD203B41FA5}">
                      <a16:colId xmlns:a16="http://schemas.microsoft.com/office/drawing/2014/main" val="338565280"/>
                    </a:ext>
                  </a:extLst>
                </a:gridCol>
              </a:tblGrid>
              <a:tr h="950116">
                <a:tc>
                  <a:txBody>
                    <a:bodyPr/>
                    <a:lstStyle/>
                    <a:p>
                      <a:pPr algn="ctr"/>
                      <a:r>
                        <a:rPr lang="en-US" sz="1600">
                          <a:solidFill>
                            <a:schemeClr val="tx1"/>
                          </a:solidFill>
                        </a:rPr>
                        <a:t>NO.</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NAMA PEKERJAAN</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a:solidFill>
                            <a:schemeClr val="tx1"/>
                          </a:solidFill>
                        </a:rPr>
                        <a:t>TANGGAL PELAKSANAAN</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a:solidFill>
                            <a:schemeClr val="tx1"/>
                          </a:solidFill>
                        </a:rPr>
                        <a:t>LOKASI</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a:solidFill>
                            <a:schemeClr val="tx1"/>
                          </a:solidFill>
                        </a:rPr>
                        <a:t>PAGU</a:t>
                      </a:r>
                      <a:endParaRPr lang="en-US" sz="1600" dirty="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239280354"/>
                  </a:ext>
                </a:extLst>
              </a:tr>
              <a:tr h="666488">
                <a:tc>
                  <a:txBody>
                    <a:bodyPr/>
                    <a:lstStyle/>
                    <a:p>
                      <a:pPr algn="ctr"/>
                      <a:r>
                        <a:rPr lang="en-US" sz="1600"/>
                        <a:t>1.</a:t>
                      </a:r>
                      <a:endParaRPr lang="en-US" sz="1600" dirty="0">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dirty="0" err="1">
                          <a:solidFill>
                            <a:schemeClr val="tx1"/>
                          </a:solidFill>
                          <a:effectLst/>
                          <a:latin typeface="Arial" panose="020B0604020202020204" pitchFamily="34" charset="0"/>
                          <a:ea typeface="Arial MT"/>
                          <a:cs typeface="Arial" panose="020B0604020202020204" pitchFamily="34" charset="0"/>
                        </a:rPr>
                        <a:t>Pengawasan</a:t>
                      </a:r>
                      <a:r>
                        <a:rPr lang="en-ID" sz="1600" b="0" dirty="0">
                          <a:solidFill>
                            <a:schemeClr val="tx1"/>
                          </a:solidFill>
                          <a:effectLst/>
                          <a:latin typeface="Arial" panose="020B0604020202020204" pitchFamily="34" charset="0"/>
                          <a:ea typeface="Arial MT"/>
                          <a:cs typeface="Arial" panose="020B0604020202020204" pitchFamily="34" charset="0"/>
                        </a:rPr>
                        <a:t> </a:t>
                      </a:r>
                      <a:r>
                        <a:rPr lang="en-ID" sz="1600" b="0" dirty="0" err="1">
                          <a:solidFill>
                            <a:schemeClr val="tx1"/>
                          </a:solidFill>
                          <a:effectLst/>
                          <a:latin typeface="Arial" panose="020B0604020202020204" pitchFamily="34" charset="0"/>
                          <a:ea typeface="Arial MT"/>
                          <a:cs typeface="Arial" panose="020B0604020202020204" pitchFamily="34" charset="0"/>
                        </a:rPr>
                        <a:t>Tertib</a:t>
                      </a:r>
                      <a:r>
                        <a:rPr lang="en-ID" sz="1600" b="0" dirty="0">
                          <a:solidFill>
                            <a:schemeClr val="tx1"/>
                          </a:solidFill>
                          <a:effectLst/>
                          <a:latin typeface="Arial" panose="020B0604020202020204" pitchFamily="34" charset="0"/>
                          <a:ea typeface="Arial MT"/>
                          <a:cs typeface="Arial" panose="020B0604020202020204" pitchFamily="34" charset="0"/>
                        </a:rPr>
                        <a:t> Usaha Jasa </a:t>
                      </a:r>
                      <a:r>
                        <a:rPr lang="en-ID" sz="1600" b="0" dirty="0" err="1">
                          <a:solidFill>
                            <a:schemeClr val="tx1"/>
                          </a:solidFill>
                          <a:effectLst/>
                          <a:latin typeface="Arial" panose="020B0604020202020204" pitchFamily="34" charset="0"/>
                          <a:ea typeface="Arial MT"/>
                          <a:cs typeface="Arial" panose="020B0604020202020204" pitchFamily="34" charset="0"/>
                        </a:rPr>
                        <a:t>Konstruksi</a:t>
                      </a:r>
                      <a:r>
                        <a:rPr lang="en-ID" sz="1600" b="0" dirty="0">
                          <a:solidFill>
                            <a:schemeClr val="tx1"/>
                          </a:solidFill>
                          <a:effectLst/>
                          <a:latin typeface="Arial" panose="020B0604020202020204" pitchFamily="34" charset="0"/>
                          <a:ea typeface="Arial MT"/>
                          <a:cs typeface="Arial" panose="020B0604020202020204" pitchFamily="34" charset="0"/>
                        </a:rPr>
                        <a:t> Pada APBD </a:t>
                      </a:r>
                      <a:r>
                        <a:rPr lang="en-ID" sz="1600" b="0" dirty="0" err="1">
                          <a:solidFill>
                            <a:schemeClr val="tx1"/>
                          </a:solidFill>
                          <a:effectLst/>
                          <a:latin typeface="Arial" panose="020B0604020202020204" pitchFamily="34" charset="0"/>
                          <a:ea typeface="Arial MT"/>
                          <a:cs typeface="Arial" panose="020B0604020202020204" pitchFamily="34" charset="0"/>
                        </a:rPr>
                        <a:t>Provinsi</a:t>
                      </a:r>
                      <a:r>
                        <a:rPr lang="en-ID" sz="1600" b="0" dirty="0">
                          <a:solidFill>
                            <a:schemeClr val="tx1"/>
                          </a:solidFill>
                          <a:effectLst/>
                          <a:latin typeface="Arial" panose="020B0604020202020204" pitchFamily="34" charset="0"/>
                          <a:ea typeface="Arial MT"/>
                          <a:cs typeface="Arial" panose="020B0604020202020204" pitchFamily="34" charset="0"/>
                        </a:rPr>
                        <a:t> Kalimantan Timur</a:t>
                      </a:r>
                      <a:r>
                        <a:rPr lang="en-ID" sz="1600" b="0" dirty="0">
                          <a:solidFill>
                            <a:schemeClr val="tx1"/>
                          </a:solidFill>
                          <a:latin typeface="Arial" panose="020B0604020202020204" pitchFamily="34" charset="0"/>
                          <a:ea typeface="Arial MT"/>
                          <a:cs typeface="Arial" panose="020B0604020202020204" pitchFamily="34" charset="0"/>
                        </a:rPr>
                        <a:t> </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effectLst/>
                          <a:latin typeface="Arial" panose="020B0604020202020204" pitchFamily="34" charset="0"/>
                          <a:ea typeface="Arial MT"/>
                          <a:cs typeface="Arial" panose="020B0604020202020204" pitchFamily="34" charset="0"/>
                        </a:rPr>
                        <a:t>1 Januari – 30 Oktober 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a:effectLst/>
                          <a:latin typeface="Arial" panose="020B0604020202020204" pitchFamily="34" charset="0"/>
                          <a:ea typeface="Arial MT"/>
                          <a:cs typeface="Arial" panose="020B0604020202020204" pitchFamily="34" charset="0"/>
                        </a:rPr>
                        <a:t>Kab/Kota se Kalimantan Timur </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ms-MY"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solidFill>
                            <a:schemeClr val="tx1"/>
                          </a:solidFill>
                          <a:effectLst/>
                          <a:latin typeface="Arial" panose="020B0604020202020204" pitchFamily="34" charset="0"/>
                          <a:ea typeface="Arial MT"/>
                          <a:cs typeface="Arial" panose="020B0604020202020204" pitchFamily="34" charset="0"/>
                        </a:rPr>
                        <a:t>Rp. 12.901.010</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1444880"/>
                  </a:ext>
                </a:extLst>
              </a:tr>
              <a:tr h="666488">
                <a:tc>
                  <a:txBody>
                    <a:bodyPr/>
                    <a:lstStyle/>
                    <a:p>
                      <a:pPr algn="ctr"/>
                      <a:r>
                        <a:rPr lang="en-US" sz="1600"/>
                        <a:t>2.</a:t>
                      </a:r>
                      <a:endParaRPr lang="en-US" sz="1600" dirty="0">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dirty="0">
                          <a:solidFill>
                            <a:schemeClr val="tx1"/>
                          </a:solidFill>
                          <a:latin typeface="Arial" panose="020B0604020202020204" pitchFamily="34" charset="0"/>
                          <a:ea typeface="Arial MT"/>
                          <a:cs typeface="Arial" panose="020B0604020202020204" pitchFamily="34" charset="0"/>
                        </a:rPr>
                        <a:t>Monitoring Dan </a:t>
                      </a:r>
                      <a:r>
                        <a:rPr lang="en-ID" sz="1600" b="0" dirty="0" err="1">
                          <a:solidFill>
                            <a:schemeClr val="tx1"/>
                          </a:solidFill>
                          <a:latin typeface="Arial" panose="020B0604020202020204" pitchFamily="34" charset="0"/>
                          <a:ea typeface="Arial MT"/>
                          <a:cs typeface="Arial" panose="020B0604020202020204" pitchFamily="34" charset="0"/>
                        </a:rPr>
                        <a:t>Evaluasi</a:t>
                      </a:r>
                      <a:r>
                        <a:rPr lang="en-ID" sz="1600" b="0" dirty="0">
                          <a:solidFill>
                            <a:schemeClr val="tx1"/>
                          </a:solidFill>
                          <a:latin typeface="Arial" panose="020B0604020202020204" pitchFamily="34" charset="0"/>
                          <a:ea typeface="Arial MT"/>
                          <a:cs typeface="Arial" panose="020B0604020202020204" pitchFamily="34" charset="0"/>
                        </a:rPr>
                        <a:t> </a:t>
                      </a:r>
                      <a:r>
                        <a:rPr lang="en-ID" sz="1600" b="0" dirty="0" err="1">
                          <a:solidFill>
                            <a:schemeClr val="tx1"/>
                          </a:solidFill>
                          <a:latin typeface="Arial" panose="020B0604020202020204" pitchFamily="34" charset="0"/>
                          <a:ea typeface="Arial MT"/>
                          <a:cs typeface="Arial" panose="020B0604020202020204" pitchFamily="34" charset="0"/>
                        </a:rPr>
                        <a:t>Tertib</a:t>
                      </a:r>
                      <a:r>
                        <a:rPr lang="en-ID" sz="1600" b="0" dirty="0">
                          <a:solidFill>
                            <a:schemeClr val="tx1"/>
                          </a:solidFill>
                          <a:latin typeface="Arial" panose="020B0604020202020204" pitchFamily="34" charset="0"/>
                          <a:ea typeface="Arial MT"/>
                          <a:cs typeface="Arial" panose="020B0604020202020204" pitchFamily="34" charset="0"/>
                        </a:rPr>
                        <a:t> Usaha Jasa </a:t>
                      </a:r>
                      <a:r>
                        <a:rPr lang="en-ID" sz="1600" b="0" dirty="0" err="1">
                          <a:solidFill>
                            <a:schemeClr val="tx1"/>
                          </a:solidFill>
                          <a:latin typeface="Arial" panose="020B0604020202020204" pitchFamily="34" charset="0"/>
                          <a:ea typeface="Arial MT"/>
                          <a:cs typeface="Arial" panose="020B0604020202020204" pitchFamily="34" charset="0"/>
                        </a:rPr>
                        <a:t>Konstruksi</a:t>
                      </a:r>
                      <a:r>
                        <a:rPr lang="en-ID" sz="1600" b="0" dirty="0">
                          <a:solidFill>
                            <a:schemeClr val="tx1"/>
                          </a:solidFill>
                          <a:latin typeface="Arial" panose="020B0604020202020204" pitchFamily="34" charset="0"/>
                          <a:ea typeface="Arial MT"/>
                          <a:cs typeface="Arial" panose="020B0604020202020204" pitchFamily="34" charset="0"/>
                        </a:rPr>
                        <a:t> </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effectLst/>
                          <a:latin typeface="Arial" panose="020B0604020202020204" pitchFamily="34" charset="0"/>
                          <a:ea typeface="Arial MT"/>
                          <a:cs typeface="Arial" panose="020B0604020202020204" pitchFamily="34" charset="0"/>
                        </a:rPr>
                        <a:t>1 Januari – 30 Oktober 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a:effectLst/>
                          <a:latin typeface="Arial" panose="020B0604020202020204" pitchFamily="34" charset="0"/>
                          <a:ea typeface="Arial MT"/>
                          <a:cs typeface="Arial" panose="020B0604020202020204" pitchFamily="34" charset="0"/>
                        </a:rPr>
                        <a:t>Kab/Kota se Kalimantan Timur </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ms-MY"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dirty="0">
                          <a:solidFill>
                            <a:schemeClr val="tx1"/>
                          </a:solidFill>
                          <a:effectLst/>
                          <a:latin typeface="Arial" panose="020B0604020202020204" pitchFamily="34" charset="0"/>
                          <a:cs typeface="Arial" panose="020B0604020202020204" pitchFamily="34" charset="0"/>
                        </a:rPr>
                        <a:t>Rp. </a:t>
                      </a:r>
                      <a:r>
                        <a:rPr lang="en-ID" sz="1600" b="0" dirty="0">
                          <a:solidFill>
                            <a:schemeClr val="tx1"/>
                          </a:solidFill>
                          <a:latin typeface="Arial" panose="020B0604020202020204" pitchFamily="34" charset="0"/>
                          <a:cs typeface="Arial" panose="020B0604020202020204" pitchFamily="34" charset="0"/>
                        </a:rPr>
                        <a:t>92.400.000</a:t>
                      </a:r>
                      <a:endParaRPr lang="ms-MY" sz="1600" b="0" dirty="0">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157715460"/>
                  </a:ext>
                </a:extLst>
              </a:tr>
            </a:tbl>
          </a:graphicData>
        </a:graphic>
      </p:graphicFrame>
    </p:spTree>
    <p:extLst>
      <p:ext uri="{BB962C8B-B14F-4D97-AF65-F5344CB8AC3E}">
        <p14:creationId xmlns:p14="http://schemas.microsoft.com/office/powerpoint/2010/main" val="3024872404"/>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4E7FF9-1EB7-E738-15D4-BDFFB6773BE4}"/>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6D07139A-608E-49DA-A418-64FA3A1CC59F}"/>
              </a:ext>
            </a:extLst>
          </p:cNvPr>
          <p:cNvSpPr>
            <a:spLocks noChangeArrowheads="1"/>
          </p:cNvSpPr>
          <p:nvPr/>
        </p:nvSpPr>
        <p:spPr bwMode="auto">
          <a:xfrm>
            <a:off x="0" y="-4641"/>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13" name="Title 12">
            <a:extLst>
              <a:ext uri="{FF2B5EF4-FFF2-40B4-BE49-F238E27FC236}">
                <a16:creationId xmlns:a16="http://schemas.microsoft.com/office/drawing/2014/main" id="{532941B7-8AAD-CA9E-13BB-83F6CCFCE722}"/>
              </a:ext>
            </a:extLst>
          </p:cNvPr>
          <p:cNvSpPr>
            <a:spLocks noGrp="1"/>
          </p:cNvSpPr>
          <p:nvPr>
            <p:ph type="ctrTitle"/>
          </p:nvPr>
        </p:nvSpPr>
        <p:spPr>
          <a:xfrm>
            <a:off x="-147804" y="-208161"/>
            <a:ext cx="9144000" cy="1423235"/>
          </a:xfrm>
        </p:spPr>
        <p:txBody>
          <a:bodyPr>
            <a:noAutofit/>
          </a:bodyPr>
          <a:lstStyle/>
          <a:p>
            <a:br>
              <a:rPr lang="en-US" sz="2500" dirty="0"/>
            </a:br>
            <a:endParaRPr lang="en-US" sz="2500" dirty="0"/>
          </a:p>
        </p:txBody>
      </p:sp>
      <p:sp>
        <p:nvSpPr>
          <p:cNvPr id="16" name="Title 12">
            <a:extLst>
              <a:ext uri="{FF2B5EF4-FFF2-40B4-BE49-F238E27FC236}">
                <a16:creationId xmlns:a16="http://schemas.microsoft.com/office/drawing/2014/main" id="{C90A735B-E347-3CD3-9E1A-22DA372BBE2B}"/>
              </a:ext>
            </a:extLst>
          </p:cNvPr>
          <p:cNvSpPr txBox="1">
            <a:spLocks/>
          </p:cNvSpPr>
          <p:nvPr/>
        </p:nvSpPr>
        <p:spPr>
          <a:xfrm>
            <a:off x="2590800" y="2389342"/>
            <a:ext cx="9144000" cy="23876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2500" dirty="0"/>
          </a:p>
        </p:txBody>
      </p:sp>
      <p:pic>
        <p:nvPicPr>
          <p:cNvPr id="2" name="Picture 1">
            <a:extLst>
              <a:ext uri="{FF2B5EF4-FFF2-40B4-BE49-F238E27FC236}">
                <a16:creationId xmlns:a16="http://schemas.microsoft.com/office/drawing/2014/main" id="{B8545754-8982-48C7-B8D4-BC54BCA5908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FCE25278-9369-A1A0-80A1-1CC371E832B6}"/>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4" name="Text Placeholder 34">
            <a:extLst>
              <a:ext uri="{FF2B5EF4-FFF2-40B4-BE49-F238E27FC236}">
                <a16:creationId xmlns:a16="http://schemas.microsoft.com/office/drawing/2014/main" id="{19F20E21-43F0-9C98-5E26-2E141357E56E}"/>
              </a:ext>
            </a:extLst>
          </p:cNvPr>
          <p:cNvSpPr txBox="1">
            <a:spLocks/>
          </p:cNvSpPr>
          <p:nvPr/>
        </p:nvSpPr>
        <p:spPr>
          <a:xfrm>
            <a:off x="160839" y="1418594"/>
            <a:ext cx="9163053" cy="1233635"/>
          </a:xfrm>
          <a:prstGeom prst="rect">
            <a:avLst/>
          </a:prstGeom>
          <a:solidFill>
            <a:schemeClr val="bg1">
              <a:lumMod val="85000"/>
            </a:schemeClr>
          </a:solidFill>
          <a:ln>
            <a:solidFill>
              <a:schemeClr val="tx1"/>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solidFill>
                  <a:schemeClr val="tx1"/>
                </a:solidFill>
                <a:effectLst/>
                <a:uLnTx/>
                <a:uFillTx/>
                <a:latin typeface="Arial" panose="020B0604020202020204" pitchFamily="34" charset="0"/>
              </a:rPr>
              <a:t>RENCANA KERJA SUB </a:t>
            </a:r>
            <a:r>
              <a:rPr lang="en-US" sz="1400" b="1" dirty="0">
                <a:solidFill>
                  <a:schemeClr val="tx1"/>
                </a:solidFill>
                <a:latin typeface="Arial" panose="020B0604020202020204" pitchFamily="34" charset="0"/>
              </a:rPr>
              <a:t>KEGIATAN</a:t>
            </a:r>
          </a:p>
          <a:p>
            <a:r>
              <a:rPr lang="en-US" sz="1600" b="1" dirty="0">
                <a:solidFill>
                  <a:schemeClr val="tx1"/>
                </a:solidFill>
                <a:latin typeface="Arial" panose="020B0604020202020204" pitchFamily="34" charset="0"/>
              </a:rPr>
              <a:t>PENYUSUNAN PRODUK HUKUM DAERAH TERKAIT PENYELENGGARAAN JASA KONSTRUKSI DI PROVINSI</a:t>
            </a:r>
            <a:br>
              <a:rPr lang="en-US" sz="1600" b="1" dirty="0">
                <a:solidFill>
                  <a:schemeClr val="tx1"/>
                </a:solidFill>
                <a:latin typeface="Arial" panose="020B0604020202020204" pitchFamily="34" charset="0"/>
              </a:rPr>
            </a:br>
            <a:r>
              <a:rPr lang="en-US" sz="1600" b="1" dirty="0">
                <a:solidFill>
                  <a:schemeClr val="tx1"/>
                </a:solidFill>
                <a:latin typeface="Arial" panose="020B0604020202020204" pitchFamily="34" charset="0"/>
              </a:rPr>
              <a:t>(TOTAL PAGU Rp. 175.297.510)</a:t>
            </a:r>
          </a:p>
        </p:txBody>
      </p:sp>
      <p:graphicFrame>
        <p:nvGraphicFramePr>
          <p:cNvPr id="12" name="Table 11">
            <a:extLst>
              <a:ext uri="{FF2B5EF4-FFF2-40B4-BE49-F238E27FC236}">
                <a16:creationId xmlns:a16="http://schemas.microsoft.com/office/drawing/2014/main" id="{C1235B0E-4D12-2FDF-66DC-3A6CFDE9FA03}"/>
              </a:ext>
            </a:extLst>
          </p:cNvPr>
          <p:cNvGraphicFramePr>
            <a:graphicFrameLocks noGrp="1"/>
          </p:cNvGraphicFramePr>
          <p:nvPr>
            <p:extLst>
              <p:ext uri="{D42A27DB-BD31-4B8C-83A1-F6EECF244321}">
                <p14:modId xmlns:p14="http://schemas.microsoft.com/office/powerpoint/2010/main" val="3080070752"/>
              </p:ext>
            </p:extLst>
          </p:nvPr>
        </p:nvGraphicFramePr>
        <p:xfrm>
          <a:off x="160839" y="2921510"/>
          <a:ext cx="11870322" cy="2283092"/>
        </p:xfrm>
        <a:graphic>
          <a:graphicData uri="http://schemas.openxmlformats.org/drawingml/2006/table">
            <a:tbl>
              <a:tblPr firstRow="1" bandRow="1">
                <a:tableStyleId>{7DF18680-E054-41AD-8BC1-D1AEF772440D}</a:tableStyleId>
              </a:tblPr>
              <a:tblGrid>
                <a:gridCol w="1024593">
                  <a:extLst>
                    <a:ext uri="{9D8B030D-6E8A-4147-A177-3AD203B41FA5}">
                      <a16:colId xmlns:a16="http://schemas.microsoft.com/office/drawing/2014/main" val="28405550"/>
                    </a:ext>
                  </a:extLst>
                </a:gridCol>
                <a:gridCol w="5234672">
                  <a:extLst>
                    <a:ext uri="{9D8B030D-6E8A-4147-A177-3AD203B41FA5}">
                      <a16:colId xmlns:a16="http://schemas.microsoft.com/office/drawing/2014/main" val="3285454689"/>
                    </a:ext>
                  </a:extLst>
                </a:gridCol>
                <a:gridCol w="1850869">
                  <a:extLst>
                    <a:ext uri="{9D8B030D-6E8A-4147-A177-3AD203B41FA5}">
                      <a16:colId xmlns:a16="http://schemas.microsoft.com/office/drawing/2014/main" val="3952095426"/>
                    </a:ext>
                  </a:extLst>
                </a:gridCol>
                <a:gridCol w="1880094">
                  <a:extLst>
                    <a:ext uri="{9D8B030D-6E8A-4147-A177-3AD203B41FA5}">
                      <a16:colId xmlns:a16="http://schemas.microsoft.com/office/drawing/2014/main" val="1315430735"/>
                    </a:ext>
                  </a:extLst>
                </a:gridCol>
                <a:gridCol w="1880094">
                  <a:extLst>
                    <a:ext uri="{9D8B030D-6E8A-4147-A177-3AD203B41FA5}">
                      <a16:colId xmlns:a16="http://schemas.microsoft.com/office/drawing/2014/main" val="338565280"/>
                    </a:ext>
                  </a:extLst>
                </a:gridCol>
              </a:tblGrid>
              <a:tr h="950116">
                <a:tc>
                  <a:txBody>
                    <a:bodyPr/>
                    <a:lstStyle/>
                    <a:p>
                      <a:pPr algn="ctr"/>
                      <a:r>
                        <a:rPr lang="en-US" sz="1600">
                          <a:solidFill>
                            <a:schemeClr val="tx1"/>
                          </a:solidFill>
                        </a:rPr>
                        <a:t>NO.</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dirty="0">
                          <a:solidFill>
                            <a:schemeClr val="tx1"/>
                          </a:solidFill>
                        </a:rPr>
                        <a:t>NAMA PEKERJAAN</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a:solidFill>
                            <a:schemeClr val="tx1"/>
                          </a:solidFill>
                        </a:rPr>
                        <a:t>TANGGAL PELAKSANAAN</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a:solidFill>
                            <a:schemeClr val="tx1"/>
                          </a:solidFill>
                        </a:rPr>
                        <a:t>LOKASI</a:t>
                      </a:r>
                      <a:endParaRPr lang="en-US" sz="1600" dirty="0">
                        <a:solidFill>
                          <a:schemeClr val="tx1"/>
                        </a:solidFill>
                        <a:latin typeface="Arial" panose="020B0604020202020204" pitchFamily="34" charset="0"/>
                        <a:cs typeface="Arial" panose="020B0604020202020204" pitchFamily="34" charset="0"/>
                      </a:endParaRPr>
                    </a:p>
                  </a:txBody>
                  <a:tcPr anchor="ctr"/>
                </a:tc>
                <a:tc>
                  <a:txBody>
                    <a:bodyPr/>
                    <a:lstStyle/>
                    <a:p>
                      <a:pPr algn="ctr"/>
                      <a:r>
                        <a:rPr lang="en-US" sz="1600">
                          <a:solidFill>
                            <a:schemeClr val="tx1"/>
                          </a:solidFill>
                        </a:rPr>
                        <a:t>PAGU</a:t>
                      </a:r>
                      <a:endParaRPr lang="en-US" sz="1600" dirty="0">
                        <a:solidFill>
                          <a:schemeClr val="tx1"/>
                        </a:solidFill>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239280354"/>
                  </a:ext>
                </a:extLst>
              </a:tr>
              <a:tr h="666488">
                <a:tc>
                  <a:txBody>
                    <a:bodyPr/>
                    <a:lstStyle/>
                    <a:p>
                      <a:pPr algn="ctr"/>
                      <a:r>
                        <a:rPr lang="en-US" sz="1600">
                          <a:latin typeface="Arial" panose="020B0604020202020204" pitchFamily="34" charset="0"/>
                          <a:cs typeface="Arial" panose="020B0604020202020204" pitchFamily="34" charset="0"/>
                        </a:rPr>
                        <a:t>1.</a:t>
                      </a:r>
                      <a:endParaRPr lang="en-US" sz="1600" dirty="0">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a:solidFill>
                            <a:srgbClr val="000000"/>
                          </a:solidFill>
                          <a:effectLst/>
                          <a:latin typeface="Arial" panose="020B0604020202020204" pitchFamily="34" charset="0"/>
                          <a:ea typeface="Microsoft JhengHei" panose="020B0604030504040204" pitchFamily="34" charset="-120"/>
                          <a:cs typeface="Arial" panose="020B0604020202020204" pitchFamily="34" charset="0"/>
                        </a:rPr>
                        <a:t>Penyusunan Produk Hukum Kepala Daerah </a:t>
                      </a:r>
                      <a:r>
                        <a:rPr lang="ms-MY" sz="1600" b="0" dirty="0" err="1">
                          <a:solidFill>
                            <a:srgbClr val="000000"/>
                          </a:solidFill>
                          <a:effectLst/>
                          <a:latin typeface="Arial" panose="020B0604020202020204" pitchFamily="34" charset="0"/>
                          <a:ea typeface="Microsoft JhengHei" panose="020B0604030504040204" pitchFamily="34" charset="-120"/>
                          <a:cs typeface="Arial" panose="020B0604020202020204" pitchFamily="34" charset="0"/>
                        </a:rPr>
                        <a:t>Sub</a:t>
                      </a:r>
                      <a:r>
                        <a:rPr lang="ms-MY" sz="1600" b="0" dirty="0">
                          <a:solidFill>
                            <a:srgbClr val="000000"/>
                          </a:solidFill>
                          <a:effectLst/>
                          <a:latin typeface="Arial" panose="020B0604020202020204" pitchFamily="34" charset="0"/>
                          <a:ea typeface="Microsoft JhengHei" panose="020B0604030504040204" pitchFamily="34" charset="-120"/>
                          <a:cs typeface="Arial" panose="020B0604020202020204" pitchFamily="34" charset="0"/>
                        </a:rPr>
                        <a:t> Urusan Jasa Konstruksi</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effectLst/>
                          <a:latin typeface="Arial" panose="020B0604020202020204" pitchFamily="34" charset="0"/>
                          <a:ea typeface="Arial MT"/>
                          <a:cs typeface="Arial" panose="020B0604020202020204" pitchFamily="34" charset="0"/>
                        </a:rPr>
                        <a:t>Juni </a:t>
                      </a:r>
                      <a:r>
                        <a:rPr lang="en-US" sz="1600" b="0" dirty="0" err="1">
                          <a:effectLst/>
                          <a:latin typeface="Arial" panose="020B0604020202020204" pitchFamily="34" charset="0"/>
                          <a:ea typeface="Arial MT"/>
                          <a:cs typeface="Arial" panose="020B0604020202020204" pitchFamily="34" charset="0"/>
                        </a:rPr>
                        <a:t>s.d</a:t>
                      </a:r>
                      <a:r>
                        <a:rPr lang="en-US" sz="1600" b="0" dirty="0">
                          <a:effectLst/>
                          <a:latin typeface="Arial" panose="020B0604020202020204" pitchFamily="34" charset="0"/>
                          <a:ea typeface="Arial MT"/>
                          <a:cs typeface="Arial" panose="020B0604020202020204" pitchFamily="34" charset="0"/>
                        </a:rPr>
                        <a:t> Oktober 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err="1">
                          <a:effectLst/>
                          <a:latin typeface="Arial" panose="020B0604020202020204" pitchFamily="34" charset="0"/>
                          <a:ea typeface="Arial MT"/>
                          <a:cs typeface="Arial" panose="020B0604020202020204" pitchFamily="34" charset="0"/>
                        </a:rPr>
                        <a:t>Samarinda</a:t>
                      </a:r>
                      <a:endParaRPr lang="ms-MY"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solidFill>
                            <a:schemeClr val="tx1"/>
                          </a:solidFill>
                          <a:effectLst/>
                          <a:latin typeface="Arial" panose="020B0604020202020204" pitchFamily="34" charset="0"/>
                          <a:ea typeface="Arial MT"/>
                          <a:cs typeface="Arial" panose="020B0604020202020204" pitchFamily="34" charset="0"/>
                        </a:rPr>
                        <a:t>Rp. </a:t>
                      </a:r>
                      <a:r>
                        <a:rPr lang="en-ID" sz="1600" b="0" dirty="0">
                          <a:solidFill>
                            <a:schemeClr val="tx1"/>
                          </a:solidFill>
                          <a:effectLst/>
                          <a:latin typeface="Arial" panose="020B0604020202020204" pitchFamily="34" charset="0"/>
                          <a:ea typeface="Arial MT"/>
                          <a:cs typeface="Arial" panose="020B0604020202020204" pitchFamily="34" charset="0"/>
                        </a:rPr>
                        <a:t>137.144.106</a:t>
                      </a:r>
                      <a:endParaRPr lang="ms-MY" sz="1600" b="0" dirty="0">
                        <a:solidFill>
                          <a:schemeClr val="tx1"/>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31444880"/>
                  </a:ext>
                </a:extLst>
              </a:tr>
              <a:tr h="666488">
                <a:tc>
                  <a:txBody>
                    <a:bodyPr/>
                    <a:lstStyle/>
                    <a:p>
                      <a:pPr algn="ctr"/>
                      <a:r>
                        <a:rPr lang="en-US" sz="1600">
                          <a:latin typeface="Arial" panose="020B0604020202020204" pitchFamily="34" charset="0"/>
                          <a:cs typeface="Arial" panose="020B0604020202020204" pitchFamily="34" charset="0"/>
                        </a:rPr>
                        <a:t>2.</a:t>
                      </a:r>
                      <a:endParaRPr lang="en-US" sz="1600" dirty="0">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dirty="0">
                          <a:solidFill>
                            <a:srgbClr val="000000"/>
                          </a:solidFill>
                          <a:effectLst/>
                          <a:latin typeface="Arial" panose="020B0604020202020204" pitchFamily="34" charset="0"/>
                          <a:ea typeface="Microsoft JhengHei" panose="020B0604030504040204" pitchFamily="34" charset="-120"/>
                          <a:cs typeface="Arial" panose="020B0604020202020204" pitchFamily="34" charset="0"/>
                        </a:rPr>
                        <a:t>Pedoman/Petunjuk </a:t>
                      </a:r>
                      <a:r>
                        <a:rPr lang="ms-MY" sz="1600" b="0" dirty="0" err="1">
                          <a:solidFill>
                            <a:srgbClr val="000000"/>
                          </a:solidFill>
                          <a:effectLst/>
                          <a:latin typeface="Arial" panose="020B0604020202020204" pitchFamily="34" charset="0"/>
                          <a:ea typeface="Microsoft JhengHei" panose="020B0604030504040204" pitchFamily="34" charset="-120"/>
                          <a:cs typeface="Arial" panose="020B0604020202020204" pitchFamily="34" charset="0"/>
                        </a:rPr>
                        <a:t>Teknis</a:t>
                      </a:r>
                      <a:r>
                        <a:rPr lang="ms-MY" sz="1600" b="0" dirty="0">
                          <a:solidFill>
                            <a:srgbClr val="000000"/>
                          </a:solidFill>
                          <a:effectLst/>
                          <a:latin typeface="Arial" panose="020B0604020202020204" pitchFamily="34" charset="0"/>
                          <a:ea typeface="Microsoft JhengHei" panose="020B0604030504040204" pitchFamily="34" charset="-120"/>
                          <a:cs typeface="Arial" panose="020B0604020202020204" pitchFamily="34" charset="0"/>
                        </a:rPr>
                        <a:t> Pada </a:t>
                      </a:r>
                      <a:r>
                        <a:rPr lang="ms-MY" sz="1600" b="0" dirty="0" err="1">
                          <a:solidFill>
                            <a:srgbClr val="000000"/>
                          </a:solidFill>
                          <a:effectLst/>
                          <a:latin typeface="Arial" panose="020B0604020202020204" pitchFamily="34" charset="0"/>
                          <a:ea typeface="Microsoft JhengHei" panose="020B0604030504040204" pitchFamily="34" charset="-120"/>
                          <a:cs typeface="Arial" panose="020B0604020202020204" pitchFamily="34" charset="0"/>
                        </a:rPr>
                        <a:t>Sub</a:t>
                      </a:r>
                      <a:r>
                        <a:rPr lang="ms-MY" sz="1600" b="0" dirty="0">
                          <a:solidFill>
                            <a:srgbClr val="000000"/>
                          </a:solidFill>
                          <a:effectLst/>
                          <a:latin typeface="Arial" panose="020B0604020202020204" pitchFamily="34" charset="0"/>
                          <a:ea typeface="Microsoft JhengHei" panose="020B0604030504040204" pitchFamily="34" charset="-120"/>
                          <a:cs typeface="Arial" panose="020B0604020202020204" pitchFamily="34" charset="0"/>
                        </a:rPr>
                        <a:t> Urusan Jasa Konstruksi </a:t>
                      </a:r>
                      <a:r>
                        <a:rPr lang="ms-MY" sz="1600" b="0" dirty="0" err="1">
                          <a:solidFill>
                            <a:srgbClr val="000000"/>
                          </a:solidFill>
                          <a:effectLst/>
                          <a:latin typeface="Arial" panose="020B0604020202020204" pitchFamily="34" charset="0"/>
                          <a:ea typeface="Microsoft JhengHei" panose="020B0604030504040204" pitchFamily="34" charset="-120"/>
                          <a:cs typeface="Arial" panose="020B0604020202020204" pitchFamily="34" charset="0"/>
                        </a:rPr>
                        <a:t>Kalimantan</a:t>
                      </a:r>
                      <a:r>
                        <a:rPr lang="ms-MY" sz="1600" b="0" dirty="0">
                          <a:solidFill>
                            <a:srgbClr val="000000"/>
                          </a:solidFill>
                          <a:effectLst/>
                          <a:latin typeface="Arial" panose="020B0604020202020204" pitchFamily="34" charset="0"/>
                          <a:ea typeface="Microsoft JhengHei" panose="020B0604030504040204" pitchFamily="34" charset="-120"/>
                          <a:cs typeface="Arial" panose="020B0604020202020204" pitchFamily="34" charset="0"/>
                        </a:rPr>
                        <a:t> Timur </a:t>
                      </a:r>
                      <a:endParaRPr lang="en-ID" sz="1600" b="0" i="0" u="none" strike="noStrike" dirty="0">
                        <a:solidFill>
                          <a:srgbClr val="000000"/>
                        </a:solidFill>
                        <a:effectLst/>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effectLst/>
                          <a:latin typeface="Arial" panose="020B0604020202020204" pitchFamily="34" charset="0"/>
                          <a:ea typeface="Arial MT"/>
                          <a:cs typeface="Arial" panose="020B0604020202020204" pitchFamily="34" charset="0"/>
                        </a:rPr>
                        <a:t>Juni </a:t>
                      </a:r>
                      <a:r>
                        <a:rPr lang="en-US" sz="1600" b="0" dirty="0" err="1">
                          <a:effectLst/>
                          <a:latin typeface="Arial" panose="020B0604020202020204" pitchFamily="34" charset="0"/>
                          <a:ea typeface="Arial MT"/>
                          <a:cs typeface="Arial" panose="020B0604020202020204" pitchFamily="34" charset="0"/>
                        </a:rPr>
                        <a:t>s.d</a:t>
                      </a:r>
                      <a:r>
                        <a:rPr lang="en-US" sz="1600" b="0" dirty="0">
                          <a:effectLst/>
                          <a:latin typeface="Arial" panose="020B0604020202020204" pitchFamily="34" charset="0"/>
                          <a:ea typeface="Arial MT"/>
                          <a:cs typeface="Arial" panose="020B0604020202020204" pitchFamily="34" charset="0"/>
                        </a:rPr>
                        <a:t> Oktober 2025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ms-MY" sz="1600" b="0">
                          <a:effectLst/>
                          <a:latin typeface="Arial" panose="020B0604020202020204" pitchFamily="34" charset="0"/>
                          <a:ea typeface="Arial MT"/>
                          <a:cs typeface="Arial" panose="020B0604020202020204" pitchFamily="34" charset="0"/>
                        </a:rPr>
                        <a:t>Samarinda</a:t>
                      </a:r>
                      <a:endParaRPr lang="ms-MY" sz="1600" b="0" dirty="0">
                        <a:effectLst/>
                        <a:latin typeface="Arial" panose="020B0604020202020204" pitchFamily="34" charset="0"/>
                        <a:ea typeface="Arial MT"/>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D" sz="1600" b="0" dirty="0">
                          <a:solidFill>
                            <a:schemeClr val="tx1"/>
                          </a:solidFill>
                          <a:effectLst/>
                          <a:latin typeface="Arial" panose="020B0604020202020204" pitchFamily="34" charset="0"/>
                          <a:cs typeface="Arial" panose="020B0604020202020204" pitchFamily="34" charset="0"/>
                        </a:rPr>
                        <a:t>Rp. </a:t>
                      </a:r>
                      <a:r>
                        <a:rPr lang="en-ID" sz="1600" b="0" dirty="0">
                          <a:solidFill>
                            <a:schemeClr val="tx1"/>
                          </a:solidFill>
                          <a:latin typeface="Arial" panose="020B0604020202020204" pitchFamily="34" charset="0"/>
                          <a:ea typeface="Arial MT"/>
                          <a:cs typeface="Arial" panose="020B0604020202020204" pitchFamily="34" charset="0"/>
                        </a:rPr>
                        <a:t>38.153.404</a:t>
                      </a:r>
                      <a:endParaRPr lang="ms-MY" sz="1600" b="0" dirty="0">
                        <a:solidFill>
                          <a:schemeClr val="tx1"/>
                        </a:solidFill>
                        <a:effectLst/>
                        <a:latin typeface="Arial" panose="020B0604020202020204" pitchFamily="34" charset="0"/>
                        <a:ea typeface="Arial MT"/>
                        <a:cs typeface="Arial" panose="020B0604020202020204" pitchFamily="34" charset="0"/>
                      </a:endParaRPr>
                    </a:p>
                  </a:txBody>
                  <a:tcPr anchor="ctr"/>
                </a:tc>
                <a:extLst>
                  <a:ext uri="{0D108BD9-81ED-4DB2-BD59-A6C34878D82A}">
                    <a16:rowId xmlns:a16="http://schemas.microsoft.com/office/drawing/2014/main" val="157715460"/>
                  </a:ext>
                </a:extLst>
              </a:tr>
            </a:tbl>
          </a:graphicData>
        </a:graphic>
      </p:graphicFrame>
    </p:spTree>
    <p:extLst>
      <p:ext uri="{BB962C8B-B14F-4D97-AF65-F5344CB8AC3E}">
        <p14:creationId xmlns:p14="http://schemas.microsoft.com/office/powerpoint/2010/main" val="2162301980"/>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FB92E4-2C66-3A84-DDC0-A6BB9E0A3C07}"/>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66F1032A-369A-6868-F497-CBD9F38939EB}"/>
              </a:ext>
            </a:extLst>
          </p:cNvPr>
          <p:cNvSpPr/>
          <p:nvPr/>
        </p:nvSpPr>
        <p:spPr>
          <a:xfrm>
            <a:off x="-3" y="67224"/>
            <a:ext cx="12192000" cy="6858000"/>
          </a:xfrm>
          <a:prstGeom prst="rect">
            <a:avLst/>
          </a:prstGeom>
          <a:solidFill>
            <a:schemeClr val="accent1">
              <a:lumMod val="20000"/>
              <a:lumOff val="8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4120E23D-71B9-B6E1-50EA-30AD31E62AC6}"/>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35E4390-67A6-1BA9-7900-06E1866A7911}"/>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01F6937A-3BD6-C312-037C-5FFCF81E5811}"/>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sp>
        <p:nvSpPr>
          <p:cNvPr id="9" name="TextBox 8">
            <a:extLst>
              <a:ext uri="{FF2B5EF4-FFF2-40B4-BE49-F238E27FC236}">
                <a16:creationId xmlns:a16="http://schemas.microsoft.com/office/drawing/2014/main" id="{0C0FA179-7F82-8D2F-C4B2-7E6611ADA0E6}"/>
              </a:ext>
            </a:extLst>
          </p:cNvPr>
          <p:cNvSpPr txBox="1"/>
          <p:nvPr/>
        </p:nvSpPr>
        <p:spPr>
          <a:xfrm>
            <a:off x="0" y="479478"/>
            <a:ext cx="11553826" cy="843803"/>
          </a:xfrm>
          <a:prstGeom prst="rect">
            <a:avLst/>
          </a:prstGeom>
          <a:noFill/>
        </p:spPr>
        <p:txBody>
          <a:bodyPr wrap="square" lIns="91423" tIns="45711" rIns="91423" bIns="45711">
            <a:spAutoFit/>
          </a:bodyPr>
          <a:lstStyle/>
          <a:p>
            <a:pPr marL="12700" defTabSz="914400">
              <a:spcBef>
                <a:spcPts val="100"/>
              </a:spcBef>
              <a:tabLst>
                <a:tab pos="2719070" algn="l"/>
              </a:tabLst>
              <a:defRPr/>
            </a:pPr>
            <a:r>
              <a:rPr lang="fi-FI" sz="1600" b="1" kern="0" spc="300" dirty="0">
                <a:latin typeface="Century Gothic" panose="020B0502020202020204" pitchFamily="34" charset="0"/>
              </a:rPr>
              <a:t>SESUAI INGUB KALTIM NOMOR 1 TAHUN 2025 TENTANG </a:t>
            </a:r>
            <a:r>
              <a:rPr lang="fi-FI" sz="1600" b="1" kern="0" spc="300">
                <a:latin typeface="Century Gothic" panose="020B0502020202020204" pitchFamily="34" charset="0"/>
              </a:rPr>
              <a:t>EFISIENSI </a:t>
            </a:r>
          </a:p>
          <a:p>
            <a:pPr marL="12700" defTabSz="914400">
              <a:spcBef>
                <a:spcPts val="100"/>
              </a:spcBef>
              <a:tabLst>
                <a:tab pos="2719070" algn="l"/>
              </a:tabLst>
              <a:defRPr/>
            </a:pPr>
            <a:r>
              <a:rPr lang="fi-FI" sz="1600" b="1" kern="0" spc="300">
                <a:latin typeface="Century Gothic" panose="020B0502020202020204" pitchFamily="34" charset="0"/>
              </a:rPr>
              <a:t>BELANJA </a:t>
            </a:r>
            <a:r>
              <a:rPr lang="fi-FI" sz="1600" b="1" kern="0" spc="300" dirty="0">
                <a:latin typeface="Century Gothic" panose="020B0502020202020204" pitchFamily="34" charset="0"/>
              </a:rPr>
              <a:t>DALAM PELAKSANAAN ANGGARAN PENDAPATAN DAN BELANJA DAERAH PROVINSI KALIMANTAN TIMUR TAHUN 2025 </a:t>
            </a:r>
          </a:p>
        </p:txBody>
      </p:sp>
      <p:pic>
        <p:nvPicPr>
          <p:cNvPr id="10" name="Picture 9">
            <a:extLst>
              <a:ext uri="{FF2B5EF4-FFF2-40B4-BE49-F238E27FC236}">
                <a16:creationId xmlns:a16="http://schemas.microsoft.com/office/drawing/2014/main" id="{CC44884A-9577-0211-46CD-4F9C87C115C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933A1AC4-9C0E-F5FD-0463-6F25605C9262}"/>
              </a:ext>
            </a:extLst>
          </p:cNvPr>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pic>
        <p:nvPicPr>
          <p:cNvPr id="5" name="Picture 4">
            <a:extLst>
              <a:ext uri="{FF2B5EF4-FFF2-40B4-BE49-F238E27FC236}">
                <a16:creationId xmlns:a16="http://schemas.microsoft.com/office/drawing/2014/main" id="{0A9D0346-5FF4-03B7-CC08-8C558639E5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49736"/>
            <a:ext cx="12192000" cy="3558527"/>
          </a:xfrm>
          <a:prstGeom prst="rect">
            <a:avLst/>
          </a:prstGeom>
        </p:spPr>
      </p:pic>
    </p:spTree>
    <p:extLst>
      <p:ext uri="{BB962C8B-B14F-4D97-AF65-F5344CB8AC3E}">
        <p14:creationId xmlns:p14="http://schemas.microsoft.com/office/powerpoint/2010/main" val="2073399340"/>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2F4084-CA19-732B-420E-FE767D1F5C44}"/>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36615280-E9A4-5701-7448-2333238ABE80}"/>
              </a:ext>
            </a:extLst>
          </p:cNvPr>
          <p:cNvSpPr/>
          <p:nvPr/>
        </p:nvSpPr>
        <p:spPr>
          <a:xfrm>
            <a:off x="-11578" y="20924"/>
            <a:ext cx="12192000" cy="6858000"/>
          </a:xfrm>
          <a:prstGeom prst="rect">
            <a:avLst/>
          </a:prstGeom>
          <a:solidFill>
            <a:schemeClr val="accent1">
              <a:lumMod val="20000"/>
              <a:lumOff val="8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2958B343-C418-95C4-B37A-B25FB2F1C182}"/>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261D220-B8AE-73E0-9909-BB17A3018211}"/>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7379E6D9-5A76-ACE9-8622-D1C8F4C936C6}"/>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sp>
        <p:nvSpPr>
          <p:cNvPr id="9" name="TextBox 8">
            <a:extLst>
              <a:ext uri="{FF2B5EF4-FFF2-40B4-BE49-F238E27FC236}">
                <a16:creationId xmlns:a16="http://schemas.microsoft.com/office/drawing/2014/main" id="{64C39B7E-E156-DAF1-9D9B-D749855A4644}"/>
              </a:ext>
            </a:extLst>
          </p:cNvPr>
          <p:cNvSpPr txBox="1"/>
          <p:nvPr/>
        </p:nvSpPr>
        <p:spPr>
          <a:xfrm>
            <a:off x="0" y="455636"/>
            <a:ext cx="11553826" cy="843803"/>
          </a:xfrm>
          <a:prstGeom prst="rect">
            <a:avLst/>
          </a:prstGeom>
          <a:noFill/>
        </p:spPr>
        <p:txBody>
          <a:bodyPr wrap="square" lIns="91423" tIns="45711" rIns="91423" bIns="45711">
            <a:spAutoFit/>
          </a:bodyPr>
          <a:lstStyle/>
          <a:p>
            <a:pPr marL="12700" defTabSz="914400">
              <a:spcBef>
                <a:spcPts val="100"/>
              </a:spcBef>
              <a:tabLst>
                <a:tab pos="2719070" algn="l"/>
              </a:tabLst>
              <a:defRPr/>
            </a:pPr>
            <a:r>
              <a:rPr lang="fi-FI" sz="1600" b="1" kern="0" spc="300" dirty="0">
                <a:latin typeface="Century Gothic" panose="020B0502020202020204" pitchFamily="34" charset="0"/>
              </a:rPr>
              <a:t>SESUAI INGUB KALTIM NOMOR 1 TAHUN 2025 TENTANG </a:t>
            </a:r>
            <a:r>
              <a:rPr lang="fi-FI" sz="1600" b="1" kern="0" spc="300">
                <a:latin typeface="Century Gothic" panose="020B0502020202020204" pitchFamily="34" charset="0"/>
              </a:rPr>
              <a:t>EFISIENSI </a:t>
            </a:r>
          </a:p>
          <a:p>
            <a:pPr marL="12700" defTabSz="914400">
              <a:spcBef>
                <a:spcPts val="100"/>
              </a:spcBef>
              <a:tabLst>
                <a:tab pos="2719070" algn="l"/>
              </a:tabLst>
              <a:defRPr/>
            </a:pPr>
            <a:r>
              <a:rPr lang="fi-FI" sz="1600" b="1" kern="0" spc="300">
                <a:latin typeface="Century Gothic" panose="020B0502020202020204" pitchFamily="34" charset="0"/>
              </a:rPr>
              <a:t>BELANJA </a:t>
            </a:r>
            <a:r>
              <a:rPr lang="fi-FI" sz="1600" b="1" kern="0" spc="300" dirty="0">
                <a:latin typeface="Century Gothic" panose="020B0502020202020204" pitchFamily="34" charset="0"/>
              </a:rPr>
              <a:t>DALAM PELAKSANAAN ANGGARAN PENDAPATAN DAN BELANJA DAERAH PROVINSI KALIMANTAN TIMUR TAHUN 2025 </a:t>
            </a:r>
          </a:p>
        </p:txBody>
      </p:sp>
      <p:pic>
        <p:nvPicPr>
          <p:cNvPr id="10" name="Picture 9">
            <a:extLst>
              <a:ext uri="{FF2B5EF4-FFF2-40B4-BE49-F238E27FC236}">
                <a16:creationId xmlns:a16="http://schemas.microsoft.com/office/drawing/2014/main" id="{03F383C9-E29F-186A-4B7A-D5EBD29841B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78B862D3-13DC-637D-5883-9E56304CC807}"/>
              </a:ext>
            </a:extLst>
          </p:cNvPr>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pic>
        <p:nvPicPr>
          <p:cNvPr id="11" name="Picture 10">
            <a:extLst>
              <a:ext uri="{FF2B5EF4-FFF2-40B4-BE49-F238E27FC236}">
                <a16:creationId xmlns:a16="http://schemas.microsoft.com/office/drawing/2014/main" id="{4E7DAD97-C733-C4F8-F034-E401C5E986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 y="1986007"/>
            <a:ext cx="12192000" cy="2660685"/>
          </a:xfrm>
          <a:prstGeom prst="rect">
            <a:avLst/>
          </a:prstGeom>
        </p:spPr>
      </p:pic>
    </p:spTree>
    <p:extLst>
      <p:ext uri="{BB962C8B-B14F-4D97-AF65-F5344CB8AC3E}">
        <p14:creationId xmlns:p14="http://schemas.microsoft.com/office/powerpoint/2010/main" val="787830006"/>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1CC285-9E85-1F9F-9EA3-D35FC2D34B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347714-E437-7B6E-0107-E690EC844F3D}"/>
              </a:ext>
            </a:extLst>
          </p:cNvPr>
          <p:cNvSpPr>
            <a:spLocks noGrp="1"/>
          </p:cNvSpPr>
          <p:nvPr>
            <p:ph type="title"/>
          </p:nvPr>
        </p:nvSpPr>
        <p:spPr>
          <a:xfrm>
            <a:off x="838200" y="365125"/>
            <a:ext cx="10778836" cy="2977716"/>
          </a:xfrm>
          <a:solidFill>
            <a:srgbClr val="FFFF00"/>
          </a:solidFill>
          <a:ln w="28575">
            <a:solidFill>
              <a:schemeClr val="tx1">
                <a:lumMod val="95000"/>
                <a:lumOff val="5000"/>
              </a:schemeClr>
            </a:solidFill>
          </a:ln>
        </p:spPr>
        <p:txBody>
          <a:bodyPr>
            <a:normAutofit fontScale="90000"/>
          </a:bodyPr>
          <a:lstStyle/>
          <a:p>
            <a:pPr marL="12700" algn="ctr" defTabSz="914400">
              <a:lnSpc>
                <a:spcPct val="150000"/>
              </a:lnSpc>
              <a:spcBef>
                <a:spcPts val="100"/>
              </a:spcBef>
              <a:tabLst>
                <a:tab pos="2719070" algn="l"/>
              </a:tabLst>
              <a:defRPr/>
            </a:pPr>
            <a:br>
              <a:rPr lang="en-ID" sz="4400" b="1" kern="0" dirty="0">
                <a:ln w="0"/>
                <a:solidFill>
                  <a:schemeClr val="accent5">
                    <a:lumMod val="75000"/>
                  </a:schemeClr>
                </a:solidFill>
                <a:effectLst>
                  <a:outerShdw blurRad="38100" dist="19050" dir="2700000" algn="tl" rotWithShape="0">
                    <a:schemeClr val="dk1">
                      <a:alpha val="40000"/>
                    </a:schemeClr>
                  </a:outerShdw>
                </a:effectLst>
                <a:latin typeface="Century Gothic" panose="020B0502020202020204" pitchFamily="34" charset="0"/>
              </a:rPr>
            </a:br>
            <a:r>
              <a:rPr lang="en-ID" b="1" kern="0" dirty="0">
                <a:ln w="0"/>
                <a:solidFill>
                  <a:schemeClr val="accent5">
                    <a:lumMod val="75000"/>
                  </a:schemeClr>
                </a:solidFill>
                <a:effectLst>
                  <a:outerShdw blurRad="38100" dist="19050" dir="2700000" algn="tl" rotWithShape="0">
                    <a:schemeClr val="dk1">
                      <a:alpha val="40000"/>
                    </a:schemeClr>
                  </a:outerShdw>
                </a:effectLst>
                <a:latin typeface="Century Gothic" panose="020B0502020202020204" pitchFamily="34" charset="0"/>
              </a:rPr>
              <a:t>SEMULA PAGU BIDANG BINA KONSTRUKSI </a:t>
            </a:r>
            <a:br>
              <a:rPr lang="en-ID" sz="4400" b="1" kern="0" dirty="0">
                <a:ln w="0"/>
                <a:solidFill>
                  <a:schemeClr val="accent5">
                    <a:lumMod val="75000"/>
                  </a:schemeClr>
                </a:solidFill>
                <a:effectLst>
                  <a:outerShdw blurRad="38100" dist="19050" dir="2700000" algn="tl" rotWithShape="0">
                    <a:schemeClr val="dk1">
                      <a:alpha val="40000"/>
                    </a:schemeClr>
                  </a:outerShdw>
                </a:effectLst>
                <a:latin typeface="Century Gothic" panose="020B0502020202020204" pitchFamily="34" charset="0"/>
              </a:rPr>
            </a:br>
            <a:r>
              <a:rPr lang="en-ID" sz="4400" b="1" kern="0" dirty="0">
                <a:ln w="0"/>
                <a:solidFill>
                  <a:schemeClr val="accent5">
                    <a:lumMod val="75000"/>
                  </a:schemeClr>
                </a:solidFill>
                <a:effectLst>
                  <a:outerShdw blurRad="38100" dist="19050" dir="2700000" algn="tl" rotWithShape="0">
                    <a:schemeClr val="dk1">
                      <a:alpha val="40000"/>
                    </a:schemeClr>
                  </a:outerShdw>
                </a:effectLst>
                <a:latin typeface="Century Gothic" panose="020B0502020202020204" pitchFamily="34" charset="0"/>
              </a:rPr>
              <a:t>TAHUN ANGGARAN 2025</a:t>
            </a:r>
            <a:br>
              <a:rPr lang="en-ID" sz="4400" b="1" kern="0" dirty="0">
                <a:ln w="0"/>
                <a:solidFill>
                  <a:schemeClr val="accent5">
                    <a:lumMod val="75000"/>
                  </a:schemeClr>
                </a:solidFill>
                <a:effectLst>
                  <a:outerShdw blurRad="38100" dist="19050" dir="2700000" algn="tl" rotWithShape="0">
                    <a:schemeClr val="dk1">
                      <a:alpha val="40000"/>
                    </a:schemeClr>
                  </a:outerShdw>
                </a:effectLst>
                <a:latin typeface="Century Gothic" panose="020B0502020202020204" pitchFamily="34" charset="0"/>
              </a:rPr>
            </a:br>
            <a:r>
              <a:rPr lang="en-ID" sz="4400" b="1" kern="0" dirty="0">
                <a:ln w="0"/>
                <a:solidFill>
                  <a:schemeClr val="accent5">
                    <a:lumMod val="75000"/>
                  </a:schemeClr>
                </a:solidFill>
                <a:effectLst>
                  <a:outerShdw blurRad="38100" dist="19050" dir="2700000" algn="tl" rotWithShape="0">
                    <a:schemeClr val="dk1">
                      <a:alpha val="40000"/>
                    </a:schemeClr>
                  </a:outerShdw>
                </a:effectLst>
                <a:latin typeface="Century Gothic" panose="020B0502020202020204" pitchFamily="34" charset="0"/>
              </a:rPr>
              <a:t>Rp. 14.642.362.024</a:t>
            </a:r>
            <a:br>
              <a:rPr lang="en-ID" sz="4400" b="1" kern="0" dirty="0">
                <a:ln w="0"/>
                <a:solidFill>
                  <a:schemeClr val="accent5">
                    <a:lumMod val="75000"/>
                  </a:schemeClr>
                </a:solidFill>
                <a:effectLst>
                  <a:outerShdw blurRad="38100" dist="19050" dir="2700000" algn="tl" rotWithShape="0">
                    <a:schemeClr val="dk1">
                      <a:alpha val="40000"/>
                    </a:schemeClr>
                  </a:outerShdw>
                </a:effectLst>
                <a:latin typeface="Century Gothic" panose="020B0502020202020204" pitchFamily="34" charset="0"/>
              </a:rPr>
            </a:br>
            <a:endParaRPr lang="en-US" dirty="0"/>
          </a:p>
        </p:txBody>
      </p:sp>
      <p:sp>
        <p:nvSpPr>
          <p:cNvPr id="9" name="Title 1">
            <a:extLst>
              <a:ext uri="{FF2B5EF4-FFF2-40B4-BE49-F238E27FC236}">
                <a16:creationId xmlns:a16="http://schemas.microsoft.com/office/drawing/2014/main" id="{0F18CB90-D416-DAF3-8ED7-B28A2F9666C7}"/>
              </a:ext>
            </a:extLst>
          </p:cNvPr>
          <p:cNvSpPr txBox="1">
            <a:spLocks/>
          </p:cNvSpPr>
          <p:nvPr/>
        </p:nvSpPr>
        <p:spPr>
          <a:xfrm>
            <a:off x="838200" y="3651685"/>
            <a:ext cx="10778836" cy="2977716"/>
          </a:xfrm>
          <a:prstGeom prst="rect">
            <a:avLst/>
          </a:prstGeom>
          <a:solidFill>
            <a:schemeClr val="accent2"/>
          </a:solidFill>
          <a:ln w="28575">
            <a:solidFill>
              <a:schemeClr val="tx1">
                <a:lumMod val="95000"/>
                <a:lumOff val="5000"/>
              </a:schemeClr>
            </a:solidFill>
          </a:ln>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gn="ctr">
              <a:lnSpc>
                <a:spcPct val="150000"/>
              </a:lnSpc>
              <a:spcBef>
                <a:spcPts val="100"/>
              </a:spcBef>
              <a:tabLst>
                <a:tab pos="2719070" algn="l"/>
              </a:tabLst>
              <a:defRPr/>
            </a:pPr>
            <a:r>
              <a:rPr lang="en-ID" sz="4000" b="1" kern="0" dirty="0">
                <a:ln w="0"/>
                <a:solidFill>
                  <a:schemeClr val="tx2"/>
                </a:solidFill>
                <a:effectLst>
                  <a:outerShdw blurRad="38100" dist="19050" dir="2700000" algn="tl" rotWithShape="0">
                    <a:schemeClr val="dk1">
                      <a:alpha val="40000"/>
                    </a:schemeClr>
                  </a:outerShdw>
                </a:effectLst>
                <a:latin typeface="Century Gothic" panose="020B0502020202020204" pitchFamily="34" charset="0"/>
              </a:rPr>
              <a:t>MENJADI PAGU BIDANG BINA KONSTRUKSI </a:t>
            </a:r>
            <a:br>
              <a:rPr lang="en-ID" sz="4000" b="1" kern="0" dirty="0">
                <a:ln w="0"/>
                <a:solidFill>
                  <a:schemeClr val="tx2"/>
                </a:solidFill>
                <a:effectLst>
                  <a:outerShdw blurRad="38100" dist="19050" dir="2700000" algn="tl" rotWithShape="0">
                    <a:schemeClr val="dk1">
                      <a:alpha val="40000"/>
                    </a:schemeClr>
                  </a:outerShdw>
                </a:effectLst>
                <a:latin typeface="Century Gothic" panose="020B0502020202020204" pitchFamily="34" charset="0"/>
              </a:rPr>
            </a:br>
            <a:r>
              <a:rPr lang="en-ID" sz="4000" b="1" kern="0" dirty="0">
                <a:ln w="0"/>
                <a:solidFill>
                  <a:schemeClr val="tx2"/>
                </a:solidFill>
                <a:effectLst>
                  <a:outerShdw blurRad="38100" dist="19050" dir="2700000" algn="tl" rotWithShape="0">
                    <a:schemeClr val="dk1">
                      <a:alpha val="40000"/>
                    </a:schemeClr>
                  </a:outerShdw>
                </a:effectLst>
                <a:latin typeface="Century Gothic" panose="020B0502020202020204" pitchFamily="34" charset="0"/>
              </a:rPr>
              <a:t>TAHUN ANGGARAN 2025</a:t>
            </a:r>
            <a:br>
              <a:rPr lang="en-ID" sz="4000" b="1" kern="0" dirty="0">
                <a:ln w="0"/>
                <a:solidFill>
                  <a:schemeClr val="tx2"/>
                </a:solidFill>
                <a:effectLst>
                  <a:outerShdw blurRad="38100" dist="19050" dir="2700000" algn="tl" rotWithShape="0">
                    <a:schemeClr val="dk1">
                      <a:alpha val="40000"/>
                    </a:schemeClr>
                  </a:outerShdw>
                </a:effectLst>
                <a:latin typeface="Century Gothic" panose="020B0502020202020204" pitchFamily="34" charset="0"/>
              </a:rPr>
            </a:br>
            <a:r>
              <a:rPr lang="en-ID" sz="4000" b="1" kern="0" dirty="0">
                <a:ln w="0"/>
                <a:solidFill>
                  <a:schemeClr val="tx2"/>
                </a:solidFill>
                <a:effectLst>
                  <a:outerShdw blurRad="38100" dist="19050" dir="2700000" algn="tl" rotWithShape="0">
                    <a:schemeClr val="dk1">
                      <a:alpha val="40000"/>
                    </a:schemeClr>
                  </a:outerShdw>
                </a:effectLst>
                <a:latin typeface="Century Gothic" panose="020B0502020202020204" pitchFamily="34" charset="0"/>
              </a:rPr>
              <a:t>Rp. 9.471.211.674</a:t>
            </a:r>
            <a:endParaRPr lang="en-US" sz="4000" dirty="0">
              <a:solidFill>
                <a:schemeClr val="tx2"/>
              </a:solidFill>
            </a:endParaRPr>
          </a:p>
        </p:txBody>
      </p:sp>
    </p:spTree>
    <p:extLst>
      <p:ext uri="{BB962C8B-B14F-4D97-AF65-F5344CB8AC3E}">
        <p14:creationId xmlns:p14="http://schemas.microsoft.com/office/powerpoint/2010/main" val="2390025599"/>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B6F025-A544-4880-0911-F23E6CEC2B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C49ECD-2B66-549D-F316-417426E372D5}"/>
              </a:ext>
            </a:extLst>
          </p:cNvPr>
          <p:cNvSpPr>
            <a:spLocks noGrp="1"/>
          </p:cNvSpPr>
          <p:nvPr>
            <p:ph type="title"/>
          </p:nvPr>
        </p:nvSpPr>
        <p:spPr>
          <a:xfrm>
            <a:off x="838200" y="566861"/>
            <a:ext cx="10515600" cy="1325563"/>
          </a:xfrm>
          <a:solidFill>
            <a:srgbClr val="FF3399"/>
          </a:solidFill>
        </p:spPr>
        <p:txBody>
          <a:bodyPr>
            <a:normAutofit/>
          </a:bodyPr>
          <a:lstStyle/>
          <a:p>
            <a:pPr algn="ctr"/>
            <a:r>
              <a:rPr lang="en-US" sz="4000" dirty="0">
                <a:latin typeface="ADLaM Display" panose="02010000000000000000" pitchFamily="2" charset="0"/>
                <a:ea typeface="ADLaM Display" panose="02010000000000000000" pitchFamily="2" charset="0"/>
                <a:cs typeface="ADLaM Display" panose="02010000000000000000" pitchFamily="2" charset="0"/>
              </a:rPr>
              <a:t>REALISASI FISIK DAN </a:t>
            </a:r>
            <a:r>
              <a:rPr lang="en-US" sz="4000">
                <a:latin typeface="ADLaM Display" panose="02010000000000000000" pitchFamily="2" charset="0"/>
                <a:ea typeface="ADLaM Display" panose="02010000000000000000" pitchFamily="2" charset="0"/>
                <a:cs typeface="ADLaM Display" panose="02010000000000000000" pitchFamily="2" charset="0"/>
              </a:rPr>
              <a:t>KEUANGAN 2025</a:t>
            </a:r>
            <a:endParaRPr lang="en-US" sz="4000" dirty="0">
              <a:latin typeface="ADLaM Display" panose="02010000000000000000" pitchFamily="2" charset="0"/>
              <a:ea typeface="ADLaM Display" panose="02010000000000000000" pitchFamily="2" charset="0"/>
              <a:cs typeface="ADLaM Display" panose="02010000000000000000" pitchFamily="2" charset="0"/>
            </a:endParaRPr>
          </a:p>
        </p:txBody>
      </p:sp>
      <p:pic>
        <p:nvPicPr>
          <p:cNvPr id="4" name="Picture 3">
            <a:extLst>
              <a:ext uri="{FF2B5EF4-FFF2-40B4-BE49-F238E27FC236}">
                <a16:creationId xmlns:a16="http://schemas.microsoft.com/office/drawing/2014/main" id="{027E03CA-F5DA-01A3-2851-E55D7100FDDA}"/>
              </a:ext>
            </a:extLst>
          </p:cNvPr>
          <p:cNvPicPr>
            <a:picLocks noChangeAspect="1"/>
          </p:cNvPicPr>
          <p:nvPr/>
        </p:nvPicPr>
        <p:blipFill>
          <a:blip r:embed="rId2"/>
          <a:stretch>
            <a:fillRect/>
          </a:stretch>
        </p:blipFill>
        <p:spPr>
          <a:xfrm>
            <a:off x="102665" y="2448056"/>
            <a:ext cx="11986670" cy="2613801"/>
          </a:xfrm>
          <a:prstGeom prst="rect">
            <a:avLst/>
          </a:prstGeom>
        </p:spPr>
      </p:pic>
    </p:spTree>
    <p:extLst>
      <p:ext uri="{BB962C8B-B14F-4D97-AF65-F5344CB8AC3E}">
        <p14:creationId xmlns:p14="http://schemas.microsoft.com/office/powerpoint/2010/main" val="4227410399"/>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62DFFB-F683-61C7-7884-3BCCDBB75DAE}"/>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F21B7847-1348-C932-55CE-3477D9864DDD}"/>
              </a:ext>
            </a:extLst>
          </p:cNvPr>
          <p:cNvSpPr/>
          <p:nvPr/>
        </p:nvSpPr>
        <p:spPr>
          <a:xfrm>
            <a:off x="0" y="0"/>
            <a:ext cx="12192000" cy="6858000"/>
          </a:xfrm>
          <a:prstGeom prst="rect">
            <a:avLst/>
          </a:prstGeom>
          <a:solidFill>
            <a:schemeClr val="accent4"/>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E7A3150B-5182-85CA-24EC-97D06FABB911}"/>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D595D62-A4B2-374F-9BC5-8475DC21D54E}"/>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29BC5865-0866-26CE-41CC-104B980ACBCF}"/>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sp>
        <p:nvSpPr>
          <p:cNvPr id="9" name="TextBox 8">
            <a:extLst>
              <a:ext uri="{FF2B5EF4-FFF2-40B4-BE49-F238E27FC236}">
                <a16:creationId xmlns:a16="http://schemas.microsoft.com/office/drawing/2014/main" id="{D6EFC61E-F489-12CA-DB30-50E5839B3929}"/>
              </a:ext>
            </a:extLst>
          </p:cNvPr>
          <p:cNvSpPr txBox="1"/>
          <p:nvPr/>
        </p:nvSpPr>
        <p:spPr>
          <a:xfrm>
            <a:off x="417338" y="2309682"/>
            <a:ext cx="11553826" cy="1446532"/>
          </a:xfrm>
          <a:prstGeom prst="rect">
            <a:avLst/>
          </a:prstGeom>
          <a:noFill/>
        </p:spPr>
        <p:txBody>
          <a:bodyPr wrap="square" lIns="91423" tIns="45711" rIns="91423" bIns="45711">
            <a:spAutoFit/>
          </a:bodyPr>
          <a:lstStyle/>
          <a:p>
            <a:pPr marL="12700" algn="ctr" defTabSz="914400">
              <a:spcBef>
                <a:spcPts val="100"/>
              </a:spcBef>
              <a:tabLst>
                <a:tab pos="2719070" algn="l"/>
              </a:tabLst>
              <a:defRPr/>
            </a:pPr>
            <a:r>
              <a:rPr lang="en-ID" sz="4400" b="1" kern="0" dirty="0">
                <a:ln w="0"/>
                <a:solidFill>
                  <a:schemeClr val="accent5">
                    <a:lumMod val="75000"/>
                  </a:schemeClr>
                </a:solidFill>
                <a:effectLst>
                  <a:outerShdw blurRad="38100" dist="19050" dir="2700000" algn="tl" rotWithShape="0">
                    <a:schemeClr val="dk1">
                      <a:alpha val="40000"/>
                    </a:schemeClr>
                  </a:outerShdw>
                </a:effectLst>
                <a:latin typeface="Century Gothic" panose="020B0502020202020204" pitchFamily="34" charset="0"/>
              </a:rPr>
              <a:t>PENGAWASAN PENYELENGGARAAN</a:t>
            </a:r>
          </a:p>
          <a:p>
            <a:pPr marL="12700" algn="ctr" defTabSz="914400">
              <a:spcBef>
                <a:spcPts val="100"/>
              </a:spcBef>
              <a:tabLst>
                <a:tab pos="2719070" algn="l"/>
              </a:tabLst>
              <a:defRPr/>
            </a:pPr>
            <a:r>
              <a:rPr lang="en-ID" sz="4400" b="1" kern="0" dirty="0">
                <a:ln w="0"/>
                <a:solidFill>
                  <a:schemeClr val="accent5">
                    <a:lumMod val="75000"/>
                  </a:schemeClr>
                </a:solidFill>
                <a:effectLst>
                  <a:outerShdw blurRad="38100" dist="19050" dir="2700000" algn="tl" rotWithShape="0">
                    <a:schemeClr val="dk1">
                      <a:alpha val="40000"/>
                    </a:schemeClr>
                  </a:outerShdw>
                </a:effectLst>
                <a:latin typeface="Century Gothic" panose="020B0502020202020204" pitchFamily="34" charset="0"/>
              </a:rPr>
              <a:t>JASA KONSTRUKSI</a:t>
            </a:r>
          </a:p>
        </p:txBody>
      </p:sp>
      <p:pic>
        <p:nvPicPr>
          <p:cNvPr id="10" name="Picture 9">
            <a:extLst>
              <a:ext uri="{FF2B5EF4-FFF2-40B4-BE49-F238E27FC236}">
                <a16:creationId xmlns:a16="http://schemas.microsoft.com/office/drawing/2014/main" id="{D564946B-B964-A193-CFB1-2C7F3AC2A78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8D2A3BC5-AC1F-EAE4-6A96-AFCF52013B0F}"/>
              </a:ext>
            </a:extLst>
          </p:cNvPr>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Tree>
    <p:extLst>
      <p:ext uri="{BB962C8B-B14F-4D97-AF65-F5344CB8AC3E}">
        <p14:creationId xmlns:p14="http://schemas.microsoft.com/office/powerpoint/2010/main" val="1323894336"/>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 y="7176"/>
            <a:ext cx="12192000" cy="6858000"/>
          </a:xfrm>
          <a:prstGeom prst="rect">
            <a:avLst/>
          </a:prstGeom>
          <a:solidFill>
            <a:srgbClr val="92D050"/>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sp>
        <p:nvSpPr>
          <p:cNvPr id="9" name="TextBox 8"/>
          <p:cNvSpPr txBox="1"/>
          <p:nvPr/>
        </p:nvSpPr>
        <p:spPr>
          <a:xfrm>
            <a:off x="319087" y="2012487"/>
            <a:ext cx="11553826" cy="2123640"/>
          </a:xfrm>
          <a:prstGeom prst="rect">
            <a:avLst/>
          </a:prstGeom>
          <a:noFill/>
        </p:spPr>
        <p:txBody>
          <a:bodyPr wrap="square" lIns="91423" tIns="45711" rIns="91423" bIns="45711">
            <a:spAutoFit/>
          </a:bodyPr>
          <a:lstStyle/>
          <a:p>
            <a:pPr marL="12700" algn="ctr" defTabSz="914400">
              <a:spcBef>
                <a:spcPts val="100"/>
              </a:spcBef>
              <a:tabLst>
                <a:tab pos="2719070" algn="l"/>
              </a:tabLst>
              <a:defRPr/>
            </a:pPr>
            <a:r>
              <a:rPr lang="fi-FI" sz="4400" b="1" kern="0" spc="300" dirty="0">
                <a:solidFill>
                  <a:schemeClr val="accent5">
                    <a:lumMod val="75000"/>
                  </a:schemeClr>
                </a:solidFill>
                <a:latin typeface="Century Gothic" panose="020B0502020202020204" pitchFamily="34" charset="0"/>
              </a:rPr>
              <a:t>PENGAWASAN PENYELENGGARAAN JASA KONSTRUKSI SESUAI PERMEN PUPR NO. 1 TAHUN 2023</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Tree>
    <p:extLst>
      <p:ext uri="{BB962C8B-B14F-4D97-AF65-F5344CB8AC3E}">
        <p14:creationId xmlns:p14="http://schemas.microsoft.com/office/powerpoint/2010/main" val="2918560304"/>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grpSp>
        <p:nvGrpSpPr>
          <p:cNvPr id="3" name="object 3"/>
          <p:cNvGrpSpPr/>
          <p:nvPr/>
        </p:nvGrpSpPr>
        <p:grpSpPr>
          <a:xfrm>
            <a:off x="0" y="0"/>
            <a:ext cx="11662410" cy="6858000"/>
            <a:chOff x="0" y="0"/>
            <a:chExt cx="11662410" cy="6858000"/>
          </a:xfrm>
        </p:grpSpPr>
        <p:sp>
          <p:nvSpPr>
            <p:cNvPr id="4" name="object 4"/>
            <p:cNvSpPr/>
            <p:nvPr/>
          </p:nvSpPr>
          <p:spPr>
            <a:xfrm>
              <a:off x="0" y="304672"/>
              <a:ext cx="5820410" cy="6553834"/>
            </a:xfrm>
            <a:custGeom>
              <a:avLst/>
              <a:gdLst/>
              <a:ahLst/>
              <a:cxnLst/>
              <a:rect l="l" t="t" r="r" b="b"/>
              <a:pathLst>
                <a:path w="5820410" h="6553834">
                  <a:moveTo>
                    <a:pt x="5820232" y="0"/>
                  </a:moveTo>
                  <a:lnTo>
                    <a:pt x="1899843" y="0"/>
                  </a:lnTo>
                  <a:lnTo>
                    <a:pt x="1851560" y="601"/>
                  </a:lnTo>
                  <a:lnTo>
                    <a:pt x="1803572" y="2396"/>
                  </a:lnTo>
                  <a:lnTo>
                    <a:pt x="1755895" y="5371"/>
                  </a:lnTo>
                  <a:lnTo>
                    <a:pt x="1708544" y="9511"/>
                  </a:lnTo>
                  <a:lnTo>
                    <a:pt x="1661531" y="14802"/>
                  </a:lnTo>
                  <a:lnTo>
                    <a:pt x="1614871" y="21230"/>
                  </a:lnTo>
                  <a:lnTo>
                    <a:pt x="1568579" y="28780"/>
                  </a:lnTo>
                  <a:lnTo>
                    <a:pt x="1522669" y="37438"/>
                  </a:lnTo>
                  <a:lnTo>
                    <a:pt x="1477155" y="47191"/>
                  </a:lnTo>
                  <a:lnTo>
                    <a:pt x="1432052" y="58023"/>
                  </a:lnTo>
                  <a:lnTo>
                    <a:pt x="1387373" y="69921"/>
                  </a:lnTo>
                  <a:lnTo>
                    <a:pt x="1343132" y="82869"/>
                  </a:lnTo>
                  <a:lnTo>
                    <a:pt x="1299345" y="96855"/>
                  </a:lnTo>
                  <a:lnTo>
                    <a:pt x="1256025" y="111864"/>
                  </a:lnTo>
                  <a:lnTo>
                    <a:pt x="1213187" y="127881"/>
                  </a:lnTo>
                  <a:lnTo>
                    <a:pt x="1170844" y="144893"/>
                  </a:lnTo>
                  <a:lnTo>
                    <a:pt x="1129012" y="162885"/>
                  </a:lnTo>
                  <a:lnTo>
                    <a:pt x="1087703" y="181842"/>
                  </a:lnTo>
                  <a:lnTo>
                    <a:pt x="1046934" y="201751"/>
                  </a:lnTo>
                  <a:lnTo>
                    <a:pt x="1006717" y="222597"/>
                  </a:lnTo>
                  <a:lnTo>
                    <a:pt x="967067" y="244367"/>
                  </a:lnTo>
                  <a:lnTo>
                    <a:pt x="927998" y="267045"/>
                  </a:lnTo>
                  <a:lnTo>
                    <a:pt x="889524" y="290618"/>
                  </a:lnTo>
                  <a:lnTo>
                    <a:pt x="851661" y="315071"/>
                  </a:lnTo>
                  <a:lnTo>
                    <a:pt x="814421" y="340390"/>
                  </a:lnTo>
                  <a:lnTo>
                    <a:pt x="777820" y="366561"/>
                  </a:lnTo>
                  <a:lnTo>
                    <a:pt x="741871" y="393570"/>
                  </a:lnTo>
                  <a:lnTo>
                    <a:pt x="706588" y="421402"/>
                  </a:lnTo>
                  <a:lnTo>
                    <a:pt x="671987" y="450043"/>
                  </a:lnTo>
                  <a:lnTo>
                    <a:pt x="638081" y="479479"/>
                  </a:lnTo>
                  <a:lnTo>
                    <a:pt x="604884" y="509696"/>
                  </a:lnTo>
                  <a:lnTo>
                    <a:pt x="572411" y="540679"/>
                  </a:lnTo>
                  <a:lnTo>
                    <a:pt x="540676" y="572414"/>
                  </a:lnTo>
                  <a:lnTo>
                    <a:pt x="509693" y="604887"/>
                  </a:lnTo>
                  <a:lnTo>
                    <a:pt x="479476" y="638084"/>
                  </a:lnTo>
                  <a:lnTo>
                    <a:pt x="450040" y="671990"/>
                  </a:lnTo>
                  <a:lnTo>
                    <a:pt x="421399" y="706592"/>
                  </a:lnTo>
                  <a:lnTo>
                    <a:pt x="393567" y="741874"/>
                  </a:lnTo>
                  <a:lnTo>
                    <a:pt x="366559" y="777823"/>
                  </a:lnTo>
                  <a:lnTo>
                    <a:pt x="340388" y="814424"/>
                  </a:lnTo>
                  <a:lnTo>
                    <a:pt x="315069" y="851664"/>
                  </a:lnTo>
                  <a:lnTo>
                    <a:pt x="290616" y="889528"/>
                  </a:lnTo>
                  <a:lnTo>
                    <a:pt x="267043" y="928001"/>
                  </a:lnTo>
                  <a:lnTo>
                    <a:pt x="244365" y="967070"/>
                  </a:lnTo>
                  <a:lnTo>
                    <a:pt x="222596" y="1006720"/>
                  </a:lnTo>
                  <a:lnTo>
                    <a:pt x="201750" y="1046937"/>
                  </a:lnTo>
                  <a:lnTo>
                    <a:pt x="181841" y="1087707"/>
                  </a:lnTo>
                  <a:lnTo>
                    <a:pt x="162883" y="1129015"/>
                  </a:lnTo>
                  <a:lnTo>
                    <a:pt x="144892" y="1170847"/>
                  </a:lnTo>
                  <a:lnTo>
                    <a:pt x="127880" y="1213190"/>
                  </a:lnTo>
                  <a:lnTo>
                    <a:pt x="111863" y="1256028"/>
                  </a:lnTo>
                  <a:lnTo>
                    <a:pt x="96855" y="1299348"/>
                  </a:lnTo>
                  <a:lnTo>
                    <a:pt x="82869" y="1343135"/>
                  </a:lnTo>
                  <a:lnTo>
                    <a:pt x="69920" y="1387375"/>
                  </a:lnTo>
                  <a:lnTo>
                    <a:pt x="58022" y="1432054"/>
                  </a:lnTo>
                  <a:lnTo>
                    <a:pt x="47190" y="1477158"/>
                  </a:lnTo>
                  <a:lnTo>
                    <a:pt x="37438" y="1522671"/>
                  </a:lnTo>
                  <a:lnTo>
                    <a:pt x="28780" y="1568581"/>
                  </a:lnTo>
                  <a:lnTo>
                    <a:pt x="21230" y="1614873"/>
                  </a:lnTo>
                  <a:lnTo>
                    <a:pt x="14802" y="1661532"/>
                  </a:lnTo>
                  <a:lnTo>
                    <a:pt x="9511" y="1708545"/>
                  </a:lnTo>
                  <a:lnTo>
                    <a:pt x="5371" y="1755896"/>
                  </a:lnTo>
                  <a:lnTo>
                    <a:pt x="2396" y="1803573"/>
                  </a:lnTo>
                  <a:lnTo>
                    <a:pt x="601" y="1851560"/>
                  </a:lnTo>
                  <a:lnTo>
                    <a:pt x="0" y="1899843"/>
                  </a:lnTo>
                  <a:lnTo>
                    <a:pt x="0" y="6553326"/>
                  </a:lnTo>
                  <a:lnTo>
                    <a:pt x="5820232" y="6553326"/>
                  </a:lnTo>
                  <a:lnTo>
                    <a:pt x="5820232" y="0"/>
                  </a:lnTo>
                  <a:close/>
                </a:path>
              </a:pathLst>
            </a:custGeom>
            <a:solidFill>
              <a:srgbClr val="1D3166"/>
            </a:solidFill>
          </p:spPr>
          <p:txBody>
            <a:bodyPr wrap="square" lIns="0" tIns="0" rIns="0" bIns="0" rtlCol="0"/>
            <a:lstStyle/>
            <a:p>
              <a:endParaRPr/>
            </a:p>
          </p:txBody>
        </p:sp>
        <p:sp>
          <p:nvSpPr>
            <p:cNvPr id="5" name="object 5"/>
            <p:cNvSpPr/>
            <p:nvPr/>
          </p:nvSpPr>
          <p:spPr>
            <a:xfrm>
              <a:off x="3784460" y="0"/>
              <a:ext cx="2035810" cy="827405"/>
            </a:xfrm>
            <a:custGeom>
              <a:avLst/>
              <a:gdLst/>
              <a:ahLst/>
              <a:cxnLst/>
              <a:rect l="l" t="t" r="r" b="b"/>
              <a:pathLst>
                <a:path w="2035810" h="827405">
                  <a:moveTo>
                    <a:pt x="2035771" y="0"/>
                  </a:moveTo>
                  <a:lnTo>
                    <a:pt x="0" y="0"/>
                  </a:lnTo>
                  <a:lnTo>
                    <a:pt x="0" y="827316"/>
                  </a:lnTo>
                  <a:lnTo>
                    <a:pt x="2035771" y="827316"/>
                  </a:lnTo>
                  <a:lnTo>
                    <a:pt x="2035771" y="0"/>
                  </a:lnTo>
                  <a:close/>
                </a:path>
              </a:pathLst>
            </a:custGeom>
            <a:solidFill>
              <a:srgbClr val="F2F2F2"/>
            </a:solidFill>
          </p:spPr>
          <p:txBody>
            <a:bodyPr wrap="square" lIns="0" tIns="0" rIns="0" bIns="0" rtlCol="0"/>
            <a:lstStyle/>
            <a:p>
              <a:endParaRPr/>
            </a:p>
          </p:txBody>
        </p:sp>
        <p:pic>
          <p:nvPicPr>
            <p:cNvPr id="6" name="object 6"/>
            <p:cNvPicPr/>
            <p:nvPr/>
          </p:nvPicPr>
          <p:blipFill>
            <a:blip r:embed="rId3" cstate="print"/>
            <a:stretch>
              <a:fillRect/>
            </a:stretch>
          </p:blipFill>
          <p:spPr>
            <a:xfrm>
              <a:off x="530225" y="827087"/>
              <a:ext cx="11131550" cy="4819650"/>
            </a:xfrm>
            <a:prstGeom prst="rect">
              <a:avLst/>
            </a:prstGeom>
          </p:spPr>
        </p:pic>
        <p:sp>
          <p:nvSpPr>
            <p:cNvPr id="7" name="object 7"/>
            <p:cNvSpPr/>
            <p:nvPr/>
          </p:nvSpPr>
          <p:spPr>
            <a:xfrm>
              <a:off x="529959" y="826757"/>
              <a:ext cx="6761480" cy="4819015"/>
            </a:xfrm>
            <a:custGeom>
              <a:avLst/>
              <a:gdLst/>
              <a:ahLst/>
              <a:cxnLst/>
              <a:rect l="l" t="t" r="r" b="b"/>
              <a:pathLst>
                <a:path w="6761480" h="4819015">
                  <a:moveTo>
                    <a:pt x="6761351" y="0"/>
                  </a:moveTo>
                  <a:lnTo>
                    <a:pt x="1470811" y="0"/>
                  </a:lnTo>
                  <a:lnTo>
                    <a:pt x="1422261" y="786"/>
                  </a:lnTo>
                  <a:lnTo>
                    <a:pt x="1374105" y="3128"/>
                  </a:lnTo>
                  <a:lnTo>
                    <a:pt x="1326366" y="7002"/>
                  </a:lnTo>
                  <a:lnTo>
                    <a:pt x="1279069" y="12384"/>
                  </a:lnTo>
                  <a:lnTo>
                    <a:pt x="1232238" y="19250"/>
                  </a:lnTo>
                  <a:lnTo>
                    <a:pt x="1185897" y="27575"/>
                  </a:lnTo>
                  <a:lnTo>
                    <a:pt x="1140071" y="37335"/>
                  </a:lnTo>
                  <a:lnTo>
                    <a:pt x="1094783" y="48506"/>
                  </a:lnTo>
                  <a:lnTo>
                    <a:pt x="1050059" y="61063"/>
                  </a:lnTo>
                  <a:lnTo>
                    <a:pt x="1005921" y="74983"/>
                  </a:lnTo>
                  <a:lnTo>
                    <a:pt x="962395" y="90241"/>
                  </a:lnTo>
                  <a:lnTo>
                    <a:pt x="919505" y="106813"/>
                  </a:lnTo>
                  <a:lnTo>
                    <a:pt x="877274" y="124674"/>
                  </a:lnTo>
                  <a:lnTo>
                    <a:pt x="835727" y="143801"/>
                  </a:lnTo>
                  <a:lnTo>
                    <a:pt x="794889" y="164169"/>
                  </a:lnTo>
                  <a:lnTo>
                    <a:pt x="754783" y="185755"/>
                  </a:lnTo>
                  <a:lnTo>
                    <a:pt x="715434" y="208533"/>
                  </a:lnTo>
                  <a:lnTo>
                    <a:pt x="676866" y="232480"/>
                  </a:lnTo>
                  <a:lnTo>
                    <a:pt x="639103" y="257571"/>
                  </a:lnTo>
                  <a:lnTo>
                    <a:pt x="602169" y="283782"/>
                  </a:lnTo>
                  <a:lnTo>
                    <a:pt x="566090" y="311089"/>
                  </a:lnTo>
                  <a:lnTo>
                    <a:pt x="530888" y="339467"/>
                  </a:lnTo>
                  <a:lnTo>
                    <a:pt x="496588" y="368894"/>
                  </a:lnTo>
                  <a:lnTo>
                    <a:pt x="463214" y="399343"/>
                  </a:lnTo>
                  <a:lnTo>
                    <a:pt x="430791" y="430791"/>
                  </a:lnTo>
                  <a:lnTo>
                    <a:pt x="399342" y="463215"/>
                  </a:lnTo>
                  <a:lnTo>
                    <a:pt x="368893" y="496588"/>
                  </a:lnTo>
                  <a:lnTo>
                    <a:pt x="339467" y="530888"/>
                  </a:lnTo>
                  <a:lnTo>
                    <a:pt x="311088" y="566090"/>
                  </a:lnTo>
                  <a:lnTo>
                    <a:pt x="283781" y="602170"/>
                  </a:lnTo>
                  <a:lnTo>
                    <a:pt x="257570" y="639104"/>
                  </a:lnTo>
                  <a:lnTo>
                    <a:pt x="232479" y="676867"/>
                  </a:lnTo>
                  <a:lnTo>
                    <a:pt x="208532" y="715435"/>
                  </a:lnTo>
                  <a:lnTo>
                    <a:pt x="185754" y="754784"/>
                  </a:lnTo>
                  <a:lnTo>
                    <a:pt x="164169" y="794890"/>
                  </a:lnTo>
                  <a:lnTo>
                    <a:pt x="143801" y="835728"/>
                  </a:lnTo>
                  <a:lnTo>
                    <a:pt x="124674" y="877275"/>
                  </a:lnTo>
                  <a:lnTo>
                    <a:pt x="106812" y="919506"/>
                  </a:lnTo>
                  <a:lnTo>
                    <a:pt x="90241" y="962396"/>
                  </a:lnTo>
                  <a:lnTo>
                    <a:pt x="74983" y="1005922"/>
                  </a:lnTo>
                  <a:lnTo>
                    <a:pt x="61063" y="1050060"/>
                  </a:lnTo>
                  <a:lnTo>
                    <a:pt x="48506" y="1094785"/>
                  </a:lnTo>
                  <a:lnTo>
                    <a:pt x="37335" y="1140072"/>
                  </a:lnTo>
                  <a:lnTo>
                    <a:pt x="27575" y="1185898"/>
                  </a:lnTo>
                  <a:lnTo>
                    <a:pt x="19250" y="1232239"/>
                  </a:lnTo>
                  <a:lnTo>
                    <a:pt x="12384" y="1279070"/>
                  </a:lnTo>
                  <a:lnTo>
                    <a:pt x="7002" y="1326367"/>
                  </a:lnTo>
                  <a:lnTo>
                    <a:pt x="3128" y="1374106"/>
                  </a:lnTo>
                  <a:lnTo>
                    <a:pt x="786" y="1422262"/>
                  </a:lnTo>
                  <a:lnTo>
                    <a:pt x="0" y="1470812"/>
                  </a:lnTo>
                  <a:lnTo>
                    <a:pt x="0" y="4818868"/>
                  </a:lnTo>
                  <a:lnTo>
                    <a:pt x="5290539" y="4818868"/>
                  </a:lnTo>
                  <a:lnTo>
                    <a:pt x="5290539" y="1470812"/>
                  </a:lnTo>
                  <a:lnTo>
                    <a:pt x="5291325" y="1422262"/>
                  </a:lnTo>
                  <a:lnTo>
                    <a:pt x="5293667" y="1374106"/>
                  </a:lnTo>
                  <a:lnTo>
                    <a:pt x="5297542" y="1326367"/>
                  </a:lnTo>
                  <a:lnTo>
                    <a:pt x="5302924" y="1279070"/>
                  </a:lnTo>
                  <a:lnTo>
                    <a:pt x="5309789" y="1232239"/>
                  </a:lnTo>
                  <a:lnTo>
                    <a:pt x="5318114" y="1185898"/>
                  </a:lnTo>
                  <a:lnTo>
                    <a:pt x="5327874" y="1140072"/>
                  </a:lnTo>
                  <a:lnTo>
                    <a:pt x="5339045" y="1094785"/>
                  </a:lnTo>
                  <a:lnTo>
                    <a:pt x="5351602" y="1050060"/>
                  </a:lnTo>
                  <a:lnTo>
                    <a:pt x="5365522" y="1005922"/>
                  </a:lnTo>
                  <a:lnTo>
                    <a:pt x="5380780" y="962396"/>
                  </a:lnTo>
                  <a:lnTo>
                    <a:pt x="5397352" y="919506"/>
                  </a:lnTo>
                  <a:lnTo>
                    <a:pt x="5415213" y="877275"/>
                  </a:lnTo>
                  <a:lnTo>
                    <a:pt x="5434340" y="835728"/>
                  </a:lnTo>
                  <a:lnTo>
                    <a:pt x="5454709" y="794890"/>
                  </a:lnTo>
                  <a:lnTo>
                    <a:pt x="5476294" y="754784"/>
                  </a:lnTo>
                  <a:lnTo>
                    <a:pt x="5499072" y="715435"/>
                  </a:lnTo>
                  <a:lnTo>
                    <a:pt x="5523019" y="676867"/>
                  </a:lnTo>
                  <a:lnTo>
                    <a:pt x="5548110" y="639104"/>
                  </a:lnTo>
                  <a:lnTo>
                    <a:pt x="5574321" y="602170"/>
                  </a:lnTo>
                  <a:lnTo>
                    <a:pt x="5601628" y="566090"/>
                  </a:lnTo>
                  <a:lnTo>
                    <a:pt x="5630007" y="530888"/>
                  </a:lnTo>
                  <a:lnTo>
                    <a:pt x="5659433" y="496588"/>
                  </a:lnTo>
                  <a:lnTo>
                    <a:pt x="5689882" y="463215"/>
                  </a:lnTo>
                  <a:lnTo>
                    <a:pt x="5721331" y="430791"/>
                  </a:lnTo>
                  <a:lnTo>
                    <a:pt x="5753754" y="399343"/>
                  </a:lnTo>
                  <a:lnTo>
                    <a:pt x="5787128" y="368894"/>
                  </a:lnTo>
                  <a:lnTo>
                    <a:pt x="5821428" y="339467"/>
                  </a:lnTo>
                  <a:lnTo>
                    <a:pt x="5856630" y="311089"/>
                  </a:lnTo>
                  <a:lnTo>
                    <a:pt x="5892710" y="283782"/>
                  </a:lnTo>
                  <a:lnTo>
                    <a:pt x="5929643" y="257571"/>
                  </a:lnTo>
                  <a:lnTo>
                    <a:pt x="5967406" y="232480"/>
                  </a:lnTo>
                  <a:lnTo>
                    <a:pt x="6005974" y="208533"/>
                  </a:lnTo>
                  <a:lnTo>
                    <a:pt x="6045324" y="185755"/>
                  </a:lnTo>
                  <a:lnTo>
                    <a:pt x="6085429" y="164169"/>
                  </a:lnTo>
                  <a:lnTo>
                    <a:pt x="6126268" y="143801"/>
                  </a:lnTo>
                  <a:lnTo>
                    <a:pt x="6167814" y="124674"/>
                  </a:lnTo>
                  <a:lnTo>
                    <a:pt x="6210045" y="106813"/>
                  </a:lnTo>
                  <a:lnTo>
                    <a:pt x="6252936" y="90241"/>
                  </a:lnTo>
                  <a:lnTo>
                    <a:pt x="6296462" y="74983"/>
                  </a:lnTo>
                  <a:lnTo>
                    <a:pt x="6340599" y="61063"/>
                  </a:lnTo>
                  <a:lnTo>
                    <a:pt x="6385324" y="48506"/>
                  </a:lnTo>
                  <a:lnTo>
                    <a:pt x="6430611" y="37335"/>
                  </a:lnTo>
                  <a:lnTo>
                    <a:pt x="6476438" y="27575"/>
                  </a:lnTo>
                  <a:lnTo>
                    <a:pt x="6522778" y="19250"/>
                  </a:lnTo>
                  <a:lnTo>
                    <a:pt x="6569609" y="12384"/>
                  </a:lnTo>
                  <a:lnTo>
                    <a:pt x="6616906" y="7002"/>
                  </a:lnTo>
                  <a:lnTo>
                    <a:pt x="6664645" y="3128"/>
                  </a:lnTo>
                  <a:lnTo>
                    <a:pt x="6712802" y="786"/>
                  </a:lnTo>
                  <a:lnTo>
                    <a:pt x="6761351" y="0"/>
                  </a:lnTo>
                  <a:close/>
                </a:path>
              </a:pathLst>
            </a:custGeom>
            <a:solidFill>
              <a:srgbClr val="000000">
                <a:alpha val="19999"/>
              </a:srgbClr>
            </a:solidFill>
          </p:spPr>
          <p:txBody>
            <a:bodyPr wrap="square" lIns="0" tIns="0" rIns="0" bIns="0" rtlCol="0"/>
            <a:lstStyle/>
            <a:p>
              <a:endParaRPr/>
            </a:p>
          </p:txBody>
        </p:sp>
        <p:sp>
          <p:nvSpPr>
            <p:cNvPr id="8" name="object 8"/>
            <p:cNvSpPr/>
            <p:nvPr/>
          </p:nvSpPr>
          <p:spPr>
            <a:xfrm>
              <a:off x="5819965" y="826757"/>
              <a:ext cx="5842635" cy="4819015"/>
            </a:xfrm>
            <a:custGeom>
              <a:avLst/>
              <a:gdLst/>
              <a:ahLst/>
              <a:cxnLst/>
              <a:rect l="l" t="t" r="r" b="b"/>
              <a:pathLst>
                <a:path w="5842634" h="4819015">
                  <a:moveTo>
                    <a:pt x="5842076" y="0"/>
                  </a:moveTo>
                  <a:lnTo>
                    <a:pt x="1470812" y="0"/>
                  </a:lnTo>
                  <a:lnTo>
                    <a:pt x="1422262" y="786"/>
                  </a:lnTo>
                  <a:lnTo>
                    <a:pt x="1374106" y="3128"/>
                  </a:lnTo>
                  <a:lnTo>
                    <a:pt x="1326367" y="7002"/>
                  </a:lnTo>
                  <a:lnTo>
                    <a:pt x="1279070" y="12384"/>
                  </a:lnTo>
                  <a:lnTo>
                    <a:pt x="1232239" y="19250"/>
                  </a:lnTo>
                  <a:lnTo>
                    <a:pt x="1185898" y="27575"/>
                  </a:lnTo>
                  <a:lnTo>
                    <a:pt x="1140072" y="37335"/>
                  </a:lnTo>
                  <a:lnTo>
                    <a:pt x="1094785" y="48506"/>
                  </a:lnTo>
                  <a:lnTo>
                    <a:pt x="1050060" y="61063"/>
                  </a:lnTo>
                  <a:lnTo>
                    <a:pt x="1005922" y="74983"/>
                  </a:lnTo>
                  <a:lnTo>
                    <a:pt x="962396" y="90241"/>
                  </a:lnTo>
                  <a:lnTo>
                    <a:pt x="919506" y="106813"/>
                  </a:lnTo>
                  <a:lnTo>
                    <a:pt x="877275" y="124674"/>
                  </a:lnTo>
                  <a:lnTo>
                    <a:pt x="835728" y="143801"/>
                  </a:lnTo>
                  <a:lnTo>
                    <a:pt x="794890" y="164169"/>
                  </a:lnTo>
                  <a:lnTo>
                    <a:pt x="754784" y="185755"/>
                  </a:lnTo>
                  <a:lnTo>
                    <a:pt x="715435" y="208533"/>
                  </a:lnTo>
                  <a:lnTo>
                    <a:pt x="676867" y="232480"/>
                  </a:lnTo>
                  <a:lnTo>
                    <a:pt x="639104" y="257571"/>
                  </a:lnTo>
                  <a:lnTo>
                    <a:pt x="602170" y="283782"/>
                  </a:lnTo>
                  <a:lnTo>
                    <a:pt x="566090" y="311089"/>
                  </a:lnTo>
                  <a:lnTo>
                    <a:pt x="530888" y="339467"/>
                  </a:lnTo>
                  <a:lnTo>
                    <a:pt x="496588" y="368894"/>
                  </a:lnTo>
                  <a:lnTo>
                    <a:pt x="463215" y="399343"/>
                  </a:lnTo>
                  <a:lnTo>
                    <a:pt x="430791" y="430791"/>
                  </a:lnTo>
                  <a:lnTo>
                    <a:pt x="399343" y="463215"/>
                  </a:lnTo>
                  <a:lnTo>
                    <a:pt x="368894" y="496588"/>
                  </a:lnTo>
                  <a:lnTo>
                    <a:pt x="339467" y="530888"/>
                  </a:lnTo>
                  <a:lnTo>
                    <a:pt x="311089" y="566090"/>
                  </a:lnTo>
                  <a:lnTo>
                    <a:pt x="283782" y="602170"/>
                  </a:lnTo>
                  <a:lnTo>
                    <a:pt x="257571" y="639104"/>
                  </a:lnTo>
                  <a:lnTo>
                    <a:pt x="232480" y="676867"/>
                  </a:lnTo>
                  <a:lnTo>
                    <a:pt x="208533" y="715435"/>
                  </a:lnTo>
                  <a:lnTo>
                    <a:pt x="185755" y="754784"/>
                  </a:lnTo>
                  <a:lnTo>
                    <a:pt x="164169" y="794890"/>
                  </a:lnTo>
                  <a:lnTo>
                    <a:pt x="143801" y="835728"/>
                  </a:lnTo>
                  <a:lnTo>
                    <a:pt x="124674" y="877275"/>
                  </a:lnTo>
                  <a:lnTo>
                    <a:pt x="106813" y="919506"/>
                  </a:lnTo>
                  <a:lnTo>
                    <a:pt x="90241" y="962396"/>
                  </a:lnTo>
                  <a:lnTo>
                    <a:pt x="74983" y="1005922"/>
                  </a:lnTo>
                  <a:lnTo>
                    <a:pt x="61063" y="1050060"/>
                  </a:lnTo>
                  <a:lnTo>
                    <a:pt x="48506" y="1094785"/>
                  </a:lnTo>
                  <a:lnTo>
                    <a:pt x="37335" y="1140072"/>
                  </a:lnTo>
                  <a:lnTo>
                    <a:pt x="27575" y="1185898"/>
                  </a:lnTo>
                  <a:lnTo>
                    <a:pt x="19250" y="1232239"/>
                  </a:lnTo>
                  <a:lnTo>
                    <a:pt x="12384" y="1279070"/>
                  </a:lnTo>
                  <a:lnTo>
                    <a:pt x="7002" y="1326367"/>
                  </a:lnTo>
                  <a:lnTo>
                    <a:pt x="3128" y="1374106"/>
                  </a:lnTo>
                  <a:lnTo>
                    <a:pt x="786" y="1422262"/>
                  </a:lnTo>
                  <a:lnTo>
                    <a:pt x="0" y="1470812"/>
                  </a:lnTo>
                  <a:lnTo>
                    <a:pt x="0" y="4818868"/>
                  </a:lnTo>
                  <a:lnTo>
                    <a:pt x="5842076" y="4818868"/>
                  </a:lnTo>
                  <a:lnTo>
                    <a:pt x="5842076" y="0"/>
                  </a:lnTo>
                  <a:close/>
                </a:path>
              </a:pathLst>
            </a:custGeom>
            <a:solidFill>
              <a:srgbClr val="1D3166"/>
            </a:solidFill>
          </p:spPr>
          <p:txBody>
            <a:bodyPr wrap="square" lIns="0" tIns="0" rIns="0" bIns="0" rtlCol="0"/>
            <a:lstStyle/>
            <a:p>
              <a:endParaRPr/>
            </a:p>
          </p:txBody>
        </p:sp>
        <p:pic>
          <p:nvPicPr>
            <p:cNvPr id="9" name="object 9"/>
            <p:cNvPicPr/>
            <p:nvPr/>
          </p:nvPicPr>
          <p:blipFill>
            <a:blip r:embed="rId4" cstate="print"/>
            <a:stretch>
              <a:fillRect/>
            </a:stretch>
          </p:blipFill>
          <p:spPr>
            <a:xfrm>
              <a:off x="3871632" y="104882"/>
              <a:ext cx="1861426" cy="617556"/>
            </a:xfrm>
            <a:prstGeom prst="rect">
              <a:avLst/>
            </a:prstGeom>
          </p:spPr>
        </p:pic>
        <p:pic>
          <p:nvPicPr>
            <p:cNvPr id="10" name="object 10"/>
            <p:cNvPicPr/>
            <p:nvPr/>
          </p:nvPicPr>
          <p:blipFill>
            <a:blip r:embed="rId5" cstate="print"/>
            <a:stretch>
              <a:fillRect/>
            </a:stretch>
          </p:blipFill>
          <p:spPr>
            <a:xfrm>
              <a:off x="9391370" y="5917825"/>
              <a:ext cx="2270404" cy="863645"/>
            </a:xfrm>
            <a:prstGeom prst="rect">
              <a:avLst/>
            </a:prstGeom>
          </p:spPr>
        </p:pic>
      </p:grpSp>
      <p:sp>
        <p:nvSpPr>
          <p:cNvPr id="11" name="object 11"/>
          <p:cNvSpPr txBox="1">
            <a:spLocks noGrp="1"/>
          </p:cNvSpPr>
          <p:nvPr>
            <p:ph type="title"/>
          </p:nvPr>
        </p:nvSpPr>
        <p:spPr>
          <a:xfrm>
            <a:off x="6696891" y="1549858"/>
            <a:ext cx="4804355" cy="725648"/>
          </a:xfrm>
          <a:prstGeom prst="rect">
            <a:avLst/>
          </a:prstGeom>
        </p:spPr>
        <p:txBody>
          <a:bodyPr vert="horz" wrap="square" lIns="0" tIns="9525" rIns="0" bIns="0" rtlCol="0">
            <a:spAutoFit/>
          </a:bodyPr>
          <a:lstStyle/>
          <a:p>
            <a:pPr marL="814069" marR="5080" indent="-802005" algn="r">
              <a:lnSpc>
                <a:spcPct val="100800"/>
              </a:lnSpc>
              <a:spcBef>
                <a:spcPts val="75"/>
              </a:spcBef>
            </a:pPr>
            <a:r>
              <a:rPr sz="2400" b="1" spc="105" dirty="0">
                <a:solidFill>
                  <a:srgbClr val="FFFFFF"/>
                </a:solidFill>
                <a:latin typeface="Tahoma"/>
                <a:cs typeface="Tahoma"/>
              </a:rPr>
              <a:t>PERATURAN</a:t>
            </a:r>
            <a:r>
              <a:rPr sz="2400" b="1" spc="-70" dirty="0">
                <a:solidFill>
                  <a:srgbClr val="FFFFFF"/>
                </a:solidFill>
                <a:latin typeface="Tahoma"/>
                <a:cs typeface="Tahoma"/>
              </a:rPr>
              <a:t> </a:t>
            </a:r>
            <a:r>
              <a:rPr sz="2400" b="1" spc="20" dirty="0">
                <a:solidFill>
                  <a:srgbClr val="FFFFFF"/>
                </a:solidFill>
                <a:latin typeface="Tahoma"/>
                <a:cs typeface="Tahoma"/>
              </a:rPr>
              <a:t>MENTERI</a:t>
            </a:r>
            <a:r>
              <a:rPr sz="2400" b="1" spc="-65" dirty="0">
                <a:solidFill>
                  <a:srgbClr val="FFFFFF"/>
                </a:solidFill>
                <a:latin typeface="Tahoma"/>
                <a:cs typeface="Tahoma"/>
              </a:rPr>
              <a:t> </a:t>
            </a:r>
            <a:r>
              <a:rPr sz="2400" b="1" spc="125" dirty="0">
                <a:solidFill>
                  <a:srgbClr val="FFFFFF"/>
                </a:solidFill>
                <a:latin typeface="Tahoma"/>
                <a:cs typeface="Tahoma"/>
              </a:rPr>
              <a:t>PUPR</a:t>
            </a:r>
            <a:br>
              <a:rPr lang="en-US" sz="2400" b="1" spc="125" dirty="0">
                <a:solidFill>
                  <a:srgbClr val="FFFFFF"/>
                </a:solidFill>
                <a:latin typeface="Tahoma"/>
                <a:cs typeface="Tahoma"/>
              </a:rPr>
            </a:br>
            <a:r>
              <a:rPr sz="2400" b="1" spc="130" dirty="0">
                <a:solidFill>
                  <a:srgbClr val="FFFFFF"/>
                </a:solidFill>
                <a:latin typeface="Tahoma"/>
                <a:cs typeface="Tahoma"/>
              </a:rPr>
              <a:t>NOM</a:t>
            </a:r>
            <a:r>
              <a:rPr sz="2400" b="1" spc="95" dirty="0">
                <a:solidFill>
                  <a:srgbClr val="FFFFFF"/>
                </a:solidFill>
                <a:latin typeface="Tahoma"/>
                <a:cs typeface="Tahoma"/>
              </a:rPr>
              <a:t>OR</a:t>
            </a:r>
            <a:r>
              <a:rPr sz="2400" b="1" spc="-30" dirty="0">
                <a:solidFill>
                  <a:srgbClr val="FFFFFF"/>
                </a:solidFill>
                <a:latin typeface="Tahoma"/>
                <a:cs typeface="Tahoma"/>
              </a:rPr>
              <a:t> </a:t>
            </a:r>
            <a:r>
              <a:rPr sz="2400" b="1" spc="95" dirty="0">
                <a:solidFill>
                  <a:srgbClr val="FFFFFF"/>
                </a:solidFill>
                <a:latin typeface="Tahoma"/>
                <a:cs typeface="Tahoma"/>
              </a:rPr>
              <a:t>0</a:t>
            </a:r>
            <a:r>
              <a:rPr sz="2400" b="1" spc="-590" dirty="0">
                <a:solidFill>
                  <a:srgbClr val="FFFFFF"/>
                </a:solidFill>
                <a:latin typeface="Tahoma"/>
                <a:cs typeface="Tahoma"/>
              </a:rPr>
              <a:t>1</a:t>
            </a:r>
            <a:r>
              <a:rPr sz="2400" b="1" spc="-35" dirty="0">
                <a:solidFill>
                  <a:srgbClr val="FFFFFF"/>
                </a:solidFill>
                <a:latin typeface="Tahoma"/>
                <a:cs typeface="Tahoma"/>
              </a:rPr>
              <a:t> </a:t>
            </a:r>
            <a:r>
              <a:rPr lang="en-US" sz="2400" b="1" spc="-35" dirty="0">
                <a:solidFill>
                  <a:srgbClr val="FFFFFF"/>
                </a:solidFill>
                <a:latin typeface="Tahoma"/>
                <a:cs typeface="Tahoma"/>
              </a:rPr>
              <a:t> </a:t>
            </a:r>
            <a:r>
              <a:rPr sz="2400" b="1" spc="15" dirty="0">
                <a:solidFill>
                  <a:srgbClr val="FFFFFF"/>
                </a:solidFill>
                <a:latin typeface="Tahoma"/>
                <a:cs typeface="Tahoma"/>
              </a:rPr>
              <a:t>T</a:t>
            </a:r>
            <a:r>
              <a:rPr sz="2400" b="1" spc="130" dirty="0">
                <a:solidFill>
                  <a:srgbClr val="FFFFFF"/>
                </a:solidFill>
                <a:latin typeface="Tahoma"/>
                <a:cs typeface="Tahoma"/>
              </a:rPr>
              <a:t>AHU</a:t>
            </a:r>
            <a:r>
              <a:rPr sz="2400" b="1" spc="90" dirty="0">
                <a:solidFill>
                  <a:srgbClr val="FFFFFF"/>
                </a:solidFill>
                <a:latin typeface="Tahoma"/>
                <a:cs typeface="Tahoma"/>
              </a:rPr>
              <a:t>N</a:t>
            </a:r>
            <a:r>
              <a:rPr sz="2400" b="1" spc="-30" dirty="0">
                <a:solidFill>
                  <a:srgbClr val="FFFFFF"/>
                </a:solidFill>
                <a:latin typeface="Tahoma"/>
                <a:cs typeface="Tahoma"/>
              </a:rPr>
              <a:t> </a:t>
            </a:r>
            <a:r>
              <a:rPr sz="2400" b="1" spc="-120" dirty="0">
                <a:solidFill>
                  <a:srgbClr val="FFFFFF"/>
                </a:solidFill>
                <a:latin typeface="Tahoma"/>
                <a:cs typeface="Tahoma"/>
              </a:rPr>
              <a:t>2</a:t>
            </a:r>
            <a:r>
              <a:rPr sz="2400" b="1" spc="95" dirty="0">
                <a:solidFill>
                  <a:srgbClr val="FFFFFF"/>
                </a:solidFill>
                <a:latin typeface="Tahoma"/>
                <a:cs typeface="Tahoma"/>
              </a:rPr>
              <a:t>0</a:t>
            </a:r>
            <a:r>
              <a:rPr sz="2400" b="1" spc="-120" dirty="0">
                <a:solidFill>
                  <a:srgbClr val="FFFFFF"/>
                </a:solidFill>
                <a:latin typeface="Tahoma"/>
                <a:cs typeface="Tahoma"/>
              </a:rPr>
              <a:t>2</a:t>
            </a:r>
            <a:r>
              <a:rPr sz="2400" b="1" spc="-110" dirty="0">
                <a:solidFill>
                  <a:srgbClr val="FFFFFF"/>
                </a:solidFill>
                <a:latin typeface="Tahoma"/>
                <a:cs typeface="Tahoma"/>
              </a:rPr>
              <a:t>3</a:t>
            </a:r>
            <a:r>
              <a:rPr lang="en-US" sz="2400" b="1" spc="-110" dirty="0">
                <a:solidFill>
                  <a:srgbClr val="FFFFFF"/>
                </a:solidFill>
                <a:latin typeface="Tahoma"/>
                <a:cs typeface="Tahoma"/>
              </a:rPr>
              <a:t>     </a:t>
            </a:r>
            <a:endParaRPr sz="2400" dirty="0">
              <a:latin typeface="Tahoma"/>
              <a:cs typeface="Tahoma"/>
            </a:endParaRPr>
          </a:p>
        </p:txBody>
      </p:sp>
      <p:sp>
        <p:nvSpPr>
          <p:cNvPr id="12" name="object 12"/>
          <p:cNvSpPr txBox="1"/>
          <p:nvPr/>
        </p:nvSpPr>
        <p:spPr>
          <a:xfrm>
            <a:off x="6150736" y="2626867"/>
            <a:ext cx="5350510" cy="2219960"/>
          </a:xfrm>
          <a:prstGeom prst="rect">
            <a:avLst/>
          </a:prstGeom>
        </p:spPr>
        <p:txBody>
          <a:bodyPr vert="horz" wrap="square" lIns="0" tIns="10795" rIns="0" bIns="0" rtlCol="0">
            <a:spAutoFit/>
          </a:bodyPr>
          <a:lstStyle/>
          <a:p>
            <a:pPr marL="1325245" marR="5080" indent="-20955" algn="r">
              <a:lnSpc>
                <a:spcPct val="100400"/>
              </a:lnSpc>
              <a:spcBef>
                <a:spcPts val="85"/>
              </a:spcBef>
            </a:pPr>
            <a:r>
              <a:rPr sz="2400" b="1" spc="80" dirty="0">
                <a:solidFill>
                  <a:srgbClr val="FFFFFF"/>
                </a:solidFill>
                <a:latin typeface="Tahoma"/>
                <a:cs typeface="Tahoma"/>
              </a:rPr>
              <a:t>TENTANG</a:t>
            </a:r>
            <a:r>
              <a:rPr sz="2400" b="1" spc="-65" dirty="0">
                <a:solidFill>
                  <a:srgbClr val="FFFFFF"/>
                </a:solidFill>
                <a:latin typeface="Tahoma"/>
                <a:cs typeface="Tahoma"/>
              </a:rPr>
              <a:t> </a:t>
            </a:r>
            <a:r>
              <a:rPr sz="2400" b="1" spc="140" dirty="0">
                <a:solidFill>
                  <a:srgbClr val="FFFFFF"/>
                </a:solidFill>
                <a:latin typeface="Tahoma"/>
                <a:cs typeface="Tahoma"/>
              </a:rPr>
              <a:t>PENGAWASAN </a:t>
            </a:r>
            <a:r>
              <a:rPr sz="2400" b="1" spc="-685" dirty="0">
                <a:solidFill>
                  <a:srgbClr val="FFFFFF"/>
                </a:solidFill>
                <a:latin typeface="Tahoma"/>
                <a:cs typeface="Tahoma"/>
              </a:rPr>
              <a:t> </a:t>
            </a:r>
            <a:r>
              <a:rPr sz="2400" b="1" spc="105" dirty="0">
                <a:solidFill>
                  <a:srgbClr val="FFFFFF"/>
                </a:solidFill>
                <a:latin typeface="Tahoma"/>
                <a:cs typeface="Tahoma"/>
              </a:rPr>
              <a:t>PENYELENGGARAAN </a:t>
            </a:r>
            <a:r>
              <a:rPr sz="2400" b="1" spc="110" dirty="0">
                <a:solidFill>
                  <a:srgbClr val="FFFFFF"/>
                </a:solidFill>
                <a:latin typeface="Tahoma"/>
                <a:cs typeface="Tahoma"/>
              </a:rPr>
              <a:t> </a:t>
            </a:r>
            <a:r>
              <a:rPr sz="2400" b="1" spc="120" dirty="0">
                <a:solidFill>
                  <a:srgbClr val="FFFFFF"/>
                </a:solidFill>
                <a:latin typeface="Tahoma"/>
                <a:cs typeface="Tahoma"/>
              </a:rPr>
              <a:t>JASA</a:t>
            </a:r>
            <a:r>
              <a:rPr sz="2400" b="1" spc="-65" dirty="0">
                <a:solidFill>
                  <a:srgbClr val="FFFFFF"/>
                </a:solidFill>
                <a:latin typeface="Tahoma"/>
                <a:cs typeface="Tahoma"/>
              </a:rPr>
              <a:t> </a:t>
            </a:r>
            <a:r>
              <a:rPr sz="2400" b="1" spc="20" dirty="0">
                <a:solidFill>
                  <a:srgbClr val="FFFFFF"/>
                </a:solidFill>
                <a:latin typeface="Tahoma"/>
                <a:cs typeface="Tahoma"/>
              </a:rPr>
              <a:t>KONSTRUKSI</a:t>
            </a:r>
            <a:r>
              <a:rPr sz="2400" b="1" spc="-60" dirty="0">
                <a:solidFill>
                  <a:srgbClr val="FFFFFF"/>
                </a:solidFill>
                <a:latin typeface="Tahoma"/>
                <a:cs typeface="Tahoma"/>
              </a:rPr>
              <a:t> </a:t>
            </a:r>
            <a:r>
              <a:rPr sz="2400" b="1" spc="85" dirty="0">
                <a:solidFill>
                  <a:srgbClr val="FFFFFF"/>
                </a:solidFill>
                <a:latin typeface="Tahoma"/>
                <a:cs typeface="Tahoma"/>
              </a:rPr>
              <a:t>YANG</a:t>
            </a:r>
            <a:endParaRPr sz="2400" dirty="0">
              <a:latin typeface="Tahoma"/>
              <a:cs typeface="Tahoma"/>
            </a:endParaRPr>
          </a:p>
          <a:p>
            <a:pPr marL="12700" marR="6350" indent="469900" algn="r">
              <a:lnSpc>
                <a:spcPts val="2810"/>
              </a:lnSpc>
              <a:spcBef>
                <a:spcPts val="180"/>
              </a:spcBef>
            </a:pPr>
            <a:r>
              <a:rPr sz="2400" b="1" spc="80" dirty="0">
                <a:solidFill>
                  <a:srgbClr val="FFFFFF"/>
                </a:solidFill>
                <a:latin typeface="Tahoma"/>
                <a:cs typeface="Tahoma"/>
              </a:rPr>
              <a:t>DILAKSANAKAN</a:t>
            </a:r>
            <a:r>
              <a:rPr sz="2400" b="1" spc="-45" dirty="0">
                <a:solidFill>
                  <a:srgbClr val="FFFFFF"/>
                </a:solidFill>
                <a:latin typeface="Tahoma"/>
                <a:cs typeface="Tahoma"/>
              </a:rPr>
              <a:t> </a:t>
            </a:r>
            <a:r>
              <a:rPr sz="2400" b="1" spc="60" dirty="0">
                <a:solidFill>
                  <a:srgbClr val="FFFFFF"/>
                </a:solidFill>
                <a:latin typeface="Tahoma"/>
                <a:cs typeface="Tahoma"/>
              </a:rPr>
              <a:t>PEMERINTAH </a:t>
            </a:r>
            <a:r>
              <a:rPr sz="2400" b="1" spc="-690" dirty="0">
                <a:solidFill>
                  <a:srgbClr val="FFFFFF"/>
                </a:solidFill>
                <a:latin typeface="Tahoma"/>
                <a:cs typeface="Tahoma"/>
              </a:rPr>
              <a:t> </a:t>
            </a:r>
            <a:r>
              <a:rPr sz="2400" b="1" spc="130" dirty="0">
                <a:solidFill>
                  <a:srgbClr val="FFFFFF"/>
                </a:solidFill>
                <a:latin typeface="Tahoma"/>
                <a:cs typeface="Tahoma"/>
              </a:rPr>
              <a:t>DAERAH</a:t>
            </a:r>
            <a:r>
              <a:rPr sz="2400" b="1" spc="-40" dirty="0">
                <a:solidFill>
                  <a:srgbClr val="FFFFFF"/>
                </a:solidFill>
                <a:latin typeface="Tahoma"/>
                <a:cs typeface="Tahoma"/>
              </a:rPr>
              <a:t> </a:t>
            </a:r>
            <a:r>
              <a:rPr sz="2400" b="1" spc="-30" dirty="0">
                <a:solidFill>
                  <a:srgbClr val="FFFFFF"/>
                </a:solidFill>
                <a:latin typeface="Tahoma"/>
                <a:cs typeface="Tahoma"/>
              </a:rPr>
              <a:t>PROVINSI,</a:t>
            </a:r>
            <a:r>
              <a:rPr sz="2400" b="1" spc="-40" dirty="0">
                <a:solidFill>
                  <a:srgbClr val="FFFFFF"/>
                </a:solidFill>
                <a:latin typeface="Tahoma"/>
                <a:cs typeface="Tahoma"/>
              </a:rPr>
              <a:t> </a:t>
            </a:r>
            <a:r>
              <a:rPr sz="2400" b="1" spc="105" dirty="0">
                <a:solidFill>
                  <a:srgbClr val="FFFFFF"/>
                </a:solidFill>
                <a:latin typeface="Tahoma"/>
                <a:cs typeface="Tahoma"/>
              </a:rPr>
              <a:t>KABUPATEN,</a:t>
            </a:r>
            <a:endParaRPr sz="2400" dirty="0">
              <a:latin typeface="Tahoma"/>
              <a:cs typeface="Tahoma"/>
            </a:endParaRPr>
          </a:p>
          <a:p>
            <a:pPr marR="5080" algn="r">
              <a:lnSpc>
                <a:spcPts val="2820"/>
              </a:lnSpc>
            </a:pPr>
            <a:r>
              <a:rPr sz="2400" b="1" spc="150" dirty="0">
                <a:solidFill>
                  <a:srgbClr val="FFFFFF"/>
                </a:solidFill>
                <a:latin typeface="Tahoma"/>
                <a:cs typeface="Tahoma"/>
              </a:rPr>
              <a:t>DAN</a:t>
            </a:r>
            <a:r>
              <a:rPr sz="2400" b="1" spc="-120" dirty="0">
                <a:solidFill>
                  <a:srgbClr val="FFFFFF"/>
                </a:solidFill>
                <a:latin typeface="Tahoma"/>
                <a:cs typeface="Tahoma"/>
              </a:rPr>
              <a:t> </a:t>
            </a:r>
            <a:r>
              <a:rPr sz="2400" b="1" spc="120" dirty="0">
                <a:solidFill>
                  <a:srgbClr val="FFFFFF"/>
                </a:solidFill>
                <a:latin typeface="Tahoma"/>
                <a:cs typeface="Tahoma"/>
              </a:rPr>
              <a:t>KOTA</a:t>
            </a:r>
            <a:endParaRPr sz="2400" dirty="0">
              <a:latin typeface="Tahoma"/>
              <a:cs typeface="Tahoma"/>
            </a:endParaRPr>
          </a:p>
        </p:txBody>
      </p:sp>
      <p:sp>
        <p:nvSpPr>
          <p:cNvPr id="15" name="object 15"/>
          <p:cNvSpPr/>
          <p:nvPr/>
        </p:nvSpPr>
        <p:spPr>
          <a:xfrm>
            <a:off x="10326027" y="247268"/>
            <a:ext cx="1615046" cy="1014930"/>
          </a:xfrm>
          <a:custGeom>
            <a:avLst/>
            <a:gdLst/>
            <a:ahLst/>
            <a:cxnLst/>
            <a:rect l="l" t="t" r="r" b="b"/>
            <a:pathLst>
              <a:path w="1866900" h="1006475">
                <a:moveTo>
                  <a:pt x="904786" y="643496"/>
                </a:moveTo>
                <a:lnTo>
                  <a:pt x="904049" y="643496"/>
                </a:lnTo>
                <a:lnTo>
                  <a:pt x="903312" y="627126"/>
                </a:lnTo>
                <a:lnTo>
                  <a:pt x="903173" y="626122"/>
                </a:lnTo>
                <a:lnTo>
                  <a:pt x="895959" y="580771"/>
                </a:lnTo>
                <a:lnTo>
                  <a:pt x="883551" y="538861"/>
                </a:lnTo>
                <a:lnTo>
                  <a:pt x="882535" y="536422"/>
                </a:lnTo>
                <a:lnTo>
                  <a:pt x="882230" y="535495"/>
                </a:lnTo>
                <a:lnTo>
                  <a:pt x="880084" y="530491"/>
                </a:lnTo>
                <a:lnTo>
                  <a:pt x="872528" y="512292"/>
                </a:lnTo>
                <a:lnTo>
                  <a:pt x="870775" y="508901"/>
                </a:lnTo>
                <a:lnTo>
                  <a:pt x="870115" y="507352"/>
                </a:lnTo>
                <a:lnTo>
                  <a:pt x="867181" y="501929"/>
                </a:lnTo>
                <a:lnTo>
                  <a:pt x="859447" y="486968"/>
                </a:lnTo>
                <a:lnTo>
                  <a:pt x="856792" y="482727"/>
                </a:lnTo>
                <a:lnTo>
                  <a:pt x="855662" y="480631"/>
                </a:lnTo>
                <a:lnTo>
                  <a:pt x="852246" y="475462"/>
                </a:lnTo>
                <a:lnTo>
                  <a:pt x="844410" y="462978"/>
                </a:lnTo>
                <a:lnTo>
                  <a:pt x="840701" y="458038"/>
                </a:lnTo>
                <a:lnTo>
                  <a:pt x="839025" y="455485"/>
                </a:lnTo>
                <a:lnTo>
                  <a:pt x="835329" y="450850"/>
                </a:lnTo>
                <a:lnTo>
                  <a:pt x="827544" y="440461"/>
                </a:lnTo>
                <a:lnTo>
                  <a:pt x="822642" y="434962"/>
                </a:lnTo>
                <a:lnTo>
                  <a:pt x="820331" y="432054"/>
                </a:lnTo>
                <a:lnTo>
                  <a:pt x="816521" y="428066"/>
                </a:lnTo>
                <a:lnTo>
                  <a:pt x="808926" y="419519"/>
                </a:lnTo>
                <a:lnTo>
                  <a:pt x="802728" y="413626"/>
                </a:lnTo>
                <a:lnTo>
                  <a:pt x="799719" y="410464"/>
                </a:lnTo>
                <a:lnTo>
                  <a:pt x="795934" y="407162"/>
                </a:lnTo>
                <a:lnTo>
                  <a:pt x="788708" y="400278"/>
                </a:lnTo>
                <a:lnTo>
                  <a:pt x="781088" y="394169"/>
                </a:lnTo>
                <a:lnTo>
                  <a:pt x="777303" y="390867"/>
                </a:lnTo>
                <a:lnTo>
                  <a:pt x="773684" y="388239"/>
                </a:lnTo>
                <a:lnTo>
                  <a:pt x="766965" y="382841"/>
                </a:lnTo>
                <a:lnTo>
                  <a:pt x="757821" y="376720"/>
                </a:lnTo>
                <a:lnTo>
                  <a:pt x="753249" y="373392"/>
                </a:lnTo>
                <a:lnTo>
                  <a:pt x="749896" y="371398"/>
                </a:lnTo>
                <a:lnTo>
                  <a:pt x="743826" y="367334"/>
                </a:lnTo>
                <a:lnTo>
                  <a:pt x="733056" y="361391"/>
                </a:lnTo>
                <a:lnTo>
                  <a:pt x="727684" y="358203"/>
                </a:lnTo>
                <a:lnTo>
                  <a:pt x="724700" y="356781"/>
                </a:lnTo>
                <a:lnTo>
                  <a:pt x="719404" y="353860"/>
                </a:lnTo>
                <a:lnTo>
                  <a:pt x="706869" y="348322"/>
                </a:lnTo>
                <a:lnTo>
                  <a:pt x="700722" y="345414"/>
                </a:lnTo>
                <a:lnTo>
                  <a:pt x="698195" y="344500"/>
                </a:lnTo>
                <a:lnTo>
                  <a:pt x="693801" y="342557"/>
                </a:lnTo>
                <a:lnTo>
                  <a:pt x="679297" y="337642"/>
                </a:lnTo>
                <a:lnTo>
                  <a:pt x="672528" y="335178"/>
                </a:lnTo>
                <a:lnTo>
                  <a:pt x="670534" y="334670"/>
                </a:lnTo>
                <a:lnTo>
                  <a:pt x="667131" y="333514"/>
                </a:lnTo>
                <a:lnTo>
                  <a:pt x="650290" y="329463"/>
                </a:lnTo>
                <a:lnTo>
                  <a:pt x="643216" y="327634"/>
                </a:lnTo>
                <a:lnTo>
                  <a:pt x="641845" y="327431"/>
                </a:lnTo>
                <a:lnTo>
                  <a:pt x="639508" y="326859"/>
                </a:lnTo>
                <a:lnTo>
                  <a:pt x="619252" y="323913"/>
                </a:lnTo>
                <a:lnTo>
                  <a:pt x="612914" y="322922"/>
                </a:lnTo>
                <a:lnTo>
                  <a:pt x="612254" y="322884"/>
                </a:lnTo>
                <a:lnTo>
                  <a:pt x="611047" y="322719"/>
                </a:lnTo>
                <a:lnTo>
                  <a:pt x="596988" y="322021"/>
                </a:lnTo>
                <a:lnTo>
                  <a:pt x="596988" y="321183"/>
                </a:lnTo>
                <a:lnTo>
                  <a:pt x="579780" y="321183"/>
                </a:lnTo>
                <a:lnTo>
                  <a:pt x="579780" y="320776"/>
                </a:lnTo>
                <a:lnTo>
                  <a:pt x="307797" y="320776"/>
                </a:lnTo>
                <a:lnTo>
                  <a:pt x="307797" y="321170"/>
                </a:lnTo>
                <a:lnTo>
                  <a:pt x="0" y="321170"/>
                </a:lnTo>
                <a:lnTo>
                  <a:pt x="0" y="675271"/>
                </a:lnTo>
                <a:lnTo>
                  <a:pt x="736" y="675271"/>
                </a:lnTo>
                <a:lnTo>
                  <a:pt x="1485" y="691642"/>
                </a:lnTo>
                <a:lnTo>
                  <a:pt x="1612" y="692632"/>
                </a:lnTo>
                <a:lnTo>
                  <a:pt x="1689" y="693953"/>
                </a:lnTo>
                <a:lnTo>
                  <a:pt x="3454" y="708850"/>
                </a:lnTo>
                <a:lnTo>
                  <a:pt x="5842" y="723531"/>
                </a:lnTo>
                <a:lnTo>
                  <a:pt x="8826" y="737997"/>
                </a:lnTo>
                <a:lnTo>
                  <a:pt x="12407" y="752221"/>
                </a:lnTo>
                <a:lnTo>
                  <a:pt x="12839" y="753592"/>
                </a:lnTo>
                <a:lnTo>
                  <a:pt x="12890" y="753821"/>
                </a:lnTo>
                <a:lnTo>
                  <a:pt x="13665" y="756170"/>
                </a:lnTo>
                <a:lnTo>
                  <a:pt x="21247" y="779907"/>
                </a:lnTo>
                <a:lnTo>
                  <a:pt x="22250" y="782332"/>
                </a:lnTo>
                <a:lnTo>
                  <a:pt x="22555" y="783259"/>
                </a:lnTo>
                <a:lnTo>
                  <a:pt x="24714" y="788263"/>
                </a:lnTo>
                <a:lnTo>
                  <a:pt x="32258" y="806462"/>
                </a:lnTo>
                <a:lnTo>
                  <a:pt x="34010" y="809866"/>
                </a:lnTo>
                <a:lnTo>
                  <a:pt x="34683" y="811415"/>
                </a:lnTo>
                <a:lnTo>
                  <a:pt x="37617" y="816838"/>
                </a:lnTo>
                <a:lnTo>
                  <a:pt x="45339" y="831799"/>
                </a:lnTo>
                <a:lnTo>
                  <a:pt x="47993" y="836041"/>
                </a:lnTo>
                <a:lnTo>
                  <a:pt x="49123" y="838123"/>
                </a:lnTo>
                <a:lnTo>
                  <a:pt x="52552" y="843292"/>
                </a:lnTo>
                <a:lnTo>
                  <a:pt x="60375" y="855776"/>
                </a:lnTo>
                <a:lnTo>
                  <a:pt x="64084" y="860729"/>
                </a:lnTo>
                <a:lnTo>
                  <a:pt x="65773" y="863269"/>
                </a:lnTo>
                <a:lnTo>
                  <a:pt x="69469" y="867905"/>
                </a:lnTo>
                <a:lnTo>
                  <a:pt x="77254" y="878306"/>
                </a:lnTo>
                <a:lnTo>
                  <a:pt x="82143" y="883805"/>
                </a:lnTo>
                <a:lnTo>
                  <a:pt x="84467" y="886714"/>
                </a:lnTo>
                <a:lnTo>
                  <a:pt x="88277" y="890701"/>
                </a:lnTo>
                <a:lnTo>
                  <a:pt x="95859" y="899236"/>
                </a:lnTo>
                <a:lnTo>
                  <a:pt x="102057" y="905141"/>
                </a:lnTo>
                <a:lnTo>
                  <a:pt x="105079" y="908304"/>
                </a:lnTo>
                <a:lnTo>
                  <a:pt x="108864" y="911606"/>
                </a:lnTo>
                <a:lnTo>
                  <a:pt x="116090" y="918489"/>
                </a:lnTo>
                <a:lnTo>
                  <a:pt x="123698" y="924598"/>
                </a:lnTo>
                <a:lnTo>
                  <a:pt x="127482" y="927900"/>
                </a:lnTo>
                <a:lnTo>
                  <a:pt x="131102" y="930529"/>
                </a:lnTo>
                <a:lnTo>
                  <a:pt x="137833" y="935926"/>
                </a:lnTo>
                <a:lnTo>
                  <a:pt x="146964" y="942047"/>
                </a:lnTo>
                <a:lnTo>
                  <a:pt x="151536" y="945362"/>
                </a:lnTo>
                <a:lnTo>
                  <a:pt x="154889" y="947356"/>
                </a:lnTo>
                <a:lnTo>
                  <a:pt x="160959" y="951433"/>
                </a:lnTo>
                <a:lnTo>
                  <a:pt x="171742" y="957364"/>
                </a:lnTo>
                <a:lnTo>
                  <a:pt x="177114" y="960564"/>
                </a:lnTo>
                <a:lnTo>
                  <a:pt x="180098" y="961974"/>
                </a:lnTo>
                <a:lnTo>
                  <a:pt x="185394" y="964895"/>
                </a:lnTo>
                <a:lnTo>
                  <a:pt x="197929" y="970432"/>
                </a:lnTo>
                <a:lnTo>
                  <a:pt x="204063" y="973353"/>
                </a:lnTo>
                <a:lnTo>
                  <a:pt x="206590" y="974267"/>
                </a:lnTo>
                <a:lnTo>
                  <a:pt x="210985" y="976210"/>
                </a:lnTo>
                <a:lnTo>
                  <a:pt x="225488" y="981125"/>
                </a:lnTo>
                <a:lnTo>
                  <a:pt x="232270" y="983576"/>
                </a:lnTo>
                <a:lnTo>
                  <a:pt x="234251" y="984097"/>
                </a:lnTo>
                <a:lnTo>
                  <a:pt x="237655" y="985253"/>
                </a:lnTo>
                <a:lnTo>
                  <a:pt x="254495" y="989304"/>
                </a:lnTo>
                <a:lnTo>
                  <a:pt x="261581" y="991120"/>
                </a:lnTo>
                <a:lnTo>
                  <a:pt x="262953" y="991336"/>
                </a:lnTo>
                <a:lnTo>
                  <a:pt x="265277" y="991895"/>
                </a:lnTo>
                <a:lnTo>
                  <a:pt x="291871" y="995832"/>
                </a:lnTo>
                <a:lnTo>
                  <a:pt x="292544" y="995870"/>
                </a:lnTo>
                <a:lnTo>
                  <a:pt x="293751" y="996048"/>
                </a:lnTo>
                <a:lnTo>
                  <a:pt x="307797" y="996734"/>
                </a:lnTo>
                <a:lnTo>
                  <a:pt x="307797" y="997585"/>
                </a:lnTo>
                <a:lnTo>
                  <a:pt x="325018" y="997585"/>
                </a:lnTo>
                <a:lnTo>
                  <a:pt x="325018" y="997991"/>
                </a:lnTo>
                <a:lnTo>
                  <a:pt x="596988" y="997991"/>
                </a:lnTo>
                <a:lnTo>
                  <a:pt x="596988" y="997585"/>
                </a:lnTo>
                <a:lnTo>
                  <a:pt x="904786" y="997585"/>
                </a:lnTo>
                <a:lnTo>
                  <a:pt x="904786" y="643496"/>
                </a:lnTo>
                <a:close/>
              </a:path>
              <a:path w="1866900" h="1006475">
                <a:moveTo>
                  <a:pt x="1866646" y="342303"/>
                </a:moveTo>
                <a:lnTo>
                  <a:pt x="1866112" y="342303"/>
                </a:lnTo>
                <a:lnTo>
                  <a:pt x="1866112" y="0"/>
                </a:lnTo>
                <a:lnTo>
                  <a:pt x="1393024" y="0"/>
                </a:lnTo>
                <a:lnTo>
                  <a:pt x="1393024" y="800"/>
                </a:lnTo>
                <a:lnTo>
                  <a:pt x="1371155" y="1625"/>
                </a:lnTo>
                <a:lnTo>
                  <a:pt x="1369822" y="1778"/>
                </a:lnTo>
                <a:lnTo>
                  <a:pt x="1328547" y="6489"/>
                </a:lnTo>
                <a:lnTo>
                  <a:pt x="1290218" y="13766"/>
                </a:lnTo>
                <a:lnTo>
                  <a:pt x="1288389" y="14262"/>
                </a:lnTo>
                <a:lnTo>
                  <a:pt x="1288072" y="14325"/>
                </a:lnTo>
                <a:lnTo>
                  <a:pt x="1253236" y="23609"/>
                </a:lnTo>
                <a:lnTo>
                  <a:pt x="1249984" y="24739"/>
                </a:lnTo>
                <a:lnTo>
                  <a:pt x="1248740" y="25069"/>
                </a:lnTo>
                <a:lnTo>
                  <a:pt x="1242060" y="27482"/>
                </a:lnTo>
                <a:lnTo>
                  <a:pt x="1217739" y="35864"/>
                </a:lnTo>
                <a:lnTo>
                  <a:pt x="1213205" y="37807"/>
                </a:lnTo>
                <a:lnTo>
                  <a:pt x="1211135" y="38557"/>
                </a:lnTo>
                <a:lnTo>
                  <a:pt x="1203883" y="41833"/>
                </a:lnTo>
                <a:lnTo>
                  <a:pt x="1183894" y="50406"/>
                </a:lnTo>
                <a:lnTo>
                  <a:pt x="1178229" y="53365"/>
                </a:lnTo>
                <a:lnTo>
                  <a:pt x="1175435" y="54622"/>
                </a:lnTo>
                <a:lnTo>
                  <a:pt x="1168539" y="58432"/>
                </a:lnTo>
                <a:lnTo>
                  <a:pt x="1151851" y="67132"/>
                </a:lnTo>
                <a:lnTo>
                  <a:pt x="1145247" y="71259"/>
                </a:lnTo>
                <a:lnTo>
                  <a:pt x="1141844" y="73126"/>
                </a:lnTo>
                <a:lnTo>
                  <a:pt x="1135646" y="77241"/>
                </a:lnTo>
                <a:lnTo>
                  <a:pt x="1121765" y="85915"/>
                </a:lnTo>
                <a:lnTo>
                  <a:pt x="1114412" y="91351"/>
                </a:lnTo>
                <a:lnTo>
                  <a:pt x="1110526" y="93916"/>
                </a:lnTo>
                <a:lnTo>
                  <a:pt x="1105204" y="98158"/>
                </a:lnTo>
                <a:lnTo>
                  <a:pt x="1093787" y="106603"/>
                </a:lnTo>
                <a:lnTo>
                  <a:pt x="1085913" y="113487"/>
                </a:lnTo>
                <a:lnTo>
                  <a:pt x="1081684" y="116852"/>
                </a:lnTo>
                <a:lnTo>
                  <a:pt x="1077264" y="121056"/>
                </a:lnTo>
                <a:lnTo>
                  <a:pt x="1068082" y="129095"/>
                </a:lnTo>
                <a:lnTo>
                  <a:pt x="1059916" y="137566"/>
                </a:lnTo>
                <a:lnTo>
                  <a:pt x="1055509" y="141770"/>
                </a:lnTo>
                <a:lnTo>
                  <a:pt x="1051991" y="145796"/>
                </a:lnTo>
                <a:lnTo>
                  <a:pt x="1044790" y="153276"/>
                </a:lnTo>
                <a:lnTo>
                  <a:pt x="1036599" y="163436"/>
                </a:lnTo>
                <a:lnTo>
                  <a:pt x="1032167" y="168516"/>
                </a:lnTo>
                <a:lnTo>
                  <a:pt x="1029500" y="172250"/>
                </a:lnTo>
                <a:lnTo>
                  <a:pt x="1024064" y="179006"/>
                </a:lnTo>
                <a:lnTo>
                  <a:pt x="1016127" y="190982"/>
                </a:lnTo>
                <a:lnTo>
                  <a:pt x="1011859" y="196951"/>
                </a:lnTo>
                <a:lnTo>
                  <a:pt x="1009967" y="200279"/>
                </a:lnTo>
                <a:lnTo>
                  <a:pt x="1006068" y="206171"/>
                </a:lnTo>
                <a:lnTo>
                  <a:pt x="998677" y="220116"/>
                </a:lnTo>
                <a:lnTo>
                  <a:pt x="994778" y="226936"/>
                </a:lnTo>
                <a:lnTo>
                  <a:pt x="993559" y="229743"/>
                </a:lnTo>
                <a:lnTo>
                  <a:pt x="990955" y="234645"/>
                </a:lnTo>
                <a:lnTo>
                  <a:pt x="984389" y="250761"/>
                </a:lnTo>
                <a:lnTo>
                  <a:pt x="981113" y="258305"/>
                </a:lnTo>
                <a:lnTo>
                  <a:pt x="980427" y="260515"/>
                </a:lnTo>
                <a:lnTo>
                  <a:pt x="978877" y="264299"/>
                </a:lnTo>
                <a:lnTo>
                  <a:pt x="973467" y="283019"/>
                </a:lnTo>
                <a:lnTo>
                  <a:pt x="971029" y="290906"/>
                </a:lnTo>
                <a:lnTo>
                  <a:pt x="970749" y="292430"/>
                </a:lnTo>
                <a:lnTo>
                  <a:pt x="970000" y="295021"/>
                </a:lnTo>
                <a:lnTo>
                  <a:pt x="966050" y="317550"/>
                </a:lnTo>
                <a:lnTo>
                  <a:pt x="964742" y="324599"/>
                </a:lnTo>
                <a:lnTo>
                  <a:pt x="964692" y="325335"/>
                </a:lnTo>
                <a:lnTo>
                  <a:pt x="964450" y="326682"/>
                </a:lnTo>
                <a:lnTo>
                  <a:pt x="963536" y="342303"/>
                </a:lnTo>
                <a:lnTo>
                  <a:pt x="962406" y="342303"/>
                </a:lnTo>
                <a:lnTo>
                  <a:pt x="962406" y="361454"/>
                </a:lnTo>
                <a:lnTo>
                  <a:pt x="961859" y="361454"/>
                </a:lnTo>
                <a:lnTo>
                  <a:pt x="961859" y="663943"/>
                </a:lnTo>
                <a:lnTo>
                  <a:pt x="962393" y="663943"/>
                </a:lnTo>
                <a:lnTo>
                  <a:pt x="962393" y="1006259"/>
                </a:lnTo>
                <a:lnTo>
                  <a:pt x="1435481" y="1006259"/>
                </a:lnTo>
                <a:lnTo>
                  <a:pt x="1435481" y="1005446"/>
                </a:lnTo>
                <a:lnTo>
                  <a:pt x="1457350" y="1004620"/>
                </a:lnTo>
                <a:lnTo>
                  <a:pt x="1458683" y="1004468"/>
                </a:lnTo>
                <a:lnTo>
                  <a:pt x="1460449" y="1004392"/>
                </a:lnTo>
                <a:lnTo>
                  <a:pt x="1480337" y="1002436"/>
                </a:lnTo>
                <a:lnTo>
                  <a:pt x="1499958" y="999782"/>
                </a:lnTo>
                <a:lnTo>
                  <a:pt x="1519275" y="996454"/>
                </a:lnTo>
                <a:lnTo>
                  <a:pt x="1538287" y="992479"/>
                </a:lnTo>
                <a:lnTo>
                  <a:pt x="1540116" y="991997"/>
                </a:lnTo>
                <a:lnTo>
                  <a:pt x="1540433" y="991933"/>
                </a:lnTo>
                <a:lnTo>
                  <a:pt x="1575269" y="982649"/>
                </a:lnTo>
                <a:lnTo>
                  <a:pt x="1578521" y="981519"/>
                </a:lnTo>
                <a:lnTo>
                  <a:pt x="1579765" y="981189"/>
                </a:lnTo>
                <a:lnTo>
                  <a:pt x="1586445" y="978789"/>
                </a:lnTo>
                <a:lnTo>
                  <a:pt x="1610766" y="970394"/>
                </a:lnTo>
                <a:lnTo>
                  <a:pt x="1615300" y="968438"/>
                </a:lnTo>
                <a:lnTo>
                  <a:pt x="1617370" y="967701"/>
                </a:lnTo>
                <a:lnTo>
                  <a:pt x="1624622" y="964438"/>
                </a:lnTo>
                <a:lnTo>
                  <a:pt x="1644611" y="955840"/>
                </a:lnTo>
                <a:lnTo>
                  <a:pt x="1650276" y="952881"/>
                </a:lnTo>
                <a:lnTo>
                  <a:pt x="1653070" y="951623"/>
                </a:lnTo>
                <a:lnTo>
                  <a:pt x="1659966" y="947826"/>
                </a:lnTo>
                <a:lnTo>
                  <a:pt x="1676654" y="939126"/>
                </a:lnTo>
                <a:lnTo>
                  <a:pt x="1683258" y="934999"/>
                </a:lnTo>
                <a:lnTo>
                  <a:pt x="1686661" y="933119"/>
                </a:lnTo>
                <a:lnTo>
                  <a:pt x="1692859" y="929005"/>
                </a:lnTo>
                <a:lnTo>
                  <a:pt x="1706740" y="920356"/>
                </a:lnTo>
                <a:lnTo>
                  <a:pt x="1714093" y="914908"/>
                </a:lnTo>
                <a:lnTo>
                  <a:pt x="1717979" y="912329"/>
                </a:lnTo>
                <a:lnTo>
                  <a:pt x="1723301" y="908100"/>
                </a:lnTo>
                <a:lnTo>
                  <a:pt x="1734718" y="899655"/>
                </a:lnTo>
                <a:lnTo>
                  <a:pt x="1742592" y="892759"/>
                </a:lnTo>
                <a:lnTo>
                  <a:pt x="1746821" y="889406"/>
                </a:lnTo>
                <a:lnTo>
                  <a:pt x="1751241" y="885202"/>
                </a:lnTo>
                <a:lnTo>
                  <a:pt x="1760423" y="877163"/>
                </a:lnTo>
                <a:lnTo>
                  <a:pt x="1768589" y="868692"/>
                </a:lnTo>
                <a:lnTo>
                  <a:pt x="1772996" y="864489"/>
                </a:lnTo>
                <a:lnTo>
                  <a:pt x="1776514" y="860463"/>
                </a:lnTo>
                <a:lnTo>
                  <a:pt x="1783727" y="852982"/>
                </a:lnTo>
                <a:lnTo>
                  <a:pt x="1791906" y="842822"/>
                </a:lnTo>
                <a:lnTo>
                  <a:pt x="1796338" y="837730"/>
                </a:lnTo>
                <a:lnTo>
                  <a:pt x="1799005" y="833996"/>
                </a:lnTo>
                <a:lnTo>
                  <a:pt x="1804441" y="827252"/>
                </a:lnTo>
                <a:lnTo>
                  <a:pt x="1812378" y="815263"/>
                </a:lnTo>
                <a:lnTo>
                  <a:pt x="1816646" y="809294"/>
                </a:lnTo>
                <a:lnTo>
                  <a:pt x="1818538" y="805967"/>
                </a:lnTo>
                <a:lnTo>
                  <a:pt x="1822437" y="800087"/>
                </a:lnTo>
                <a:lnTo>
                  <a:pt x="1829828" y="786142"/>
                </a:lnTo>
                <a:lnTo>
                  <a:pt x="1833727" y="779310"/>
                </a:lnTo>
                <a:lnTo>
                  <a:pt x="1834946" y="776503"/>
                </a:lnTo>
                <a:lnTo>
                  <a:pt x="1837550" y="771613"/>
                </a:lnTo>
                <a:lnTo>
                  <a:pt x="1844116" y="755484"/>
                </a:lnTo>
                <a:lnTo>
                  <a:pt x="1847392" y="747953"/>
                </a:lnTo>
                <a:lnTo>
                  <a:pt x="1848078" y="745744"/>
                </a:lnTo>
                <a:lnTo>
                  <a:pt x="1849615" y="741946"/>
                </a:lnTo>
                <a:lnTo>
                  <a:pt x="1855038" y="723226"/>
                </a:lnTo>
                <a:lnTo>
                  <a:pt x="1857476" y="715340"/>
                </a:lnTo>
                <a:lnTo>
                  <a:pt x="1857756" y="713816"/>
                </a:lnTo>
                <a:lnTo>
                  <a:pt x="1858505" y="711225"/>
                </a:lnTo>
                <a:lnTo>
                  <a:pt x="1862455" y="688695"/>
                </a:lnTo>
                <a:lnTo>
                  <a:pt x="1863775" y="681659"/>
                </a:lnTo>
                <a:lnTo>
                  <a:pt x="1863813" y="680910"/>
                </a:lnTo>
                <a:lnTo>
                  <a:pt x="1864055" y="679564"/>
                </a:lnTo>
                <a:lnTo>
                  <a:pt x="1864969" y="663943"/>
                </a:lnTo>
                <a:lnTo>
                  <a:pt x="1866099" y="663943"/>
                </a:lnTo>
                <a:lnTo>
                  <a:pt x="1866099" y="644791"/>
                </a:lnTo>
                <a:lnTo>
                  <a:pt x="1866646" y="644791"/>
                </a:lnTo>
                <a:lnTo>
                  <a:pt x="1866646" y="342303"/>
                </a:lnTo>
                <a:close/>
              </a:path>
            </a:pathLst>
          </a:custGeom>
          <a:solidFill>
            <a:srgbClr val="FEB813"/>
          </a:solidFill>
        </p:spPr>
        <p:txBody>
          <a:bodyPr wrap="square" lIns="0" tIns="0" rIns="0" bIns="0" rtlCol="0"/>
          <a:lstStyle/>
          <a:p>
            <a:endParaRPr/>
          </a:p>
        </p:txBody>
      </p:sp>
    </p:spTree>
    <p:extLst>
      <p:ext uri="{BB962C8B-B14F-4D97-AF65-F5344CB8AC3E}">
        <p14:creationId xmlns:p14="http://schemas.microsoft.com/office/powerpoint/2010/main" val="856080622"/>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pic>
        <p:nvPicPr>
          <p:cNvPr id="3" name="object 3"/>
          <p:cNvPicPr/>
          <p:nvPr/>
        </p:nvPicPr>
        <p:blipFill>
          <a:blip r:embed="rId3" cstate="print"/>
          <a:stretch>
            <a:fillRect/>
          </a:stretch>
        </p:blipFill>
        <p:spPr>
          <a:xfrm>
            <a:off x="10447045" y="174320"/>
            <a:ext cx="1589277" cy="527265"/>
          </a:xfrm>
          <a:prstGeom prst="rect">
            <a:avLst/>
          </a:prstGeom>
        </p:spPr>
      </p:pic>
      <p:sp>
        <p:nvSpPr>
          <p:cNvPr id="4" name="object 4"/>
          <p:cNvSpPr txBox="1">
            <a:spLocks noGrp="1"/>
          </p:cNvSpPr>
          <p:nvPr>
            <p:ph type="title"/>
          </p:nvPr>
        </p:nvSpPr>
        <p:spPr>
          <a:xfrm>
            <a:off x="3357879" y="229107"/>
            <a:ext cx="5770880" cy="452120"/>
          </a:xfrm>
          <a:prstGeom prst="rect">
            <a:avLst/>
          </a:prstGeom>
        </p:spPr>
        <p:txBody>
          <a:bodyPr vert="horz" wrap="square" lIns="0" tIns="12700" rIns="0" bIns="0" rtlCol="0">
            <a:spAutoFit/>
          </a:bodyPr>
          <a:lstStyle/>
          <a:p>
            <a:pPr marL="12700">
              <a:lnSpc>
                <a:spcPct val="100000"/>
              </a:lnSpc>
              <a:spcBef>
                <a:spcPts val="100"/>
              </a:spcBef>
            </a:pPr>
            <a:r>
              <a:rPr sz="2800" b="1" spc="165" dirty="0">
                <a:latin typeface="Tahoma"/>
                <a:cs typeface="Tahoma"/>
              </a:rPr>
              <a:t>KEWENANGAN</a:t>
            </a:r>
            <a:r>
              <a:rPr sz="2800" b="1" spc="-80" dirty="0">
                <a:latin typeface="Tahoma"/>
                <a:cs typeface="Tahoma"/>
              </a:rPr>
              <a:t> </a:t>
            </a:r>
            <a:r>
              <a:rPr sz="2800" b="1" spc="170" dirty="0">
                <a:latin typeface="Tahoma"/>
                <a:cs typeface="Tahoma"/>
              </a:rPr>
              <a:t>PENGAWASAN</a:t>
            </a:r>
            <a:endParaRPr sz="2800">
              <a:latin typeface="Tahoma"/>
              <a:cs typeface="Tahoma"/>
            </a:endParaRPr>
          </a:p>
        </p:txBody>
      </p:sp>
      <p:grpSp>
        <p:nvGrpSpPr>
          <p:cNvPr id="5" name="object 5"/>
          <p:cNvGrpSpPr/>
          <p:nvPr/>
        </p:nvGrpSpPr>
        <p:grpSpPr>
          <a:xfrm>
            <a:off x="94488" y="737616"/>
            <a:ext cx="5962015" cy="5461635"/>
            <a:chOff x="94488" y="737616"/>
            <a:chExt cx="5962015" cy="5461635"/>
          </a:xfrm>
        </p:grpSpPr>
        <p:sp>
          <p:nvSpPr>
            <p:cNvPr id="6" name="object 6"/>
            <p:cNvSpPr/>
            <p:nvPr/>
          </p:nvSpPr>
          <p:spPr>
            <a:xfrm>
              <a:off x="309354" y="1099096"/>
              <a:ext cx="5747385" cy="4702175"/>
            </a:xfrm>
            <a:custGeom>
              <a:avLst/>
              <a:gdLst/>
              <a:ahLst/>
              <a:cxnLst/>
              <a:rect l="l" t="t" r="r" b="b"/>
              <a:pathLst>
                <a:path w="5747385" h="4702175">
                  <a:moveTo>
                    <a:pt x="4803805" y="0"/>
                  </a:moveTo>
                  <a:lnTo>
                    <a:pt x="0" y="0"/>
                  </a:lnTo>
                  <a:lnTo>
                    <a:pt x="1" y="3605606"/>
                  </a:lnTo>
                  <a:lnTo>
                    <a:pt x="2124" y="3605606"/>
                  </a:lnTo>
                  <a:lnTo>
                    <a:pt x="4286" y="3661244"/>
                  </a:lnTo>
                  <a:lnTo>
                    <a:pt x="4682" y="3664610"/>
                  </a:lnTo>
                  <a:lnTo>
                    <a:pt x="4869" y="3669118"/>
                  </a:lnTo>
                  <a:lnTo>
                    <a:pt x="10014" y="3719704"/>
                  </a:lnTo>
                  <a:lnTo>
                    <a:pt x="16938" y="3769588"/>
                  </a:lnTo>
                  <a:lnTo>
                    <a:pt x="25602" y="3818719"/>
                  </a:lnTo>
                  <a:lnTo>
                    <a:pt x="35963" y="3867048"/>
                  </a:lnTo>
                  <a:lnTo>
                    <a:pt x="37235" y="3871709"/>
                  </a:lnTo>
                  <a:lnTo>
                    <a:pt x="37392" y="3872509"/>
                  </a:lnTo>
                  <a:lnTo>
                    <a:pt x="39632" y="3880497"/>
                  </a:lnTo>
                  <a:lnTo>
                    <a:pt x="61621" y="3961104"/>
                  </a:lnTo>
                  <a:lnTo>
                    <a:pt x="64552" y="3969384"/>
                  </a:lnTo>
                  <a:lnTo>
                    <a:pt x="65435" y="3972521"/>
                  </a:lnTo>
                  <a:lnTo>
                    <a:pt x="71686" y="3989527"/>
                  </a:lnTo>
                  <a:lnTo>
                    <a:pt x="93590" y="4051363"/>
                  </a:lnTo>
                  <a:lnTo>
                    <a:pt x="98680" y="4062907"/>
                  </a:lnTo>
                  <a:lnTo>
                    <a:pt x="100611" y="4068165"/>
                  </a:lnTo>
                  <a:lnTo>
                    <a:pt x="109132" y="4086605"/>
                  </a:lnTo>
                  <a:lnTo>
                    <a:pt x="131547" y="4137431"/>
                  </a:lnTo>
                  <a:lnTo>
                    <a:pt x="139259" y="4151833"/>
                  </a:lnTo>
                  <a:lnTo>
                    <a:pt x="142537" y="4158932"/>
                  </a:lnTo>
                  <a:lnTo>
                    <a:pt x="152463" y="4176496"/>
                  </a:lnTo>
                  <a:lnTo>
                    <a:pt x="175171" y="4218914"/>
                  </a:lnTo>
                  <a:lnTo>
                    <a:pt x="185929" y="4235729"/>
                  </a:lnTo>
                  <a:lnTo>
                    <a:pt x="190817" y="4244378"/>
                  </a:lnTo>
                  <a:lnTo>
                    <a:pt x="201549" y="4260126"/>
                  </a:lnTo>
                  <a:lnTo>
                    <a:pt x="224142" y="4295432"/>
                  </a:lnTo>
                  <a:lnTo>
                    <a:pt x="238333" y="4314126"/>
                  </a:lnTo>
                  <a:lnTo>
                    <a:pt x="245064" y="4324007"/>
                  </a:lnTo>
                  <a:lnTo>
                    <a:pt x="256117" y="4337558"/>
                  </a:lnTo>
                  <a:lnTo>
                    <a:pt x="278136" y="4366577"/>
                  </a:lnTo>
                  <a:lnTo>
                    <a:pt x="296113" y="4386605"/>
                  </a:lnTo>
                  <a:lnTo>
                    <a:pt x="304883" y="4397362"/>
                  </a:lnTo>
                  <a:lnTo>
                    <a:pt x="315849" y="4408589"/>
                  </a:lnTo>
                  <a:lnTo>
                    <a:pt x="336831" y="4431969"/>
                  </a:lnTo>
                  <a:lnTo>
                    <a:pt x="358922" y="4452708"/>
                  </a:lnTo>
                  <a:lnTo>
                    <a:pt x="369887" y="4463935"/>
                  </a:lnTo>
                  <a:lnTo>
                    <a:pt x="380403" y="4472876"/>
                  </a:lnTo>
                  <a:lnTo>
                    <a:pt x="399907" y="4491198"/>
                  </a:lnTo>
                  <a:lnTo>
                    <a:pt x="426419" y="4512006"/>
                  </a:lnTo>
                  <a:lnTo>
                    <a:pt x="439686" y="4523286"/>
                  </a:lnTo>
                  <a:lnTo>
                    <a:pt x="449426" y="4530063"/>
                  </a:lnTo>
                  <a:lnTo>
                    <a:pt x="467042" y="4543889"/>
                  </a:lnTo>
                  <a:lnTo>
                    <a:pt x="498295" y="4564068"/>
                  </a:lnTo>
                  <a:lnTo>
                    <a:pt x="513885" y="4574915"/>
                  </a:lnTo>
                  <a:lnTo>
                    <a:pt x="522558" y="4579733"/>
                  </a:lnTo>
                  <a:lnTo>
                    <a:pt x="537914" y="4589647"/>
                  </a:lnTo>
                  <a:lnTo>
                    <a:pt x="574291" y="4608466"/>
                  </a:lnTo>
                  <a:lnTo>
                    <a:pt x="592096" y="4618353"/>
                  </a:lnTo>
                  <a:lnTo>
                    <a:pt x="599436" y="4621474"/>
                  </a:lnTo>
                  <a:lnTo>
                    <a:pt x="612200" y="4628076"/>
                  </a:lnTo>
                  <a:lnTo>
                    <a:pt x="654264" y="4644773"/>
                  </a:lnTo>
                  <a:lnTo>
                    <a:pt x="673928" y="4653126"/>
                  </a:lnTo>
                  <a:lnTo>
                    <a:pt x="679695" y="4654863"/>
                  </a:lnTo>
                  <a:lnTo>
                    <a:pt x="689579" y="4658786"/>
                  </a:lnTo>
                  <a:lnTo>
                    <a:pt x="738438" y="4672562"/>
                  </a:lnTo>
                  <a:lnTo>
                    <a:pt x="758990" y="4678756"/>
                  </a:lnTo>
                  <a:lnTo>
                    <a:pt x="762971" y="4679480"/>
                  </a:lnTo>
                  <a:lnTo>
                    <a:pt x="769731" y="4681386"/>
                  </a:lnTo>
                  <a:lnTo>
                    <a:pt x="828506" y="4691415"/>
                  </a:lnTo>
                  <a:lnTo>
                    <a:pt x="846891" y="4694763"/>
                  </a:lnTo>
                  <a:lnTo>
                    <a:pt x="848827" y="4694881"/>
                  </a:lnTo>
                  <a:lnTo>
                    <a:pt x="852332" y="4695480"/>
                  </a:lnTo>
                  <a:lnTo>
                    <a:pt x="893097" y="4697832"/>
                  </a:lnTo>
                  <a:lnTo>
                    <a:pt x="893097" y="4700700"/>
                  </a:lnTo>
                  <a:lnTo>
                    <a:pt x="943061" y="4700700"/>
                  </a:lnTo>
                  <a:lnTo>
                    <a:pt x="943061" y="4702073"/>
                  </a:lnTo>
                  <a:lnTo>
                    <a:pt x="5746856" y="4702073"/>
                  </a:lnTo>
                  <a:lnTo>
                    <a:pt x="5746856" y="1096467"/>
                  </a:lnTo>
                  <a:lnTo>
                    <a:pt x="5744735" y="1096467"/>
                  </a:lnTo>
                  <a:lnTo>
                    <a:pt x="5742576" y="1040841"/>
                  </a:lnTo>
                  <a:lnTo>
                    <a:pt x="5742183" y="1037463"/>
                  </a:lnTo>
                  <a:lnTo>
                    <a:pt x="5741992" y="1032967"/>
                  </a:lnTo>
                  <a:lnTo>
                    <a:pt x="5736848" y="982375"/>
                  </a:lnTo>
                  <a:lnTo>
                    <a:pt x="5729922" y="932491"/>
                  </a:lnTo>
                  <a:lnTo>
                    <a:pt x="5721256" y="883359"/>
                  </a:lnTo>
                  <a:lnTo>
                    <a:pt x="5710890" y="835025"/>
                  </a:lnTo>
                  <a:lnTo>
                    <a:pt x="5709620" y="830376"/>
                  </a:lnTo>
                  <a:lnTo>
                    <a:pt x="5709467" y="829563"/>
                  </a:lnTo>
                  <a:lnTo>
                    <a:pt x="5707232" y="821575"/>
                  </a:lnTo>
                  <a:lnTo>
                    <a:pt x="5685236" y="740968"/>
                  </a:lnTo>
                  <a:lnTo>
                    <a:pt x="5682302" y="732701"/>
                  </a:lnTo>
                  <a:lnTo>
                    <a:pt x="5681426" y="729551"/>
                  </a:lnTo>
                  <a:lnTo>
                    <a:pt x="5675177" y="712546"/>
                  </a:lnTo>
                  <a:lnTo>
                    <a:pt x="5653270" y="650709"/>
                  </a:lnTo>
                  <a:lnTo>
                    <a:pt x="5648177" y="639165"/>
                  </a:lnTo>
                  <a:lnTo>
                    <a:pt x="5646247" y="633920"/>
                  </a:lnTo>
                  <a:lnTo>
                    <a:pt x="5637725" y="615467"/>
                  </a:lnTo>
                  <a:lnTo>
                    <a:pt x="5615310" y="564641"/>
                  </a:lnTo>
                  <a:lnTo>
                    <a:pt x="5607601" y="550240"/>
                  </a:lnTo>
                  <a:lnTo>
                    <a:pt x="5604324" y="543140"/>
                  </a:lnTo>
                  <a:lnTo>
                    <a:pt x="5594393" y="525576"/>
                  </a:lnTo>
                  <a:lnTo>
                    <a:pt x="5571685" y="483158"/>
                  </a:lnTo>
                  <a:lnTo>
                    <a:pt x="5560928" y="466356"/>
                  </a:lnTo>
                  <a:lnTo>
                    <a:pt x="5556039" y="457695"/>
                  </a:lnTo>
                  <a:lnTo>
                    <a:pt x="5545307" y="441947"/>
                  </a:lnTo>
                  <a:lnTo>
                    <a:pt x="5522714" y="406641"/>
                  </a:lnTo>
                  <a:lnTo>
                    <a:pt x="5508528" y="387946"/>
                  </a:lnTo>
                  <a:lnTo>
                    <a:pt x="5501797" y="378066"/>
                  </a:lnTo>
                  <a:lnTo>
                    <a:pt x="5490748" y="364515"/>
                  </a:lnTo>
                  <a:lnTo>
                    <a:pt x="5468726" y="335495"/>
                  </a:lnTo>
                  <a:lnTo>
                    <a:pt x="5450743" y="315480"/>
                  </a:lnTo>
                  <a:lnTo>
                    <a:pt x="5441980" y="304723"/>
                  </a:lnTo>
                  <a:lnTo>
                    <a:pt x="5431007" y="293484"/>
                  </a:lnTo>
                  <a:lnTo>
                    <a:pt x="5410027" y="270116"/>
                  </a:lnTo>
                  <a:lnTo>
                    <a:pt x="5387941" y="249377"/>
                  </a:lnTo>
                  <a:lnTo>
                    <a:pt x="5376969" y="238137"/>
                  </a:lnTo>
                  <a:lnTo>
                    <a:pt x="5366453" y="229196"/>
                  </a:lnTo>
                  <a:lnTo>
                    <a:pt x="5346946" y="210883"/>
                  </a:lnTo>
                  <a:lnTo>
                    <a:pt x="5320441" y="190068"/>
                  </a:lnTo>
                  <a:lnTo>
                    <a:pt x="5307169" y="178790"/>
                  </a:lnTo>
                  <a:lnTo>
                    <a:pt x="5297429" y="172021"/>
                  </a:lnTo>
                  <a:lnTo>
                    <a:pt x="5279814" y="158191"/>
                  </a:lnTo>
                  <a:lnTo>
                    <a:pt x="5248559" y="138010"/>
                  </a:lnTo>
                  <a:lnTo>
                    <a:pt x="5232976" y="127165"/>
                  </a:lnTo>
                  <a:lnTo>
                    <a:pt x="5224302" y="122351"/>
                  </a:lnTo>
                  <a:lnTo>
                    <a:pt x="5208948" y="112433"/>
                  </a:lnTo>
                  <a:lnTo>
                    <a:pt x="5172575" y="93611"/>
                  </a:lnTo>
                  <a:lnTo>
                    <a:pt x="5154769" y="83718"/>
                  </a:lnTo>
                  <a:lnTo>
                    <a:pt x="5147429" y="80606"/>
                  </a:lnTo>
                  <a:lnTo>
                    <a:pt x="5134665" y="74002"/>
                  </a:lnTo>
                  <a:lnTo>
                    <a:pt x="5092590" y="57302"/>
                  </a:lnTo>
                  <a:lnTo>
                    <a:pt x="5072931" y="48945"/>
                  </a:lnTo>
                  <a:lnTo>
                    <a:pt x="5067165" y="47218"/>
                  </a:lnTo>
                  <a:lnTo>
                    <a:pt x="5057284" y="43294"/>
                  </a:lnTo>
                  <a:lnTo>
                    <a:pt x="5008427" y="29514"/>
                  </a:lnTo>
                  <a:lnTo>
                    <a:pt x="4987866" y="23317"/>
                  </a:lnTo>
                  <a:lnTo>
                    <a:pt x="4983891" y="22593"/>
                  </a:lnTo>
                  <a:lnTo>
                    <a:pt x="4977122" y="20688"/>
                  </a:lnTo>
                  <a:lnTo>
                    <a:pt x="4918359" y="10667"/>
                  </a:lnTo>
                  <a:lnTo>
                    <a:pt x="4899969" y="7315"/>
                  </a:lnTo>
                  <a:lnTo>
                    <a:pt x="4898039" y="7200"/>
                  </a:lnTo>
                  <a:lnTo>
                    <a:pt x="4894534" y="6603"/>
                  </a:lnTo>
                  <a:lnTo>
                    <a:pt x="4853767" y="4241"/>
                  </a:lnTo>
                  <a:lnTo>
                    <a:pt x="4853767" y="1384"/>
                  </a:lnTo>
                  <a:lnTo>
                    <a:pt x="4803805" y="1384"/>
                  </a:lnTo>
                  <a:lnTo>
                    <a:pt x="4803805" y="0"/>
                  </a:lnTo>
                  <a:close/>
                </a:path>
              </a:pathLst>
            </a:custGeom>
            <a:solidFill>
              <a:srgbClr val="1D3166"/>
            </a:solidFill>
          </p:spPr>
          <p:txBody>
            <a:bodyPr wrap="square" lIns="0" tIns="0" rIns="0" bIns="0" rtlCol="0"/>
            <a:lstStyle/>
            <a:p>
              <a:endParaRPr/>
            </a:p>
          </p:txBody>
        </p:sp>
        <p:pic>
          <p:nvPicPr>
            <p:cNvPr id="7" name="object 7"/>
            <p:cNvPicPr/>
            <p:nvPr/>
          </p:nvPicPr>
          <p:blipFill>
            <a:blip r:embed="rId4" cstate="print"/>
            <a:stretch>
              <a:fillRect/>
            </a:stretch>
          </p:blipFill>
          <p:spPr>
            <a:xfrm>
              <a:off x="94488" y="737616"/>
              <a:ext cx="697992" cy="688848"/>
            </a:xfrm>
            <a:prstGeom prst="rect">
              <a:avLst/>
            </a:prstGeom>
          </p:spPr>
        </p:pic>
        <p:sp>
          <p:nvSpPr>
            <p:cNvPr id="8" name="object 8"/>
            <p:cNvSpPr/>
            <p:nvPr/>
          </p:nvSpPr>
          <p:spPr>
            <a:xfrm>
              <a:off x="855992" y="823836"/>
              <a:ext cx="3940175" cy="5375275"/>
            </a:xfrm>
            <a:custGeom>
              <a:avLst/>
              <a:gdLst/>
              <a:ahLst/>
              <a:cxnLst/>
              <a:rect l="l" t="t" r="r" b="b"/>
              <a:pathLst>
                <a:path w="3940175" h="5375275">
                  <a:moveTo>
                    <a:pt x="3225584" y="355"/>
                  </a:moveTo>
                  <a:lnTo>
                    <a:pt x="2980029" y="355"/>
                  </a:lnTo>
                  <a:lnTo>
                    <a:pt x="2980029" y="0"/>
                  </a:lnTo>
                  <a:lnTo>
                    <a:pt x="259283" y="0"/>
                  </a:lnTo>
                  <a:lnTo>
                    <a:pt x="259207" y="355"/>
                  </a:lnTo>
                  <a:lnTo>
                    <a:pt x="245554" y="355"/>
                  </a:lnTo>
                  <a:lnTo>
                    <a:pt x="245554" y="1117"/>
                  </a:lnTo>
                  <a:lnTo>
                    <a:pt x="189598" y="11328"/>
                  </a:lnTo>
                  <a:lnTo>
                    <a:pt x="147891" y="29413"/>
                  </a:lnTo>
                  <a:lnTo>
                    <a:pt x="109956" y="55181"/>
                  </a:lnTo>
                  <a:lnTo>
                    <a:pt x="76479" y="87782"/>
                  </a:lnTo>
                  <a:lnTo>
                    <a:pt x="52463" y="119748"/>
                  </a:lnTo>
                  <a:lnTo>
                    <a:pt x="25730" y="170256"/>
                  </a:lnTo>
                  <a:lnTo>
                    <a:pt x="10896" y="214960"/>
                  </a:lnTo>
                  <a:lnTo>
                    <a:pt x="2755" y="257035"/>
                  </a:lnTo>
                  <a:lnTo>
                    <a:pt x="584" y="286880"/>
                  </a:lnTo>
                  <a:lnTo>
                    <a:pt x="0" y="286880"/>
                  </a:lnTo>
                  <a:lnTo>
                    <a:pt x="0" y="601649"/>
                  </a:lnTo>
                  <a:lnTo>
                    <a:pt x="245554" y="601649"/>
                  </a:lnTo>
                  <a:lnTo>
                    <a:pt x="245554" y="602005"/>
                  </a:lnTo>
                  <a:lnTo>
                    <a:pt x="2966288" y="602005"/>
                  </a:lnTo>
                  <a:lnTo>
                    <a:pt x="2966377" y="601637"/>
                  </a:lnTo>
                  <a:lnTo>
                    <a:pt x="2980029" y="601637"/>
                  </a:lnTo>
                  <a:lnTo>
                    <a:pt x="2980029" y="600887"/>
                  </a:lnTo>
                  <a:lnTo>
                    <a:pt x="2991243" y="600278"/>
                  </a:lnTo>
                  <a:lnTo>
                    <a:pt x="3013951" y="596582"/>
                  </a:lnTo>
                  <a:lnTo>
                    <a:pt x="3057258" y="582637"/>
                  </a:lnTo>
                  <a:lnTo>
                    <a:pt x="3097174" y="560616"/>
                  </a:lnTo>
                  <a:lnTo>
                    <a:pt x="3126892" y="536752"/>
                  </a:lnTo>
                  <a:lnTo>
                    <a:pt x="3132975" y="531329"/>
                  </a:lnTo>
                  <a:lnTo>
                    <a:pt x="3163951" y="495604"/>
                  </a:lnTo>
                  <a:lnTo>
                    <a:pt x="3189414" y="454266"/>
                  </a:lnTo>
                  <a:lnTo>
                    <a:pt x="3208642" y="408139"/>
                  </a:lnTo>
                  <a:lnTo>
                    <a:pt x="3218535" y="370890"/>
                  </a:lnTo>
                  <a:lnTo>
                    <a:pt x="3224238" y="331736"/>
                  </a:lnTo>
                  <a:lnTo>
                    <a:pt x="3225000" y="315125"/>
                  </a:lnTo>
                  <a:lnTo>
                    <a:pt x="3225584" y="315125"/>
                  </a:lnTo>
                  <a:lnTo>
                    <a:pt x="3225584" y="355"/>
                  </a:lnTo>
                  <a:close/>
                </a:path>
                <a:path w="3940175" h="5375275">
                  <a:moveTo>
                    <a:pt x="3939578" y="4773180"/>
                  </a:moveTo>
                  <a:lnTo>
                    <a:pt x="3694023" y="4773180"/>
                  </a:lnTo>
                  <a:lnTo>
                    <a:pt x="3694023" y="4772825"/>
                  </a:lnTo>
                  <a:lnTo>
                    <a:pt x="973289" y="4772825"/>
                  </a:lnTo>
                  <a:lnTo>
                    <a:pt x="973213" y="4773180"/>
                  </a:lnTo>
                  <a:lnTo>
                    <a:pt x="959548" y="4773180"/>
                  </a:lnTo>
                  <a:lnTo>
                    <a:pt x="959548" y="4773930"/>
                  </a:lnTo>
                  <a:lnTo>
                    <a:pt x="903605" y="4784141"/>
                  </a:lnTo>
                  <a:lnTo>
                    <a:pt x="861898" y="4802238"/>
                  </a:lnTo>
                  <a:lnTo>
                    <a:pt x="823950" y="4827994"/>
                  </a:lnTo>
                  <a:lnTo>
                    <a:pt x="790473" y="4860595"/>
                  </a:lnTo>
                  <a:lnTo>
                    <a:pt x="766470" y="4892573"/>
                  </a:lnTo>
                  <a:lnTo>
                    <a:pt x="739736" y="4943068"/>
                  </a:lnTo>
                  <a:lnTo>
                    <a:pt x="724903" y="4987772"/>
                  </a:lnTo>
                  <a:lnTo>
                    <a:pt x="716749" y="5029847"/>
                  </a:lnTo>
                  <a:lnTo>
                    <a:pt x="714590" y="5059692"/>
                  </a:lnTo>
                  <a:lnTo>
                    <a:pt x="714006" y="5059692"/>
                  </a:lnTo>
                  <a:lnTo>
                    <a:pt x="714006" y="5374462"/>
                  </a:lnTo>
                  <a:lnTo>
                    <a:pt x="959548" y="5374462"/>
                  </a:lnTo>
                  <a:lnTo>
                    <a:pt x="959548" y="5374818"/>
                  </a:lnTo>
                  <a:lnTo>
                    <a:pt x="3680295" y="5374818"/>
                  </a:lnTo>
                  <a:lnTo>
                    <a:pt x="3680371" y="5374462"/>
                  </a:lnTo>
                  <a:lnTo>
                    <a:pt x="3694023" y="5374462"/>
                  </a:lnTo>
                  <a:lnTo>
                    <a:pt x="3694023" y="5373713"/>
                  </a:lnTo>
                  <a:lnTo>
                    <a:pt x="3705237" y="5373090"/>
                  </a:lnTo>
                  <a:lnTo>
                    <a:pt x="3727945" y="5369407"/>
                  </a:lnTo>
                  <a:lnTo>
                    <a:pt x="3771252" y="5355463"/>
                  </a:lnTo>
                  <a:lnTo>
                    <a:pt x="3811168" y="5333428"/>
                  </a:lnTo>
                  <a:lnTo>
                    <a:pt x="3846969" y="5304142"/>
                  </a:lnTo>
                  <a:lnTo>
                    <a:pt x="3877945" y="5268430"/>
                  </a:lnTo>
                  <a:lnTo>
                    <a:pt x="3903408" y="5227091"/>
                  </a:lnTo>
                  <a:lnTo>
                    <a:pt x="3922636" y="5180952"/>
                  </a:lnTo>
                  <a:lnTo>
                    <a:pt x="3932529" y="5143703"/>
                  </a:lnTo>
                  <a:lnTo>
                    <a:pt x="3938244" y="5104562"/>
                  </a:lnTo>
                  <a:lnTo>
                    <a:pt x="3938994" y="5087937"/>
                  </a:lnTo>
                  <a:lnTo>
                    <a:pt x="3939578" y="5087937"/>
                  </a:lnTo>
                  <a:lnTo>
                    <a:pt x="3939578" y="4773180"/>
                  </a:lnTo>
                  <a:close/>
                </a:path>
              </a:pathLst>
            </a:custGeom>
            <a:solidFill>
              <a:srgbClr val="FEB813"/>
            </a:solidFill>
          </p:spPr>
          <p:txBody>
            <a:bodyPr wrap="square" lIns="0" tIns="0" rIns="0" bIns="0" rtlCol="0"/>
            <a:lstStyle/>
            <a:p>
              <a:endParaRPr/>
            </a:p>
          </p:txBody>
        </p:sp>
      </p:grpSp>
      <p:sp>
        <p:nvSpPr>
          <p:cNvPr id="9" name="object 9"/>
          <p:cNvSpPr txBox="1"/>
          <p:nvPr/>
        </p:nvSpPr>
        <p:spPr>
          <a:xfrm>
            <a:off x="522650" y="959611"/>
            <a:ext cx="4990465" cy="4276725"/>
          </a:xfrm>
          <a:prstGeom prst="rect">
            <a:avLst/>
          </a:prstGeom>
        </p:spPr>
        <p:txBody>
          <a:bodyPr vert="horz" wrap="square" lIns="0" tIns="12700" rIns="0" bIns="0" rtlCol="0">
            <a:spAutoFit/>
          </a:bodyPr>
          <a:lstStyle/>
          <a:p>
            <a:pPr marL="1326515">
              <a:lnSpc>
                <a:spcPct val="100000"/>
              </a:lnSpc>
              <a:spcBef>
                <a:spcPts val="100"/>
              </a:spcBef>
            </a:pPr>
            <a:r>
              <a:rPr sz="1800" b="1" spc="-35" dirty="0">
                <a:solidFill>
                  <a:srgbClr val="1D3166"/>
                </a:solidFill>
                <a:latin typeface="Tahoma"/>
                <a:cs typeface="Tahoma"/>
              </a:rPr>
              <a:t>PROVINSI:</a:t>
            </a:r>
            <a:endParaRPr sz="1800">
              <a:latin typeface="Tahoma"/>
              <a:cs typeface="Tahoma"/>
            </a:endParaRPr>
          </a:p>
          <a:p>
            <a:pPr>
              <a:lnSpc>
                <a:spcPct val="100000"/>
              </a:lnSpc>
              <a:spcBef>
                <a:spcPts val="35"/>
              </a:spcBef>
            </a:pPr>
            <a:endParaRPr sz="2050">
              <a:latin typeface="Tahoma"/>
              <a:cs typeface="Tahoma"/>
            </a:endParaRPr>
          </a:p>
          <a:p>
            <a:pPr marL="235585" marR="5080" indent="-222885">
              <a:lnSpc>
                <a:spcPct val="150000"/>
              </a:lnSpc>
              <a:buAutoNum type="arabicPeriod"/>
              <a:tabLst>
                <a:tab pos="235585" algn="l"/>
              </a:tabLst>
            </a:pPr>
            <a:r>
              <a:rPr sz="2000" spc="25" dirty="0">
                <a:solidFill>
                  <a:srgbClr val="FFFFFF"/>
                </a:solidFill>
                <a:latin typeface="Verdana"/>
                <a:cs typeface="Verdana"/>
              </a:rPr>
              <a:t>Kegiatan </a:t>
            </a:r>
            <a:r>
              <a:rPr sz="2000" dirty="0">
                <a:solidFill>
                  <a:srgbClr val="FFFFFF"/>
                </a:solidFill>
                <a:latin typeface="Verdana"/>
                <a:cs typeface="Verdana"/>
              </a:rPr>
              <a:t>konstruksi </a:t>
            </a:r>
            <a:r>
              <a:rPr sz="2000" spc="60" dirty="0">
                <a:solidFill>
                  <a:srgbClr val="FFFFFF"/>
                </a:solidFill>
                <a:latin typeface="Verdana"/>
                <a:cs typeface="Verdana"/>
              </a:rPr>
              <a:t>dengan </a:t>
            </a:r>
            <a:r>
              <a:rPr sz="2000" spc="40" dirty="0">
                <a:solidFill>
                  <a:srgbClr val="FFFFFF"/>
                </a:solidFill>
                <a:latin typeface="Verdana"/>
                <a:cs typeface="Verdana"/>
              </a:rPr>
              <a:t>sumber </a:t>
            </a:r>
            <a:r>
              <a:rPr sz="2000" spc="-690" dirty="0">
                <a:solidFill>
                  <a:srgbClr val="FFFFFF"/>
                </a:solidFill>
                <a:latin typeface="Verdana"/>
                <a:cs typeface="Verdana"/>
              </a:rPr>
              <a:t> </a:t>
            </a:r>
            <a:r>
              <a:rPr sz="2000" spc="35" dirty="0">
                <a:solidFill>
                  <a:srgbClr val="FFFFFF"/>
                </a:solidFill>
                <a:latin typeface="Verdana"/>
                <a:cs typeface="Verdana"/>
              </a:rPr>
              <a:t>da</a:t>
            </a:r>
            <a:r>
              <a:rPr sz="2000" spc="80" dirty="0">
                <a:solidFill>
                  <a:srgbClr val="FFFFFF"/>
                </a:solidFill>
                <a:latin typeface="Verdana"/>
                <a:cs typeface="Verdana"/>
              </a:rPr>
              <a:t>n</a:t>
            </a:r>
            <a:r>
              <a:rPr sz="2000" spc="-25" dirty="0">
                <a:solidFill>
                  <a:srgbClr val="FFFFFF"/>
                </a:solidFill>
                <a:latin typeface="Verdana"/>
                <a:cs typeface="Verdana"/>
              </a:rPr>
              <a:t>a</a:t>
            </a:r>
            <a:r>
              <a:rPr sz="2000" spc="-185" dirty="0">
                <a:solidFill>
                  <a:srgbClr val="FFFFFF"/>
                </a:solidFill>
                <a:latin typeface="Verdana"/>
                <a:cs typeface="Verdana"/>
              </a:rPr>
              <a:t> </a:t>
            </a:r>
            <a:r>
              <a:rPr sz="2000" b="1" spc="160" dirty="0">
                <a:solidFill>
                  <a:srgbClr val="FFFFFF"/>
                </a:solidFill>
                <a:latin typeface="Tahoma"/>
                <a:cs typeface="Tahoma"/>
              </a:rPr>
              <a:t>A</a:t>
            </a:r>
            <a:r>
              <a:rPr sz="2000" b="1" spc="145" dirty="0">
                <a:solidFill>
                  <a:srgbClr val="FFFFFF"/>
                </a:solidFill>
                <a:latin typeface="Tahoma"/>
                <a:cs typeface="Tahoma"/>
              </a:rPr>
              <a:t>P</a:t>
            </a:r>
            <a:r>
              <a:rPr sz="2000" b="1" spc="150" dirty="0">
                <a:solidFill>
                  <a:srgbClr val="FFFFFF"/>
                </a:solidFill>
                <a:latin typeface="Tahoma"/>
                <a:cs typeface="Tahoma"/>
              </a:rPr>
              <a:t>B</a:t>
            </a:r>
            <a:r>
              <a:rPr sz="2000" b="1" spc="135" dirty="0">
                <a:solidFill>
                  <a:srgbClr val="FFFFFF"/>
                </a:solidFill>
                <a:latin typeface="Tahoma"/>
                <a:cs typeface="Tahoma"/>
              </a:rPr>
              <a:t>D</a:t>
            </a:r>
            <a:r>
              <a:rPr sz="2000" b="1" spc="-30" dirty="0">
                <a:solidFill>
                  <a:srgbClr val="FFFFFF"/>
                </a:solidFill>
                <a:latin typeface="Tahoma"/>
                <a:cs typeface="Tahoma"/>
              </a:rPr>
              <a:t> </a:t>
            </a:r>
            <a:r>
              <a:rPr sz="2000" b="1" spc="60" dirty="0">
                <a:solidFill>
                  <a:srgbClr val="FFFFFF"/>
                </a:solidFill>
                <a:latin typeface="Tahoma"/>
                <a:cs typeface="Tahoma"/>
              </a:rPr>
              <a:t>p</a:t>
            </a:r>
            <a:r>
              <a:rPr sz="2000" b="1" spc="45" dirty="0">
                <a:solidFill>
                  <a:srgbClr val="FFFFFF"/>
                </a:solidFill>
                <a:latin typeface="Tahoma"/>
                <a:cs typeface="Tahoma"/>
              </a:rPr>
              <a:t>r</a:t>
            </a:r>
            <a:r>
              <a:rPr sz="2000" b="1" spc="75" dirty="0">
                <a:solidFill>
                  <a:srgbClr val="FFFFFF"/>
                </a:solidFill>
                <a:latin typeface="Tahoma"/>
                <a:cs typeface="Tahoma"/>
              </a:rPr>
              <a:t>o</a:t>
            </a:r>
            <a:r>
              <a:rPr sz="2000" b="1" spc="40" dirty="0">
                <a:solidFill>
                  <a:srgbClr val="FFFFFF"/>
                </a:solidFill>
                <a:latin typeface="Tahoma"/>
                <a:cs typeface="Tahoma"/>
              </a:rPr>
              <a:t>v</a:t>
            </a:r>
            <a:r>
              <a:rPr sz="2000" b="1" spc="-10" dirty="0">
                <a:solidFill>
                  <a:srgbClr val="FFFFFF"/>
                </a:solidFill>
                <a:latin typeface="Tahoma"/>
                <a:cs typeface="Tahoma"/>
              </a:rPr>
              <a:t>i</a:t>
            </a:r>
            <a:r>
              <a:rPr sz="2000" b="1" spc="105" dirty="0">
                <a:solidFill>
                  <a:srgbClr val="FFFFFF"/>
                </a:solidFill>
                <a:latin typeface="Tahoma"/>
                <a:cs typeface="Tahoma"/>
              </a:rPr>
              <a:t>n</a:t>
            </a:r>
            <a:r>
              <a:rPr sz="2000" b="1" spc="30" dirty="0">
                <a:solidFill>
                  <a:srgbClr val="FFFFFF"/>
                </a:solidFill>
                <a:latin typeface="Tahoma"/>
                <a:cs typeface="Tahoma"/>
              </a:rPr>
              <a:t>s</a:t>
            </a:r>
            <a:r>
              <a:rPr sz="2000" b="1" spc="-10" dirty="0">
                <a:solidFill>
                  <a:srgbClr val="FFFFFF"/>
                </a:solidFill>
                <a:latin typeface="Tahoma"/>
                <a:cs typeface="Tahoma"/>
              </a:rPr>
              <a:t>i</a:t>
            </a:r>
            <a:r>
              <a:rPr sz="2000" spc="-484" dirty="0">
                <a:solidFill>
                  <a:srgbClr val="FFFFFF"/>
                </a:solidFill>
                <a:latin typeface="Verdana"/>
                <a:cs typeface="Verdana"/>
              </a:rPr>
              <a:t>;</a:t>
            </a:r>
            <a:r>
              <a:rPr sz="2000" spc="-180" dirty="0">
                <a:solidFill>
                  <a:srgbClr val="FFFFFF"/>
                </a:solidFill>
                <a:latin typeface="Verdana"/>
                <a:cs typeface="Verdana"/>
              </a:rPr>
              <a:t> </a:t>
            </a:r>
            <a:r>
              <a:rPr sz="2000" spc="35" dirty="0">
                <a:solidFill>
                  <a:srgbClr val="FFFFFF"/>
                </a:solidFill>
                <a:latin typeface="Verdana"/>
                <a:cs typeface="Verdana"/>
              </a:rPr>
              <a:t>da</a:t>
            </a:r>
            <a:r>
              <a:rPr sz="2000" spc="85" dirty="0">
                <a:solidFill>
                  <a:srgbClr val="FFFFFF"/>
                </a:solidFill>
                <a:latin typeface="Verdana"/>
                <a:cs typeface="Verdana"/>
              </a:rPr>
              <a:t>n</a:t>
            </a:r>
            <a:endParaRPr sz="2000">
              <a:latin typeface="Verdana"/>
              <a:cs typeface="Verdana"/>
            </a:endParaRPr>
          </a:p>
          <a:p>
            <a:pPr marL="235585" marR="5080" indent="-222885">
              <a:lnSpc>
                <a:spcPct val="150000"/>
              </a:lnSpc>
              <a:buAutoNum type="arabicPeriod"/>
              <a:tabLst>
                <a:tab pos="235585" algn="l"/>
                <a:tab pos="2175510" algn="l"/>
                <a:tab pos="4291965" algn="l"/>
              </a:tabLst>
            </a:pPr>
            <a:r>
              <a:rPr sz="2000" spc="35" dirty="0">
                <a:solidFill>
                  <a:srgbClr val="FFFFFF"/>
                </a:solidFill>
                <a:latin typeface="Verdana"/>
                <a:cs typeface="Verdana"/>
              </a:rPr>
              <a:t>K</a:t>
            </a:r>
            <a:r>
              <a:rPr sz="2000" spc="70" dirty="0">
                <a:solidFill>
                  <a:srgbClr val="FFFFFF"/>
                </a:solidFill>
                <a:latin typeface="Verdana"/>
                <a:cs typeface="Verdana"/>
              </a:rPr>
              <a:t>eg</a:t>
            </a:r>
            <a:r>
              <a:rPr sz="2000" spc="-20" dirty="0">
                <a:solidFill>
                  <a:srgbClr val="FFFFFF"/>
                </a:solidFill>
                <a:latin typeface="Verdana"/>
                <a:cs typeface="Verdana"/>
              </a:rPr>
              <a:t>i</a:t>
            </a:r>
            <a:r>
              <a:rPr sz="2000" spc="-35" dirty="0">
                <a:solidFill>
                  <a:srgbClr val="FFFFFF"/>
                </a:solidFill>
                <a:latin typeface="Verdana"/>
                <a:cs typeface="Verdana"/>
              </a:rPr>
              <a:t>a</a:t>
            </a:r>
            <a:r>
              <a:rPr sz="2000" spc="20" dirty="0">
                <a:solidFill>
                  <a:srgbClr val="FFFFFF"/>
                </a:solidFill>
                <a:latin typeface="Verdana"/>
                <a:cs typeface="Verdana"/>
              </a:rPr>
              <a:t>t</a:t>
            </a:r>
            <a:r>
              <a:rPr sz="2000" spc="-35" dirty="0">
                <a:solidFill>
                  <a:srgbClr val="FFFFFF"/>
                </a:solidFill>
                <a:latin typeface="Verdana"/>
                <a:cs typeface="Verdana"/>
              </a:rPr>
              <a:t>a</a:t>
            </a:r>
            <a:r>
              <a:rPr sz="2000" spc="85" dirty="0">
                <a:solidFill>
                  <a:srgbClr val="FFFFFF"/>
                </a:solidFill>
                <a:latin typeface="Verdana"/>
                <a:cs typeface="Verdana"/>
              </a:rPr>
              <a:t>n</a:t>
            </a:r>
            <a:r>
              <a:rPr sz="2000" dirty="0">
                <a:solidFill>
                  <a:srgbClr val="FFFFFF"/>
                </a:solidFill>
                <a:latin typeface="Verdana"/>
                <a:cs typeface="Verdana"/>
              </a:rPr>
              <a:t>	</a:t>
            </a:r>
            <a:r>
              <a:rPr sz="2000" spc="20" dirty="0">
                <a:solidFill>
                  <a:srgbClr val="FFFFFF"/>
                </a:solidFill>
                <a:latin typeface="Verdana"/>
                <a:cs typeface="Verdana"/>
              </a:rPr>
              <a:t>ko</a:t>
            </a:r>
            <a:r>
              <a:rPr sz="2000" spc="80" dirty="0">
                <a:solidFill>
                  <a:srgbClr val="FFFFFF"/>
                </a:solidFill>
                <a:latin typeface="Verdana"/>
                <a:cs typeface="Verdana"/>
              </a:rPr>
              <a:t>n</a:t>
            </a:r>
            <a:r>
              <a:rPr sz="2000" spc="-70" dirty="0">
                <a:solidFill>
                  <a:srgbClr val="FFFFFF"/>
                </a:solidFill>
                <a:latin typeface="Verdana"/>
                <a:cs typeface="Verdana"/>
              </a:rPr>
              <a:t>s</a:t>
            </a:r>
            <a:r>
              <a:rPr sz="2000" spc="20" dirty="0">
                <a:solidFill>
                  <a:srgbClr val="FFFFFF"/>
                </a:solidFill>
                <a:latin typeface="Verdana"/>
                <a:cs typeface="Verdana"/>
              </a:rPr>
              <a:t>t</a:t>
            </a:r>
            <a:r>
              <a:rPr sz="2000" spc="5" dirty="0">
                <a:solidFill>
                  <a:srgbClr val="FFFFFF"/>
                </a:solidFill>
                <a:latin typeface="Verdana"/>
                <a:cs typeface="Verdana"/>
              </a:rPr>
              <a:t>r</a:t>
            </a:r>
            <a:r>
              <a:rPr sz="2000" spc="15" dirty="0">
                <a:solidFill>
                  <a:srgbClr val="FFFFFF"/>
                </a:solidFill>
                <a:latin typeface="Verdana"/>
                <a:cs typeface="Verdana"/>
              </a:rPr>
              <a:t>u</a:t>
            </a:r>
            <a:r>
              <a:rPr sz="2000" spc="-30" dirty="0">
                <a:solidFill>
                  <a:srgbClr val="FFFFFF"/>
                </a:solidFill>
                <a:latin typeface="Verdana"/>
                <a:cs typeface="Verdana"/>
              </a:rPr>
              <a:t>ks</a:t>
            </a:r>
            <a:r>
              <a:rPr sz="2000" spc="-15" dirty="0">
                <a:solidFill>
                  <a:srgbClr val="FFFFFF"/>
                </a:solidFill>
                <a:latin typeface="Verdana"/>
                <a:cs typeface="Verdana"/>
              </a:rPr>
              <a:t>i</a:t>
            </a:r>
            <a:r>
              <a:rPr sz="2000" dirty="0">
                <a:solidFill>
                  <a:srgbClr val="FFFFFF"/>
                </a:solidFill>
                <a:latin typeface="Verdana"/>
                <a:cs typeface="Verdana"/>
              </a:rPr>
              <a:t>	</a:t>
            </a:r>
            <a:r>
              <a:rPr sz="2000" spc="15" dirty="0">
                <a:solidFill>
                  <a:srgbClr val="FFFFFF"/>
                </a:solidFill>
                <a:latin typeface="Verdana"/>
                <a:cs typeface="Verdana"/>
              </a:rPr>
              <a:t>lin</a:t>
            </a:r>
            <a:r>
              <a:rPr sz="2000" spc="-5" dirty="0">
                <a:solidFill>
                  <a:srgbClr val="FFFFFF"/>
                </a:solidFill>
                <a:latin typeface="Verdana"/>
                <a:cs typeface="Verdana"/>
              </a:rPr>
              <a:t>ta</a:t>
            </a:r>
            <a:r>
              <a:rPr sz="2000" spc="-55" dirty="0">
                <a:solidFill>
                  <a:srgbClr val="FFFFFF"/>
                </a:solidFill>
                <a:latin typeface="Verdana"/>
                <a:cs typeface="Verdana"/>
              </a:rPr>
              <a:t>s  </a:t>
            </a:r>
            <a:r>
              <a:rPr sz="2000" spc="-10" dirty="0">
                <a:solidFill>
                  <a:srgbClr val="FFFFFF"/>
                </a:solidFill>
                <a:latin typeface="Verdana"/>
                <a:cs typeface="Verdana"/>
              </a:rPr>
              <a:t>k</a:t>
            </a:r>
            <a:r>
              <a:rPr sz="2000" spc="-15" dirty="0">
                <a:solidFill>
                  <a:srgbClr val="FFFFFF"/>
                </a:solidFill>
                <a:latin typeface="Verdana"/>
                <a:cs typeface="Verdana"/>
              </a:rPr>
              <a:t>a</a:t>
            </a:r>
            <a:r>
              <a:rPr sz="2000" spc="95" dirty="0">
                <a:solidFill>
                  <a:srgbClr val="FFFFFF"/>
                </a:solidFill>
                <a:latin typeface="Verdana"/>
                <a:cs typeface="Verdana"/>
              </a:rPr>
              <a:t>b</a:t>
            </a:r>
            <a:r>
              <a:rPr sz="2000" spc="80" dirty="0">
                <a:solidFill>
                  <a:srgbClr val="FFFFFF"/>
                </a:solidFill>
                <a:latin typeface="Verdana"/>
                <a:cs typeface="Verdana"/>
              </a:rPr>
              <a:t>u</a:t>
            </a:r>
            <a:r>
              <a:rPr sz="2000" spc="95" dirty="0">
                <a:solidFill>
                  <a:srgbClr val="FFFFFF"/>
                </a:solidFill>
                <a:latin typeface="Verdana"/>
                <a:cs typeface="Verdana"/>
              </a:rPr>
              <a:t>p</a:t>
            </a:r>
            <a:r>
              <a:rPr sz="2000" spc="-35" dirty="0">
                <a:solidFill>
                  <a:srgbClr val="FFFFFF"/>
                </a:solidFill>
                <a:latin typeface="Verdana"/>
                <a:cs typeface="Verdana"/>
              </a:rPr>
              <a:t>a</a:t>
            </a:r>
            <a:r>
              <a:rPr sz="2000" spc="20" dirty="0">
                <a:solidFill>
                  <a:srgbClr val="FFFFFF"/>
                </a:solidFill>
                <a:latin typeface="Verdana"/>
                <a:cs typeface="Verdana"/>
              </a:rPr>
              <a:t>t</a:t>
            </a:r>
            <a:r>
              <a:rPr sz="2000" spc="15" dirty="0">
                <a:solidFill>
                  <a:srgbClr val="FFFFFF"/>
                </a:solidFill>
                <a:latin typeface="Verdana"/>
                <a:cs typeface="Verdana"/>
              </a:rPr>
              <a:t>e</a:t>
            </a:r>
            <a:r>
              <a:rPr sz="2000" spc="80" dirty="0">
                <a:solidFill>
                  <a:srgbClr val="FFFFFF"/>
                </a:solidFill>
                <a:latin typeface="Verdana"/>
                <a:cs typeface="Verdana"/>
              </a:rPr>
              <a:t>n</a:t>
            </a:r>
            <a:r>
              <a:rPr sz="2000" spc="-235" dirty="0">
                <a:solidFill>
                  <a:srgbClr val="FFFFFF"/>
                </a:solidFill>
                <a:latin typeface="Verdana"/>
                <a:cs typeface="Verdana"/>
              </a:rPr>
              <a:t>/</a:t>
            </a:r>
            <a:r>
              <a:rPr sz="2000" spc="20" dirty="0">
                <a:solidFill>
                  <a:srgbClr val="FFFFFF"/>
                </a:solidFill>
                <a:latin typeface="Verdana"/>
                <a:cs typeface="Verdana"/>
              </a:rPr>
              <a:t>kot</a:t>
            </a:r>
            <a:r>
              <a:rPr sz="2000" spc="-25" dirty="0">
                <a:solidFill>
                  <a:srgbClr val="FFFFFF"/>
                </a:solidFill>
                <a:latin typeface="Verdana"/>
                <a:cs typeface="Verdana"/>
              </a:rPr>
              <a:t>a</a:t>
            </a:r>
            <a:r>
              <a:rPr sz="2000" spc="-185" dirty="0">
                <a:solidFill>
                  <a:srgbClr val="FFFFFF"/>
                </a:solidFill>
                <a:latin typeface="Verdana"/>
                <a:cs typeface="Verdana"/>
              </a:rPr>
              <a:t> </a:t>
            </a:r>
            <a:r>
              <a:rPr sz="2000" spc="35" dirty="0">
                <a:solidFill>
                  <a:srgbClr val="FFFFFF"/>
                </a:solidFill>
                <a:latin typeface="Verdana"/>
                <a:cs typeface="Verdana"/>
              </a:rPr>
              <a:t>da</a:t>
            </a:r>
            <a:r>
              <a:rPr sz="2000" spc="-15" dirty="0">
                <a:solidFill>
                  <a:srgbClr val="FFFFFF"/>
                </a:solidFill>
                <a:latin typeface="Verdana"/>
                <a:cs typeface="Verdana"/>
              </a:rPr>
              <a:t>l</a:t>
            </a:r>
            <a:r>
              <a:rPr sz="2000" spc="-30" dirty="0">
                <a:solidFill>
                  <a:srgbClr val="FFFFFF"/>
                </a:solidFill>
                <a:latin typeface="Verdana"/>
                <a:cs typeface="Verdana"/>
              </a:rPr>
              <a:t>a</a:t>
            </a:r>
            <a:r>
              <a:rPr sz="2000" spc="175" dirty="0">
                <a:solidFill>
                  <a:srgbClr val="FFFFFF"/>
                </a:solidFill>
                <a:latin typeface="Verdana"/>
                <a:cs typeface="Verdana"/>
              </a:rPr>
              <a:t>m</a:t>
            </a:r>
            <a:r>
              <a:rPr sz="2000" spc="-180" dirty="0">
                <a:solidFill>
                  <a:srgbClr val="FFFFFF"/>
                </a:solidFill>
                <a:latin typeface="Verdana"/>
                <a:cs typeface="Verdana"/>
              </a:rPr>
              <a:t> </a:t>
            </a:r>
            <a:r>
              <a:rPr sz="2000" spc="-50" dirty="0">
                <a:solidFill>
                  <a:srgbClr val="FFFFFF"/>
                </a:solidFill>
                <a:latin typeface="Verdana"/>
                <a:cs typeface="Verdana"/>
              </a:rPr>
              <a:t>sa</a:t>
            </a:r>
            <a:r>
              <a:rPr sz="2000" spc="20" dirty="0">
                <a:solidFill>
                  <a:srgbClr val="FFFFFF"/>
                </a:solidFill>
                <a:latin typeface="Verdana"/>
                <a:cs typeface="Verdana"/>
              </a:rPr>
              <a:t>t</a:t>
            </a:r>
            <a:r>
              <a:rPr sz="2000" spc="80" dirty="0">
                <a:solidFill>
                  <a:srgbClr val="FFFFFF"/>
                </a:solidFill>
                <a:latin typeface="Verdana"/>
                <a:cs typeface="Verdana"/>
              </a:rPr>
              <a:t>u</a:t>
            </a:r>
            <a:r>
              <a:rPr sz="2000" spc="-175" dirty="0">
                <a:solidFill>
                  <a:srgbClr val="FFFFFF"/>
                </a:solidFill>
                <a:latin typeface="Verdana"/>
                <a:cs typeface="Verdana"/>
              </a:rPr>
              <a:t> </a:t>
            </a:r>
            <a:r>
              <a:rPr sz="2000" spc="20" dirty="0">
                <a:solidFill>
                  <a:srgbClr val="FFFFFF"/>
                </a:solidFill>
                <a:latin typeface="Verdana"/>
                <a:cs typeface="Verdana"/>
              </a:rPr>
              <a:t>p</a:t>
            </a:r>
            <a:r>
              <a:rPr sz="2000" spc="15" dirty="0">
                <a:solidFill>
                  <a:srgbClr val="FFFFFF"/>
                </a:solidFill>
                <a:latin typeface="Verdana"/>
                <a:cs typeface="Verdana"/>
              </a:rPr>
              <a:t>r</a:t>
            </a:r>
            <a:r>
              <a:rPr sz="2000" spc="35" dirty="0">
                <a:solidFill>
                  <a:srgbClr val="FFFFFF"/>
                </a:solidFill>
                <a:latin typeface="Verdana"/>
                <a:cs typeface="Verdana"/>
              </a:rPr>
              <a:t>o</a:t>
            </a:r>
            <a:r>
              <a:rPr sz="2000" spc="-100" dirty="0">
                <a:solidFill>
                  <a:srgbClr val="FFFFFF"/>
                </a:solidFill>
                <a:latin typeface="Verdana"/>
                <a:cs typeface="Verdana"/>
              </a:rPr>
              <a:t>v</a:t>
            </a:r>
            <a:r>
              <a:rPr sz="2000" spc="-15" dirty="0">
                <a:solidFill>
                  <a:srgbClr val="FFFFFF"/>
                </a:solidFill>
                <a:latin typeface="Verdana"/>
                <a:cs typeface="Verdana"/>
              </a:rPr>
              <a:t>i</a:t>
            </a:r>
            <a:r>
              <a:rPr sz="2000" spc="80" dirty="0">
                <a:solidFill>
                  <a:srgbClr val="FFFFFF"/>
                </a:solidFill>
                <a:latin typeface="Verdana"/>
                <a:cs typeface="Verdana"/>
              </a:rPr>
              <a:t>n</a:t>
            </a:r>
            <a:r>
              <a:rPr sz="2000" spc="-70" dirty="0">
                <a:solidFill>
                  <a:srgbClr val="FFFFFF"/>
                </a:solidFill>
                <a:latin typeface="Verdana"/>
                <a:cs typeface="Verdana"/>
              </a:rPr>
              <a:t>s</a:t>
            </a:r>
            <a:r>
              <a:rPr sz="2000" spc="-20" dirty="0">
                <a:solidFill>
                  <a:srgbClr val="FFFFFF"/>
                </a:solidFill>
                <a:latin typeface="Verdana"/>
                <a:cs typeface="Verdana"/>
              </a:rPr>
              <a:t>i</a:t>
            </a:r>
            <a:r>
              <a:rPr sz="2000" spc="-484" dirty="0">
                <a:solidFill>
                  <a:srgbClr val="FFFFFF"/>
                </a:solidFill>
                <a:latin typeface="Verdana"/>
                <a:cs typeface="Verdana"/>
              </a:rPr>
              <a:t>:</a:t>
            </a:r>
            <a:endParaRPr sz="2000">
              <a:latin typeface="Verdana"/>
              <a:cs typeface="Verdana"/>
            </a:endParaRPr>
          </a:p>
          <a:p>
            <a:pPr marL="469900" marR="5715" indent="-457200">
              <a:lnSpc>
                <a:spcPct val="150000"/>
              </a:lnSpc>
              <a:buAutoNum type="alphaLcPeriod"/>
              <a:tabLst>
                <a:tab pos="469265" algn="l"/>
                <a:tab pos="469900" algn="l"/>
                <a:tab pos="1904364" algn="l"/>
                <a:tab pos="2821940" algn="l"/>
                <a:tab pos="3922395" algn="l"/>
              </a:tabLst>
            </a:pPr>
            <a:r>
              <a:rPr sz="2000" spc="25" dirty="0">
                <a:solidFill>
                  <a:srgbClr val="FFFFFF"/>
                </a:solidFill>
                <a:latin typeface="Verdana"/>
                <a:cs typeface="Verdana"/>
              </a:rPr>
              <a:t>Ke</a:t>
            </a:r>
            <a:r>
              <a:rPr sz="2000" spc="75" dirty="0">
                <a:solidFill>
                  <a:srgbClr val="FFFFFF"/>
                </a:solidFill>
                <a:latin typeface="Verdana"/>
                <a:cs typeface="Verdana"/>
              </a:rPr>
              <a:t>g</a:t>
            </a:r>
            <a:r>
              <a:rPr sz="2000" spc="30" dirty="0">
                <a:solidFill>
                  <a:srgbClr val="FFFFFF"/>
                </a:solidFill>
                <a:latin typeface="Verdana"/>
                <a:cs typeface="Verdana"/>
              </a:rPr>
              <a:t>i</a:t>
            </a:r>
            <a:r>
              <a:rPr sz="2000" spc="-30" dirty="0">
                <a:solidFill>
                  <a:srgbClr val="FFFFFF"/>
                </a:solidFill>
                <a:latin typeface="Verdana"/>
                <a:cs typeface="Verdana"/>
              </a:rPr>
              <a:t>a</a:t>
            </a:r>
            <a:r>
              <a:rPr sz="2000" spc="20" dirty="0">
                <a:solidFill>
                  <a:srgbClr val="FFFFFF"/>
                </a:solidFill>
                <a:latin typeface="Verdana"/>
                <a:cs typeface="Verdana"/>
              </a:rPr>
              <a:t>t</a:t>
            </a:r>
            <a:r>
              <a:rPr sz="2000" spc="-30" dirty="0">
                <a:solidFill>
                  <a:srgbClr val="FFFFFF"/>
                </a:solidFill>
                <a:latin typeface="Verdana"/>
                <a:cs typeface="Verdana"/>
              </a:rPr>
              <a:t>a</a:t>
            </a:r>
            <a:r>
              <a:rPr sz="2000" spc="85" dirty="0">
                <a:solidFill>
                  <a:srgbClr val="FFFFFF"/>
                </a:solidFill>
                <a:latin typeface="Verdana"/>
                <a:cs typeface="Verdana"/>
              </a:rPr>
              <a:t>n</a:t>
            </a:r>
            <a:r>
              <a:rPr sz="2000" dirty="0">
                <a:solidFill>
                  <a:srgbClr val="FFFFFF"/>
                </a:solidFill>
                <a:latin typeface="Verdana"/>
                <a:cs typeface="Verdana"/>
              </a:rPr>
              <a:t>	</a:t>
            </a:r>
            <a:r>
              <a:rPr sz="2000" spc="-60" dirty="0">
                <a:solidFill>
                  <a:srgbClr val="FFFFFF"/>
                </a:solidFill>
                <a:latin typeface="Verdana"/>
                <a:cs typeface="Verdana"/>
              </a:rPr>
              <a:t>y</a:t>
            </a:r>
            <a:r>
              <a:rPr sz="2000" spc="-70" dirty="0">
                <a:solidFill>
                  <a:srgbClr val="FFFFFF"/>
                </a:solidFill>
                <a:latin typeface="Verdana"/>
                <a:cs typeface="Verdana"/>
              </a:rPr>
              <a:t>a</a:t>
            </a:r>
            <a:r>
              <a:rPr sz="2000" spc="80" dirty="0">
                <a:solidFill>
                  <a:srgbClr val="FFFFFF"/>
                </a:solidFill>
                <a:latin typeface="Verdana"/>
                <a:cs typeface="Verdana"/>
              </a:rPr>
              <a:t>n</a:t>
            </a:r>
            <a:r>
              <a:rPr sz="2000" spc="125" dirty="0">
                <a:solidFill>
                  <a:srgbClr val="FFFFFF"/>
                </a:solidFill>
                <a:latin typeface="Verdana"/>
                <a:cs typeface="Verdana"/>
              </a:rPr>
              <a:t>g</a:t>
            </a:r>
            <a:r>
              <a:rPr sz="2000" dirty="0">
                <a:solidFill>
                  <a:srgbClr val="FFFFFF"/>
                </a:solidFill>
                <a:latin typeface="Verdana"/>
                <a:cs typeface="Verdana"/>
              </a:rPr>
              <a:t>	</a:t>
            </a:r>
            <a:r>
              <a:rPr sz="2000" spc="80" dirty="0">
                <a:solidFill>
                  <a:srgbClr val="FFFFFF"/>
                </a:solidFill>
                <a:latin typeface="Verdana"/>
                <a:cs typeface="Verdana"/>
              </a:rPr>
              <a:t>b</a:t>
            </a:r>
            <a:r>
              <a:rPr sz="2000" spc="95" dirty="0">
                <a:solidFill>
                  <a:srgbClr val="FFFFFF"/>
                </a:solidFill>
                <a:latin typeface="Verdana"/>
                <a:cs typeface="Verdana"/>
              </a:rPr>
              <a:t>u</a:t>
            </a:r>
            <a:r>
              <a:rPr sz="2000" spc="10" dirty="0">
                <a:solidFill>
                  <a:srgbClr val="FFFFFF"/>
                </a:solidFill>
                <a:latin typeface="Verdana"/>
                <a:cs typeface="Verdana"/>
              </a:rPr>
              <a:t>k</a:t>
            </a:r>
            <a:r>
              <a:rPr sz="2000" spc="-30" dirty="0">
                <a:solidFill>
                  <a:srgbClr val="FFFFFF"/>
                </a:solidFill>
                <a:latin typeface="Verdana"/>
                <a:cs typeface="Verdana"/>
              </a:rPr>
              <a:t>a</a:t>
            </a:r>
            <a:r>
              <a:rPr sz="2000" spc="85" dirty="0">
                <a:solidFill>
                  <a:srgbClr val="FFFFFF"/>
                </a:solidFill>
                <a:latin typeface="Verdana"/>
                <a:cs typeface="Verdana"/>
              </a:rPr>
              <a:t>n</a:t>
            </a:r>
            <a:r>
              <a:rPr sz="2000" dirty="0">
                <a:solidFill>
                  <a:srgbClr val="FFFFFF"/>
                </a:solidFill>
                <a:latin typeface="Verdana"/>
                <a:cs typeface="Verdana"/>
              </a:rPr>
              <a:t>	</a:t>
            </a:r>
            <a:r>
              <a:rPr sz="2000" spc="114" dirty="0">
                <a:solidFill>
                  <a:srgbClr val="FFFFFF"/>
                </a:solidFill>
                <a:latin typeface="Verdana"/>
                <a:cs typeface="Verdana"/>
              </a:rPr>
              <a:t>m</a:t>
            </a:r>
            <a:r>
              <a:rPr sz="2000" spc="75" dirty="0">
                <a:solidFill>
                  <a:srgbClr val="FFFFFF"/>
                </a:solidFill>
                <a:latin typeface="Verdana"/>
                <a:cs typeface="Verdana"/>
              </a:rPr>
              <a:t>e</a:t>
            </a:r>
            <a:r>
              <a:rPr sz="2000" spc="80" dirty="0">
                <a:solidFill>
                  <a:srgbClr val="FFFFFF"/>
                </a:solidFill>
                <a:latin typeface="Verdana"/>
                <a:cs typeface="Verdana"/>
              </a:rPr>
              <a:t>n</a:t>
            </a:r>
            <a:r>
              <a:rPr sz="2000" spc="-145" dirty="0">
                <a:solidFill>
                  <a:srgbClr val="FFFFFF"/>
                </a:solidFill>
                <a:latin typeface="Verdana"/>
                <a:cs typeface="Verdana"/>
              </a:rPr>
              <a:t>j</a:t>
            </a:r>
            <a:r>
              <a:rPr sz="2000" spc="-30" dirty="0">
                <a:solidFill>
                  <a:srgbClr val="FFFFFF"/>
                </a:solidFill>
                <a:latin typeface="Verdana"/>
                <a:cs typeface="Verdana"/>
              </a:rPr>
              <a:t>a</a:t>
            </a:r>
            <a:r>
              <a:rPr sz="2000" spc="95" dirty="0">
                <a:solidFill>
                  <a:srgbClr val="FFFFFF"/>
                </a:solidFill>
                <a:latin typeface="Verdana"/>
                <a:cs typeface="Verdana"/>
              </a:rPr>
              <a:t>d</a:t>
            </a:r>
            <a:r>
              <a:rPr sz="2000" spc="-15" dirty="0">
                <a:solidFill>
                  <a:srgbClr val="FFFFFF"/>
                </a:solidFill>
                <a:latin typeface="Verdana"/>
                <a:cs typeface="Verdana"/>
              </a:rPr>
              <a:t>i  </a:t>
            </a:r>
            <a:r>
              <a:rPr sz="2000" spc="10" dirty="0">
                <a:solidFill>
                  <a:srgbClr val="FFFFFF"/>
                </a:solidFill>
                <a:latin typeface="Verdana"/>
                <a:cs typeface="Verdana"/>
              </a:rPr>
              <a:t>k</a:t>
            </a:r>
            <a:r>
              <a:rPr sz="2000" spc="15" dirty="0">
                <a:solidFill>
                  <a:srgbClr val="FFFFFF"/>
                </a:solidFill>
                <a:latin typeface="Verdana"/>
                <a:cs typeface="Verdana"/>
              </a:rPr>
              <a:t>e</a:t>
            </a:r>
            <a:r>
              <a:rPr sz="2000" spc="120" dirty="0">
                <a:solidFill>
                  <a:srgbClr val="FFFFFF"/>
                </a:solidFill>
                <a:latin typeface="Verdana"/>
                <a:cs typeface="Verdana"/>
              </a:rPr>
              <a:t>w</a:t>
            </a:r>
            <a:r>
              <a:rPr sz="2000" spc="15" dirty="0">
                <a:solidFill>
                  <a:srgbClr val="FFFFFF"/>
                </a:solidFill>
                <a:latin typeface="Verdana"/>
                <a:cs typeface="Verdana"/>
              </a:rPr>
              <a:t>e</a:t>
            </a:r>
            <a:r>
              <a:rPr sz="2000" spc="80" dirty="0">
                <a:solidFill>
                  <a:srgbClr val="FFFFFF"/>
                </a:solidFill>
                <a:latin typeface="Verdana"/>
                <a:cs typeface="Verdana"/>
              </a:rPr>
              <a:t>n</a:t>
            </a:r>
            <a:r>
              <a:rPr sz="2000" spc="-35" dirty="0">
                <a:solidFill>
                  <a:srgbClr val="FFFFFF"/>
                </a:solidFill>
                <a:latin typeface="Verdana"/>
                <a:cs typeface="Verdana"/>
              </a:rPr>
              <a:t>a</a:t>
            </a:r>
            <a:r>
              <a:rPr sz="2000" spc="80" dirty="0">
                <a:solidFill>
                  <a:srgbClr val="FFFFFF"/>
                </a:solidFill>
                <a:latin typeface="Verdana"/>
                <a:cs typeface="Verdana"/>
              </a:rPr>
              <a:t>n</a:t>
            </a:r>
            <a:r>
              <a:rPr sz="2000" spc="125" dirty="0">
                <a:solidFill>
                  <a:srgbClr val="FFFFFF"/>
                </a:solidFill>
                <a:latin typeface="Verdana"/>
                <a:cs typeface="Verdana"/>
              </a:rPr>
              <a:t>g</a:t>
            </a:r>
            <a:r>
              <a:rPr sz="2000" spc="-35" dirty="0">
                <a:solidFill>
                  <a:srgbClr val="FFFFFF"/>
                </a:solidFill>
                <a:latin typeface="Verdana"/>
                <a:cs typeface="Verdana"/>
              </a:rPr>
              <a:t>a</a:t>
            </a:r>
            <a:r>
              <a:rPr sz="2000" spc="85" dirty="0">
                <a:solidFill>
                  <a:srgbClr val="FFFFFF"/>
                </a:solidFill>
                <a:latin typeface="Verdana"/>
                <a:cs typeface="Verdana"/>
              </a:rPr>
              <a:t>n</a:t>
            </a:r>
            <a:r>
              <a:rPr sz="2000" spc="-180" dirty="0">
                <a:solidFill>
                  <a:srgbClr val="FFFFFF"/>
                </a:solidFill>
                <a:latin typeface="Verdana"/>
                <a:cs typeface="Verdana"/>
              </a:rPr>
              <a:t> </a:t>
            </a:r>
            <a:r>
              <a:rPr sz="2000" spc="120" dirty="0">
                <a:solidFill>
                  <a:srgbClr val="FFFFFF"/>
                </a:solidFill>
                <a:latin typeface="Verdana"/>
                <a:cs typeface="Verdana"/>
              </a:rPr>
              <a:t>Pe</a:t>
            </a:r>
            <a:r>
              <a:rPr sz="2000" spc="175" dirty="0">
                <a:solidFill>
                  <a:srgbClr val="FFFFFF"/>
                </a:solidFill>
                <a:latin typeface="Verdana"/>
                <a:cs typeface="Verdana"/>
              </a:rPr>
              <a:t>m</a:t>
            </a:r>
            <a:r>
              <a:rPr sz="2000" spc="15" dirty="0">
                <a:solidFill>
                  <a:srgbClr val="FFFFFF"/>
                </a:solidFill>
                <a:latin typeface="Verdana"/>
                <a:cs typeface="Verdana"/>
              </a:rPr>
              <a:t>e</a:t>
            </a:r>
            <a:r>
              <a:rPr sz="2000" spc="-60" dirty="0">
                <a:solidFill>
                  <a:srgbClr val="FFFFFF"/>
                </a:solidFill>
                <a:latin typeface="Verdana"/>
                <a:cs typeface="Verdana"/>
              </a:rPr>
              <a:t>r</a:t>
            </a:r>
            <a:r>
              <a:rPr sz="2000" spc="-20" dirty="0">
                <a:solidFill>
                  <a:srgbClr val="FFFFFF"/>
                </a:solidFill>
                <a:latin typeface="Verdana"/>
                <a:cs typeface="Verdana"/>
              </a:rPr>
              <a:t>i</a:t>
            </a:r>
            <a:r>
              <a:rPr sz="2000" spc="80" dirty="0">
                <a:solidFill>
                  <a:srgbClr val="FFFFFF"/>
                </a:solidFill>
                <a:latin typeface="Verdana"/>
                <a:cs typeface="Verdana"/>
              </a:rPr>
              <a:t>n</a:t>
            </a:r>
            <a:r>
              <a:rPr sz="2000" spc="15" dirty="0">
                <a:solidFill>
                  <a:srgbClr val="FFFFFF"/>
                </a:solidFill>
                <a:latin typeface="Verdana"/>
                <a:cs typeface="Verdana"/>
              </a:rPr>
              <a:t>t</a:t>
            </a:r>
            <a:r>
              <a:rPr sz="2000" spc="-30" dirty="0">
                <a:solidFill>
                  <a:srgbClr val="FFFFFF"/>
                </a:solidFill>
                <a:latin typeface="Verdana"/>
                <a:cs typeface="Verdana"/>
              </a:rPr>
              <a:t>a</a:t>
            </a:r>
            <a:r>
              <a:rPr sz="2000" spc="85" dirty="0">
                <a:solidFill>
                  <a:srgbClr val="FFFFFF"/>
                </a:solidFill>
                <a:latin typeface="Verdana"/>
                <a:cs typeface="Verdana"/>
              </a:rPr>
              <a:t>h</a:t>
            </a:r>
            <a:r>
              <a:rPr sz="2000" spc="-180" dirty="0">
                <a:solidFill>
                  <a:srgbClr val="FFFFFF"/>
                </a:solidFill>
                <a:latin typeface="Verdana"/>
                <a:cs typeface="Verdana"/>
              </a:rPr>
              <a:t> </a:t>
            </a:r>
            <a:r>
              <a:rPr sz="2000" spc="155" dirty="0">
                <a:solidFill>
                  <a:srgbClr val="FFFFFF"/>
                </a:solidFill>
                <a:latin typeface="Verdana"/>
                <a:cs typeface="Verdana"/>
              </a:rPr>
              <a:t>Pu</a:t>
            </a:r>
            <a:r>
              <a:rPr sz="2000" spc="-70" dirty="0">
                <a:solidFill>
                  <a:srgbClr val="FFFFFF"/>
                </a:solidFill>
                <a:latin typeface="Verdana"/>
                <a:cs typeface="Verdana"/>
              </a:rPr>
              <a:t>s</a:t>
            </a:r>
            <a:r>
              <a:rPr sz="2000" spc="-30" dirty="0">
                <a:solidFill>
                  <a:srgbClr val="FFFFFF"/>
                </a:solidFill>
                <a:latin typeface="Verdana"/>
                <a:cs typeface="Verdana"/>
              </a:rPr>
              <a:t>a</a:t>
            </a:r>
            <a:r>
              <a:rPr sz="2000" spc="20" dirty="0">
                <a:solidFill>
                  <a:srgbClr val="FFFFFF"/>
                </a:solidFill>
                <a:latin typeface="Verdana"/>
                <a:cs typeface="Verdana"/>
              </a:rPr>
              <a:t>t</a:t>
            </a:r>
            <a:endParaRPr sz="2000">
              <a:latin typeface="Verdana"/>
              <a:cs typeface="Verdana"/>
            </a:endParaRPr>
          </a:p>
          <a:p>
            <a:pPr marL="469900" marR="5080" indent="-457200">
              <a:lnSpc>
                <a:spcPct val="150000"/>
              </a:lnSpc>
              <a:buAutoNum type="alphaLcPeriod"/>
              <a:tabLst>
                <a:tab pos="469265" algn="l"/>
                <a:tab pos="469900" algn="l"/>
                <a:tab pos="1869439" algn="l"/>
                <a:tab pos="2751455" algn="l"/>
                <a:tab pos="3983990" algn="l"/>
              </a:tabLst>
            </a:pPr>
            <a:r>
              <a:rPr sz="2000" spc="25" dirty="0">
                <a:solidFill>
                  <a:srgbClr val="FFFFFF"/>
                </a:solidFill>
                <a:latin typeface="Verdana"/>
                <a:cs typeface="Verdana"/>
              </a:rPr>
              <a:t>Ke</a:t>
            </a:r>
            <a:r>
              <a:rPr sz="2000" spc="75" dirty="0">
                <a:solidFill>
                  <a:srgbClr val="FFFFFF"/>
                </a:solidFill>
                <a:latin typeface="Verdana"/>
                <a:cs typeface="Verdana"/>
              </a:rPr>
              <a:t>g</a:t>
            </a:r>
            <a:r>
              <a:rPr sz="2000" spc="30" dirty="0">
                <a:solidFill>
                  <a:srgbClr val="FFFFFF"/>
                </a:solidFill>
                <a:latin typeface="Verdana"/>
                <a:cs typeface="Verdana"/>
              </a:rPr>
              <a:t>i</a:t>
            </a:r>
            <a:r>
              <a:rPr sz="2000" spc="-30" dirty="0">
                <a:solidFill>
                  <a:srgbClr val="FFFFFF"/>
                </a:solidFill>
                <a:latin typeface="Verdana"/>
                <a:cs typeface="Verdana"/>
              </a:rPr>
              <a:t>a</a:t>
            </a:r>
            <a:r>
              <a:rPr sz="2000" spc="20" dirty="0">
                <a:solidFill>
                  <a:srgbClr val="FFFFFF"/>
                </a:solidFill>
                <a:latin typeface="Verdana"/>
                <a:cs typeface="Verdana"/>
              </a:rPr>
              <a:t>t</a:t>
            </a:r>
            <a:r>
              <a:rPr sz="2000" spc="-30" dirty="0">
                <a:solidFill>
                  <a:srgbClr val="FFFFFF"/>
                </a:solidFill>
                <a:latin typeface="Verdana"/>
                <a:cs typeface="Verdana"/>
              </a:rPr>
              <a:t>a</a:t>
            </a:r>
            <a:r>
              <a:rPr sz="2000" spc="85" dirty="0">
                <a:solidFill>
                  <a:srgbClr val="FFFFFF"/>
                </a:solidFill>
                <a:latin typeface="Verdana"/>
                <a:cs typeface="Verdana"/>
              </a:rPr>
              <a:t>n</a:t>
            </a:r>
            <a:r>
              <a:rPr sz="2000" dirty="0">
                <a:solidFill>
                  <a:srgbClr val="FFFFFF"/>
                </a:solidFill>
                <a:latin typeface="Verdana"/>
                <a:cs typeface="Verdana"/>
              </a:rPr>
              <a:t>	</a:t>
            </a:r>
            <a:r>
              <a:rPr sz="2000" spc="-60" dirty="0">
                <a:solidFill>
                  <a:srgbClr val="FFFFFF"/>
                </a:solidFill>
                <a:latin typeface="Verdana"/>
                <a:cs typeface="Verdana"/>
              </a:rPr>
              <a:t>y</a:t>
            </a:r>
            <a:r>
              <a:rPr sz="2000" spc="-70" dirty="0">
                <a:solidFill>
                  <a:srgbClr val="FFFFFF"/>
                </a:solidFill>
                <a:latin typeface="Verdana"/>
                <a:cs typeface="Verdana"/>
              </a:rPr>
              <a:t>a</a:t>
            </a:r>
            <a:r>
              <a:rPr sz="2000" spc="80" dirty="0">
                <a:solidFill>
                  <a:srgbClr val="FFFFFF"/>
                </a:solidFill>
                <a:latin typeface="Verdana"/>
                <a:cs typeface="Verdana"/>
              </a:rPr>
              <a:t>n</a:t>
            </a:r>
            <a:r>
              <a:rPr sz="2000" spc="125" dirty="0">
                <a:solidFill>
                  <a:srgbClr val="FFFFFF"/>
                </a:solidFill>
                <a:latin typeface="Verdana"/>
                <a:cs typeface="Verdana"/>
              </a:rPr>
              <a:t>g</a:t>
            </a:r>
            <a:r>
              <a:rPr sz="2000" dirty="0">
                <a:solidFill>
                  <a:srgbClr val="FFFFFF"/>
                </a:solidFill>
                <a:latin typeface="Verdana"/>
                <a:cs typeface="Verdana"/>
              </a:rPr>
              <a:t>	</a:t>
            </a:r>
            <a:r>
              <a:rPr sz="2000" spc="55" dirty="0">
                <a:solidFill>
                  <a:srgbClr val="FFFFFF"/>
                </a:solidFill>
                <a:latin typeface="Verdana"/>
                <a:cs typeface="Verdana"/>
              </a:rPr>
              <a:t>d</a:t>
            </a:r>
            <a:r>
              <a:rPr sz="2000" spc="30" dirty="0">
                <a:solidFill>
                  <a:srgbClr val="FFFFFF"/>
                </a:solidFill>
                <a:latin typeface="Verdana"/>
                <a:cs typeface="Verdana"/>
              </a:rPr>
              <a:t>i</a:t>
            </a:r>
            <a:r>
              <a:rPr sz="2000" spc="55" dirty="0">
                <a:solidFill>
                  <a:srgbClr val="FFFFFF"/>
                </a:solidFill>
                <a:latin typeface="Verdana"/>
                <a:cs typeface="Verdana"/>
              </a:rPr>
              <a:t>b</a:t>
            </a:r>
            <a:r>
              <a:rPr sz="2000" spc="30" dirty="0">
                <a:solidFill>
                  <a:srgbClr val="FFFFFF"/>
                </a:solidFill>
                <a:latin typeface="Verdana"/>
                <a:cs typeface="Verdana"/>
              </a:rPr>
              <a:t>i</a:t>
            </a:r>
            <a:r>
              <a:rPr sz="2000" spc="-30" dirty="0">
                <a:solidFill>
                  <a:srgbClr val="FFFFFF"/>
                </a:solidFill>
                <a:latin typeface="Verdana"/>
                <a:cs typeface="Verdana"/>
              </a:rPr>
              <a:t>a</a:t>
            </a:r>
            <a:r>
              <a:rPr sz="2000" spc="-100" dirty="0">
                <a:solidFill>
                  <a:srgbClr val="FFFFFF"/>
                </a:solidFill>
                <a:latin typeface="Verdana"/>
                <a:cs typeface="Verdana"/>
              </a:rPr>
              <a:t>y</a:t>
            </a:r>
            <a:r>
              <a:rPr sz="2000" spc="-30" dirty="0">
                <a:solidFill>
                  <a:srgbClr val="FFFFFF"/>
                </a:solidFill>
                <a:latin typeface="Verdana"/>
                <a:cs typeface="Verdana"/>
              </a:rPr>
              <a:t>a</a:t>
            </a:r>
            <a:r>
              <a:rPr sz="2000" spc="-15" dirty="0">
                <a:solidFill>
                  <a:srgbClr val="FFFFFF"/>
                </a:solidFill>
                <a:latin typeface="Verdana"/>
                <a:cs typeface="Verdana"/>
              </a:rPr>
              <a:t>i</a:t>
            </a:r>
            <a:r>
              <a:rPr sz="2000" dirty="0">
                <a:solidFill>
                  <a:srgbClr val="FFFFFF"/>
                </a:solidFill>
                <a:latin typeface="Verdana"/>
                <a:cs typeface="Verdana"/>
              </a:rPr>
              <a:t>	</a:t>
            </a:r>
            <a:r>
              <a:rPr sz="2000" spc="50" dirty="0">
                <a:solidFill>
                  <a:srgbClr val="FFFFFF"/>
                </a:solidFill>
                <a:latin typeface="Verdana"/>
                <a:cs typeface="Verdana"/>
              </a:rPr>
              <a:t>d</a:t>
            </a:r>
            <a:r>
              <a:rPr sz="2000" spc="60" dirty="0">
                <a:solidFill>
                  <a:srgbClr val="FFFFFF"/>
                </a:solidFill>
                <a:latin typeface="Verdana"/>
                <a:cs typeface="Verdana"/>
              </a:rPr>
              <a:t>e</a:t>
            </a:r>
            <a:r>
              <a:rPr sz="2000" spc="80" dirty="0">
                <a:solidFill>
                  <a:srgbClr val="FFFFFF"/>
                </a:solidFill>
                <a:latin typeface="Verdana"/>
                <a:cs typeface="Verdana"/>
              </a:rPr>
              <a:t>n</a:t>
            </a:r>
            <a:r>
              <a:rPr sz="2000" spc="125" dirty="0">
                <a:solidFill>
                  <a:srgbClr val="FFFFFF"/>
                </a:solidFill>
                <a:latin typeface="Verdana"/>
                <a:cs typeface="Verdana"/>
              </a:rPr>
              <a:t>g</a:t>
            </a:r>
            <a:r>
              <a:rPr sz="2000" spc="-30" dirty="0">
                <a:solidFill>
                  <a:srgbClr val="FFFFFF"/>
                </a:solidFill>
                <a:latin typeface="Verdana"/>
                <a:cs typeface="Verdana"/>
              </a:rPr>
              <a:t>a</a:t>
            </a:r>
            <a:r>
              <a:rPr sz="2000" spc="60" dirty="0">
                <a:solidFill>
                  <a:srgbClr val="FFFFFF"/>
                </a:solidFill>
                <a:latin typeface="Verdana"/>
                <a:cs typeface="Verdana"/>
              </a:rPr>
              <a:t>n  </a:t>
            </a:r>
            <a:r>
              <a:rPr sz="2000" spc="35" dirty="0">
                <a:solidFill>
                  <a:srgbClr val="FFFFFF"/>
                </a:solidFill>
                <a:latin typeface="Verdana"/>
                <a:cs typeface="Verdana"/>
              </a:rPr>
              <a:t>da</a:t>
            </a:r>
            <a:r>
              <a:rPr sz="2000" spc="80" dirty="0">
                <a:solidFill>
                  <a:srgbClr val="FFFFFF"/>
                </a:solidFill>
                <a:latin typeface="Verdana"/>
                <a:cs typeface="Verdana"/>
              </a:rPr>
              <a:t>n</a:t>
            </a:r>
            <a:r>
              <a:rPr sz="2000" spc="-25" dirty="0">
                <a:solidFill>
                  <a:srgbClr val="FFFFFF"/>
                </a:solidFill>
                <a:latin typeface="Verdana"/>
                <a:cs typeface="Verdana"/>
              </a:rPr>
              <a:t>a</a:t>
            </a:r>
            <a:r>
              <a:rPr sz="2000" spc="-185" dirty="0">
                <a:solidFill>
                  <a:srgbClr val="FFFFFF"/>
                </a:solidFill>
                <a:latin typeface="Verdana"/>
                <a:cs typeface="Verdana"/>
              </a:rPr>
              <a:t> </a:t>
            </a:r>
            <a:r>
              <a:rPr sz="2000" spc="35" dirty="0">
                <a:solidFill>
                  <a:srgbClr val="FFFFFF"/>
                </a:solidFill>
                <a:latin typeface="Verdana"/>
                <a:cs typeface="Verdana"/>
              </a:rPr>
              <a:t>da</a:t>
            </a:r>
            <a:r>
              <a:rPr sz="2000" spc="-60" dirty="0">
                <a:solidFill>
                  <a:srgbClr val="FFFFFF"/>
                </a:solidFill>
                <a:latin typeface="Verdana"/>
                <a:cs typeface="Verdana"/>
              </a:rPr>
              <a:t>r</a:t>
            </a:r>
            <a:r>
              <a:rPr sz="2000" spc="-15" dirty="0">
                <a:solidFill>
                  <a:srgbClr val="FFFFFF"/>
                </a:solidFill>
                <a:latin typeface="Verdana"/>
                <a:cs typeface="Verdana"/>
              </a:rPr>
              <a:t>i</a:t>
            </a:r>
            <a:r>
              <a:rPr sz="2000" spc="-180" dirty="0">
                <a:solidFill>
                  <a:srgbClr val="FFFFFF"/>
                </a:solidFill>
                <a:latin typeface="Verdana"/>
                <a:cs typeface="Verdana"/>
              </a:rPr>
              <a:t> </a:t>
            </a:r>
            <a:r>
              <a:rPr sz="2000" spc="95" dirty="0">
                <a:solidFill>
                  <a:srgbClr val="FFFFFF"/>
                </a:solidFill>
                <a:latin typeface="Verdana"/>
                <a:cs typeface="Verdana"/>
              </a:rPr>
              <a:t>m</a:t>
            </a:r>
            <a:r>
              <a:rPr sz="2000" spc="50" dirty="0">
                <a:solidFill>
                  <a:srgbClr val="FFFFFF"/>
                </a:solidFill>
                <a:latin typeface="Verdana"/>
                <a:cs typeface="Verdana"/>
              </a:rPr>
              <a:t>a</a:t>
            </a:r>
            <a:r>
              <a:rPr sz="2000" spc="-70" dirty="0">
                <a:solidFill>
                  <a:srgbClr val="FFFFFF"/>
                </a:solidFill>
                <a:latin typeface="Verdana"/>
                <a:cs typeface="Verdana"/>
              </a:rPr>
              <a:t>s</a:t>
            </a:r>
            <a:r>
              <a:rPr sz="2000" spc="-60" dirty="0">
                <a:solidFill>
                  <a:srgbClr val="FFFFFF"/>
                </a:solidFill>
                <a:latin typeface="Verdana"/>
                <a:cs typeface="Verdana"/>
              </a:rPr>
              <a:t>y</a:t>
            </a:r>
            <a:r>
              <a:rPr sz="2000" spc="-70" dirty="0">
                <a:solidFill>
                  <a:srgbClr val="FFFFFF"/>
                </a:solidFill>
                <a:latin typeface="Verdana"/>
                <a:cs typeface="Verdana"/>
              </a:rPr>
              <a:t>a</a:t>
            </a:r>
            <a:r>
              <a:rPr sz="2000" spc="-60" dirty="0">
                <a:solidFill>
                  <a:srgbClr val="FFFFFF"/>
                </a:solidFill>
                <a:latin typeface="Verdana"/>
                <a:cs typeface="Verdana"/>
              </a:rPr>
              <a:t>r</a:t>
            </a:r>
            <a:r>
              <a:rPr sz="2000" spc="-30" dirty="0">
                <a:solidFill>
                  <a:srgbClr val="FFFFFF"/>
                </a:solidFill>
                <a:latin typeface="Verdana"/>
                <a:cs typeface="Verdana"/>
              </a:rPr>
              <a:t>a</a:t>
            </a:r>
            <a:r>
              <a:rPr sz="2000" spc="10" dirty="0">
                <a:solidFill>
                  <a:srgbClr val="FFFFFF"/>
                </a:solidFill>
                <a:latin typeface="Verdana"/>
                <a:cs typeface="Verdana"/>
              </a:rPr>
              <a:t>k</a:t>
            </a:r>
            <a:r>
              <a:rPr sz="2000" spc="-30" dirty="0">
                <a:solidFill>
                  <a:srgbClr val="FFFFFF"/>
                </a:solidFill>
                <a:latin typeface="Verdana"/>
                <a:cs typeface="Verdana"/>
              </a:rPr>
              <a:t>a</a:t>
            </a:r>
            <a:r>
              <a:rPr sz="2000" spc="20" dirty="0">
                <a:solidFill>
                  <a:srgbClr val="FFFFFF"/>
                </a:solidFill>
                <a:latin typeface="Verdana"/>
                <a:cs typeface="Verdana"/>
              </a:rPr>
              <a:t>t</a:t>
            </a:r>
            <a:r>
              <a:rPr sz="2000" spc="-180" dirty="0">
                <a:solidFill>
                  <a:srgbClr val="FFFFFF"/>
                </a:solidFill>
                <a:latin typeface="Verdana"/>
                <a:cs typeface="Verdana"/>
              </a:rPr>
              <a:t> </a:t>
            </a:r>
            <a:r>
              <a:rPr sz="2000" spc="-5" dirty="0">
                <a:solidFill>
                  <a:srgbClr val="FFFFFF"/>
                </a:solidFill>
                <a:latin typeface="Verdana"/>
                <a:cs typeface="Verdana"/>
              </a:rPr>
              <a:t>a</a:t>
            </a:r>
            <a:r>
              <a:rPr sz="2000" dirty="0">
                <a:solidFill>
                  <a:srgbClr val="FFFFFF"/>
                </a:solidFill>
                <a:latin typeface="Verdana"/>
                <a:cs typeface="Verdana"/>
              </a:rPr>
              <a:t>t</a:t>
            </a:r>
            <a:r>
              <a:rPr sz="2000" spc="20" dirty="0">
                <a:solidFill>
                  <a:srgbClr val="FFFFFF"/>
                </a:solidFill>
                <a:latin typeface="Verdana"/>
                <a:cs typeface="Verdana"/>
              </a:rPr>
              <a:t>a</a:t>
            </a:r>
            <a:r>
              <a:rPr sz="2000" spc="30" dirty="0">
                <a:solidFill>
                  <a:srgbClr val="FFFFFF"/>
                </a:solidFill>
                <a:latin typeface="Verdana"/>
                <a:cs typeface="Verdana"/>
              </a:rPr>
              <a:t>u</a:t>
            </a:r>
            <a:r>
              <a:rPr sz="2000" spc="-175" dirty="0">
                <a:solidFill>
                  <a:srgbClr val="FFFFFF"/>
                </a:solidFill>
                <a:latin typeface="Verdana"/>
                <a:cs typeface="Verdana"/>
              </a:rPr>
              <a:t> </a:t>
            </a:r>
            <a:r>
              <a:rPr sz="2000" spc="15" dirty="0">
                <a:solidFill>
                  <a:srgbClr val="FFFFFF"/>
                </a:solidFill>
                <a:latin typeface="Verdana"/>
                <a:cs typeface="Verdana"/>
              </a:rPr>
              <a:t>s</a:t>
            </a:r>
            <a:r>
              <a:rPr sz="2000" spc="40" dirty="0">
                <a:solidFill>
                  <a:srgbClr val="FFFFFF"/>
                </a:solidFill>
                <a:latin typeface="Verdana"/>
                <a:cs typeface="Verdana"/>
              </a:rPr>
              <a:t>w</a:t>
            </a:r>
            <a:r>
              <a:rPr sz="2000" spc="-30" dirty="0">
                <a:solidFill>
                  <a:srgbClr val="FFFFFF"/>
                </a:solidFill>
                <a:latin typeface="Verdana"/>
                <a:cs typeface="Verdana"/>
              </a:rPr>
              <a:t>as</a:t>
            </a:r>
            <a:r>
              <a:rPr sz="2000" spc="-20" dirty="0">
                <a:solidFill>
                  <a:srgbClr val="FFFFFF"/>
                </a:solidFill>
                <a:latin typeface="Verdana"/>
                <a:cs typeface="Verdana"/>
              </a:rPr>
              <a:t>t</a:t>
            </a:r>
            <a:r>
              <a:rPr sz="2000" spc="-35" dirty="0">
                <a:solidFill>
                  <a:srgbClr val="FFFFFF"/>
                </a:solidFill>
                <a:latin typeface="Verdana"/>
                <a:cs typeface="Verdana"/>
              </a:rPr>
              <a:t>a</a:t>
            </a:r>
            <a:r>
              <a:rPr sz="2000" spc="-305" dirty="0">
                <a:solidFill>
                  <a:srgbClr val="FFFFFF"/>
                </a:solidFill>
                <a:latin typeface="Verdana"/>
                <a:cs typeface="Verdana"/>
              </a:rPr>
              <a:t>.</a:t>
            </a:r>
            <a:endParaRPr sz="2000">
              <a:latin typeface="Verdana"/>
              <a:cs typeface="Verdana"/>
            </a:endParaRPr>
          </a:p>
        </p:txBody>
      </p:sp>
      <p:grpSp>
        <p:nvGrpSpPr>
          <p:cNvPr id="10" name="object 10"/>
          <p:cNvGrpSpPr/>
          <p:nvPr/>
        </p:nvGrpSpPr>
        <p:grpSpPr>
          <a:xfrm>
            <a:off x="5907023" y="832103"/>
            <a:ext cx="5961380" cy="5066030"/>
            <a:chOff x="5907023" y="832103"/>
            <a:chExt cx="5961380" cy="5066030"/>
          </a:xfrm>
        </p:grpSpPr>
        <p:sp>
          <p:nvSpPr>
            <p:cNvPr id="11" name="object 11"/>
            <p:cNvSpPr/>
            <p:nvPr/>
          </p:nvSpPr>
          <p:spPr>
            <a:xfrm>
              <a:off x="6121399" y="1195577"/>
              <a:ext cx="5747385" cy="4702175"/>
            </a:xfrm>
            <a:custGeom>
              <a:avLst/>
              <a:gdLst/>
              <a:ahLst/>
              <a:cxnLst/>
              <a:rect l="l" t="t" r="r" b="b"/>
              <a:pathLst>
                <a:path w="5747384" h="4702175">
                  <a:moveTo>
                    <a:pt x="4803800" y="0"/>
                  </a:moveTo>
                  <a:lnTo>
                    <a:pt x="0" y="0"/>
                  </a:lnTo>
                  <a:lnTo>
                    <a:pt x="0" y="3605606"/>
                  </a:lnTo>
                  <a:lnTo>
                    <a:pt x="2120" y="3605606"/>
                  </a:lnTo>
                  <a:lnTo>
                    <a:pt x="4279" y="3661244"/>
                  </a:lnTo>
                  <a:lnTo>
                    <a:pt x="4686" y="3664610"/>
                  </a:lnTo>
                  <a:lnTo>
                    <a:pt x="4864" y="3669106"/>
                  </a:lnTo>
                  <a:lnTo>
                    <a:pt x="10013" y="3719699"/>
                  </a:lnTo>
                  <a:lnTo>
                    <a:pt x="16938" y="3769587"/>
                  </a:lnTo>
                  <a:lnTo>
                    <a:pt x="25602" y="3818719"/>
                  </a:lnTo>
                  <a:lnTo>
                    <a:pt x="35966" y="3867048"/>
                  </a:lnTo>
                  <a:lnTo>
                    <a:pt x="37236" y="3871709"/>
                  </a:lnTo>
                  <a:lnTo>
                    <a:pt x="37388" y="3872509"/>
                  </a:lnTo>
                  <a:lnTo>
                    <a:pt x="39636" y="3880497"/>
                  </a:lnTo>
                  <a:lnTo>
                    <a:pt x="61620" y="3961104"/>
                  </a:lnTo>
                  <a:lnTo>
                    <a:pt x="64554" y="3969372"/>
                  </a:lnTo>
                  <a:lnTo>
                    <a:pt x="65430" y="3972521"/>
                  </a:lnTo>
                  <a:lnTo>
                    <a:pt x="71691" y="3989527"/>
                  </a:lnTo>
                  <a:lnTo>
                    <a:pt x="93586" y="4051363"/>
                  </a:lnTo>
                  <a:lnTo>
                    <a:pt x="98678" y="4062907"/>
                  </a:lnTo>
                  <a:lnTo>
                    <a:pt x="100609" y="4068152"/>
                  </a:lnTo>
                  <a:lnTo>
                    <a:pt x="109131" y="4086606"/>
                  </a:lnTo>
                  <a:lnTo>
                    <a:pt x="131546" y="4137431"/>
                  </a:lnTo>
                  <a:lnTo>
                    <a:pt x="139255" y="4151833"/>
                  </a:lnTo>
                  <a:lnTo>
                    <a:pt x="142532" y="4158932"/>
                  </a:lnTo>
                  <a:lnTo>
                    <a:pt x="152463" y="4176496"/>
                  </a:lnTo>
                  <a:lnTo>
                    <a:pt x="175171" y="4218914"/>
                  </a:lnTo>
                  <a:lnTo>
                    <a:pt x="185927" y="4235729"/>
                  </a:lnTo>
                  <a:lnTo>
                    <a:pt x="190817" y="4244378"/>
                  </a:lnTo>
                  <a:lnTo>
                    <a:pt x="201549" y="4260126"/>
                  </a:lnTo>
                  <a:lnTo>
                    <a:pt x="224142" y="4295432"/>
                  </a:lnTo>
                  <a:lnTo>
                    <a:pt x="238328" y="4314126"/>
                  </a:lnTo>
                  <a:lnTo>
                    <a:pt x="245059" y="4324007"/>
                  </a:lnTo>
                  <a:lnTo>
                    <a:pt x="256120" y="4337558"/>
                  </a:lnTo>
                  <a:lnTo>
                    <a:pt x="278142" y="4366577"/>
                  </a:lnTo>
                  <a:lnTo>
                    <a:pt x="296113" y="4386605"/>
                  </a:lnTo>
                  <a:lnTo>
                    <a:pt x="304888" y="4397354"/>
                  </a:lnTo>
                  <a:lnTo>
                    <a:pt x="315849" y="4408586"/>
                  </a:lnTo>
                  <a:lnTo>
                    <a:pt x="336829" y="4431960"/>
                  </a:lnTo>
                  <a:lnTo>
                    <a:pt x="358927" y="4452706"/>
                  </a:lnTo>
                  <a:lnTo>
                    <a:pt x="369887" y="4463939"/>
                  </a:lnTo>
                  <a:lnTo>
                    <a:pt x="380403" y="4472879"/>
                  </a:lnTo>
                  <a:lnTo>
                    <a:pt x="399910" y="4491197"/>
                  </a:lnTo>
                  <a:lnTo>
                    <a:pt x="426415" y="4512005"/>
                  </a:lnTo>
                  <a:lnTo>
                    <a:pt x="439686" y="4523284"/>
                  </a:lnTo>
                  <a:lnTo>
                    <a:pt x="449427" y="4530060"/>
                  </a:lnTo>
                  <a:lnTo>
                    <a:pt x="467042" y="4543888"/>
                  </a:lnTo>
                  <a:lnTo>
                    <a:pt x="498297" y="4564066"/>
                  </a:lnTo>
                  <a:lnTo>
                    <a:pt x="513880" y="4574914"/>
                  </a:lnTo>
                  <a:lnTo>
                    <a:pt x="522554" y="4579730"/>
                  </a:lnTo>
                  <a:lnTo>
                    <a:pt x="537908" y="4589646"/>
                  </a:lnTo>
                  <a:lnTo>
                    <a:pt x="574294" y="4608464"/>
                  </a:lnTo>
                  <a:lnTo>
                    <a:pt x="592099" y="4618352"/>
                  </a:lnTo>
                  <a:lnTo>
                    <a:pt x="599440" y="4621471"/>
                  </a:lnTo>
                  <a:lnTo>
                    <a:pt x="612203" y="4628074"/>
                  </a:lnTo>
                  <a:lnTo>
                    <a:pt x="654265" y="4644771"/>
                  </a:lnTo>
                  <a:lnTo>
                    <a:pt x="673925" y="4653125"/>
                  </a:lnTo>
                  <a:lnTo>
                    <a:pt x="679691" y="4654862"/>
                  </a:lnTo>
                  <a:lnTo>
                    <a:pt x="689584" y="4658785"/>
                  </a:lnTo>
                  <a:lnTo>
                    <a:pt x="738441" y="4672559"/>
                  </a:lnTo>
                  <a:lnTo>
                    <a:pt x="758990" y="4678753"/>
                  </a:lnTo>
                  <a:lnTo>
                    <a:pt x="762977" y="4679477"/>
                  </a:lnTo>
                  <a:lnTo>
                    <a:pt x="769734" y="4681383"/>
                  </a:lnTo>
                  <a:lnTo>
                    <a:pt x="828509" y="4691413"/>
                  </a:lnTo>
                  <a:lnTo>
                    <a:pt x="846886" y="4694762"/>
                  </a:lnTo>
                  <a:lnTo>
                    <a:pt x="848829" y="4694880"/>
                  </a:lnTo>
                  <a:lnTo>
                    <a:pt x="852335" y="4695479"/>
                  </a:lnTo>
                  <a:lnTo>
                    <a:pt x="893102" y="4697830"/>
                  </a:lnTo>
                  <a:lnTo>
                    <a:pt x="893102" y="4700697"/>
                  </a:lnTo>
                  <a:lnTo>
                    <a:pt x="943063" y="4700697"/>
                  </a:lnTo>
                  <a:lnTo>
                    <a:pt x="943063" y="4702072"/>
                  </a:lnTo>
                  <a:lnTo>
                    <a:pt x="5746864" y="4702072"/>
                  </a:lnTo>
                  <a:lnTo>
                    <a:pt x="5746864" y="1096467"/>
                  </a:lnTo>
                  <a:lnTo>
                    <a:pt x="5744730" y="1096467"/>
                  </a:lnTo>
                  <a:lnTo>
                    <a:pt x="5742571" y="1040841"/>
                  </a:lnTo>
                  <a:lnTo>
                    <a:pt x="5742178" y="1037463"/>
                  </a:lnTo>
                  <a:lnTo>
                    <a:pt x="5742000" y="1032967"/>
                  </a:lnTo>
                  <a:lnTo>
                    <a:pt x="5736849" y="982373"/>
                  </a:lnTo>
                  <a:lnTo>
                    <a:pt x="5729920" y="932486"/>
                  </a:lnTo>
                  <a:lnTo>
                    <a:pt x="5721256" y="883353"/>
                  </a:lnTo>
                  <a:lnTo>
                    <a:pt x="5710897" y="835025"/>
                  </a:lnTo>
                  <a:lnTo>
                    <a:pt x="5709627" y="830364"/>
                  </a:lnTo>
                  <a:lnTo>
                    <a:pt x="5709462" y="829563"/>
                  </a:lnTo>
                  <a:lnTo>
                    <a:pt x="5707227" y="821575"/>
                  </a:lnTo>
                  <a:lnTo>
                    <a:pt x="5685243" y="740968"/>
                  </a:lnTo>
                  <a:lnTo>
                    <a:pt x="5682310" y="732701"/>
                  </a:lnTo>
                  <a:lnTo>
                    <a:pt x="5681421" y="729551"/>
                  </a:lnTo>
                  <a:lnTo>
                    <a:pt x="5675172" y="712546"/>
                  </a:lnTo>
                  <a:lnTo>
                    <a:pt x="5653265" y="650709"/>
                  </a:lnTo>
                  <a:lnTo>
                    <a:pt x="5648185" y="639165"/>
                  </a:lnTo>
                  <a:lnTo>
                    <a:pt x="5646254" y="633920"/>
                  </a:lnTo>
                  <a:lnTo>
                    <a:pt x="5637733" y="615467"/>
                  </a:lnTo>
                  <a:lnTo>
                    <a:pt x="5615317" y="564642"/>
                  </a:lnTo>
                  <a:lnTo>
                    <a:pt x="5607608" y="550240"/>
                  </a:lnTo>
                  <a:lnTo>
                    <a:pt x="5604319" y="543140"/>
                  </a:lnTo>
                  <a:lnTo>
                    <a:pt x="5594400" y="525576"/>
                  </a:lnTo>
                  <a:lnTo>
                    <a:pt x="5571693" y="483158"/>
                  </a:lnTo>
                  <a:lnTo>
                    <a:pt x="5560936" y="466344"/>
                  </a:lnTo>
                  <a:lnTo>
                    <a:pt x="5556046" y="457695"/>
                  </a:lnTo>
                  <a:lnTo>
                    <a:pt x="5545315" y="441947"/>
                  </a:lnTo>
                  <a:lnTo>
                    <a:pt x="5522722" y="406641"/>
                  </a:lnTo>
                  <a:lnTo>
                    <a:pt x="5508523" y="387946"/>
                  </a:lnTo>
                  <a:lnTo>
                    <a:pt x="5501792" y="378066"/>
                  </a:lnTo>
                  <a:lnTo>
                    <a:pt x="5490743" y="364515"/>
                  </a:lnTo>
                  <a:lnTo>
                    <a:pt x="5468721" y="335495"/>
                  </a:lnTo>
                  <a:lnTo>
                    <a:pt x="5450751" y="315468"/>
                  </a:lnTo>
                  <a:lnTo>
                    <a:pt x="5441975" y="304723"/>
                  </a:lnTo>
                  <a:lnTo>
                    <a:pt x="5431015" y="293484"/>
                  </a:lnTo>
                  <a:lnTo>
                    <a:pt x="5410022" y="270116"/>
                  </a:lnTo>
                  <a:lnTo>
                    <a:pt x="5387936" y="249364"/>
                  </a:lnTo>
                  <a:lnTo>
                    <a:pt x="5376976" y="238137"/>
                  </a:lnTo>
                  <a:lnTo>
                    <a:pt x="5366461" y="229196"/>
                  </a:lnTo>
                  <a:lnTo>
                    <a:pt x="5346954" y="210883"/>
                  </a:lnTo>
                  <a:lnTo>
                    <a:pt x="5320436" y="190068"/>
                  </a:lnTo>
                  <a:lnTo>
                    <a:pt x="5307177" y="178790"/>
                  </a:lnTo>
                  <a:lnTo>
                    <a:pt x="5297436" y="172008"/>
                  </a:lnTo>
                  <a:lnTo>
                    <a:pt x="5279821" y="158191"/>
                  </a:lnTo>
                  <a:lnTo>
                    <a:pt x="5248567" y="138010"/>
                  </a:lnTo>
                  <a:lnTo>
                    <a:pt x="5232971" y="127165"/>
                  </a:lnTo>
                  <a:lnTo>
                    <a:pt x="5224297" y="122339"/>
                  </a:lnTo>
                  <a:lnTo>
                    <a:pt x="5208943" y="112433"/>
                  </a:lnTo>
                  <a:lnTo>
                    <a:pt x="5172570" y="93611"/>
                  </a:lnTo>
                  <a:lnTo>
                    <a:pt x="5154764" y="83718"/>
                  </a:lnTo>
                  <a:lnTo>
                    <a:pt x="5147424" y="80606"/>
                  </a:lnTo>
                  <a:lnTo>
                    <a:pt x="5134660" y="74002"/>
                  </a:lnTo>
                  <a:lnTo>
                    <a:pt x="5092598" y="57302"/>
                  </a:lnTo>
                  <a:lnTo>
                    <a:pt x="5072926" y="48945"/>
                  </a:lnTo>
                  <a:lnTo>
                    <a:pt x="5067160" y="47218"/>
                  </a:lnTo>
                  <a:lnTo>
                    <a:pt x="5057279" y="43294"/>
                  </a:lnTo>
                  <a:lnTo>
                    <a:pt x="5008422" y="29514"/>
                  </a:lnTo>
                  <a:lnTo>
                    <a:pt x="4987874" y="23317"/>
                  </a:lnTo>
                  <a:lnTo>
                    <a:pt x="4983886" y="22593"/>
                  </a:lnTo>
                  <a:lnTo>
                    <a:pt x="4977130" y="20688"/>
                  </a:lnTo>
                  <a:lnTo>
                    <a:pt x="4918354" y="10668"/>
                  </a:lnTo>
                  <a:lnTo>
                    <a:pt x="4899964" y="7315"/>
                  </a:lnTo>
                  <a:lnTo>
                    <a:pt x="4898034" y="7200"/>
                  </a:lnTo>
                  <a:lnTo>
                    <a:pt x="4894529" y="6591"/>
                  </a:lnTo>
                  <a:lnTo>
                    <a:pt x="4853762" y="4241"/>
                  </a:lnTo>
                  <a:lnTo>
                    <a:pt x="4853762" y="1371"/>
                  </a:lnTo>
                  <a:lnTo>
                    <a:pt x="4803800" y="1371"/>
                  </a:lnTo>
                  <a:lnTo>
                    <a:pt x="4803800" y="0"/>
                  </a:lnTo>
                  <a:close/>
                </a:path>
              </a:pathLst>
            </a:custGeom>
            <a:solidFill>
              <a:srgbClr val="1D3166"/>
            </a:solidFill>
          </p:spPr>
          <p:txBody>
            <a:bodyPr wrap="square" lIns="0" tIns="0" rIns="0" bIns="0" rtlCol="0"/>
            <a:lstStyle/>
            <a:p>
              <a:endParaRPr/>
            </a:p>
          </p:txBody>
        </p:sp>
        <p:pic>
          <p:nvPicPr>
            <p:cNvPr id="12" name="object 12"/>
            <p:cNvPicPr/>
            <p:nvPr/>
          </p:nvPicPr>
          <p:blipFill>
            <a:blip r:embed="rId5" cstate="print"/>
            <a:stretch>
              <a:fillRect/>
            </a:stretch>
          </p:blipFill>
          <p:spPr>
            <a:xfrm>
              <a:off x="5907023" y="832103"/>
              <a:ext cx="697992" cy="691896"/>
            </a:xfrm>
            <a:prstGeom prst="rect">
              <a:avLst/>
            </a:prstGeom>
          </p:spPr>
        </p:pic>
        <p:sp>
          <p:nvSpPr>
            <p:cNvPr id="13" name="object 13"/>
            <p:cNvSpPr/>
            <p:nvPr/>
          </p:nvSpPr>
          <p:spPr>
            <a:xfrm>
              <a:off x="6668046" y="920318"/>
              <a:ext cx="3225800" cy="602615"/>
            </a:xfrm>
            <a:custGeom>
              <a:avLst/>
              <a:gdLst/>
              <a:ahLst/>
              <a:cxnLst/>
              <a:rect l="l" t="t" r="r" b="b"/>
              <a:pathLst>
                <a:path w="3225800" h="602615">
                  <a:moveTo>
                    <a:pt x="2980029" y="0"/>
                  </a:moveTo>
                  <a:lnTo>
                    <a:pt x="259283" y="0"/>
                  </a:lnTo>
                  <a:lnTo>
                    <a:pt x="259206" y="355"/>
                  </a:lnTo>
                  <a:lnTo>
                    <a:pt x="245554" y="355"/>
                  </a:lnTo>
                  <a:lnTo>
                    <a:pt x="245554" y="1104"/>
                  </a:lnTo>
                  <a:lnTo>
                    <a:pt x="234340" y="1727"/>
                  </a:lnTo>
                  <a:lnTo>
                    <a:pt x="211632" y="5410"/>
                  </a:lnTo>
                  <a:lnTo>
                    <a:pt x="168325" y="19354"/>
                  </a:lnTo>
                  <a:lnTo>
                    <a:pt x="128409" y="41389"/>
                  </a:lnTo>
                  <a:lnTo>
                    <a:pt x="117246" y="49733"/>
                  </a:lnTo>
                  <a:lnTo>
                    <a:pt x="109956" y="55168"/>
                  </a:lnTo>
                  <a:lnTo>
                    <a:pt x="76466" y="87782"/>
                  </a:lnTo>
                  <a:lnTo>
                    <a:pt x="52463" y="119748"/>
                  </a:lnTo>
                  <a:lnTo>
                    <a:pt x="25730" y="170243"/>
                  </a:lnTo>
                  <a:lnTo>
                    <a:pt x="10896" y="214960"/>
                  </a:lnTo>
                  <a:lnTo>
                    <a:pt x="2751" y="257025"/>
                  </a:lnTo>
                  <a:lnTo>
                    <a:pt x="584" y="286880"/>
                  </a:lnTo>
                  <a:lnTo>
                    <a:pt x="0" y="286880"/>
                  </a:lnTo>
                  <a:lnTo>
                    <a:pt x="0" y="601637"/>
                  </a:lnTo>
                  <a:lnTo>
                    <a:pt x="245554" y="601637"/>
                  </a:lnTo>
                  <a:lnTo>
                    <a:pt x="245554" y="601992"/>
                  </a:lnTo>
                  <a:lnTo>
                    <a:pt x="2966288" y="601992"/>
                  </a:lnTo>
                  <a:lnTo>
                    <a:pt x="2966364" y="601637"/>
                  </a:lnTo>
                  <a:lnTo>
                    <a:pt x="2980029" y="601637"/>
                  </a:lnTo>
                  <a:lnTo>
                    <a:pt x="2980029" y="600887"/>
                  </a:lnTo>
                  <a:lnTo>
                    <a:pt x="2991230" y="600278"/>
                  </a:lnTo>
                  <a:lnTo>
                    <a:pt x="3013938" y="596582"/>
                  </a:lnTo>
                  <a:lnTo>
                    <a:pt x="3057258" y="582637"/>
                  </a:lnTo>
                  <a:lnTo>
                    <a:pt x="3097161" y="560616"/>
                  </a:lnTo>
                  <a:lnTo>
                    <a:pt x="3132962" y="531329"/>
                  </a:lnTo>
                  <a:lnTo>
                    <a:pt x="3163951" y="495604"/>
                  </a:lnTo>
                  <a:lnTo>
                    <a:pt x="3189401" y="454266"/>
                  </a:lnTo>
                  <a:lnTo>
                    <a:pt x="3208629" y="408139"/>
                  </a:lnTo>
                  <a:lnTo>
                    <a:pt x="3218537" y="370882"/>
                  </a:lnTo>
                  <a:lnTo>
                    <a:pt x="3224237" y="331736"/>
                  </a:lnTo>
                  <a:lnTo>
                    <a:pt x="3224987" y="315125"/>
                  </a:lnTo>
                  <a:lnTo>
                    <a:pt x="3225571" y="315125"/>
                  </a:lnTo>
                  <a:lnTo>
                    <a:pt x="3225571" y="355"/>
                  </a:lnTo>
                  <a:lnTo>
                    <a:pt x="2980029" y="355"/>
                  </a:lnTo>
                  <a:lnTo>
                    <a:pt x="2980029" y="0"/>
                  </a:lnTo>
                  <a:close/>
                </a:path>
              </a:pathLst>
            </a:custGeom>
            <a:solidFill>
              <a:srgbClr val="FEB813"/>
            </a:solidFill>
          </p:spPr>
          <p:txBody>
            <a:bodyPr wrap="square" lIns="0" tIns="0" rIns="0" bIns="0" rtlCol="0"/>
            <a:lstStyle/>
            <a:p>
              <a:endParaRPr/>
            </a:p>
          </p:txBody>
        </p:sp>
      </p:grpSp>
      <p:sp>
        <p:nvSpPr>
          <p:cNvPr id="14" name="object 14"/>
          <p:cNvSpPr txBox="1"/>
          <p:nvPr/>
        </p:nvSpPr>
        <p:spPr>
          <a:xfrm>
            <a:off x="7094169" y="1057147"/>
            <a:ext cx="2372995" cy="299720"/>
          </a:xfrm>
          <a:prstGeom prst="rect">
            <a:avLst/>
          </a:prstGeom>
        </p:spPr>
        <p:txBody>
          <a:bodyPr vert="horz" wrap="square" lIns="0" tIns="12700" rIns="0" bIns="0" rtlCol="0">
            <a:spAutoFit/>
          </a:bodyPr>
          <a:lstStyle/>
          <a:p>
            <a:pPr marL="12700">
              <a:lnSpc>
                <a:spcPct val="100000"/>
              </a:lnSpc>
              <a:spcBef>
                <a:spcPts val="100"/>
              </a:spcBef>
            </a:pPr>
            <a:r>
              <a:rPr sz="1800" b="1" spc="45" dirty="0">
                <a:solidFill>
                  <a:srgbClr val="1D3166"/>
                </a:solidFill>
                <a:latin typeface="Tahoma"/>
                <a:cs typeface="Tahoma"/>
              </a:rPr>
              <a:t>KABUPATEN/KOTA:</a:t>
            </a:r>
            <a:endParaRPr sz="1800">
              <a:latin typeface="Tahoma"/>
              <a:cs typeface="Tahoma"/>
            </a:endParaRPr>
          </a:p>
        </p:txBody>
      </p:sp>
      <p:sp>
        <p:nvSpPr>
          <p:cNvPr id="15" name="object 15"/>
          <p:cNvSpPr/>
          <p:nvPr/>
        </p:nvSpPr>
        <p:spPr>
          <a:xfrm>
            <a:off x="7869199" y="5570359"/>
            <a:ext cx="3225800" cy="602615"/>
          </a:xfrm>
          <a:custGeom>
            <a:avLst/>
            <a:gdLst/>
            <a:ahLst/>
            <a:cxnLst/>
            <a:rect l="l" t="t" r="r" b="b"/>
            <a:pathLst>
              <a:path w="3225800" h="602614">
                <a:moveTo>
                  <a:pt x="2980016" y="0"/>
                </a:moveTo>
                <a:lnTo>
                  <a:pt x="259283" y="0"/>
                </a:lnTo>
                <a:lnTo>
                  <a:pt x="259207" y="355"/>
                </a:lnTo>
                <a:lnTo>
                  <a:pt x="245541" y="355"/>
                </a:lnTo>
                <a:lnTo>
                  <a:pt x="245541" y="1104"/>
                </a:lnTo>
                <a:lnTo>
                  <a:pt x="234340" y="1727"/>
                </a:lnTo>
                <a:lnTo>
                  <a:pt x="211632" y="5410"/>
                </a:lnTo>
                <a:lnTo>
                  <a:pt x="168313" y="19357"/>
                </a:lnTo>
                <a:lnTo>
                  <a:pt x="128409" y="41382"/>
                </a:lnTo>
                <a:lnTo>
                  <a:pt x="92608" y="70669"/>
                </a:lnTo>
                <a:lnTo>
                  <a:pt x="61620" y="106390"/>
                </a:lnTo>
                <a:lnTo>
                  <a:pt x="39179" y="142102"/>
                </a:lnTo>
                <a:lnTo>
                  <a:pt x="16941" y="193861"/>
                </a:lnTo>
                <a:lnTo>
                  <a:pt x="7034" y="231116"/>
                </a:lnTo>
                <a:lnTo>
                  <a:pt x="1333" y="270258"/>
                </a:lnTo>
                <a:lnTo>
                  <a:pt x="584" y="286873"/>
                </a:lnTo>
                <a:lnTo>
                  <a:pt x="0" y="286873"/>
                </a:lnTo>
                <a:lnTo>
                  <a:pt x="0" y="601639"/>
                </a:lnTo>
                <a:lnTo>
                  <a:pt x="245541" y="601639"/>
                </a:lnTo>
                <a:lnTo>
                  <a:pt x="245541" y="601995"/>
                </a:lnTo>
                <a:lnTo>
                  <a:pt x="2966288" y="601995"/>
                </a:lnTo>
                <a:lnTo>
                  <a:pt x="2966364" y="601635"/>
                </a:lnTo>
                <a:lnTo>
                  <a:pt x="2980016" y="601635"/>
                </a:lnTo>
                <a:lnTo>
                  <a:pt x="2980016" y="600886"/>
                </a:lnTo>
                <a:lnTo>
                  <a:pt x="2991231" y="600270"/>
                </a:lnTo>
                <a:lnTo>
                  <a:pt x="3013938" y="596582"/>
                </a:lnTo>
                <a:lnTo>
                  <a:pt x="3057245" y="582635"/>
                </a:lnTo>
                <a:lnTo>
                  <a:pt x="3097161" y="560608"/>
                </a:lnTo>
                <a:lnTo>
                  <a:pt x="3132963" y="531324"/>
                </a:lnTo>
                <a:lnTo>
                  <a:pt x="3163938" y="495602"/>
                </a:lnTo>
                <a:lnTo>
                  <a:pt x="3189401" y="454265"/>
                </a:lnTo>
                <a:lnTo>
                  <a:pt x="3208629" y="408131"/>
                </a:lnTo>
                <a:lnTo>
                  <a:pt x="3218531" y="370877"/>
                </a:lnTo>
                <a:lnTo>
                  <a:pt x="3224237" y="331732"/>
                </a:lnTo>
                <a:lnTo>
                  <a:pt x="3224987" y="315118"/>
                </a:lnTo>
                <a:lnTo>
                  <a:pt x="3225571" y="315118"/>
                </a:lnTo>
                <a:lnTo>
                  <a:pt x="3225571" y="355"/>
                </a:lnTo>
                <a:lnTo>
                  <a:pt x="2980016" y="355"/>
                </a:lnTo>
                <a:lnTo>
                  <a:pt x="2980016" y="0"/>
                </a:lnTo>
                <a:close/>
              </a:path>
            </a:pathLst>
          </a:custGeom>
          <a:solidFill>
            <a:srgbClr val="FEB813"/>
          </a:solidFill>
        </p:spPr>
        <p:txBody>
          <a:bodyPr wrap="square" lIns="0" tIns="0" rIns="0" bIns="0" rtlCol="0"/>
          <a:lstStyle/>
          <a:p>
            <a:endParaRPr/>
          </a:p>
        </p:txBody>
      </p:sp>
      <p:sp>
        <p:nvSpPr>
          <p:cNvPr id="16" name="object 16"/>
          <p:cNvSpPr txBox="1"/>
          <p:nvPr/>
        </p:nvSpPr>
        <p:spPr>
          <a:xfrm>
            <a:off x="6347294" y="1702308"/>
            <a:ext cx="5340350" cy="4298950"/>
          </a:xfrm>
          <a:prstGeom prst="rect">
            <a:avLst/>
          </a:prstGeom>
        </p:spPr>
        <p:txBody>
          <a:bodyPr vert="horz" wrap="square" lIns="0" tIns="12700" rIns="0" bIns="0" rtlCol="0">
            <a:spAutoFit/>
          </a:bodyPr>
          <a:lstStyle/>
          <a:p>
            <a:pPr marL="469900" marR="227965" indent="-457834">
              <a:lnSpc>
                <a:spcPct val="100000"/>
              </a:lnSpc>
              <a:spcBef>
                <a:spcPts val="100"/>
              </a:spcBef>
              <a:buAutoNum type="arabicPeriod"/>
              <a:tabLst>
                <a:tab pos="469265" algn="l"/>
                <a:tab pos="470534" algn="l"/>
              </a:tabLst>
            </a:pPr>
            <a:r>
              <a:rPr sz="2000" spc="20" dirty="0">
                <a:solidFill>
                  <a:srgbClr val="FFFFFF"/>
                </a:solidFill>
                <a:latin typeface="Verdana"/>
                <a:cs typeface="Verdana"/>
              </a:rPr>
              <a:t>kegiatan</a:t>
            </a:r>
            <a:r>
              <a:rPr sz="2000" spc="-180" dirty="0">
                <a:solidFill>
                  <a:srgbClr val="FFFFFF"/>
                </a:solidFill>
                <a:latin typeface="Verdana"/>
                <a:cs typeface="Verdana"/>
              </a:rPr>
              <a:t> </a:t>
            </a:r>
            <a:r>
              <a:rPr sz="2000" dirty="0">
                <a:solidFill>
                  <a:srgbClr val="FFFFFF"/>
                </a:solidFill>
                <a:latin typeface="Verdana"/>
                <a:cs typeface="Verdana"/>
              </a:rPr>
              <a:t>konstruksi</a:t>
            </a:r>
            <a:r>
              <a:rPr sz="2000" spc="-170" dirty="0">
                <a:solidFill>
                  <a:srgbClr val="FFFFFF"/>
                </a:solidFill>
                <a:latin typeface="Verdana"/>
                <a:cs typeface="Verdana"/>
              </a:rPr>
              <a:t> </a:t>
            </a:r>
            <a:r>
              <a:rPr sz="2000" spc="60" dirty="0">
                <a:solidFill>
                  <a:srgbClr val="FFFFFF"/>
                </a:solidFill>
                <a:latin typeface="Verdana"/>
                <a:cs typeface="Verdana"/>
              </a:rPr>
              <a:t>dengan</a:t>
            </a:r>
            <a:r>
              <a:rPr sz="2000" spc="-175" dirty="0">
                <a:solidFill>
                  <a:srgbClr val="FFFFFF"/>
                </a:solidFill>
                <a:latin typeface="Verdana"/>
                <a:cs typeface="Verdana"/>
              </a:rPr>
              <a:t> </a:t>
            </a:r>
            <a:r>
              <a:rPr sz="2000" spc="40" dirty="0">
                <a:solidFill>
                  <a:srgbClr val="FFFFFF"/>
                </a:solidFill>
                <a:latin typeface="Verdana"/>
                <a:cs typeface="Verdana"/>
              </a:rPr>
              <a:t>sumber </a:t>
            </a:r>
            <a:r>
              <a:rPr sz="2000" spc="-685" dirty="0">
                <a:solidFill>
                  <a:srgbClr val="FFFFFF"/>
                </a:solidFill>
                <a:latin typeface="Verdana"/>
                <a:cs typeface="Verdana"/>
              </a:rPr>
              <a:t> </a:t>
            </a:r>
            <a:r>
              <a:rPr sz="2000" spc="35" dirty="0">
                <a:solidFill>
                  <a:srgbClr val="FFFFFF"/>
                </a:solidFill>
                <a:latin typeface="Verdana"/>
                <a:cs typeface="Verdana"/>
              </a:rPr>
              <a:t>da</a:t>
            </a:r>
            <a:r>
              <a:rPr sz="2000" spc="80" dirty="0">
                <a:solidFill>
                  <a:srgbClr val="FFFFFF"/>
                </a:solidFill>
                <a:latin typeface="Verdana"/>
                <a:cs typeface="Verdana"/>
              </a:rPr>
              <a:t>n</a:t>
            </a:r>
            <a:r>
              <a:rPr sz="2000" spc="-25" dirty="0">
                <a:solidFill>
                  <a:srgbClr val="FFFFFF"/>
                </a:solidFill>
                <a:latin typeface="Verdana"/>
                <a:cs typeface="Verdana"/>
              </a:rPr>
              <a:t>a</a:t>
            </a:r>
            <a:r>
              <a:rPr sz="2000" spc="-185" dirty="0">
                <a:solidFill>
                  <a:srgbClr val="FFFFFF"/>
                </a:solidFill>
                <a:latin typeface="Verdana"/>
                <a:cs typeface="Verdana"/>
              </a:rPr>
              <a:t> </a:t>
            </a:r>
            <a:r>
              <a:rPr sz="2000" b="1" spc="160" dirty="0">
                <a:solidFill>
                  <a:srgbClr val="FFFFFF"/>
                </a:solidFill>
                <a:latin typeface="Tahoma"/>
                <a:cs typeface="Tahoma"/>
              </a:rPr>
              <a:t>A</a:t>
            </a:r>
            <a:r>
              <a:rPr sz="2000" b="1" spc="145" dirty="0">
                <a:solidFill>
                  <a:srgbClr val="FFFFFF"/>
                </a:solidFill>
                <a:latin typeface="Tahoma"/>
                <a:cs typeface="Tahoma"/>
              </a:rPr>
              <a:t>P</a:t>
            </a:r>
            <a:r>
              <a:rPr sz="2000" b="1" spc="150" dirty="0">
                <a:solidFill>
                  <a:srgbClr val="FFFFFF"/>
                </a:solidFill>
                <a:latin typeface="Tahoma"/>
                <a:cs typeface="Tahoma"/>
              </a:rPr>
              <a:t>B</a:t>
            </a:r>
            <a:r>
              <a:rPr sz="2000" b="1" spc="135" dirty="0">
                <a:solidFill>
                  <a:srgbClr val="FFFFFF"/>
                </a:solidFill>
                <a:latin typeface="Tahoma"/>
                <a:cs typeface="Tahoma"/>
              </a:rPr>
              <a:t>D</a:t>
            </a:r>
            <a:r>
              <a:rPr sz="2000" b="1" spc="-30" dirty="0">
                <a:solidFill>
                  <a:srgbClr val="FFFFFF"/>
                </a:solidFill>
                <a:latin typeface="Tahoma"/>
                <a:cs typeface="Tahoma"/>
              </a:rPr>
              <a:t> </a:t>
            </a:r>
            <a:r>
              <a:rPr sz="2000" b="1" spc="60" dirty="0">
                <a:solidFill>
                  <a:srgbClr val="FFFFFF"/>
                </a:solidFill>
                <a:latin typeface="Tahoma"/>
                <a:cs typeface="Tahoma"/>
              </a:rPr>
              <a:t>K</a:t>
            </a:r>
            <a:r>
              <a:rPr sz="2000" b="1" spc="55" dirty="0">
                <a:solidFill>
                  <a:srgbClr val="FFFFFF"/>
                </a:solidFill>
                <a:latin typeface="Tahoma"/>
                <a:cs typeface="Tahoma"/>
              </a:rPr>
              <a:t>a</a:t>
            </a:r>
            <a:r>
              <a:rPr sz="2000" b="1" spc="95" dirty="0">
                <a:solidFill>
                  <a:srgbClr val="FFFFFF"/>
                </a:solidFill>
                <a:latin typeface="Tahoma"/>
                <a:cs typeface="Tahoma"/>
              </a:rPr>
              <a:t>b</a:t>
            </a:r>
            <a:r>
              <a:rPr sz="2000" b="1" spc="105" dirty="0">
                <a:solidFill>
                  <a:srgbClr val="FFFFFF"/>
                </a:solidFill>
                <a:latin typeface="Tahoma"/>
                <a:cs typeface="Tahoma"/>
              </a:rPr>
              <a:t>u</a:t>
            </a:r>
            <a:r>
              <a:rPr sz="2000" b="1" spc="75" dirty="0">
                <a:solidFill>
                  <a:srgbClr val="FFFFFF"/>
                </a:solidFill>
                <a:latin typeface="Tahoma"/>
                <a:cs typeface="Tahoma"/>
              </a:rPr>
              <a:t>pa</a:t>
            </a:r>
            <a:r>
              <a:rPr sz="2000" b="1" spc="40" dirty="0">
                <a:solidFill>
                  <a:srgbClr val="FFFFFF"/>
                </a:solidFill>
                <a:latin typeface="Tahoma"/>
                <a:cs typeface="Tahoma"/>
              </a:rPr>
              <a:t>t</a:t>
            </a:r>
            <a:r>
              <a:rPr sz="2000" b="1" spc="70" dirty="0">
                <a:solidFill>
                  <a:srgbClr val="FFFFFF"/>
                </a:solidFill>
                <a:latin typeface="Tahoma"/>
                <a:cs typeface="Tahoma"/>
              </a:rPr>
              <a:t>e</a:t>
            </a:r>
            <a:r>
              <a:rPr sz="2000" b="1" spc="105" dirty="0">
                <a:solidFill>
                  <a:srgbClr val="FFFFFF"/>
                </a:solidFill>
                <a:latin typeface="Tahoma"/>
                <a:cs typeface="Tahoma"/>
              </a:rPr>
              <a:t>n</a:t>
            </a:r>
            <a:r>
              <a:rPr sz="2000" b="1" spc="-130" dirty="0">
                <a:solidFill>
                  <a:srgbClr val="FFFFFF"/>
                </a:solidFill>
                <a:latin typeface="Tahoma"/>
                <a:cs typeface="Tahoma"/>
              </a:rPr>
              <a:t>/</a:t>
            </a:r>
            <a:r>
              <a:rPr sz="2000" b="1" spc="-160" dirty="0">
                <a:solidFill>
                  <a:srgbClr val="FFFFFF"/>
                </a:solidFill>
                <a:latin typeface="Tahoma"/>
                <a:cs typeface="Tahoma"/>
              </a:rPr>
              <a:t>K</a:t>
            </a:r>
            <a:r>
              <a:rPr sz="2000" b="1" spc="75" dirty="0">
                <a:solidFill>
                  <a:srgbClr val="FFFFFF"/>
                </a:solidFill>
                <a:latin typeface="Tahoma"/>
                <a:cs typeface="Tahoma"/>
              </a:rPr>
              <a:t>o</a:t>
            </a:r>
            <a:r>
              <a:rPr sz="2000" b="1" spc="40" dirty="0">
                <a:solidFill>
                  <a:srgbClr val="FFFFFF"/>
                </a:solidFill>
                <a:latin typeface="Tahoma"/>
                <a:cs typeface="Tahoma"/>
              </a:rPr>
              <a:t>t</a:t>
            </a:r>
            <a:r>
              <a:rPr sz="2000" b="1" spc="35" dirty="0">
                <a:solidFill>
                  <a:srgbClr val="FFFFFF"/>
                </a:solidFill>
                <a:latin typeface="Tahoma"/>
                <a:cs typeface="Tahoma"/>
              </a:rPr>
              <a:t>a</a:t>
            </a:r>
            <a:r>
              <a:rPr sz="2000" spc="-484" dirty="0">
                <a:solidFill>
                  <a:srgbClr val="FFFFFF"/>
                </a:solidFill>
                <a:latin typeface="Verdana"/>
                <a:cs typeface="Verdana"/>
              </a:rPr>
              <a:t>;</a:t>
            </a:r>
            <a:endParaRPr sz="2000">
              <a:latin typeface="Verdana"/>
              <a:cs typeface="Verdana"/>
            </a:endParaRPr>
          </a:p>
          <a:p>
            <a:pPr marL="469900" marR="5080" indent="-457834">
              <a:lnSpc>
                <a:spcPct val="100000"/>
              </a:lnSpc>
              <a:buAutoNum type="arabicPeriod"/>
              <a:tabLst>
                <a:tab pos="469265" algn="l"/>
                <a:tab pos="470534" algn="l"/>
              </a:tabLst>
            </a:pPr>
            <a:r>
              <a:rPr sz="2000" spc="25" dirty="0">
                <a:solidFill>
                  <a:srgbClr val="FFFFFF"/>
                </a:solidFill>
                <a:latin typeface="Verdana"/>
                <a:cs typeface="Verdana"/>
              </a:rPr>
              <a:t>Ke</a:t>
            </a:r>
            <a:r>
              <a:rPr sz="2000" spc="75" dirty="0">
                <a:solidFill>
                  <a:srgbClr val="FFFFFF"/>
                </a:solidFill>
                <a:latin typeface="Verdana"/>
                <a:cs typeface="Verdana"/>
              </a:rPr>
              <a:t>g</a:t>
            </a:r>
            <a:r>
              <a:rPr sz="2000" spc="30" dirty="0">
                <a:solidFill>
                  <a:srgbClr val="FFFFFF"/>
                </a:solidFill>
                <a:latin typeface="Verdana"/>
                <a:cs typeface="Verdana"/>
              </a:rPr>
              <a:t>i</a:t>
            </a:r>
            <a:r>
              <a:rPr sz="2000" spc="-30" dirty="0">
                <a:solidFill>
                  <a:srgbClr val="FFFFFF"/>
                </a:solidFill>
                <a:latin typeface="Verdana"/>
                <a:cs typeface="Verdana"/>
              </a:rPr>
              <a:t>a</a:t>
            </a:r>
            <a:r>
              <a:rPr sz="2000" spc="20" dirty="0">
                <a:solidFill>
                  <a:srgbClr val="FFFFFF"/>
                </a:solidFill>
                <a:latin typeface="Verdana"/>
                <a:cs typeface="Verdana"/>
              </a:rPr>
              <a:t>t</a:t>
            </a:r>
            <a:r>
              <a:rPr sz="2000" spc="-30" dirty="0">
                <a:solidFill>
                  <a:srgbClr val="FFFFFF"/>
                </a:solidFill>
                <a:latin typeface="Verdana"/>
                <a:cs typeface="Verdana"/>
              </a:rPr>
              <a:t>a</a:t>
            </a:r>
            <a:r>
              <a:rPr sz="2000" spc="85" dirty="0">
                <a:solidFill>
                  <a:srgbClr val="FFFFFF"/>
                </a:solidFill>
                <a:latin typeface="Verdana"/>
                <a:cs typeface="Verdana"/>
              </a:rPr>
              <a:t>n</a:t>
            </a:r>
            <a:r>
              <a:rPr sz="2000" spc="-185" dirty="0">
                <a:solidFill>
                  <a:srgbClr val="FFFFFF"/>
                </a:solidFill>
                <a:latin typeface="Verdana"/>
                <a:cs typeface="Verdana"/>
              </a:rPr>
              <a:t> </a:t>
            </a:r>
            <a:r>
              <a:rPr sz="2000" spc="20" dirty="0">
                <a:solidFill>
                  <a:srgbClr val="FFFFFF"/>
                </a:solidFill>
                <a:latin typeface="Verdana"/>
                <a:cs typeface="Verdana"/>
              </a:rPr>
              <a:t>ko</a:t>
            </a:r>
            <a:r>
              <a:rPr sz="2000" spc="80" dirty="0">
                <a:solidFill>
                  <a:srgbClr val="FFFFFF"/>
                </a:solidFill>
                <a:latin typeface="Verdana"/>
                <a:cs typeface="Verdana"/>
              </a:rPr>
              <a:t>n</a:t>
            </a:r>
            <a:r>
              <a:rPr sz="2000" spc="-70" dirty="0">
                <a:solidFill>
                  <a:srgbClr val="FFFFFF"/>
                </a:solidFill>
                <a:latin typeface="Verdana"/>
                <a:cs typeface="Verdana"/>
              </a:rPr>
              <a:t>s</a:t>
            </a:r>
            <a:r>
              <a:rPr sz="2000" spc="20" dirty="0">
                <a:solidFill>
                  <a:srgbClr val="FFFFFF"/>
                </a:solidFill>
                <a:latin typeface="Verdana"/>
                <a:cs typeface="Verdana"/>
              </a:rPr>
              <a:t>t</a:t>
            </a:r>
            <a:r>
              <a:rPr sz="2000" spc="5" dirty="0">
                <a:solidFill>
                  <a:srgbClr val="FFFFFF"/>
                </a:solidFill>
                <a:latin typeface="Verdana"/>
                <a:cs typeface="Verdana"/>
              </a:rPr>
              <a:t>r</a:t>
            </a:r>
            <a:r>
              <a:rPr sz="2000" spc="15" dirty="0">
                <a:solidFill>
                  <a:srgbClr val="FFFFFF"/>
                </a:solidFill>
                <a:latin typeface="Verdana"/>
                <a:cs typeface="Verdana"/>
              </a:rPr>
              <a:t>u</a:t>
            </a:r>
            <a:r>
              <a:rPr sz="2000" spc="-30" dirty="0">
                <a:solidFill>
                  <a:srgbClr val="FFFFFF"/>
                </a:solidFill>
                <a:latin typeface="Verdana"/>
                <a:cs typeface="Verdana"/>
              </a:rPr>
              <a:t>ks</a:t>
            </a:r>
            <a:r>
              <a:rPr sz="2000" spc="-15" dirty="0">
                <a:solidFill>
                  <a:srgbClr val="FFFFFF"/>
                </a:solidFill>
                <a:latin typeface="Verdana"/>
                <a:cs typeface="Verdana"/>
              </a:rPr>
              <a:t>i</a:t>
            </a:r>
            <a:r>
              <a:rPr sz="2000" spc="-180" dirty="0">
                <a:solidFill>
                  <a:srgbClr val="FFFFFF"/>
                </a:solidFill>
                <a:latin typeface="Verdana"/>
                <a:cs typeface="Verdana"/>
              </a:rPr>
              <a:t> </a:t>
            </a:r>
            <a:r>
              <a:rPr sz="2000" spc="-60" dirty="0">
                <a:solidFill>
                  <a:srgbClr val="FFFFFF"/>
                </a:solidFill>
                <a:latin typeface="Verdana"/>
                <a:cs typeface="Verdana"/>
              </a:rPr>
              <a:t>y</a:t>
            </a:r>
            <a:r>
              <a:rPr sz="2000" spc="-70" dirty="0">
                <a:solidFill>
                  <a:srgbClr val="FFFFFF"/>
                </a:solidFill>
                <a:latin typeface="Verdana"/>
                <a:cs typeface="Verdana"/>
              </a:rPr>
              <a:t>a</a:t>
            </a:r>
            <a:r>
              <a:rPr sz="2000" spc="80" dirty="0">
                <a:solidFill>
                  <a:srgbClr val="FFFFFF"/>
                </a:solidFill>
                <a:latin typeface="Verdana"/>
                <a:cs typeface="Verdana"/>
              </a:rPr>
              <a:t>n</a:t>
            </a:r>
            <a:r>
              <a:rPr sz="2000" spc="125" dirty="0">
                <a:solidFill>
                  <a:srgbClr val="FFFFFF"/>
                </a:solidFill>
                <a:latin typeface="Verdana"/>
                <a:cs typeface="Verdana"/>
              </a:rPr>
              <a:t>g</a:t>
            </a:r>
            <a:r>
              <a:rPr sz="2000" spc="-180" dirty="0">
                <a:solidFill>
                  <a:srgbClr val="FFFFFF"/>
                </a:solidFill>
                <a:latin typeface="Verdana"/>
                <a:cs typeface="Verdana"/>
              </a:rPr>
              <a:t> </a:t>
            </a:r>
            <a:r>
              <a:rPr sz="2000" spc="55" dirty="0">
                <a:solidFill>
                  <a:srgbClr val="FFFFFF"/>
                </a:solidFill>
                <a:latin typeface="Verdana"/>
                <a:cs typeface="Verdana"/>
              </a:rPr>
              <a:t>d</a:t>
            </a:r>
            <a:r>
              <a:rPr sz="2000" spc="30" dirty="0">
                <a:solidFill>
                  <a:srgbClr val="FFFFFF"/>
                </a:solidFill>
                <a:latin typeface="Verdana"/>
                <a:cs typeface="Verdana"/>
              </a:rPr>
              <a:t>i</a:t>
            </a:r>
            <a:r>
              <a:rPr sz="2000" spc="55" dirty="0">
                <a:solidFill>
                  <a:srgbClr val="FFFFFF"/>
                </a:solidFill>
                <a:latin typeface="Verdana"/>
                <a:cs typeface="Verdana"/>
              </a:rPr>
              <a:t>b</a:t>
            </a:r>
            <a:r>
              <a:rPr sz="2000" spc="30" dirty="0">
                <a:solidFill>
                  <a:srgbClr val="FFFFFF"/>
                </a:solidFill>
                <a:latin typeface="Verdana"/>
                <a:cs typeface="Verdana"/>
              </a:rPr>
              <a:t>i</a:t>
            </a:r>
            <a:r>
              <a:rPr sz="2000" spc="-30" dirty="0">
                <a:solidFill>
                  <a:srgbClr val="FFFFFF"/>
                </a:solidFill>
                <a:latin typeface="Verdana"/>
                <a:cs typeface="Verdana"/>
              </a:rPr>
              <a:t>a</a:t>
            </a:r>
            <a:r>
              <a:rPr sz="2000" spc="-100" dirty="0">
                <a:solidFill>
                  <a:srgbClr val="FFFFFF"/>
                </a:solidFill>
                <a:latin typeface="Verdana"/>
                <a:cs typeface="Verdana"/>
              </a:rPr>
              <a:t>y</a:t>
            </a:r>
            <a:r>
              <a:rPr sz="2000" spc="-30" dirty="0">
                <a:solidFill>
                  <a:srgbClr val="FFFFFF"/>
                </a:solidFill>
                <a:latin typeface="Verdana"/>
                <a:cs typeface="Verdana"/>
              </a:rPr>
              <a:t>a</a:t>
            </a:r>
            <a:r>
              <a:rPr sz="2000" spc="-15" dirty="0">
                <a:solidFill>
                  <a:srgbClr val="FFFFFF"/>
                </a:solidFill>
                <a:latin typeface="Verdana"/>
                <a:cs typeface="Verdana"/>
              </a:rPr>
              <a:t>i  </a:t>
            </a:r>
            <a:r>
              <a:rPr sz="2000" spc="50" dirty="0">
                <a:solidFill>
                  <a:srgbClr val="FFFFFF"/>
                </a:solidFill>
                <a:latin typeface="Verdana"/>
                <a:cs typeface="Verdana"/>
              </a:rPr>
              <a:t>d</a:t>
            </a:r>
            <a:r>
              <a:rPr sz="2000" spc="60" dirty="0">
                <a:solidFill>
                  <a:srgbClr val="FFFFFF"/>
                </a:solidFill>
                <a:latin typeface="Verdana"/>
                <a:cs typeface="Verdana"/>
              </a:rPr>
              <a:t>e</a:t>
            </a:r>
            <a:r>
              <a:rPr sz="2000" spc="80" dirty="0">
                <a:solidFill>
                  <a:srgbClr val="FFFFFF"/>
                </a:solidFill>
                <a:latin typeface="Verdana"/>
                <a:cs typeface="Verdana"/>
              </a:rPr>
              <a:t>n</a:t>
            </a:r>
            <a:r>
              <a:rPr sz="2000" spc="125" dirty="0">
                <a:solidFill>
                  <a:srgbClr val="FFFFFF"/>
                </a:solidFill>
                <a:latin typeface="Verdana"/>
                <a:cs typeface="Verdana"/>
              </a:rPr>
              <a:t>g</a:t>
            </a:r>
            <a:r>
              <a:rPr sz="2000" spc="-30" dirty="0">
                <a:solidFill>
                  <a:srgbClr val="FFFFFF"/>
                </a:solidFill>
                <a:latin typeface="Verdana"/>
                <a:cs typeface="Verdana"/>
              </a:rPr>
              <a:t>a</a:t>
            </a:r>
            <a:r>
              <a:rPr sz="2000" spc="85" dirty="0">
                <a:solidFill>
                  <a:srgbClr val="FFFFFF"/>
                </a:solidFill>
                <a:latin typeface="Verdana"/>
                <a:cs typeface="Verdana"/>
              </a:rPr>
              <a:t>n</a:t>
            </a:r>
            <a:r>
              <a:rPr sz="2000" spc="-185" dirty="0">
                <a:solidFill>
                  <a:srgbClr val="FFFFFF"/>
                </a:solidFill>
                <a:latin typeface="Verdana"/>
                <a:cs typeface="Verdana"/>
              </a:rPr>
              <a:t> </a:t>
            </a:r>
            <a:r>
              <a:rPr sz="2000" spc="35" dirty="0">
                <a:solidFill>
                  <a:srgbClr val="FFFFFF"/>
                </a:solidFill>
                <a:latin typeface="Verdana"/>
                <a:cs typeface="Verdana"/>
              </a:rPr>
              <a:t>da</a:t>
            </a:r>
            <a:r>
              <a:rPr sz="2000" spc="80" dirty="0">
                <a:solidFill>
                  <a:srgbClr val="FFFFFF"/>
                </a:solidFill>
                <a:latin typeface="Verdana"/>
                <a:cs typeface="Verdana"/>
              </a:rPr>
              <a:t>n</a:t>
            </a:r>
            <a:r>
              <a:rPr sz="2000" spc="-25" dirty="0">
                <a:solidFill>
                  <a:srgbClr val="FFFFFF"/>
                </a:solidFill>
                <a:latin typeface="Verdana"/>
                <a:cs typeface="Verdana"/>
              </a:rPr>
              <a:t>a</a:t>
            </a:r>
            <a:r>
              <a:rPr sz="2000" spc="-185" dirty="0">
                <a:solidFill>
                  <a:srgbClr val="FFFFFF"/>
                </a:solidFill>
                <a:latin typeface="Verdana"/>
                <a:cs typeface="Verdana"/>
              </a:rPr>
              <a:t> </a:t>
            </a:r>
            <a:r>
              <a:rPr sz="2000" spc="35" dirty="0">
                <a:solidFill>
                  <a:srgbClr val="FFFFFF"/>
                </a:solidFill>
                <a:latin typeface="Verdana"/>
                <a:cs typeface="Verdana"/>
              </a:rPr>
              <a:t>da</a:t>
            </a:r>
            <a:r>
              <a:rPr sz="2000" spc="-60" dirty="0">
                <a:solidFill>
                  <a:srgbClr val="FFFFFF"/>
                </a:solidFill>
                <a:latin typeface="Verdana"/>
                <a:cs typeface="Verdana"/>
              </a:rPr>
              <a:t>r</a:t>
            </a:r>
            <a:r>
              <a:rPr sz="2000" spc="-15" dirty="0">
                <a:solidFill>
                  <a:srgbClr val="FFFFFF"/>
                </a:solidFill>
                <a:latin typeface="Verdana"/>
                <a:cs typeface="Verdana"/>
              </a:rPr>
              <a:t>i</a:t>
            </a:r>
            <a:r>
              <a:rPr sz="2000" spc="-180" dirty="0">
                <a:solidFill>
                  <a:srgbClr val="FFFFFF"/>
                </a:solidFill>
                <a:latin typeface="Verdana"/>
                <a:cs typeface="Verdana"/>
              </a:rPr>
              <a:t> </a:t>
            </a:r>
            <a:r>
              <a:rPr sz="2000" spc="95" dirty="0">
                <a:solidFill>
                  <a:srgbClr val="FFFFFF"/>
                </a:solidFill>
                <a:latin typeface="Verdana"/>
                <a:cs typeface="Verdana"/>
              </a:rPr>
              <a:t>m</a:t>
            </a:r>
            <a:r>
              <a:rPr sz="2000" spc="50" dirty="0">
                <a:solidFill>
                  <a:srgbClr val="FFFFFF"/>
                </a:solidFill>
                <a:latin typeface="Verdana"/>
                <a:cs typeface="Verdana"/>
              </a:rPr>
              <a:t>a</a:t>
            </a:r>
            <a:r>
              <a:rPr sz="2000" spc="-70" dirty="0">
                <a:solidFill>
                  <a:srgbClr val="FFFFFF"/>
                </a:solidFill>
                <a:latin typeface="Verdana"/>
                <a:cs typeface="Verdana"/>
              </a:rPr>
              <a:t>s</a:t>
            </a:r>
            <a:r>
              <a:rPr sz="2000" spc="-60" dirty="0">
                <a:solidFill>
                  <a:srgbClr val="FFFFFF"/>
                </a:solidFill>
                <a:latin typeface="Verdana"/>
                <a:cs typeface="Verdana"/>
              </a:rPr>
              <a:t>y</a:t>
            </a:r>
            <a:r>
              <a:rPr sz="2000" spc="-70" dirty="0">
                <a:solidFill>
                  <a:srgbClr val="FFFFFF"/>
                </a:solidFill>
                <a:latin typeface="Verdana"/>
                <a:cs typeface="Verdana"/>
              </a:rPr>
              <a:t>a</a:t>
            </a:r>
            <a:r>
              <a:rPr sz="2000" spc="-60" dirty="0">
                <a:solidFill>
                  <a:srgbClr val="FFFFFF"/>
                </a:solidFill>
                <a:latin typeface="Verdana"/>
                <a:cs typeface="Verdana"/>
              </a:rPr>
              <a:t>r</a:t>
            </a:r>
            <a:r>
              <a:rPr sz="2000" spc="-30" dirty="0">
                <a:solidFill>
                  <a:srgbClr val="FFFFFF"/>
                </a:solidFill>
                <a:latin typeface="Verdana"/>
                <a:cs typeface="Verdana"/>
              </a:rPr>
              <a:t>a</a:t>
            </a:r>
            <a:r>
              <a:rPr sz="2000" spc="10" dirty="0">
                <a:solidFill>
                  <a:srgbClr val="FFFFFF"/>
                </a:solidFill>
                <a:latin typeface="Verdana"/>
                <a:cs typeface="Verdana"/>
              </a:rPr>
              <a:t>k</a:t>
            </a:r>
            <a:r>
              <a:rPr sz="2000" spc="-30" dirty="0">
                <a:solidFill>
                  <a:srgbClr val="FFFFFF"/>
                </a:solidFill>
                <a:latin typeface="Verdana"/>
                <a:cs typeface="Verdana"/>
              </a:rPr>
              <a:t>a</a:t>
            </a:r>
            <a:r>
              <a:rPr sz="2000" spc="20" dirty="0">
                <a:solidFill>
                  <a:srgbClr val="FFFFFF"/>
                </a:solidFill>
                <a:latin typeface="Verdana"/>
                <a:cs typeface="Verdana"/>
              </a:rPr>
              <a:t>t</a:t>
            </a:r>
            <a:r>
              <a:rPr sz="2000" spc="-305" dirty="0">
                <a:solidFill>
                  <a:srgbClr val="FFFFFF"/>
                </a:solidFill>
                <a:latin typeface="Verdana"/>
                <a:cs typeface="Verdana"/>
              </a:rPr>
              <a:t>,</a:t>
            </a:r>
            <a:r>
              <a:rPr sz="2000" spc="-180" dirty="0">
                <a:solidFill>
                  <a:srgbClr val="FFFFFF"/>
                </a:solidFill>
                <a:latin typeface="Verdana"/>
                <a:cs typeface="Verdana"/>
              </a:rPr>
              <a:t> </a:t>
            </a:r>
            <a:r>
              <a:rPr sz="2000" spc="15" dirty="0">
                <a:solidFill>
                  <a:srgbClr val="FFFFFF"/>
                </a:solidFill>
                <a:latin typeface="Verdana"/>
                <a:cs typeface="Verdana"/>
              </a:rPr>
              <a:t>s</a:t>
            </a:r>
            <a:r>
              <a:rPr sz="2000" spc="40" dirty="0">
                <a:solidFill>
                  <a:srgbClr val="FFFFFF"/>
                </a:solidFill>
                <a:latin typeface="Verdana"/>
                <a:cs typeface="Verdana"/>
              </a:rPr>
              <a:t>w</a:t>
            </a:r>
            <a:r>
              <a:rPr sz="2000" spc="-30" dirty="0">
                <a:solidFill>
                  <a:srgbClr val="FFFFFF"/>
                </a:solidFill>
                <a:latin typeface="Verdana"/>
                <a:cs typeface="Verdana"/>
              </a:rPr>
              <a:t>as</a:t>
            </a:r>
            <a:r>
              <a:rPr sz="2000" spc="-20" dirty="0">
                <a:solidFill>
                  <a:srgbClr val="FFFFFF"/>
                </a:solidFill>
                <a:latin typeface="Verdana"/>
                <a:cs typeface="Verdana"/>
              </a:rPr>
              <a:t>t</a:t>
            </a:r>
            <a:r>
              <a:rPr sz="2000" spc="-35" dirty="0">
                <a:solidFill>
                  <a:srgbClr val="FFFFFF"/>
                </a:solidFill>
                <a:latin typeface="Verdana"/>
                <a:cs typeface="Verdana"/>
              </a:rPr>
              <a:t>a</a:t>
            </a:r>
            <a:r>
              <a:rPr sz="2000" spc="-300" dirty="0">
                <a:solidFill>
                  <a:srgbClr val="FFFFFF"/>
                </a:solidFill>
                <a:latin typeface="Verdana"/>
                <a:cs typeface="Verdana"/>
              </a:rPr>
              <a:t>,  </a:t>
            </a:r>
            <a:r>
              <a:rPr sz="2000" spc="-5" dirty="0">
                <a:solidFill>
                  <a:srgbClr val="FFFFFF"/>
                </a:solidFill>
                <a:latin typeface="Verdana"/>
                <a:cs typeface="Verdana"/>
              </a:rPr>
              <a:t>a</a:t>
            </a:r>
            <a:r>
              <a:rPr sz="2000" dirty="0">
                <a:solidFill>
                  <a:srgbClr val="FFFFFF"/>
                </a:solidFill>
                <a:latin typeface="Verdana"/>
                <a:cs typeface="Verdana"/>
              </a:rPr>
              <a:t>t</a:t>
            </a:r>
            <a:r>
              <a:rPr sz="2000" spc="20" dirty="0">
                <a:solidFill>
                  <a:srgbClr val="FFFFFF"/>
                </a:solidFill>
                <a:latin typeface="Verdana"/>
                <a:cs typeface="Verdana"/>
              </a:rPr>
              <a:t>a</a:t>
            </a:r>
            <a:r>
              <a:rPr sz="2000" spc="30" dirty="0">
                <a:solidFill>
                  <a:srgbClr val="FFFFFF"/>
                </a:solidFill>
                <a:latin typeface="Verdana"/>
                <a:cs typeface="Verdana"/>
              </a:rPr>
              <a:t>u</a:t>
            </a:r>
            <a:r>
              <a:rPr sz="2000" spc="-175" dirty="0">
                <a:solidFill>
                  <a:srgbClr val="FFFFFF"/>
                </a:solidFill>
                <a:latin typeface="Verdana"/>
                <a:cs typeface="Verdana"/>
              </a:rPr>
              <a:t> </a:t>
            </a:r>
            <a:r>
              <a:rPr sz="2000" spc="35" dirty="0">
                <a:solidFill>
                  <a:srgbClr val="FFFFFF"/>
                </a:solidFill>
                <a:latin typeface="Verdana"/>
                <a:cs typeface="Verdana"/>
              </a:rPr>
              <a:t>bada</a:t>
            </a:r>
            <a:r>
              <a:rPr sz="2000" spc="85" dirty="0">
                <a:solidFill>
                  <a:srgbClr val="FFFFFF"/>
                </a:solidFill>
                <a:latin typeface="Verdana"/>
                <a:cs typeface="Verdana"/>
              </a:rPr>
              <a:t>n</a:t>
            </a:r>
            <a:r>
              <a:rPr sz="2000" spc="-185" dirty="0">
                <a:solidFill>
                  <a:srgbClr val="FFFFFF"/>
                </a:solidFill>
                <a:latin typeface="Verdana"/>
                <a:cs typeface="Verdana"/>
              </a:rPr>
              <a:t> </a:t>
            </a:r>
            <a:r>
              <a:rPr sz="2000" spc="5" dirty="0">
                <a:solidFill>
                  <a:srgbClr val="FFFFFF"/>
                </a:solidFill>
                <a:latin typeface="Verdana"/>
                <a:cs typeface="Verdana"/>
              </a:rPr>
              <a:t>u</a:t>
            </a:r>
            <a:r>
              <a:rPr sz="2000" dirty="0">
                <a:solidFill>
                  <a:srgbClr val="FFFFFF"/>
                </a:solidFill>
                <a:latin typeface="Verdana"/>
                <a:cs typeface="Verdana"/>
              </a:rPr>
              <a:t>s</a:t>
            </a:r>
            <a:r>
              <a:rPr sz="2000" spc="-35" dirty="0">
                <a:solidFill>
                  <a:srgbClr val="FFFFFF"/>
                </a:solidFill>
                <a:latin typeface="Verdana"/>
                <a:cs typeface="Verdana"/>
              </a:rPr>
              <a:t>a</a:t>
            </a:r>
            <a:r>
              <a:rPr sz="2000" spc="80" dirty="0">
                <a:solidFill>
                  <a:srgbClr val="FFFFFF"/>
                </a:solidFill>
                <a:latin typeface="Verdana"/>
                <a:cs typeface="Verdana"/>
              </a:rPr>
              <a:t>h</a:t>
            </a:r>
            <a:r>
              <a:rPr sz="2000" spc="-25" dirty="0">
                <a:solidFill>
                  <a:srgbClr val="FFFFFF"/>
                </a:solidFill>
                <a:latin typeface="Verdana"/>
                <a:cs typeface="Verdana"/>
              </a:rPr>
              <a:t>a</a:t>
            </a:r>
            <a:r>
              <a:rPr sz="2000" spc="-185" dirty="0">
                <a:solidFill>
                  <a:srgbClr val="FFFFFF"/>
                </a:solidFill>
                <a:latin typeface="Verdana"/>
                <a:cs typeface="Verdana"/>
              </a:rPr>
              <a:t> </a:t>
            </a:r>
            <a:r>
              <a:rPr sz="2000" spc="-60" dirty="0">
                <a:solidFill>
                  <a:srgbClr val="FFFFFF"/>
                </a:solidFill>
                <a:latin typeface="Verdana"/>
                <a:cs typeface="Verdana"/>
              </a:rPr>
              <a:t>y</a:t>
            </a:r>
            <a:r>
              <a:rPr sz="2000" spc="-70" dirty="0">
                <a:solidFill>
                  <a:srgbClr val="FFFFFF"/>
                </a:solidFill>
                <a:latin typeface="Verdana"/>
                <a:cs typeface="Verdana"/>
              </a:rPr>
              <a:t>a</a:t>
            </a:r>
            <a:r>
              <a:rPr sz="2000" spc="80" dirty="0">
                <a:solidFill>
                  <a:srgbClr val="FFFFFF"/>
                </a:solidFill>
                <a:latin typeface="Verdana"/>
                <a:cs typeface="Verdana"/>
              </a:rPr>
              <a:t>n</a:t>
            </a:r>
            <a:r>
              <a:rPr sz="2000" spc="125" dirty="0">
                <a:solidFill>
                  <a:srgbClr val="FFFFFF"/>
                </a:solidFill>
                <a:latin typeface="Verdana"/>
                <a:cs typeface="Verdana"/>
              </a:rPr>
              <a:t>g</a:t>
            </a:r>
            <a:r>
              <a:rPr sz="2000" spc="-180" dirty="0">
                <a:solidFill>
                  <a:srgbClr val="FFFFFF"/>
                </a:solidFill>
                <a:latin typeface="Verdana"/>
                <a:cs typeface="Verdana"/>
              </a:rPr>
              <a:t> </a:t>
            </a:r>
            <a:r>
              <a:rPr sz="2000" spc="80" dirty="0">
                <a:solidFill>
                  <a:srgbClr val="FFFFFF"/>
                </a:solidFill>
                <a:latin typeface="Verdana"/>
                <a:cs typeface="Verdana"/>
              </a:rPr>
              <a:t>b</a:t>
            </a:r>
            <a:r>
              <a:rPr sz="2000" spc="95" dirty="0">
                <a:solidFill>
                  <a:srgbClr val="FFFFFF"/>
                </a:solidFill>
                <a:latin typeface="Verdana"/>
                <a:cs typeface="Verdana"/>
              </a:rPr>
              <a:t>u</a:t>
            </a:r>
            <a:r>
              <a:rPr sz="2000" spc="10" dirty="0">
                <a:solidFill>
                  <a:srgbClr val="FFFFFF"/>
                </a:solidFill>
                <a:latin typeface="Verdana"/>
                <a:cs typeface="Verdana"/>
              </a:rPr>
              <a:t>k</a:t>
            </a:r>
            <a:r>
              <a:rPr sz="2000" spc="-30" dirty="0">
                <a:solidFill>
                  <a:srgbClr val="FFFFFF"/>
                </a:solidFill>
                <a:latin typeface="Verdana"/>
                <a:cs typeface="Verdana"/>
              </a:rPr>
              <a:t>a</a:t>
            </a:r>
            <a:r>
              <a:rPr sz="2000" spc="60" dirty="0">
                <a:solidFill>
                  <a:srgbClr val="FFFFFF"/>
                </a:solidFill>
                <a:latin typeface="Verdana"/>
                <a:cs typeface="Verdana"/>
              </a:rPr>
              <a:t>n  </a:t>
            </a:r>
            <a:r>
              <a:rPr sz="2000" spc="114" dirty="0">
                <a:solidFill>
                  <a:srgbClr val="FFFFFF"/>
                </a:solidFill>
                <a:latin typeface="Verdana"/>
                <a:cs typeface="Verdana"/>
              </a:rPr>
              <a:t>m</a:t>
            </a:r>
            <a:r>
              <a:rPr sz="2000" spc="75" dirty="0">
                <a:solidFill>
                  <a:srgbClr val="FFFFFF"/>
                </a:solidFill>
                <a:latin typeface="Verdana"/>
                <a:cs typeface="Verdana"/>
              </a:rPr>
              <a:t>e</a:t>
            </a:r>
            <a:r>
              <a:rPr sz="2000" spc="80" dirty="0">
                <a:solidFill>
                  <a:srgbClr val="FFFFFF"/>
                </a:solidFill>
                <a:latin typeface="Verdana"/>
                <a:cs typeface="Verdana"/>
              </a:rPr>
              <a:t>n</a:t>
            </a:r>
            <a:r>
              <a:rPr sz="2000" spc="-145" dirty="0">
                <a:solidFill>
                  <a:srgbClr val="FFFFFF"/>
                </a:solidFill>
                <a:latin typeface="Verdana"/>
                <a:cs typeface="Verdana"/>
              </a:rPr>
              <a:t>j</a:t>
            </a:r>
            <a:r>
              <a:rPr sz="2000" spc="-30" dirty="0">
                <a:solidFill>
                  <a:srgbClr val="FFFFFF"/>
                </a:solidFill>
                <a:latin typeface="Verdana"/>
                <a:cs typeface="Verdana"/>
              </a:rPr>
              <a:t>a</a:t>
            </a:r>
            <a:r>
              <a:rPr sz="2000" spc="95" dirty="0">
                <a:solidFill>
                  <a:srgbClr val="FFFFFF"/>
                </a:solidFill>
                <a:latin typeface="Verdana"/>
                <a:cs typeface="Verdana"/>
              </a:rPr>
              <a:t>d</a:t>
            </a:r>
            <a:r>
              <a:rPr sz="2000" spc="-15" dirty="0">
                <a:solidFill>
                  <a:srgbClr val="FFFFFF"/>
                </a:solidFill>
                <a:latin typeface="Verdana"/>
                <a:cs typeface="Verdana"/>
              </a:rPr>
              <a:t>i</a:t>
            </a:r>
            <a:r>
              <a:rPr sz="2000" spc="-180" dirty="0">
                <a:solidFill>
                  <a:srgbClr val="FFFFFF"/>
                </a:solidFill>
                <a:latin typeface="Verdana"/>
                <a:cs typeface="Verdana"/>
              </a:rPr>
              <a:t> </a:t>
            </a:r>
            <a:r>
              <a:rPr sz="2000" spc="10" dirty="0">
                <a:solidFill>
                  <a:srgbClr val="FFFFFF"/>
                </a:solidFill>
                <a:latin typeface="Verdana"/>
                <a:cs typeface="Verdana"/>
              </a:rPr>
              <a:t>k</a:t>
            </a:r>
            <a:r>
              <a:rPr sz="2000" spc="15" dirty="0">
                <a:solidFill>
                  <a:srgbClr val="FFFFFF"/>
                </a:solidFill>
                <a:latin typeface="Verdana"/>
                <a:cs typeface="Verdana"/>
              </a:rPr>
              <a:t>e</a:t>
            </a:r>
            <a:r>
              <a:rPr sz="2000" spc="120" dirty="0">
                <a:solidFill>
                  <a:srgbClr val="FFFFFF"/>
                </a:solidFill>
                <a:latin typeface="Verdana"/>
                <a:cs typeface="Verdana"/>
              </a:rPr>
              <a:t>w</a:t>
            </a:r>
            <a:r>
              <a:rPr sz="2000" spc="15" dirty="0">
                <a:solidFill>
                  <a:srgbClr val="FFFFFF"/>
                </a:solidFill>
                <a:latin typeface="Verdana"/>
                <a:cs typeface="Verdana"/>
              </a:rPr>
              <a:t>e</a:t>
            </a:r>
            <a:r>
              <a:rPr sz="2000" spc="80" dirty="0">
                <a:solidFill>
                  <a:srgbClr val="FFFFFF"/>
                </a:solidFill>
                <a:latin typeface="Verdana"/>
                <a:cs typeface="Verdana"/>
              </a:rPr>
              <a:t>n</a:t>
            </a:r>
            <a:r>
              <a:rPr sz="2000" spc="-35" dirty="0">
                <a:solidFill>
                  <a:srgbClr val="FFFFFF"/>
                </a:solidFill>
                <a:latin typeface="Verdana"/>
                <a:cs typeface="Verdana"/>
              </a:rPr>
              <a:t>a</a:t>
            </a:r>
            <a:r>
              <a:rPr sz="2000" spc="80" dirty="0">
                <a:solidFill>
                  <a:srgbClr val="FFFFFF"/>
                </a:solidFill>
                <a:latin typeface="Verdana"/>
                <a:cs typeface="Verdana"/>
              </a:rPr>
              <a:t>n</a:t>
            </a:r>
            <a:r>
              <a:rPr sz="2000" spc="125" dirty="0">
                <a:solidFill>
                  <a:srgbClr val="FFFFFF"/>
                </a:solidFill>
                <a:latin typeface="Verdana"/>
                <a:cs typeface="Verdana"/>
              </a:rPr>
              <a:t>g</a:t>
            </a:r>
            <a:r>
              <a:rPr sz="2000" spc="-35" dirty="0">
                <a:solidFill>
                  <a:srgbClr val="FFFFFF"/>
                </a:solidFill>
                <a:latin typeface="Verdana"/>
                <a:cs typeface="Verdana"/>
              </a:rPr>
              <a:t>a</a:t>
            </a:r>
            <a:r>
              <a:rPr sz="2000" spc="85" dirty="0">
                <a:solidFill>
                  <a:srgbClr val="FFFFFF"/>
                </a:solidFill>
                <a:latin typeface="Verdana"/>
                <a:cs typeface="Verdana"/>
              </a:rPr>
              <a:t>n</a:t>
            </a:r>
            <a:r>
              <a:rPr sz="2000" spc="-180" dirty="0">
                <a:solidFill>
                  <a:srgbClr val="FFFFFF"/>
                </a:solidFill>
                <a:latin typeface="Verdana"/>
                <a:cs typeface="Verdana"/>
              </a:rPr>
              <a:t> </a:t>
            </a:r>
            <a:r>
              <a:rPr sz="2000" spc="120" dirty="0">
                <a:solidFill>
                  <a:srgbClr val="FFFFFF"/>
                </a:solidFill>
                <a:latin typeface="Verdana"/>
                <a:cs typeface="Verdana"/>
              </a:rPr>
              <a:t>Pe</a:t>
            </a:r>
            <a:r>
              <a:rPr sz="2000" spc="175" dirty="0">
                <a:solidFill>
                  <a:srgbClr val="FFFFFF"/>
                </a:solidFill>
                <a:latin typeface="Verdana"/>
                <a:cs typeface="Verdana"/>
              </a:rPr>
              <a:t>m</a:t>
            </a:r>
            <a:r>
              <a:rPr sz="2000" spc="15" dirty="0">
                <a:solidFill>
                  <a:srgbClr val="FFFFFF"/>
                </a:solidFill>
                <a:latin typeface="Verdana"/>
                <a:cs typeface="Verdana"/>
              </a:rPr>
              <a:t>e</a:t>
            </a:r>
            <a:r>
              <a:rPr sz="2000" spc="-60" dirty="0">
                <a:solidFill>
                  <a:srgbClr val="FFFFFF"/>
                </a:solidFill>
                <a:latin typeface="Verdana"/>
                <a:cs typeface="Verdana"/>
              </a:rPr>
              <a:t>r</a:t>
            </a:r>
            <a:r>
              <a:rPr sz="2000" spc="-20" dirty="0">
                <a:solidFill>
                  <a:srgbClr val="FFFFFF"/>
                </a:solidFill>
                <a:latin typeface="Verdana"/>
                <a:cs typeface="Verdana"/>
              </a:rPr>
              <a:t>i</a:t>
            </a:r>
            <a:r>
              <a:rPr sz="2000" spc="80" dirty="0">
                <a:solidFill>
                  <a:srgbClr val="FFFFFF"/>
                </a:solidFill>
                <a:latin typeface="Verdana"/>
                <a:cs typeface="Verdana"/>
              </a:rPr>
              <a:t>n</a:t>
            </a:r>
            <a:r>
              <a:rPr sz="2000" spc="15" dirty="0">
                <a:solidFill>
                  <a:srgbClr val="FFFFFF"/>
                </a:solidFill>
                <a:latin typeface="Verdana"/>
                <a:cs typeface="Verdana"/>
              </a:rPr>
              <a:t>t</a:t>
            </a:r>
            <a:r>
              <a:rPr sz="2000" spc="-30" dirty="0">
                <a:solidFill>
                  <a:srgbClr val="FFFFFF"/>
                </a:solidFill>
                <a:latin typeface="Verdana"/>
                <a:cs typeface="Verdana"/>
              </a:rPr>
              <a:t>a</a:t>
            </a:r>
            <a:r>
              <a:rPr sz="2000" spc="60" dirty="0">
                <a:solidFill>
                  <a:srgbClr val="FFFFFF"/>
                </a:solidFill>
                <a:latin typeface="Verdana"/>
                <a:cs typeface="Verdana"/>
              </a:rPr>
              <a:t>h  </a:t>
            </a:r>
            <a:r>
              <a:rPr sz="2000" spc="155" dirty="0">
                <a:solidFill>
                  <a:srgbClr val="FFFFFF"/>
                </a:solidFill>
                <a:latin typeface="Verdana"/>
                <a:cs typeface="Verdana"/>
              </a:rPr>
              <a:t>Pu</a:t>
            </a:r>
            <a:r>
              <a:rPr sz="2000" spc="-70" dirty="0">
                <a:solidFill>
                  <a:srgbClr val="FFFFFF"/>
                </a:solidFill>
                <a:latin typeface="Verdana"/>
                <a:cs typeface="Verdana"/>
              </a:rPr>
              <a:t>s</a:t>
            </a:r>
            <a:r>
              <a:rPr sz="2000" spc="-30" dirty="0">
                <a:solidFill>
                  <a:srgbClr val="FFFFFF"/>
                </a:solidFill>
                <a:latin typeface="Verdana"/>
                <a:cs typeface="Verdana"/>
              </a:rPr>
              <a:t>a</a:t>
            </a:r>
            <a:r>
              <a:rPr sz="2000" spc="20" dirty="0">
                <a:solidFill>
                  <a:srgbClr val="FFFFFF"/>
                </a:solidFill>
                <a:latin typeface="Verdana"/>
                <a:cs typeface="Verdana"/>
              </a:rPr>
              <a:t>t</a:t>
            </a:r>
            <a:r>
              <a:rPr sz="2000" spc="-180" dirty="0">
                <a:solidFill>
                  <a:srgbClr val="FFFFFF"/>
                </a:solidFill>
                <a:latin typeface="Verdana"/>
                <a:cs typeface="Verdana"/>
              </a:rPr>
              <a:t> </a:t>
            </a:r>
            <a:r>
              <a:rPr sz="2000" spc="95" dirty="0">
                <a:solidFill>
                  <a:srgbClr val="FFFFFF"/>
                </a:solidFill>
                <a:latin typeface="Verdana"/>
                <a:cs typeface="Verdana"/>
              </a:rPr>
              <a:t>d</a:t>
            </a:r>
            <a:r>
              <a:rPr sz="2000" spc="-30" dirty="0">
                <a:solidFill>
                  <a:srgbClr val="FFFFFF"/>
                </a:solidFill>
                <a:latin typeface="Verdana"/>
                <a:cs typeface="Verdana"/>
              </a:rPr>
              <a:t>a</a:t>
            </a:r>
            <a:r>
              <a:rPr sz="2000" spc="85" dirty="0">
                <a:solidFill>
                  <a:srgbClr val="FFFFFF"/>
                </a:solidFill>
                <a:latin typeface="Verdana"/>
                <a:cs typeface="Verdana"/>
              </a:rPr>
              <a:t>n</a:t>
            </a:r>
            <a:r>
              <a:rPr sz="2000" spc="-185" dirty="0">
                <a:solidFill>
                  <a:srgbClr val="FFFFFF"/>
                </a:solidFill>
                <a:latin typeface="Verdana"/>
                <a:cs typeface="Verdana"/>
              </a:rPr>
              <a:t> </a:t>
            </a:r>
            <a:r>
              <a:rPr sz="2000" spc="120" dirty="0">
                <a:solidFill>
                  <a:srgbClr val="FFFFFF"/>
                </a:solidFill>
                <a:latin typeface="Verdana"/>
                <a:cs typeface="Verdana"/>
              </a:rPr>
              <a:t>Pe</a:t>
            </a:r>
            <a:r>
              <a:rPr sz="2000" spc="175" dirty="0">
                <a:solidFill>
                  <a:srgbClr val="FFFFFF"/>
                </a:solidFill>
                <a:latin typeface="Verdana"/>
                <a:cs typeface="Verdana"/>
              </a:rPr>
              <a:t>m</a:t>
            </a:r>
            <a:r>
              <a:rPr sz="2000" spc="15" dirty="0">
                <a:solidFill>
                  <a:srgbClr val="FFFFFF"/>
                </a:solidFill>
                <a:latin typeface="Verdana"/>
                <a:cs typeface="Verdana"/>
              </a:rPr>
              <a:t>e</a:t>
            </a:r>
            <a:r>
              <a:rPr sz="2000" spc="-60" dirty="0">
                <a:solidFill>
                  <a:srgbClr val="FFFFFF"/>
                </a:solidFill>
                <a:latin typeface="Verdana"/>
                <a:cs typeface="Verdana"/>
              </a:rPr>
              <a:t>r</a:t>
            </a:r>
            <a:r>
              <a:rPr sz="2000" spc="-20" dirty="0">
                <a:solidFill>
                  <a:srgbClr val="FFFFFF"/>
                </a:solidFill>
                <a:latin typeface="Verdana"/>
                <a:cs typeface="Verdana"/>
              </a:rPr>
              <a:t>i</a:t>
            </a:r>
            <a:r>
              <a:rPr sz="2000" spc="80" dirty="0">
                <a:solidFill>
                  <a:srgbClr val="FFFFFF"/>
                </a:solidFill>
                <a:latin typeface="Verdana"/>
                <a:cs typeface="Verdana"/>
              </a:rPr>
              <a:t>n</a:t>
            </a:r>
            <a:r>
              <a:rPr sz="2000" spc="15" dirty="0">
                <a:solidFill>
                  <a:srgbClr val="FFFFFF"/>
                </a:solidFill>
                <a:latin typeface="Verdana"/>
                <a:cs typeface="Verdana"/>
              </a:rPr>
              <a:t>t</a:t>
            </a:r>
            <a:r>
              <a:rPr sz="2000" spc="-30" dirty="0">
                <a:solidFill>
                  <a:srgbClr val="FFFFFF"/>
                </a:solidFill>
                <a:latin typeface="Verdana"/>
                <a:cs typeface="Verdana"/>
              </a:rPr>
              <a:t>a</a:t>
            </a:r>
            <a:r>
              <a:rPr sz="2000" spc="85" dirty="0">
                <a:solidFill>
                  <a:srgbClr val="FFFFFF"/>
                </a:solidFill>
                <a:latin typeface="Verdana"/>
                <a:cs typeface="Verdana"/>
              </a:rPr>
              <a:t>h</a:t>
            </a:r>
            <a:r>
              <a:rPr sz="2000" spc="-180" dirty="0">
                <a:solidFill>
                  <a:srgbClr val="FFFFFF"/>
                </a:solidFill>
                <a:latin typeface="Verdana"/>
                <a:cs typeface="Verdana"/>
              </a:rPr>
              <a:t> </a:t>
            </a:r>
            <a:r>
              <a:rPr sz="2000" spc="45" dirty="0">
                <a:solidFill>
                  <a:srgbClr val="FFFFFF"/>
                </a:solidFill>
                <a:latin typeface="Verdana"/>
                <a:cs typeface="Verdana"/>
              </a:rPr>
              <a:t>D</a:t>
            </a:r>
            <a:r>
              <a:rPr sz="2000" spc="25" dirty="0">
                <a:solidFill>
                  <a:srgbClr val="FFFFFF"/>
                </a:solidFill>
                <a:latin typeface="Verdana"/>
                <a:cs typeface="Verdana"/>
              </a:rPr>
              <a:t>a</a:t>
            </a:r>
            <a:r>
              <a:rPr sz="2000" spc="15" dirty="0">
                <a:solidFill>
                  <a:srgbClr val="FFFFFF"/>
                </a:solidFill>
                <a:latin typeface="Verdana"/>
                <a:cs typeface="Verdana"/>
              </a:rPr>
              <a:t>e</a:t>
            </a:r>
            <a:r>
              <a:rPr sz="2000" spc="-40" dirty="0">
                <a:solidFill>
                  <a:srgbClr val="FFFFFF"/>
                </a:solidFill>
                <a:latin typeface="Verdana"/>
                <a:cs typeface="Verdana"/>
              </a:rPr>
              <a:t>r</a:t>
            </a:r>
            <a:r>
              <a:rPr sz="2000" spc="-55" dirty="0">
                <a:solidFill>
                  <a:srgbClr val="FFFFFF"/>
                </a:solidFill>
                <a:latin typeface="Verdana"/>
                <a:cs typeface="Verdana"/>
              </a:rPr>
              <a:t>a</a:t>
            </a:r>
            <a:r>
              <a:rPr sz="2000" spc="60" dirty="0">
                <a:solidFill>
                  <a:srgbClr val="FFFFFF"/>
                </a:solidFill>
                <a:latin typeface="Verdana"/>
                <a:cs typeface="Verdana"/>
              </a:rPr>
              <a:t>h  </a:t>
            </a:r>
            <a:r>
              <a:rPr sz="2000" spc="-40" dirty="0">
                <a:solidFill>
                  <a:srgbClr val="FFFFFF"/>
                </a:solidFill>
                <a:latin typeface="Verdana"/>
                <a:cs typeface="Verdana"/>
              </a:rPr>
              <a:t>provinsi.</a:t>
            </a:r>
            <a:endParaRPr sz="2000">
              <a:latin typeface="Verdana"/>
              <a:cs typeface="Verdana"/>
            </a:endParaRPr>
          </a:p>
          <a:p>
            <a:pPr marL="469900" marR="51435" indent="-457834">
              <a:lnSpc>
                <a:spcPct val="100000"/>
              </a:lnSpc>
              <a:buAutoNum type="arabicPeriod"/>
              <a:tabLst>
                <a:tab pos="469265" algn="l"/>
                <a:tab pos="470534" algn="l"/>
              </a:tabLst>
            </a:pPr>
            <a:r>
              <a:rPr sz="2000" spc="20" dirty="0">
                <a:solidFill>
                  <a:srgbClr val="FFFFFF"/>
                </a:solidFill>
                <a:latin typeface="Verdana"/>
                <a:cs typeface="Verdana"/>
              </a:rPr>
              <a:t>te</a:t>
            </a:r>
            <a:r>
              <a:rPr sz="2000" spc="-60" dirty="0">
                <a:solidFill>
                  <a:srgbClr val="FFFFFF"/>
                </a:solidFill>
                <a:latin typeface="Verdana"/>
                <a:cs typeface="Verdana"/>
              </a:rPr>
              <a:t>r</a:t>
            </a:r>
            <a:r>
              <a:rPr sz="2000" spc="5" dirty="0">
                <a:solidFill>
                  <a:srgbClr val="FFFFFF"/>
                </a:solidFill>
                <a:latin typeface="Verdana"/>
                <a:cs typeface="Verdana"/>
              </a:rPr>
              <a:t>t</a:t>
            </a:r>
            <a:r>
              <a:rPr sz="2000" dirty="0">
                <a:solidFill>
                  <a:srgbClr val="FFFFFF"/>
                </a:solidFill>
                <a:latin typeface="Verdana"/>
                <a:cs typeface="Verdana"/>
              </a:rPr>
              <a:t>i</a:t>
            </a:r>
            <a:r>
              <a:rPr sz="2000" spc="105" dirty="0">
                <a:solidFill>
                  <a:srgbClr val="FFFFFF"/>
                </a:solidFill>
                <a:latin typeface="Verdana"/>
                <a:cs typeface="Verdana"/>
              </a:rPr>
              <a:t>b</a:t>
            </a:r>
            <a:r>
              <a:rPr sz="2000" spc="-185" dirty="0">
                <a:solidFill>
                  <a:srgbClr val="FFFFFF"/>
                </a:solidFill>
                <a:latin typeface="Verdana"/>
                <a:cs typeface="Verdana"/>
              </a:rPr>
              <a:t> </a:t>
            </a:r>
            <a:r>
              <a:rPr sz="2000" spc="5" dirty="0">
                <a:solidFill>
                  <a:srgbClr val="FFFFFF"/>
                </a:solidFill>
                <a:latin typeface="Verdana"/>
                <a:cs typeface="Verdana"/>
              </a:rPr>
              <a:t>u</a:t>
            </a:r>
            <a:r>
              <a:rPr sz="2000" dirty="0">
                <a:solidFill>
                  <a:srgbClr val="FFFFFF"/>
                </a:solidFill>
                <a:latin typeface="Verdana"/>
                <a:cs typeface="Verdana"/>
              </a:rPr>
              <a:t>s</a:t>
            </a:r>
            <a:r>
              <a:rPr sz="2000" spc="-35" dirty="0">
                <a:solidFill>
                  <a:srgbClr val="FFFFFF"/>
                </a:solidFill>
                <a:latin typeface="Verdana"/>
                <a:cs typeface="Verdana"/>
              </a:rPr>
              <a:t>a</a:t>
            </a:r>
            <a:r>
              <a:rPr sz="2000" spc="80" dirty="0">
                <a:solidFill>
                  <a:srgbClr val="FFFFFF"/>
                </a:solidFill>
                <a:latin typeface="Verdana"/>
                <a:cs typeface="Verdana"/>
              </a:rPr>
              <a:t>h</a:t>
            </a:r>
            <a:r>
              <a:rPr sz="2000" spc="-25" dirty="0">
                <a:solidFill>
                  <a:srgbClr val="FFFFFF"/>
                </a:solidFill>
                <a:latin typeface="Verdana"/>
                <a:cs typeface="Verdana"/>
              </a:rPr>
              <a:t>a</a:t>
            </a:r>
            <a:r>
              <a:rPr sz="2000" spc="-185" dirty="0">
                <a:solidFill>
                  <a:srgbClr val="FFFFFF"/>
                </a:solidFill>
                <a:latin typeface="Verdana"/>
                <a:cs typeface="Verdana"/>
              </a:rPr>
              <a:t> </a:t>
            </a:r>
            <a:r>
              <a:rPr sz="2000" spc="25" dirty="0">
                <a:solidFill>
                  <a:srgbClr val="FFFFFF"/>
                </a:solidFill>
                <a:latin typeface="Verdana"/>
                <a:cs typeface="Verdana"/>
              </a:rPr>
              <a:t>J</a:t>
            </a:r>
            <a:r>
              <a:rPr sz="2000" spc="30" dirty="0">
                <a:solidFill>
                  <a:srgbClr val="FFFFFF"/>
                </a:solidFill>
                <a:latin typeface="Verdana"/>
                <a:cs typeface="Verdana"/>
              </a:rPr>
              <a:t>a</a:t>
            </a:r>
            <a:r>
              <a:rPr sz="2000" spc="-70" dirty="0">
                <a:solidFill>
                  <a:srgbClr val="FFFFFF"/>
                </a:solidFill>
                <a:latin typeface="Verdana"/>
                <a:cs typeface="Verdana"/>
              </a:rPr>
              <a:t>s</a:t>
            </a:r>
            <a:r>
              <a:rPr sz="2000" spc="-25" dirty="0">
                <a:solidFill>
                  <a:srgbClr val="FFFFFF"/>
                </a:solidFill>
                <a:latin typeface="Verdana"/>
                <a:cs typeface="Verdana"/>
              </a:rPr>
              <a:t>a</a:t>
            </a:r>
            <a:r>
              <a:rPr sz="2000" spc="-185" dirty="0">
                <a:solidFill>
                  <a:srgbClr val="FFFFFF"/>
                </a:solidFill>
                <a:latin typeface="Verdana"/>
                <a:cs typeface="Verdana"/>
              </a:rPr>
              <a:t> </a:t>
            </a:r>
            <a:r>
              <a:rPr sz="2000" spc="40" dirty="0">
                <a:solidFill>
                  <a:srgbClr val="FFFFFF"/>
                </a:solidFill>
                <a:latin typeface="Verdana"/>
                <a:cs typeface="Verdana"/>
              </a:rPr>
              <a:t>K</a:t>
            </a:r>
            <a:r>
              <a:rPr sz="2000" spc="30" dirty="0">
                <a:solidFill>
                  <a:srgbClr val="FFFFFF"/>
                </a:solidFill>
                <a:latin typeface="Verdana"/>
                <a:cs typeface="Verdana"/>
              </a:rPr>
              <a:t>o</a:t>
            </a:r>
            <a:r>
              <a:rPr sz="2000" spc="80" dirty="0">
                <a:solidFill>
                  <a:srgbClr val="FFFFFF"/>
                </a:solidFill>
                <a:latin typeface="Verdana"/>
                <a:cs typeface="Verdana"/>
              </a:rPr>
              <a:t>n</a:t>
            </a:r>
            <a:r>
              <a:rPr sz="2000" spc="-70" dirty="0">
                <a:solidFill>
                  <a:srgbClr val="FFFFFF"/>
                </a:solidFill>
                <a:latin typeface="Verdana"/>
                <a:cs typeface="Verdana"/>
              </a:rPr>
              <a:t>s</a:t>
            </a:r>
            <a:r>
              <a:rPr sz="2000" spc="20" dirty="0">
                <a:solidFill>
                  <a:srgbClr val="FFFFFF"/>
                </a:solidFill>
                <a:latin typeface="Verdana"/>
                <a:cs typeface="Verdana"/>
              </a:rPr>
              <a:t>t</a:t>
            </a:r>
            <a:r>
              <a:rPr sz="2000" spc="-60" dirty="0">
                <a:solidFill>
                  <a:srgbClr val="FFFFFF"/>
                </a:solidFill>
                <a:latin typeface="Verdana"/>
                <a:cs typeface="Verdana"/>
              </a:rPr>
              <a:t>r</a:t>
            </a:r>
            <a:r>
              <a:rPr sz="2000" spc="85" dirty="0">
                <a:solidFill>
                  <a:srgbClr val="FFFFFF"/>
                </a:solidFill>
                <a:latin typeface="Verdana"/>
                <a:cs typeface="Verdana"/>
              </a:rPr>
              <a:t>u</a:t>
            </a:r>
            <a:r>
              <a:rPr sz="2000" spc="10" dirty="0">
                <a:solidFill>
                  <a:srgbClr val="FFFFFF"/>
                </a:solidFill>
                <a:latin typeface="Verdana"/>
                <a:cs typeface="Verdana"/>
              </a:rPr>
              <a:t>k</a:t>
            </a:r>
            <a:r>
              <a:rPr sz="2000" spc="-70" dirty="0">
                <a:solidFill>
                  <a:srgbClr val="FFFFFF"/>
                </a:solidFill>
                <a:latin typeface="Verdana"/>
                <a:cs typeface="Verdana"/>
              </a:rPr>
              <a:t>s</a:t>
            </a:r>
            <a:r>
              <a:rPr sz="2000" spc="-15" dirty="0">
                <a:solidFill>
                  <a:srgbClr val="FFFFFF"/>
                </a:solidFill>
                <a:latin typeface="Verdana"/>
                <a:cs typeface="Verdana"/>
              </a:rPr>
              <a:t>i</a:t>
            </a:r>
            <a:r>
              <a:rPr sz="2000" spc="-180" dirty="0">
                <a:solidFill>
                  <a:srgbClr val="FFFFFF"/>
                </a:solidFill>
                <a:latin typeface="Verdana"/>
                <a:cs typeface="Verdana"/>
              </a:rPr>
              <a:t> </a:t>
            </a:r>
            <a:r>
              <a:rPr sz="2000" spc="20" dirty="0">
                <a:solidFill>
                  <a:srgbClr val="FFFFFF"/>
                </a:solidFill>
                <a:latin typeface="Verdana"/>
                <a:cs typeface="Verdana"/>
              </a:rPr>
              <a:t>te</a:t>
            </a:r>
            <a:r>
              <a:rPr sz="2000" spc="-60" dirty="0">
                <a:solidFill>
                  <a:srgbClr val="FFFFFF"/>
                </a:solidFill>
                <a:latin typeface="Verdana"/>
                <a:cs typeface="Verdana"/>
              </a:rPr>
              <a:t>r</a:t>
            </a:r>
            <a:r>
              <a:rPr sz="2000" spc="80" dirty="0">
                <a:solidFill>
                  <a:srgbClr val="FFFFFF"/>
                </a:solidFill>
                <a:latin typeface="Verdana"/>
                <a:cs typeface="Verdana"/>
              </a:rPr>
              <a:t>h</a:t>
            </a:r>
            <a:r>
              <a:rPr sz="2000" spc="-35" dirty="0">
                <a:solidFill>
                  <a:srgbClr val="FFFFFF"/>
                </a:solidFill>
                <a:latin typeface="Verdana"/>
                <a:cs typeface="Verdana"/>
              </a:rPr>
              <a:t>a</a:t>
            </a:r>
            <a:r>
              <a:rPr sz="2000" spc="95" dirty="0">
                <a:solidFill>
                  <a:srgbClr val="FFFFFF"/>
                </a:solidFill>
                <a:latin typeface="Verdana"/>
                <a:cs typeface="Verdana"/>
              </a:rPr>
              <a:t>d</a:t>
            </a:r>
            <a:r>
              <a:rPr sz="2000" spc="-35" dirty="0">
                <a:solidFill>
                  <a:srgbClr val="FFFFFF"/>
                </a:solidFill>
                <a:latin typeface="Verdana"/>
                <a:cs typeface="Verdana"/>
              </a:rPr>
              <a:t>a</a:t>
            </a:r>
            <a:r>
              <a:rPr sz="2000" spc="75" dirty="0">
                <a:solidFill>
                  <a:srgbClr val="FFFFFF"/>
                </a:solidFill>
                <a:latin typeface="Verdana"/>
                <a:cs typeface="Verdana"/>
              </a:rPr>
              <a:t>p  </a:t>
            </a:r>
            <a:r>
              <a:rPr sz="2000" spc="125" dirty="0">
                <a:solidFill>
                  <a:srgbClr val="FFFFFF"/>
                </a:solidFill>
                <a:latin typeface="Verdana"/>
                <a:cs typeface="Verdana"/>
              </a:rPr>
              <a:t>BU</a:t>
            </a:r>
            <a:r>
              <a:rPr sz="2000" spc="85" dirty="0">
                <a:solidFill>
                  <a:srgbClr val="FFFFFF"/>
                </a:solidFill>
                <a:latin typeface="Verdana"/>
                <a:cs typeface="Verdana"/>
              </a:rPr>
              <a:t>J</a:t>
            </a:r>
            <a:r>
              <a:rPr sz="2000" spc="35" dirty="0">
                <a:solidFill>
                  <a:srgbClr val="FFFFFF"/>
                </a:solidFill>
                <a:latin typeface="Verdana"/>
                <a:cs typeface="Verdana"/>
              </a:rPr>
              <a:t>K</a:t>
            </a:r>
            <a:r>
              <a:rPr sz="2000" spc="-175" dirty="0">
                <a:solidFill>
                  <a:srgbClr val="FFFFFF"/>
                </a:solidFill>
                <a:latin typeface="Verdana"/>
                <a:cs typeface="Verdana"/>
              </a:rPr>
              <a:t> </a:t>
            </a:r>
            <a:r>
              <a:rPr sz="2000" spc="40" dirty="0">
                <a:solidFill>
                  <a:srgbClr val="FFFFFF"/>
                </a:solidFill>
                <a:latin typeface="Verdana"/>
                <a:cs typeface="Verdana"/>
              </a:rPr>
              <a:t>k</a:t>
            </a:r>
            <a:r>
              <a:rPr sz="2000" spc="50" dirty="0">
                <a:solidFill>
                  <a:srgbClr val="FFFFFF"/>
                </a:solidFill>
                <a:latin typeface="Verdana"/>
                <a:cs typeface="Verdana"/>
              </a:rPr>
              <a:t>u</a:t>
            </a:r>
            <a:r>
              <a:rPr sz="2000" spc="-35" dirty="0">
                <a:solidFill>
                  <a:srgbClr val="FFFFFF"/>
                </a:solidFill>
                <a:latin typeface="Verdana"/>
                <a:cs typeface="Verdana"/>
              </a:rPr>
              <a:t>a</a:t>
            </a:r>
            <a:r>
              <a:rPr sz="2000" spc="-15" dirty="0">
                <a:solidFill>
                  <a:srgbClr val="FFFFFF"/>
                </a:solidFill>
                <a:latin typeface="Verdana"/>
                <a:cs typeface="Verdana"/>
              </a:rPr>
              <a:t>li</a:t>
            </a:r>
            <a:r>
              <a:rPr sz="2000" spc="-35" dirty="0">
                <a:solidFill>
                  <a:srgbClr val="FFFFFF"/>
                </a:solidFill>
                <a:latin typeface="Verdana"/>
                <a:cs typeface="Verdana"/>
              </a:rPr>
              <a:t>f</a:t>
            </a:r>
            <a:r>
              <a:rPr sz="2000" spc="-15" dirty="0">
                <a:solidFill>
                  <a:srgbClr val="FFFFFF"/>
                </a:solidFill>
                <a:latin typeface="Verdana"/>
                <a:cs typeface="Verdana"/>
              </a:rPr>
              <a:t>i</a:t>
            </a:r>
            <a:r>
              <a:rPr sz="2000" spc="-10" dirty="0">
                <a:solidFill>
                  <a:srgbClr val="FFFFFF"/>
                </a:solidFill>
                <a:latin typeface="Verdana"/>
                <a:cs typeface="Verdana"/>
              </a:rPr>
              <a:t>k</a:t>
            </a:r>
            <a:r>
              <a:rPr sz="2000" spc="-15" dirty="0">
                <a:solidFill>
                  <a:srgbClr val="FFFFFF"/>
                </a:solidFill>
                <a:latin typeface="Verdana"/>
                <a:cs typeface="Verdana"/>
              </a:rPr>
              <a:t>a</a:t>
            </a:r>
            <a:r>
              <a:rPr sz="2000" spc="-70" dirty="0">
                <a:solidFill>
                  <a:srgbClr val="FFFFFF"/>
                </a:solidFill>
                <a:latin typeface="Verdana"/>
                <a:cs typeface="Verdana"/>
              </a:rPr>
              <a:t>s</a:t>
            </a:r>
            <a:r>
              <a:rPr sz="2000" spc="-15" dirty="0">
                <a:solidFill>
                  <a:srgbClr val="FFFFFF"/>
                </a:solidFill>
                <a:latin typeface="Verdana"/>
                <a:cs typeface="Verdana"/>
              </a:rPr>
              <a:t>i</a:t>
            </a:r>
            <a:r>
              <a:rPr sz="2000" spc="-180" dirty="0">
                <a:solidFill>
                  <a:srgbClr val="FFFFFF"/>
                </a:solidFill>
                <a:latin typeface="Verdana"/>
                <a:cs typeface="Verdana"/>
              </a:rPr>
              <a:t> </a:t>
            </a:r>
            <a:r>
              <a:rPr sz="2000" spc="114" dirty="0">
                <a:solidFill>
                  <a:srgbClr val="FFFFFF"/>
                </a:solidFill>
                <a:latin typeface="Verdana"/>
                <a:cs typeface="Verdana"/>
              </a:rPr>
              <a:t>m</a:t>
            </a:r>
            <a:r>
              <a:rPr sz="2000" spc="75" dirty="0">
                <a:solidFill>
                  <a:srgbClr val="FFFFFF"/>
                </a:solidFill>
                <a:latin typeface="Verdana"/>
                <a:cs typeface="Verdana"/>
              </a:rPr>
              <a:t>e</a:t>
            </a:r>
            <a:r>
              <a:rPr sz="2000" spc="80" dirty="0">
                <a:solidFill>
                  <a:srgbClr val="FFFFFF"/>
                </a:solidFill>
                <a:latin typeface="Verdana"/>
                <a:cs typeface="Verdana"/>
              </a:rPr>
              <a:t>n</a:t>
            </a:r>
            <a:r>
              <a:rPr sz="2000" spc="20" dirty="0">
                <a:solidFill>
                  <a:srgbClr val="FFFFFF"/>
                </a:solidFill>
                <a:latin typeface="Verdana"/>
                <a:cs typeface="Verdana"/>
              </a:rPr>
              <a:t>e</a:t>
            </a:r>
            <a:r>
              <a:rPr sz="2000" spc="80" dirty="0">
                <a:solidFill>
                  <a:srgbClr val="FFFFFF"/>
                </a:solidFill>
                <a:latin typeface="Verdana"/>
                <a:cs typeface="Verdana"/>
              </a:rPr>
              <a:t>n</a:t>
            </a:r>
            <a:r>
              <a:rPr sz="2000" spc="50" dirty="0">
                <a:solidFill>
                  <a:srgbClr val="FFFFFF"/>
                </a:solidFill>
                <a:latin typeface="Verdana"/>
                <a:cs typeface="Verdana"/>
              </a:rPr>
              <a:t>g</a:t>
            </a:r>
            <a:r>
              <a:rPr sz="2000" spc="45" dirty="0">
                <a:solidFill>
                  <a:srgbClr val="FFFFFF"/>
                </a:solidFill>
                <a:latin typeface="Verdana"/>
                <a:cs typeface="Verdana"/>
              </a:rPr>
              <a:t>a</a:t>
            </a:r>
            <a:r>
              <a:rPr sz="2000" spc="80" dirty="0">
                <a:solidFill>
                  <a:srgbClr val="FFFFFF"/>
                </a:solidFill>
                <a:latin typeface="Verdana"/>
                <a:cs typeface="Verdana"/>
              </a:rPr>
              <a:t>h</a:t>
            </a:r>
            <a:r>
              <a:rPr sz="2000" spc="-305" dirty="0">
                <a:solidFill>
                  <a:srgbClr val="FFFFFF"/>
                </a:solidFill>
                <a:latin typeface="Verdana"/>
                <a:cs typeface="Verdana"/>
              </a:rPr>
              <a:t>,</a:t>
            </a:r>
            <a:r>
              <a:rPr sz="2000" spc="-180" dirty="0">
                <a:solidFill>
                  <a:srgbClr val="FFFFFF"/>
                </a:solidFill>
                <a:latin typeface="Verdana"/>
                <a:cs typeface="Verdana"/>
              </a:rPr>
              <a:t> </a:t>
            </a:r>
            <a:r>
              <a:rPr sz="2000" spc="140" dirty="0">
                <a:solidFill>
                  <a:srgbClr val="FFFFFF"/>
                </a:solidFill>
                <a:latin typeface="Verdana"/>
                <a:cs typeface="Verdana"/>
              </a:rPr>
              <a:t>B</a:t>
            </a:r>
            <a:r>
              <a:rPr sz="2000" spc="120" dirty="0">
                <a:solidFill>
                  <a:srgbClr val="FFFFFF"/>
                </a:solidFill>
                <a:latin typeface="Verdana"/>
                <a:cs typeface="Verdana"/>
              </a:rPr>
              <a:t>U</a:t>
            </a:r>
            <a:r>
              <a:rPr sz="2000" spc="85" dirty="0">
                <a:solidFill>
                  <a:srgbClr val="FFFFFF"/>
                </a:solidFill>
                <a:latin typeface="Verdana"/>
                <a:cs typeface="Verdana"/>
              </a:rPr>
              <a:t>J</a:t>
            </a:r>
            <a:r>
              <a:rPr sz="2000" spc="20" dirty="0">
                <a:solidFill>
                  <a:srgbClr val="FFFFFF"/>
                </a:solidFill>
                <a:latin typeface="Verdana"/>
                <a:cs typeface="Verdana"/>
              </a:rPr>
              <a:t>K  </a:t>
            </a:r>
            <a:r>
              <a:rPr sz="2000" spc="40" dirty="0">
                <a:solidFill>
                  <a:srgbClr val="FFFFFF"/>
                </a:solidFill>
                <a:latin typeface="Verdana"/>
                <a:cs typeface="Verdana"/>
              </a:rPr>
              <a:t>k</a:t>
            </a:r>
            <a:r>
              <a:rPr sz="2000" spc="50" dirty="0">
                <a:solidFill>
                  <a:srgbClr val="FFFFFF"/>
                </a:solidFill>
                <a:latin typeface="Verdana"/>
                <a:cs typeface="Verdana"/>
              </a:rPr>
              <a:t>u</a:t>
            </a:r>
            <a:r>
              <a:rPr sz="2000" spc="-35" dirty="0">
                <a:solidFill>
                  <a:srgbClr val="FFFFFF"/>
                </a:solidFill>
                <a:latin typeface="Verdana"/>
                <a:cs typeface="Verdana"/>
              </a:rPr>
              <a:t>a</a:t>
            </a:r>
            <a:r>
              <a:rPr sz="2000" spc="-15" dirty="0">
                <a:solidFill>
                  <a:srgbClr val="FFFFFF"/>
                </a:solidFill>
                <a:latin typeface="Verdana"/>
                <a:cs typeface="Verdana"/>
              </a:rPr>
              <a:t>li</a:t>
            </a:r>
            <a:r>
              <a:rPr sz="2000" spc="-35" dirty="0">
                <a:solidFill>
                  <a:srgbClr val="FFFFFF"/>
                </a:solidFill>
                <a:latin typeface="Verdana"/>
                <a:cs typeface="Verdana"/>
              </a:rPr>
              <a:t>f</a:t>
            </a:r>
            <a:r>
              <a:rPr sz="2000" spc="-15" dirty="0">
                <a:solidFill>
                  <a:srgbClr val="FFFFFF"/>
                </a:solidFill>
                <a:latin typeface="Verdana"/>
                <a:cs typeface="Verdana"/>
              </a:rPr>
              <a:t>i</a:t>
            </a:r>
            <a:r>
              <a:rPr sz="2000" spc="-10" dirty="0">
                <a:solidFill>
                  <a:srgbClr val="FFFFFF"/>
                </a:solidFill>
                <a:latin typeface="Verdana"/>
                <a:cs typeface="Verdana"/>
              </a:rPr>
              <a:t>k</a:t>
            </a:r>
            <a:r>
              <a:rPr sz="2000" spc="-15" dirty="0">
                <a:solidFill>
                  <a:srgbClr val="FFFFFF"/>
                </a:solidFill>
                <a:latin typeface="Verdana"/>
                <a:cs typeface="Verdana"/>
              </a:rPr>
              <a:t>a</a:t>
            </a:r>
            <a:r>
              <a:rPr sz="2000" spc="-70" dirty="0">
                <a:solidFill>
                  <a:srgbClr val="FFFFFF"/>
                </a:solidFill>
                <a:latin typeface="Verdana"/>
                <a:cs typeface="Verdana"/>
              </a:rPr>
              <a:t>s</a:t>
            </a:r>
            <a:r>
              <a:rPr sz="2000" spc="-15" dirty="0">
                <a:solidFill>
                  <a:srgbClr val="FFFFFF"/>
                </a:solidFill>
                <a:latin typeface="Verdana"/>
                <a:cs typeface="Verdana"/>
              </a:rPr>
              <a:t>i</a:t>
            </a:r>
            <a:r>
              <a:rPr sz="2000" spc="-180" dirty="0">
                <a:solidFill>
                  <a:srgbClr val="FFFFFF"/>
                </a:solidFill>
                <a:latin typeface="Verdana"/>
                <a:cs typeface="Verdana"/>
              </a:rPr>
              <a:t> </a:t>
            </a:r>
            <a:r>
              <a:rPr sz="2000" spc="10" dirty="0">
                <a:solidFill>
                  <a:srgbClr val="FFFFFF"/>
                </a:solidFill>
                <a:latin typeface="Verdana"/>
                <a:cs typeface="Verdana"/>
              </a:rPr>
              <a:t>k</a:t>
            </a:r>
            <a:r>
              <a:rPr sz="2000" spc="15" dirty="0">
                <a:solidFill>
                  <a:srgbClr val="FFFFFF"/>
                </a:solidFill>
                <a:latin typeface="Verdana"/>
                <a:cs typeface="Verdana"/>
              </a:rPr>
              <a:t>e</a:t>
            </a:r>
            <a:r>
              <a:rPr sz="2000" spc="80" dirty="0">
                <a:solidFill>
                  <a:srgbClr val="FFFFFF"/>
                </a:solidFill>
                <a:latin typeface="Verdana"/>
                <a:cs typeface="Verdana"/>
              </a:rPr>
              <a:t>c</a:t>
            </a:r>
            <a:r>
              <a:rPr sz="2000" spc="-15" dirty="0">
                <a:solidFill>
                  <a:srgbClr val="FFFFFF"/>
                </a:solidFill>
                <a:latin typeface="Verdana"/>
                <a:cs typeface="Verdana"/>
              </a:rPr>
              <a:t>i</a:t>
            </a:r>
            <a:r>
              <a:rPr sz="2000" spc="-20" dirty="0">
                <a:solidFill>
                  <a:srgbClr val="FFFFFF"/>
                </a:solidFill>
                <a:latin typeface="Verdana"/>
                <a:cs typeface="Verdana"/>
              </a:rPr>
              <a:t>l</a:t>
            </a:r>
            <a:r>
              <a:rPr sz="2000" spc="-305" dirty="0">
                <a:solidFill>
                  <a:srgbClr val="FFFFFF"/>
                </a:solidFill>
                <a:latin typeface="Verdana"/>
                <a:cs typeface="Verdana"/>
              </a:rPr>
              <a:t>,</a:t>
            </a:r>
            <a:r>
              <a:rPr sz="2000" spc="-180" dirty="0">
                <a:solidFill>
                  <a:srgbClr val="FFFFFF"/>
                </a:solidFill>
                <a:latin typeface="Verdana"/>
                <a:cs typeface="Verdana"/>
              </a:rPr>
              <a:t> </a:t>
            </a:r>
            <a:r>
              <a:rPr sz="2000" spc="95" dirty="0">
                <a:solidFill>
                  <a:srgbClr val="FFFFFF"/>
                </a:solidFill>
                <a:latin typeface="Verdana"/>
                <a:cs typeface="Verdana"/>
              </a:rPr>
              <a:t>d</a:t>
            </a:r>
            <a:r>
              <a:rPr sz="2000" spc="-30" dirty="0">
                <a:solidFill>
                  <a:srgbClr val="FFFFFF"/>
                </a:solidFill>
                <a:latin typeface="Verdana"/>
                <a:cs typeface="Verdana"/>
              </a:rPr>
              <a:t>a</a:t>
            </a:r>
            <a:r>
              <a:rPr sz="2000" spc="85" dirty="0">
                <a:solidFill>
                  <a:srgbClr val="FFFFFF"/>
                </a:solidFill>
                <a:latin typeface="Verdana"/>
                <a:cs typeface="Verdana"/>
              </a:rPr>
              <a:t>n</a:t>
            </a:r>
            <a:r>
              <a:rPr sz="2000" spc="-185" dirty="0">
                <a:solidFill>
                  <a:srgbClr val="FFFFFF"/>
                </a:solidFill>
                <a:latin typeface="Verdana"/>
                <a:cs typeface="Verdana"/>
              </a:rPr>
              <a:t> </a:t>
            </a:r>
            <a:r>
              <a:rPr sz="2000" spc="5" dirty="0">
                <a:solidFill>
                  <a:srgbClr val="FFFFFF"/>
                </a:solidFill>
                <a:latin typeface="Verdana"/>
                <a:cs typeface="Verdana"/>
              </a:rPr>
              <a:t>u</a:t>
            </a:r>
            <a:r>
              <a:rPr sz="2000" dirty="0">
                <a:solidFill>
                  <a:srgbClr val="FFFFFF"/>
                </a:solidFill>
                <a:latin typeface="Verdana"/>
                <a:cs typeface="Verdana"/>
              </a:rPr>
              <a:t>s</a:t>
            </a:r>
            <a:r>
              <a:rPr sz="2000" spc="-35" dirty="0">
                <a:solidFill>
                  <a:srgbClr val="FFFFFF"/>
                </a:solidFill>
                <a:latin typeface="Verdana"/>
                <a:cs typeface="Verdana"/>
              </a:rPr>
              <a:t>a</a:t>
            </a:r>
            <a:r>
              <a:rPr sz="2000" spc="80" dirty="0">
                <a:solidFill>
                  <a:srgbClr val="FFFFFF"/>
                </a:solidFill>
                <a:latin typeface="Verdana"/>
                <a:cs typeface="Verdana"/>
              </a:rPr>
              <a:t>h</a:t>
            </a:r>
            <a:r>
              <a:rPr sz="2000" spc="-25" dirty="0">
                <a:solidFill>
                  <a:srgbClr val="FFFFFF"/>
                </a:solidFill>
                <a:latin typeface="Verdana"/>
                <a:cs typeface="Verdana"/>
              </a:rPr>
              <a:t>a</a:t>
            </a:r>
            <a:r>
              <a:rPr sz="2000" spc="-185" dirty="0">
                <a:solidFill>
                  <a:srgbClr val="FFFFFF"/>
                </a:solidFill>
                <a:latin typeface="Verdana"/>
                <a:cs typeface="Verdana"/>
              </a:rPr>
              <a:t> </a:t>
            </a:r>
            <a:r>
              <a:rPr sz="2000" spc="-15" dirty="0">
                <a:solidFill>
                  <a:srgbClr val="FFFFFF"/>
                </a:solidFill>
                <a:latin typeface="Verdana"/>
                <a:cs typeface="Verdana"/>
              </a:rPr>
              <a:t>or</a:t>
            </a:r>
            <a:r>
              <a:rPr sz="2000" spc="-35" dirty="0">
                <a:solidFill>
                  <a:srgbClr val="FFFFFF"/>
                </a:solidFill>
                <a:latin typeface="Verdana"/>
                <a:cs typeface="Verdana"/>
              </a:rPr>
              <a:t>a</a:t>
            </a:r>
            <a:r>
              <a:rPr sz="2000" spc="75" dirty="0">
                <a:solidFill>
                  <a:srgbClr val="FFFFFF"/>
                </a:solidFill>
                <a:latin typeface="Verdana"/>
                <a:cs typeface="Verdana"/>
              </a:rPr>
              <a:t>ng  </a:t>
            </a:r>
            <a:r>
              <a:rPr sz="2000" spc="-10" dirty="0">
                <a:solidFill>
                  <a:srgbClr val="FFFFFF"/>
                </a:solidFill>
                <a:latin typeface="Verdana"/>
                <a:cs typeface="Verdana"/>
              </a:rPr>
              <a:t>perseorangan.</a:t>
            </a:r>
            <a:endParaRPr sz="2000">
              <a:latin typeface="Verdana"/>
              <a:cs typeface="Verdana"/>
            </a:endParaRPr>
          </a:p>
          <a:p>
            <a:pPr>
              <a:lnSpc>
                <a:spcPct val="100000"/>
              </a:lnSpc>
              <a:spcBef>
                <a:spcPts val="15"/>
              </a:spcBef>
            </a:pPr>
            <a:endParaRPr sz="2000">
              <a:latin typeface="Verdana"/>
              <a:cs typeface="Verdana"/>
            </a:endParaRPr>
          </a:p>
          <a:p>
            <a:pPr marL="2577465">
              <a:lnSpc>
                <a:spcPct val="100000"/>
              </a:lnSpc>
            </a:pPr>
            <a:r>
              <a:rPr sz="2000" b="1" spc="105" dirty="0">
                <a:solidFill>
                  <a:srgbClr val="1D3166"/>
                </a:solidFill>
                <a:latin typeface="Tahoma"/>
                <a:cs typeface="Tahoma"/>
              </a:rPr>
              <a:t>PASAL</a:t>
            </a:r>
            <a:r>
              <a:rPr sz="2000" b="1" spc="-55" dirty="0">
                <a:solidFill>
                  <a:srgbClr val="1D3166"/>
                </a:solidFill>
                <a:latin typeface="Tahoma"/>
                <a:cs typeface="Tahoma"/>
              </a:rPr>
              <a:t> </a:t>
            </a:r>
            <a:r>
              <a:rPr sz="2000" b="1" spc="-85" dirty="0">
                <a:solidFill>
                  <a:srgbClr val="1D3166"/>
                </a:solidFill>
                <a:latin typeface="Tahoma"/>
                <a:cs typeface="Tahoma"/>
              </a:rPr>
              <a:t>5</a:t>
            </a:r>
            <a:endParaRPr sz="2000">
              <a:latin typeface="Tahoma"/>
              <a:cs typeface="Tahoma"/>
            </a:endParaRPr>
          </a:p>
        </p:txBody>
      </p:sp>
      <p:sp>
        <p:nvSpPr>
          <p:cNvPr id="17" name="object 17"/>
          <p:cNvSpPr txBox="1"/>
          <p:nvPr/>
        </p:nvSpPr>
        <p:spPr>
          <a:xfrm>
            <a:off x="2650070" y="5695188"/>
            <a:ext cx="1164590" cy="330200"/>
          </a:xfrm>
          <a:prstGeom prst="rect">
            <a:avLst/>
          </a:prstGeom>
        </p:spPr>
        <p:txBody>
          <a:bodyPr vert="horz" wrap="square" lIns="0" tIns="12700" rIns="0" bIns="0" rtlCol="0">
            <a:spAutoFit/>
          </a:bodyPr>
          <a:lstStyle/>
          <a:p>
            <a:pPr marL="12700">
              <a:lnSpc>
                <a:spcPct val="100000"/>
              </a:lnSpc>
              <a:spcBef>
                <a:spcPts val="100"/>
              </a:spcBef>
            </a:pPr>
            <a:r>
              <a:rPr sz="2000" b="1" spc="105" dirty="0">
                <a:solidFill>
                  <a:srgbClr val="1D3166"/>
                </a:solidFill>
                <a:latin typeface="Tahoma"/>
                <a:cs typeface="Tahoma"/>
              </a:rPr>
              <a:t>PASAL</a:t>
            </a:r>
            <a:r>
              <a:rPr sz="2000" b="1" spc="-85" dirty="0">
                <a:solidFill>
                  <a:srgbClr val="1D3166"/>
                </a:solidFill>
                <a:latin typeface="Tahoma"/>
                <a:cs typeface="Tahoma"/>
              </a:rPr>
              <a:t> </a:t>
            </a:r>
            <a:r>
              <a:rPr sz="2000" b="1" spc="100" dirty="0">
                <a:solidFill>
                  <a:srgbClr val="1D3166"/>
                </a:solidFill>
                <a:latin typeface="Tahoma"/>
                <a:cs typeface="Tahoma"/>
              </a:rPr>
              <a:t>4</a:t>
            </a:r>
            <a:endParaRPr sz="2000">
              <a:latin typeface="Tahoma"/>
              <a:cs typeface="Tahoma"/>
            </a:endParaRPr>
          </a:p>
        </p:txBody>
      </p:sp>
      <p:sp>
        <p:nvSpPr>
          <p:cNvPr id="18" name="object 18"/>
          <p:cNvSpPr txBox="1"/>
          <p:nvPr/>
        </p:nvSpPr>
        <p:spPr>
          <a:xfrm>
            <a:off x="6200140" y="6298692"/>
            <a:ext cx="5588000" cy="455295"/>
          </a:xfrm>
          <a:prstGeom prst="rect">
            <a:avLst/>
          </a:prstGeom>
        </p:spPr>
        <p:txBody>
          <a:bodyPr vert="horz" wrap="square" lIns="0" tIns="9525" rIns="0" bIns="0" rtlCol="0">
            <a:spAutoFit/>
          </a:bodyPr>
          <a:lstStyle/>
          <a:p>
            <a:pPr marL="12700" marR="5080">
              <a:lnSpc>
                <a:spcPct val="101400"/>
              </a:lnSpc>
              <a:spcBef>
                <a:spcPts val="75"/>
              </a:spcBef>
              <a:tabLst>
                <a:tab pos="889635" algn="l"/>
                <a:tab pos="1550670" algn="l"/>
                <a:tab pos="2265680" algn="l"/>
                <a:tab pos="2816225" algn="l"/>
                <a:tab pos="3961129" algn="l"/>
                <a:tab pos="4606290" algn="l"/>
              </a:tabLst>
            </a:pPr>
            <a:r>
              <a:rPr sz="1400" b="1" spc="45" dirty="0">
                <a:solidFill>
                  <a:srgbClr val="1D3166"/>
                </a:solidFill>
                <a:latin typeface="Tahoma"/>
                <a:cs typeface="Tahoma"/>
              </a:rPr>
              <a:t>Ca</a:t>
            </a:r>
            <a:r>
              <a:rPr sz="1400" b="1" spc="35" dirty="0">
                <a:solidFill>
                  <a:srgbClr val="1D3166"/>
                </a:solidFill>
                <a:latin typeface="Tahoma"/>
                <a:cs typeface="Tahoma"/>
              </a:rPr>
              <a:t>t</a:t>
            </a:r>
            <a:r>
              <a:rPr sz="1400" b="1" spc="25" dirty="0">
                <a:solidFill>
                  <a:srgbClr val="1D3166"/>
                </a:solidFill>
                <a:latin typeface="Tahoma"/>
                <a:cs typeface="Tahoma"/>
              </a:rPr>
              <a:t>a</a:t>
            </a:r>
            <a:r>
              <a:rPr sz="1400" b="1" spc="20" dirty="0">
                <a:solidFill>
                  <a:srgbClr val="1D3166"/>
                </a:solidFill>
                <a:latin typeface="Tahoma"/>
                <a:cs typeface="Tahoma"/>
              </a:rPr>
              <a:t>t</a:t>
            </a:r>
            <a:r>
              <a:rPr sz="1400" b="1" spc="40" dirty="0">
                <a:solidFill>
                  <a:srgbClr val="1D3166"/>
                </a:solidFill>
                <a:latin typeface="Tahoma"/>
                <a:cs typeface="Tahoma"/>
              </a:rPr>
              <a:t>a</a:t>
            </a:r>
            <a:r>
              <a:rPr sz="1400" b="1" spc="50" dirty="0">
                <a:solidFill>
                  <a:srgbClr val="1D3166"/>
                </a:solidFill>
                <a:latin typeface="Tahoma"/>
                <a:cs typeface="Tahoma"/>
              </a:rPr>
              <a:t>n</a:t>
            </a:r>
            <a:r>
              <a:rPr sz="1400" b="1" dirty="0">
                <a:solidFill>
                  <a:srgbClr val="1D3166"/>
                </a:solidFill>
                <a:latin typeface="Tahoma"/>
                <a:cs typeface="Tahoma"/>
              </a:rPr>
              <a:t>	</a:t>
            </a:r>
            <a:r>
              <a:rPr sz="1400" b="1" spc="25" dirty="0">
                <a:solidFill>
                  <a:srgbClr val="1D3166"/>
                </a:solidFill>
                <a:latin typeface="Tahoma"/>
                <a:cs typeface="Tahoma"/>
              </a:rPr>
              <a:t>te</a:t>
            </a:r>
            <a:r>
              <a:rPr sz="1400" b="1" spc="15" dirty="0">
                <a:solidFill>
                  <a:srgbClr val="1D3166"/>
                </a:solidFill>
                <a:latin typeface="Tahoma"/>
                <a:cs typeface="Tahoma"/>
              </a:rPr>
              <a:t>r</a:t>
            </a:r>
            <a:r>
              <a:rPr sz="1400" b="1" spc="35" dirty="0">
                <a:solidFill>
                  <a:srgbClr val="1D3166"/>
                </a:solidFill>
                <a:latin typeface="Tahoma"/>
                <a:cs typeface="Tahoma"/>
              </a:rPr>
              <a:t>tib</a:t>
            </a:r>
            <a:r>
              <a:rPr sz="1400" b="1" dirty="0">
                <a:solidFill>
                  <a:srgbClr val="1D3166"/>
                </a:solidFill>
                <a:latin typeface="Tahoma"/>
                <a:cs typeface="Tahoma"/>
              </a:rPr>
              <a:t>	</a:t>
            </a:r>
            <a:r>
              <a:rPr sz="1400" b="1" spc="45" dirty="0">
                <a:solidFill>
                  <a:srgbClr val="1D3166"/>
                </a:solidFill>
                <a:latin typeface="Tahoma"/>
                <a:cs typeface="Tahoma"/>
              </a:rPr>
              <a:t>U</a:t>
            </a:r>
            <a:r>
              <a:rPr sz="1400" b="1" spc="25" dirty="0">
                <a:solidFill>
                  <a:srgbClr val="1D3166"/>
                </a:solidFill>
                <a:latin typeface="Tahoma"/>
                <a:cs typeface="Tahoma"/>
              </a:rPr>
              <a:t>s</a:t>
            </a:r>
            <a:r>
              <a:rPr sz="1400" b="1" spc="20" dirty="0">
                <a:solidFill>
                  <a:srgbClr val="1D3166"/>
                </a:solidFill>
                <a:latin typeface="Tahoma"/>
                <a:cs typeface="Tahoma"/>
              </a:rPr>
              <a:t>a</a:t>
            </a:r>
            <a:r>
              <a:rPr sz="1400" b="1" spc="65" dirty="0">
                <a:solidFill>
                  <a:srgbClr val="1D3166"/>
                </a:solidFill>
                <a:latin typeface="Tahoma"/>
                <a:cs typeface="Tahoma"/>
              </a:rPr>
              <a:t>h</a:t>
            </a:r>
            <a:r>
              <a:rPr sz="1400" b="1" spc="25" dirty="0">
                <a:solidFill>
                  <a:srgbClr val="1D3166"/>
                </a:solidFill>
                <a:latin typeface="Tahoma"/>
                <a:cs typeface="Tahoma"/>
              </a:rPr>
              <a:t>a</a:t>
            </a:r>
            <a:r>
              <a:rPr sz="1400" b="1" dirty="0">
                <a:solidFill>
                  <a:srgbClr val="1D3166"/>
                </a:solidFill>
                <a:latin typeface="Tahoma"/>
                <a:cs typeface="Tahoma"/>
              </a:rPr>
              <a:t>	</a:t>
            </a:r>
            <a:r>
              <a:rPr sz="1400" b="1" spc="40" dirty="0">
                <a:solidFill>
                  <a:srgbClr val="1D3166"/>
                </a:solidFill>
                <a:latin typeface="Tahoma"/>
                <a:cs typeface="Tahoma"/>
              </a:rPr>
              <a:t>J</a:t>
            </a:r>
            <a:r>
              <a:rPr sz="1400" b="1" spc="35" dirty="0">
                <a:solidFill>
                  <a:srgbClr val="1D3166"/>
                </a:solidFill>
                <a:latin typeface="Tahoma"/>
                <a:cs typeface="Tahoma"/>
              </a:rPr>
              <a:t>a</a:t>
            </a:r>
            <a:r>
              <a:rPr sz="1400" b="1" spc="10" dirty="0">
                <a:solidFill>
                  <a:srgbClr val="1D3166"/>
                </a:solidFill>
                <a:latin typeface="Tahoma"/>
                <a:cs typeface="Tahoma"/>
              </a:rPr>
              <a:t>s</a:t>
            </a:r>
            <a:r>
              <a:rPr sz="1400" b="1" spc="25" dirty="0">
                <a:solidFill>
                  <a:srgbClr val="1D3166"/>
                </a:solidFill>
                <a:latin typeface="Tahoma"/>
                <a:cs typeface="Tahoma"/>
              </a:rPr>
              <a:t>a</a:t>
            </a:r>
            <a:r>
              <a:rPr sz="1400" b="1" dirty="0">
                <a:solidFill>
                  <a:srgbClr val="1D3166"/>
                </a:solidFill>
                <a:latin typeface="Tahoma"/>
                <a:cs typeface="Tahoma"/>
              </a:rPr>
              <a:t>	</a:t>
            </a:r>
            <a:r>
              <a:rPr sz="1400" b="1" spc="60" dirty="0">
                <a:solidFill>
                  <a:srgbClr val="1D3166"/>
                </a:solidFill>
                <a:latin typeface="Tahoma"/>
                <a:cs typeface="Tahoma"/>
              </a:rPr>
              <a:t>K</a:t>
            </a:r>
            <a:r>
              <a:rPr sz="1400" b="1" spc="45" dirty="0">
                <a:solidFill>
                  <a:srgbClr val="1D3166"/>
                </a:solidFill>
                <a:latin typeface="Tahoma"/>
                <a:cs typeface="Tahoma"/>
              </a:rPr>
              <a:t>o</a:t>
            </a:r>
            <a:r>
              <a:rPr sz="1400" b="1" spc="60" dirty="0">
                <a:solidFill>
                  <a:srgbClr val="1D3166"/>
                </a:solidFill>
                <a:latin typeface="Tahoma"/>
                <a:cs typeface="Tahoma"/>
              </a:rPr>
              <a:t>n</a:t>
            </a:r>
            <a:r>
              <a:rPr sz="1400" b="1" spc="10" dirty="0">
                <a:solidFill>
                  <a:srgbClr val="1D3166"/>
                </a:solidFill>
                <a:latin typeface="Tahoma"/>
                <a:cs typeface="Tahoma"/>
              </a:rPr>
              <a:t>s</a:t>
            </a:r>
            <a:r>
              <a:rPr sz="1400" b="1" spc="25" dirty="0">
                <a:solidFill>
                  <a:srgbClr val="1D3166"/>
                </a:solidFill>
                <a:latin typeface="Tahoma"/>
                <a:cs typeface="Tahoma"/>
              </a:rPr>
              <a:t>t</a:t>
            </a:r>
            <a:r>
              <a:rPr sz="1400" b="1" spc="-10" dirty="0">
                <a:solidFill>
                  <a:srgbClr val="1D3166"/>
                </a:solidFill>
                <a:latin typeface="Tahoma"/>
                <a:cs typeface="Tahoma"/>
              </a:rPr>
              <a:t>r</a:t>
            </a:r>
            <a:r>
              <a:rPr sz="1400" b="1" spc="65" dirty="0">
                <a:solidFill>
                  <a:srgbClr val="1D3166"/>
                </a:solidFill>
                <a:latin typeface="Tahoma"/>
                <a:cs typeface="Tahoma"/>
              </a:rPr>
              <a:t>u</a:t>
            </a:r>
            <a:r>
              <a:rPr sz="1400" b="1" spc="55" dirty="0">
                <a:solidFill>
                  <a:srgbClr val="1D3166"/>
                </a:solidFill>
                <a:latin typeface="Tahoma"/>
                <a:cs typeface="Tahoma"/>
              </a:rPr>
              <a:t>k</a:t>
            </a:r>
            <a:r>
              <a:rPr sz="1400" b="1" spc="35" dirty="0">
                <a:solidFill>
                  <a:srgbClr val="1D3166"/>
                </a:solidFill>
                <a:latin typeface="Tahoma"/>
                <a:cs typeface="Tahoma"/>
              </a:rPr>
              <a:t>s</a:t>
            </a:r>
            <a:r>
              <a:rPr sz="1400" b="1" spc="-5" dirty="0">
                <a:solidFill>
                  <a:srgbClr val="1D3166"/>
                </a:solidFill>
                <a:latin typeface="Tahoma"/>
                <a:cs typeface="Tahoma"/>
              </a:rPr>
              <a:t>i</a:t>
            </a:r>
            <a:r>
              <a:rPr sz="1400" b="1" dirty="0">
                <a:solidFill>
                  <a:srgbClr val="1D3166"/>
                </a:solidFill>
                <a:latin typeface="Tahoma"/>
                <a:cs typeface="Tahoma"/>
              </a:rPr>
              <a:t>	</a:t>
            </a:r>
            <a:r>
              <a:rPr sz="1400" b="1" spc="85" dirty="0">
                <a:solidFill>
                  <a:srgbClr val="1D3166"/>
                </a:solidFill>
                <a:latin typeface="Tahoma"/>
                <a:cs typeface="Tahoma"/>
              </a:rPr>
              <a:t>BU</a:t>
            </a:r>
            <a:r>
              <a:rPr sz="1400" b="1" spc="60" dirty="0">
                <a:solidFill>
                  <a:srgbClr val="1D3166"/>
                </a:solidFill>
                <a:latin typeface="Tahoma"/>
                <a:cs typeface="Tahoma"/>
              </a:rPr>
              <a:t>JK</a:t>
            </a:r>
            <a:r>
              <a:rPr sz="1400" b="1" dirty="0">
                <a:solidFill>
                  <a:srgbClr val="1D3166"/>
                </a:solidFill>
                <a:latin typeface="Tahoma"/>
                <a:cs typeface="Tahoma"/>
              </a:rPr>
              <a:t>	</a:t>
            </a:r>
            <a:r>
              <a:rPr sz="1400" b="1" spc="60" dirty="0">
                <a:solidFill>
                  <a:srgbClr val="1D3166"/>
                </a:solidFill>
                <a:latin typeface="Tahoma"/>
                <a:cs typeface="Tahoma"/>
              </a:rPr>
              <a:t>Ku</a:t>
            </a:r>
            <a:r>
              <a:rPr sz="1400" b="1" spc="20" dirty="0">
                <a:solidFill>
                  <a:srgbClr val="1D3166"/>
                </a:solidFill>
                <a:latin typeface="Tahoma"/>
                <a:cs typeface="Tahoma"/>
              </a:rPr>
              <a:t>a</a:t>
            </a:r>
            <a:r>
              <a:rPr sz="1400" b="1" spc="-5" dirty="0">
                <a:solidFill>
                  <a:srgbClr val="1D3166"/>
                </a:solidFill>
                <a:latin typeface="Tahoma"/>
                <a:cs typeface="Tahoma"/>
              </a:rPr>
              <a:t>li</a:t>
            </a:r>
            <a:r>
              <a:rPr sz="1400" b="1" dirty="0">
                <a:solidFill>
                  <a:srgbClr val="1D3166"/>
                </a:solidFill>
                <a:latin typeface="Tahoma"/>
                <a:cs typeface="Tahoma"/>
              </a:rPr>
              <a:t>f</a:t>
            </a:r>
            <a:r>
              <a:rPr sz="1400" b="1" spc="-5" dirty="0">
                <a:solidFill>
                  <a:srgbClr val="1D3166"/>
                </a:solidFill>
                <a:latin typeface="Tahoma"/>
                <a:cs typeface="Tahoma"/>
              </a:rPr>
              <a:t>i</a:t>
            </a:r>
            <a:r>
              <a:rPr sz="1400" b="1" spc="50" dirty="0">
                <a:solidFill>
                  <a:srgbClr val="1D3166"/>
                </a:solidFill>
                <a:latin typeface="Tahoma"/>
                <a:cs typeface="Tahoma"/>
              </a:rPr>
              <a:t>k</a:t>
            </a:r>
            <a:r>
              <a:rPr sz="1400" b="1" spc="45" dirty="0">
                <a:solidFill>
                  <a:srgbClr val="1D3166"/>
                </a:solidFill>
                <a:latin typeface="Tahoma"/>
                <a:cs typeface="Tahoma"/>
              </a:rPr>
              <a:t>a</a:t>
            </a:r>
            <a:r>
              <a:rPr sz="1400" b="1" spc="10" dirty="0">
                <a:solidFill>
                  <a:srgbClr val="1D3166"/>
                </a:solidFill>
                <a:latin typeface="Tahoma"/>
                <a:cs typeface="Tahoma"/>
              </a:rPr>
              <a:t>s</a:t>
            </a:r>
            <a:r>
              <a:rPr sz="1400" b="1" spc="-5" dirty="0">
                <a:solidFill>
                  <a:srgbClr val="1D3166"/>
                </a:solidFill>
                <a:latin typeface="Tahoma"/>
                <a:cs typeface="Tahoma"/>
              </a:rPr>
              <a:t>i  </a:t>
            </a:r>
            <a:r>
              <a:rPr sz="1400" b="1" spc="35" dirty="0">
                <a:solidFill>
                  <a:srgbClr val="1D3166"/>
                </a:solidFill>
                <a:latin typeface="Tahoma"/>
                <a:cs typeface="Tahoma"/>
              </a:rPr>
              <a:t>Besar</a:t>
            </a:r>
            <a:r>
              <a:rPr sz="1400" b="1" spc="-20" dirty="0">
                <a:solidFill>
                  <a:srgbClr val="1D3166"/>
                </a:solidFill>
                <a:latin typeface="Tahoma"/>
                <a:cs typeface="Tahoma"/>
              </a:rPr>
              <a:t> </a:t>
            </a:r>
            <a:r>
              <a:rPr sz="1400" b="1" spc="35" dirty="0">
                <a:solidFill>
                  <a:srgbClr val="1D3166"/>
                </a:solidFill>
                <a:latin typeface="Tahoma"/>
                <a:cs typeface="Tahoma"/>
              </a:rPr>
              <a:t>menjadi</a:t>
            </a:r>
            <a:r>
              <a:rPr sz="1400" b="1" spc="-10" dirty="0">
                <a:solidFill>
                  <a:srgbClr val="1D3166"/>
                </a:solidFill>
                <a:latin typeface="Tahoma"/>
                <a:cs typeface="Tahoma"/>
              </a:rPr>
              <a:t> </a:t>
            </a:r>
            <a:r>
              <a:rPr sz="1400" b="1" spc="55" dirty="0">
                <a:solidFill>
                  <a:srgbClr val="1D3166"/>
                </a:solidFill>
                <a:latin typeface="Tahoma"/>
                <a:cs typeface="Tahoma"/>
              </a:rPr>
              <a:t>kewenangan</a:t>
            </a:r>
            <a:r>
              <a:rPr sz="1400" b="1" spc="-15" dirty="0">
                <a:solidFill>
                  <a:srgbClr val="1D3166"/>
                </a:solidFill>
                <a:latin typeface="Tahoma"/>
                <a:cs typeface="Tahoma"/>
              </a:rPr>
              <a:t> </a:t>
            </a:r>
            <a:r>
              <a:rPr sz="1400" b="1" spc="50" dirty="0">
                <a:solidFill>
                  <a:srgbClr val="1D3166"/>
                </a:solidFill>
                <a:latin typeface="Tahoma"/>
                <a:cs typeface="Tahoma"/>
              </a:rPr>
              <a:t>Pemerintah</a:t>
            </a:r>
            <a:r>
              <a:rPr sz="1400" b="1" spc="-15" dirty="0">
                <a:solidFill>
                  <a:srgbClr val="1D3166"/>
                </a:solidFill>
                <a:latin typeface="Tahoma"/>
                <a:cs typeface="Tahoma"/>
              </a:rPr>
              <a:t> </a:t>
            </a:r>
            <a:r>
              <a:rPr sz="1400" b="1" spc="45" dirty="0">
                <a:solidFill>
                  <a:srgbClr val="1D3166"/>
                </a:solidFill>
                <a:latin typeface="Tahoma"/>
                <a:cs typeface="Tahoma"/>
              </a:rPr>
              <a:t>Pusat</a:t>
            </a:r>
            <a:endParaRPr sz="1400">
              <a:latin typeface="Tahoma"/>
              <a:cs typeface="Tahoma"/>
            </a:endParaRPr>
          </a:p>
        </p:txBody>
      </p:sp>
    </p:spTree>
    <p:extLst>
      <p:ext uri="{BB962C8B-B14F-4D97-AF65-F5344CB8AC3E}">
        <p14:creationId xmlns:p14="http://schemas.microsoft.com/office/powerpoint/2010/main" val="3759738777"/>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pic>
        <p:nvPicPr>
          <p:cNvPr id="3" name="object 3"/>
          <p:cNvPicPr/>
          <p:nvPr/>
        </p:nvPicPr>
        <p:blipFill>
          <a:blip r:embed="rId3" cstate="print"/>
          <a:stretch>
            <a:fillRect/>
          </a:stretch>
        </p:blipFill>
        <p:spPr>
          <a:xfrm>
            <a:off x="10447045" y="174320"/>
            <a:ext cx="1589277" cy="527265"/>
          </a:xfrm>
          <a:prstGeom prst="rect">
            <a:avLst/>
          </a:prstGeom>
        </p:spPr>
      </p:pic>
      <p:grpSp>
        <p:nvGrpSpPr>
          <p:cNvPr id="4" name="object 4"/>
          <p:cNvGrpSpPr/>
          <p:nvPr/>
        </p:nvGrpSpPr>
        <p:grpSpPr>
          <a:xfrm>
            <a:off x="8199437" y="1303731"/>
            <a:ext cx="3992879" cy="5554345"/>
            <a:chOff x="8199437" y="1303731"/>
            <a:chExt cx="3992879" cy="5554345"/>
          </a:xfrm>
        </p:grpSpPr>
        <p:sp>
          <p:nvSpPr>
            <p:cNvPr id="5" name="object 5"/>
            <p:cNvSpPr/>
            <p:nvPr/>
          </p:nvSpPr>
          <p:spPr>
            <a:xfrm>
              <a:off x="10510405" y="1306525"/>
              <a:ext cx="1682114" cy="1357630"/>
            </a:xfrm>
            <a:custGeom>
              <a:avLst/>
              <a:gdLst/>
              <a:ahLst/>
              <a:cxnLst/>
              <a:rect l="l" t="t" r="r" b="b"/>
              <a:pathLst>
                <a:path w="1682115" h="1357630">
                  <a:moveTo>
                    <a:pt x="1142593" y="0"/>
                  </a:moveTo>
                  <a:lnTo>
                    <a:pt x="0" y="676592"/>
                  </a:lnTo>
                  <a:lnTo>
                    <a:pt x="1142593" y="1357452"/>
                  </a:lnTo>
                  <a:lnTo>
                    <a:pt x="1681594" y="1036277"/>
                  </a:lnTo>
                  <a:lnTo>
                    <a:pt x="1681594" y="319161"/>
                  </a:lnTo>
                  <a:lnTo>
                    <a:pt x="1142593" y="0"/>
                  </a:lnTo>
                  <a:close/>
                </a:path>
              </a:pathLst>
            </a:custGeom>
            <a:solidFill>
              <a:srgbClr val="E3E9E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object 6"/>
            <p:cNvSpPr/>
            <p:nvPr/>
          </p:nvSpPr>
          <p:spPr>
            <a:xfrm>
              <a:off x="10510405" y="1983117"/>
              <a:ext cx="1143000" cy="3702685"/>
            </a:xfrm>
            <a:custGeom>
              <a:avLst/>
              <a:gdLst/>
              <a:ahLst/>
              <a:cxnLst/>
              <a:rect l="l" t="t" r="r" b="b"/>
              <a:pathLst>
                <a:path w="1143000" h="3702685">
                  <a:moveTo>
                    <a:pt x="0" y="0"/>
                  </a:moveTo>
                  <a:lnTo>
                    <a:pt x="0" y="3026079"/>
                  </a:lnTo>
                  <a:lnTo>
                    <a:pt x="1142593" y="3702668"/>
                  </a:lnTo>
                  <a:lnTo>
                    <a:pt x="1142593" y="680859"/>
                  </a:lnTo>
                  <a:lnTo>
                    <a:pt x="0" y="0"/>
                  </a:lnTo>
                  <a:close/>
                </a:path>
              </a:pathLst>
            </a:custGeom>
            <a:solidFill>
              <a:srgbClr val="BAC8D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7" name="object 7"/>
            <p:cNvSpPr/>
            <p:nvPr/>
          </p:nvSpPr>
          <p:spPr>
            <a:xfrm>
              <a:off x="11652999" y="2342803"/>
              <a:ext cx="539115" cy="3343275"/>
            </a:xfrm>
            <a:custGeom>
              <a:avLst/>
              <a:gdLst/>
              <a:ahLst/>
              <a:cxnLst/>
              <a:rect l="l" t="t" r="r" b="b"/>
              <a:pathLst>
                <a:path w="539115" h="3343275">
                  <a:moveTo>
                    <a:pt x="539000" y="0"/>
                  </a:moveTo>
                  <a:lnTo>
                    <a:pt x="0" y="321174"/>
                  </a:lnTo>
                  <a:lnTo>
                    <a:pt x="0" y="3342983"/>
                  </a:lnTo>
                  <a:lnTo>
                    <a:pt x="539000" y="3023823"/>
                  </a:lnTo>
                  <a:lnTo>
                    <a:pt x="539000" y="0"/>
                  </a:lnTo>
                  <a:close/>
                </a:path>
              </a:pathLst>
            </a:custGeom>
            <a:solidFill>
              <a:srgbClr val="A5B7C6"/>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8" name="object 8"/>
            <p:cNvSpPr/>
            <p:nvPr/>
          </p:nvSpPr>
          <p:spPr>
            <a:xfrm>
              <a:off x="9364535" y="3090799"/>
              <a:ext cx="2285365" cy="1353185"/>
            </a:xfrm>
            <a:custGeom>
              <a:avLst/>
              <a:gdLst/>
              <a:ahLst/>
              <a:cxnLst/>
              <a:rect l="l" t="t" r="r" b="b"/>
              <a:pathLst>
                <a:path w="2285365" h="1353185">
                  <a:moveTo>
                    <a:pt x="1142593" y="0"/>
                  </a:moveTo>
                  <a:lnTo>
                    <a:pt x="0" y="675982"/>
                  </a:lnTo>
                  <a:lnTo>
                    <a:pt x="1142593" y="1352575"/>
                  </a:lnTo>
                  <a:lnTo>
                    <a:pt x="2285187" y="675982"/>
                  </a:lnTo>
                  <a:lnTo>
                    <a:pt x="1142593" y="0"/>
                  </a:lnTo>
                  <a:close/>
                </a:path>
              </a:pathLst>
            </a:custGeom>
            <a:solidFill>
              <a:srgbClr val="E3E9E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9" name="object 9"/>
            <p:cNvSpPr/>
            <p:nvPr/>
          </p:nvSpPr>
          <p:spPr>
            <a:xfrm>
              <a:off x="9364535" y="3766781"/>
              <a:ext cx="1143000" cy="2596515"/>
            </a:xfrm>
            <a:custGeom>
              <a:avLst/>
              <a:gdLst/>
              <a:ahLst/>
              <a:cxnLst/>
              <a:rect l="l" t="t" r="r" b="b"/>
              <a:pathLst>
                <a:path w="1143000" h="2596515">
                  <a:moveTo>
                    <a:pt x="0" y="0"/>
                  </a:moveTo>
                  <a:lnTo>
                    <a:pt x="0" y="1919538"/>
                  </a:lnTo>
                  <a:lnTo>
                    <a:pt x="1142593" y="2596128"/>
                  </a:lnTo>
                  <a:lnTo>
                    <a:pt x="1142593" y="676592"/>
                  </a:lnTo>
                  <a:lnTo>
                    <a:pt x="0" y="0"/>
                  </a:lnTo>
                  <a:close/>
                </a:path>
              </a:pathLst>
            </a:custGeom>
            <a:solidFill>
              <a:srgbClr val="BAC8D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0" name="object 10"/>
            <p:cNvSpPr/>
            <p:nvPr/>
          </p:nvSpPr>
          <p:spPr>
            <a:xfrm>
              <a:off x="10507129" y="3766781"/>
              <a:ext cx="1143000" cy="2596515"/>
            </a:xfrm>
            <a:custGeom>
              <a:avLst/>
              <a:gdLst/>
              <a:ahLst/>
              <a:cxnLst/>
              <a:rect l="l" t="t" r="r" b="b"/>
              <a:pathLst>
                <a:path w="1143000" h="2596515">
                  <a:moveTo>
                    <a:pt x="1142593" y="0"/>
                  </a:moveTo>
                  <a:lnTo>
                    <a:pt x="0" y="676592"/>
                  </a:lnTo>
                  <a:lnTo>
                    <a:pt x="0" y="2596128"/>
                  </a:lnTo>
                  <a:lnTo>
                    <a:pt x="1142593" y="1919538"/>
                  </a:lnTo>
                  <a:lnTo>
                    <a:pt x="1142593" y="0"/>
                  </a:lnTo>
                  <a:close/>
                </a:path>
              </a:pathLst>
            </a:custGeom>
            <a:solidFill>
              <a:srgbClr val="A5B7C6"/>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1" name="object 11"/>
            <p:cNvSpPr/>
            <p:nvPr/>
          </p:nvSpPr>
          <p:spPr>
            <a:xfrm>
              <a:off x="8249932" y="4741633"/>
              <a:ext cx="2280920" cy="1357630"/>
            </a:xfrm>
            <a:custGeom>
              <a:avLst/>
              <a:gdLst/>
              <a:ahLst/>
              <a:cxnLst/>
              <a:rect l="l" t="t" r="r" b="b"/>
              <a:pathLst>
                <a:path w="2280920" h="1357629">
                  <a:moveTo>
                    <a:pt x="1142580" y="0"/>
                  </a:moveTo>
                  <a:lnTo>
                    <a:pt x="0" y="680847"/>
                  </a:lnTo>
                  <a:lnTo>
                    <a:pt x="1142580" y="1357436"/>
                  </a:lnTo>
                  <a:lnTo>
                    <a:pt x="2280437" y="680847"/>
                  </a:lnTo>
                  <a:lnTo>
                    <a:pt x="1142580" y="0"/>
                  </a:lnTo>
                  <a:close/>
                </a:path>
              </a:pathLst>
            </a:custGeom>
            <a:solidFill>
              <a:srgbClr val="E3E9E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pic>
          <p:nvPicPr>
            <p:cNvPr id="12" name="object 12"/>
            <p:cNvPicPr/>
            <p:nvPr/>
          </p:nvPicPr>
          <p:blipFill>
            <a:blip r:embed="rId4" cstate="print"/>
            <a:stretch>
              <a:fillRect/>
            </a:stretch>
          </p:blipFill>
          <p:spPr>
            <a:xfrm>
              <a:off x="8199437" y="1303731"/>
              <a:ext cx="3564280" cy="5554268"/>
            </a:xfrm>
            <a:prstGeom prst="rect">
              <a:avLst/>
            </a:prstGeom>
          </p:spPr>
        </p:pic>
      </p:grpSp>
      <p:sp>
        <p:nvSpPr>
          <p:cNvPr id="13" name="object 13"/>
          <p:cNvSpPr txBox="1"/>
          <p:nvPr/>
        </p:nvSpPr>
        <p:spPr>
          <a:xfrm>
            <a:off x="574053" y="2642108"/>
            <a:ext cx="3463925" cy="518159"/>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800" b="1" i="0" u="none" strike="noStrike" kern="1200" cap="none" spc="-5" normalizeH="0" baseline="0" noProof="0" dirty="0">
                <a:ln>
                  <a:noFill/>
                </a:ln>
                <a:solidFill>
                  <a:srgbClr val="1D3166"/>
                </a:solidFill>
                <a:effectLst/>
                <a:uLnTx/>
                <a:uFillTx/>
                <a:latin typeface="Tahoma"/>
                <a:ea typeface="+mn-ea"/>
                <a:cs typeface="Tahoma"/>
              </a:rPr>
              <a:t>TERTIB</a:t>
            </a:r>
            <a:r>
              <a:rPr kumimoji="0" sz="1800" b="1" i="0" u="none" strike="noStrike" kern="1200" cap="none" spc="-65" normalizeH="0" baseline="0" noProof="0" dirty="0">
                <a:ln>
                  <a:noFill/>
                </a:ln>
                <a:solidFill>
                  <a:srgbClr val="1D3166"/>
                </a:solidFill>
                <a:effectLst/>
                <a:uLnTx/>
                <a:uFillTx/>
                <a:latin typeface="Tahoma"/>
                <a:ea typeface="+mn-ea"/>
                <a:cs typeface="Tahoma"/>
              </a:rPr>
              <a:t> </a:t>
            </a:r>
            <a:r>
              <a:rPr kumimoji="0" sz="1800" b="1" i="0" u="none" strike="noStrike" kern="1200" cap="none" spc="80" normalizeH="0" baseline="0" noProof="0" dirty="0">
                <a:ln>
                  <a:noFill/>
                </a:ln>
                <a:solidFill>
                  <a:srgbClr val="1D3166"/>
                </a:solidFill>
                <a:effectLst/>
                <a:uLnTx/>
                <a:uFillTx/>
                <a:latin typeface="Tahoma"/>
                <a:ea typeface="+mn-ea"/>
                <a:cs typeface="Tahoma"/>
              </a:rPr>
              <a:t>PENYELENGGARAAN</a:t>
            </a:r>
            <a:endParaRPr kumimoji="0" sz="1800" b="0" i="0" u="none" strike="noStrike" kern="1200" cap="none" spc="0" normalizeH="0" baseline="0" noProof="0" dirty="0">
              <a:ln>
                <a:noFill/>
              </a:ln>
              <a:solidFill>
                <a:prstClr val="black"/>
              </a:solidFill>
              <a:effectLst/>
              <a:uLnTx/>
              <a:uFillTx/>
              <a:latin typeface="Tahoma"/>
              <a:ea typeface="+mn-ea"/>
              <a:cs typeface="Tahoma"/>
            </a:endParaRPr>
          </a:p>
          <a:p>
            <a:pPr marL="12700" marR="0" lvl="0" indent="0" algn="l" defTabSz="914400" rtl="0" eaLnBrk="1" fontAlgn="auto" latinLnBrk="0" hangingPunct="1">
              <a:lnSpc>
                <a:spcPct val="100000"/>
              </a:lnSpc>
              <a:spcBef>
                <a:spcPts val="40"/>
              </a:spcBef>
              <a:spcAft>
                <a:spcPts val="0"/>
              </a:spcAft>
              <a:buClrTx/>
              <a:buSzTx/>
              <a:buFontTx/>
              <a:buNone/>
              <a:tabLst>
                <a:tab pos="354965" algn="l"/>
              </a:tabLst>
              <a:defRPr/>
            </a:pPr>
            <a:r>
              <a:rPr kumimoji="0" sz="1400" b="0" i="0" u="none" strike="noStrike" kern="1200" cap="none" spc="-370" normalizeH="0" baseline="0" noProof="0" dirty="0">
                <a:ln>
                  <a:noFill/>
                </a:ln>
                <a:solidFill>
                  <a:srgbClr val="1D3166"/>
                </a:solidFill>
                <a:effectLst/>
                <a:uLnTx/>
                <a:uFillTx/>
                <a:latin typeface="Verdana"/>
                <a:ea typeface="+mn-ea"/>
                <a:cs typeface="Verdana"/>
              </a:rPr>
              <a:t>1</a:t>
            </a:r>
            <a:r>
              <a:rPr kumimoji="0" sz="1400" b="0" i="0" u="none" strike="noStrike" kern="1200" cap="none" spc="-210" normalizeH="0" baseline="0" noProof="0" dirty="0">
                <a:ln>
                  <a:noFill/>
                </a:ln>
                <a:solidFill>
                  <a:srgbClr val="1D3166"/>
                </a:solidFill>
                <a:effectLst/>
                <a:uLnTx/>
                <a:uFillTx/>
                <a:latin typeface="Verdana"/>
                <a:ea typeface="+mn-ea"/>
                <a:cs typeface="Verdana"/>
              </a:rPr>
              <a:t>.</a:t>
            </a:r>
            <a:r>
              <a:rPr kumimoji="0" sz="1400" b="0" i="0" u="none" strike="noStrike" kern="1200" cap="none" spc="0" normalizeH="0" baseline="0" noProof="0" dirty="0">
                <a:ln>
                  <a:noFill/>
                </a:ln>
                <a:solidFill>
                  <a:srgbClr val="1D3166"/>
                </a:solidFill>
                <a:effectLst/>
                <a:uLnTx/>
                <a:uFillTx/>
                <a:latin typeface="Verdana"/>
                <a:ea typeface="+mn-ea"/>
                <a:cs typeface="Verdana"/>
              </a:rPr>
              <a:t>	</a:t>
            </a:r>
            <a:r>
              <a:rPr kumimoji="0" sz="1400" b="0" i="0" u="none" strike="noStrike" kern="1200" cap="none" spc="30" normalizeH="0" baseline="0" noProof="0" dirty="0">
                <a:ln>
                  <a:noFill/>
                </a:ln>
                <a:effectLst/>
                <a:uLnTx/>
                <a:uFillTx/>
                <a:latin typeface="Verdana"/>
                <a:ea typeface="+mn-ea"/>
                <a:cs typeface="Verdana"/>
              </a:rPr>
              <a:t>p</a:t>
            </a:r>
            <a:r>
              <a:rPr kumimoji="0" sz="1400" b="0" i="0" u="none" strike="noStrike" kern="1200" cap="none" spc="20" normalizeH="0" baseline="0" noProof="0" dirty="0">
                <a:ln>
                  <a:noFill/>
                </a:ln>
                <a:effectLst/>
                <a:uLnTx/>
                <a:uFillTx/>
                <a:latin typeface="Verdana"/>
                <a:ea typeface="+mn-ea"/>
                <a:cs typeface="Verdana"/>
              </a:rPr>
              <a:t>r</a:t>
            </a:r>
            <a:r>
              <a:rPr kumimoji="0" sz="1400" b="0" i="0" u="none" strike="noStrike" kern="1200" cap="none" spc="30" normalizeH="0" baseline="0" noProof="0" dirty="0">
                <a:ln>
                  <a:noFill/>
                </a:ln>
                <a:effectLst/>
                <a:uLnTx/>
                <a:uFillTx/>
                <a:latin typeface="Verdana"/>
                <a:ea typeface="+mn-ea"/>
                <a:cs typeface="Verdana"/>
              </a:rPr>
              <a:t>o</a:t>
            </a:r>
            <a:r>
              <a:rPr kumimoji="0" sz="1400" b="0" i="0" u="none" strike="noStrike" kern="1200" cap="none" spc="-35" normalizeH="0" baseline="0" noProof="0" dirty="0">
                <a:ln>
                  <a:noFill/>
                </a:ln>
                <a:effectLst/>
                <a:uLnTx/>
                <a:uFillTx/>
                <a:latin typeface="Verdana"/>
                <a:ea typeface="+mn-ea"/>
                <a:cs typeface="Verdana"/>
              </a:rPr>
              <a:t>s</a:t>
            </a:r>
            <a:r>
              <a:rPr kumimoji="0" sz="1400" b="0" i="0" u="none" strike="noStrike" kern="1200" cap="none" spc="25" normalizeH="0" baseline="0" noProof="0" dirty="0">
                <a:ln>
                  <a:noFill/>
                </a:ln>
                <a:effectLst/>
                <a:uLnTx/>
                <a:uFillTx/>
                <a:latin typeface="Verdana"/>
                <a:ea typeface="+mn-ea"/>
                <a:cs typeface="Verdana"/>
              </a:rPr>
              <a:t>e</a:t>
            </a:r>
            <a:r>
              <a:rPr kumimoji="0" sz="1400" b="0" i="0" u="none" strike="noStrike" kern="1200" cap="none" spc="-30" normalizeH="0" baseline="0" noProof="0" dirty="0">
                <a:ln>
                  <a:noFill/>
                </a:ln>
                <a:effectLst/>
                <a:uLnTx/>
                <a:uFillTx/>
                <a:latin typeface="Verdana"/>
                <a:ea typeface="+mn-ea"/>
                <a:cs typeface="Verdana"/>
              </a:rPr>
              <a:t>s</a:t>
            </a:r>
            <a:r>
              <a:rPr kumimoji="0" sz="1400" b="0" i="0" u="none" strike="noStrike" kern="1200" cap="none" spc="-120" normalizeH="0" baseline="0" noProof="0" dirty="0">
                <a:ln>
                  <a:noFill/>
                </a:ln>
                <a:effectLst/>
                <a:uLnTx/>
                <a:uFillTx/>
                <a:latin typeface="Verdana"/>
                <a:ea typeface="+mn-ea"/>
                <a:cs typeface="Verdana"/>
              </a:rPr>
              <a:t> </a:t>
            </a:r>
            <a:r>
              <a:rPr kumimoji="0" sz="1400" b="0" i="0" u="none" strike="noStrike" kern="1200" cap="none" spc="45" normalizeH="0" baseline="0" noProof="0" dirty="0">
                <a:ln>
                  <a:noFill/>
                </a:ln>
                <a:effectLst/>
                <a:uLnTx/>
                <a:uFillTx/>
                <a:latin typeface="Verdana"/>
                <a:ea typeface="+mn-ea"/>
                <a:cs typeface="Verdana"/>
              </a:rPr>
              <a:t>p</a:t>
            </a:r>
            <a:r>
              <a:rPr kumimoji="0" sz="1400" b="0" i="0" u="none" strike="noStrike" kern="1200" cap="none" spc="55" normalizeH="0" baseline="0" noProof="0" dirty="0">
                <a:ln>
                  <a:noFill/>
                </a:ln>
                <a:effectLst/>
                <a:uLnTx/>
                <a:uFillTx/>
                <a:latin typeface="Verdana"/>
                <a:ea typeface="+mn-ea"/>
                <a:cs typeface="Verdana"/>
              </a:rPr>
              <a:t>emi</a:t>
            </a:r>
            <a:r>
              <a:rPr kumimoji="0" sz="1400" b="0" i="0" u="none" strike="noStrike" kern="1200" cap="none" spc="0" normalizeH="0" baseline="0" noProof="0" dirty="0">
                <a:ln>
                  <a:noFill/>
                </a:ln>
                <a:effectLst/>
                <a:uLnTx/>
                <a:uFillTx/>
                <a:latin typeface="Verdana"/>
                <a:ea typeface="+mn-ea"/>
                <a:cs typeface="Verdana"/>
              </a:rPr>
              <a:t>li</a:t>
            </a:r>
            <a:r>
              <a:rPr kumimoji="0" sz="1400" b="0" i="0" u="none" strike="noStrike" kern="1200" cap="none" spc="60" normalizeH="0" baseline="0" noProof="0" dirty="0">
                <a:ln>
                  <a:noFill/>
                </a:ln>
                <a:effectLst/>
                <a:uLnTx/>
                <a:uFillTx/>
                <a:latin typeface="Verdana"/>
                <a:ea typeface="+mn-ea"/>
                <a:cs typeface="Verdana"/>
              </a:rPr>
              <a:t>h</a:t>
            </a:r>
            <a:r>
              <a:rPr kumimoji="0" sz="1400" b="0" i="0" u="none" strike="noStrike" kern="1200" cap="none" spc="-5" normalizeH="0" baseline="0" noProof="0" dirty="0">
                <a:ln>
                  <a:noFill/>
                </a:ln>
                <a:effectLst/>
                <a:uLnTx/>
                <a:uFillTx/>
                <a:latin typeface="Verdana"/>
                <a:ea typeface="+mn-ea"/>
                <a:cs typeface="Verdana"/>
              </a:rPr>
              <a:t>a</a:t>
            </a:r>
            <a:r>
              <a:rPr kumimoji="0" sz="1400" b="0" i="0" u="none" strike="noStrike" kern="1200" cap="none" spc="65" normalizeH="0" baseline="0" noProof="0" dirty="0">
                <a:ln>
                  <a:noFill/>
                </a:ln>
                <a:effectLst/>
                <a:uLnTx/>
                <a:uFillTx/>
                <a:latin typeface="Verdana"/>
                <a:ea typeface="+mn-ea"/>
                <a:cs typeface="Verdana"/>
              </a:rPr>
              <a:t>n</a:t>
            </a:r>
            <a:r>
              <a:rPr kumimoji="0" sz="1400" b="0" i="0" u="none" strike="noStrike" kern="1200" cap="none" spc="-125" normalizeH="0" baseline="0" noProof="0" dirty="0">
                <a:ln>
                  <a:noFill/>
                </a:ln>
                <a:effectLst/>
                <a:uLnTx/>
                <a:uFillTx/>
                <a:latin typeface="Verdana"/>
                <a:ea typeface="+mn-ea"/>
                <a:cs typeface="Verdana"/>
              </a:rPr>
              <a:t> </a:t>
            </a:r>
            <a:r>
              <a:rPr kumimoji="0" sz="1400" b="0" i="0" u="none" strike="noStrike" kern="1200" cap="none" spc="95" normalizeH="0" baseline="0" noProof="0" dirty="0">
                <a:ln>
                  <a:noFill/>
                </a:ln>
                <a:effectLst/>
                <a:uLnTx/>
                <a:uFillTx/>
                <a:latin typeface="Verdana"/>
                <a:ea typeface="+mn-ea"/>
                <a:cs typeface="Verdana"/>
              </a:rPr>
              <a:t>Pe</a:t>
            </a:r>
            <a:r>
              <a:rPr kumimoji="0" sz="1400" b="0" i="0" u="none" strike="noStrike" kern="1200" cap="none" spc="60" normalizeH="0" baseline="0" noProof="0" dirty="0">
                <a:ln>
                  <a:noFill/>
                </a:ln>
                <a:effectLst/>
                <a:uLnTx/>
                <a:uFillTx/>
                <a:latin typeface="Verdana"/>
                <a:ea typeface="+mn-ea"/>
                <a:cs typeface="Verdana"/>
              </a:rPr>
              <a:t>n</a:t>
            </a:r>
            <a:r>
              <a:rPr kumimoji="0" sz="1400" b="0" i="0" u="none" strike="noStrike" kern="1200" cap="none" spc="-50" normalizeH="0" baseline="0" noProof="0" dirty="0">
                <a:ln>
                  <a:noFill/>
                </a:ln>
                <a:effectLst/>
                <a:uLnTx/>
                <a:uFillTx/>
                <a:latin typeface="Verdana"/>
                <a:ea typeface="+mn-ea"/>
                <a:cs typeface="Verdana"/>
              </a:rPr>
              <a:t>y</a:t>
            </a:r>
            <a:r>
              <a:rPr kumimoji="0" sz="1400" b="0" i="0" u="none" strike="noStrike" kern="1200" cap="none" spc="25" normalizeH="0" baseline="0" noProof="0" dirty="0">
                <a:ln>
                  <a:noFill/>
                </a:ln>
                <a:effectLst/>
                <a:uLnTx/>
                <a:uFillTx/>
                <a:latin typeface="Verdana"/>
                <a:ea typeface="+mn-ea"/>
                <a:cs typeface="Verdana"/>
              </a:rPr>
              <a:t>e</a:t>
            </a:r>
            <a:r>
              <a:rPr kumimoji="0" sz="1400" b="0" i="0" u="none" strike="noStrike" kern="1200" cap="none" spc="70" normalizeH="0" baseline="0" noProof="0" dirty="0">
                <a:ln>
                  <a:noFill/>
                </a:ln>
                <a:effectLst/>
                <a:uLnTx/>
                <a:uFillTx/>
                <a:latin typeface="Verdana"/>
                <a:ea typeface="+mn-ea"/>
                <a:cs typeface="Verdana"/>
              </a:rPr>
              <a:t>d</a:t>
            </a:r>
            <a:r>
              <a:rPr kumimoji="0" sz="1400" b="0" i="0" u="none" strike="noStrike" kern="1200" cap="none" spc="0" normalizeH="0" baseline="0" noProof="0" dirty="0">
                <a:ln>
                  <a:noFill/>
                </a:ln>
                <a:effectLst/>
                <a:uLnTx/>
                <a:uFillTx/>
                <a:latin typeface="Verdana"/>
                <a:ea typeface="+mn-ea"/>
                <a:cs typeface="Verdana"/>
              </a:rPr>
              <a:t>i</a:t>
            </a:r>
            <a:r>
              <a:rPr kumimoji="0" sz="1400" b="0" i="0" u="none" strike="noStrike" kern="1200" cap="none" spc="-5" normalizeH="0" baseline="0" noProof="0" dirty="0">
                <a:ln>
                  <a:noFill/>
                </a:ln>
                <a:effectLst/>
                <a:uLnTx/>
                <a:uFillTx/>
                <a:latin typeface="Verdana"/>
                <a:ea typeface="+mn-ea"/>
                <a:cs typeface="Verdana"/>
              </a:rPr>
              <a:t>a</a:t>
            </a:r>
            <a:r>
              <a:rPr kumimoji="0" sz="1400" b="0" i="0" u="none" strike="noStrike" kern="1200" cap="none" spc="-120" normalizeH="0" baseline="0" noProof="0" dirty="0">
                <a:ln>
                  <a:noFill/>
                </a:ln>
                <a:effectLst/>
                <a:uLnTx/>
                <a:uFillTx/>
                <a:latin typeface="Verdana"/>
                <a:ea typeface="+mn-ea"/>
                <a:cs typeface="Verdana"/>
              </a:rPr>
              <a:t> </a:t>
            </a:r>
            <a:r>
              <a:rPr kumimoji="0" sz="1400" b="0" i="0" u="none" strike="noStrike" kern="1200" cap="none" spc="20" normalizeH="0" baseline="0" noProof="0" dirty="0">
                <a:ln>
                  <a:noFill/>
                </a:ln>
                <a:effectLst/>
                <a:uLnTx/>
                <a:uFillTx/>
                <a:latin typeface="Verdana"/>
                <a:ea typeface="+mn-ea"/>
                <a:cs typeface="Verdana"/>
              </a:rPr>
              <a:t>J</a:t>
            </a:r>
            <a:r>
              <a:rPr kumimoji="0" sz="1400" b="0" i="0" u="none" strike="noStrike" kern="1200" cap="none" spc="35" normalizeH="0" baseline="0" noProof="0" dirty="0">
                <a:ln>
                  <a:noFill/>
                </a:ln>
                <a:effectLst/>
                <a:uLnTx/>
                <a:uFillTx/>
                <a:latin typeface="Verdana"/>
                <a:ea typeface="+mn-ea"/>
                <a:cs typeface="Verdana"/>
              </a:rPr>
              <a:t>a</a:t>
            </a:r>
            <a:r>
              <a:rPr kumimoji="0" sz="1400" b="0" i="0" u="none" strike="noStrike" kern="1200" cap="none" spc="-35" normalizeH="0" baseline="0" noProof="0" dirty="0">
                <a:ln>
                  <a:noFill/>
                </a:ln>
                <a:effectLst/>
                <a:uLnTx/>
                <a:uFillTx/>
                <a:latin typeface="Verdana"/>
                <a:ea typeface="+mn-ea"/>
                <a:cs typeface="Verdana"/>
              </a:rPr>
              <a:t>s</a:t>
            </a:r>
            <a:r>
              <a:rPr kumimoji="0" sz="1400" b="0" i="0" u="none" strike="noStrike" kern="1200" cap="none" spc="-10" normalizeH="0" baseline="0" noProof="0" dirty="0">
                <a:ln>
                  <a:noFill/>
                </a:ln>
                <a:effectLst/>
                <a:uLnTx/>
                <a:uFillTx/>
                <a:latin typeface="Verdana"/>
                <a:ea typeface="+mn-ea"/>
                <a:cs typeface="Verdana"/>
              </a:rPr>
              <a:t>a</a:t>
            </a:r>
            <a:r>
              <a:rPr kumimoji="0" sz="1400" b="0" i="0" u="none" strike="noStrike" kern="1200" cap="none" spc="-320" normalizeH="0" baseline="0" noProof="0" dirty="0">
                <a:ln>
                  <a:noFill/>
                </a:ln>
                <a:effectLst/>
                <a:uLnTx/>
                <a:uFillTx/>
                <a:latin typeface="Verdana"/>
                <a:ea typeface="+mn-ea"/>
                <a:cs typeface="Verdana"/>
              </a:rPr>
              <a:t>;</a:t>
            </a:r>
            <a:endParaRPr kumimoji="0" sz="1400" b="0" i="0" u="none" strike="noStrike" kern="1200" cap="none" spc="0" normalizeH="0" baseline="0" noProof="0" dirty="0">
              <a:ln>
                <a:noFill/>
              </a:ln>
              <a:effectLst/>
              <a:uLnTx/>
              <a:uFillTx/>
              <a:latin typeface="Verdana"/>
              <a:ea typeface="+mn-ea"/>
              <a:cs typeface="Verdana"/>
            </a:endParaRPr>
          </a:p>
        </p:txBody>
      </p:sp>
      <p:sp>
        <p:nvSpPr>
          <p:cNvPr id="14" name="object 14"/>
          <p:cNvSpPr txBox="1"/>
          <p:nvPr/>
        </p:nvSpPr>
        <p:spPr>
          <a:xfrm>
            <a:off x="11128108" y="2010156"/>
            <a:ext cx="304800" cy="87884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5600" b="1" i="0" u="none" strike="noStrike" kern="1200" cap="none" spc="-1375" normalizeH="0" baseline="0" noProof="0" dirty="0">
                <a:ln>
                  <a:noFill/>
                </a:ln>
                <a:solidFill>
                  <a:srgbClr val="FFFFFF"/>
                </a:solidFill>
                <a:effectLst/>
                <a:uLnTx/>
                <a:uFillTx/>
                <a:latin typeface="Tahoma"/>
                <a:ea typeface="+mn-ea"/>
                <a:cs typeface="Tahoma"/>
              </a:rPr>
              <a:t>1</a:t>
            </a:r>
            <a:endParaRPr kumimoji="0" sz="5600" b="0" i="0" u="none" strike="noStrike" kern="1200" cap="none" spc="0" normalizeH="0" baseline="0" noProof="0">
              <a:ln>
                <a:noFill/>
              </a:ln>
              <a:solidFill>
                <a:prstClr val="black"/>
              </a:solidFill>
              <a:effectLst/>
              <a:uLnTx/>
              <a:uFillTx/>
              <a:latin typeface="Tahoma"/>
              <a:ea typeface="+mn-ea"/>
              <a:cs typeface="Tahoma"/>
            </a:endParaRPr>
          </a:p>
        </p:txBody>
      </p:sp>
      <p:sp>
        <p:nvSpPr>
          <p:cNvPr id="15" name="object 15"/>
          <p:cNvSpPr txBox="1"/>
          <p:nvPr/>
        </p:nvSpPr>
        <p:spPr>
          <a:xfrm>
            <a:off x="9102673" y="5792725"/>
            <a:ext cx="447040" cy="87884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5600" b="1" i="0" u="none" strike="noStrike" kern="1200" cap="none" spc="-254" normalizeH="0" baseline="0" noProof="0" dirty="0">
                <a:ln>
                  <a:noFill/>
                </a:ln>
                <a:solidFill>
                  <a:srgbClr val="FFFFFF"/>
                </a:solidFill>
                <a:effectLst/>
                <a:uLnTx/>
                <a:uFillTx/>
                <a:latin typeface="Tahoma"/>
                <a:ea typeface="+mn-ea"/>
                <a:cs typeface="Tahoma"/>
              </a:rPr>
              <a:t>3</a:t>
            </a:r>
            <a:endParaRPr kumimoji="0" sz="5600" b="0" i="0" u="none" strike="noStrike" kern="1200" cap="none" spc="0" normalizeH="0" baseline="0" noProof="0">
              <a:ln>
                <a:noFill/>
              </a:ln>
              <a:solidFill>
                <a:prstClr val="black"/>
              </a:solidFill>
              <a:effectLst/>
              <a:uLnTx/>
              <a:uFillTx/>
              <a:latin typeface="Tahoma"/>
              <a:ea typeface="+mn-ea"/>
              <a:cs typeface="Tahoma"/>
            </a:endParaRPr>
          </a:p>
        </p:txBody>
      </p:sp>
      <p:sp>
        <p:nvSpPr>
          <p:cNvPr id="16" name="object 16"/>
          <p:cNvSpPr txBox="1"/>
          <p:nvPr/>
        </p:nvSpPr>
        <p:spPr>
          <a:xfrm>
            <a:off x="10345673" y="3982213"/>
            <a:ext cx="445134" cy="87884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5600" b="1" i="0" u="none" strike="noStrike" kern="1200" cap="none" spc="-265" normalizeH="0" baseline="0" noProof="0" dirty="0">
                <a:ln>
                  <a:noFill/>
                </a:ln>
                <a:solidFill>
                  <a:srgbClr val="FFFFFF"/>
                </a:solidFill>
                <a:effectLst/>
                <a:uLnTx/>
                <a:uFillTx/>
                <a:latin typeface="Tahoma"/>
                <a:ea typeface="+mn-ea"/>
                <a:cs typeface="Tahoma"/>
              </a:rPr>
              <a:t>2</a:t>
            </a:r>
            <a:endParaRPr kumimoji="0" sz="5600" b="0" i="0" u="none" strike="noStrike" kern="1200" cap="none" spc="0" normalizeH="0" baseline="0" noProof="0">
              <a:ln>
                <a:noFill/>
              </a:ln>
              <a:solidFill>
                <a:prstClr val="black"/>
              </a:solidFill>
              <a:effectLst/>
              <a:uLnTx/>
              <a:uFillTx/>
              <a:latin typeface="Tahoma"/>
              <a:ea typeface="+mn-ea"/>
              <a:cs typeface="Tahoma"/>
            </a:endParaRPr>
          </a:p>
        </p:txBody>
      </p:sp>
      <p:sp>
        <p:nvSpPr>
          <p:cNvPr id="18" name="object 18"/>
          <p:cNvSpPr txBox="1"/>
          <p:nvPr/>
        </p:nvSpPr>
        <p:spPr>
          <a:xfrm>
            <a:off x="4356341" y="5746220"/>
            <a:ext cx="3822700" cy="827405"/>
          </a:xfrm>
          <a:prstGeom prst="rect">
            <a:avLst/>
          </a:prstGeom>
        </p:spPr>
        <p:txBody>
          <a:bodyPr vert="horz" wrap="square" lIns="0" tIns="67310" rIns="0" bIns="0" rtlCol="0">
            <a:spAutoFit/>
          </a:bodyPr>
          <a:lstStyle/>
          <a:p>
            <a:pPr marL="355600" marR="0" lvl="0" indent="-342900" algn="l" defTabSz="914400" rtl="0" eaLnBrk="1" fontAlgn="auto" latinLnBrk="0" hangingPunct="1">
              <a:lnSpc>
                <a:spcPct val="100000"/>
              </a:lnSpc>
              <a:spcBef>
                <a:spcPts val="530"/>
              </a:spcBef>
              <a:spcAft>
                <a:spcPts val="0"/>
              </a:spcAft>
              <a:buClr>
                <a:srgbClr val="434343"/>
              </a:buClr>
              <a:buSzTx/>
              <a:buFontTx/>
              <a:buAutoNum type="arabicPeriod" startAt="2"/>
              <a:tabLst>
                <a:tab pos="354965" algn="l"/>
                <a:tab pos="355600" algn="l"/>
              </a:tabLst>
              <a:defRPr/>
            </a:pPr>
            <a:r>
              <a:rPr kumimoji="0" sz="1400" b="0" i="0" u="none" strike="noStrike" kern="1200" cap="none" spc="-5" normalizeH="0" baseline="0" noProof="0" dirty="0">
                <a:ln>
                  <a:noFill/>
                </a:ln>
                <a:solidFill>
                  <a:srgbClr val="1D3166"/>
                </a:solidFill>
                <a:effectLst/>
                <a:uLnTx/>
                <a:uFillTx/>
                <a:latin typeface="Verdana"/>
                <a:ea typeface="+mn-ea"/>
                <a:cs typeface="Verdana"/>
              </a:rPr>
              <a:t>r</a:t>
            </a:r>
            <a:r>
              <a:rPr kumimoji="0" sz="1400" b="0" i="0" u="none" strike="noStrike" kern="1200" cap="none" spc="0" normalizeH="0" baseline="0" noProof="0" dirty="0">
                <a:ln>
                  <a:noFill/>
                </a:ln>
                <a:solidFill>
                  <a:srgbClr val="1D3166"/>
                </a:solidFill>
                <a:effectLst/>
                <a:uLnTx/>
                <a:uFillTx/>
                <a:latin typeface="Verdana"/>
                <a:ea typeface="+mn-ea"/>
                <a:cs typeface="Verdana"/>
              </a:rPr>
              <a:t>e</a:t>
            </a:r>
            <a:r>
              <a:rPr kumimoji="0" sz="1400" b="0" i="0" u="none" strike="noStrike" kern="1200" cap="none" spc="60" normalizeH="0" baseline="0" noProof="0" dirty="0">
                <a:ln>
                  <a:noFill/>
                </a:ln>
                <a:solidFill>
                  <a:srgbClr val="1D3166"/>
                </a:solidFill>
                <a:effectLst/>
                <a:uLnTx/>
                <a:uFillTx/>
                <a:latin typeface="Verdana"/>
                <a:ea typeface="+mn-ea"/>
                <a:cs typeface="Verdana"/>
              </a:rPr>
              <a:t>n</a:t>
            </a:r>
            <a:r>
              <a:rPr kumimoji="0" sz="1400" b="0" i="0" u="none" strike="noStrike" kern="1200" cap="none" spc="40" normalizeH="0" baseline="0" noProof="0" dirty="0">
                <a:ln>
                  <a:noFill/>
                </a:ln>
                <a:solidFill>
                  <a:srgbClr val="1D3166"/>
                </a:solidFill>
                <a:effectLst/>
                <a:uLnTx/>
                <a:uFillTx/>
                <a:latin typeface="Verdana"/>
                <a:ea typeface="+mn-ea"/>
                <a:cs typeface="Verdana"/>
              </a:rPr>
              <a:t>can</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120" normalizeH="0" baseline="0" noProof="0" dirty="0">
                <a:ln>
                  <a:noFill/>
                </a:ln>
                <a:solidFill>
                  <a:srgbClr val="1D3166"/>
                </a:solidFill>
                <a:effectLst/>
                <a:uLnTx/>
                <a:uFillTx/>
                <a:latin typeface="Verdana"/>
                <a:ea typeface="+mn-ea"/>
                <a:cs typeface="Verdana"/>
              </a:rPr>
              <a:t> </a:t>
            </a:r>
            <a:r>
              <a:rPr kumimoji="0" sz="1400" b="0" i="0" u="none" strike="noStrike" kern="1200" cap="none" spc="70" normalizeH="0" baseline="0" noProof="0" dirty="0">
                <a:ln>
                  <a:noFill/>
                </a:ln>
                <a:solidFill>
                  <a:srgbClr val="1D3166"/>
                </a:solidFill>
                <a:effectLst/>
                <a:uLnTx/>
                <a:uFillTx/>
                <a:latin typeface="Verdana"/>
                <a:ea typeface="+mn-ea"/>
                <a:cs typeface="Verdana"/>
              </a:rPr>
              <a:t>u</a:t>
            </a:r>
            <a:r>
              <a:rPr kumimoji="0" sz="1400" b="0" i="0" u="none" strike="noStrike" kern="1200" cap="none" spc="100" normalizeH="0" baseline="0" noProof="0" dirty="0">
                <a:ln>
                  <a:noFill/>
                </a:ln>
                <a:solidFill>
                  <a:srgbClr val="1D3166"/>
                </a:solidFill>
                <a:effectLst/>
                <a:uLnTx/>
                <a:uFillTx/>
                <a:latin typeface="Verdana"/>
                <a:ea typeface="+mn-ea"/>
                <a:cs typeface="Verdana"/>
              </a:rPr>
              <a:t>m</a:t>
            </a:r>
            <a:r>
              <a:rPr kumimoji="0" sz="1400" b="0" i="0" u="none" strike="noStrike" kern="1200" cap="none" spc="15" normalizeH="0" baseline="0" noProof="0" dirty="0">
                <a:ln>
                  <a:noFill/>
                </a:ln>
                <a:solidFill>
                  <a:srgbClr val="1D3166"/>
                </a:solidFill>
                <a:effectLst/>
                <a:uLnTx/>
                <a:uFillTx/>
                <a:latin typeface="Verdana"/>
                <a:ea typeface="+mn-ea"/>
                <a:cs typeface="Verdana"/>
              </a:rPr>
              <a:t>ur</a:t>
            </a:r>
            <a:r>
              <a:rPr kumimoji="0" sz="1400" b="0" i="0" u="none" strike="noStrike" kern="1200" cap="none" spc="-120" normalizeH="0" baseline="0" noProof="0" dirty="0">
                <a:ln>
                  <a:noFill/>
                </a:ln>
                <a:solidFill>
                  <a:srgbClr val="1D3166"/>
                </a:solidFill>
                <a:effectLst/>
                <a:uLnTx/>
                <a:uFillTx/>
                <a:latin typeface="Verdana"/>
                <a:ea typeface="+mn-ea"/>
                <a:cs typeface="Verdana"/>
              </a:rPr>
              <a:t> </a:t>
            </a:r>
            <a:r>
              <a:rPr kumimoji="0" sz="1400" b="0" i="0" u="none" strike="noStrike" kern="1200" cap="none" spc="35" normalizeH="0" baseline="0" noProof="0" dirty="0">
                <a:ln>
                  <a:noFill/>
                </a:ln>
                <a:solidFill>
                  <a:srgbClr val="1D3166"/>
                </a:solidFill>
                <a:effectLst/>
                <a:uLnTx/>
                <a:uFillTx/>
                <a:latin typeface="Verdana"/>
                <a:ea typeface="+mn-ea"/>
                <a:cs typeface="Verdana"/>
              </a:rPr>
              <a:t>k</a:t>
            </a:r>
            <a:r>
              <a:rPr kumimoji="0" sz="1400" b="0" i="0" u="none" strike="noStrike" kern="1200" cap="none" spc="30" normalizeH="0" baseline="0" noProof="0" dirty="0">
                <a:ln>
                  <a:noFill/>
                </a:ln>
                <a:solidFill>
                  <a:srgbClr val="1D3166"/>
                </a:solidFill>
                <a:effectLst/>
                <a:uLnTx/>
                <a:uFillTx/>
                <a:latin typeface="Verdana"/>
                <a:ea typeface="+mn-ea"/>
                <a:cs typeface="Verdana"/>
              </a:rPr>
              <a:t>o</a:t>
            </a:r>
            <a:r>
              <a:rPr kumimoji="0" sz="1400" b="0" i="0" u="none" strike="noStrike" kern="1200" cap="none" spc="60" normalizeH="0" baseline="0" noProof="0" dirty="0">
                <a:ln>
                  <a:noFill/>
                </a:ln>
                <a:solidFill>
                  <a:srgbClr val="1D3166"/>
                </a:solidFill>
                <a:effectLst/>
                <a:uLnTx/>
                <a:uFillTx/>
                <a:latin typeface="Verdana"/>
                <a:ea typeface="+mn-ea"/>
                <a:cs typeface="Verdana"/>
              </a:rPr>
              <a:t>n</a:t>
            </a:r>
            <a:r>
              <a:rPr kumimoji="0" sz="1400" b="0" i="0" u="none" strike="noStrike" kern="1200" cap="none" spc="-35" normalizeH="0" baseline="0" noProof="0" dirty="0">
                <a:ln>
                  <a:noFill/>
                </a:ln>
                <a:solidFill>
                  <a:srgbClr val="1D3166"/>
                </a:solidFill>
                <a:effectLst/>
                <a:uLnTx/>
                <a:uFillTx/>
                <a:latin typeface="Verdana"/>
                <a:ea typeface="+mn-ea"/>
                <a:cs typeface="Verdana"/>
              </a:rPr>
              <a:t>s</a:t>
            </a:r>
            <a:r>
              <a:rPr kumimoji="0" sz="1400" b="0" i="0" u="none" strike="noStrike" kern="1200" cap="none" spc="20" normalizeH="0" baseline="0" noProof="0" dirty="0">
                <a:ln>
                  <a:noFill/>
                </a:ln>
                <a:solidFill>
                  <a:srgbClr val="1D3166"/>
                </a:solidFill>
                <a:effectLst/>
                <a:uLnTx/>
                <a:uFillTx/>
                <a:latin typeface="Verdana"/>
                <a:ea typeface="+mn-ea"/>
                <a:cs typeface="Verdana"/>
              </a:rPr>
              <a:t>t</a:t>
            </a:r>
            <a:r>
              <a:rPr kumimoji="0" sz="1400" b="0" i="0" u="none" strike="noStrike" kern="1200" cap="none" spc="-25" normalizeH="0" baseline="0" noProof="0" dirty="0">
                <a:ln>
                  <a:noFill/>
                </a:ln>
                <a:solidFill>
                  <a:srgbClr val="1D3166"/>
                </a:solidFill>
                <a:effectLst/>
                <a:uLnTx/>
                <a:uFillTx/>
                <a:latin typeface="Verdana"/>
                <a:ea typeface="+mn-ea"/>
                <a:cs typeface="Verdana"/>
              </a:rPr>
              <a:t>r</a:t>
            </a:r>
            <a:r>
              <a:rPr kumimoji="0" sz="1400" b="0" i="0" u="none" strike="noStrike" kern="1200" cap="none" spc="60" normalizeH="0" baseline="0" noProof="0" dirty="0">
                <a:ln>
                  <a:noFill/>
                </a:ln>
                <a:solidFill>
                  <a:srgbClr val="1D3166"/>
                </a:solidFill>
                <a:effectLst/>
                <a:uLnTx/>
                <a:uFillTx/>
                <a:latin typeface="Verdana"/>
                <a:ea typeface="+mn-ea"/>
                <a:cs typeface="Verdana"/>
              </a:rPr>
              <a:t>u</a:t>
            </a:r>
            <a:r>
              <a:rPr kumimoji="0" sz="1400" b="0" i="0" u="none" strike="noStrike" kern="1200" cap="none" spc="0" normalizeH="0" baseline="0" noProof="0" dirty="0">
                <a:ln>
                  <a:noFill/>
                </a:ln>
                <a:solidFill>
                  <a:srgbClr val="1D3166"/>
                </a:solidFill>
                <a:effectLst/>
                <a:uLnTx/>
                <a:uFillTx/>
                <a:latin typeface="Verdana"/>
                <a:ea typeface="+mn-ea"/>
                <a:cs typeface="Verdana"/>
              </a:rPr>
              <a:t>k</a:t>
            </a:r>
            <a:r>
              <a:rPr kumimoji="0" sz="1400" b="0" i="0" u="none" strike="noStrike" kern="1200" cap="none" spc="-5" normalizeH="0" baseline="0" noProof="0" dirty="0">
                <a:ln>
                  <a:noFill/>
                </a:ln>
                <a:solidFill>
                  <a:srgbClr val="1D3166"/>
                </a:solidFill>
                <a:effectLst/>
                <a:uLnTx/>
                <a:uFillTx/>
                <a:latin typeface="Verdana"/>
                <a:ea typeface="+mn-ea"/>
                <a:cs typeface="Verdana"/>
              </a:rPr>
              <a:t>s</a:t>
            </a:r>
            <a:r>
              <a:rPr kumimoji="0" sz="1400" b="0" i="0" u="none" strike="noStrike" kern="1200" cap="none" spc="0" normalizeH="0" baseline="0" noProof="0" dirty="0">
                <a:ln>
                  <a:noFill/>
                </a:ln>
                <a:solidFill>
                  <a:srgbClr val="1D3166"/>
                </a:solidFill>
                <a:effectLst/>
                <a:uLnTx/>
                <a:uFillTx/>
                <a:latin typeface="Verdana"/>
                <a:ea typeface="+mn-ea"/>
                <a:cs typeface="Verdana"/>
              </a:rPr>
              <a:t>i</a:t>
            </a:r>
            <a:r>
              <a:rPr kumimoji="0" sz="1400" b="0" i="0" u="none" strike="noStrike" kern="1200" cap="none" spc="-320" normalizeH="0" baseline="0" noProof="0" dirty="0">
                <a:ln>
                  <a:noFill/>
                </a:ln>
                <a:solidFill>
                  <a:srgbClr val="1D3166"/>
                </a:solidFill>
                <a:effectLst/>
                <a:uLnTx/>
                <a:uFillTx/>
                <a:latin typeface="Verdana"/>
                <a:ea typeface="+mn-ea"/>
                <a:cs typeface="Verdana"/>
              </a:rPr>
              <a:t>;</a:t>
            </a:r>
            <a:endParaRPr kumimoji="0" sz="1400" b="0" i="0" u="none" strike="noStrike" kern="1200" cap="none" spc="0" normalizeH="0" baseline="0" noProof="0" dirty="0">
              <a:ln>
                <a:noFill/>
              </a:ln>
              <a:solidFill>
                <a:prstClr val="black"/>
              </a:solidFill>
              <a:effectLst/>
              <a:uLnTx/>
              <a:uFillTx/>
              <a:latin typeface="Verdana"/>
              <a:ea typeface="+mn-ea"/>
              <a:cs typeface="Verdana"/>
            </a:endParaRPr>
          </a:p>
          <a:p>
            <a:pPr marL="355600" marR="0" lvl="0" indent="-342900" algn="l" defTabSz="914400" rtl="0" eaLnBrk="1" fontAlgn="auto" latinLnBrk="0" hangingPunct="1">
              <a:lnSpc>
                <a:spcPct val="100000"/>
              </a:lnSpc>
              <a:spcBef>
                <a:spcPts val="430"/>
              </a:spcBef>
              <a:spcAft>
                <a:spcPts val="0"/>
              </a:spcAft>
              <a:buClr>
                <a:srgbClr val="434343"/>
              </a:buClr>
              <a:buSzTx/>
              <a:buFontTx/>
              <a:buAutoNum type="arabicPeriod" startAt="2"/>
              <a:tabLst>
                <a:tab pos="354965" algn="l"/>
                <a:tab pos="355600" algn="l"/>
              </a:tabLst>
              <a:defRPr/>
            </a:pPr>
            <a:r>
              <a:rPr kumimoji="0" sz="1400" b="0" i="0" u="none" strike="noStrike" kern="1200" cap="none" spc="45" normalizeH="0" baseline="0" noProof="0" dirty="0">
                <a:ln>
                  <a:noFill/>
                </a:ln>
                <a:solidFill>
                  <a:srgbClr val="1D3166"/>
                </a:solidFill>
                <a:effectLst/>
                <a:uLnTx/>
                <a:uFillTx/>
                <a:latin typeface="Verdana"/>
                <a:ea typeface="+mn-ea"/>
                <a:cs typeface="Verdana"/>
              </a:rPr>
              <a:t>p</a:t>
            </a:r>
            <a:r>
              <a:rPr kumimoji="0" sz="1400" b="0" i="0" u="none" strike="noStrike" kern="1200" cap="none" spc="55" normalizeH="0" baseline="0" noProof="0" dirty="0">
                <a:ln>
                  <a:noFill/>
                </a:ln>
                <a:solidFill>
                  <a:srgbClr val="1D3166"/>
                </a:solidFill>
                <a:effectLst/>
                <a:uLnTx/>
                <a:uFillTx/>
                <a:latin typeface="Verdana"/>
                <a:ea typeface="+mn-ea"/>
                <a:cs typeface="Verdana"/>
              </a:rPr>
              <a:t>e</a:t>
            </a:r>
            <a:r>
              <a:rPr kumimoji="0" sz="1400" b="0" i="0" u="none" strike="noStrike" kern="1200" cap="none" spc="0" normalizeH="0" baseline="0" noProof="0" dirty="0">
                <a:ln>
                  <a:noFill/>
                </a:ln>
                <a:solidFill>
                  <a:srgbClr val="1D3166"/>
                </a:solidFill>
                <a:effectLst/>
                <a:uLnTx/>
                <a:uFillTx/>
                <a:latin typeface="Verdana"/>
                <a:ea typeface="+mn-ea"/>
                <a:cs typeface="Verdana"/>
              </a:rPr>
              <a:t>l</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30" normalizeH="0" baseline="0" noProof="0" dirty="0">
                <a:ln>
                  <a:noFill/>
                </a:ln>
                <a:solidFill>
                  <a:srgbClr val="1D3166"/>
                </a:solidFill>
                <a:effectLst/>
                <a:uLnTx/>
                <a:uFillTx/>
                <a:latin typeface="Verdana"/>
                <a:ea typeface="+mn-ea"/>
                <a:cs typeface="Verdana"/>
              </a:rPr>
              <a:t>k</a:t>
            </a:r>
            <a:r>
              <a:rPr kumimoji="0" sz="1400" b="0" i="0" u="none" strike="noStrike" kern="1200" cap="none" spc="-35" normalizeH="0" baseline="0" noProof="0" dirty="0">
                <a:ln>
                  <a:noFill/>
                </a:ln>
                <a:solidFill>
                  <a:srgbClr val="1D3166"/>
                </a:solidFill>
                <a:effectLst/>
                <a:uLnTx/>
                <a:uFillTx/>
                <a:latin typeface="Verdana"/>
                <a:ea typeface="+mn-ea"/>
                <a:cs typeface="Verdana"/>
              </a:rPr>
              <a:t>s</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60" normalizeH="0" baseline="0" noProof="0" dirty="0">
                <a:ln>
                  <a:noFill/>
                </a:ln>
                <a:solidFill>
                  <a:srgbClr val="1D3166"/>
                </a:solidFill>
                <a:effectLst/>
                <a:uLnTx/>
                <a:uFillTx/>
                <a:latin typeface="Verdana"/>
                <a:ea typeface="+mn-ea"/>
                <a:cs typeface="Verdana"/>
              </a:rPr>
              <a:t>n</a:t>
            </a:r>
            <a:r>
              <a:rPr kumimoji="0" sz="1400" b="0" i="0" u="none" strike="noStrike" kern="1200" cap="none" spc="-5" normalizeH="0" baseline="0" noProof="0" dirty="0">
                <a:ln>
                  <a:noFill/>
                </a:ln>
                <a:solidFill>
                  <a:srgbClr val="1D3166"/>
                </a:solidFill>
                <a:effectLst/>
                <a:uLnTx/>
                <a:uFillTx/>
                <a:latin typeface="Verdana"/>
                <a:ea typeface="+mn-ea"/>
                <a:cs typeface="Verdana"/>
              </a:rPr>
              <a:t>aa</a:t>
            </a:r>
            <a:r>
              <a:rPr kumimoji="0" sz="1400" b="0" i="0" u="none" strike="noStrike" kern="1200" cap="none" spc="65" normalizeH="0" baseline="0" noProof="0" dirty="0">
                <a:ln>
                  <a:noFill/>
                </a:ln>
                <a:solidFill>
                  <a:srgbClr val="1D3166"/>
                </a:solidFill>
                <a:effectLst/>
                <a:uLnTx/>
                <a:uFillTx/>
                <a:latin typeface="Verdana"/>
                <a:ea typeface="+mn-ea"/>
                <a:cs typeface="Verdana"/>
              </a:rPr>
              <a:t>n</a:t>
            </a:r>
            <a:r>
              <a:rPr kumimoji="0" sz="1400" b="0" i="0" u="none" strike="noStrike" kern="1200" cap="none" spc="-125" normalizeH="0" baseline="0" noProof="0" dirty="0">
                <a:ln>
                  <a:noFill/>
                </a:ln>
                <a:solidFill>
                  <a:srgbClr val="1D3166"/>
                </a:solidFill>
                <a:effectLst/>
                <a:uLnTx/>
                <a:uFillTx/>
                <a:latin typeface="Verdana"/>
                <a:ea typeface="+mn-ea"/>
                <a:cs typeface="Verdana"/>
              </a:rPr>
              <a:t> </a:t>
            </a:r>
            <a:r>
              <a:rPr kumimoji="0" sz="1400" b="0" i="0" u="none" strike="noStrike" kern="1200" cap="none" spc="35" normalizeH="0" baseline="0" noProof="0" dirty="0">
                <a:ln>
                  <a:noFill/>
                </a:ln>
                <a:solidFill>
                  <a:srgbClr val="1D3166"/>
                </a:solidFill>
                <a:effectLst/>
                <a:uLnTx/>
                <a:uFillTx/>
                <a:latin typeface="Verdana"/>
                <a:ea typeface="+mn-ea"/>
                <a:cs typeface="Verdana"/>
              </a:rPr>
              <a:t>ka</a:t>
            </a:r>
            <a:r>
              <a:rPr kumimoji="0" sz="1400" b="0" i="0" u="none" strike="noStrike" kern="1200" cap="none" spc="25" normalizeH="0" baseline="0" noProof="0" dirty="0">
                <a:ln>
                  <a:noFill/>
                </a:ln>
                <a:solidFill>
                  <a:srgbClr val="1D3166"/>
                </a:solidFill>
                <a:effectLst/>
                <a:uLnTx/>
                <a:uFillTx/>
                <a:latin typeface="Verdana"/>
                <a:ea typeface="+mn-ea"/>
                <a:cs typeface="Verdana"/>
              </a:rPr>
              <a:t>p</a:t>
            </a:r>
            <a:r>
              <a:rPr kumimoji="0" sz="1400" b="0" i="0" u="none" strike="noStrike" kern="1200" cap="none" spc="-20" normalizeH="0" baseline="0" noProof="0" dirty="0">
                <a:ln>
                  <a:noFill/>
                </a:ln>
                <a:solidFill>
                  <a:srgbClr val="1D3166"/>
                </a:solidFill>
                <a:effectLst/>
                <a:uLnTx/>
                <a:uFillTx/>
                <a:latin typeface="Verdana"/>
                <a:ea typeface="+mn-ea"/>
                <a:cs typeface="Verdana"/>
              </a:rPr>
              <a:t>as</a:t>
            </a:r>
            <a:r>
              <a:rPr kumimoji="0" sz="1400" b="0" i="0" u="none" strike="noStrike" kern="1200" cap="none" spc="0" normalizeH="0" baseline="0" noProof="0" dirty="0">
                <a:ln>
                  <a:noFill/>
                </a:ln>
                <a:solidFill>
                  <a:srgbClr val="1D3166"/>
                </a:solidFill>
                <a:effectLst/>
                <a:uLnTx/>
                <a:uFillTx/>
                <a:latin typeface="Verdana"/>
                <a:ea typeface="+mn-ea"/>
                <a:cs typeface="Verdana"/>
              </a:rPr>
              <a:t>i</a:t>
            </a:r>
            <a:r>
              <a:rPr kumimoji="0" sz="1400" b="0" i="0" u="none" strike="noStrike" kern="1200" cap="none" spc="20" normalizeH="0" baseline="0" noProof="0" dirty="0">
                <a:ln>
                  <a:noFill/>
                </a:ln>
                <a:solidFill>
                  <a:srgbClr val="1D3166"/>
                </a:solidFill>
                <a:effectLst/>
                <a:uLnTx/>
                <a:uFillTx/>
                <a:latin typeface="Verdana"/>
                <a:ea typeface="+mn-ea"/>
                <a:cs typeface="Verdana"/>
              </a:rPr>
              <a:t>t</a:t>
            </a:r>
            <a:r>
              <a:rPr kumimoji="0" sz="1400" b="0" i="0" u="none" strike="noStrike" kern="1200" cap="none" spc="-20" normalizeH="0" baseline="0" noProof="0" dirty="0">
                <a:ln>
                  <a:noFill/>
                </a:ln>
                <a:solidFill>
                  <a:srgbClr val="1D3166"/>
                </a:solidFill>
                <a:effectLst/>
                <a:uLnTx/>
                <a:uFillTx/>
                <a:latin typeface="Verdana"/>
                <a:ea typeface="+mn-ea"/>
                <a:cs typeface="Verdana"/>
              </a:rPr>
              <a:t>as</a:t>
            </a:r>
            <a:r>
              <a:rPr kumimoji="0" sz="1400" b="0" i="0" u="none" strike="noStrike" kern="1200" cap="none" spc="-120" normalizeH="0" baseline="0" noProof="0" dirty="0">
                <a:ln>
                  <a:noFill/>
                </a:ln>
                <a:solidFill>
                  <a:srgbClr val="1D3166"/>
                </a:solidFill>
                <a:effectLst/>
                <a:uLnTx/>
                <a:uFillTx/>
                <a:latin typeface="Verdana"/>
                <a:ea typeface="+mn-ea"/>
                <a:cs typeface="Verdana"/>
              </a:rPr>
              <a:t> </a:t>
            </a:r>
            <a:r>
              <a:rPr kumimoji="0" sz="1400" b="0" i="0" u="none" strike="noStrike" kern="1200" cap="none" spc="35" normalizeH="0" baseline="0" noProof="0" dirty="0">
                <a:ln>
                  <a:noFill/>
                </a:ln>
                <a:solidFill>
                  <a:srgbClr val="1D3166"/>
                </a:solidFill>
                <a:effectLst/>
                <a:uLnTx/>
                <a:uFillTx/>
                <a:latin typeface="Verdana"/>
                <a:ea typeface="+mn-ea"/>
                <a:cs typeface="Verdana"/>
              </a:rPr>
              <a:t>da</a:t>
            </a:r>
            <a:r>
              <a:rPr kumimoji="0" sz="1400" b="0" i="0" u="none" strike="noStrike" kern="1200" cap="none" spc="65" normalizeH="0" baseline="0" noProof="0" dirty="0">
                <a:ln>
                  <a:noFill/>
                </a:ln>
                <a:solidFill>
                  <a:srgbClr val="1D3166"/>
                </a:solidFill>
                <a:effectLst/>
                <a:uLnTx/>
                <a:uFillTx/>
                <a:latin typeface="Verdana"/>
                <a:ea typeface="+mn-ea"/>
                <a:cs typeface="Verdana"/>
              </a:rPr>
              <a:t>n</a:t>
            </a:r>
            <a:r>
              <a:rPr kumimoji="0" sz="1400" b="0" i="0" u="none" strike="noStrike" kern="1200" cap="none" spc="-125" normalizeH="0" baseline="0" noProof="0" dirty="0">
                <a:ln>
                  <a:noFill/>
                </a:ln>
                <a:solidFill>
                  <a:srgbClr val="1D3166"/>
                </a:solidFill>
                <a:effectLst/>
                <a:uLnTx/>
                <a:uFillTx/>
                <a:latin typeface="Verdana"/>
                <a:ea typeface="+mn-ea"/>
                <a:cs typeface="Verdana"/>
              </a:rPr>
              <a:t> </a:t>
            </a:r>
            <a:r>
              <a:rPr kumimoji="0" sz="1400" b="0" i="0" u="none" strike="noStrike" kern="1200" cap="none" spc="45" normalizeH="0" baseline="0" noProof="0" dirty="0">
                <a:ln>
                  <a:noFill/>
                </a:ln>
                <a:solidFill>
                  <a:srgbClr val="1D3166"/>
                </a:solidFill>
                <a:effectLst/>
                <a:uLnTx/>
                <a:uFillTx/>
                <a:latin typeface="Verdana"/>
                <a:ea typeface="+mn-ea"/>
                <a:cs typeface="Verdana"/>
              </a:rPr>
              <a:t>b</a:t>
            </a:r>
            <a:r>
              <a:rPr kumimoji="0" sz="1400" b="0" i="0" u="none" strike="noStrike" kern="1200" cap="none" spc="55" normalizeH="0" baseline="0" noProof="0" dirty="0">
                <a:ln>
                  <a:noFill/>
                </a:ln>
                <a:solidFill>
                  <a:srgbClr val="1D3166"/>
                </a:solidFill>
                <a:effectLst/>
                <a:uLnTx/>
                <a:uFillTx/>
                <a:latin typeface="Verdana"/>
                <a:ea typeface="+mn-ea"/>
                <a:cs typeface="Verdana"/>
              </a:rPr>
              <a:t>e</a:t>
            </a:r>
            <a:r>
              <a:rPr kumimoji="0" sz="1400" b="0" i="0" u="none" strike="noStrike" kern="1200" cap="none" spc="35" normalizeH="0" baseline="0" noProof="0" dirty="0">
                <a:ln>
                  <a:noFill/>
                </a:ln>
                <a:solidFill>
                  <a:srgbClr val="1D3166"/>
                </a:solidFill>
                <a:effectLst/>
                <a:uLnTx/>
                <a:uFillTx/>
                <a:latin typeface="Verdana"/>
                <a:ea typeface="+mn-ea"/>
                <a:cs typeface="Verdana"/>
              </a:rPr>
              <a:t>ba</a:t>
            </a:r>
            <a:r>
              <a:rPr kumimoji="0" sz="1400" b="0" i="0" u="none" strike="noStrike" kern="1200" cap="none" spc="60" normalizeH="0" baseline="0" noProof="0" dirty="0">
                <a:ln>
                  <a:noFill/>
                </a:ln>
                <a:solidFill>
                  <a:srgbClr val="1D3166"/>
                </a:solidFill>
                <a:effectLst/>
                <a:uLnTx/>
                <a:uFillTx/>
                <a:latin typeface="Verdana"/>
                <a:ea typeface="+mn-ea"/>
                <a:cs typeface="Verdana"/>
              </a:rPr>
              <a:t>n</a:t>
            </a:r>
            <a:r>
              <a:rPr kumimoji="0" sz="1400" b="0" i="0" u="none" strike="noStrike" kern="1200" cap="none" spc="-320" normalizeH="0" baseline="0" noProof="0" dirty="0">
                <a:ln>
                  <a:noFill/>
                </a:ln>
                <a:solidFill>
                  <a:srgbClr val="1D3166"/>
                </a:solidFill>
                <a:effectLst/>
                <a:uLnTx/>
                <a:uFillTx/>
                <a:latin typeface="Verdana"/>
                <a:ea typeface="+mn-ea"/>
                <a:cs typeface="Verdana"/>
              </a:rPr>
              <a:t>;</a:t>
            </a:r>
            <a:endParaRPr kumimoji="0" sz="1400" b="0" i="0" u="none" strike="noStrike" kern="1200" cap="none" spc="0" normalizeH="0" baseline="0" noProof="0" dirty="0">
              <a:ln>
                <a:noFill/>
              </a:ln>
              <a:solidFill>
                <a:prstClr val="black"/>
              </a:solidFill>
              <a:effectLst/>
              <a:uLnTx/>
              <a:uFillTx/>
              <a:latin typeface="Verdana"/>
              <a:ea typeface="+mn-ea"/>
              <a:cs typeface="Verdana"/>
            </a:endParaRPr>
          </a:p>
          <a:p>
            <a:pPr marL="355600" marR="0" lvl="0" indent="-342900" algn="l" defTabSz="914400" rtl="0" eaLnBrk="1" fontAlgn="auto" latinLnBrk="0" hangingPunct="1">
              <a:lnSpc>
                <a:spcPct val="100000"/>
              </a:lnSpc>
              <a:spcBef>
                <a:spcPts val="409"/>
              </a:spcBef>
              <a:spcAft>
                <a:spcPts val="0"/>
              </a:spcAft>
              <a:buClr>
                <a:srgbClr val="434343"/>
              </a:buClr>
              <a:buSzTx/>
              <a:buFontTx/>
              <a:buAutoNum type="arabicPeriod" startAt="2"/>
              <a:tabLst>
                <a:tab pos="354965" algn="l"/>
                <a:tab pos="355600" algn="l"/>
              </a:tabLst>
              <a:defRPr/>
            </a:pPr>
            <a:r>
              <a:rPr kumimoji="0" sz="1400" b="0" i="0" u="none" strike="noStrike" kern="1200" cap="none" spc="45" normalizeH="0" baseline="0" noProof="0" dirty="0">
                <a:ln>
                  <a:noFill/>
                </a:ln>
                <a:solidFill>
                  <a:srgbClr val="1D3166"/>
                </a:solidFill>
                <a:effectLst/>
                <a:uLnTx/>
                <a:uFillTx/>
                <a:latin typeface="Verdana"/>
                <a:ea typeface="+mn-ea"/>
                <a:cs typeface="Verdana"/>
              </a:rPr>
              <a:t>p</a:t>
            </a:r>
            <a:r>
              <a:rPr kumimoji="0" sz="1400" b="0" i="0" u="none" strike="noStrike" kern="1200" cap="none" spc="55" normalizeH="0" baseline="0" noProof="0" dirty="0">
                <a:ln>
                  <a:noFill/>
                </a:ln>
                <a:solidFill>
                  <a:srgbClr val="1D3166"/>
                </a:solidFill>
                <a:effectLst/>
                <a:uLnTx/>
                <a:uFillTx/>
                <a:latin typeface="Verdana"/>
                <a:ea typeface="+mn-ea"/>
                <a:cs typeface="Verdana"/>
              </a:rPr>
              <a:t>e</a:t>
            </a:r>
            <a:r>
              <a:rPr kumimoji="0" sz="1400" b="0" i="0" u="none" strike="noStrike" kern="1200" cap="none" spc="80" normalizeH="0" baseline="0" noProof="0" dirty="0">
                <a:ln>
                  <a:noFill/>
                </a:ln>
                <a:solidFill>
                  <a:srgbClr val="1D3166"/>
                </a:solidFill>
                <a:effectLst/>
                <a:uLnTx/>
                <a:uFillTx/>
                <a:latin typeface="Verdana"/>
                <a:ea typeface="+mn-ea"/>
                <a:cs typeface="Verdana"/>
              </a:rPr>
              <a:t>m</a:t>
            </a:r>
            <a:r>
              <a:rPr kumimoji="0" sz="1400" b="0" i="0" u="none" strike="noStrike" kern="1200" cap="none" spc="55" normalizeH="0" baseline="0" noProof="0" dirty="0">
                <a:ln>
                  <a:noFill/>
                </a:ln>
                <a:solidFill>
                  <a:srgbClr val="1D3166"/>
                </a:solidFill>
                <a:effectLst/>
                <a:uLnTx/>
                <a:uFillTx/>
                <a:latin typeface="Verdana"/>
                <a:ea typeface="+mn-ea"/>
                <a:cs typeface="Verdana"/>
              </a:rPr>
              <a:t>e</a:t>
            </a:r>
            <a:r>
              <a:rPr kumimoji="0" sz="1400" b="0" i="0" u="none" strike="noStrike" kern="1200" cap="none" spc="0" normalizeH="0" baseline="0" noProof="0" dirty="0">
                <a:ln>
                  <a:noFill/>
                </a:ln>
                <a:solidFill>
                  <a:srgbClr val="1D3166"/>
                </a:solidFill>
                <a:effectLst/>
                <a:uLnTx/>
                <a:uFillTx/>
                <a:latin typeface="Verdana"/>
                <a:ea typeface="+mn-ea"/>
                <a:cs typeface="Verdana"/>
              </a:rPr>
              <a:t>li</a:t>
            </a:r>
            <a:r>
              <a:rPr kumimoji="0" sz="1400" b="0" i="0" u="none" strike="noStrike" kern="1200" cap="none" spc="60" normalizeH="0" baseline="0" noProof="0" dirty="0">
                <a:ln>
                  <a:noFill/>
                </a:ln>
                <a:solidFill>
                  <a:srgbClr val="1D3166"/>
                </a:solidFill>
                <a:effectLst/>
                <a:uLnTx/>
                <a:uFillTx/>
                <a:latin typeface="Verdana"/>
                <a:ea typeface="+mn-ea"/>
                <a:cs typeface="Verdana"/>
              </a:rPr>
              <a:t>h</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25" normalizeH="0" baseline="0" noProof="0" dirty="0">
                <a:ln>
                  <a:noFill/>
                </a:ln>
                <a:solidFill>
                  <a:srgbClr val="1D3166"/>
                </a:solidFill>
                <a:effectLst/>
                <a:uLnTx/>
                <a:uFillTx/>
                <a:latin typeface="Verdana"/>
                <a:ea typeface="+mn-ea"/>
                <a:cs typeface="Verdana"/>
              </a:rPr>
              <a:t>r</a:t>
            </a:r>
            <a:r>
              <a:rPr kumimoji="0" sz="1400" b="0" i="0" u="none" strike="noStrike" kern="1200" cap="none" spc="-5" normalizeH="0" baseline="0" noProof="0" dirty="0">
                <a:ln>
                  <a:noFill/>
                </a:ln>
                <a:solidFill>
                  <a:srgbClr val="1D3166"/>
                </a:solidFill>
                <a:effectLst/>
                <a:uLnTx/>
                <a:uFillTx/>
                <a:latin typeface="Verdana"/>
                <a:ea typeface="+mn-ea"/>
                <a:cs typeface="Verdana"/>
              </a:rPr>
              <a:t>aa</a:t>
            </a:r>
            <a:r>
              <a:rPr kumimoji="0" sz="1400" b="0" i="0" u="none" strike="noStrike" kern="1200" cap="none" spc="65" normalizeH="0" baseline="0" noProof="0" dirty="0">
                <a:ln>
                  <a:noFill/>
                </a:ln>
                <a:solidFill>
                  <a:srgbClr val="1D3166"/>
                </a:solidFill>
                <a:effectLst/>
                <a:uLnTx/>
                <a:uFillTx/>
                <a:latin typeface="Verdana"/>
                <a:ea typeface="+mn-ea"/>
                <a:cs typeface="Verdana"/>
              </a:rPr>
              <a:t>n</a:t>
            </a:r>
            <a:r>
              <a:rPr kumimoji="0" sz="1400" b="0" i="0" u="none" strike="noStrike" kern="1200" cap="none" spc="-125" normalizeH="0" baseline="0" noProof="0" dirty="0">
                <a:ln>
                  <a:noFill/>
                </a:ln>
                <a:solidFill>
                  <a:srgbClr val="1D3166"/>
                </a:solidFill>
                <a:effectLst/>
                <a:uLnTx/>
                <a:uFillTx/>
                <a:latin typeface="Verdana"/>
                <a:ea typeface="+mn-ea"/>
                <a:cs typeface="Verdana"/>
              </a:rPr>
              <a:t> </a:t>
            </a:r>
            <a:r>
              <a:rPr kumimoji="0" sz="1400" b="0" i="0" u="none" strike="noStrike" kern="1200" cap="none" spc="30" normalizeH="0" baseline="0" noProof="0" dirty="0">
                <a:ln>
                  <a:noFill/>
                </a:ln>
                <a:solidFill>
                  <a:srgbClr val="1D3166"/>
                </a:solidFill>
                <a:effectLst/>
                <a:uLnTx/>
                <a:uFillTx/>
                <a:latin typeface="Verdana"/>
                <a:ea typeface="+mn-ea"/>
                <a:cs typeface="Verdana"/>
              </a:rPr>
              <a:t>p</a:t>
            </a:r>
            <a:r>
              <a:rPr kumimoji="0" sz="1400" b="0" i="0" u="none" strike="noStrike" kern="1200" cap="none" spc="20" normalizeH="0" baseline="0" noProof="0" dirty="0">
                <a:ln>
                  <a:noFill/>
                </a:ln>
                <a:solidFill>
                  <a:srgbClr val="1D3166"/>
                </a:solidFill>
                <a:effectLst/>
                <a:uLnTx/>
                <a:uFillTx/>
                <a:latin typeface="Verdana"/>
                <a:ea typeface="+mn-ea"/>
                <a:cs typeface="Verdana"/>
              </a:rPr>
              <a:t>r</a:t>
            </a:r>
            <a:r>
              <a:rPr kumimoji="0" sz="1400" b="0" i="0" u="none" strike="noStrike" kern="1200" cap="none" spc="30" normalizeH="0" baseline="0" noProof="0" dirty="0">
                <a:ln>
                  <a:noFill/>
                </a:ln>
                <a:solidFill>
                  <a:srgbClr val="1D3166"/>
                </a:solidFill>
                <a:effectLst/>
                <a:uLnTx/>
                <a:uFillTx/>
                <a:latin typeface="Verdana"/>
                <a:ea typeface="+mn-ea"/>
                <a:cs typeface="Verdana"/>
              </a:rPr>
              <a:t>o</a:t>
            </a:r>
            <a:r>
              <a:rPr kumimoji="0" sz="1400" b="0" i="0" u="none" strike="noStrike" kern="1200" cap="none" spc="65" normalizeH="0" baseline="0" noProof="0" dirty="0">
                <a:ln>
                  <a:noFill/>
                </a:ln>
                <a:solidFill>
                  <a:srgbClr val="1D3166"/>
                </a:solidFill>
                <a:effectLst/>
                <a:uLnTx/>
                <a:uFillTx/>
                <a:latin typeface="Verdana"/>
                <a:ea typeface="+mn-ea"/>
                <a:cs typeface="Verdana"/>
              </a:rPr>
              <a:t>d</a:t>
            </a:r>
            <a:r>
              <a:rPr kumimoji="0" sz="1400" b="0" i="0" u="none" strike="noStrike" kern="1200" cap="none" spc="70" normalizeH="0" baseline="0" noProof="0" dirty="0">
                <a:ln>
                  <a:noFill/>
                </a:ln>
                <a:solidFill>
                  <a:srgbClr val="1D3166"/>
                </a:solidFill>
                <a:effectLst/>
                <a:uLnTx/>
                <a:uFillTx/>
                <a:latin typeface="Verdana"/>
                <a:ea typeface="+mn-ea"/>
                <a:cs typeface="Verdana"/>
              </a:rPr>
              <a:t>u</a:t>
            </a:r>
            <a:r>
              <a:rPr kumimoji="0" sz="1400" b="0" i="0" u="none" strike="noStrike" kern="1200" cap="none" spc="30" normalizeH="0" baseline="0" noProof="0" dirty="0">
                <a:ln>
                  <a:noFill/>
                </a:ln>
                <a:solidFill>
                  <a:srgbClr val="1D3166"/>
                </a:solidFill>
                <a:effectLst/>
                <a:uLnTx/>
                <a:uFillTx/>
                <a:latin typeface="Verdana"/>
                <a:ea typeface="+mn-ea"/>
                <a:cs typeface="Verdana"/>
              </a:rPr>
              <a:t>k</a:t>
            </a:r>
            <a:r>
              <a:rPr kumimoji="0" sz="1400" b="0" i="0" u="none" strike="noStrike" kern="1200" cap="none" spc="-120" normalizeH="0" baseline="0" noProof="0" dirty="0">
                <a:ln>
                  <a:noFill/>
                </a:ln>
                <a:solidFill>
                  <a:srgbClr val="1D3166"/>
                </a:solidFill>
                <a:effectLst/>
                <a:uLnTx/>
                <a:uFillTx/>
                <a:latin typeface="Verdana"/>
                <a:ea typeface="+mn-ea"/>
                <a:cs typeface="Verdana"/>
              </a:rPr>
              <a:t> </a:t>
            </a:r>
            <a:r>
              <a:rPr kumimoji="0" sz="1400" b="0" i="0" u="none" strike="noStrike" kern="1200" cap="none" spc="20" normalizeH="0" baseline="0" noProof="0" dirty="0">
                <a:ln>
                  <a:noFill/>
                </a:ln>
                <a:solidFill>
                  <a:srgbClr val="1D3166"/>
                </a:solidFill>
                <a:effectLst/>
                <a:uLnTx/>
                <a:uFillTx/>
                <a:latin typeface="Verdana"/>
                <a:ea typeface="+mn-ea"/>
                <a:cs typeface="Verdana"/>
              </a:rPr>
              <a:t>J</a:t>
            </a:r>
            <a:r>
              <a:rPr kumimoji="0" sz="1400" b="0" i="0" u="none" strike="noStrike" kern="1200" cap="none" spc="35" normalizeH="0" baseline="0" noProof="0" dirty="0">
                <a:ln>
                  <a:noFill/>
                </a:ln>
                <a:solidFill>
                  <a:srgbClr val="1D3166"/>
                </a:solidFill>
                <a:effectLst/>
                <a:uLnTx/>
                <a:uFillTx/>
                <a:latin typeface="Verdana"/>
                <a:ea typeface="+mn-ea"/>
                <a:cs typeface="Verdana"/>
              </a:rPr>
              <a:t>a</a:t>
            </a:r>
            <a:r>
              <a:rPr kumimoji="0" sz="1400" b="0" i="0" u="none" strike="noStrike" kern="1200" cap="none" spc="-35" normalizeH="0" baseline="0" noProof="0" dirty="0">
                <a:ln>
                  <a:noFill/>
                </a:ln>
                <a:solidFill>
                  <a:srgbClr val="1D3166"/>
                </a:solidFill>
                <a:effectLst/>
                <a:uLnTx/>
                <a:uFillTx/>
                <a:latin typeface="Verdana"/>
                <a:ea typeface="+mn-ea"/>
                <a:cs typeface="Verdana"/>
              </a:rPr>
              <a:t>s</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120" normalizeH="0" baseline="0" noProof="0" dirty="0">
                <a:ln>
                  <a:noFill/>
                </a:ln>
                <a:solidFill>
                  <a:srgbClr val="1D3166"/>
                </a:solidFill>
                <a:effectLst/>
                <a:uLnTx/>
                <a:uFillTx/>
                <a:latin typeface="Verdana"/>
                <a:ea typeface="+mn-ea"/>
                <a:cs typeface="Verdana"/>
              </a:rPr>
              <a:t> </a:t>
            </a:r>
            <a:r>
              <a:rPr kumimoji="0" sz="1400" b="0" i="0" u="none" strike="noStrike" kern="1200" cap="none" spc="45" normalizeH="0" baseline="0" noProof="0" dirty="0">
                <a:ln>
                  <a:noFill/>
                </a:ln>
                <a:solidFill>
                  <a:srgbClr val="1D3166"/>
                </a:solidFill>
                <a:effectLst/>
                <a:uLnTx/>
                <a:uFillTx/>
                <a:latin typeface="Verdana"/>
                <a:ea typeface="+mn-ea"/>
                <a:cs typeface="Verdana"/>
              </a:rPr>
              <a:t>K</a:t>
            </a:r>
            <a:r>
              <a:rPr kumimoji="0" sz="1400" b="0" i="0" u="none" strike="noStrike" kern="1200" cap="none" spc="30" normalizeH="0" baseline="0" noProof="0" dirty="0">
                <a:ln>
                  <a:noFill/>
                </a:ln>
                <a:solidFill>
                  <a:srgbClr val="1D3166"/>
                </a:solidFill>
                <a:effectLst/>
                <a:uLnTx/>
                <a:uFillTx/>
                <a:latin typeface="Verdana"/>
                <a:ea typeface="+mn-ea"/>
                <a:cs typeface="Verdana"/>
              </a:rPr>
              <a:t>o</a:t>
            </a:r>
            <a:r>
              <a:rPr kumimoji="0" sz="1400" b="0" i="0" u="none" strike="noStrike" kern="1200" cap="none" spc="60" normalizeH="0" baseline="0" noProof="0" dirty="0">
                <a:ln>
                  <a:noFill/>
                </a:ln>
                <a:solidFill>
                  <a:srgbClr val="1D3166"/>
                </a:solidFill>
                <a:effectLst/>
                <a:uLnTx/>
                <a:uFillTx/>
                <a:latin typeface="Verdana"/>
                <a:ea typeface="+mn-ea"/>
                <a:cs typeface="Verdana"/>
              </a:rPr>
              <a:t>n</a:t>
            </a:r>
            <a:r>
              <a:rPr kumimoji="0" sz="1400" b="0" i="0" u="none" strike="noStrike" kern="1200" cap="none" spc="-35" normalizeH="0" baseline="0" noProof="0" dirty="0">
                <a:ln>
                  <a:noFill/>
                </a:ln>
                <a:solidFill>
                  <a:srgbClr val="1D3166"/>
                </a:solidFill>
                <a:effectLst/>
                <a:uLnTx/>
                <a:uFillTx/>
                <a:latin typeface="Verdana"/>
                <a:ea typeface="+mn-ea"/>
                <a:cs typeface="Verdana"/>
              </a:rPr>
              <a:t>s</a:t>
            </a:r>
            <a:r>
              <a:rPr kumimoji="0" sz="1400" b="0" i="0" u="none" strike="noStrike" kern="1200" cap="none" spc="15" normalizeH="0" baseline="0" noProof="0" dirty="0">
                <a:ln>
                  <a:noFill/>
                </a:ln>
                <a:solidFill>
                  <a:srgbClr val="1D3166"/>
                </a:solidFill>
                <a:effectLst/>
                <a:uLnTx/>
                <a:uFillTx/>
                <a:latin typeface="Verdana"/>
                <a:ea typeface="+mn-ea"/>
                <a:cs typeface="Verdana"/>
              </a:rPr>
              <a:t>t</a:t>
            </a:r>
            <a:r>
              <a:rPr kumimoji="0" sz="1400" b="0" i="0" u="none" strike="noStrike" kern="1200" cap="none" spc="-25" normalizeH="0" baseline="0" noProof="0" dirty="0">
                <a:ln>
                  <a:noFill/>
                </a:ln>
                <a:solidFill>
                  <a:srgbClr val="1D3166"/>
                </a:solidFill>
                <a:effectLst/>
                <a:uLnTx/>
                <a:uFillTx/>
                <a:latin typeface="Verdana"/>
                <a:ea typeface="+mn-ea"/>
                <a:cs typeface="Verdana"/>
              </a:rPr>
              <a:t>r</a:t>
            </a:r>
            <a:r>
              <a:rPr kumimoji="0" sz="1400" b="0" i="0" u="none" strike="noStrike" kern="1200" cap="none" spc="60" normalizeH="0" baseline="0" noProof="0" dirty="0">
                <a:ln>
                  <a:noFill/>
                </a:ln>
                <a:solidFill>
                  <a:srgbClr val="1D3166"/>
                </a:solidFill>
                <a:effectLst/>
                <a:uLnTx/>
                <a:uFillTx/>
                <a:latin typeface="Verdana"/>
                <a:ea typeface="+mn-ea"/>
                <a:cs typeface="Verdana"/>
              </a:rPr>
              <a:t>u</a:t>
            </a:r>
            <a:r>
              <a:rPr kumimoji="0" sz="1400" b="0" i="0" u="none" strike="noStrike" kern="1200" cap="none" spc="30" normalizeH="0" baseline="0" noProof="0" dirty="0">
                <a:ln>
                  <a:noFill/>
                </a:ln>
                <a:solidFill>
                  <a:srgbClr val="1D3166"/>
                </a:solidFill>
                <a:effectLst/>
                <a:uLnTx/>
                <a:uFillTx/>
                <a:latin typeface="Verdana"/>
                <a:ea typeface="+mn-ea"/>
                <a:cs typeface="Verdana"/>
              </a:rPr>
              <a:t>k</a:t>
            </a:r>
            <a:r>
              <a:rPr kumimoji="0" sz="1400" b="0" i="0" u="none" strike="noStrike" kern="1200" cap="none" spc="-35" normalizeH="0" baseline="0" noProof="0" dirty="0">
                <a:ln>
                  <a:noFill/>
                </a:ln>
                <a:solidFill>
                  <a:srgbClr val="1D3166"/>
                </a:solidFill>
                <a:effectLst/>
                <a:uLnTx/>
                <a:uFillTx/>
                <a:latin typeface="Verdana"/>
                <a:ea typeface="+mn-ea"/>
                <a:cs typeface="Verdana"/>
              </a:rPr>
              <a:t>s</a:t>
            </a:r>
            <a:r>
              <a:rPr kumimoji="0" sz="1400" b="0" i="0" u="none" strike="noStrike" kern="1200" cap="none" spc="0" normalizeH="0" baseline="0" noProof="0" dirty="0">
                <a:ln>
                  <a:noFill/>
                </a:ln>
                <a:solidFill>
                  <a:srgbClr val="1D3166"/>
                </a:solidFill>
                <a:effectLst/>
                <a:uLnTx/>
                <a:uFillTx/>
                <a:latin typeface="Verdana"/>
                <a:ea typeface="+mn-ea"/>
                <a:cs typeface="Verdana"/>
              </a:rPr>
              <a:t>i</a:t>
            </a:r>
            <a:r>
              <a:rPr kumimoji="0" sz="1400" b="0" i="0" u="none" strike="noStrike" kern="1200" cap="none" spc="-215" normalizeH="0" baseline="0" noProof="0" dirty="0">
                <a:ln>
                  <a:noFill/>
                </a:ln>
                <a:solidFill>
                  <a:srgbClr val="434343"/>
                </a:solidFill>
                <a:effectLst/>
                <a:uLnTx/>
                <a:uFillTx/>
                <a:latin typeface="Verdana"/>
                <a:ea typeface="+mn-ea"/>
                <a:cs typeface="Verdana"/>
              </a:rPr>
              <a:t>.</a:t>
            </a:r>
            <a:endParaRPr kumimoji="0" sz="1400" b="0" i="0" u="none" strike="noStrike" kern="1200" cap="none" spc="0" normalizeH="0" baseline="0" noProof="0" dirty="0">
              <a:ln>
                <a:noFill/>
              </a:ln>
              <a:solidFill>
                <a:prstClr val="black"/>
              </a:solidFill>
              <a:effectLst/>
              <a:uLnTx/>
              <a:uFillTx/>
              <a:latin typeface="Verdana"/>
              <a:ea typeface="+mn-ea"/>
              <a:cs typeface="Verdana"/>
            </a:endParaRPr>
          </a:p>
        </p:txBody>
      </p:sp>
      <p:sp>
        <p:nvSpPr>
          <p:cNvPr id="19" name="object 19"/>
          <p:cNvSpPr txBox="1"/>
          <p:nvPr/>
        </p:nvSpPr>
        <p:spPr>
          <a:xfrm>
            <a:off x="4356341" y="97028"/>
            <a:ext cx="5591810" cy="734695"/>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800" b="1" i="0" u="none" strike="noStrike" kern="1200" cap="none" spc="-5" normalizeH="0" baseline="0" noProof="0" dirty="0">
                <a:ln>
                  <a:noFill/>
                </a:ln>
                <a:solidFill>
                  <a:srgbClr val="1D3166"/>
                </a:solidFill>
                <a:effectLst/>
                <a:uLnTx/>
                <a:uFillTx/>
                <a:latin typeface="Tahoma"/>
                <a:ea typeface="+mn-ea"/>
                <a:cs typeface="Tahoma"/>
              </a:rPr>
              <a:t>TERTIB</a:t>
            </a:r>
            <a:r>
              <a:rPr kumimoji="0" sz="1800" b="1" i="0" u="none" strike="noStrike" kern="1200" cap="none" spc="-45" normalizeH="0" baseline="0" noProof="0" dirty="0">
                <a:ln>
                  <a:noFill/>
                </a:ln>
                <a:solidFill>
                  <a:srgbClr val="1D3166"/>
                </a:solidFill>
                <a:effectLst/>
                <a:uLnTx/>
                <a:uFillTx/>
                <a:latin typeface="Tahoma"/>
                <a:ea typeface="+mn-ea"/>
                <a:cs typeface="Tahoma"/>
              </a:rPr>
              <a:t> </a:t>
            </a:r>
            <a:r>
              <a:rPr kumimoji="0" sz="1800" b="1" i="0" u="none" strike="noStrike" kern="1200" cap="none" spc="85" normalizeH="0" baseline="0" noProof="0" dirty="0">
                <a:ln>
                  <a:noFill/>
                </a:ln>
                <a:solidFill>
                  <a:srgbClr val="1D3166"/>
                </a:solidFill>
                <a:effectLst/>
                <a:uLnTx/>
                <a:uFillTx/>
                <a:latin typeface="Tahoma"/>
                <a:ea typeface="+mn-ea"/>
                <a:cs typeface="Tahoma"/>
              </a:rPr>
              <a:t>USAHA</a:t>
            </a:r>
            <a:endParaRPr kumimoji="0" sz="1800" b="0" i="0" u="none" strike="noStrike" kern="1200" cap="none" spc="0" normalizeH="0" baseline="0" noProof="0">
              <a:ln>
                <a:noFill/>
              </a:ln>
              <a:solidFill>
                <a:prstClr val="black"/>
              </a:solidFill>
              <a:effectLst/>
              <a:uLnTx/>
              <a:uFillTx/>
              <a:latin typeface="Tahoma"/>
              <a:ea typeface="+mn-ea"/>
              <a:cs typeface="Tahoma"/>
            </a:endParaRPr>
          </a:p>
          <a:p>
            <a:pPr marL="355600" marR="5080" lvl="0" indent="-342900" algn="l" defTabSz="914400" rtl="0" eaLnBrk="1" fontAlgn="auto" latinLnBrk="0" hangingPunct="1">
              <a:lnSpc>
                <a:spcPct val="101400"/>
              </a:lnSpc>
              <a:spcBef>
                <a:spcPts val="15"/>
              </a:spcBef>
              <a:spcAft>
                <a:spcPts val="0"/>
              </a:spcAft>
              <a:buClrTx/>
              <a:buSzTx/>
              <a:buFontTx/>
              <a:buNone/>
              <a:tabLst>
                <a:tab pos="354965" algn="l"/>
              </a:tabLst>
              <a:defRPr/>
            </a:pPr>
            <a:r>
              <a:rPr kumimoji="0" sz="1400" b="0" i="0" u="none" strike="noStrike" kern="1200" cap="none" spc="-370" normalizeH="0" baseline="0" noProof="0" dirty="0">
                <a:ln>
                  <a:noFill/>
                </a:ln>
                <a:solidFill>
                  <a:srgbClr val="1D3166"/>
                </a:solidFill>
                <a:effectLst/>
                <a:uLnTx/>
                <a:uFillTx/>
                <a:latin typeface="Verdana"/>
                <a:ea typeface="+mn-ea"/>
                <a:cs typeface="Verdana"/>
              </a:rPr>
              <a:t>1</a:t>
            </a:r>
            <a:r>
              <a:rPr kumimoji="0" sz="1400" b="0" i="0" u="none" strike="noStrike" kern="1200" cap="none" spc="-210" normalizeH="0" baseline="0" noProof="0" dirty="0">
                <a:ln>
                  <a:noFill/>
                </a:ln>
                <a:solidFill>
                  <a:srgbClr val="1D3166"/>
                </a:solidFill>
                <a:effectLst/>
                <a:uLnTx/>
                <a:uFillTx/>
                <a:latin typeface="Verdana"/>
                <a:ea typeface="+mn-ea"/>
                <a:cs typeface="Verdana"/>
              </a:rPr>
              <a:t>.</a:t>
            </a:r>
            <a:r>
              <a:rPr kumimoji="0" sz="1400" b="0" i="0" u="none" strike="noStrike" kern="1200" cap="none" spc="0" normalizeH="0" baseline="0" noProof="0" dirty="0">
                <a:ln>
                  <a:noFill/>
                </a:ln>
                <a:solidFill>
                  <a:srgbClr val="1D3166"/>
                </a:solidFill>
                <a:effectLst/>
                <a:uLnTx/>
                <a:uFillTx/>
                <a:latin typeface="Verdana"/>
                <a:ea typeface="+mn-ea"/>
                <a:cs typeface="Verdana"/>
              </a:rPr>
              <a:t>	</a:t>
            </a:r>
            <a:r>
              <a:rPr kumimoji="0" sz="1400" b="0" i="0" u="none" strike="noStrike" kern="1200" cap="none" spc="45" normalizeH="0" baseline="0" noProof="0" dirty="0">
                <a:ln>
                  <a:noFill/>
                </a:ln>
                <a:solidFill>
                  <a:srgbClr val="1D3166"/>
                </a:solidFill>
                <a:effectLst/>
                <a:uLnTx/>
                <a:uFillTx/>
                <a:latin typeface="Verdana"/>
                <a:ea typeface="+mn-ea"/>
                <a:cs typeface="Verdana"/>
              </a:rPr>
              <a:t>p</a:t>
            </a:r>
            <a:r>
              <a:rPr kumimoji="0" sz="1400" b="0" i="0" u="none" strike="noStrike" kern="1200" cap="none" spc="55" normalizeH="0" baseline="0" noProof="0" dirty="0">
                <a:ln>
                  <a:noFill/>
                </a:ln>
                <a:solidFill>
                  <a:srgbClr val="1D3166"/>
                </a:solidFill>
                <a:effectLst/>
                <a:uLnTx/>
                <a:uFillTx/>
                <a:latin typeface="Verdana"/>
                <a:ea typeface="+mn-ea"/>
                <a:cs typeface="Verdana"/>
              </a:rPr>
              <a:t>e</a:t>
            </a:r>
            <a:r>
              <a:rPr kumimoji="0" sz="1400" b="0" i="0" u="none" strike="noStrike" kern="1200" cap="none" spc="80" normalizeH="0" baseline="0" noProof="0" dirty="0">
                <a:ln>
                  <a:noFill/>
                </a:ln>
                <a:solidFill>
                  <a:srgbClr val="1D3166"/>
                </a:solidFill>
                <a:effectLst/>
                <a:uLnTx/>
                <a:uFillTx/>
                <a:latin typeface="Verdana"/>
                <a:ea typeface="+mn-ea"/>
                <a:cs typeface="Verdana"/>
              </a:rPr>
              <a:t>m</a:t>
            </a:r>
            <a:r>
              <a:rPr kumimoji="0" sz="1400" b="0" i="0" u="none" strike="noStrike" kern="1200" cap="none" spc="55" normalizeH="0" baseline="0" noProof="0" dirty="0">
                <a:ln>
                  <a:noFill/>
                </a:ln>
                <a:solidFill>
                  <a:srgbClr val="1D3166"/>
                </a:solidFill>
                <a:effectLst/>
                <a:uLnTx/>
                <a:uFillTx/>
                <a:latin typeface="Verdana"/>
                <a:ea typeface="+mn-ea"/>
                <a:cs typeface="Verdana"/>
              </a:rPr>
              <a:t>e</a:t>
            </a:r>
            <a:r>
              <a:rPr kumimoji="0" sz="1400" b="0" i="0" u="none" strike="noStrike" kern="1200" cap="none" spc="60" normalizeH="0" baseline="0" noProof="0" dirty="0">
                <a:ln>
                  <a:noFill/>
                </a:ln>
                <a:solidFill>
                  <a:srgbClr val="1D3166"/>
                </a:solidFill>
                <a:effectLst/>
                <a:uLnTx/>
                <a:uFillTx/>
                <a:latin typeface="Verdana"/>
                <a:ea typeface="+mn-ea"/>
                <a:cs typeface="Verdana"/>
              </a:rPr>
              <a:t>nuh</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65" normalizeH="0" baseline="0" noProof="0" dirty="0">
                <a:ln>
                  <a:noFill/>
                </a:ln>
                <a:solidFill>
                  <a:srgbClr val="1D3166"/>
                </a:solidFill>
                <a:effectLst/>
                <a:uLnTx/>
                <a:uFillTx/>
                <a:latin typeface="Verdana"/>
                <a:ea typeface="+mn-ea"/>
                <a:cs typeface="Verdana"/>
              </a:rPr>
              <a:t>n</a:t>
            </a:r>
            <a:r>
              <a:rPr kumimoji="0" sz="1400" b="0" i="0" u="none" strike="noStrike" kern="1200" cap="none" spc="-125" normalizeH="0" baseline="0" noProof="0" dirty="0">
                <a:ln>
                  <a:noFill/>
                </a:ln>
                <a:solidFill>
                  <a:srgbClr val="1D3166"/>
                </a:solidFill>
                <a:effectLst/>
                <a:uLnTx/>
                <a:uFillTx/>
                <a:latin typeface="Verdana"/>
                <a:ea typeface="+mn-ea"/>
                <a:cs typeface="Verdana"/>
              </a:rPr>
              <a:t> </a:t>
            </a:r>
            <a:r>
              <a:rPr kumimoji="0" sz="1400" b="0" i="0" u="none" strike="noStrike" kern="1200" cap="none" spc="45" normalizeH="0" baseline="0" noProof="0" dirty="0">
                <a:ln>
                  <a:noFill/>
                </a:ln>
                <a:solidFill>
                  <a:srgbClr val="1D3166"/>
                </a:solidFill>
                <a:effectLst/>
                <a:uLnTx/>
                <a:uFillTx/>
                <a:latin typeface="Verdana"/>
                <a:ea typeface="+mn-ea"/>
                <a:cs typeface="Verdana"/>
              </a:rPr>
              <a:t>p</a:t>
            </a:r>
            <a:r>
              <a:rPr kumimoji="0" sz="1400" b="0" i="0" u="none" strike="noStrike" kern="1200" cap="none" spc="55" normalizeH="0" baseline="0" noProof="0" dirty="0">
                <a:ln>
                  <a:noFill/>
                </a:ln>
                <a:solidFill>
                  <a:srgbClr val="1D3166"/>
                </a:solidFill>
                <a:effectLst/>
                <a:uLnTx/>
                <a:uFillTx/>
                <a:latin typeface="Verdana"/>
                <a:ea typeface="+mn-ea"/>
                <a:cs typeface="Verdana"/>
              </a:rPr>
              <a:t>e</a:t>
            </a:r>
            <a:r>
              <a:rPr kumimoji="0" sz="1400" b="0" i="0" u="none" strike="noStrike" kern="1200" cap="none" spc="-25" normalizeH="0" baseline="0" noProof="0" dirty="0">
                <a:ln>
                  <a:noFill/>
                </a:ln>
                <a:solidFill>
                  <a:srgbClr val="1D3166"/>
                </a:solidFill>
                <a:effectLst/>
                <a:uLnTx/>
                <a:uFillTx/>
                <a:latin typeface="Verdana"/>
                <a:ea typeface="+mn-ea"/>
                <a:cs typeface="Verdana"/>
              </a:rPr>
              <a:t>r</a:t>
            </a:r>
            <a:r>
              <a:rPr kumimoji="0" sz="1400" b="0" i="0" u="none" strike="noStrike" kern="1200" cap="none" spc="-35" normalizeH="0" baseline="0" noProof="0" dirty="0">
                <a:ln>
                  <a:noFill/>
                </a:ln>
                <a:solidFill>
                  <a:srgbClr val="1D3166"/>
                </a:solidFill>
                <a:effectLst/>
                <a:uLnTx/>
                <a:uFillTx/>
                <a:latin typeface="Verdana"/>
                <a:ea typeface="+mn-ea"/>
                <a:cs typeface="Verdana"/>
              </a:rPr>
              <a:t>s</a:t>
            </a:r>
            <a:r>
              <a:rPr kumimoji="0" sz="1400" b="0" i="0" u="none" strike="noStrike" kern="1200" cap="none" spc="-45" normalizeH="0" baseline="0" noProof="0" dirty="0">
                <a:ln>
                  <a:noFill/>
                </a:ln>
                <a:solidFill>
                  <a:srgbClr val="1D3166"/>
                </a:solidFill>
                <a:effectLst/>
                <a:uLnTx/>
                <a:uFillTx/>
                <a:latin typeface="Verdana"/>
                <a:ea typeface="+mn-ea"/>
                <a:cs typeface="Verdana"/>
              </a:rPr>
              <a:t>y</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25" normalizeH="0" baseline="0" noProof="0" dirty="0">
                <a:ln>
                  <a:noFill/>
                </a:ln>
                <a:solidFill>
                  <a:srgbClr val="1D3166"/>
                </a:solidFill>
                <a:effectLst/>
                <a:uLnTx/>
                <a:uFillTx/>
                <a:latin typeface="Verdana"/>
                <a:ea typeface="+mn-ea"/>
                <a:cs typeface="Verdana"/>
              </a:rPr>
              <a:t>r</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0" normalizeH="0" baseline="0" noProof="0" dirty="0">
                <a:ln>
                  <a:noFill/>
                </a:ln>
                <a:solidFill>
                  <a:srgbClr val="1D3166"/>
                </a:solidFill>
                <a:effectLst/>
                <a:uLnTx/>
                <a:uFillTx/>
                <a:latin typeface="Verdana"/>
                <a:ea typeface="+mn-ea"/>
                <a:cs typeface="Verdana"/>
              </a:rPr>
              <a:t>t</a:t>
            </a:r>
            <a:r>
              <a:rPr kumimoji="0" sz="1400" b="0" i="0" u="none" strike="noStrike" kern="1200" cap="none" spc="10" normalizeH="0" baseline="0" noProof="0" dirty="0">
                <a:ln>
                  <a:noFill/>
                </a:ln>
                <a:solidFill>
                  <a:srgbClr val="1D3166"/>
                </a:solidFill>
                <a:effectLst/>
                <a:uLnTx/>
                <a:uFillTx/>
                <a:latin typeface="Verdana"/>
                <a:ea typeface="+mn-ea"/>
                <a:cs typeface="Verdana"/>
              </a:rPr>
              <a:t>a</a:t>
            </a:r>
            <a:r>
              <a:rPr kumimoji="0" sz="1400" b="0" i="0" u="none" strike="noStrike" kern="1200" cap="none" spc="65" normalizeH="0" baseline="0" noProof="0" dirty="0">
                <a:ln>
                  <a:noFill/>
                </a:ln>
                <a:solidFill>
                  <a:srgbClr val="1D3166"/>
                </a:solidFill>
                <a:effectLst/>
                <a:uLnTx/>
                <a:uFillTx/>
                <a:latin typeface="Verdana"/>
                <a:ea typeface="+mn-ea"/>
                <a:cs typeface="Verdana"/>
              </a:rPr>
              <a:t>n</a:t>
            </a:r>
            <a:r>
              <a:rPr kumimoji="0" sz="1400" b="0" i="0" u="none" strike="noStrike" kern="1200" cap="none" spc="-125" normalizeH="0" baseline="0" noProof="0" dirty="0">
                <a:ln>
                  <a:noFill/>
                </a:ln>
                <a:solidFill>
                  <a:srgbClr val="1D3166"/>
                </a:solidFill>
                <a:effectLst/>
                <a:uLnTx/>
                <a:uFillTx/>
                <a:latin typeface="Verdana"/>
                <a:ea typeface="+mn-ea"/>
                <a:cs typeface="Verdana"/>
              </a:rPr>
              <a:t> </a:t>
            </a:r>
            <a:r>
              <a:rPr kumimoji="0" sz="1400" b="0" i="0" u="none" strike="noStrike" kern="1200" cap="none" spc="15" normalizeH="0" baseline="0" noProof="0" dirty="0">
                <a:ln>
                  <a:noFill/>
                </a:ln>
                <a:solidFill>
                  <a:srgbClr val="1D3166"/>
                </a:solidFill>
                <a:effectLst/>
                <a:uLnTx/>
                <a:uFillTx/>
                <a:latin typeface="Verdana"/>
                <a:ea typeface="+mn-ea"/>
                <a:cs typeface="Verdana"/>
              </a:rPr>
              <a:t>u</a:t>
            </a:r>
            <a:r>
              <a:rPr kumimoji="0" sz="1400" b="0" i="0" u="none" strike="noStrike" kern="1200" cap="none" spc="10" normalizeH="0" baseline="0" noProof="0" dirty="0">
                <a:ln>
                  <a:noFill/>
                </a:ln>
                <a:solidFill>
                  <a:srgbClr val="1D3166"/>
                </a:solidFill>
                <a:effectLst/>
                <a:uLnTx/>
                <a:uFillTx/>
                <a:latin typeface="Verdana"/>
                <a:ea typeface="+mn-ea"/>
                <a:cs typeface="Verdana"/>
              </a:rPr>
              <a:t>s</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60" normalizeH="0" baseline="0" noProof="0" dirty="0">
                <a:ln>
                  <a:noFill/>
                </a:ln>
                <a:solidFill>
                  <a:srgbClr val="1D3166"/>
                </a:solidFill>
                <a:effectLst/>
                <a:uLnTx/>
                <a:uFillTx/>
                <a:latin typeface="Verdana"/>
                <a:ea typeface="+mn-ea"/>
                <a:cs typeface="Verdana"/>
              </a:rPr>
              <a:t>h</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120" normalizeH="0" baseline="0" noProof="0" dirty="0">
                <a:ln>
                  <a:noFill/>
                </a:ln>
                <a:solidFill>
                  <a:srgbClr val="1D3166"/>
                </a:solidFill>
                <a:effectLst/>
                <a:uLnTx/>
                <a:uFillTx/>
                <a:latin typeface="Verdana"/>
                <a:ea typeface="+mn-ea"/>
                <a:cs typeface="Verdana"/>
              </a:rPr>
              <a:t> </a:t>
            </a:r>
            <a:r>
              <a:rPr kumimoji="0" sz="1400" b="0" i="0" u="none" strike="noStrike" kern="1200" cap="none" spc="10" normalizeH="0" baseline="0" noProof="0" dirty="0">
                <a:ln>
                  <a:noFill/>
                </a:ln>
                <a:solidFill>
                  <a:srgbClr val="1D3166"/>
                </a:solidFill>
                <a:effectLst/>
                <a:uLnTx/>
                <a:uFillTx/>
                <a:latin typeface="Verdana"/>
                <a:ea typeface="+mn-ea"/>
                <a:cs typeface="Verdana"/>
              </a:rPr>
              <a:t>ran</a:t>
            </a:r>
            <a:r>
              <a:rPr kumimoji="0" sz="1400" b="0" i="0" u="none" strike="noStrike" kern="1200" cap="none" spc="20" normalizeH="0" baseline="0" noProof="0" dirty="0">
                <a:ln>
                  <a:noFill/>
                </a:ln>
                <a:solidFill>
                  <a:srgbClr val="1D3166"/>
                </a:solidFill>
                <a:effectLst/>
                <a:uLnTx/>
                <a:uFillTx/>
                <a:latin typeface="Verdana"/>
                <a:ea typeface="+mn-ea"/>
                <a:cs typeface="Verdana"/>
              </a:rPr>
              <a:t>t</a:t>
            </a:r>
            <a:r>
              <a:rPr kumimoji="0" sz="1400" b="0" i="0" u="none" strike="noStrike" kern="1200" cap="none" spc="0" normalizeH="0" baseline="0" noProof="0" dirty="0">
                <a:ln>
                  <a:noFill/>
                </a:ln>
                <a:solidFill>
                  <a:srgbClr val="1D3166"/>
                </a:solidFill>
                <a:effectLst/>
                <a:uLnTx/>
                <a:uFillTx/>
                <a:latin typeface="Verdana"/>
                <a:ea typeface="+mn-ea"/>
                <a:cs typeface="Verdana"/>
              </a:rPr>
              <a:t>ai</a:t>
            </a:r>
            <a:r>
              <a:rPr kumimoji="0" sz="1400" b="0" i="0" u="none" strike="noStrike" kern="1200" cap="none" spc="-125" normalizeH="0" baseline="0" noProof="0" dirty="0">
                <a:ln>
                  <a:noFill/>
                </a:ln>
                <a:solidFill>
                  <a:srgbClr val="1D3166"/>
                </a:solidFill>
                <a:effectLst/>
                <a:uLnTx/>
                <a:uFillTx/>
                <a:latin typeface="Verdana"/>
                <a:ea typeface="+mn-ea"/>
                <a:cs typeface="Verdana"/>
              </a:rPr>
              <a:t> </a:t>
            </a:r>
            <a:r>
              <a:rPr kumimoji="0" sz="1400" b="0" i="0" u="none" strike="noStrike" kern="1200" cap="none" spc="35" normalizeH="0" baseline="0" noProof="0" dirty="0">
                <a:ln>
                  <a:noFill/>
                </a:ln>
                <a:solidFill>
                  <a:srgbClr val="1D3166"/>
                </a:solidFill>
                <a:effectLst/>
                <a:uLnTx/>
                <a:uFillTx/>
                <a:latin typeface="Verdana"/>
                <a:ea typeface="+mn-ea"/>
                <a:cs typeface="Verdana"/>
              </a:rPr>
              <a:t>pa</a:t>
            </a:r>
            <a:r>
              <a:rPr kumimoji="0" sz="1400" b="0" i="0" u="none" strike="noStrike" kern="1200" cap="none" spc="-35" normalizeH="0" baseline="0" noProof="0" dirty="0">
                <a:ln>
                  <a:noFill/>
                </a:ln>
                <a:solidFill>
                  <a:srgbClr val="1D3166"/>
                </a:solidFill>
                <a:effectLst/>
                <a:uLnTx/>
                <a:uFillTx/>
                <a:latin typeface="Verdana"/>
                <a:ea typeface="+mn-ea"/>
                <a:cs typeface="Verdana"/>
              </a:rPr>
              <a:t>s</a:t>
            </a:r>
            <a:r>
              <a:rPr kumimoji="0" sz="1400" b="0" i="0" u="none" strike="noStrike" kern="1200" cap="none" spc="30" normalizeH="0" baseline="0" noProof="0" dirty="0">
                <a:ln>
                  <a:noFill/>
                </a:ln>
                <a:solidFill>
                  <a:srgbClr val="1D3166"/>
                </a:solidFill>
                <a:effectLst/>
                <a:uLnTx/>
                <a:uFillTx/>
                <a:latin typeface="Verdana"/>
                <a:ea typeface="+mn-ea"/>
                <a:cs typeface="Verdana"/>
              </a:rPr>
              <a:t>ok</a:t>
            </a:r>
            <a:r>
              <a:rPr kumimoji="0" sz="1400" b="0" i="0" u="none" strike="noStrike" kern="1200" cap="none" spc="-120" normalizeH="0" baseline="0" noProof="0" dirty="0">
                <a:ln>
                  <a:noFill/>
                </a:ln>
                <a:solidFill>
                  <a:srgbClr val="1D3166"/>
                </a:solidFill>
                <a:effectLst/>
                <a:uLnTx/>
                <a:uFillTx/>
                <a:latin typeface="Verdana"/>
                <a:ea typeface="+mn-ea"/>
                <a:cs typeface="Verdana"/>
              </a:rPr>
              <a:t> </a:t>
            </a:r>
            <a:r>
              <a:rPr kumimoji="0" sz="1400" b="0" i="0" u="none" strike="noStrike" kern="1200" cap="none" spc="10" normalizeH="0" baseline="0" noProof="0" dirty="0">
                <a:ln>
                  <a:noFill/>
                </a:ln>
                <a:solidFill>
                  <a:srgbClr val="1D3166"/>
                </a:solidFill>
                <a:effectLst/>
                <a:uLnTx/>
                <a:uFillTx/>
                <a:latin typeface="Verdana"/>
                <a:ea typeface="+mn-ea"/>
                <a:cs typeface="Verdana"/>
              </a:rPr>
              <a:t>s</a:t>
            </a:r>
            <a:r>
              <a:rPr kumimoji="0" sz="1400" b="0" i="0" u="none" strike="noStrike" kern="1200" cap="none" spc="15" normalizeH="0" baseline="0" noProof="0" dirty="0">
                <a:ln>
                  <a:noFill/>
                </a:ln>
                <a:solidFill>
                  <a:srgbClr val="1D3166"/>
                </a:solidFill>
                <a:effectLst/>
                <a:uLnTx/>
                <a:uFillTx/>
                <a:latin typeface="Verdana"/>
                <a:ea typeface="+mn-ea"/>
                <a:cs typeface="Verdana"/>
              </a:rPr>
              <a:t>u</a:t>
            </a:r>
            <a:r>
              <a:rPr kumimoji="0" sz="1400" b="0" i="0" u="none" strike="noStrike" kern="1200" cap="none" spc="110" normalizeH="0" baseline="0" noProof="0" dirty="0">
                <a:ln>
                  <a:noFill/>
                </a:ln>
                <a:solidFill>
                  <a:srgbClr val="1D3166"/>
                </a:solidFill>
                <a:effectLst/>
                <a:uLnTx/>
                <a:uFillTx/>
                <a:latin typeface="Verdana"/>
                <a:ea typeface="+mn-ea"/>
                <a:cs typeface="Verdana"/>
              </a:rPr>
              <a:t>m</a:t>
            </a:r>
            <a:r>
              <a:rPr kumimoji="0" sz="1400" b="0" i="0" u="none" strike="noStrike" kern="1200" cap="none" spc="75" normalizeH="0" baseline="0" noProof="0" dirty="0">
                <a:ln>
                  <a:noFill/>
                </a:ln>
                <a:solidFill>
                  <a:srgbClr val="1D3166"/>
                </a:solidFill>
                <a:effectLst/>
                <a:uLnTx/>
                <a:uFillTx/>
                <a:latin typeface="Verdana"/>
                <a:ea typeface="+mn-ea"/>
                <a:cs typeface="Verdana"/>
              </a:rPr>
              <a:t>b</a:t>
            </a:r>
            <a:r>
              <a:rPr kumimoji="0" sz="1400" b="0" i="0" u="none" strike="noStrike" kern="1200" cap="none" spc="25" normalizeH="0" baseline="0" noProof="0" dirty="0">
                <a:ln>
                  <a:noFill/>
                </a:ln>
                <a:solidFill>
                  <a:srgbClr val="1D3166"/>
                </a:solidFill>
                <a:effectLst/>
                <a:uLnTx/>
                <a:uFillTx/>
                <a:latin typeface="Verdana"/>
                <a:ea typeface="+mn-ea"/>
                <a:cs typeface="Verdana"/>
              </a:rPr>
              <a:t>e</a:t>
            </a:r>
            <a:r>
              <a:rPr kumimoji="0" sz="1400" b="0" i="0" u="none" strike="noStrike" kern="1200" cap="none" spc="-25" normalizeH="0" baseline="0" noProof="0" dirty="0">
                <a:ln>
                  <a:noFill/>
                </a:ln>
                <a:solidFill>
                  <a:srgbClr val="1D3166"/>
                </a:solidFill>
                <a:effectLst/>
                <a:uLnTx/>
                <a:uFillTx/>
                <a:latin typeface="Verdana"/>
                <a:ea typeface="+mn-ea"/>
                <a:cs typeface="Verdana"/>
              </a:rPr>
              <a:t>r</a:t>
            </a:r>
            <a:r>
              <a:rPr kumimoji="0" sz="1400" b="0" i="0" u="none" strike="noStrike" kern="1200" cap="none" spc="-120" normalizeH="0" baseline="0" noProof="0" dirty="0">
                <a:ln>
                  <a:noFill/>
                </a:ln>
                <a:solidFill>
                  <a:srgbClr val="1D3166"/>
                </a:solidFill>
                <a:effectLst/>
                <a:uLnTx/>
                <a:uFillTx/>
                <a:latin typeface="Verdana"/>
                <a:ea typeface="+mn-ea"/>
                <a:cs typeface="Verdana"/>
              </a:rPr>
              <a:t> </a:t>
            </a:r>
            <a:r>
              <a:rPr kumimoji="0" sz="1400" b="0" i="0" u="none" strike="noStrike" kern="1200" cap="none" spc="35" normalizeH="0" baseline="0" noProof="0" dirty="0">
                <a:ln>
                  <a:noFill/>
                </a:ln>
                <a:solidFill>
                  <a:srgbClr val="1D3166"/>
                </a:solidFill>
                <a:effectLst/>
                <a:uLnTx/>
                <a:uFillTx/>
                <a:latin typeface="Verdana"/>
                <a:ea typeface="+mn-ea"/>
                <a:cs typeface="Verdana"/>
              </a:rPr>
              <a:t>da</a:t>
            </a:r>
            <a:r>
              <a:rPr kumimoji="0" sz="1400" b="0" i="0" u="none" strike="noStrike" kern="1200" cap="none" spc="-45" normalizeH="0" baseline="0" noProof="0" dirty="0">
                <a:ln>
                  <a:noFill/>
                </a:ln>
                <a:solidFill>
                  <a:srgbClr val="1D3166"/>
                </a:solidFill>
                <a:effectLst/>
                <a:uLnTx/>
                <a:uFillTx/>
                <a:latin typeface="Verdana"/>
                <a:ea typeface="+mn-ea"/>
                <a:cs typeface="Verdana"/>
              </a:rPr>
              <a:t>y</a:t>
            </a:r>
            <a:r>
              <a:rPr kumimoji="0" sz="1400" b="0" i="0" u="none" strike="noStrike" kern="1200" cap="none" spc="-5" normalizeH="0" baseline="0" noProof="0" dirty="0">
                <a:ln>
                  <a:noFill/>
                </a:ln>
                <a:solidFill>
                  <a:srgbClr val="1D3166"/>
                </a:solidFill>
                <a:effectLst/>
                <a:uLnTx/>
                <a:uFillTx/>
                <a:latin typeface="Verdana"/>
                <a:ea typeface="+mn-ea"/>
                <a:cs typeface="Verdana"/>
              </a:rPr>
              <a:t>a  </a:t>
            </a:r>
            <a:r>
              <a:rPr kumimoji="0" sz="1400" b="0" i="0" u="none" strike="noStrike" kern="1200" cap="none" spc="35" normalizeH="0" baseline="0" noProof="0" dirty="0">
                <a:ln>
                  <a:noFill/>
                </a:ln>
                <a:solidFill>
                  <a:srgbClr val="1D3166"/>
                </a:solidFill>
                <a:effectLst/>
                <a:uLnTx/>
                <a:uFillTx/>
                <a:latin typeface="Verdana"/>
                <a:ea typeface="+mn-ea"/>
                <a:cs typeface="Verdana"/>
              </a:rPr>
              <a:t>k</a:t>
            </a:r>
            <a:r>
              <a:rPr kumimoji="0" sz="1400" b="0" i="0" u="none" strike="noStrike" kern="1200" cap="none" spc="30" normalizeH="0" baseline="0" noProof="0" dirty="0">
                <a:ln>
                  <a:noFill/>
                </a:ln>
                <a:solidFill>
                  <a:srgbClr val="1D3166"/>
                </a:solidFill>
                <a:effectLst/>
                <a:uLnTx/>
                <a:uFillTx/>
                <a:latin typeface="Verdana"/>
                <a:ea typeface="+mn-ea"/>
                <a:cs typeface="Verdana"/>
              </a:rPr>
              <a:t>o</a:t>
            </a:r>
            <a:r>
              <a:rPr kumimoji="0" sz="1400" b="0" i="0" u="none" strike="noStrike" kern="1200" cap="none" spc="60" normalizeH="0" baseline="0" noProof="0" dirty="0">
                <a:ln>
                  <a:noFill/>
                </a:ln>
                <a:solidFill>
                  <a:srgbClr val="1D3166"/>
                </a:solidFill>
                <a:effectLst/>
                <a:uLnTx/>
                <a:uFillTx/>
                <a:latin typeface="Verdana"/>
                <a:ea typeface="+mn-ea"/>
                <a:cs typeface="Verdana"/>
              </a:rPr>
              <a:t>n</a:t>
            </a:r>
            <a:r>
              <a:rPr kumimoji="0" sz="1400" b="0" i="0" u="none" strike="noStrike" kern="1200" cap="none" spc="-35" normalizeH="0" baseline="0" noProof="0" dirty="0">
                <a:ln>
                  <a:noFill/>
                </a:ln>
                <a:solidFill>
                  <a:srgbClr val="1D3166"/>
                </a:solidFill>
                <a:effectLst/>
                <a:uLnTx/>
                <a:uFillTx/>
                <a:latin typeface="Verdana"/>
                <a:ea typeface="+mn-ea"/>
                <a:cs typeface="Verdana"/>
              </a:rPr>
              <a:t>s</a:t>
            </a:r>
            <a:r>
              <a:rPr kumimoji="0" sz="1400" b="0" i="0" u="none" strike="noStrike" kern="1200" cap="none" spc="20" normalizeH="0" baseline="0" noProof="0" dirty="0">
                <a:ln>
                  <a:noFill/>
                </a:ln>
                <a:solidFill>
                  <a:srgbClr val="1D3166"/>
                </a:solidFill>
                <a:effectLst/>
                <a:uLnTx/>
                <a:uFillTx/>
                <a:latin typeface="Verdana"/>
                <a:ea typeface="+mn-ea"/>
                <a:cs typeface="Verdana"/>
              </a:rPr>
              <a:t>t</a:t>
            </a:r>
            <a:r>
              <a:rPr kumimoji="0" sz="1400" b="0" i="0" u="none" strike="noStrike" kern="1200" cap="none" spc="-25" normalizeH="0" baseline="0" noProof="0" dirty="0">
                <a:ln>
                  <a:noFill/>
                </a:ln>
                <a:solidFill>
                  <a:srgbClr val="1D3166"/>
                </a:solidFill>
                <a:effectLst/>
                <a:uLnTx/>
                <a:uFillTx/>
                <a:latin typeface="Verdana"/>
                <a:ea typeface="+mn-ea"/>
                <a:cs typeface="Verdana"/>
              </a:rPr>
              <a:t>r</a:t>
            </a:r>
            <a:r>
              <a:rPr kumimoji="0" sz="1400" b="0" i="0" u="none" strike="noStrike" kern="1200" cap="none" spc="60" normalizeH="0" baseline="0" noProof="0" dirty="0">
                <a:ln>
                  <a:noFill/>
                </a:ln>
                <a:solidFill>
                  <a:srgbClr val="1D3166"/>
                </a:solidFill>
                <a:effectLst/>
                <a:uLnTx/>
                <a:uFillTx/>
                <a:latin typeface="Verdana"/>
                <a:ea typeface="+mn-ea"/>
                <a:cs typeface="Verdana"/>
              </a:rPr>
              <a:t>u</a:t>
            </a:r>
            <a:r>
              <a:rPr kumimoji="0" sz="1400" b="0" i="0" u="none" strike="noStrike" kern="1200" cap="none" spc="0" normalizeH="0" baseline="0" noProof="0" dirty="0">
                <a:ln>
                  <a:noFill/>
                </a:ln>
                <a:solidFill>
                  <a:srgbClr val="1D3166"/>
                </a:solidFill>
                <a:effectLst/>
                <a:uLnTx/>
                <a:uFillTx/>
                <a:latin typeface="Verdana"/>
                <a:ea typeface="+mn-ea"/>
                <a:cs typeface="Verdana"/>
              </a:rPr>
              <a:t>k</a:t>
            </a:r>
            <a:r>
              <a:rPr kumimoji="0" sz="1400" b="0" i="0" u="none" strike="noStrike" kern="1200" cap="none" spc="-5" normalizeH="0" baseline="0" noProof="0" dirty="0">
                <a:ln>
                  <a:noFill/>
                </a:ln>
                <a:solidFill>
                  <a:srgbClr val="1D3166"/>
                </a:solidFill>
                <a:effectLst/>
                <a:uLnTx/>
                <a:uFillTx/>
                <a:latin typeface="Verdana"/>
                <a:ea typeface="+mn-ea"/>
                <a:cs typeface="Verdana"/>
              </a:rPr>
              <a:t>s</a:t>
            </a:r>
            <a:r>
              <a:rPr kumimoji="0" sz="1400" b="0" i="0" u="none" strike="noStrike" kern="1200" cap="none" spc="5" normalizeH="0" baseline="0" noProof="0" dirty="0">
                <a:ln>
                  <a:noFill/>
                </a:ln>
                <a:solidFill>
                  <a:srgbClr val="1D3166"/>
                </a:solidFill>
                <a:effectLst/>
                <a:uLnTx/>
                <a:uFillTx/>
                <a:latin typeface="Verdana"/>
                <a:ea typeface="+mn-ea"/>
                <a:cs typeface="Verdana"/>
              </a:rPr>
              <a:t>i</a:t>
            </a:r>
            <a:r>
              <a:rPr kumimoji="0" sz="1400" b="0" i="0" u="none" strike="noStrike" kern="1200" cap="none" spc="-125" normalizeH="0" baseline="0" noProof="0" dirty="0">
                <a:ln>
                  <a:noFill/>
                </a:ln>
                <a:solidFill>
                  <a:srgbClr val="1D3166"/>
                </a:solidFill>
                <a:effectLst/>
                <a:uLnTx/>
                <a:uFillTx/>
                <a:latin typeface="Verdana"/>
                <a:ea typeface="+mn-ea"/>
                <a:cs typeface="Verdana"/>
              </a:rPr>
              <a:t> </a:t>
            </a:r>
            <a:r>
              <a:rPr kumimoji="0" sz="1400" b="0" i="0" u="none" strike="noStrike" kern="1200" cap="none" spc="35" normalizeH="0" baseline="0" noProof="0" dirty="0">
                <a:ln>
                  <a:noFill/>
                </a:ln>
                <a:solidFill>
                  <a:srgbClr val="1D3166"/>
                </a:solidFill>
                <a:effectLst/>
                <a:uLnTx/>
                <a:uFillTx/>
                <a:latin typeface="Verdana"/>
                <a:ea typeface="+mn-ea"/>
                <a:cs typeface="Verdana"/>
              </a:rPr>
              <a:t>pada</a:t>
            </a:r>
            <a:r>
              <a:rPr kumimoji="0" sz="1400" b="0" i="0" u="none" strike="noStrike" kern="1200" cap="none" spc="-120" normalizeH="0" baseline="0" noProof="0" dirty="0">
                <a:ln>
                  <a:noFill/>
                </a:ln>
                <a:solidFill>
                  <a:srgbClr val="1D3166"/>
                </a:solidFill>
                <a:effectLst/>
                <a:uLnTx/>
                <a:uFillTx/>
                <a:latin typeface="Verdana"/>
                <a:ea typeface="+mn-ea"/>
                <a:cs typeface="Verdana"/>
              </a:rPr>
              <a:t> </a:t>
            </a:r>
            <a:r>
              <a:rPr kumimoji="0" sz="1400" b="0" i="0" u="none" strike="noStrike" kern="1200" cap="none" spc="35" normalizeH="0" baseline="0" noProof="0" dirty="0">
                <a:ln>
                  <a:noFill/>
                </a:ln>
                <a:solidFill>
                  <a:srgbClr val="1D3166"/>
                </a:solidFill>
                <a:effectLst/>
                <a:uLnTx/>
                <a:uFillTx/>
                <a:latin typeface="Verdana"/>
                <a:ea typeface="+mn-ea"/>
                <a:cs typeface="Verdana"/>
              </a:rPr>
              <a:t>lingk</a:t>
            </a:r>
            <a:r>
              <a:rPr kumimoji="0" sz="1400" b="0" i="0" u="none" strike="noStrike" kern="1200" cap="none" spc="60" normalizeH="0" baseline="0" noProof="0" dirty="0">
                <a:ln>
                  <a:noFill/>
                </a:ln>
                <a:solidFill>
                  <a:srgbClr val="1D3166"/>
                </a:solidFill>
                <a:effectLst/>
                <a:uLnTx/>
                <a:uFillTx/>
                <a:latin typeface="Verdana"/>
                <a:ea typeface="+mn-ea"/>
                <a:cs typeface="Verdana"/>
              </a:rPr>
              <a:t>u</a:t>
            </a:r>
            <a:r>
              <a:rPr kumimoji="0" sz="1400" b="0" i="0" u="none" strike="noStrike" kern="1200" cap="none" spc="80" normalizeH="0" baseline="0" noProof="0" dirty="0">
                <a:ln>
                  <a:noFill/>
                </a:ln>
                <a:solidFill>
                  <a:srgbClr val="1D3166"/>
                </a:solidFill>
                <a:effectLst/>
                <a:uLnTx/>
                <a:uFillTx/>
                <a:latin typeface="Verdana"/>
                <a:ea typeface="+mn-ea"/>
                <a:cs typeface="Verdana"/>
              </a:rPr>
              <a:t>p</a:t>
            </a:r>
            <a:r>
              <a:rPr kumimoji="0" sz="1400" b="0" i="0" u="none" strike="noStrike" kern="1200" cap="none" spc="-125" normalizeH="0" baseline="0" noProof="0" dirty="0">
                <a:ln>
                  <a:noFill/>
                </a:ln>
                <a:solidFill>
                  <a:srgbClr val="1D3166"/>
                </a:solidFill>
                <a:effectLst/>
                <a:uLnTx/>
                <a:uFillTx/>
                <a:latin typeface="Verdana"/>
                <a:ea typeface="+mn-ea"/>
                <a:cs typeface="Verdana"/>
              </a:rPr>
              <a:t> </a:t>
            </a:r>
            <a:r>
              <a:rPr kumimoji="0" sz="1400" b="0" i="0" u="none" strike="noStrike" kern="1200" cap="none" spc="85" normalizeH="0" baseline="0" noProof="0" dirty="0">
                <a:ln>
                  <a:noFill/>
                </a:ln>
                <a:solidFill>
                  <a:srgbClr val="1D3166"/>
                </a:solidFill>
                <a:effectLst/>
                <a:uLnTx/>
                <a:uFillTx/>
                <a:latin typeface="Verdana"/>
                <a:ea typeface="+mn-ea"/>
                <a:cs typeface="Verdana"/>
              </a:rPr>
              <a:t>w</a:t>
            </a:r>
            <a:r>
              <a:rPr kumimoji="0" sz="1400" b="0" i="0" u="none" strike="noStrike" kern="1200" cap="none" spc="25" normalizeH="0" baseline="0" noProof="0" dirty="0">
                <a:ln>
                  <a:noFill/>
                </a:ln>
                <a:solidFill>
                  <a:srgbClr val="1D3166"/>
                </a:solidFill>
                <a:effectLst/>
                <a:uLnTx/>
                <a:uFillTx/>
                <a:latin typeface="Verdana"/>
                <a:ea typeface="+mn-ea"/>
                <a:cs typeface="Verdana"/>
              </a:rPr>
              <a:t>i</a:t>
            </a:r>
            <a:r>
              <a:rPr kumimoji="0" sz="1400" b="0" i="0" u="none" strike="noStrike" kern="1200" cap="none" spc="0" normalizeH="0" baseline="0" noProof="0" dirty="0">
                <a:ln>
                  <a:noFill/>
                </a:ln>
                <a:solidFill>
                  <a:srgbClr val="1D3166"/>
                </a:solidFill>
                <a:effectLst/>
                <a:uLnTx/>
                <a:uFillTx/>
                <a:latin typeface="Verdana"/>
                <a:ea typeface="+mn-ea"/>
                <a:cs typeface="Verdana"/>
              </a:rPr>
              <a:t>l</a:t>
            </a:r>
            <a:r>
              <a:rPr kumimoji="0" sz="1400" b="0" i="0" u="none" strike="noStrike" kern="1200" cap="none" spc="-10" normalizeH="0" baseline="0" noProof="0" dirty="0">
                <a:ln>
                  <a:noFill/>
                </a:ln>
                <a:solidFill>
                  <a:srgbClr val="1D3166"/>
                </a:solidFill>
                <a:effectLst/>
                <a:uLnTx/>
                <a:uFillTx/>
                <a:latin typeface="Verdana"/>
                <a:ea typeface="+mn-ea"/>
                <a:cs typeface="Verdana"/>
              </a:rPr>
              <a:t>a</a:t>
            </a:r>
            <a:r>
              <a:rPr kumimoji="0" sz="1400" b="0" i="0" u="none" strike="noStrike" kern="1200" cap="none" spc="-45" normalizeH="0" baseline="0" noProof="0" dirty="0">
                <a:ln>
                  <a:noFill/>
                </a:ln>
                <a:solidFill>
                  <a:srgbClr val="1D3166"/>
                </a:solidFill>
                <a:effectLst/>
                <a:uLnTx/>
                <a:uFillTx/>
                <a:latin typeface="Verdana"/>
                <a:ea typeface="+mn-ea"/>
                <a:cs typeface="Verdana"/>
              </a:rPr>
              <a:t>y</a:t>
            </a:r>
            <a:r>
              <a:rPr kumimoji="0" sz="1400" b="0" i="0" u="none" strike="noStrike" kern="1200" cap="none" spc="-10" normalizeH="0" baseline="0" noProof="0" dirty="0">
                <a:ln>
                  <a:noFill/>
                </a:ln>
                <a:solidFill>
                  <a:srgbClr val="1D3166"/>
                </a:solidFill>
                <a:effectLst/>
                <a:uLnTx/>
                <a:uFillTx/>
                <a:latin typeface="Verdana"/>
                <a:ea typeface="+mn-ea"/>
                <a:cs typeface="Verdana"/>
              </a:rPr>
              <a:t>a</a:t>
            </a:r>
            <a:r>
              <a:rPr kumimoji="0" sz="1400" b="0" i="0" u="none" strike="noStrike" kern="1200" cap="none" spc="65" normalizeH="0" baseline="0" noProof="0" dirty="0">
                <a:ln>
                  <a:noFill/>
                </a:ln>
                <a:solidFill>
                  <a:srgbClr val="1D3166"/>
                </a:solidFill>
                <a:effectLst/>
                <a:uLnTx/>
                <a:uFillTx/>
                <a:latin typeface="Verdana"/>
                <a:ea typeface="+mn-ea"/>
                <a:cs typeface="Verdana"/>
              </a:rPr>
              <a:t>h</a:t>
            </a:r>
            <a:r>
              <a:rPr kumimoji="0" sz="1400" b="0" i="0" u="none" strike="noStrike" kern="1200" cap="none" spc="-120" normalizeH="0" baseline="0" noProof="0" dirty="0">
                <a:ln>
                  <a:noFill/>
                </a:ln>
                <a:solidFill>
                  <a:srgbClr val="1D3166"/>
                </a:solidFill>
                <a:effectLst/>
                <a:uLnTx/>
                <a:uFillTx/>
                <a:latin typeface="Verdana"/>
                <a:ea typeface="+mn-ea"/>
                <a:cs typeface="Verdana"/>
              </a:rPr>
              <a:t> </a:t>
            </a:r>
            <a:r>
              <a:rPr kumimoji="0" sz="1400" b="0" i="0" u="none" strike="noStrike" kern="1200" cap="none" spc="30" normalizeH="0" baseline="0" noProof="0" dirty="0">
                <a:ln>
                  <a:noFill/>
                </a:ln>
                <a:solidFill>
                  <a:srgbClr val="1D3166"/>
                </a:solidFill>
                <a:effectLst/>
                <a:uLnTx/>
                <a:uFillTx/>
                <a:latin typeface="Verdana"/>
                <a:ea typeface="+mn-ea"/>
                <a:cs typeface="Verdana"/>
              </a:rPr>
              <a:t>p</a:t>
            </a:r>
            <a:r>
              <a:rPr kumimoji="0" sz="1400" b="0" i="0" u="none" strike="noStrike" kern="1200" cap="none" spc="20" normalizeH="0" baseline="0" noProof="0" dirty="0">
                <a:ln>
                  <a:noFill/>
                </a:ln>
                <a:solidFill>
                  <a:srgbClr val="1D3166"/>
                </a:solidFill>
                <a:effectLst/>
                <a:uLnTx/>
                <a:uFillTx/>
                <a:latin typeface="Verdana"/>
                <a:ea typeface="+mn-ea"/>
                <a:cs typeface="Verdana"/>
              </a:rPr>
              <a:t>r</a:t>
            </a:r>
            <a:r>
              <a:rPr kumimoji="0" sz="1400" b="0" i="0" u="none" strike="noStrike" kern="1200" cap="none" spc="30" normalizeH="0" baseline="0" noProof="0" dirty="0">
                <a:ln>
                  <a:noFill/>
                </a:ln>
                <a:solidFill>
                  <a:srgbClr val="1D3166"/>
                </a:solidFill>
                <a:effectLst/>
                <a:uLnTx/>
                <a:uFillTx/>
                <a:latin typeface="Verdana"/>
                <a:ea typeface="+mn-ea"/>
                <a:cs typeface="Verdana"/>
              </a:rPr>
              <a:t>o</a:t>
            </a:r>
            <a:r>
              <a:rPr kumimoji="0" sz="1400" b="0" i="0" u="none" strike="noStrike" kern="1200" cap="none" spc="-45" normalizeH="0" baseline="0" noProof="0" dirty="0">
                <a:ln>
                  <a:noFill/>
                </a:ln>
                <a:solidFill>
                  <a:srgbClr val="1D3166"/>
                </a:solidFill>
                <a:effectLst/>
                <a:uLnTx/>
                <a:uFillTx/>
                <a:latin typeface="Verdana"/>
                <a:ea typeface="+mn-ea"/>
                <a:cs typeface="Verdana"/>
              </a:rPr>
              <a:t>v</a:t>
            </a:r>
            <a:r>
              <a:rPr kumimoji="0" sz="1400" b="0" i="0" u="none" strike="noStrike" kern="1200" cap="none" spc="0" normalizeH="0" baseline="0" noProof="0" dirty="0">
                <a:ln>
                  <a:noFill/>
                </a:ln>
                <a:solidFill>
                  <a:srgbClr val="1D3166"/>
                </a:solidFill>
                <a:effectLst/>
                <a:uLnTx/>
                <a:uFillTx/>
                <a:latin typeface="Verdana"/>
                <a:ea typeface="+mn-ea"/>
                <a:cs typeface="Verdana"/>
              </a:rPr>
              <a:t>i</a:t>
            </a:r>
            <a:r>
              <a:rPr kumimoji="0" sz="1400" b="0" i="0" u="none" strike="noStrike" kern="1200" cap="none" spc="60" normalizeH="0" baseline="0" noProof="0" dirty="0">
                <a:ln>
                  <a:noFill/>
                </a:ln>
                <a:solidFill>
                  <a:srgbClr val="1D3166"/>
                </a:solidFill>
                <a:effectLst/>
                <a:uLnTx/>
                <a:uFillTx/>
                <a:latin typeface="Verdana"/>
                <a:ea typeface="+mn-ea"/>
                <a:cs typeface="Verdana"/>
              </a:rPr>
              <a:t>n</a:t>
            </a:r>
            <a:r>
              <a:rPr kumimoji="0" sz="1400" b="0" i="0" u="none" strike="noStrike" kern="1200" cap="none" spc="-35" normalizeH="0" baseline="0" noProof="0" dirty="0">
                <a:ln>
                  <a:noFill/>
                </a:ln>
                <a:solidFill>
                  <a:srgbClr val="1D3166"/>
                </a:solidFill>
                <a:effectLst/>
                <a:uLnTx/>
                <a:uFillTx/>
                <a:latin typeface="Verdana"/>
                <a:ea typeface="+mn-ea"/>
                <a:cs typeface="Verdana"/>
              </a:rPr>
              <a:t>s</a:t>
            </a:r>
            <a:r>
              <a:rPr kumimoji="0" sz="1400" b="0" i="0" u="none" strike="noStrike" kern="1200" cap="none" spc="0" normalizeH="0" baseline="0" noProof="0" dirty="0">
                <a:ln>
                  <a:noFill/>
                </a:ln>
                <a:solidFill>
                  <a:srgbClr val="1D3166"/>
                </a:solidFill>
                <a:effectLst/>
                <a:uLnTx/>
                <a:uFillTx/>
                <a:latin typeface="Verdana"/>
                <a:ea typeface="+mn-ea"/>
                <a:cs typeface="Verdana"/>
              </a:rPr>
              <a:t>i</a:t>
            </a:r>
            <a:r>
              <a:rPr kumimoji="0" sz="1400" b="0" i="0" u="none" strike="noStrike" kern="1200" cap="none" spc="-320" normalizeH="0" baseline="0" noProof="0" dirty="0">
                <a:ln>
                  <a:noFill/>
                </a:ln>
                <a:solidFill>
                  <a:srgbClr val="1D3166"/>
                </a:solidFill>
                <a:effectLst/>
                <a:uLnTx/>
                <a:uFillTx/>
                <a:latin typeface="Verdana"/>
                <a:ea typeface="+mn-ea"/>
                <a:cs typeface="Verdana"/>
              </a:rPr>
              <a:t>;</a:t>
            </a:r>
            <a:endParaRPr kumimoji="0" sz="1400" b="0" i="0" u="none" strike="noStrike" kern="1200" cap="none" spc="0" normalizeH="0" baseline="0" noProof="0">
              <a:ln>
                <a:noFill/>
              </a:ln>
              <a:solidFill>
                <a:prstClr val="black"/>
              </a:solidFill>
              <a:effectLst/>
              <a:uLnTx/>
              <a:uFillTx/>
              <a:latin typeface="Verdana"/>
              <a:ea typeface="+mn-ea"/>
              <a:cs typeface="Verdana"/>
            </a:endParaRPr>
          </a:p>
        </p:txBody>
      </p:sp>
      <p:sp>
        <p:nvSpPr>
          <p:cNvPr id="20" name="object 20"/>
          <p:cNvSpPr txBox="1"/>
          <p:nvPr/>
        </p:nvSpPr>
        <p:spPr>
          <a:xfrm>
            <a:off x="4356341" y="858012"/>
            <a:ext cx="5898515" cy="1457960"/>
          </a:xfrm>
          <a:prstGeom prst="rect">
            <a:avLst/>
          </a:prstGeom>
        </p:spPr>
        <p:txBody>
          <a:bodyPr vert="horz" wrap="square" lIns="0" tIns="26670" rIns="0" bIns="0" rtlCol="0">
            <a:spAutoFit/>
          </a:bodyPr>
          <a:lstStyle/>
          <a:p>
            <a:pPr marL="355600" marR="5080" lvl="0" indent="-342900" algn="l" defTabSz="914400" rtl="0" eaLnBrk="1" fontAlgn="auto" latinLnBrk="0" hangingPunct="1">
              <a:lnSpc>
                <a:spcPts val="1610"/>
              </a:lnSpc>
              <a:spcBef>
                <a:spcPts val="210"/>
              </a:spcBef>
              <a:spcAft>
                <a:spcPts val="0"/>
              </a:spcAft>
              <a:buClrTx/>
              <a:buSzTx/>
              <a:buFontTx/>
              <a:buAutoNum type="arabicPeriod" startAt="2"/>
              <a:tabLst>
                <a:tab pos="354965" algn="l"/>
                <a:tab pos="355600" algn="l"/>
              </a:tabLst>
              <a:defRPr/>
            </a:pPr>
            <a:r>
              <a:rPr kumimoji="0" sz="1400" b="0" i="0" u="none" strike="noStrike" kern="1200" cap="none" spc="10" normalizeH="0" baseline="0" noProof="0" dirty="0">
                <a:ln>
                  <a:noFill/>
                </a:ln>
                <a:solidFill>
                  <a:srgbClr val="1D3166"/>
                </a:solidFill>
                <a:effectLst/>
                <a:uLnTx/>
                <a:uFillTx/>
                <a:latin typeface="Verdana"/>
                <a:ea typeface="+mn-ea"/>
                <a:cs typeface="Verdana"/>
              </a:rPr>
              <a:t>kesesuaian</a:t>
            </a:r>
            <a:r>
              <a:rPr kumimoji="0" sz="1400" b="0" i="0" u="none" strike="noStrike" kern="1200" cap="none" spc="-114" normalizeH="0" baseline="0" noProof="0" dirty="0">
                <a:ln>
                  <a:noFill/>
                </a:ln>
                <a:solidFill>
                  <a:srgbClr val="1D3166"/>
                </a:solidFill>
                <a:effectLst/>
                <a:uLnTx/>
                <a:uFillTx/>
                <a:latin typeface="Verdana"/>
                <a:ea typeface="+mn-ea"/>
                <a:cs typeface="Verdana"/>
              </a:rPr>
              <a:t> </a:t>
            </a:r>
            <a:r>
              <a:rPr kumimoji="0" sz="1400" b="0" i="0" u="none" strike="noStrike" kern="1200" cap="none" spc="-40" normalizeH="0" baseline="0" noProof="0" dirty="0">
                <a:ln>
                  <a:noFill/>
                </a:ln>
                <a:solidFill>
                  <a:srgbClr val="1D3166"/>
                </a:solidFill>
                <a:effectLst/>
                <a:uLnTx/>
                <a:uFillTx/>
                <a:latin typeface="Verdana"/>
                <a:ea typeface="+mn-ea"/>
                <a:cs typeface="Verdana"/>
              </a:rPr>
              <a:t>jenis,</a:t>
            </a:r>
            <a:r>
              <a:rPr kumimoji="0" sz="1400" b="0" i="0" u="none" strike="noStrike" kern="1200" cap="none" spc="-110" normalizeH="0" baseline="0" noProof="0" dirty="0">
                <a:ln>
                  <a:noFill/>
                </a:ln>
                <a:solidFill>
                  <a:srgbClr val="1D3166"/>
                </a:solidFill>
                <a:effectLst/>
                <a:uLnTx/>
                <a:uFillTx/>
                <a:latin typeface="Verdana"/>
                <a:ea typeface="+mn-ea"/>
                <a:cs typeface="Verdana"/>
              </a:rPr>
              <a:t> </a:t>
            </a:r>
            <a:r>
              <a:rPr kumimoji="0" sz="1400" b="0" i="0" u="none" strike="noStrike" kern="1200" cap="none" spc="-35" normalizeH="0" baseline="0" noProof="0" dirty="0">
                <a:ln>
                  <a:noFill/>
                </a:ln>
                <a:solidFill>
                  <a:srgbClr val="1D3166"/>
                </a:solidFill>
                <a:effectLst/>
                <a:uLnTx/>
                <a:uFillTx/>
                <a:latin typeface="Verdana"/>
                <a:ea typeface="+mn-ea"/>
                <a:cs typeface="Verdana"/>
              </a:rPr>
              <a:t>sifat,</a:t>
            </a:r>
            <a:r>
              <a:rPr kumimoji="0" sz="1400" b="0" i="0" u="none" strike="noStrike" kern="1200" cap="none" spc="-110" normalizeH="0" baseline="0" noProof="0" dirty="0">
                <a:ln>
                  <a:noFill/>
                </a:ln>
                <a:solidFill>
                  <a:srgbClr val="1D3166"/>
                </a:solidFill>
                <a:effectLst/>
                <a:uLnTx/>
                <a:uFillTx/>
                <a:latin typeface="Verdana"/>
                <a:ea typeface="+mn-ea"/>
                <a:cs typeface="Verdana"/>
              </a:rPr>
              <a:t> </a:t>
            </a:r>
            <a:r>
              <a:rPr kumimoji="0" sz="1400" b="0" i="0" u="none" strike="noStrike" kern="1200" cap="none" spc="-20" normalizeH="0" baseline="0" noProof="0" dirty="0">
                <a:ln>
                  <a:noFill/>
                </a:ln>
                <a:solidFill>
                  <a:srgbClr val="1D3166"/>
                </a:solidFill>
                <a:effectLst/>
                <a:uLnTx/>
                <a:uFillTx/>
                <a:latin typeface="Verdana"/>
                <a:ea typeface="+mn-ea"/>
                <a:cs typeface="Verdana"/>
              </a:rPr>
              <a:t>Klasifikasi,</a:t>
            </a:r>
            <a:r>
              <a:rPr kumimoji="0" sz="1400" b="0" i="0" u="none" strike="noStrike" kern="1200" cap="none" spc="-114" normalizeH="0" baseline="0" noProof="0" dirty="0">
                <a:ln>
                  <a:noFill/>
                </a:ln>
                <a:solidFill>
                  <a:srgbClr val="1D3166"/>
                </a:solidFill>
                <a:effectLst/>
                <a:uLnTx/>
                <a:uFillTx/>
                <a:latin typeface="Verdana"/>
                <a:ea typeface="+mn-ea"/>
                <a:cs typeface="Verdana"/>
              </a:rPr>
              <a:t> </a:t>
            </a:r>
            <a:r>
              <a:rPr kumimoji="0" sz="1400" b="0" i="0" u="none" strike="noStrike" kern="1200" cap="none" spc="45" normalizeH="0" baseline="0" noProof="0" dirty="0">
                <a:ln>
                  <a:noFill/>
                </a:ln>
                <a:solidFill>
                  <a:srgbClr val="1D3166"/>
                </a:solidFill>
                <a:effectLst/>
                <a:uLnTx/>
                <a:uFillTx/>
                <a:latin typeface="Verdana"/>
                <a:ea typeface="+mn-ea"/>
                <a:cs typeface="Verdana"/>
              </a:rPr>
              <a:t>dan</a:t>
            </a:r>
            <a:r>
              <a:rPr kumimoji="0" sz="1400" b="0" i="0" u="none" strike="noStrike" kern="1200" cap="none" spc="-110" normalizeH="0" baseline="0" noProof="0" dirty="0">
                <a:ln>
                  <a:noFill/>
                </a:ln>
                <a:solidFill>
                  <a:srgbClr val="1D3166"/>
                </a:solidFill>
                <a:effectLst/>
                <a:uLnTx/>
                <a:uFillTx/>
                <a:latin typeface="Verdana"/>
                <a:ea typeface="+mn-ea"/>
                <a:cs typeface="Verdana"/>
              </a:rPr>
              <a:t> </a:t>
            </a:r>
            <a:r>
              <a:rPr kumimoji="0" sz="1400" b="0" i="0" u="none" strike="noStrike" kern="1200" cap="none" spc="15" normalizeH="0" baseline="0" noProof="0" dirty="0">
                <a:ln>
                  <a:noFill/>
                </a:ln>
                <a:solidFill>
                  <a:srgbClr val="1D3166"/>
                </a:solidFill>
                <a:effectLst/>
                <a:uLnTx/>
                <a:uFillTx/>
                <a:latin typeface="Verdana"/>
                <a:ea typeface="+mn-ea"/>
                <a:cs typeface="Verdana"/>
              </a:rPr>
              <a:t>Layanan</a:t>
            </a:r>
            <a:r>
              <a:rPr kumimoji="0" sz="1400" b="0" i="0" u="none" strike="noStrike" kern="1200" cap="none" spc="-105" normalizeH="0" baseline="0" noProof="0" dirty="0">
                <a:ln>
                  <a:noFill/>
                </a:ln>
                <a:solidFill>
                  <a:srgbClr val="1D3166"/>
                </a:solidFill>
                <a:effectLst/>
                <a:uLnTx/>
                <a:uFillTx/>
                <a:latin typeface="Verdana"/>
                <a:ea typeface="+mn-ea"/>
                <a:cs typeface="Verdana"/>
              </a:rPr>
              <a:t> </a:t>
            </a:r>
            <a:r>
              <a:rPr kumimoji="0" sz="1400" b="0" i="0" u="none" strike="noStrike" kern="1200" cap="none" spc="20" normalizeH="0" baseline="0" noProof="0" dirty="0">
                <a:ln>
                  <a:noFill/>
                </a:ln>
                <a:solidFill>
                  <a:srgbClr val="1D3166"/>
                </a:solidFill>
                <a:effectLst/>
                <a:uLnTx/>
                <a:uFillTx/>
                <a:latin typeface="Verdana"/>
                <a:ea typeface="+mn-ea"/>
                <a:cs typeface="Verdana"/>
              </a:rPr>
              <a:t>Usaha</a:t>
            </a:r>
            <a:r>
              <a:rPr kumimoji="0" sz="1400" b="0" i="0" u="none" strike="noStrike" kern="1200" cap="none" spc="-110" normalizeH="0" baseline="0" noProof="0" dirty="0">
                <a:ln>
                  <a:noFill/>
                </a:ln>
                <a:solidFill>
                  <a:srgbClr val="1D3166"/>
                </a:solidFill>
                <a:effectLst/>
                <a:uLnTx/>
                <a:uFillTx/>
                <a:latin typeface="Verdana"/>
                <a:ea typeface="+mn-ea"/>
                <a:cs typeface="Verdana"/>
              </a:rPr>
              <a:t> </a:t>
            </a:r>
            <a:r>
              <a:rPr kumimoji="0" sz="1400" b="0" i="0" u="none" strike="noStrike" kern="1200" cap="none" spc="50" normalizeH="0" baseline="0" noProof="0" dirty="0">
                <a:ln>
                  <a:noFill/>
                </a:ln>
                <a:solidFill>
                  <a:srgbClr val="1D3166"/>
                </a:solidFill>
                <a:effectLst/>
                <a:uLnTx/>
                <a:uFillTx/>
                <a:latin typeface="Verdana"/>
                <a:ea typeface="+mn-ea"/>
                <a:cs typeface="Verdana"/>
              </a:rPr>
              <a:t>dengan </a:t>
            </a:r>
            <a:r>
              <a:rPr kumimoji="0" sz="1400" b="0" i="0" u="none" strike="noStrike" kern="1200" cap="none" spc="-475" normalizeH="0" baseline="0" noProof="0" dirty="0">
                <a:ln>
                  <a:noFill/>
                </a:ln>
                <a:solidFill>
                  <a:srgbClr val="1D3166"/>
                </a:solidFill>
                <a:effectLst/>
                <a:uLnTx/>
                <a:uFillTx/>
                <a:latin typeface="Verdana"/>
                <a:ea typeface="+mn-ea"/>
                <a:cs typeface="Verdana"/>
              </a:rPr>
              <a:t> </a:t>
            </a:r>
            <a:r>
              <a:rPr kumimoji="0" sz="1400" b="0" i="0" u="none" strike="noStrike" kern="1200" cap="none" spc="25" normalizeH="0" baseline="0" noProof="0" dirty="0">
                <a:ln>
                  <a:noFill/>
                </a:ln>
                <a:solidFill>
                  <a:srgbClr val="1D3166"/>
                </a:solidFill>
                <a:effectLst/>
                <a:uLnTx/>
                <a:uFillTx/>
                <a:latin typeface="Verdana"/>
                <a:ea typeface="+mn-ea"/>
                <a:cs typeface="Verdana"/>
              </a:rPr>
              <a:t>k</a:t>
            </a:r>
            <a:r>
              <a:rPr kumimoji="0" sz="1400" b="0" i="0" u="none" strike="noStrike" kern="1200" cap="none" spc="30" normalizeH="0" baseline="0" noProof="0" dirty="0">
                <a:ln>
                  <a:noFill/>
                </a:ln>
                <a:solidFill>
                  <a:srgbClr val="1D3166"/>
                </a:solidFill>
                <a:effectLst/>
                <a:uLnTx/>
                <a:uFillTx/>
                <a:latin typeface="Verdana"/>
                <a:ea typeface="+mn-ea"/>
                <a:cs typeface="Verdana"/>
              </a:rPr>
              <a:t>e</a:t>
            </a:r>
            <a:r>
              <a:rPr kumimoji="0" sz="1400" b="0" i="0" u="none" strike="noStrike" kern="1200" cap="none" spc="85" normalizeH="0" baseline="0" noProof="0" dirty="0">
                <a:ln>
                  <a:noFill/>
                </a:ln>
                <a:solidFill>
                  <a:srgbClr val="1D3166"/>
                </a:solidFill>
                <a:effectLst/>
                <a:uLnTx/>
                <a:uFillTx/>
                <a:latin typeface="Verdana"/>
                <a:ea typeface="+mn-ea"/>
                <a:cs typeface="Verdana"/>
              </a:rPr>
              <a:t>g</a:t>
            </a:r>
            <a:r>
              <a:rPr kumimoji="0" sz="1400" b="0" i="0" u="none" strike="noStrike" kern="1200" cap="none" spc="0" normalizeH="0" baseline="0" noProof="0" dirty="0">
                <a:ln>
                  <a:noFill/>
                </a:ln>
                <a:solidFill>
                  <a:srgbClr val="1D3166"/>
                </a:solidFill>
                <a:effectLst/>
                <a:uLnTx/>
                <a:uFillTx/>
                <a:latin typeface="Verdana"/>
                <a:ea typeface="+mn-ea"/>
                <a:cs typeface="Verdana"/>
              </a:rPr>
              <a:t>i</a:t>
            </a:r>
            <a:r>
              <a:rPr kumimoji="0" sz="1400" b="0" i="0" u="none" strike="noStrike" kern="1200" cap="none" spc="10" normalizeH="0" baseline="0" noProof="0" dirty="0">
                <a:ln>
                  <a:noFill/>
                </a:ln>
                <a:solidFill>
                  <a:srgbClr val="1D3166"/>
                </a:solidFill>
                <a:effectLst/>
                <a:uLnTx/>
                <a:uFillTx/>
                <a:latin typeface="Verdana"/>
                <a:ea typeface="+mn-ea"/>
                <a:cs typeface="Verdana"/>
              </a:rPr>
              <a:t>a</a:t>
            </a:r>
            <a:r>
              <a:rPr kumimoji="0" sz="1400" b="0" i="0" u="none" strike="noStrike" kern="1200" cap="none" spc="0" normalizeH="0" baseline="0" noProof="0" dirty="0">
                <a:ln>
                  <a:noFill/>
                </a:ln>
                <a:solidFill>
                  <a:srgbClr val="1D3166"/>
                </a:solidFill>
                <a:effectLst/>
                <a:uLnTx/>
                <a:uFillTx/>
                <a:latin typeface="Verdana"/>
                <a:ea typeface="+mn-ea"/>
                <a:cs typeface="Verdana"/>
              </a:rPr>
              <a:t>t</a:t>
            </a:r>
            <a:r>
              <a:rPr kumimoji="0" sz="1400" b="0" i="0" u="none" strike="noStrike" kern="1200" cap="none" spc="30" normalizeH="0" baseline="0" noProof="0" dirty="0">
                <a:ln>
                  <a:noFill/>
                </a:ln>
                <a:solidFill>
                  <a:srgbClr val="1D3166"/>
                </a:solidFill>
                <a:effectLst/>
                <a:uLnTx/>
                <a:uFillTx/>
                <a:latin typeface="Verdana"/>
                <a:ea typeface="+mn-ea"/>
                <a:cs typeface="Verdana"/>
              </a:rPr>
              <a:t>an</a:t>
            </a:r>
            <a:r>
              <a:rPr kumimoji="0" sz="1400" b="0" i="0" u="none" strike="noStrike" kern="1200" cap="none" spc="-125" normalizeH="0" baseline="0" noProof="0" dirty="0">
                <a:ln>
                  <a:noFill/>
                </a:ln>
                <a:solidFill>
                  <a:srgbClr val="1D3166"/>
                </a:solidFill>
                <a:effectLst/>
                <a:uLnTx/>
                <a:uFillTx/>
                <a:latin typeface="Verdana"/>
                <a:ea typeface="+mn-ea"/>
                <a:cs typeface="Verdana"/>
              </a:rPr>
              <a:t> </a:t>
            </a:r>
            <a:r>
              <a:rPr kumimoji="0" sz="1400" b="0" i="0" u="none" strike="noStrike" kern="1200" cap="none" spc="15" normalizeH="0" baseline="0" noProof="0" dirty="0">
                <a:ln>
                  <a:noFill/>
                </a:ln>
                <a:solidFill>
                  <a:srgbClr val="1D3166"/>
                </a:solidFill>
                <a:effectLst/>
                <a:uLnTx/>
                <a:uFillTx/>
                <a:latin typeface="Verdana"/>
                <a:ea typeface="+mn-ea"/>
                <a:cs typeface="Verdana"/>
              </a:rPr>
              <a:t>u</a:t>
            </a:r>
            <a:r>
              <a:rPr kumimoji="0" sz="1400" b="0" i="0" u="none" strike="noStrike" kern="1200" cap="none" spc="10" normalizeH="0" baseline="0" noProof="0" dirty="0">
                <a:ln>
                  <a:noFill/>
                </a:ln>
                <a:solidFill>
                  <a:srgbClr val="1D3166"/>
                </a:solidFill>
                <a:effectLst/>
                <a:uLnTx/>
                <a:uFillTx/>
                <a:latin typeface="Verdana"/>
                <a:ea typeface="+mn-ea"/>
                <a:cs typeface="Verdana"/>
              </a:rPr>
              <a:t>s</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60" normalizeH="0" baseline="0" noProof="0" dirty="0">
                <a:ln>
                  <a:noFill/>
                </a:ln>
                <a:solidFill>
                  <a:srgbClr val="1D3166"/>
                </a:solidFill>
                <a:effectLst/>
                <a:uLnTx/>
                <a:uFillTx/>
                <a:latin typeface="Verdana"/>
                <a:ea typeface="+mn-ea"/>
                <a:cs typeface="Verdana"/>
              </a:rPr>
              <a:t>h</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120" normalizeH="0" baseline="0" noProof="0" dirty="0">
                <a:ln>
                  <a:noFill/>
                </a:ln>
                <a:solidFill>
                  <a:srgbClr val="1D3166"/>
                </a:solidFill>
                <a:effectLst/>
                <a:uLnTx/>
                <a:uFillTx/>
                <a:latin typeface="Verdana"/>
                <a:ea typeface="+mn-ea"/>
                <a:cs typeface="Verdana"/>
              </a:rPr>
              <a:t> </a:t>
            </a:r>
            <a:r>
              <a:rPr kumimoji="0" sz="1400" b="0" i="0" u="none" strike="noStrike" kern="1200" cap="none" spc="20" normalizeH="0" baseline="0" noProof="0" dirty="0">
                <a:ln>
                  <a:noFill/>
                </a:ln>
                <a:solidFill>
                  <a:srgbClr val="1D3166"/>
                </a:solidFill>
                <a:effectLst/>
                <a:uLnTx/>
                <a:uFillTx/>
                <a:latin typeface="Verdana"/>
                <a:ea typeface="+mn-ea"/>
                <a:cs typeface="Verdana"/>
              </a:rPr>
              <a:t>J</a:t>
            </a:r>
            <a:r>
              <a:rPr kumimoji="0" sz="1400" b="0" i="0" u="none" strike="noStrike" kern="1200" cap="none" spc="35" normalizeH="0" baseline="0" noProof="0" dirty="0">
                <a:ln>
                  <a:noFill/>
                </a:ln>
                <a:solidFill>
                  <a:srgbClr val="1D3166"/>
                </a:solidFill>
                <a:effectLst/>
                <a:uLnTx/>
                <a:uFillTx/>
                <a:latin typeface="Verdana"/>
                <a:ea typeface="+mn-ea"/>
                <a:cs typeface="Verdana"/>
              </a:rPr>
              <a:t>a</a:t>
            </a:r>
            <a:r>
              <a:rPr kumimoji="0" sz="1400" b="0" i="0" u="none" strike="noStrike" kern="1200" cap="none" spc="-35" normalizeH="0" baseline="0" noProof="0" dirty="0">
                <a:ln>
                  <a:noFill/>
                </a:ln>
                <a:solidFill>
                  <a:srgbClr val="1D3166"/>
                </a:solidFill>
                <a:effectLst/>
                <a:uLnTx/>
                <a:uFillTx/>
                <a:latin typeface="Verdana"/>
                <a:ea typeface="+mn-ea"/>
                <a:cs typeface="Verdana"/>
              </a:rPr>
              <a:t>s</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120" normalizeH="0" baseline="0" noProof="0" dirty="0">
                <a:ln>
                  <a:noFill/>
                </a:ln>
                <a:solidFill>
                  <a:srgbClr val="1D3166"/>
                </a:solidFill>
                <a:effectLst/>
                <a:uLnTx/>
                <a:uFillTx/>
                <a:latin typeface="Verdana"/>
                <a:ea typeface="+mn-ea"/>
                <a:cs typeface="Verdana"/>
              </a:rPr>
              <a:t> </a:t>
            </a:r>
            <a:r>
              <a:rPr kumimoji="0" sz="1400" b="0" i="0" u="none" strike="noStrike" kern="1200" cap="none" spc="45" normalizeH="0" baseline="0" noProof="0" dirty="0">
                <a:ln>
                  <a:noFill/>
                </a:ln>
                <a:solidFill>
                  <a:srgbClr val="1D3166"/>
                </a:solidFill>
                <a:effectLst/>
                <a:uLnTx/>
                <a:uFillTx/>
                <a:latin typeface="Verdana"/>
                <a:ea typeface="+mn-ea"/>
                <a:cs typeface="Verdana"/>
              </a:rPr>
              <a:t>K</a:t>
            </a:r>
            <a:r>
              <a:rPr kumimoji="0" sz="1400" b="0" i="0" u="none" strike="noStrike" kern="1200" cap="none" spc="30" normalizeH="0" baseline="0" noProof="0" dirty="0">
                <a:ln>
                  <a:noFill/>
                </a:ln>
                <a:solidFill>
                  <a:srgbClr val="1D3166"/>
                </a:solidFill>
                <a:effectLst/>
                <a:uLnTx/>
                <a:uFillTx/>
                <a:latin typeface="Verdana"/>
                <a:ea typeface="+mn-ea"/>
                <a:cs typeface="Verdana"/>
              </a:rPr>
              <a:t>o</a:t>
            </a:r>
            <a:r>
              <a:rPr kumimoji="0" sz="1400" b="0" i="0" u="none" strike="noStrike" kern="1200" cap="none" spc="60" normalizeH="0" baseline="0" noProof="0" dirty="0">
                <a:ln>
                  <a:noFill/>
                </a:ln>
                <a:solidFill>
                  <a:srgbClr val="1D3166"/>
                </a:solidFill>
                <a:effectLst/>
                <a:uLnTx/>
                <a:uFillTx/>
                <a:latin typeface="Verdana"/>
                <a:ea typeface="+mn-ea"/>
                <a:cs typeface="Verdana"/>
              </a:rPr>
              <a:t>n</a:t>
            </a:r>
            <a:r>
              <a:rPr kumimoji="0" sz="1400" b="0" i="0" u="none" strike="noStrike" kern="1200" cap="none" spc="-35" normalizeH="0" baseline="0" noProof="0" dirty="0">
                <a:ln>
                  <a:noFill/>
                </a:ln>
                <a:solidFill>
                  <a:srgbClr val="1D3166"/>
                </a:solidFill>
                <a:effectLst/>
                <a:uLnTx/>
                <a:uFillTx/>
                <a:latin typeface="Verdana"/>
                <a:ea typeface="+mn-ea"/>
                <a:cs typeface="Verdana"/>
              </a:rPr>
              <a:t>s</a:t>
            </a:r>
            <a:r>
              <a:rPr kumimoji="0" sz="1400" b="0" i="0" u="none" strike="noStrike" kern="1200" cap="none" spc="15" normalizeH="0" baseline="0" noProof="0" dirty="0">
                <a:ln>
                  <a:noFill/>
                </a:ln>
                <a:solidFill>
                  <a:srgbClr val="1D3166"/>
                </a:solidFill>
                <a:effectLst/>
                <a:uLnTx/>
                <a:uFillTx/>
                <a:latin typeface="Verdana"/>
                <a:ea typeface="+mn-ea"/>
                <a:cs typeface="Verdana"/>
              </a:rPr>
              <a:t>t</a:t>
            </a:r>
            <a:r>
              <a:rPr kumimoji="0" sz="1400" b="0" i="0" u="none" strike="noStrike" kern="1200" cap="none" spc="-25" normalizeH="0" baseline="0" noProof="0" dirty="0">
                <a:ln>
                  <a:noFill/>
                </a:ln>
                <a:solidFill>
                  <a:srgbClr val="1D3166"/>
                </a:solidFill>
                <a:effectLst/>
                <a:uLnTx/>
                <a:uFillTx/>
                <a:latin typeface="Verdana"/>
                <a:ea typeface="+mn-ea"/>
                <a:cs typeface="Verdana"/>
              </a:rPr>
              <a:t>r</a:t>
            </a:r>
            <a:r>
              <a:rPr kumimoji="0" sz="1400" b="0" i="0" u="none" strike="noStrike" kern="1200" cap="none" spc="60" normalizeH="0" baseline="0" noProof="0" dirty="0">
                <a:ln>
                  <a:noFill/>
                </a:ln>
                <a:solidFill>
                  <a:srgbClr val="1D3166"/>
                </a:solidFill>
                <a:effectLst/>
                <a:uLnTx/>
                <a:uFillTx/>
                <a:latin typeface="Verdana"/>
                <a:ea typeface="+mn-ea"/>
                <a:cs typeface="Verdana"/>
              </a:rPr>
              <a:t>u</a:t>
            </a:r>
            <a:r>
              <a:rPr kumimoji="0" sz="1400" b="0" i="0" u="none" strike="noStrike" kern="1200" cap="none" spc="30" normalizeH="0" baseline="0" noProof="0" dirty="0">
                <a:ln>
                  <a:noFill/>
                </a:ln>
                <a:solidFill>
                  <a:srgbClr val="1D3166"/>
                </a:solidFill>
                <a:effectLst/>
                <a:uLnTx/>
                <a:uFillTx/>
                <a:latin typeface="Verdana"/>
                <a:ea typeface="+mn-ea"/>
                <a:cs typeface="Verdana"/>
              </a:rPr>
              <a:t>k</a:t>
            </a:r>
            <a:r>
              <a:rPr kumimoji="0" sz="1400" b="0" i="0" u="none" strike="noStrike" kern="1200" cap="none" spc="-35" normalizeH="0" baseline="0" noProof="0" dirty="0">
                <a:ln>
                  <a:noFill/>
                </a:ln>
                <a:solidFill>
                  <a:srgbClr val="1D3166"/>
                </a:solidFill>
                <a:effectLst/>
                <a:uLnTx/>
                <a:uFillTx/>
                <a:latin typeface="Verdana"/>
                <a:ea typeface="+mn-ea"/>
                <a:cs typeface="Verdana"/>
              </a:rPr>
              <a:t>s</a:t>
            </a:r>
            <a:r>
              <a:rPr kumimoji="0" sz="1400" b="0" i="0" u="none" strike="noStrike" kern="1200" cap="none" spc="0" normalizeH="0" baseline="0" noProof="0" dirty="0">
                <a:ln>
                  <a:noFill/>
                </a:ln>
                <a:solidFill>
                  <a:srgbClr val="1D3166"/>
                </a:solidFill>
                <a:effectLst/>
                <a:uLnTx/>
                <a:uFillTx/>
                <a:latin typeface="Verdana"/>
                <a:ea typeface="+mn-ea"/>
                <a:cs typeface="Verdana"/>
              </a:rPr>
              <a:t>i</a:t>
            </a:r>
            <a:r>
              <a:rPr kumimoji="0" sz="1400" b="0" i="0" u="none" strike="noStrike" kern="1200" cap="none" spc="-320" normalizeH="0" baseline="0" noProof="0" dirty="0">
                <a:ln>
                  <a:noFill/>
                </a:ln>
                <a:solidFill>
                  <a:srgbClr val="1D3166"/>
                </a:solidFill>
                <a:effectLst/>
                <a:uLnTx/>
                <a:uFillTx/>
                <a:latin typeface="Verdana"/>
                <a:ea typeface="+mn-ea"/>
                <a:cs typeface="Verdana"/>
              </a:rPr>
              <a:t>;</a:t>
            </a:r>
            <a:endParaRPr kumimoji="0" sz="1400" b="0" i="0" u="none" strike="noStrike" kern="1200" cap="none" spc="0" normalizeH="0" baseline="0" noProof="0">
              <a:ln>
                <a:noFill/>
              </a:ln>
              <a:solidFill>
                <a:prstClr val="black"/>
              </a:solidFill>
              <a:effectLst/>
              <a:uLnTx/>
              <a:uFillTx/>
              <a:latin typeface="Verdana"/>
              <a:ea typeface="+mn-ea"/>
              <a:cs typeface="Verdana"/>
            </a:endParaRPr>
          </a:p>
          <a:p>
            <a:pPr marL="355600" marR="5080" lvl="0" indent="-342900" algn="l" defTabSz="914400" rtl="0" eaLnBrk="1" fontAlgn="auto" latinLnBrk="0" hangingPunct="1">
              <a:lnSpc>
                <a:spcPct val="100000"/>
              </a:lnSpc>
              <a:spcBef>
                <a:spcPts val="390"/>
              </a:spcBef>
              <a:spcAft>
                <a:spcPts val="0"/>
              </a:spcAft>
              <a:buClrTx/>
              <a:buSzTx/>
              <a:buFontTx/>
              <a:buAutoNum type="arabicPeriod" startAt="2"/>
              <a:tabLst>
                <a:tab pos="354965" algn="l"/>
                <a:tab pos="355600" algn="l"/>
              </a:tabLst>
              <a:defRPr/>
            </a:pPr>
            <a:r>
              <a:rPr kumimoji="0" sz="1400" b="0" i="0" u="none" strike="noStrike" kern="1200" cap="none" spc="10" normalizeH="0" baseline="0" noProof="0" dirty="0">
                <a:ln>
                  <a:noFill/>
                </a:ln>
                <a:solidFill>
                  <a:srgbClr val="1D3166"/>
                </a:solidFill>
                <a:effectLst/>
                <a:uLnTx/>
                <a:uFillTx/>
                <a:latin typeface="Verdana"/>
                <a:ea typeface="+mn-ea"/>
                <a:cs typeface="Verdana"/>
              </a:rPr>
              <a:t>kesesuaian </a:t>
            </a:r>
            <a:r>
              <a:rPr kumimoji="0" sz="1400" b="0" i="0" u="none" strike="noStrike" kern="1200" cap="none" spc="45" normalizeH="0" baseline="0" noProof="0" dirty="0">
                <a:ln>
                  <a:noFill/>
                </a:ln>
                <a:solidFill>
                  <a:srgbClr val="1D3166"/>
                </a:solidFill>
                <a:effectLst/>
                <a:uLnTx/>
                <a:uFillTx/>
                <a:latin typeface="Verdana"/>
                <a:ea typeface="+mn-ea"/>
                <a:cs typeface="Verdana"/>
              </a:rPr>
              <a:t>bentuk dan </a:t>
            </a:r>
            <a:r>
              <a:rPr kumimoji="0" sz="1400" b="0" i="0" u="none" strike="noStrike" kern="1200" cap="none" spc="10" normalizeH="0" baseline="0" noProof="0" dirty="0">
                <a:ln>
                  <a:noFill/>
                </a:ln>
                <a:solidFill>
                  <a:srgbClr val="1D3166"/>
                </a:solidFill>
                <a:effectLst/>
                <a:uLnTx/>
                <a:uFillTx/>
                <a:latin typeface="Verdana"/>
                <a:ea typeface="+mn-ea"/>
                <a:cs typeface="Verdana"/>
              </a:rPr>
              <a:t>Kualifikasi </a:t>
            </a:r>
            <a:r>
              <a:rPr kumimoji="0" sz="1400" b="0" i="0" u="none" strike="noStrike" kern="1200" cap="none" spc="15" normalizeH="0" baseline="0" noProof="0" dirty="0">
                <a:ln>
                  <a:noFill/>
                </a:ln>
                <a:solidFill>
                  <a:srgbClr val="1D3166"/>
                </a:solidFill>
                <a:effectLst/>
                <a:uLnTx/>
                <a:uFillTx/>
                <a:latin typeface="Verdana"/>
                <a:ea typeface="+mn-ea"/>
                <a:cs typeface="Verdana"/>
              </a:rPr>
              <a:t>usaha </a:t>
            </a:r>
            <a:r>
              <a:rPr kumimoji="0" sz="1400" b="0" i="0" u="none" strike="noStrike" kern="1200" cap="none" spc="50" normalizeH="0" baseline="0" noProof="0" dirty="0">
                <a:ln>
                  <a:noFill/>
                </a:ln>
                <a:solidFill>
                  <a:srgbClr val="1D3166"/>
                </a:solidFill>
                <a:effectLst/>
                <a:uLnTx/>
                <a:uFillTx/>
                <a:latin typeface="Verdana"/>
                <a:ea typeface="+mn-ea"/>
                <a:cs typeface="Verdana"/>
              </a:rPr>
              <a:t>dengan </a:t>
            </a:r>
            <a:r>
              <a:rPr kumimoji="0" sz="1400" b="0" i="0" u="none" strike="noStrike" kern="1200" cap="none" spc="25" normalizeH="0" baseline="0" noProof="0" dirty="0">
                <a:ln>
                  <a:noFill/>
                </a:ln>
                <a:solidFill>
                  <a:srgbClr val="1D3166"/>
                </a:solidFill>
                <a:effectLst/>
                <a:uLnTx/>
                <a:uFillTx/>
                <a:latin typeface="Verdana"/>
                <a:ea typeface="+mn-ea"/>
                <a:cs typeface="Verdana"/>
              </a:rPr>
              <a:t>kegiatan </a:t>
            </a:r>
            <a:r>
              <a:rPr kumimoji="0" sz="1400" b="0" i="0" u="none" strike="noStrike" kern="1200" cap="none" spc="30" normalizeH="0" baseline="0" noProof="0" dirty="0">
                <a:ln>
                  <a:noFill/>
                </a:ln>
                <a:solidFill>
                  <a:srgbClr val="1D3166"/>
                </a:solidFill>
                <a:effectLst/>
                <a:uLnTx/>
                <a:uFillTx/>
                <a:latin typeface="Verdana"/>
                <a:ea typeface="+mn-ea"/>
                <a:cs typeface="Verdana"/>
              </a:rPr>
              <a:t> </a:t>
            </a:r>
            <a:r>
              <a:rPr kumimoji="0" sz="1400" b="0" i="0" u="none" strike="noStrike" kern="1200" cap="none" spc="15" normalizeH="0" baseline="0" noProof="0" dirty="0">
                <a:ln>
                  <a:noFill/>
                </a:ln>
                <a:solidFill>
                  <a:srgbClr val="1D3166"/>
                </a:solidFill>
                <a:effectLst/>
                <a:uLnTx/>
                <a:uFillTx/>
                <a:latin typeface="Verdana"/>
                <a:ea typeface="+mn-ea"/>
                <a:cs typeface="Verdana"/>
              </a:rPr>
              <a:t>usaha</a:t>
            </a:r>
            <a:r>
              <a:rPr kumimoji="0" sz="1400" b="0" i="0" u="none" strike="noStrike" kern="1200" cap="none" spc="-120" normalizeH="0" baseline="0" noProof="0" dirty="0">
                <a:ln>
                  <a:noFill/>
                </a:ln>
                <a:solidFill>
                  <a:srgbClr val="1D3166"/>
                </a:solidFill>
                <a:effectLst/>
                <a:uLnTx/>
                <a:uFillTx/>
                <a:latin typeface="Verdana"/>
                <a:ea typeface="+mn-ea"/>
                <a:cs typeface="Verdana"/>
              </a:rPr>
              <a:t> </a:t>
            </a:r>
            <a:r>
              <a:rPr kumimoji="0" sz="1400" b="0" i="0" u="none" strike="noStrike" kern="1200" cap="none" spc="5" normalizeH="0" baseline="0" noProof="0" dirty="0">
                <a:ln>
                  <a:noFill/>
                </a:ln>
                <a:solidFill>
                  <a:srgbClr val="1D3166"/>
                </a:solidFill>
                <a:effectLst/>
                <a:uLnTx/>
                <a:uFillTx/>
                <a:latin typeface="Verdana"/>
                <a:ea typeface="+mn-ea"/>
                <a:cs typeface="Verdana"/>
              </a:rPr>
              <a:t>Jasa</a:t>
            </a:r>
            <a:r>
              <a:rPr kumimoji="0" sz="1400" b="0" i="0" u="none" strike="noStrike" kern="1200" cap="none" spc="-120" normalizeH="0" baseline="0" noProof="0" dirty="0">
                <a:ln>
                  <a:noFill/>
                </a:ln>
                <a:solidFill>
                  <a:srgbClr val="1D3166"/>
                </a:solidFill>
                <a:effectLst/>
                <a:uLnTx/>
                <a:uFillTx/>
                <a:latin typeface="Verdana"/>
                <a:ea typeface="+mn-ea"/>
                <a:cs typeface="Verdana"/>
              </a:rPr>
              <a:t> </a:t>
            </a:r>
            <a:r>
              <a:rPr kumimoji="0" sz="1400" b="0" i="0" u="none" strike="noStrike" kern="1200" cap="none" spc="15" normalizeH="0" baseline="0" noProof="0" dirty="0">
                <a:ln>
                  <a:noFill/>
                </a:ln>
                <a:solidFill>
                  <a:srgbClr val="1D3166"/>
                </a:solidFill>
                <a:effectLst/>
                <a:uLnTx/>
                <a:uFillTx/>
                <a:latin typeface="Verdana"/>
                <a:ea typeface="+mn-ea"/>
                <a:cs typeface="Verdana"/>
              </a:rPr>
              <a:t>Konstruksi</a:t>
            </a:r>
            <a:r>
              <a:rPr kumimoji="0" sz="1400" b="0" i="0" u="none" strike="noStrike" kern="1200" cap="none" spc="-120" normalizeH="0" baseline="0" noProof="0" dirty="0">
                <a:ln>
                  <a:noFill/>
                </a:ln>
                <a:solidFill>
                  <a:srgbClr val="1D3166"/>
                </a:solidFill>
                <a:effectLst/>
                <a:uLnTx/>
                <a:uFillTx/>
                <a:latin typeface="Verdana"/>
                <a:ea typeface="+mn-ea"/>
                <a:cs typeface="Verdana"/>
              </a:rPr>
              <a:t> </a:t>
            </a:r>
            <a:r>
              <a:rPr kumimoji="0" sz="1400" b="0" i="0" u="none" strike="noStrike" kern="1200" cap="none" spc="45" normalizeH="0" baseline="0" noProof="0" dirty="0">
                <a:ln>
                  <a:noFill/>
                </a:ln>
                <a:solidFill>
                  <a:srgbClr val="1D3166"/>
                </a:solidFill>
                <a:effectLst/>
                <a:uLnTx/>
                <a:uFillTx/>
                <a:latin typeface="Verdana"/>
                <a:ea typeface="+mn-ea"/>
                <a:cs typeface="Verdana"/>
              </a:rPr>
              <a:t>dan</a:t>
            </a:r>
            <a:r>
              <a:rPr kumimoji="0" sz="1400" b="0" i="0" u="none" strike="noStrike" kern="1200" cap="none" spc="-125" normalizeH="0" baseline="0" noProof="0" dirty="0">
                <a:ln>
                  <a:noFill/>
                </a:ln>
                <a:solidFill>
                  <a:srgbClr val="1D3166"/>
                </a:solidFill>
                <a:effectLst/>
                <a:uLnTx/>
                <a:uFillTx/>
                <a:latin typeface="Verdana"/>
                <a:ea typeface="+mn-ea"/>
                <a:cs typeface="Verdana"/>
              </a:rPr>
              <a:t> </a:t>
            </a:r>
            <a:r>
              <a:rPr kumimoji="0" sz="1400" b="0" i="0" u="none" strike="noStrike" kern="1200" cap="none" spc="25" normalizeH="0" baseline="0" noProof="0" dirty="0">
                <a:ln>
                  <a:noFill/>
                </a:ln>
                <a:solidFill>
                  <a:srgbClr val="1D3166"/>
                </a:solidFill>
                <a:effectLst/>
                <a:uLnTx/>
                <a:uFillTx/>
                <a:latin typeface="Verdana"/>
                <a:ea typeface="+mn-ea"/>
                <a:cs typeface="Verdana"/>
              </a:rPr>
              <a:t>segmentasi</a:t>
            </a:r>
            <a:r>
              <a:rPr kumimoji="0" sz="1400" b="0" i="0" u="none" strike="noStrike" kern="1200" cap="none" spc="-125" normalizeH="0" baseline="0" noProof="0" dirty="0">
                <a:ln>
                  <a:noFill/>
                </a:ln>
                <a:solidFill>
                  <a:srgbClr val="1D3166"/>
                </a:solidFill>
                <a:effectLst/>
                <a:uLnTx/>
                <a:uFillTx/>
                <a:latin typeface="Verdana"/>
                <a:ea typeface="+mn-ea"/>
                <a:cs typeface="Verdana"/>
              </a:rPr>
              <a:t> </a:t>
            </a:r>
            <a:r>
              <a:rPr kumimoji="0" sz="1400" b="0" i="0" u="none" strike="noStrike" kern="1200" cap="none" spc="0" normalizeH="0" baseline="0" noProof="0" dirty="0">
                <a:ln>
                  <a:noFill/>
                </a:ln>
                <a:solidFill>
                  <a:srgbClr val="1D3166"/>
                </a:solidFill>
                <a:effectLst/>
                <a:uLnTx/>
                <a:uFillTx/>
                <a:latin typeface="Verdana"/>
                <a:ea typeface="+mn-ea"/>
                <a:cs typeface="Verdana"/>
              </a:rPr>
              <a:t>pasar</a:t>
            </a:r>
            <a:r>
              <a:rPr kumimoji="0" sz="1400" b="0" i="0" u="none" strike="noStrike" kern="1200" cap="none" spc="-114" normalizeH="0" baseline="0" noProof="0" dirty="0">
                <a:ln>
                  <a:noFill/>
                </a:ln>
                <a:solidFill>
                  <a:srgbClr val="1D3166"/>
                </a:solidFill>
                <a:effectLst/>
                <a:uLnTx/>
                <a:uFillTx/>
                <a:latin typeface="Verdana"/>
                <a:ea typeface="+mn-ea"/>
                <a:cs typeface="Verdana"/>
              </a:rPr>
              <a:t> </a:t>
            </a:r>
            <a:r>
              <a:rPr kumimoji="0" sz="1400" b="0" i="0" u="none" strike="noStrike" kern="1200" cap="none" spc="5" normalizeH="0" baseline="0" noProof="0" dirty="0">
                <a:ln>
                  <a:noFill/>
                </a:ln>
                <a:solidFill>
                  <a:srgbClr val="1D3166"/>
                </a:solidFill>
                <a:effectLst/>
                <a:uLnTx/>
                <a:uFillTx/>
                <a:latin typeface="Verdana"/>
                <a:ea typeface="+mn-ea"/>
                <a:cs typeface="Verdana"/>
              </a:rPr>
              <a:t>Jasa</a:t>
            </a:r>
            <a:r>
              <a:rPr kumimoji="0" sz="1400" b="0" i="0" u="none" strike="noStrike" kern="1200" cap="none" spc="-120" normalizeH="0" baseline="0" noProof="0" dirty="0">
                <a:ln>
                  <a:noFill/>
                </a:ln>
                <a:solidFill>
                  <a:srgbClr val="1D3166"/>
                </a:solidFill>
                <a:effectLst/>
                <a:uLnTx/>
                <a:uFillTx/>
                <a:latin typeface="Verdana"/>
                <a:ea typeface="+mn-ea"/>
                <a:cs typeface="Verdana"/>
              </a:rPr>
              <a:t> </a:t>
            </a:r>
            <a:r>
              <a:rPr kumimoji="0" sz="1400" b="0" i="0" u="none" strike="noStrike" kern="1200" cap="none" spc="-15" normalizeH="0" baseline="0" noProof="0" dirty="0">
                <a:ln>
                  <a:noFill/>
                </a:ln>
                <a:solidFill>
                  <a:srgbClr val="1D3166"/>
                </a:solidFill>
                <a:effectLst/>
                <a:uLnTx/>
                <a:uFillTx/>
                <a:latin typeface="Verdana"/>
                <a:ea typeface="+mn-ea"/>
                <a:cs typeface="Verdana"/>
              </a:rPr>
              <a:t>Konstruksi;</a:t>
            </a:r>
            <a:endParaRPr kumimoji="0" sz="1400" b="0" i="0" u="none" strike="noStrike" kern="1200" cap="none" spc="0" normalizeH="0" baseline="0" noProof="0">
              <a:ln>
                <a:noFill/>
              </a:ln>
              <a:solidFill>
                <a:prstClr val="black"/>
              </a:solidFill>
              <a:effectLst/>
              <a:uLnTx/>
              <a:uFillTx/>
              <a:latin typeface="Verdana"/>
              <a:ea typeface="+mn-ea"/>
              <a:cs typeface="Verdana"/>
            </a:endParaRPr>
          </a:p>
          <a:p>
            <a:pPr marL="355600" marR="0" lvl="0" indent="-342900" algn="l" defTabSz="914400" rtl="0" eaLnBrk="1" fontAlgn="auto" latinLnBrk="0" hangingPunct="1">
              <a:lnSpc>
                <a:spcPct val="100000"/>
              </a:lnSpc>
              <a:spcBef>
                <a:spcPts val="430"/>
              </a:spcBef>
              <a:spcAft>
                <a:spcPts val="0"/>
              </a:spcAft>
              <a:buClrTx/>
              <a:buSzTx/>
              <a:buFontTx/>
              <a:buAutoNum type="arabicPeriod" startAt="2"/>
              <a:tabLst>
                <a:tab pos="354965" algn="l"/>
                <a:tab pos="355600" algn="l"/>
              </a:tabLst>
              <a:defRPr/>
            </a:pPr>
            <a:r>
              <a:rPr kumimoji="0" sz="1400" b="0" i="0" u="none" strike="noStrike" kern="1200" cap="none" spc="45" normalizeH="0" baseline="0" noProof="0" dirty="0">
                <a:ln>
                  <a:noFill/>
                </a:ln>
                <a:solidFill>
                  <a:srgbClr val="1D3166"/>
                </a:solidFill>
                <a:effectLst/>
                <a:uLnTx/>
                <a:uFillTx/>
                <a:latin typeface="Verdana"/>
                <a:ea typeface="+mn-ea"/>
                <a:cs typeface="Verdana"/>
              </a:rPr>
              <a:t>p</a:t>
            </a:r>
            <a:r>
              <a:rPr kumimoji="0" sz="1400" b="0" i="0" u="none" strike="noStrike" kern="1200" cap="none" spc="55" normalizeH="0" baseline="0" noProof="0" dirty="0">
                <a:ln>
                  <a:noFill/>
                </a:ln>
                <a:solidFill>
                  <a:srgbClr val="1D3166"/>
                </a:solidFill>
                <a:effectLst/>
                <a:uLnTx/>
                <a:uFillTx/>
                <a:latin typeface="Verdana"/>
                <a:ea typeface="+mn-ea"/>
                <a:cs typeface="Verdana"/>
              </a:rPr>
              <a:t>e</a:t>
            </a:r>
            <a:r>
              <a:rPr kumimoji="0" sz="1400" b="0" i="0" u="none" strike="noStrike" kern="1200" cap="none" spc="80" normalizeH="0" baseline="0" noProof="0" dirty="0">
                <a:ln>
                  <a:noFill/>
                </a:ln>
                <a:solidFill>
                  <a:srgbClr val="1D3166"/>
                </a:solidFill>
                <a:effectLst/>
                <a:uLnTx/>
                <a:uFillTx/>
                <a:latin typeface="Verdana"/>
                <a:ea typeface="+mn-ea"/>
                <a:cs typeface="Verdana"/>
              </a:rPr>
              <a:t>m</a:t>
            </a:r>
            <a:r>
              <a:rPr kumimoji="0" sz="1400" b="0" i="0" u="none" strike="noStrike" kern="1200" cap="none" spc="55" normalizeH="0" baseline="0" noProof="0" dirty="0">
                <a:ln>
                  <a:noFill/>
                </a:ln>
                <a:solidFill>
                  <a:srgbClr val="1D3166"/>
                </a:solidFill>
                <a:effectLst/>
                <a:uLnTx/>
                <a:uFillTx/>
                <a:latin typeface="Verdana"/>
                <a:ea typeface="+mn-ea"/>
                <a:cs typeface="Verdana"/>
              </a:rPr>
              <a:t>e</a:t>
            </a:r>
            <a:r>
              <a:rPr kumimoji="0" sz="1400" b="0" i="0" u="none" strike="noStrike" kern="1200" cap="none" spc="60" normalizeH="0" baseline="0" noProof="0" dirty="0">
                <a:ln>
                  <a:noFill/>
                </a:ln>
                <a:solidFill>
                  <a:srgbClr val="1D3166"/>
                </a:solidFill>
                <a:effectLst/>
                <a:uLnTx/>
                <a:uFillTx/>
                <a:latin typeface="Verdana"/>
                <a:ea typeface="+mn-ea"/>
                <a:cs typeface="Verdana"/>
              </a:rPr>
              <a:t>nuh</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65" normalizeH="0" baseline="0" noProof="0" dirty="0">
                <a:ln>
                  <a:noFill/>
                </a:ln>
                <a:solidFill>
                  <a:srgbClr val="1D3166"/>
                </a:solidFill>
                <a:effectLst/>
                <a:uLnTx/>
                <a:uFillTx/>
                <a:latin typeface="Verdana"/>
                <a:ea typeface="+mn-ea"/>
                <a:cs typeface="Verdana"/>
              </a:rPr>
              <a:t>n</a:t>
            </a:r>
            <a:r>
              <a:rPr kumimoji="0" sz="1400" b="0" i="0" u="none" strike="noStrike" kern="1200" cap="none" spc="-125" normalizeH="0" baseline="0" noProof="0" dirty="0">
                <a:ln>
                  <a:noFill/>
                </a:ln>
                <a:solidFill>
                  <a:srgbClr val="1D3166"/>
                </a:solidFill>
                <a:effectLst/>
                <a:uLnTx/>
                <a:uFillTx/>
                <a:latin typeface="Verdana"/>
                <a:ea typeface="+mn-ea"/>
                <a:cs typeface="Verdana"/>
              </a:rPr>
              <a:t> </a:t>
            </a:r>
            <a:r>
              <a:rPr kumimoji="0" sz="1400" b="0" i="0" u="none" strike="noStrike" kern="1200" cap="none" spc="45" normalizeH="0" baseline="0" noProof="0" dirty="0">
                <a:ln>
                  <a:noFill/>
                </a:ln>
                <a:solidFill>
                  <a:srgbClr val="1D3166"/>
                </a:solidFill>
                <a:effectLst/>
                <a:uLnTx/>
                <a:uFillTx/>
                <a:latin typeface="Verdana"/>
                <a:ea typeface="+mn-ea"/>
                <a:cs typeface="Verdana"/>
              </a:rPr>
              <a:t>p</a:t>
            </a:r>
            <a:r>
              <a:rPr kumimoji="0" sz="1400" b="0" i="0" u="none" strike="noStrike" kern="1200" cap="none" spc="55" normalizeH="0" baseline="0" noProof="0" dirty="0">
                <a:ln>
                  <a:noFill/>
                </a:ln>
                <a:solidFill>
                  <a:srgbClr val="1D3166"/>
                </a:solidFill>
                <a:effectLst/>
                <a:uLnTx/>
                <a:uFillTx/>
                <a:latin typeface="Verdana"/>
                <a:ea typeface="+mn-ea"/>
                <a:cs typeface="Verdana"/>
              </a:rPr>
              <a:t>e</a:t>
            </a:r>
            <a:r>
              <a:rPr kumimoji="0" sz="1400" b="0" i="0" u="none" strike="noStrike" kern="1200" cap="none" spc="-25" normalizeH="0" baseline="0" noProof="0" dirty="0">
                <a:ln>
                  <a:noFill/>
                </a:ln>
                <a:solidFill>
                  <a:srgbClr val="1D3166"/>
                </a:solidFill>
                <a:effectLst/>
                <a:uLnTx/>
                <a:uFillTx/>
                <a:latin typeface="Verdana"/>
                <a:ea typeface="+mn-ea"/>
                <a:cs typeface="Verdana"/>
              </a:rPr>
              <a:t>r</a:t>
            </a:r>
            <a:r>
              <a:rPr kumimoji="0" sz="1400" b="0" i="0" u="none" strike="noStrike" kern="1200" cap="none" spc="-35" normalizeH="0" baseline="0" noProof="0" dirty="0">
                <a:ln>
                  <a:noFill/>
                </a:ln>
                <a:solidFill>
                  <a:srgbClr val="1D3166"/>
                </a:solidFill>
                <a:effectLst/>
                <a:uLnTx/>
                <a:uFillTx/>
                <a:latin typeface="Verdana"/>
                <a:ea typeface="+mn-ea"/>
                <a:cs typeface="Verdana"/>
              </a:rPr>
              <a:t>s</a:t>
            </a:r>
            <a:r>
              <a:rPr kumimoji="0" sz="1400" b="0" i="0" u="none" strike="noStrike" kern="1200" cap="none" spc="-45" normalizeH="0" baseline="0" noProof="0" dirty="0">
                <a:ln>
                  <a:noFill/>
                </a:ln>
                <a:solidFill>
                  <a:srgbClr val="1D3166"/>
                </a:solidFill>
                <a:effectLst/>
                <a:uLnTx/>
                <a:uFillTx/>
                <a:latin typeface="Verdana"/>
                <a:ea typeface="+mn-ea"/>
                <a:cs typeface="Verdana"/>
              </a:rPr>
              <a:t>y</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25" normalizeH="0" baseline="0" noProof="0" dirty="0">
                <a:ln>
                  <a:noFill/>
                </a:ln>
                <a:solidFill>
                  <a:srgbClr val="1D3166"/>
                </a:solidFill>
                <a:effectLst/>
                <a:uLnTx/>
                <a:uFillTx/>
                <a:latin typeface="Verdana"/>
                <a:ea typeface="+mn-ea"/>
                <a:cs typeface="Verdana"/>
              </a:rPr>
              <a:t>r</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0" normalizeH="0" baseline="0" noProof="0" dirty="0">
                <a:ln>
                  <a:noFill/>
                </a:ln>
                <a:solidFill>
                  <a:srgbClr val="1D3166"/>
                </a:solidFill>
                <a:effectLst/>
                <a:uLnTx/>
                <a:uFillTx/>
                <a:latin typeface="Verdana"/>
                <a:ea typeface="+mn-ea"/>
                <a:cs typeface="Verdana"/>
              </a:rPr>
              <a:t>t</a:t>
            </a:r>
            <a:r>
              <a:rPr kumimoji="0" sz="1400" b="0" i="0" u="none" strike="noStrike" kern="1200" cap="none" spc="10" normalizeH="0" baseline="0" noProof="0" dirty="0">
                <a:ln>
                  <a:noFill/>
                </a:ln>
                <a:solidFill>
                  <a:srgbClr val="1D3166"/>
                </a:solidFill>
                <a:effectLst/>
                <a:uLnTx/>
                <a:uFillTx/>
                <a:latin typeface="Verdana"/>
                <a:ea typeface="+mn-ea"/>
                <a:cs typeface="Verdana"/>
              </a:rPr>
              <a:t>a</a:t>
            </a:r>
            <a:r>
              <a:rPr kumimoji="0" sz="1400" b="0" i="0" u="none" strike="noStrike" kern="1200" cap="none" spc="65" normalizeH="0" baseline="0" noProof="0" dirty="0">
                <a:ln>
                  <a:noFill/>
                </a:ln>
                <a:solidFill>
                  <a:srgbClr val="1D3166"/>
                </a:solidFill>
                <a:effectLst/>
                <a:uLnTx/>
                <a:uFillTx/>
                <a:latin typeface="Verdana"/>
                <a:ea typeface="+mn-ea"/>
                <a:cs typeface="Verdana"/>
              </a:rPr>
              <a:t>n</a:t>
            </a:r>
            <a:r>
              <a:rPr kumimoji="0" sz="1400" b="0" i="0" u="none" strike="noStrike" kern="1200" cap="none" spc="-125" normalizeH="0" baseline="0" noProof="0" dirty="0">
                <a:ln>
                  <a:noFill/>
                </a:ln>
                <a:solidFill>
                  <a:srgbClr val="1D3166"/>
                </a:solidFill>
                <a:effectLst/>
                <a:uLnTx/>
                <a:uFillTx/>
                <a:latin typeface="Verdana"/>
                <a:ea typeface="+mn-ea"/>
                <a:cs typeface="Verdana"/>
              </a:rPr>
              <a:t> </a:t>
            </a:r>
            <a:r>
              <a:rPr kumimoji="0" sz="1400" b="0" i="0" u="none" strike="noStrike" kern="1200" cap="none" spc="15" normalizeH="0" baseline="0" noProof="0" dirty="0">
                <a:ln>
                  <a:noFill/>
                </a:ln>
                <a:solidFill>
                  <a:srgbClr val="1D3166"/>
                </a:solidFill>
                <a:effectLst/>
                <a:uLnTx/>
                <a:uFillTx/>
                <a:latin typeface="Verdana"/>
                <a:ea typeface="+mn-ea"/>
                <a:cs typeface="Verdana"/>
              </a:rPr>
              <a:t>u</a:t>
            </a:r>
            <a:r>
              <a:rPr kumimoji="0" sz="1400" b="0" i="0" u="none" strike="noStrike" kern="1200" cap="none" spc="10" normalizeH="0" baseline="0" noProof="0" dirty="0">
                <a:ln>
                  <a:noFill/>
                </a:ln>
                <a:solidFill>
                  <a:srgbClr val="1D3166"/>
                </a:solidFill>
                <a:effectLst/>
                <a:uLnTx/>
                <a:uFillTx/>
                <a:latin typeface="Verdana"/>
                <a:ea typeface="+mn-ea"/>
                <a:cs typeface="Verdana"/>
              </a:rPr>
              <a:t>s</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60" normalizeH="0" baseline="0" noProof="0" dirty="0">
                <a:ln>
                  <a:noFill/>
                </a:ln>
                <a:solidFill>
                  <a:srgbClr val="1D3166"/>
                </a:solidFill>
                <a:effectLst/>
                <a:uLnTx/>
                <a:uFillTx/>
                <a:latin typeface="Verdana"/>
                <a:ea typeface="+mn-ea"/>
                <a:cs typeface="Verdana"/>
              </a:rPr>
              <a:t>h</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120" normalizeH="0" baseline="0" noProof="0" dirty="0">
                <a:ln>
                  <a:noFill/>
                </a:ln>
                <a:solidFill>
                  <a:srgbClr val="1D3166"/>
                </a:solidFill>
                <a:effectLst/>
                <a:uLnTx/>
                <a:uFillTx/>
                <a:latin typeface="Verdana"/>
                <a:ea typeface="+mn-ea"/>
                <a:cs typeface="Verdana"/>
              </a:rPr>
              <a:t> </a:t>
            </a:r>
            <a:r>
              <a:rPr kumimoji="0" sz="1400" b="0" i="0" u="none" strike="noStrike" kern="1200" cap="none" spc="20" normalizeH="0" baseline="0" noProof="0" dirty="0">
                <a:ln>
                  <a:noFill/>
                </a:ln>
                <a:solidFill>
                  <a:srgbClr val="1D3166"/>
                </a:solidFill>
                <a:effectLst/>
                <a:uLnTx/>
                <a:uFillTx/>
                <a:latin typeface="Verdana"/>
                <a:ea typeface="+mn-ea"/>
                <a:cs typeface="Verdana"/>
              </a:rPr>
              <a:t>J</a:t>
            </a:r>
            <a:r>
              <a:rPr kumimoji="0" sz="1400" b="0" i="0" u="none" strike="noStrike" kern="1200" cap="none" spc="35" normalizeH="0" baseline="0" noProof="0" dirty="0">
                <a:ln>
                  <a:noFill/>
                </a:ln>
                <a:solidFill>
                  <a:srgbClr val="1D3166"/>
                </a:solidFill>
                <a:effectLst/>
                <a:uLnTx/>
                <a:uFillTx/>
                <a:latin typeface="Verdana"/>
                <a:ea typeface="+mn-ea"/>
                <a:cs typeface="Verdana"/>
              </a:rPr>
              <a:t>a</a:t>
            </a:r>
            <a:r>
              <a:rPr kumimoji="0" sz="1400" b="0" i="0" u="none" strike="noStrike" kern="1200" cap="none" spc="-35" normalizeH="0" baseline="0" noProof="0" dirty="0">
                <a:ln>
                  <a:noFill/>
                </a:ln>
                <a:solidFill>
                  <a:srgbClr val="1D3166"/>
                </a:solidFill>
                <a:effectLst/>
                <a:uLnTx/>
                <a:uFillTx/>
                <a:latin typeface="Verdana"/>
                <a:ea typeface="+mn-ea"/>
                <a:cs typeface="Verdana"/>
              </a:rPr>
              <a:t>s</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120" normalizeH="0" baseline="0" noProof="0" dirty="0">
                <a:ln>
                  <a:noFill/>
                </a:ln>
                <a:solidFill>
                  <a:srgbClr val="1D3166"/>
                </a:solidFill>
                <a:effectLst/>
                <a:uLnTx/>
                <a:uFillTx/>
                <a:latin typeface="Verdana"/>
                <a:ea typeface="+mn-ea"/>
                <a:cs typeface="Verdana"/>
              </a:rPr>
              <a:t> </a:t>
            </a:r>
            <a:r>
              <a:rPr kumimoji="0" sz="1400" b="0" i="0" u="none" strike="noStrike" kern="1200" cap="none" spc="45" normalizeH="0" baseline="0" noProof="0" dirty="0">
                <a:ln>
                  <a:noFill/>
                </a:ln>
                <a:solidFill>
                  <a:srgbClr val="1D3166"/>
                </a:solidFill>
                <a:effectLst/>
                <a:uLnTx/>
                <a:uFillTx/>
                <a:latin typeface="Verdana"/>
                <a:ea typeface="+mn-ea"/>
                <a:cs typeface="Verdana"/>
              </a:rPr>
              <a:t>K</a:t>
            </a:r>
            <a:r>
              <a:rPr kumimoji="0" sz="1400" b="0" i="0" u="none" strike="noStrike" kern="1200" cap="none" spc="30" normalizeH="0" baseline="0" noProof="0" dirty="0">
                <a:ln>
                  <a:noFill/>
                </a:ln>
                <a:solidFill>
                  <a:srgbClr val="1D3166"/>
                </a:solidFill>
                <a:effectLst/>
                <a:uLnTx/>
                <a:uFillTx/>
                <a:latin typeface="Verdana"/>
                <a:ea typeface="+mn-ea"/>
                <a:cs typeface="Verdana"/>
              </a:rPr>
              <a:t>o</a:t>
            </a:r>
            <a:r>
              <a:rPr kumimoji="0" sz="1400" b="0" i="0" u="none" strike="noStrike" kern="1200" cap="none" spc="60" normalizeH="0" baseline="0" noProof="0" dirty="0">
                <a:ln>
                  <a:noFill/>
                </a:ln>
                <a:solidFill>
                  <a:srgbClr val="1D3166"/>
                </a:solidFill>
                <a:effectLst/>
                <a:uLnTx/>
                <a:uFillTx/>
                <a:latin typeface="Verdana"/>
                <a:ea typeface="+mn-ea"/>
                <a:cs typeface="Verdana"/>
              </a:rPr>
              <a:t>n</a:t>
            </a:r>
            <a:r>
              <a:rPr kumimoji="0" sz="1400" b="0" i="0" u="none" strike="noStrike" kern="1200" cap="none" spc="-35" normalizeH="0" baseline="0" noProof="0" dirty="0">
                <a:ln>
                  <a:noFill/>
                </a:ln>
                <a:solidFill>
                  <a:srgbClr val="1D3166"/>
                </a:solidFill>
                <a:effectLst/>
                <a:uLnTx/>
                <a:uFillTx/>
                <a:latin typeface="Verdana"/>
                <a:ea typeface="+mn-ea"/>
                <a:cs typeface="Verdana"/>
              </a:rPr>
              <a:t>s</a:t>
            </a:r>
            <a:r>
              <a:rPr kumimoji="0" sz="1400" b="0" i="0" u="none" strike="noStrike" kern="1200" cap="none" spc="15" normalizeH="0" baseline="0" noProof="0" dirty="0">
                <a:ln>
                  <a:noFill/>
                </a:ln>
                <a:solidFill>
                  <a:srgbClr val="1D3166"/>
                </a:solidFill>
                <a:effectLst/>
                <a:uLnTx/>
                <a:uFillTx/>
                <a:latin typeface="Verdana"/>
                <a:ea typeface="+mn-ea"/>
                <a:cs typeface="Verdana"/>
              </a:rPr>
              <a:t>t</a:t>
            </a:r>
            <a:r>
              <a:rPr kumimoji="0" sz="1400" b="0" i="0" u="none" strike="noStrike" kern="1200" cap="none" spc="-25" normalizeH="0" baseline="0" noProof="0" dirty="0">
                <a:ln>
                  <a:noFill/>
                </a:ln>
                <a:solidFill>
                  <a:srgbClr val="1D3166"/>
                </a:solidFill>
                <a:effectLst/>
                <a:uLnTx/>
                <a:uFillTx/>
                <a:latin typeface="Verdana"/>
                <a:ea typeface="+mn-ea"/>
                <a:cs typeface="Verdana"/>
              </a:rPr>
              <a:t>r</a:t>
            </a:r>
            <a:r>
              <a:rPr kumimoji="0" sz="1400" b="0" i="0" u="none" strike="noStrike" kern="1200" cap="none" spc="60" normalizeH="0" baseline="0" noProof="0" dirty="0">
                <a:ln>
                  <a:noFill/>
                </a:ln>
                <a:solidFill>
                  <a:srgbClr val="1D3166"/>
                </a:solidFill>
                <a:effectLst/>
                <a:uLnTx/>
                <a:uFillTx/>
                <a:latin typeface="Verdana"/>
                <a:ea typeface="+mn-ea"/>
                <a:cs typeface="Verdana"/>
              </a:rPr>
              <a:t>u</a:t>
            </a:r>
            <a:r>
              <a:rPr kumimoji="0" sz="1400" b="0" i="0" u="none" strike="noStrike" kern="1200" cap="none" spc="30" normalizeH="0" baseline="0" noProof="0" dirty="0">
                <a:ln>
                  <a:noFill/>
                </a:ln>
                <a:solidFill>
                  <a:srgbClr val="1D3166"/>
                </a:solidFill>
                <a:effectLst/>
                <a:uLnTx/>
                <a:uFillTx/>
                <a:latin typeface="Verdana"/>
                <a:ea typeface="+mn-ea"/>
                <a:cs typeface="Verdana"/>
              </a:rPr>
              <a:t>k</a:t>
            </a:r>
            <a:r>
              <a:rPr kumimoji="0" sz="1400" b="0" i="0" u="none" strike="noStrike" kern="1200" cap="none" spc="-35" normalizeH="0" baseline="0" noProof="0" dirty="0">
                <a:ln>
                  <a:noFill/>
                </a:ln>
                <a:solidFill>
                  <a:srgbClr val="1D3166"/>
                </a:solidFill>
                <a:effectLst/>
                <a:uLnTx/>
                <a:uFillTx/>
                <a:latin typeface="Verdana"/>
                <a:ea typeface="+mn-ea"/>
                <a:cs typeface="Verdana"/>
              </a:rPr>
              <a:t>s</a:t>
            </a:r>
            <a:r>
              <a:rPr kumimoji="0" sz="1400" b="0" i="0" u="none" strike="noStrike" kern="1200" cap="none" spc="0" normalizeH="0" baseline="0" noProof="0" dirty="0">
                <a:ln>
                  <a:noFill/>
                </a:ln>
                <a:solidFill>
                  <a:srgbClr val="1D3166"/>
                </a:solidFill>
                <a:effectLst/>
                <a:uLnTx/>
                <a:uFillTx/>
                <a:latin typeface="Verdana"/>
                <a:ea typeface="+mn-ea"/>
                <a:cs typeface="Verdana"/>
              </a:rPr>
              <a:t>i</a:t>
            </a:r>
            <a:r>
              <a:rPr kumimoji="0" sz="1400" b="0" i="0" u="none" strike="noStrike" kern="1200" cap="none" spc="-320" normalizeH="0" baseline="0" noProof="0" dirty="0">
                <a:ln>
                  <a:noFill/>
                </a:ln>
                <a:solidFill>
                  <a:srgbClr val="1D3166"/>
                </a:solidFill>
                <a:effectLst/>
                <a:uLnTx/>
                <a:uFillTx/>
                <a:latin typeface="Verdana"/>
                <a:ea typeface="+mn-ea"/>
                <a:cs typeface="Verdana"/>
              </a:rPr>
              <a:t>;</a:t>
            </a:r>
            <a:r>
              <a:rPr kumimoji="0" sz="1400" b="0" i="0" u="none" strike="noStrike" kern="1200" cap="none" spc="-125" normalizeH="0" baseline="0" noProof="0" dirty="0">
                <a:ln>
                  <a:noFill/>
                </a:ln>
                <a:solidFill>
                  <a:srgbClr val="1D3166"/>
                </a:solidFill>
                <a:effectLst/>
                <a:uLnTx/>
                <a:uFillTx/>
                <a:latin typeface="Verdana"/>
                <a:ea typeface="+mn-ea"/>
                <a:cs typeface="Verdana"/>
              </a:rPr>
              <a:t> </a:t>
            </a:r>
            <a:r>
              <a:rPr kumimoji="0" sz="1400" b="0" i="0" u="none" strike="noStrike" kern="1200" cap="none" spc="30" normalizeH="0" baseline="0" noProof="0" dirty="0">
                <a:ln>
                  <a:noFill/>
                </a:ln>
                <a:solidFill>
                  <a:srgbClr val="1D3166"/>
                </a:solidFill>
                <a:effectLst/>
                <a:uLnTx/>
                <a:uFillTx/>
                <a:latin typeface="Verdana"/>
                <a:ea typeface="+mn-ea"/>
                <a:cs typeface="Verdana"/>
              </a:rPr>
              <a:t>d</a:t>
            </a:r>
            <a:r>
              <a:rPr kumimoji="0" sz="1400" b="0" i="0" u="none" strike="noStrike" kern="1200" cap="none" spc="35" normalizeH="0" baseline="0" noProof="0" dirty="0">
                <a:ln>
                  <a:noFill/>
                </a:ln>
                <a:solidFill>
                  <a:srgbClr val="1D3166"/>
                </a:solidFill>
                <a:effectLst/>
                <a:uLnTx/>
                <a:uFillTx/>
                <a:latin typeface="Verdana"/>
                <a:ea typeface="+mn-ea"/>
                <a:cs typeface="Verdana"/>
              </a:rPr>
              <a:t>a</a:t>
            </a:r>
            <a:r>
              <a:rPr kumimoji="0" sz="1400" b="0" i="0" u="none" strike="noStrike" kern="1200" cap="none" spc="65" normalizeH="0" baseline="0" noProof="0" dirty="0">
                <a:ln>
                  <a:noFill/>
                </a:ln>
                <a:solidFill>
                  <a:srgbClr val="1D3166"/>
                </a:solidFill>
                <a:effectLst/>
                <a:uLnTx/>
                <a:uFillTx/>
                <a:latin typeface="Verdana"/>
                <a:ea typeface="+mn-ea"/>
                <a:cs typeface="Verdana"/>
              </a:rPr>
              <a:t>n</a:t>
            </a:r>
            <a:endParaRPr kumimoji="0" sz="1400" b="0" i="0" u="none" strike="noStrike" kern="1200" cap="none" spc="0" normalizeH="0" baseline="0" noProof="0">
              <a:ln>
                <a:noFill/>
              </a:ln>
              <a:solidFill>
                <a:prstClr val="black"/>
              </a:solidFill>
              <a:effectLst/>
              <a:uLnTx/>
              <a:uFillTx/>
              <a:latin typeface="Verdana"/>
              <a:ea typeface="+mn-ea"/>
              <a:cs typeface="Verdana"/>
            </a:endParaRPr>
          </a:p>
          <a:p>
            <a:pPr marL="355600" marR="0" lvl="0" indent="-342900" algn="l" defTabSz="914400" rtl="0" eaLnBrk="1" fontAlgn="auto" latinLnBrk="0" hangingPunct="1">
              <a:lnSpc>
                <a:spcPct val="100000"/>
              </a:lnSpc>
              <a:spcBef>
                <a:spcPts val="409"/>
              </a:spcBef>
              <a:spcAft>
                <a:spcPts val="0"/>
              </a:spcAft>
              <a:buClrTx/>
              <a:buSzTx/>
              <a:buFontTx/>
              <a:buAutoNum type="arabicPeriod" startAt="2"/>
              <a:tabLst>
                <a:tab pos="354965" algn="l"/>
                <a:tab pos="355600" algn="l"/>
              </a:tabLst>
              <a:defRPr/>
            </a:pPr>
            <a:r>
              <a:rPr kumimoji="0" sz="1400" b="0" i="0" u="none" strike="noStrike" kern="1200" cap="none" spc="45" normalizeH="0" baseline="0" noProof="0" dirty="0">
                <a:ln>
                  <a:noFill/>
                </a:ln>
                <a:solidFill>
                  <a:srgbClr val="1D3166"/>
                </a:solidFill>
                <a:effectLst/>
                <a:uLnTx/>
                <a:uFillTx/>
                <a:latin typeface="Verdana"/>
                <a:ea typeface="+mn-ea"/>
                <a:cs typeface="Verdana"/>
              </a:rPr>
              <a:t>p</a:t>
            </a:r>
            <a:r>
              <a:rPr kumimoji="0" sz="1400" b="0" i="0" u="none" strike="noStrike" kern="1200" cap="none" spc="55" normalizeH="0" baseline="0" noProof="0" dirty="0">
                <a:ln>
                  <a:noFill/>
                </a:ln>
                <a:solidFill>
                  <a:srgbClr val="1D3166"/>
                </a:solidFill>
                <a:effectLst/>
                <a:uLnTx/>
                <a:uFillTx/>
                <a:latin typeface="Verdana"/>
                <a:ea typeface="+mn-ea"/>
                <a:cs typeface="Verdana"/>
              </a:rPr>
              <a:t>e</a:t>
            </a:r>
            <a:r>
              <a:rPr kumimoji="0" sz="1400" b="0" i="0" u="none" strike="noStrike" kern="1200" cap="none" spc="0" normalizeH="0" baseline="0" noProof="0" dirty="0">
                <a:ln>
                  <a:noFill/>
                </a:ln>
                <a:solidFill>
                  <a:srgbClr val="1D3166"/>
                </a:solidFill>
                <a:effectLst/>
                <a:uLnTx/>
                <a:uFillTx/>
                <a:latin typeface="Verdana"/>
                <a:ea typeface="+mn-ea"/>
                <a:cs typeface="Verdana"/>
              </a:rPr>
              <a:t>l</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30" normalizeH="0" baseline="0" noProof="0" dirty="0">
                <a:ln>
                  <a:noFill/>
                </a:ln>
                <a:solidFill>
                  <a:srgbClr val="1D3166"/>
                </a:solidFill>
                <a:effectLst/>
                <a:uLnTx/>
                <a:uFillTx/>
                <a:latin typeface="Verdana"/>
                <a:ea typeface="+mn-ea"/>
                <a:cs typeface="Verdana"/>
              </a:rPr>
              <a:t>k</a:t>
            </a:r>
            <a:r>
              <a:rPr kumimoji="0" sz="1400" b="0" i="0" u="none" strike="noStrike" kern="1200" cap="none" spc="-35" normalizeH="0" baseline="0" noProof="0" dirty="0">
                <a:ln>
                  <a:noFill/>
                </a:ln>
                <a:solidFill>
                  <a:srgbClr val="1D3166"/>
                </a:solidFill>
                <a:effectLst/>
                <a:uLnTx/>
                <a:uFillTx/>
                <a:latin typeface="Verdana"/>
                <a:ea typeface="+mn-ea"/>
                <a:cs typeface="Verdana"/>
              </a:rPr>
              <a:t>s</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60" normalizeH="0" baseline="0" noProof="0" dirty="0">
                <a:ln>
                  <a:noFill/>
                </a:ln>
                <a:solidFill>
                  <a:srgbClr val="1D3166"/>
                </a:solidFill>
                <a:effectLst/>
                <a:uLnTx/>
                <a:uFillTx/>
                <a:latin typeface="Verdana"/>
                <a:ea typeface="+mn-ea"/>
                <a:cs typeface="Verdana"/>
              </a:rPr>
              <a:t>n</a:t>
            </a:r>
            <a:r>
              <a:rPr kumimoji="0" sz="1400" b="0" i="0" u="none" strike="noStrike" kern="1200" cap="none" spc="-5" normalizeH="0" baseline="0" noProof="0" dirty="0">
                <a:ln>
                  <a:noFill/>
                </a:ln>
                <a:solidFill>
                  <a:srgbClr val="1D3166"/>
                </a:solidFill>
                <a:effectLst/>
                <a:uLnTx/>
                <a:uFillTx/>
                <a:latin typeface="Verdana"/>
                <a:ea typeface="+mn-ea"/>
                <a:cs typeface="Verdana"/>
              </a:rPr>
              <a:t>aa</a:t>
            </a:r>
            <a:r>
              <a:rPr kumimoji="0" sz="1400" b="0" i="0" u="none" strike="noStrike" kern="1200" cap="none" spc="65" normalizeH="0" baseline="0" noProof="0" dirty="0">
                <a:ln>
                  <a:noFill/>
                </a:ln>
                <a:solidFill>
                  <a:srgbClr val="1D3166"/>
                </a:solidFill>
                <a:effectLst/>
                <a:uLnTx/>
                <a:uFillTx/>
                <a:latin typeface="Verdana"/>
                <a:ea typeface="+mn-ea"/>
                <a:cs typeface="Verdana"/>
              </a:rPr>
              <a:t>n</a:t>
            </a:r>
            <a:r>
              <a:rPr kumimoji="0" sz="1400" b="0" i="0" u="none" strike="noStrike" kern="1200" cap="none" spc="-125" normalizeH="0" baseline="0" noProof="0" dirty="0">
                <a:ln>
                  <a:noFill/>
                </a:ln>
                <a:solidFill>
                  <a:srgbClr val="1D3166"/>
                </a:solidFill>
                <a:effectLst/>
                <a:uLnTx/>
                <a:uFillTx/>
                <a:latin typeface="Verdana"/>
                <a:ea typeface="+mn-ea"/>
                <a:cs typeface="Verdana"/>
              </a:rPr>
              <a:t> </a:t>
            </a:r>
            <a:r>
              <a:rPr kumimoji="0" sz="1400" b="0" i="0" u="none" strike="noStrike" kern="1200" cap="none" spc="45" normalizeH="0" baseline="0" noProof="0" dirty="0">
                <a:ln>
                  <a:noFill/>
                </a:ln>
                <a:solidFill>
                  <a:srgbClr val="1D3166"/>
                </a:solidFill>
                <a:effectLst/>
                <a:uLnTx/>
                <a:uFillTx/>
                <a:latin typeface="Verdana"/>
                <a:ea typeface="+mn-ea"/>
                <a:cs typeface="Verdana"/>
              </a:rPr>
              <a:t>p</a:t>
            </a:r>
            <a:r>
              <a:rPr kumimoji="0" sz="1400" b="0" i="0" u="none" strike="noStrike" kern="1200" cap="none" spc="55" normalizeH="0" baseline="0" noProof="0" dirty="0">
                <a:ln>
                  <a:noFill/>
                </a:ln>
                <a:solidFill>
                  <a:srgbClr val="1D3166"/>
                </a:solidFill>
                <a:effectLst/>
                <a:uLnTx/>
                <a:uFillTx/>
                <a:latin typeface="Verdana"/>
                <a:ea typeface="+mn-ea"/>
                <a:cs typeface="Verdana"/>
              </a:rPr>
              <a:t>e</a:t>
            </a:r>
            <a:r>
              <a:rPr kumimoji="0" sz="1400" b="0" i="0" u="none" strike="noStrike" kern="1200" cap="none" spc="60" normalizeH="0" baseline="0" noProof="0" dirty="0">
                <a:ln>
                  <a:noFill/>
                </a:ln>
                <a:solidFill>
                  <a:srgbClr val="1D3166"/>
                </a:solidFill>
                <a:effectLst/>
                <a:uLnTx/>
                <a:uFillTx/>
                <a:latin typeface="Verdana"/>
                <a:ea typeface="+mn-ea"/>
                <a:cs typeface="Verdana"/>
              </a:rPr>
              <a:t>n</a:t>
            </a:r>
            <a:r>
              <a:rPr kumimoji="0" sz="1400" b="0" i="0" u="none" strike="noStrike" kern="1200" cap="none" spc="85" normalizeH="0" baseline="0" noProof="0" dirty="0">
                <a:ln>
                  <a:noFill/>
                </a:ln>
                <a:solidFill>
                  <a:srgbClr val="1D3166"/>
                </a:solidFill>
                <a:effectLst/>
                <a:uLnTx/>
                <a:uFillTx/>
                <a:latin typeface="Verdana"/>
                <a:ea typeface="+mn-ea"/>
                <a:cs typeface="Verdana"/>
              </a:rPr>
              <a:t>g</a:t>
            </a:r>
            <a:r>
              <a:rPr kumimoji="0" sz="1400" b="0" i="0" u="none" strike="noStrike" kern="1200" cap="none" spc="25" normalizeH="0" baseline="0" noProof="0" dirty="0">
                <a:ln>
                  <a:noFill/>
                </a:ln>
                <a:solidFill>
                  <a:srgbClr val="1D3166"/>
                </a:solidFill>
                <a:effectLst/>
                <a:uLnTx/>
                <a:uFillTx/>
                <a:latin typeface="Verdana"/>
                <a:ea typeface="+mn-ea"/>
                <a:cs typeface="Verdana"/>
              </a:rPr>
              <a:t>e</a:t>
            </a:r>
            <a:r>
              <a:rPr kumimoji="0" sz="1400" b="0" i="0" u="none" strike="noStrike" kern="1200" cap="none" spc="65" normalizeH="0" baseline="0" noProof="0" dirty="0">
                <a:ln>
                  <a:noFill/>
                </a:ln>
                <a:solidFill>
                  <a:srgbClr val="1D3166"/>
                </a:solidFill>
                <a:effectLst/>
                <a:uLnTx/>
                <a:uFillTx/>
                <a:latin typeface="Verdana"/>
                <a:ea typeface="+mn-ea"/>
                <a:cs typeface="Verdana"/>
              </a:rPr>
              <a:t>mb</a:t>
            </a:r>
            <a:r>
              <a:rPr kumimoji="0" sz="1400" b="0" i="0" u="none" strike="noStrike" kern="1200" cap="none" spc="50" normalizeH="0" baseline="0" noProof="0" dirty="0">
                <a:ln>
                  <a:noFill/>
                </a:ln>
                <a:solidFill>
                  <a:srgbClr val="1D3166"/>
                </a:solidFill>
                <a:effectLst/>
                <a:uLnTx/>
                <a:uFillTx/>
                <a:latin typeface="Verdana"/>
                <a:ea typeface="+mn-ea"/>
                <a:cs typeface="Verdana"/>
              </a:rPr>
              <a:t>a</a:t>
            </a:r>
            <a:r>
              <a:rPr kumimoji="0" sz="1400" b="0" i="0" u="none" strike="noStrike" kern="1200" cap="none" spc="60" normalizeH="0" baseline="0" noProof="0" dirty="0">
                <a:ln>
                  <a:noFill/>
                </a:ln>
                <a:solidFill>
                  <a:srgbClr val="1D3166"/>
                </a:solidFill>
                <a:effectLst/>
                <a:uLnTx/>
                <a:uFillTx/>
                <a:latin typeface="Verdana"/>
                <a:ea typeface="+mn-ea"/>
                <a:cs typeface="Verdana"/>
              </a:rPr>
              <a:t>n</a:t>
            </a:r>
            <a:r>
              <a:rPr kumimoji="0" sz="1400" b="0" i="0" u="none" strike="noStrike" kern="1200" cap="none" spc="85" normalizeH="0" baseline="0" noProof="0" dirty="0">
                <a:ln>
                  <a:noFill/>
                </a:ln>
                <a:solidFill>
                  <a:srgbClr val="1D3166"/>
                </a:solidFill>
                <a:effectLst/>
                <a:uLnTx/>
                <a:uFillTx/>
                <a:latin typeface="Verdana"/>
                <a:ea typeface="+mn-ea"/>
                <a:cs typeface="Verdana"/>
              </a:rPr>
              <a:t>g</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65" normalizeH="0" baseline="0" noProof="0" dirty="0">
                <a:ln>
                  <a:noFill/>
                </a:ln>
                <a:solidFill>
                  <a:srgbClr val="1D3166"/>
                </a:solidFill>
                <a:effectLst/>
                <a:uLnTx/>
                <a:uFillTx/>
                <a:latin typeface="Verdana"/>
                <a:ea typeface="+mn-ea"/>
                <a:cs typeface="Verdana"/>
              </a:rPr>
              <a:t>n</a:t>
            </a:r>
            <a:r>
              <a:rPr kumimoji="0" sz="1400" b="0" i="0" u="none" strike="noStrike" kern="1200" cap="none" spc="-125" normalizeH="0" baseline="0" noProof="0" dirty="0">
                <a:ln>
                  <a:noFill/>
                </a:ln>
                <a:solidFill>
                  <a:srgbClr val="1D3166"/>
                </a:solidFill>
                <a:effectLst/>
                <a:uLnTx/>
                <a:uFillTx/>
                <a:latin typeface="Verdana"/>
                <a:ea typeface="+mn-ea"/>
                <a:cs typeface="Verdana"/>
              </a:rPr>
              <a:t> </a:t>
            </a:r>
            <a:r>
              <a:rPr kumimoji="0" sz="1400" b="0" i="0" u="none" strike="noStrike" kern="1200" cap="none" spc="15" normalizeH="0" baseline="0" noProof="0" dirty="0">
                <a:ln>
                  <a:noFill/>
                </a:ln>
                <a:solidFill>
                  <a:srgbClr val="1D3166"/>
                </a:solidFill>
                <a:effectLst/>
                <a:uLnTx/>
                <a:uFillTx/>
                <a:latin typeface="Verdana"/>
                <a:ea typeface="+mn-ea"/>
                <a:cs typeface="Verdana"/>
              </a:rPr>
              <a:t>u</a:t>
            </a:r>
            <a:r>
              <a:rPr kumimoji="0" sz="1400" b="0" i="0" u="none" strike="noStrike" kern="1200" cap="none" spc="10" normalizeH="0" baseline="0" noProof="0" dirty="0">
                <a:ln>
                  <a:noFill/>
                </a:ln>
                <a:solidFill>
                  <a:srgbClr val="1D3166"/>
                </a:solidFill>
                <a:effectLst/>
                <a:uLnTx/>
                <a:uFillTx/>
                <a:latin typeface="Verdana"/>
                <a:ea typeface="+mn-ea"/>
                <a:cs typeface="Verdana"/>
              </a:rPr>
              <a:t>s</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60" normalizeH="0" baseline="0" noProof="0" dirty="0">
                <a:ln>
                  <a:noFill/>
                </a:ln>
                <a:solidFill>
                  <a:srgbClr val="1D3166"/>
                </a:solidFill>
                <a:effectLst/>
                <a:uLnTx/>
                <a:uFillTx/>
                <a:latin typeface="Verdana"/>
                <a:ea typeface="+mn-ea"/>
                <a:cs typeface="Verdana"/>
              </a:rPr>
              <a:t>h</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120" normalizeH="0" baseline="0" noProof="0" dirty="0">
                <a:ln>
                  <a:noFill/>
                </a:ln>
                <a:solidFill>
                  <a:srgbClr val="1D3166"/>
                </a:solidFill>
                <a:effectLst/>
                <a:uLnTx/>
                <a:uFillTx/>
                <a:latin typeface="Verdana"/>
                <a:ea typeface="+mn-ea"/>
                <a:cs typeface="Verdana"/>
              </a:rPr>
              <a:t> </a:t>
            </a:r>
            <a:r>
              <a:rPr kumimoji="0" sz="1400" b="0" i="0" u="none" strike="noStrike" kern="1200" cap="none" spc="45" normalizeH="0" baseline="0" noProof="0" dirty="0">
                <a:ln>
                  <a:noFill/>
                </a:ln>
                <a:solidFill>
                  <a:srgbClr val="1D3166"/>
                </a:solidFill>
                <a:effectLst/>
                <a:uLnTx/>
                <a:uFillTx/>
                <a:latin typeface="Verdana"/>
                <a:ea typeface="+mn-ea"/>
                <a:cs typeface="Verdana"/>
              </a:rPr>
              <a:t>b</a:t>
            </a:r>
            <a:r>
              <a:rPr kumimoji="0" sz="1400" b="0" i="0" u="none" strike="noStrike" kern="1200" cap="none" spc="55" normalizeH="0" baseline="0" noProof="0" dirty="0">
                <a:ln>
                  <a:noFill/>
                </a:ln>
                <a:solidFill>
                  <a:srgbClr val="1D3166"/>
                </a:solidFill>
                <a:effectLst/>
                <a:uLnTx/>
                <a:uFillTx/>
                <a:latin typeface="Verdana"/>
                <a:ea typeface="+mn-ea"/>
                <a:cs typeface="Verdana"/>
              </a:rPr>
              <a:t>e</a:t>
            </a:r>
            <a:r>
              <a:rPr kumimoji="0" sz="1400" b="0" i="0" u="none" strike="noStrike" kern="1200" cap="none" spc="-25" normalizeH="0" baseline="0" noProof="0" dirty="0">
                <a:ln>
                  <a:noFill/>
                </a:ln>
                <a:solidFill>
                  <a:srgbClr val="1D3166"/>
                </a:solidFill>
                <a:effectLst/>
                <a:uLnTx/>
                <a:uFillTx/>
                <a:latin typeface="Verdana"/>
                <a:ea typeface="+mn-ea"/>
                <a:cs typeface="Verdana"/>
              </a:rPr>
              <a:t>r</a:t>
            </a:r>
            <a:r>
              <a:rPr kumimoji="0" sz="1400" b="0" i="0" u="none" strike="noStrike" kern="1200" cap="none" spc="30" normalizeH="0" baseline="0" noProof="0" dirty="0">
                <a:ln>
                  <a:noFill/>
                </a:ln>
                <a:solidFill>
                  <a:srgbClr val="1D3166"/>
                </a:solidFill>
                <a:effectLst/>
                <a:uLnTx/>
                <a:uFillTx/>
                <a:latin typeface="Verdana"/>
                <a:ea typeface="+mn-ea"/>
                <a:cs typeface="Verdana"/>
              </a:rPr>
              <a:t>k</a:t>
            </a:r>
            <a:r>
              <a:rPr kumimoji="0" sz="1400" b="0" i="0" u="none" strike="noStrike" kern="1200" cap="none" spc="25" normalizeH="0" baseline="0" noProof="0" dirty="0">
                <a:ln>
                  <a:noFill/>
                </a:ln>
                <a:solidFill>
                  <a:srgbClr val="1D3166"/>
                </a:solidFill>
                <a:effectLst/>
                <a:uLnTx/>
                <a:uFillTx/>
                <a:latin typeface="Verdana"/>
                <a:ea typeface="+mn-ea"/>
                <a:cs typeface="Verdana"/>
              </a:rPr>
              <a:t>e</a:t>
            </a:r>
            <a:r>
              <a:rPr kumimoji="0" sz="1400" b="0" i="0" u="none" strike="noStrike" kern="1200" cap="none" spc="0" normalizeH="0" baseline="0" noProof="0" dirty="0">
                <a:ln>
                  <a:noFill/>
                </a:ln>
                <a:solidFill>
                  <a:srgbClr val="1D3166"/>
                </a:solidFill>
                <a:effectLst/>
                <a:uLnTx/>
                <a:uFillTx/>
                <a:latin typeface="Verdana"/>
                <a:ea typeface="+mn-ea"/>
                <a:cs typeface="Verdana"/>
              </a:rPr>
              <a:t>l</a:t>
            </a:r>
            <a:r>
              <a:rPr kumimoji="0" sz="1400" b="0" i="0" u="none" strike="noStrike" kern="1200" cap="none" spc="-5" normalizeH="0" baseline="0" noProof="0" dirty="0">
                <a:ln>
                  <a:noFill/>
                </a:ln>
                <a:solidFill>
                  <a:srgbClr val="1D3166"/>
                </a:solidFill>
                <a:effectLst/>
                <a:uLnTx/>
                <a:uFillTx/>
                <a:latin typeface="Verdana"/>
                <a:ea typeface="+mn-ea"/>
                <a:cs typeface="Verdana"/>
              </a:rPr>
              <a:t>a</a:t>
            </a:r>
            <a:r>
              <a:rPr kumimoji="0" sz="1400" b="0" i="0" u="none" strike="noStrike" kern="1200" cap="none" spc="60" normalizeH="0" baseline="0" noProof="0" dirty="0">
                <a:ln>
                  <a:noFill/>
                </a:ln>
                <a:solidFill>
                  <a:srgbClr val="1D3166"/>
                </a:solidFill>
                <a:effectLst/>
                <a:uLnTx/>
                <a:uFillTx/>
                <a:latin typeface="Verdana"/>
                <a:ea typeface="+mn-ea"/>
                <a:cs typeface="Verdana"/>
              </a:rPr>
              <a:t>n</a:t>
            </a:r>
            <a:r>
              <a:rPr kumimoji="0" sz="1400" b="0" i="0" u="none" strike="noStrike" kern="1200" cap="none" spc="-85" normalizeH="0" baseline="0" noProof="0" dirty="0">
                <a:ln>
                  <a:noFill/>
                </a:ln>
                <a:solidFill>
                  <a:srgbClr val="1D3166"/>
                </a:solidFill>
                <a:effectLst/>
                <a:uLnTx/>
                <a:uFillTx/>
                <a:latin typeface="Verdana"/>
                <a:ea typeface="+mn-ea"/>
                <a:cs typeface="Verdana"/>
              </a:rPr>
              <a:t>j</a:t>
            </a:r>
            <a:r>
              <a:rPr kumimoji="0" sz="1400" b="0" i="0" u="none" strike="noStrike" kern="1200" cap="none" spc="60" normalizeH="0" baseline="0" noProof="0" dirty="0">
                <a:ln>
                  <a:noFill/>
                </a:ln>
                <a:solidFill>
                  <a:srgbClr val="1D3166"/>
                </a:solidFill>
                <a:effectLst/>
                <a:uLnTx/>
                <a:uFillTx/>
                <a:latin typeface="Verdana"/>
                <a:ea typeface="+mn-ea"/>
                <a:cs typeface="Verdana"/>
              </a:rPr>
              <a:t>u</a:t>
            </a:r>
            <a:r>
              <a:rPr kumimoji="0" sz="1400" b="0" i="0" u="none" strike="noStrike" kern="1200" cap="none" spc="0" normalizeH="0" baseline="0" noProof="0" dirty="0">
                <a:ln>
                  <a:noFill/>
                </a:ln>
                <a:solidFill>
                  <a:srgbClr val="1D3166"/>
                </a:solidFill>
                <a:effectLst/>
                <a:uLnTx/>
                <a:uFillTx/>
                <a:latin typeface="Verdana"/>
                <a:ea typeface="+mn-ea"/>
                <a:cs typeface="Verdana"/>
              </a:rPr>
              <a:t>t</a:t>
            </a:r>
            <a:r>
              <a:rPr kumimoji="0" sz="1400" b="0" i="0" u="none" strike="noStrike" kern="1200" cap="none" spc="10" normalizeH="0" baseline="0" noProof="0" dirty="0">
                <a:ln>
                  <a:noFill/>
                </a:ln>
                <a:solidFill>
                  <a:srgbClr val="1D3166"/>
                </a:solidFill>
                <a:effectLst/>
                <a:uLnTx/>
                <a:uFillTx/>
                <a:latin typeface="Verdana"/>
                <a:ea typeface="+mn-ea"/>
                <a:cs typeface="Verdana"/>
              </a:rPr>
              <a:t>a</a:t>
            </a:r>
            <a:r>
              <a:rPr kumimoji="0" sz="1400" b="0" i="0" u="none" strike="noStrike" kern="1200" cap="none" spc="55" normalizeH="0" baseline="0" noProof="0" dirty="0">
                <a:ln>
                  <a:noFill/>
                </a:ln>
                <a:solidFill>
                  <a:srgbClr val="1D3166"/>
                </a:solidFill>
                <a:effectLst/>
                <a:uLnTx/>
                <a:uFillTx/>
                <a:latin typeface="Verdana"/>
                <a:ea typeface="+mn-ea"/>
                <a:cs typeface="Verdana"/>
              </a:rPr>
              <a:t>n</a:t>
            </a:r>
            <a:r>
              <a:rPr kumimoji="0" sz="1400" b="0" i="0" u="none" strike="noStrike" kern="1200" cap="none" spc="-215" normalizeH="0" baseline="0" noProof="0" dirty="0">
                <a:ln>
                  <a:noFill/>
                </a:ln>
                <a:solidFill>
                  <a:srgbClr val="1D3166"/>
                </a:solidFill>
                <a:effectLst/>
                <a:uLnTx/>
                <a:uFillTx/>
                <a:latin typeface="Verdana"/>
                <a:ea typeface="+mn-ea"/>
                <a:cs typeface="Verdana"/>
              </a:rPr>
              <a:t>.</a:t>
            </a:r>
            <a:endParaRPr kumimoji="0" sz="1400" b="0" i="0" u="none" strike="noStrike" kern="1200" cap="none" spc="0" normalizeH="0" baseline="0" noProof="0">
              <a:ln>
                <a:noFill/>
              </a:ln>
              <a:solidFill>
                <a:prstClr val="black"/>
              </a:solidFill>
              <a:effectLst/>
              <a:uLnTx/>
              <a:uFillTx/>
              <a:latin typeface="Verdana"/>
              <a:ea typeface="+mn-ea"/>
              <a:cs typeface="Verdana"/>
            </a:endParaRPr>
          </a:p>
        </p:txBody>
      </p:sp>
      <p:sp>
        <p:nvSpPr>
          <p:cNvPr id="21" name="object 21"/>
          <p:cNvSpPr txBox="1">
            <a:spLocks noGrp="1"/>
          </p:cNvSpPr>
          <p:nvPr>
            <p:ph type="title"/>
          </p:nvPr>
        </p:nvSpPr>
        <p:spPr>
          <a:xfrm>
            <a:off x="398835" y="131570"/>
            <a:ext cx="3672204" cy="1303020"/>
          </a:xfrm>
          <a:prstGeom prst="rect">
            <a:avLst/>
          </a:prstGeom>
        </p:spPr>
        <p:txBody>
          <a:bodyPr vert="horz" wrap="square" lIns="0" tIns="13970" rIns="0" bIns="0" rtlCol="0">
            <a:spAutoFit/>
          </a:bodyPr>
          <a:lstStyle/>
          <a:p>
            <a:pPr marL="12700" marR="5080" algn="ctr">
              <a:lnSpc>
                <a:spcPct val="99600"/>
              </a:lnSpc>
              <a:spcBef>
                <a:spcPts val="110"/>
              </a:spcBef>
            </a:pPr>
            <a:r>
              <a:rPr sz="2800" b="1" spc="170" dirty="0">
                <a:latin typeface="Tahoma"/>
                <a:cs typeface="Tahoma"/>
              </a:rPr>
              <a:t>PENGAWASAN </a:t>
            </a:r>
            <a:r>
              <a:rPr sz="2800" b="1" spc="175" dirty="0">
                <a:latin typeface="Tahoma"/>
                <a:cs typeface="Tahoma"/>
              </a:rPr>
              <a:t> </a:t>
            </a:r>
            <a:r>
              <a:rPr sz="2800" b="1" spc="204" dirty="0">
                <a:latin typeface="Tahoma"/>
                <a:cs typeface="Tahoma"/>
              </a:rPr>
              <a:t>P</a:t>
            </a:r>
            <a:r>
              <a:rPr sz="2800" b="1" spc="150" dirty="0">
                <a:latin typeface="Tahoma"/>
                <a:cs typeface="Tahoma"/>
              </a:rPr>
              <a:t>E</a:t>
            </a:r>
            <a:r>
              <a:rPr sz="2800" b="1" spc="60" dirty="0">
                <a:latin typeface="Tahoma"/>
                <a:cs typeface="Tahoma"/>
              </a:rPr>
              <a:t>N</a:t>
            </a:r>
            <a:r>
              <a:rPr sz="2800" b="1" spc="45" dirty="0">
                <a:latin typeface="Tahoma"/>
                <a:cs typeface="Tahoma"/>
              </a:rPr>
              <a:t>Y</a:t>
            </a:r>
            <a:r>
              <a:rPr sz="2800" b="1" spc="150" dirty="0">
                <a:latin typeface="Tahoma"/>
                <a:cs typeface="Tahoma"/>
              </a:rPr>
              <a:t>E</a:t>
            </a:r>
            <a:r>
              <a:rPr sz="2800" b="1" spc="80" dirty="0">
                <a:latin typeface="Tahoma"/>
                <a:cs typeface="Tahoma"/>
              </a:rPr>
              <a:t>L</a:t>
            </a:r>
            <a:r>
              <a:rPr sz="2800" b="1" spc="150" dirty="0">
                <a:latin typeface="Tahoma"/>
                <a:cs typeface="Tahoma"/>
              </a:rPr>
              <a:t>E</a:t>
            </a:r>
            <a:r>
              <a:rPr sz="2800" b="1" spc="85" dirty="0">
                <a:latin typeface="Tahoma"/>
                <a:cs typeface="Tahoma"/>
              </a:rPr>
              <a:t>NG</a:t>
            </a:r>
            <a:r>
              <a:rPr sz="2800" b="1" spc="229" dirty="0">
                <a:latin typeface="Tahoma"/>
                <a:cs typeface="Tahoma"/>
              </a:rPr>
              <a:t>A</a:t>
            </a:r>
            <a:r>
              <a:rPr sz="2800" b="1" spc="25" dirty="0">
                <a:latin typeface="Tahoma"/>
                <a:cs typeface="Tahoma"/>
              </a:rPr>
              <a:t>R</a:t>
            </a:r>
            <a:r>
              <a:rPr sz="2800" b="1" spc="229" dirty="0">
                <a:latin typeface="Tahoma"/>
                <a:cs typeface="Tahoma"/>
              </a:rPr>
              <a:t>AA</a:t>
            </a:r>
            <a:r>
              <a:rPr sz="2800" b="1" spc="60" dirty="0">
                <a:latin typeface="Tahoma"/>
                <a:cs typeface="Tahoma"/>
              </a:rPr>
              <a:t>N  </a:t>
            </a:r>
            <a:r>
              <a:rPr sz="2800" b="1" spc="20" dirty="0">
                <a:latin typeface="Tahoma"/>
                <a:cs typeface="Tahoma"/>
              </a:rPr>
              <a:t>KONSTRUSI</a:t>
            </a:r>
            <a:endParaRPr sz="2800">
              <a:latin typeface="Tahoma"/>
              <a:cs typeface="Tahoma"/>
            </a:endParaRPr>
          </a:p>
        </p:txBody>
      </p:sp>
      <p:sp>
        <p:nvSpPr>
          <p:cNvPr id="22" name="object 22"/>
          <p:cNvSpPr/>
          <p:nvPr/>
        </p:nvSpPr>
        <p:spPr>
          <a:xfrm>
            <a:off x="470160" y="1626755"/>
            <a:ext cx="3225800" cy="602615"/>
          </a:xfrm>
          <a:custGeom>
            <a:avLst/>
            <a:gdLst/>
            <a:ahLst/>
            <a:cxnLst/>
            <a:rect l="l" t="t" r="r" b="b"/>
            <a:pathLst>
              <a:path w="3225800" h="602614">
                <a:moveTo>
                  <a:pt x="2980023" y="0"/>
                </a:moveTo>
                <a:lnTo>
                  <a:pt x="259285" y="0"/>
                </a:lnTo>
                <a:lnTo>
                  <a:pt x="259208" y="368"/>
                </a:lnTo>
                <a:lnTo>
                  <a:pt x="245549" y="368"/>
                </a:lnTo>
                <a:lnTo>
                  <a:pt x="245549" y="1117"/>
                </a:lnTo>
                <a:lnTo>
                  <a:pt x="234340" y="1727"/>
                </a:lnTo>
                <a:lnTo>
                  <a:pt x="211630" y="5410"/>
                </a:lnTo>
                <a:lnTo>
                  <a:pt x="168319" y="19367"/>
                </a:lnTo>
                <a:lnTo>
                  <a:pt x="128408" y="41389"/>
                </a:lnTo>
                <a:lnTo>
                  <a:pt x="92608" y="70675"/>
                </a:lnTo>
                <a:lnTo>
                  <a:pt x="61625" y="106400"/>
                </a:lnTo>
                <a:lnTo>
                  <a:pt x="36167" y="147739"/>
                </a:lnTo>
                <a:lnTo>
                  <a:pt x="16941" y="193865"/>
                </a:lnTo>
                <a:lnTo>
                  <a:pt x="7038" y="231122"/>
                </a:lnTo>
                <a:lnTo>
                  <a:pt x="1337" y="270268"/>
                </a:lnTo>
                <a:lnTo>
                  <a:pt x="584" y="286880"/>
                </a:lnTo>
                <a:lnTo>
                  <a:pt x="0" y="286880"/>
                </a:lnTo>
                <a:lnTo>
                  <a:pt x="0" y="601649"/>
                </a:lnTo>
                <a:lnTo>
                  <a:pt x="245549" y="601649"/>
                </a:lnTo>
                <a:lnTo>
                  <a:pt x="245549" y="602005"/>
                </a:lnTo>
                <a:lnTo>
                  <a:pt x="2966281" y="602005"/>
                </a:lnTo>
                <a:lnTo>
                  <a:pt x="2966358" y="601637"/>
                </a:lnTo>
                <a:lnTo>
                  <a:pt x="2980023" y="601637"/>
                </a:lnTo>
                <a:lnTo>
                  <a:pt x="2980023" y="600887"/>
                </a:lnTo>
                <a:lnTo>
                  <a:pt x="2991224" y="600278"/>
                </a:lnTo>
                <a:lnTo>
                  <a:pt x="3013944" y="596595"/>
                </a:lnTo>
                <a:lnTo>
                  <a:pt x="3057251" y="582637"/>
                </a:lnTo>
                <a:lnTo>
                  <a:pt x="3097168" y="560616"/>
                </a:lnTo>
                <a:lnTo>
                  <a:pt x="3126886" y="536752"/>
                </a:lnTo>
                <a:lnTo>
                  <a:pt x="3132969" y="531329"/>
                </a:lnTo>
                <a:lnTo>
                  <a:pt x="3163944" y="495604"/>
                </a:lnTo>
                <a:lnTo>
                  <a:pt x="3189408" y="454266"/>
                </a:lnTo>
                <a:lnTo>
                  <a:pt x="3208635" y="408139"/>
                </a:lnTo>
                <a:lnTo>
                  <a:pt x="3218532" y="370882"/>
                </a:lnTo>
                <a:lnTo>
                  <a:pt x="3224231" y="331736"/>
                </a:lnTo>
                <a:lnTo>
                  <a:pt x="3224993" y="315125"/>
                </a:lnTo>
                <a:lnTo>
                  <a:pt x="3225577" y="315125"/>
                </a:lnTo>
                <a:lnTo>
                  <a:pt x="3225577" y="355"/>
                </a:lnTo>
                <a:lnTo>
                  <a:pt x="2980023" y="355"/>
                </a:lnTo>
                <a:lnTo>
                  <a:pt x="2980023" y="0"/>
                </a:lnTo>
                <a:close/>
              </a:path>
            </a:pathLst>
          </a:custGeom>
          <a:solidFill>
            <a:srgbClr val="FEB81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23" name="object 23"/>
          <p:cNvSpPr txBox="1"/>
          <p:nvPr/>
        </p:nvSpPr>
        <p:spPr>
          <a:xfrm>
            <a:off x="759366" y="1726692"/>
            <a:ext cx="2375535" cy="33020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2000" b="0" i="0" u="none" strike="noStrike" kern="1200" cap="none" spc="145" normalizeH="0" baseline="0" noProof="0" dirty="0">
                <a:ln>
                  <a:noFill/>
                </a:ln>
                <a:solidFill>
                  <a:srgbClr val="1D3166"/>
                </a:solidFill>
                <a:effectLst/>
                <a:uLnTx/>
                <a:uFillTx/>
                <a:latin typeface="Verdana"/>
                <a:ea typeface="+mn-ea"/>
                <a:cs typeface="Verdana"/>
              </a:rPr>
              <a:t>PA</a:t>
            </a:r>
            <a:r>
              <a:rPr kumimoji="0" sz="2000" b="0" i="0" u="none" strike="noStrike" kern="1200" cap="none" spc="-145" normalizeH="0" baseline="0" noProof="0" dirty="0">
                <a:ln>
                  <a:noFill/>
                </a:ln>
                <a:solidFill>
                  <a:srgbClr val="1D3166"/>
                </a:solidFill>
                <a:effectLst/>
                <a:uLnTx/>
                <a:uFillTx/>
                <a:latin typeface="Verdana"/>
                <a:ea typeface="+mn-ea"/>
                <a:cs typeface="Verdana"/>
              </a:rPr>
              <a:t>S</a:t>
            </a:r>
            <a:r>
              <a:rPr kumimoji="0" sz="2000" b="0" i="0" u="none" strike="noStrike" kern="1200" cap="none" spc="65" normalizeH="0" baseline="0" noProof="0" dirty="0">
                <a:ln>
                  <a:noFill/>
                </a:ln>
                <a:solidFill>
                  <a:srgbClr val="1D3166"/>
                </a:solidFill>
                <a:effectLst/>
                <a:uLnTx/>
                <a:uFillTx/>
                <a:latin typeface="Verdana"/>
                <a:ea typeface="+mn-ea"/>
                <a:cs typeface="Verdana"/>
              </a:rPr>
              <a:t>A</a:t>
            </a:r>
            <a:r>
              <a:rPr kumimoji="0" sz="2000" b="0" i="0" u="none" strike="noStrike" kern="1200" cap="none" spc="60" normalizeH="0" baseline="0" noProof="0" dirty="0">
                <a:ln>
                  <a:noFill/>
                </a:ln>
                <a:solidFill>
                  <a:srgbClr val="1D3166"/>
                </a:solidFill>
                <a:effectLst/>
                <a:uLnTx/>
                <a:uFillTx/>
                <a:latin typeface="Verdana"/>
                <a:ea typeface="+mn-ea"/>
                <a:cs typeface="Verdana"/>
              </a:rPr>
              <a:t>L</a:t>
            </a:r>
            <a:r>
              <a:rPr kumimoji="0" sz="2000" b="0" i="0" u="none" strike="noStrike" kern="1200" cap="none" spc="-180" normalizeH="0" baseline="0" noProof="0" dirty="0">
                <a:ln>
                  <a:noFill/>
                </a:ln>
                <a:solidFill>
                  <a:srgbClr val="1D3166"/>
                </a:solidFill>
                <a:effectLst/>
                <a:uLnTx/>
                <a:uFillTx/>
                <a:latin typeface="Verdana"/>
                <a:ea typeface="+mn-ea"/>
                <a:cs typeface="Verdana"/>
              </a:rPr>
              <a:t> </a:t>
            </a:r>
            <a:r>
              <a:rPr kumimoji="0" sz="2000" b="0" i="0" u="none" strike="noStrike" kern="1200" cap="none" spc="-65" normalizeH="0" baseline="0" noProof="0" dirty="0">
                <a:ln>
                  <a:noFill/>
                </a:ln>
                <a:solidFill>
                  <a:srgbClr val="1D3166"/>
                </a:solidFill>
                <a:effectLst/>
                <a:uLnTx/>
                <a:uFillTx/>
                <a:latin typeface="Verdana"/>
                <a:ea typeface="+mn-ea"/>
                <a:cs typeface="Verdana"/>
              </a:rPr>
              <a:t>6</a:t>
            </a:r>
            <a:r>
              <a:rPr kumimoji="0" sz="2000" b="0" i="0" u="none" strike="noStrike" kern="1200" cap="none" spc="-150" normalizeH="0" baseline="0" noProof="0" dirty="0">
                <a:ln>
                  <a:noFill/>
                </a:ln>
                <a:solidFill>
                  <a:srgbClr val="1D3166"/>
                </a:solidFill>
                <a:effectLst/>
                <a:uLnTx/>
                <a:uFillTx/>
                <a:latin typeface="Verdana"/>
                <a:ea typeface="+mn-ea"/>
                <a:cs typeface="Verdana"/>
              </a:rPr>
              <a:t>-</a:t>
            </a:r>
            <a:r>
              <a:rPr kumimoji="0" sz="2000" b="0" i="0" u="none" strike="noStrike" kern="1200" cap="none" spc="145" normalizeH="0" baseline="0" noProof="0" dirty="0">
                <a:ln>
                  <a:noFill/>
                </a:ln>
                <a:solidFill>
                  <a:srgbClr val="1D3166"/>
                </a:solidFill>
                <a:effectLst/>
                <a:uLnTx/>
                <a:uFillTx/>
                <a:latin typeface="Verdana"/>
                <a:ea typeface="+mn-ea"/>
                <a:cs typeface="Verdana"/>
              </a:rPr>
              <a:t>PA</a:t>
            </a:r>
            <a:r>
              <a:rPr kumimoji="0" sz="2000" b="0" i="0" u="none" strike="noStrike" kern="1200" cap="none" spc="-145" normalizeH="0" baseline="0" noProof="0" dirty="0">
                <a:ln>
                  <a:noFill/>
                </a:ln>
                <a:solidFill>
                  <a:srgbClr val="1D3166"/>
                </a:solidFill>
                <a:effectLst/>
                <a:uLnTx/>
                <a:uFillTx/>
                <a:latin typeface="Verdana"/>
                <a:ea typeface="+mn-ea"/>
                <a:cs typeface="Verdana"/>
              </a:rPr>
              <a:t>S</a:t>
            </a:r>
            <a:r>
              <a:rPr kumimoji="0" sz="2000" b="0" i="0" u="none" strike="noStrike" kern="1200" cap="none" spc="65" normalizeH="0" baseline="0" noProof="0" dirty="0">
                <a:ln>
                  <a:noFill/>
                </a:ln>
                <a:solidFill>
                  <a:srgbClr val="1D3166"/>
                </a:solidFill>
                <a:effectLst/>
                <a:uLnTx/>
                <a:uFillTx/>
                <a:latin typeface="Verdana"/>
                <a:ea typeface="+mn-ea"/>
                <a:cs typeface="Verdana"/>
              </a:rPr>
              <a:t>A</a:t>
            </a:r>
            <a:r>
              <a:rPr kumimoji="0" sz="2000" b="0" i="0" u="none" strike="noStrike" kern="1200" cap="none" spc="60" normalizeH="0" baseline="0" noProof="0" dirty="0">
                <a:ln>
                  <a:noFill/>
                </a:ln>
                <a:solidFill>
                  <a:srgbClr val="1D3166"/>
                </a:solidFill>
                <a:effectLst/>
                <a:uLnTx/>
                <a:uFillTx/>
                <a:latin typeface="Verdana"/>
                <a:ea typeface="+mn-ea"/>
                <a:cs typeface="Verdana"/>
              </a:rPr>
              <a:t>L</a:t>
            </a:r>
            <a:r>
              <a:rPr kumimoji="0" sz="2000" b="0" i="0" u="none" strike="noStrike" kern="1200" cap="none" spc="-180" normalizeH="0" baseline="0" noProof="0" dirty="0">
                <a:ln>
                  <a:noFill/>
                </a:ln>
                <a:solidFill>
                  <a:srgbClr val="1D3166"/>
                </a:solidFill>
                <a:effectLst/>
                <a:uLnTx/>
                <a:uFillTx/>
                <a:latin typeface="Verdana"/>
                <a:ea typeface="+mn-ea"/>
                <a:cs typeface="Verdana"/>
              </a:rPr>
              <a:t> </a:t>
            </a:r>
            <a:r>
              <a:rPr kumimoji="0" sz="2000" b="0" i="0" u="none" strike="noStrike" kern="1200" cap="none" spc="-550" normalizeH="0" baseline="0" noProof="0" dirty="0">
                <a:ln>
                  <a:noFill/>
                </a:ln>
                <a:solidFill>
                  <a:srgbClr val="1D3166"/>
                </a:solidFill>
                <a:effectLst/>
                <a:uLnTx/>
                <a:uFillTx/>
                <a:latin typeface="Verdana"/>
                <a:ea typeface="+mn-ea"/>
                <a:cs typeface="Verdana"/>
              </a:rPr>
              <a:t>1</a:t>
            </a:r>
            <a:r>
              <a:rPr kumimoji="0" sz="2000" b="0" i="0" u="none" strike="noStrike" kern="1200" cap="none" spc="50" normalizeH="0" baseline="0" noProof="0" dirty="0">
                <a:ln>
                  <a:noFill/>
                </a:ln>
                <a:solidFill>
                  <a:srgbClr val="1D3166"/>
                </a:solidFill>
                <a:effectLst/>
                <a:uLnTx/>
                <a:uFillTx/>
                <a:latin typeface="Verdana"/>
                <a:ea typeface="+mn-ea"/>
                <a:cs typeface="Verdana"/>
              </a:rPr>
              <a:t>0</a:t>
            </a:r>
            <a:endParaRPr kumimoji="0" sz="2000" b="0" i="0" u="none" strike="noStrike" kern="1200" cap="none" spc="0" normalizeH="0" baseline="0" noProof="0">
              <a:ln>
                <a:noFill/>
              </a:ln>
              <a:solidFill>
                <a:prstClr val="black"/>
              </a:solidFill>
              <a:effectLst/>
              <a:uLnTx/>
              <a:uFillTx/>
              <a:latin typeface="Verdana"/>
              <a:ea typeface="+mn-ea"/>
              <a:cs typeface="Verdana"/>
            </a:endParaRPr>
          </a:p>
        </p:txBody>
      </p:sp>
      <p:sp>
        <p:nvSpPr>
          <p:cNvPr id="24" name="object 24"/>
          <p:cNvSpPr txBox="1"/>
          <p:nvPr/>
        </p:nvSpPr>
        <p:spPr>
          <a:xfrm>
            <a:off x="262135" y="6192011"/>
            <a:ext cx="3484879" cy="455295"/>
          </a:xfrm>
          <a:prstGeom prst="rect">
            <a:avLst/>
          </a:prstGeom>
        </p:spPr>
        <p:txBody>
          <a:bodyPr vert="horz" wrap="square" lIns="0" tIns="9525" rIns="0" bIns="0" rtlCol="0">
            <a:spAutoFit/>
          </a:bodyPr>
          <a:lstStyle/>
          <a:p>
            <a:pPr marL="909955" marR="5080" lvl="0" indent="-897890" algn="l" defTabSz="914400" rtl="0" eaLnBrk="1" fontAlgn="auto" latinLnBrk="0" hangingPunct="1">
              <a:lnSpc>
                <a:spcPct val="101400"/>
              </a:lnSpc>
              <a:spcBef>
                <a:spcPts val="75"/>
              </a:spcBef>
              <a:spcAft>
                <a:spcPts val="0"/>
              </a:spcAft>
              <a:buClrTx/>
              <a:buSzTx/>
              <a:buFontTx/>
              <a:buNone/>
              <a:tabLst/>
              <a:defRPr/>
            </a:pPr>
            <a:r>
              <a:rPr kumimoji="0" sz="1400" b="1" i="0" u="none" strike="noStrike" kern="1200" cap="none" spc="0" normalizeH="0" baseline="0" noProof="0" dirty="0">
                <a:ln>
                  <a:noFill/>
                </a:ln>
                <a:solidFill>
                  <a:srgbClr val="C00000"/>
                </a:solidFill>
                <a:effectLst/>
                <a:uLnTx/>
                <a:uFillTx/>
                <a:latin typeface="Tahoma"/>
                <a:ea typeface="+mn-ea"/>
                <a:cs typeface="Tahoma"/>
              </a:rPr>
              <a:t>*Untuk</a:t>
            </a:r>
            <a:r>
              <a:rPr kumimoji="0" sz="1400" b="1" i="0" u="none" strike="noStrike" kern="1200" cap="none" spc="-25" normalizeH="0" baseline="0" noProof="0" dirty="0">
                <a:ln>
                  <a:noFill/>
                </a:ln>
                <a:solidFill>
                  <a:srgbClr val="C00000"/>
                </a:solidFill>
                <a:effectLst/>
                <a:uLnTx/>
                <a:uFillTx/>
                <a:latin typeface="Tahoma"/>
                <a:ea typeface="+mn-ea"/>
                <a:cs typeface="Tahoma"/>
              </a:rPr>
              <a:t> </a:t>
            </a:r>
            <a:r>
              <a:rPr kumimoji="0" sz="1400" b="1" i="0" u="none" strike="noStrike" kern="1200" cap="none" spc="50" normalizeH="0" baseline="0" noProof="0" dirty="0">
                <a:ln>
                  <a:noFill/>
                </a:ln>
                <a:solidFill>
                  <a:srgbClr val="C00000"/>
                </a:solidFill>
                <a:effectLst/>
                <a:uLnTx/>
                <a:uFillTx/>
                <a:latin typeface="Tahoma"/>
                <a:ea typeface="+mn-ea"/>
                <a:cs typeface="Tahoma"/>
              </a:rPr>
              <a:t>Pemerintah</a:t>
            </a:r>
            <a:r>
              <a:rPr kumimoji="0" sz="1400" b="1" i="0" u="none" strike="noStrike" kern="1200" cap="none" spc="-25" normalizeH="0" baseline="0" noProof="0" dirty="0">
                <a:ln>
                  <a:noFill/>
                </a:ln>
                <a:solidFill>
                  <a:srgbClr val="C00000"/>
                </a:solidFill>
                <a:effectLst/>
                <a:uLnTx/>
                <a:uFillTx/>
                <a:latin typeface="Tahoma"/>
                <a:ea typeface="+mn-ea"/>
                <a:cs typeface="Tahoma"/>
              </a:rPr>
              <a:t> </a:t>
            </a:r>
            <a:r>
              <a:rPr kumimoji="0" sz="1400" b="1" i="0" u="none" strike="noStrike" kern="1200" cap="none" spc="40" normalizeH="0" baseline="0" noProof="0" dirty="0">
                <a:ln>
                  <a:noFill/>
                </a:ln>
                <a:solidFill>
                  <a:srgbClr val="C00000"/>
                </a:solidFill>
                <a:effectLst/>
                <a:uLnTx/>
                <a:uFillTx/>
                <a:latin typeface="Tahoma"/>
                <a:ea typeface="+mn-ea"/>
                <a:cs typeface="Tahoma"/>
              </a:rPr>
              <a:t>Daerah</a:t>
            </a:r>
            <a:r>
              <a:rPr kumimoji="0" sz="1400" b="1" i="0" u="none" strike="noStrike" kern="1200" cap="none" spc="-35" normalizeH="0" baseline="0" noProof="0" dirty="0">
                <a:ln>
                  <a:noFill/>
                </a:ln>
                <a:solidFill>
                  <a:srgbClr val="C00000"/>
                </a:solidFill>
                <a:effectLst/>
                <a:uLnTx/>
                <a:uFillTx/>
                <a:latin typeface="Tahoma"/>
                <a:ea typeface="+mn-ea"/>
                <a:cs typeface="Tahoma"/>
              </a:rPr>
              <a:t> </a:t>
            </a:r>
            <a:r>
              <a:rPr kumimoji="0" sz="1400" b="1" i="0" u="none" strike="noStrike" kern="1200" cap="none" spc="5" normalizeH="0" baseline="0" noProof="0" dirty="0">
                <a:ln>
                  <a:noFill/>
                </a:ln>
                <a:solidFill>
                  <a:srgbClr val="C00000"/>
                </a:solidFill>
                <a:effectLst/>
                <a:uLnTx/>
                <a:uFillTx/>
                <a:latin typeface="Tahoma"/>
                <a:ea typeface="+mn-ea"/>
                <a:cs typeface="Tahoma"/>
              </a:rPr>
              <a:t>Kab/Kota </a:t>
            </a:r>
            <a:r>
              <a:rPr kumimoji="0" sz="1400" b="1" i="0" u="none" strike="noStrike" kern="1200" cap="none" spc="-395" normalizeH="0" baseline="0" noProof="0" dirty="0">
                <a:ln>
                  <a:noFill/>
                </a:ln>
                <a:solidFill>
                  <a:srgbClr val="C00000"/>
                </a:solidFill>
                <a:effectLst/>
                <a:uLnTx/>
                <a:uFillTx/>
                <a:latin typeface="Tahoma"/>
                <a:ea typeface="+mn-ea"/>
                <a:cs typeface="Tahoma"/>
              </a:rPr>
              <a:t> </a:t>
            </a:r>
            <a:r>
              <a:rPr kumimoji="0" sz="1400" b="1" i="0" u="none" strike="noStrike" kern="1200" cap="none" spc="5" normalizeH="0" baseline="0" noProof="0" dirty="0">
                <a:ln>
                  <a:noFill/>
                </a:ln>
                <a:solidFill>
                  <a:srgbClr val="C00000"/>
                </a:solidFill>
                <a:effectLst/>
                <a:uLnTx/>
                <a:uFillTx/>
                <a:latin typeface="Tahoma"/>
                <a:ea typeface="+mn-ea"/>
                <a:cs typeface="Tahoma"/>
              </a:rPr>
              <a:t>(Bupati/Walikota)</a:t>
            </a:r>
            <a:endParaRPr kumimoji="0" sz="1400" b="0" i="0" u="none" strike="noStrike" kern="1200" cap="none" spc="0" normalizeH="0" baseline="0" noProof="0">
              <a:ln>
                <a:noFill/>
              </a:ln>
              <a:solidFill>
                <a:prstClr val="black"/>
              </a:solidFill>
              <a:effectLst/>
              <a:uLnTx/>
              <a:uFillTx/>
              <a:latin typeface="Tahoma"/>
              <a:ea typeface="+mn-ea"/>
              <a:cs typeface="Tahoma"/>
            </a:endParaRPr>
          </a:p>
        </p:txBody>
      </p:sp>
      <p:sp>
        <p:nvSpPr>
          <p:cNvPr id="27" name="object 17">
            <a:extLst>
              <a:ext uri="{FF2B5EF4-FFF2-40B4-BE49-F238E27FC236}">
                <a16:creationId xmlns:a16="http://schemas.microsoft.com/office/drawing/2014/main" id="{D2C76A38-908F-9B41-8BE3-429C19AB178C}"/>
              </a:ext>
            </a:extLst>
          </p:cNvPr>
          <p:cNvSpPr txBox="1">
            <a:spLocks/>
          </p:cNvSpPr>
          <p:nvPr/>
        </p:nvSpPr>
        <p:spPr>
          <a:xfrm>
            <a:off x="574053" y="3189732"/>
            <a:ext cx="6920230" cy="2632772"/>
          </a:xfrm>
          <a:prstGeom prst="rect">
            <a:avLst/>
          </a:prstGeom>
        </p:spPr>
        <p:txBody>
          <a:bodyPr vert="horz" wrap="square" lIns="0" tIns="9525"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55600" marR="2552700" indent="-342900">
              <a:lnSpc>
                <a:spcPct val="101400"/>
              </a:lnSpc>
              <a:spcBef>
                <a:spcPts val="75"/>
              </a:spcBef>
              <a:buFont typeface="Arial" panose="020B0604020202020204" pitchFamily="34" charset="0"/>
              <a:buAutoNum type="arabicPeriod" startAt="2"/>
              <a:tabLst>
                <a:tab pos="354965" algn="l"/>
                <a:tab pos="355600" algn="l"/>
              </a:tabLst>
            </a:pPr>
            <a:r>
              <a:rPr lang="en-US" sz="1400" spc="45" dirty="0" err="1">
                <a:latin typeface="Verdana" panose="020B0604030504040204" pitchFamily="34" charset="0"/>
                <a:ea typeface="Verdana" panose="020B0604030504040204" pitchFamily="34" charset="0"/>
              </a:rPr>
              <a:t>p</a:t>
            </a:r>
            <a:r>
              <a:rPr lang="en-US" sz="1400" spc="55" dirty="0" err="1">
                <a:latin typeface="Verdana" panose="020B0604030504040204" pitchFamily="34" charset="0"/>
                <a:ea typeface="Verdana" panose="020B0604030504040204" pitchFamily="34" charset="0"/>
              </a:rPr>
              <a:t>e</a:t>
            </a:r>
            <a:r>
              <a:rPr lang="en-US" sz="1400" spc="60" dirty="0" err="1">
                <a:latin typeface="Verdana" panose="020B0604030504040204" pitchFamily="34" charset="0"/>
                <a:ea typeface="Verdana" panose="020B0604030504040204" pitchFamily="34" charset="0"/>
              </a:rPr>
              <a:t>n</a:t>
            </a:r>
            <a:r>
              <a:rPr lang="en-US" sz="1400" spc="-45" dirty="0" err="1">
                <a:latin typeface="Verdana" panose="020B0604030504040204" pitchFamily="34" charset="0"/>
                <a:ea typeface="Verdana" panose="020B0604030504040204" pitchFamily="34" charset="0"/>
              </a:rPr>
              <a:t>y</a:t>
            </a:r>
            <a:r>
              <a:rPr lang="en-US" sz="1400" spc="60" dirty="0" err="1">
                <a:latin typeface="Verdana" panose="020B0604030504040204" pitchFamily="34" charset="0"/>
                <a:ea typeface="Verdana" panose="020B0604030504040204" pitchFamily="34" charset="0"/>
              </a:rPr>
              <a:t>u</a:t>
            </a:r>
            <a:r>
              <a:rPr lang="en-US" sz="1400" spc="-35" dirty="0" err="1">
                <a:latin typeface="Verdana" panose="020B0604030504040204" pitchFamily="34" charset="0"/>
                <a:ea typeface="Verdana" panose="020B0604030504040204" pitchFamily="34" charset="0"/>
              </a:rPr>
              <a:t>s</a:t>
            </a:r>
            <a:r>
              <a:rPr lang="en-US" sz="1400" spc="60" dirty="0" err="1">
                <a:latin typeface="Verdana" panose="020B0604030504040204" pitchFamily="34" charset="0"/>
                <a:ea typeface="Verdana" panose="020B0604030504040204" pitchFamily="34" charset="0"/>
              </a:rPr>
              <a:t>un</a:t>
            </a:r>
            <a:r>
              <a:rPr lang="en-US" sz="1400" spc="-5" dirty="0" err="1">
                <a:latin typeface="Verdana" panose="020B0604030504040204" pitchFamily="34" charset="0"/>
                <a:ea typeface="Verdana" panose="020B0604030504040204" pitchFamily="34" charset="0"/>
              </a:rPr>
              <a:t>a</a:t>
            </a:r>
            <a:r>
              <a:rPr lang="en-US" sz="1400" spc="65" dirty="0" err="1">
                <a:latin typeface="Verdana" panose="020B0604030504040204" pitchFamily="34" charset="0"/>
                <a:ea typeface="Verdana" panose="020B0604030504040204" pitchFamily="34" charset="0"/>
              </a:rPr>
              <a:t>n</a:t>
            </a:r>
            <a:r>
              <a:rPr lang="en-US" sz="1400" spc="-125" dirty="0">
                <a:latin typeface="Verdana" panose="020B0604030504040204" pitchFamily="34" charset="0"/>
                <a:ea typeface="Verdana" panose="020B0604030504040204" pitchFamily="34" charset="0"/>
              </a:rPr>
              <a:t> </a:t>
            </a:r>
            <a:r>
              <a:rPr lang="en-US" sz="1400" spc="35" dirty="0">
                <a:latin typeface="Verdana" panose="020B0604030504040204" pitchFamily="34" charset="0"/>
                <a:ea typeface="Verdana" panose="020B0604030504040204" pitchFamily="34" charset="0"/>
              </a:rPr>
              <a:t>da</a:t>
            </a:r>
            <a:r>
              <a:rPr lang="en-US" sz="1400" spc="65" dirty="0">
                <a:latin typeface="Verdana" panose="020B0604030504040204" pitchFamily="34" charset="0"/>
                <a:ea typeface="Verdana" panose="020B0604030504040204" pitchFamily="34" charset="0"/>
              </a:rPr>
              <a:t>n</a:t>
            </a:r>
            <a:r>
              <a:rPr lang="en-US" sz="1400" spc="-125" dirty="0">
                <a:latin typeface="Verdana" panose="020B0604030504040204" pitchFamily="34" charset="0"/>
                <a:ea typeface="Verdana" panose="020B0604030504040204" pitchFamily="34" charset="0"/>
              </a:rPr>
              <a:t> </a:t>
            </a:r>
            <a:r>
              <a:rPr lang="en-US" sz="1400" spc="45" dirty="0" err="1">
                <a:latin typeface="Verdana" panose="020B0604030504040204" pitchFamily="34" charset="0"/>
                <a:ea typeface="Verdana" panose="020B0604030504040204" pitchFamily="34" charset="0"/>
              </a:rPr>
              <a:t>p</a:t>
            </a:r>
            <a:r>
              <a:rPr lang="en-US" sz="1400" spc="55" dirty="0" err="1">
                <a:latin typeface="Verdana" panose="020B0604030504040204" pitchFamily="34" charset="0"/>
                <a:ea typeface="Verdana" panose="020B0604030504040204" pitchFamily="34" charset="0"/>
              </a:rPr>
              <a:t>e</a:t>
            </a:r>
            <a:r>
              <a:rPr lang="en-US" sz="1400" dirty="0" err="1">
                <a:latin typeface="Verdana" panose="020B0604030504040204" pitchFamily="34" charset="0"/>
                <a:ea typeface="Verdana" panose="020B0604030504040204" pitchFamily="34" charset="0"/>
              </a:rPr>
              <a:t>l</a:t>
            </a:r>
            <a:r>
              <a:rPr lang="en-US" sz="1400" spc="-5" dirty="0" err="1">
                <a:latin typeface="Verdana" panose="020B0604030504040204" pitchFamily="34" charset="0"/>
                <a:ea typeface="Verdana" panose="020B0604030504040204" pitchFamily="34" charset="0"/>
              </a:rPr>
              <a:t>a</a:t>
            </a:r>
            <a:r>
              <a:rPr lang="en-US" sz="1400" spc="30" dirty="0" err="1">
                <a:latin typeface="Verdana" panose="020B0604030504040204" pitchFamily="34" charset="0"/>
                <a:ea typeface="Verdana" panose="020B0604030504040204" pitchFamily="34" charset="0"/>
              </a:rPr>
              <a:t>k</a:t>
            </a:r>
            <a:r>
              <a:rPr lang="en-US" sz="1400" spc="-35" dirty="0" err="1">
                <a:latin typeface="Verdana" panose="020B0604030504040204" pitchFamily="34" charset="0"/>
                <a:ea typeface="Verdana" panose="020B0604030504040204" pitchFamily="34" charset="0"/>
              </a:rPr>
              <a:t>s</a:t>
            </a:r>
            <a:r>
              <a:rPr lang="en-US" sz="1400" spc="-5" dirty="0" err="1">
                <a:latin typeface="Verdana" panose="020B0604030504040204" pitchFamily="34" charset="0"/>
                <a:ea typeface="Verdana" panose="020B0604030504040204" pitchFamily="34" charset="0"/>
              </a:rPr>
              <a:t>a</a:t>
            </a:r>
            <a:r>
              <a:rPr lang="en-US" sz="1400" spc="60" dirty="0" err="1">
                <a:latin typeface="Verdana" panose="020B0604030504040204" pitchFamily="34" charset="0"/>
                <a:ea typeface="Verdana" panose="020B0604030504040204" pitchFamily="34" charset="0"/>
              </a:rPr>
              <a:t>n</a:t>
            </a:r>
            <a:r>
              <a:rPr lang="en-US" sz="1400" spc="-5" dirty="0" err="1">
                <a:latin typeface="Verdana" panose="020B0604030504040204" pitchFamily="34" charset="0"/>
                <a:ea typeface="Verdana" panose="020B0604030504040204" pitchFamily="34" charset="0"/>
              </a:rPr>
              <a:t>aa</a:t>
            </a:r>
            <a:r>
              <a:rPr lang="en-US" sz="1400" spc="65" dirty="0" err="1">
                <a:latin typeface="Verdana" panose="020B0604030504040204" pitchFamily="34" charset="0"/>
                <a:ea typeface="Verdana" panose="020B0604030504040204" pitchFamily="34" charset="0"/>
              </a:rPr>
              <a:t>n</a:t>
            </a:r>
            <a:r>
              <a:rPr lang="en-US" sz="1400" spc="-125" dirty="0">
                <a:latin typeface="Verdana" panose="020B0604030504040204" pitchFamily="34" charset="0"/>
                <a:ea typeface="Verdana" panose="020B0604030504040204" pitchFamily="34" charset="0"/>
              </a:rPr>
              <a:t> </a:t>
            </a:r>
            <a:r>
              <a:rPr lang="en-US" sz="1400" spc="45" dirty="0" err="1">
                <a:latin typeface="Verdana" panose="020B0604030504040204" pitchFamily="34" charset="0"/>
                <a:ea typeface="Verdana" panose="020B0604030504040204" pitchFamily="34" charset="0"/>
              </a:rPr>
              <a:t>K</a:t>
            </a:r>
            <a:r>
              <a:rPr lang="en-US" sz="1400" spc="30" dirty="0" err="1">
                <a:latin typeface="Verdana" panose="020B0604030504040204" pitchFamily="34" charset="0"/>
                <a:ea typeface="Verdana" panose="020B0604030504040204" pitchFamily="34" charset="0"/>
              </a:rPr>
              <a:t>o</a:t>
            </a:r>
            <a:r>
              <a:rPr lang="en-US" sz="1400" spc="60" dirty="0" err="1">
                <a:latin typeface="Verdana" panose="020B0604030504040204" pitchFamily="34" charset="0"/>
                <a:ea typeface="Verdana" panose="020B0604030504040204" pitchFamily="34" charset="0"/>
              </a:rPr>
              <a:t>n</a:t>
            </a:r>
            <a:r>
              <a:rPr lang="en-US" sz="1400" spc="15" dirty="0" err="1">
                <a:latin typeface="Verdana" panose="020B0604030504040204" pitchFamily="34" charset="0"/>
                <a:ea typeface="Verdana" panose="020B0604030504040204" pitchFamily="34" charset="0"/>
              </a:rPr>
              <a:t>t</a:t>
            </a:r>
            <a:r>
              <a:rPr lang="en-US" sz="1400" spc="-25" dirty="0" err="1">
                <a:latin typeface="Verdana" panose="020B0604030504040204" pitchFamily="34" charset="0"/>
                <a:ea typeface="Verdana" panose="020B0604030504040204" pitchFamily="34" charset="0"/>
              </a:rPr>
              <a:t>r</a:t>
            </a:r>
            <a:r>
              <a:rPr lang="en-US" sz="1400" spc="-5" dirty="0" err="1">
                <a:latin typeface="Verdana" panose="020B0604030504040204" pitchFamily="34" charset="0"/>
                <a:ea typeface="Verdana" panose="020B0604030504040204" pitchFamily="34" charset="0"/>
              </a:rPr>
              <a:t>a</a:t>
            </a:r>
            <a:r>
              <a:rPr lang="en-US" sz="1400" spc="30" dirty="0" err="1">
                <a:latin typeface="Verdana" panose="020B0604030504040204" pitchFamily="34" charset="0"/>
                <a:ea typeface="Verdana" panose="020B0604030504040204" pitchFamily="34" charset="0"/>
              </a:rPr>
              <a:t>k</a:t>
            </a:r>
            <a:r>
              <a:rPr lang="en-US" sz="1400" spc="-120" dirty="0">
                <a:latin typeface="Verdana" panose="020B0604030504040204" pitchFamily="34" charset="0"/>
                <a:ea typeface="Verdana" panose="020B0604030504040204" pitchFamily="34" charset="0"/>
              </a:rPr>
              <a:t> </a:t>
            </a:r>
            <a:r>
              <a:rPr lang="en-US" sz="1400" spc="15" dirty="0" err="1">
                <a:latin typeface="Verdana" panose="020B0604030504040204" pitchFamily="34" charset="0"/>
                <a:ea typeface="Verdana" panose="020B0604030504040204" pitchFamily="34" charset="0"/>
              </a:rPr>
              <a:t>Ke</a:t>
            </a:r>
            <a:r>
              <a:rPr lang="en-US" sz="1400" spc="5" dirty="0" err="1">
                <a:latin typeface="Verdana" panose="020B0604030504040204" pitchFamily="34" charset="0"/>
                <a:ea typeface="Verdana" panose="020B0604030504040204" pitchFamily="34" charset="0"/>
              </a:rPr>
              <a:t>r</a:t>
            </a:r>
            <a:r>
              <a:rPr lang="en-US" sz="1400" spc="-85" dirty="0" err="1">
                <a:latin typeface="Verdana" panose="020B0604030504040204" pitchFamily="34" charset="0"/>
                <a:ea typeface="Verdana" panose="020B0604030504040204" pitchFamily="34" charset="0"/>
              </a:rPr>
              <a:t>j</a:t>
            </a:r>
            <a:r>
              <a:rPr lang="en-US" sz="1400" spc="-5" dirty="0" err="1">
                <a:latin typeface="Verdana" panose="020B0604030504040204" pitchFamily="34" charset="0"/>
                <a:ea typeface="Verdana" panose="020B0604030504040204" pitchFamily="34" charset="0"/>
              </a:rPr>
              <a:t>a</a:t>
            </a:r>
            <a:r>
              <a:rPr lang="en-US" sz="1400" spc="-5" dirty="0">
                <a:latin typeface="Verdana" panose="020B0604030504040204" pitchFamily="34" charset="0"/>
                <a:ea typeface="Verdana" panose="020B0604030504040204" pitchFamily="34" charset="0"/>
              </a:rPr>
              <a:t>  </a:t>
            </a:r>
            <a:r>
              <a:rPr lang="en-US" sz="1400" spc="-15" dirty="0" err="1">
                <a:latin typeface="Verdana" panose="020B0604030504040204" pitchFamily="34" charset="0"/>
                <a:ea typeface="Verdana" panose="020B0604030504040204" pitchFamily="34" charset="0"/>
              </a:rPr>
              <a:t>Konstruksi</a:t>
            </a:r>
            <a:r>
              <a:rPr lang="en-US" sz="1400" spc="-15" dirty="0">
                <a:latin typeface="Verdana" panose="020B0604030504040204" pitchFamily="34" charset="0"/>
                <a:ea typeface="Verdana" panose="020B0604030504040204" pitchFamily="34" charset="0"/>
              </a:rPr>
              <a:t>;</a:t>
            </a:r>
          </a:p>
          <a:p>
            <a:pPr marL="355600" indent="-342900">
              <a:lnSpc>
                <a:spcPct val="100000"/>
              </a:lnSpc>
              <a:spcBef>
                <a:spcPts val="310"/>
              </a:spcBef>
              <a:buFont typeface="Arial" panose="020B0604020202020204" pitchFamily="34" charset="0"/>
              <a:buAutoNum type="arabicPeriod" startAt="2"/>
              <a:tabLst>
                <a:tab pos="354965" algn="l"/>
                <a:tab pos="355600" algn="l"/>
              </a:tabLst>
            </a:pPr>
            <a:r>
              <a:rPr lang="en-US" sz="1400" spc="45" dirty="0" err="1">
                <a:latin typeface="Verdana" panose="020B0604030504040204" pitchFamily="34" charset="0"/>
                <a:ea typeface="Verdana" panose="020B0604030504040204" pitchFamily="34" charset="0"/>
              </a:rPr>
              <a:t>p</a:t>
            </a:r>
            <a:r>
              <a:rPr lang="en-US" sz="1400" spc="55" dirty="0" err="1">
                <a:latin typeface="Verdana" panose="020B0604030504040204" pitchFamily="34" charset="0"/>
                <a:ea typeface="Verdana" panose="020B0604030504040204" pitchFamily="34" charset="0"/>
              </a:rPr>
              <a:t>e</a:t>
            </a:r>
            <a:r>
              <a:rPr lang="en-US" sz="1400" spc="60" dirty="0" err="1">
                <a:latin typeface="Verdana" panose="020B0604030504040204" pitchFamily="34" charset="0"/>
                <a:ea typeface="Verdana" panose="020B0604030504040204" pitchFamily="34" charset="0"/>
              </a:rPr>
              <a:t>n</a:t>
            </a:r>
            <a:r>
              <a:rPr lang="en-US" sz="1400" spc="25" dirty="0" err="1">
                <a:latin typeface="Verdana" panose="020B0604030504040204" pitchFamily="34" charset="0"/>
                <a:ea typeface="Verdana" panose="020B0604030504040204" pitchFamily="34" charset="0"/>
              </a:rPr>
              <a:t>e</a:t>
            </a:r>
            <a:r>
              <a:rPr lang="en-US" sz="1400" spc="-25" dirty="0" err="1">
                <a:latin typeface="Verdana" panose="020B0604030504040204" pitchFamily="34" charset="0"/>
                <a:ea typeface="Verdana" panose="020B0604030504040204" pitchFamily="34" charset="0"/>
              </a:rPr>
              <a:t>r</a:t>
            </a:r>
            <a:r>
              <a:rPr lang="en-US" sz="1400" spc="-5" dirty="0" err="1">
                <a:latin typeface="Verdana" panose="020B0604030504040204" pitchFamily="34" charset="0"/>
                <a:ea typeface="Verdana" panose="020B0604030504040204" pitchFamily="34" charset="0"/>
              </a:rPr>
              <a:t>a</a:t>
            </a:r>
            <a:r>
              <a:rPr lang="en-US" sz="1400" spc="35" dirty="0" err="1">
                <a:latin typeface="Verdana" panose="020B0604030504040204" pitchFamily="34" charset="0"/>
                <a:ea typeface="Verdana" panose="020B0604030504040204" pitchFamily="34" charset="0"/>
              </a:rPr>
              <a:t>pa</a:t>
            </a:r>
            <a:r>
              <a:rPr lang="en-US" sz="1400" spc="65" dirty="0" err="1">
                <a:latin typeface="Verdana" panose="020B0604030504040204" pitchFamily="34" charset="0"/>
                <a:ea typeface="Verdana" panose="020B0604030504040204" pitchFamily="34" charset="0"/>
              </a:rPr>
              <a:t>n</a:t>
            </a:r>
            <a:r>
              <a:rPr lang="en-US" sz="1400" spc="-125" dirty="0">
                <a:latin typeface="Verdana" panose="020B0604030504040204" pitchFamily="34" charset="0"/>
                <a:ea typeface="Verdana" panose="020B0604030504040204" pitchFamily="34" charset="0"/>
              </a:rPr>
              <a:t> </a:t>
            </a:r>
            <a:r>
              <a:rPr lang="en-US" sz="1400" spc="-35" dirty="0" err="1">
                <a:latin typeface="Verdana" panose="020B0604030504040204" pitchFamily="34" charset="0"/>
                <a:ea typeface="Verdana" panose="020B0604030504040204" pitchFamily="34" charset="0"/>
              </a:rPr>
              <a:t>S</a:t>
            </a:r>
            <a:r>
              <a:rPr lang="en-US" sz="1400" spc="-30" dirty="0" err="1">
                <a:latin typeface="Verdana" panose="020B0604030504040204" pitchFamily="34" charset="0"/>
                <a:ea typeface="Verdana" panose="020B0604030504040204" pitchFamily="34" charset="0"/>
              </a:rPr>
              <a:t>t</a:t>
            </a:r>
            <a:r>
              <a:rPr lang="en-US" sz="1400" spc="-5" dirty="0" err="1">
                <a:latin typeface="Verdana" panose="020B0604030504040204" pitchFamily="34" charset="0"/>
                <a:ea typeface="Verdana" panose="020B0604030504040204" pitchFamily="34" charset="0"/>
              </a:rPr>
              <a:t>a</a:t>
            </a:r>
            <a:r>
              <a:rPr lang="en-US" sz="1400" spc="60" dirty="0" err="1">
                <a:latin typeface="Verdana" panose="020B0604030504040204" pitchFamily="34" charset="0"/>
                <a:ea typeface="Verdana" panose="020B0604030504040204" pitchFamily="34" charset="0"/>
              </a:rPr>
              <a:t>n</a:t>
            </a:r>
            <a:r>
              <a:rPr lang="en-US" sz="1400" spc="75" dirty="0" err="1">
                <a:latin typeface="Verdana" panose="020B0604030504040204" pitchFamily="34" charset="0"/>
                <a:ea typeface="Verdana" panose="020B0604030504040204" pitchFamily="34" charset="0"/>
              </a:rPr>
              <a:t>d</a:t>
            </a:r>
            <a:r>
              <a:rPr lang="en-US" sz="1400" spc="-5" dirty="0" err="1">
                <a:latin typeface="Verdana" panose="020B0604030504040204" pitchFamily="34" charset="0"/>
                <a:ea typeface="Verdana" panose="020B0604030504040204" pitchFamily="34" charset="0"/>
              </a:rPr>
              <a:t>a</a:t>
            </a:r>
            <a:r>
              <a:rPr lang="en-US" sz="1400" spc="-25" dirty="0" err="1">
                <a:latin typeface="Verdana" panose="020B0604030504040204" pitchFamily="34" charset="0"/>
                <a:ea typeface="Verdana" panose="020B0604030504040204" pitchFamily="34" charset="0"/>
              </a:rPr>
              <a:t>r</a:t>
            </a:r>
            <a:r>
              <a:rPr lang="en-US" sz="1400" spc="-120" dirty="0">
                <a:latin typeface="Verdana" panose="020B0604030504040204" pitchFamily="34" charset="0"/>
                <a:ea typeface="Verdana" panose="020B0604030504040204" pitchFamily="34" charset="0"/>
              </a:rPr>
              <a:t> </a:t>
            </a:r>
            <a:r>
              <a:rPr lang="en-US" sz="1400" spc="45" dirty="0">
                <a:latin typeface="Verdana" panose="020B0604030504040204" pitchFamily="34" charset="0"/>
                <a:ea typeface="Verdana" panose="020B0604030504040204" pitchFamily="34" charset="0"/>
              </a:rPr>
              <a:t>K</a:t>
            </a:r>
            <a:r>
              <a:rPr lang="en-US" sz="1400" spc="35" dirty="0">
                <a:latin typeface="Verdana" panose="020B0604030504040204" pitchFamily="34" charset="0"/>
                <a:ea typeface="Verdana" panose="020B0604030504040204" pitchFamily="34" charset="0"/>
              </a:rPr>
              <a:t>4</a:t>
            </a:r>
            <a:r>
              <a:rPr lang="en-US" sz="1400" spc="-320" dirty="0">
                <a:latin typeface="Verdana" panose="020B0604030504040204" pitchFamily="34" charset="0"/>
                <a:ea typeface="Verdana" panose="020B0604030504040204" pitchFamily="34" charset="0"/>
              </a:rPr>
              <a:t>;</a:t>
            </a:r>
          </a:p>
          <a:p>
            <a:pPr marL="355600" indent="-342900">
              <a:lnSpc>
                <a:spcPct val="100000"/>
              </a:lnSpc>
              <a:spcBef>
                <a:spcPts val="409"/>
              </a:spcBef>
              <a:buFont typeface="Arial" panose="020B0604020202020204" pitchFamily="34" charset="0"/>
              <a:buAutoNum type="arabicPeriod" startAt="2"/>
              <a:tabLst>
                <a:tab pos="354965" algn="l"/>
                <a:tab pos="355600" algn="l"/>
              </a:tabLst>
            </a:pPr>
            <a:r>
              <a:rPr lang="en-US" sz="1400" spc="45" dirty="0" err="1">
                <a:latin typeface="Verdana" panose="020B0604030504040204" pitchFamily="34" charset="0"/>
                <a:ea typeface="Verdana" panose="020B0604030504040204" pitchFamily="34" charset="0"/>
              </a:rPr>
              <a:t>p</a:t>
            </a:r>
            <a:r>
              <a:rPr lang="en-US" sz="1400" spc="55" dirty="0" err="1">
                <a:latin typeface="Verdana" panose="020B0604030504040204" pitchFamily="34" charset="0"/>
                <a:ea typeface="Verdana" panose="020B0604030504040204" pitchFamily="34" charset="0"/>
              </a:rPr>
              <a:t>e</a:t>
            </a:r>
            <a:r>
              <a:rPr lang="en-US" sz="1400" spc="60" dirty="0" err="1">
                <a:latin typeface="Verdana" panose="020B0604030504040204" pitchFamily="34" charset="0"/>
                <a:ea typeface="Verdana" panose="020B0604030504040204" pitchFamily="34" charset="0"/>
              </a:rPr>
              <a:t>n</a:t>
            </a:r>
            <a:r>
              <a:rPr lang="en-US" sz="1400" spc="25" dirty="0" err="1">
                <a:latin typeface="Verdana" panose="020B0604030504040204" pitchFamily="34" charset="0"/>
                <a:ea typeface="Verdana" panose="020B0604030504040204" pitchFamily="34" charset="0"/>
              </a:rPr>
              <a:t>e</a:t>
            </a:r>
            <a:r>
              <a:rPr lang="en-US" sz="1400" spc="-25" dirty="0" err="1">
                <a:latin typeface="Verdana" panose="020B0604030504040204" pitchFamily="34" charset="0"/>
                <a:ea typeface="Verdana" panose="020B0604030504040204" pitchFamily="34" charset="0"/>
              </a:rPr>
              <a:t>r</a:t>
            </a:r>
            <a:r>
              <a:rPr lang="en-US" sz="1400" spc="-5" dirty="0" err="1">
                <a:latin typeface="Verdana" panose="020B0604030504040204" pitchFamily="34" charset="0"/>
                <a:ea typeface="Verdana" panose="020B0604030504040204" pitchFamily="34" charset="0"/>
              </a:rPr>
              <a:t>a</a:t>
            </a:r>
            <a:r>
              <a:rPr lang="en-US" sz="1400" spc="35" dirty="0" err="1">
                <a:latin typeface="Verdana" panose="020B0604030504040204" pitchFamily="34" charset="0"/>
                <a:ea typeface="Verdana" panose="020B0604030504040204" pitchFamily="34" charset="0"/>
              </a:rPr>
              <a:t>pa</a:t>
            </a:r>
            <a:r>
              <a:rPr lang="en-US" sz="1400" spc="65" dirty="0" err="1">
                <a:latin typeface="Verdana" panose="020B0604030504040204" pitchFamily="34" charset="0"/>
                <a:ea typeface="Verdana" panose="020B0604030504040204" pitchFamily="34" charset="0"/>
              </a:rPr>
              <a:t>n</a:t>
            </a:r>
            <a:r>
              <a:rPr lang="en-US" sz="1400" spc="-125" dirty="0">
                <a:latin typeface="Verdana" panose="020B0604030504040204" pitchFamily="34" charset="0"/>
                <a:ea typeface="Verdana" panose="020B0604030504040204" pitchFamily="34" charset="0"/>
              </a:rPr>
              <a:t> </a:t>
            </a:r>
            <a:r>
              <a:rPr lang="en-US" sz="1400" spc="65" dirty="0" err="1">
                <a:latin typeface="Verdana" panose="020B0604030504040204" pitchFamily="34" charset="0"/>
                <a:ea typeface="Verdana" panose="020B0604030504040204" pitchFamily="34" charset="0"/>
              </a:rPr>
              <a:t>m</a:t>
            </a:r>
            <a:r>
              <a:rPr lang="en-US" sz="1400" spc="40" dirty="0" err="1">
                <a:latin typeface="Verdana" panose="020B0604030504040204" pitchFamily="34" charset="0"/>
                <a:ea typeface="Verdana" panose="020B0604030504040204" pitchFamily="34" charset="0"/>
              </a:rPr>
              <a:t>a</a:t>
            </a:r>
            <a:r>
              <a:rPr lang="en-US" sz="1400" spc="60" dirty="0" err="1">
                <a:latin typeface="Verdana" panose="020B0604030504040204" pitchFamily="34" charset="0"/>
                <a:ea typeface="Verdana" panose="020B0604030504040204" pitchFamily="34" charset="0"/>
              </a:rPr>
              <a:t>n</a:t>
            </a:r>
            <a:r>
              <a:rPr lang="en-US" sz="1400" spc="-5" dirty="0" err="1">
                <a:latin typeface="Verdana" panose="020B0604030504040204" pitchFamily="34" charset="0"/>
                <a:ea typeface="Verdana" panose="020B0604030504040204" pitchFamily="34" charset="0"/>
              </a:rPr>
              <a:t>a</a:t>
            </a:r>
            <a:r>
              <a:rPr lang="en-US" sz="1400" spc="-85" dirty="0" err="1">
                <a:latin typeface="Verdana" panose="020B0604030504040204" pitchFamily="34" charset="0"/>
                <a:ea typeface="Verdana" panose="020B0604030504040204" pitchFamily="34" charset="0"/>
              </a:rPr>
              <a:t>j</a:t>
            </a:r>
            <a:r>
              <a:rPr lang="en-US" sz="1400" spc="25" dirty="0" err="1">
                <a:latin typeface="Verdana" panose="020B0604030504040204" pitchFamily="34" charset="0"/>
                <a:ea typeface="Verdana" panose="020B0604030504040204" pitchFamily="34" charset="0"/>
              </a:rPr>
              <a:t>e</a:t>
            </a:r>
            <a:r>
              <a:rPr lang="en-US" sz="1400" spc="80" dirty="0" err="1">
                <a:latin typeface="Verdana" panose="020B0604030504040204" pitchFamily="34" charset="0"/>
                <a:ea typeface="Verdana" panose="020B0604030504040204" pitchFamily="34" charset="0"/>
              </a:rPr>
              <a:t>m</a:t>
            </a:r>
            <a:r>
              <a:rPr lang="en-US" sz="1400" spc="55" dirty="0" err="1">
                <a:latin typeface="Verdana" panose="020B0604030504040204" pitchFamily="34" charset="0"/>
                <a:ea typeface="Verdana" panose="020B0604030504040204" pitchFamily="34" charset="0"/>
              </a:rPr>
              <a:t>e</a:t>
            </a:r>
            <a:r>
              <a:rPr lang="en-US" sz="1400" spc="65" dirty="0" err="1">
                <a:latin typeface="Verdana" panose="020B0604030504040204" pitchFamily="34" charset="0"/>
                <a:ea typeface="Verdana" panose="020B0604030504040204" pitchFamily="34" charset="0"/>
              </a:rPr>
              <a:t>n</a:t>
            </a:r>
            <a:r>
              <a:rPr lang="en-US" sz="1400" spc="-125" dirty="0">
                <a:latin typeface="Verdana" panose="020B0604030504040204" pitchFamily="34" charset="0"/>
                <a:ea typeface="Verdana" panose="020B0604030504040204" pitchFamily="34" charset="0"/>
              </a:rPr>
              <a:t> </a:t>
            </a:r>
            <a:r>
              <a:rPr lang="en-US" sz="1400" spc="100" dirty="0" err="1">
                <a:latin typeface="Verdana" panose="020B0604030504040204" pitchFamily="34" charset="0"/>
                <a:ea typeface="Verdana" panose="020B0604030504040204" pitchFamily="34" charset="0"/>
              </a:rPr>
              <a:t>m</a:t>
            </a:r>
            <a:r>
              <a:rPr lang="en-US" sz="1400" spc="70" dirty="0" err="1">
                <a:latin typeface="Verdana" panose="020B0604030504040204" pitchFamily="34" charset="0"/>
                <a:ea typeface="Verdana" panose="020B0604030504040204" pitchFamily="34" charset="0"/>
              </a:rPr>
              <a:t>u</a:t>
            </a:r>
            <a:r>
              <a:rPr lang="en-US" sz="1400" spc="25" dirty="0" err="1">
                <a:latin typeface="Verdana" panose="020B0604030504040204" pitchFamily="34" charset="0"/>
                <a:ea typeface="Verdana" panose="020B0604030504040204" pitchFamily="34" charset="0"/>
              </a:rPr>
              <a:t>t</a:t>
            </a:r>
            <a:r>
              <a:rPr lang="en-US" sz="1400" spc="55" dirty="0" err="1">
                <a:latin typeface="Verdana" panose="020B0604030504040204" pitchFamily="34" charset="0"/>
                <a:ea typeface="Verdana" panose="020B0604030504040204" pitchFamily="34" charset="0"/>
              </a:rPr>
              <a:t>u</a:t>
            </a:r>
            <a:r>
              <a:rPr lang="en-US" sz="1400" spc="-114" dirty="0">
                <a:latin typeface="Verdana" panose="020B0604030504040204" pitchFamily="34" charset="0"/>
                <a:ea typeface="Verdana" panose="020B0604030504040204" pitchFamily="34" charset="0"/>
              </a:rPr>
              <a:t> </a:t>
            </a:r>
            <a:r>
              <a:rPr lang="en-US" sz="1400" spc="35" dirty="0" err="1">
                <a:latin typeface="Verdana" panose="020B0604030504040204" pitchFamily="34" charset="0"/>
                <a:ea typeface="Verdana" panose="020B0604030504040204" pitchFamily="34" charset="0"/>
              </a:rPr>
              <a:t>k</a:t>
            </a:r>
            <a:r>
              <a:rPr lang="en-US" sz="1400" spc="30" dirty="0" err="1">
                <a:latin typeface="Verdana" panose="020B0604030504040204" pitchFamily="34" charset="0"/>
                <a:ea typeface="Verdana" panose="020B0604030504040204" pitchFamily="34" charset="0"/>
              </a:rPr>
              <a:t>o</a:t>
            </a:r>
            <a:r>
              <a:rPr lang="en-US" sz="1400" spc="60" dirty="0" err="1">
                <a:latin typeface="Verdana" panose="020B0604030504040204" pitchFamily="34" charset="0"/>
                <a:ea typeface="Verdana" panose="020B0604030504040204" pitchFamily="34" charset="0"/>
              </a:rPr>
              <a:t>n</a:t>
            </a:r>
            <a:r>
              <a:rPr lang="en-US" sz="1400" spc="-35" dirty="0" err="1">
                <a:latin typeface="Verdana" panose="020B0604030504040204" pitchFamily="34" charset="0"/>
                <a:ea typeface="Verdana" panose="020B0604030504040204" pitchFamily="34" charset="0"/>
              </a:rPr>
              <a:t>s</a:t>
            </a:r>
            <a:r>
              <a:rPr lang="en-US" sz="1400" spc="20" dirty="0" err="1">
                <a:latin typeface="Verdana" panose="020B0604030504040204" pitchFamily="34" charset="0"/>
                <a:ea typeface="Verdana" panose="020B0604030504040204" pitchFamily="34" charset="0"/>
              </a:rPr>
              <a:t>t</a:t>
            </a:r>
            <a:r>
              <a:rPr lang="en-US" sz="1400" spc="-25" dirty="0" err="1">
                <a:latin typeface="Verdana" panose="020B0604030504040204" pitchFamily="34" charset="0"/>
                <a:ea typeface="Verdana" panose="020B0604030504040204" pitchFamily="34" charset="0"/>
              </a:rPr>
              <a:t>r</a:t>
            </a:r>
            <a:r>
              <a:rPr lang="en-US" sz="1400" spc="60" dirty="0" err="1">
                <a:latin typeface="Verdana" panose="020B0604030504040204" pitchFamily="34" charset="0"/>
                <a:ea typeface="Verdana" panose="020B0604030504040204" pitchFamily="34" charset="0"/>
              </a:rPr>
              <a:t>u</a:t>
            </a:r>
            <a:r>
              <a:rPr lang="en-US" sz="1400" dirty="0" err="1">
                <a:latin typeface="Verdana" panose="020B0604030504040204" pitchFamily="34" charset="0"/>
                <a:ea typeface="Verdana" panose="020B0604030504040204" pitchFamily="34" charset="0"/>
              </a:rPr>
              <a:t>k</a:t>
            </a:r>
            <a:r>
              <a:rPr lang="en-US" sz="1400" spc="-5" dirty="0" err="1">
                <a:latin typeface="Verdana" panose="020B0604030504040204" pitchFamily="34" charset="0"/>
                <a:ea typeface="Verdana" panose="020B0604030504040204" pitchFamily="34" charset="0"/>
              </a:rPr>
              <a:t>s</a:t>
            </a:r>
            <a:r>
              <a:rPr lang="en-US" sz="1400" dirty="0" err="1">
                <a:latin typeface="Verdana" panose="020B0604030504040204" pitchFamily="34" charset="0"/>
                <a:ea typeface="Verdana" panose="020B0604030504040204" pitchFamily="34" charset="0"/>
              </a:rPr>
              <a:t>i</a:t>
            </a:r>
            <a:r>
              <a:rPr lang="en-US" sz="1400" spc="-320" dirty="0">
                <a:latin typeface="Verdana" panose="020B0604030504040204" pitchFamily="34" charset="0"/>
                <a:ea typeface="Verdana" panose="020B0604030504040204" pitchFamily="34" charset="0"/>
              </a:rPr>
              <a:t>;</a:t>
            </a:r>
            <a:r>
              <a:rPr lang="en-US" sz="1400" spc="-125" dirty="0">
                <a:latin typeface="Verdana" panose="020B0604030504040204" pitchFamily="34" charset="0"/>
                <a:ea typeface="Verdana" panose="020B0604030504040204" pitchFamily="34" charset="0"/>
              </a:rPr>
              <a:t> </a:t>
            </a:r>
            <a:r>
              <a:rPr lang="en-US" sz="1400" spc="30" dirty="0">
                <a:latin typeface="Verdana" panose="020B0604030504040204" pitchFamily="34" charset="0"/>
                <a:ea typeface="Verdana" panose="020B0604030504040204" pitchFamily="34" charset="0"/>
              </a:rPr>
              <a:t>d</a:t>
            </a:r>
            <a:r>
              <a:rPr lang="en-US" sz="1400" spc="35" dirty="0">
                <a:latin typeface="Verdana" panose="020B0604030504040204" pitchFamily="34" charset="0"/>
                <a:ea typeface="Verdana" panose="020B0604030504040204" pitchFamily="34" charset="0"/>
              </a:rPr>
              <a:t>a</a:t>
            </a:r>
            <a:r>
              <a:rPr lang="en-US" sz="1400" spc="65" dirty="0">
                <a:latin typeface="Verdana" panose="020B0604030504040204" pitchFamily="34" charset="0"/>
                <a:ea typeface="Verdana" panose="020B0604030504040204" pitchFamily="34" charset="0"/>
              </a:rPr>
              <a:t>n</a:t>
            </a:r>
          </a:p>
          <a:p>
            <a:pPr marL="355600" marR="2021839" indent="-342900">
              <a:lnSpc>
                <a:spcPct val="101400"/>
              </a:lnSpc>
              <a:spcBef>
                <a:spcPts val="409"/>
              </a:spcBef>
              <a:buFont typeface="Arial" panose="020B0604020202020204" pitchFamily="34" charset="0"/>
              <a:buAutoNum type="arabicPeriod" startAt="2"/>
              <a:tabLst>
                <a:tab pos="354965" algn="l"/>
                <a:tab pos="355600" algn="l"/>
              </a:tabLst>
            </a:pPr>
            <a:r>
              <a:rPr lang="en-US" sz="1400" spc="30" dirty="0" err="1">
                <a:latin typeface="Verdana" panose="020B0604030504040204" pitchFamily="34" charset="0"/>
                <a:ea typeface="Verdana" panose="020B0604030504040204" pitchFamily="34" charset="0"/>
              </a:rPr>
              <a:t>pengelolaan</a:t>
            </a:r>
            <a:r>
              <a:rPr lang="en-US" sz="1400" spc="-120" dirty="0">
                <a:latin typeface="Verdana" panose="020B0604030504040204" pitchFamily="34" charset="0"/>
                <a:ea typeface="Verdana" panose="020B0604030504040204" pitchFamily="34" charset="0"/>
              </a:rPr>
              <a:t> </a:t>
            </a:r>
            <a:r>
              <a:rPr lang="en-US" sz="1400" spc="45" dirty="0">
                <a:latin typeface="Verdana" panose="020B0604030504040204" pitchFamily="34" charset="0"/>
                <a:ea typeface="Verdana" panose="020B0604030504040204" pitchFamily="34" charset="0"/>
              </a:rPr>
              <a:t>dan</a:t>
            </a:r>
            <a:r>
              <a:rPr lang="en-US" sz="1400" spc="-114" dirty="0">
                <a:latin typeface="Verdana" panose="020B0604030504040204" pitchFamily="34" charset="0"/>
                <a:ea typeface="Verdana" panose="020B0604030504040204" pitchFamily="34" charset="0"/>
              </a:rPr>
              <a:t> </a:t>
            </a:r>
            <a:r>
              <a:rPr lang="en-US" sz="1400" spc="50" dirty="0" err="1">
                <a:latin typeface="Verdana" panose="020B0604030504040204" pitchFamily="34" charset="0"/>
                <a:ea typeface="Verdana" panose="020B0604030504040204" pitchFamily="34" charset="0"/>
              </a:rPr>
              <a:t>penggunaan</a:t>
            </a:r>
            <a:r>
              <a:rPr lang="en-US" sz="1400" spc="-120" dirty="0">
                <a:latin typeface="Verdana" panose="020B0604030504040204" pitchFamily="34" charset="0"/>
                <a:ea typeface="Verdana" panose="020B0604030504040204" pitchFamily="34" charset="0"/>
              </a:rPr>
              <a:t> </a:t>
            </a:r>
            <a:r>
              <a:rPr lang="en-US" sz="1400" spc="-10" dirty="0">
                <a:latin typeface="Verdana" panose="020B0604030504040204" pitchFamily="34" charset="0"/>
                <a:ea typeface="Verdana" panose="020B0604030504040204" pitchFamily="34" charset="0"/>
              </a:rPr>
              <a:t>material,</a:t>
            </a:r>
            <a:r>
              <a:rPr lang="en-US" sz="1400" spc="-114" dirty="0">
                <a:latin typeface="Verdana" panose="020B0604030504040204" pitchFamily="34" charset="0"/>
                <a:ea typeface="Verdana" panose="020B0604030504040204" pitchFamily="34" charset="0"/>
              </a:rPr>
              <a:t> </a:t>
            </a:r>
            <a:r>
              <a:rPr lang="en-US" sz="1400" spc="-5" dirty="0" err="1">
                <a:latin typeface="Verdana" panose="020B0604030504040204" pitchFamily="34" charset="0"/>
                <a:ea typeface="Verdana" panose="020B0604030504040204" pitchFamily="34" charset="0"/>
              </a:rPr>
              <a:t>peralatan</a:t>
            </a:r>
            <a:r>
              <a:rPr lang="en-US" sz="1400" spc="-5" dirty="0">
                <a:latin typeface="Verdana" panose="020B0604030504040204" pitchFamily="34" charset="0"/>
                <a:ea typeface="Verdana" panose="020B0604030504040204" pitchFamily="34" charset="0"/>
              </a:rPr>
              <a:t>, </a:t>
            </a:r>
            <a:r>
              <a:rPr lang="en-US" sz="1400" spc="-475" dirty="0">
                <a:latin typeface="Verdana" panose="020B0604030504040204" pitchFamily="34" charset="0"/>
                <a:ea typeface="Verdana" panose="020B0604030504040204" pitchFamily="34" charset="0"/>
              </a:rPr>
              <a:t> </a:t>
            </a:r>
            <a:r>
              <a:rPr lang="en-US" sz="1400" spc="35" dirty="0">
                <a:latin typeface="Verdana" panose="020B0604030504040204" pitchFamily="34" charset="0"/>
                <a:ea typeface="Verdana" panose="020B0604030504040204" pitchFamily="34" charset="0"/>
              </a:rPr>
              <a:t>da</a:t>
            </a:r>
            <a:r>
              <a:rPr lang="en-US" sz="1400" spc="65" dirty="0">
                <a:latin typeface="Verdana" panose="020B0604030504040204" pitchFamily="34" charset="0"/>
                <a:ea typeface="Verdana" panose="020B0604030504040204" pitchFamily="34" charset="0"/>
              </a:rPr>
              <a:t>n</a:t>
            </a:r>
            <a:r>
              <a:rPr lang="en-US" sz="1400" spc="-125" dirty="0">
                <a:latin typeface="Verdana" panose="020B0604030504040204" pitchFamily="34" charset="0"/>
                <a:ea typeface="Verdana" panose="020B0604030504040204" pitchFamily="34" charset="0"/>
              </a:rPr>
              <a:t> </a:t>
            </a:r>
            <a:r>
              <a:rPr lang="en-US" sz="1400" spc="15" dirty="0" err="1">
                <a:latin typeface="Verdana" panose="020B0604030504040204" pitchFamily="34" charset="0"/>
                <a:ea typeface="Verdana" panose="020B0604030504040204" pitchFamily="34" charset="0"/>
              </a:rPr>
              <a:t>t</a:t>
            </a:r>
            <a:r>
              <a:rPr lang="en-US" sz="1400" spc="35" dirty="0" err="1">
                <a:latin typeface="Verdana" panose="020B0604030504040204" pitchFamily="34" charset="0"/>
                <a:ea typeface="Verdana" panose="020B0604030504040204" pitchFamily="34" charset="0"/>
              </a:rPr>
              <a:t>e</a:t>
            </a:r>
            <a:r>
              <a:rPr lang="en-US" sz="1400" spc="25" dirty="0" err="1">
                <a:latin typeface="Verdana" panose="020B0604030504040204" pitchFamily="34" charset="0"/>
                <a:ea typeface="Verdana" panose="020B0604030504040204" pitchFamily="34" charset="0"/>
              </a:rPr>
              <a:t>k</a:t>
            </a:r>
            <a:r>
              <a:rPr lang="en-US" sz="1400" spc="60" dirty="0" err="1">
                <a:latin typeface="Verdana" panose="020B0604030504040204" pitchFamily="34" charset="0"/>
                <a:ea typeface="Verdana" panose="020B0604030504040204" pitchFamily="34" charset="0"/>
              </a:rPr>
              <a:t>n</a:t>
            </a:r>
            <a:r>
              <a:rPr lang="en-US" sz="1400" spc="30" dirty="0" err="1">
                <a:latin typeface="Verdana" panose="020B0604030504040204" pitchFamily="34" charset="0"/>
                <a:ea typeface="Verdana" panose="020B0604030504040204" pitchFamily="34" charset="0"/>
              </a:rPr>
              <a:t>o</a:t>
            </a:r>
            <a:r>
              <a:rPr lang="en-US" sz="1400" dirty="0" err="1">
                <a:latin typeface="Verdana" panose="020B0604030504040204" pitchFamily="34" charset="0"/>
                <a:ea typeface="Verdana" panose="020B0604030504040204" pitchFamily="34" charset="0"/>
              </a:rPr>
              <a:t>l</a:t>
            </a:r>
            <a:r>
              <a:rPr lang="en-US" sz="1400" spc="30" dirty="0" err="1">
                <a:latin typeface="Verdana" panose="020B0604030504040204" pitchFamily="34" charset="0"/>
                <a:ea typeface="Verdana" panose="020B0604030504040204" pitchFamily="34" charset="0"/>
              </a:rPr>
              <a:t>o</a:t>
            </a:r>
            <a:r>
              <a:rPr lang="en-US" sz="1400" spc="85" dirty="0" err="1">
                <a:latin typeface="Verdana" panose="020B0604030504040204" pitchFamily="34" charset="0"/>
                <a:ea typeface="Verdana" panose="020B0604030504040204" pitchFamily="34" charset="0"/>
              </a:rPr>
              <a:t>g</a:t>
            </a:r>
            <a:r>
              <a:rPr lang="en-US" sz="1400" spc="5" dirty="0" err="1">
                <a:latin typeface="Verdana" panose="020B0604030504040204" pitchFamily="34" charset="0"/>
                <a:ea typeface="Verdana" panose="020B0604030504040204" pitchFamily="34" charset="0"/>
              </a:rPr>
              <a:t>i</a:t>
            </a:r>
            <a:r>
              <a:rPr lang="en-US" sz="1400" spc="-120" dirty="0">
                <a:latin typeface="Verdana" panose="020B0604030504040204" pitchFamily="34" charset="0"/>
                <a:ea typeface="Verdana" panose="020B0604030504040204" pitchFamily="34" charset="0"/>
              </a:rPr>
              <a:t> </a:t>
            </a:r>
            <a:r>
              <a:rPr lang="en-US" sz="1400" spc="35" dirty="0" err="1">
                <a:latin typeface="Verdana" panose="020B0604030504040204" pitchFamily="34" charset="0"/>
                <a:ea typeface="Verdana" panose="020B0604030504040204" pitchFamily="34" charset="0"/>
              </a:rPr>
              <a:t>k</a:t>
            </a:r>
            <a:r>
              <a:rPr lang="en-US" sz="1400" spc="30" dirty="0" err="1">
                <a:latin typeface="Verdana" panose="020B0604030504040204" pitchFamily="34" charset="0"/>
                <a:ea typeface="Verdana" panose="020B0604030504040204" pitchFamily="34" charset="0"/>
              </a:rPr>
              <a:t>o</a:t>
            </a:r>
            <a:r>
              <a:rPr lang="en-US" sz="1400" spc="60" dirty="0" err="1">
                <a:latin typeface="Verdana" panose="020B0604030504040204" pitchFamily="34" charset="0"/>
                <a:ea typeface="Verdana" panose="020B0604030504040204" pitchFamily="34" charset="0"/>
              </a:rPr>
              <a:t>n</a:t>
            </a:r>
            <a:r>
              <a:rPr lang="en-US" sz="1400" spc="-35" dirty="0" err="1">
                <a:latin typeface="Verdana" panose="020B0604030504040204" pitchFamily="34" charset="0"/>
                <a:ea typeface="Verdana" panose="020B0604030504040204" pitchFamily="34" charset="0"/>
              </a:rPr>
              <a:t>s</a:t>
            </a:r>
            <a:r>
              <a:rPr lang="en-US" sz="1400" spc="20" dirty="0" err="1">
                <a:latin typeface="Verdana" panose="020B0604030504040204" pitchFamily="34" charset="0"/>
                <a:ea typeface="Verdana" panose="020B0604030504040204" pitchFamily="34" charset="0"/>
              </a:rPr>
              <a:t>t</a:t>
            </a:r>
            <a:r>
              <a:rPr lang="en-US" sz="1400" spc="-25" dirty="0" err="1">
                <a:latin typeface="Verdana" panose="020B0604030504040204" pitchFamily="34" charset="0"/>
                <a:ea typeface="Verdana" panose="020B0604030504040204" pitchFamily="34" charset="0"/>
              </a:rPr>
              <a:t>r</a:t>
            </a:r>
            <a:r>
              <a:rPr lang="en-US" sz="1400" spc="60" dirty="0" err="1">
                <a:latin typeface="Verdana" panose="020B0604030504040204" pitchFamily="34" charset="0"/>
                <a:ea typeface="Verdana" panose="020B0604030504040204" pitchFamily="34" charset="0"/>
              </a:rPr>
              <a:t>u</a:t>
            </a:r>
            <a:r>
              <a:rPr lang="en-US" sz="1400" dirty="0" err="1">
                <a:latin typeface="Verdana" panose="020B0604030504040204" pitchFamily="34" charset="0"/>
                <a:ea typeface="Verdana" panose="020B0604030504040204" pitchFamily="34" charset="0"/>
              </a:rPr>
              <a:t>k</a:t>
            </a:r>
            <a:r>
              <a:rPr lang="en-US" sz="1400" spc="-5" dirty="0" err="1">
                <a:latin typeface="Verdana" panose="020B0604030504040204" pitchFamily="34" charset="0"/>
                <a:ea typeface="Verdana" panose="020B0604030504040204" pitchFamily="34" charset="0"/>
              </a:rPr>
              <a:t>s</a:t>
            </a:r>
            <a:r>
              <a:rPr lang="en-US" sz="1400" dirty="0" err="1">
                <a:latin typeface="Verdana" panose="020B0604030504040204" pitchFamily="34" charset="0"/>
                <a:ea typeface="Verdana" panose="020B0604030504040204" pitchFamily="34" charset="0"/>
              </a:rPr>
              <a:t>i</a:t>
            </a:r>
            <a:r>
              <a:rPr lang="en-US" sz="1400" spc="-195" dirty="0">
                <a:latin typeface="Verdana" panose="020B0604030504040204" pitchFamily="34" charset="0"/>
                <a:ea typeface="Verdana" panose="020B0604030504040204" pitchFamily="34" charset="0"/>
              </a:rPr>
              <a:t>.</a:t>
            </a:r>
          </a:p>
          <a:p>
            <a:pPr marL="355600" marR="2215515" indent="-342900">
              <a:lnSpc>
                <a:spcPts val="1610"/>
              </a:lnSpc>
              <a:spcBef>
                <a:spcPts val="500"/>
              </a:spcBef>
              <a:buClr>
                <a:srgbClr val="1D3166"/>
              </a:buClr>
              <a:buFont typeface="Arial" panose="020B0604020202020204" pitchFamily="34" charset="0"/>
              <a:buAutoNum type="arabicPeriod" startAt="2"/>
              <a:tabLst>
                <a:tab pos="354965" algn="l"/>
                <a:tab pos="355600" algn="l"/>
              </a:tabLst>
            </a:pPr>
            <a:r>
              <a:rPr lang="en-US" sz="1400" spc="60" dirty="0" err="1">
                <a:solidFill>
                  <a:srgbClr val="C00000"/>
                </a:solidFill>
                <a:latin typeface="Verdana" panose="020B0604030504040204" pitchFamily="34" charset="0"/>
                <a:ea typeface="Verdana" panose="020B0604030504040204" pitchFamily="34" charset="0"/>
              </a:rPr>
              <a:t>pengelolaan</a:t>
            </a:r>
            <a:r>
              <a:rPr lang="en-US" sz="1400" spc="-105" dirty="0">
                <a:solidFill>
                  <a:srgbClr val="C00000"/>
                </a:solidFill>
                <a:latin typeface="Verdana" panose="020B0604030504040204" pitchFamily="34" charset="0"/>
                <a:ea typeface="Verdana" panose="020B0604030504040204" pitchFamily="34" charset="0"/>
              </a:rPr>
              <a:t> </a:t>
            </a:r>
            <a:r>
              <a:rPr lang="en-US" sz="1400" spc="75" dirty="0">
                <a:solidFill>
                  <a:srgbClr val="C00000"/>
                </a:solidFill>
                <a:latin typeface="Verdana" panose="020B0604030504040204" pitchFamily="34" charset="0"/>
                <a:ea typeface="Verdana" panose="020B0604030504040204" pitchFamily="34" charset="0"/>
              </a:rPr>
              <a:t>dan</a:t>
            </a:r>
            <a:r>
              <a:rPr lang="en-US" sz="1400" spc="-100" dirty="0">
                <a:solidFill>
                  <a:srgbClr val="C00000"/>
                </a:solidFill>
                <a:latin typeface="Verdana" panose="020B0604030504040204" pitchFamily="34" charset="0"/>
                <a:ea typeface="Verdana" panose="020B0604030504040204" pitchFamily="34" charset="0"/>
              </a:rPr>
              <a:t> </a:t>
            </a:r>
            <a:r>
              <a:rPr lang="en-US" sz="1400" spc="60" dirty="0" err="1">
                <a:solidFill>
                  <a:srgbClr val="C00000"/>
                </a:solidFill>
                <a:latin typeface="Verdana" panose="020B0604030504040204" pitchFamily="34" charset="0"/>
                <a:ea typeface="Verdana" panose="020B0604030504040204" pitchFamily="34" charset="0"/>
              </a:rPr>
              <a:t>pemanfaatan</a:t>
            </a:r>
            <a:r>
              <a:rPr lang="en-US" sz="1400" spc="-105" dirty="0">
                <a:solidFill>
                  <a:srgbClr val="C00000"/>
                </a:solidFill>
                <a:latin typeface="Verdana" panose="020B0604030504040204" pitchFamily="34" charset="0"/>
                <a:ea typeface="Verdana" panose="020B0604030504040204" pitchFamily="34" charset="0"/>
              </a:rPr>
              <a:t> </a:t>
            </a:r>
            <a:r>
              <a:rPr lang="en-US" sz="1400" spc="65" dirty="0" err="1">
                <a:solidFill>
                  <a:srgbClr val="C00000"/>
                </a:solidFill>
                <a:latin typeface="Verdana" panose="020B0604030504040204" pitchFamily="34" charset="0"/>
                <a:ea typeface="Verdana" panose="020B0604030504040204" pitchFamily="34" charset="0"/>
              </a:rPr>
              <a:t>sumber</a:t>
            </a:r>
            <a:r>
              <a:rPr lang="en-US" sz="1400" spc="-100" dirty="0">
                <a:solidFill>
                  <a:srgbClr val="C00000"/>
                </a:solidFill>
                <a:latin typeface="Verdana" panose="020B0604030504040204" pitchFamily="34" charset="0"/>
                <a:ea typeface="Verdana" panose="020B0604030504040204" pitchFamily="34" charset="0"/>
              </a:rPr>
              <a:t> </a:t>
            </a:r>
            <a:r>
              <a:rPr lang="en-US" sz="1400" spc="40" dirty="0">
                <a:solidFill>
                  <a:srgbClr val="C00000"/>
                </a:solidFill>
                <a:latin typeface="Verdana" panose="020B0604030504040204" pitchFamily="34" charset="0"/>
                <a:ea typeface="Verdana" panose="020B0604030504040204" pitchFamily="34" charset="0"/>
              </a:rPr>
              <a:t>material </a:t>
            </a:r>
            <a:r>
              <a:rPr lang="en-US" sz="1400" spc="-459" dirty="0">
                <a:solidFill>
                  <a:srgbClr val="C00000"/>
                </a:solidFill>
                <a:latin typeface="Verdana" panose="020B0604030504040204" pitchFamily="34" charset="0"/>
                <a:ea typeface="Verdana" panose="020B0604030504040204" pitchFamily="34" charset="0"/>
              </a:rPr>
              <a:t> </a:t>
            </a:r>
            <a:r>
              <a:rPr lang="en-US" sz="1400" spc="10" dirty="0" err="1">
                <a:solidFill>
                  <a:srgbClr val="C00000"/>
                </a:solidFill>
                <a:latin typeface="Verdana" panose="020B0604030504040204" pitchFamily="34" charset="0"/>
                <a:ea typeface="Verdana" panose="020B0604030504040204" pitchFamily="34" charset="0"/>
              </a:rPr>
              <a:t>konstruksi</a:t>
            </a:r>
            <a:r>
              <a:rPr lang="en-US" sz="1400" spc="10" dirty="0">
                <a:solidFill>
                  <a:srgbClr val="C00000"/>
                </a:solidFill>
                <a:latin typeface="Verdana" panose="020B0604030504040204" pitchFamily="34" charset="0"/>
                <a:ea typeface="Verdana" panose="020B0604030504040204" pitchFamily="34" charset="0"/>
              </a:rPr>
              <a:t>*</a:t>
            </a:r>
            <a:endParaRPr lang="en-US" sz="1400" dirty="0">
              <a:latin typeface="Verdana" panose="020B0604030504040204" pitchFamily="34" charset="0"/>
              <a:ea typeface="Verdana" panose="020B0604030504040204" pitchFamily="34" charset="0"/>
            </a:endParaRPr>
          </a:p>
          <a:p>
            <a:pPr marL="3794760" marR="302895">
              <a:lnSpc>
                <a:spcPct val="102200"/>
              </a:lnSpc>
              <a:spcBef>
                <a:spcPts val="415"/>
              </a:spcBef>
            </a:pPr>
            <a:r>
              <a:rPr lang="en-US" sz="1400" b="1" spc="-5" dirty="0">
                <a:latin typeface="Verdana" panose="020B0604030504040204" pitchFamily="34" charset="0"/>
                <a:ea typeface="Verdana" panose="020B0604030504040204" pitchFamily="34" charset="0"/>
                <a:cs typeface="Tahoma"/>
              </a:rPr>
              <a:t>TERTIB </a:t>
            </a:r>
            <a:r>
              <a:rPr lang="en-US" sz="1400" b="1" spc="100" dirty="0">
                <a:latin typeface="Verdana" panose="020B0604030504040204" pitchFamily="34" charset="0"/>
                <a:ea typeface="Verdana" panose="020B0604030504040204" pitchFamily="34" charset="0"/>
                <a:cs typeface="Tahoma"/>
              </a:rPr>
              <a:t>PEMANFAATAN </a:t>
            </a:r>
            <a:r>
              <a:rPr lang="en-US" sz="1400" b="1" spc="-520" dirty="0">
                <a:latin typeface="Verdana" panose="020B0604030504040204" pitchFamily="34" charset="0"/>
                <a:ea typeface="Verdana" panose="020B0604030504040204" pitchFamily="34" charset="0"/>
                <a:cs typeface="Tahoma"/>
              </a:rPr>
              <a:t> </a:t>
            </a:r>
            <a:r>
              <a:rPr lang="en-US" sz="1400" b="1" spc="90" dirty="0">
                <a:latin typeface="Verdana" panose="020B0604030504040204" pitchFamily="34" charset="0"/>
                <a:ea typeface="Verdana" panose="020B0604030504040204" pitchFamily="34" charset="0"/>
                <a:cs typeface="Tahoma"/>
              </a:rPr>
              <a:t>PRODUK</a:t>
            </a:r>
            <a:r>
              <a:rPr lang="en-US" sz="1400" b="1" spc="-20" dirty="0">
                <a:latin typeface="Verdana" panose="020B0604030504040204" pitchFamily="34" charset="0"/>
                <a:ea typeface="Verdana" panose="020B0604030504040204" pitchFamily="34" charset="0"/>
                <a:cs typeface="Tahoma"/>
              </a:rPr>
              <a:t> </a:t>
            </a:r>
            <a:r>
              <a:rPr lang="en-US" sz="1400" b="1" spc="100" dirty="0">
                <a:latin typeface="Verdana" panose="020B0604030504040204" pitchFamily="34" charset="0"/>
                <a:ea typeface="Verdana" panose="020B0604030504040204" pitchFamily="34" charset="0"/>
                <a:cs typeface="Tahoma"/>
              </a:rPr>
              <a:t>JAKON</a:t>
            </a:r>
            <a:endParaRPr lang="en-US" sz="1400" dirty="0">
              <a:latin typeface="Verdana" panose="020B0604030504040204" pitchFamily="34" charset="0"/>
              <a:ea typeface="Verdana" panose="020B0604030504040204" pitchFamily="34" charset="0"/>
              <a:cs typeface="Tahoma"/>
            </a:endParaRPr>
          </a:p>
          <a:p>
            <a:pPr marL="4137660" lvl="1" indent="-343535">
              <a:lnSpc>
                <a:spcPct val="100000"/>
              </a:lnSpc>
              <a:spcBef>
                <a:spcPts val="40"/>
              </a:spcBef>
              <a:buClr>
                <a:srgbClr val="434343"/>
              </a:buClr>
              <a:buFont typeface="Arial" panose="020B0604020202020204" pitchFamily="34" charset="0"/>
              <a:buAutoNum type="arabicPeriod"/>
              <a:tabLst>
                <a:tab pos="4137660" algn="l"/>
                <a:tab pos="4138295" algn="l"/>
              </a:tabLst>
            </a:pPr>
            <a:r>
              <a:rPr lang="en-US" sz="1400" spc="25" dirty="0" err="1">
                <a:solidFill>
                  <a:srgbClr val="1D3166"/>
                </a:solidFill>
                <a:latin typeface="Verdana" panose="020B0604030504040204" pitchFamily="34" charset="0"/>
                <a:ea typeface="Verdana" panose="020B0604030504040204" pitchFamily="34" charset="0"/>
                <a:cs typeface="Verdana"/>
              </a:rPr>
              <a:t>f</a:t>
            </a:r>
            <a:r>
              <a:rPr lang="en-US" sz="1400" spc="40" dirty="0" err="1">
                <a:solidFill>
                  <a:srgbClr val="1D3166"/>
                </a:solidFill>
                <a:latin typeface="Verdana" panose="020B0604030504040204" pitchFamily="34" charset="0"/>
                <a:ea typeface="Verdana" panose="020B0604030504040204" pitchFamily="34" charset="0"/>
                <a:cs typeface="Verdana"/>
              </a:rPr>
              <a:t>u</a:t>
            </a:r>
            <a:r>
              <a:rPr lang="en-US" sz="1400" spc="60" dirty="0" err="1">
                <a:solidFill>
                  <a:srgbClr val="1D3166"/>
                </a:solidFill>
                <a:latin typeface="Verdana" panose="020B0604030504040204" pitchFamily="34" charset="0"/>
                <a:ea typeface="Verdana" panose="020B0604030504040204" pitchFamily="34" charset="0"/>
                <a:cs typeface="Verdana"/>
              </a:rPr>
              <a:t>n</a:t>
            </a:r>
            <a:r>
              <a:rPr lang="en-US" sz="1400" spc="85" dirty="0" err="1">
                <a:solidFill>
                  <a:srgbClr val="1D3166"/>
                </a:solidFill>
                <a:latin typeface="Verdana" panose="020B0604030504040204" pitchFamily="34" charset="0"/>
                <a:ea typeface="Verdana" panose="020B0604030504040204" pitchFamily="34" charset="0"/>
                <a:cs typeface="Verdana"/>
              </a:rPr>
              <a:t>g</a:t>
            </a:r>
            <a:r>
              <a:rPr lang="en-US" sz="1400" spc="-35" dirty="0" err="1">
                <a:solidFill>
                  <a:srgbClr val="1D3166"/>
                </a:solidFill>
                <a:latin typeface="Verdana" panose="020B0604030504040204" pitchFamily="34" charset="0"/>
                <a:ea typeface="Verdana" panose="020B0604030504040204" pitchFamily="34" charset="0"/>
                <a:cs typeface="Verdana"/>
              </a:rPr>
              <a:t>s</a:t>
            </a:r>
            <a:r>
              <a:rPr lang="en-US" sz="1400" spc="5" dirty="0" err="1">
                <a:solidFill>
                  <a:srgbClr val="1D3166"/>
                </a:solidFill>
                <a:latin typeface="Verdana" panose="020B0604030504040204" pitchFamily="34" charset="0"/>
                <a:ea typeface="Verdana" panose="020B0604030504040204" pitchFamily="34" charset="0"/>
                <a:cs typeface="Verdana"/>
              </a:rPr>
              <a:t>i</a:t>
            </a:r>
            <a:r>
              <a:rPr lang="en-US" sz="1400" dirty="0">
                <a:solidFill>
                  <a:srgbClr val="1D3166"/>
                </a:solidFill>
                <a:latin typeface="Verdana" panose="020B0604030504040204" pitchFamily="34" charset="0"/>
                <a:ea typeface="Verdana" panose="020B0604030504040204" pitchFamily="34" charset="0"/>
                <a:cs typeface="Verdana"/>
              </a:rPr>
              <a:t> </a:t>
            </a:r>
            <a:r>
              <a:rPr lang="en-US" sz="1400" spc="-240" dirty="0">
                <a:solidFill>
                  <a:srgbClr val="1D3166"/>
                </a:solidFill>
                <a:latin typeface="Verdana" panose="020B0604030504040204" pitchFamily="34" charset="0"/>
                <a:ea typeface="Verdana" panose="020B0604030504040204" pitchFamily="34" charset="0"/>
                <a:cs typeface="Verdana"/>
              </a:rPr>
              <a:t> </a:t>
            </a:r>
            <a:r>
              <a:rPr lang="en-US" sz="1400" spc="45" dirty="0" err="1">
                <a:solidFill>
                  <a:srgbClr val="1D3166"/>
                </a:solidFill>
                <a:latin typeface="Verdana" panose="020B0604030504040204" pitchFamily="34" charset="0"/>
                <a:ea typeface="Verdana" panose="020B0604030504040204" pitchFamily="34" charset="0"/>
                <a:cs typeface="Verdana"/>
              </a:rPr>
              <a:t>p</a:t>
            </a:r>
            <a:r>
              <a:rPr lang="en-US" sz="1400" spc="55" dirty="0" err="1">
                <a:solidFill>
                  <a:srgbClr val="1D3166"/>
                </a:solidFill>
                <a:latin typeface="Verdana" panose="020B0604030504040204" pitchFamily="34" charset="0"/>
                <a:ea typeface="Verdana" panose="020B0604030504040204" pitchFamily="34" charset="0"/>
                <a:cs typeface="Verdana"/>
              </a:rPr>
              <a:t>e</a:t>
            </a:r>
            <a:r>
              <a:rPr lang="en-US" sz="1400" spc="-25" dirty="0" err="1">
                <a:solidFill>
                  <a:srgbClr val="1D3166"/>
                </a:solidFill>
                <a:latin typeface="Verdana" panose="020B0604030504040204" pitchFamily="34" charset="0"/>
                <a:ea typeface="Verdana" panose="020B0604030504040204" pitchFamily="34" charset="0"/>
                <a:cs typeface="Verdana"/>
              </a:rPr>
              <a:t>r</a:t>
            </a:r>
            <a:r>
              <a:rPr lang="en-US" sz="1400" spc="60" dirty="0" err="1">
                <a:solidFill>
                  <a:srgbClr val="1D3166"/>
                </a:solidFill>
                <a:latin typeface="Verdana" panose="020B0604030504040204" pitchFamily="34" charset="0"/>
                <a:ea typeface="Verdana" panose="020B0604030504040204" pitchFamily="34" charset="0"/>
                <a:cs typeface="Verdana"/>
              </a:rPr>
              <a:t>un</a:t>
            </a:r>
            <a:r>
              <a:rPr lang="en-US" sz="1400" spc="25" dirty="0" err="1">
                <a:solidFill>
                  <a:srgbClr val="1D3166"/>
                </a:solidFill>
                <a:latin typeface="Verdana" panose="020B0604030504040204" pitchFamily="34" charset="0"/>
                <a:ea typeface="Verdana" panose="020B0604030504040204" pitchFamily="34" charset="0"/>
                <a:cs typeface="Verdana"/>
              </a:rPr>
              <a:t>t</a:t>
            </a:r>
            <a:r>
              <a:rPr lang="en-US" sz="1400" spc="55" dirty="0" err="1">
                <a:solidFill>
                  <a:srgbClr val="1D3166"/>
                </a:solidFill>
                <a:latin typeface="Verdana" panose="020B0604030504040204" pitchFamily="34" charset="0"/>
                <a:ea typeface="Verdana" panose="020B0604030504040204" pitchFamily="34" charset="0"/>
                <a:cs typeface="Verdana"/>
              </a:rPr>
              <a:t>u</a:t>
            </a:r>
            <a:r>
              <a:rPr lang="en-US" sz="1400" spc="30" dirty="0" err="1">
                <a:solidFill>
                  <a:srgbClr val="1D3166"/>
                </a:solidFill>
                <a:latin typeface="Verdana" panose="020B0604030504040204" pitchFamily="34" charset="0"/>
                <a:ea typeface="Verdana" panose="020B0604030504040204" pitchFamily="34" charset="0"/>
                <a:cs typeface="Verdana"/>
              </a:rPr>
              <a:t>k</a:t>
            </a:r>
            <a:r>
              <a:rPr lang="en-US" sz="1400" spc="-5" dirty="0" err="1">
                <a:solidFill>
                  <a:srgbClr val="1D3166"/>
                </a:solidFill>
                <a:latin typeface="Verdana" panose="020B0604030504040204" pitchFamily="34" charset="0"/>
                <a:ea typeface="Verdana" panose="020B0604030504040204" pitchFamily="34" charset="0"/>
                <a:cs typeface="Verdana"/>
              </a:rPr>
              <a:t>a</a:t>
            </a:r>
            <a:r>
              <a:rPr lang="en-US" sz="1400" spc="65" dirty="0" err="1">
                <a:solidFill>
                  <a:srgbClr val="1D3166"/>
                </a:solidFill>
                <a:latin typeface="Verdana" panose="020B0604030504040204" pitchFamily="34" charset="0"/>
                <a:ea typeface="Verdana" panose="020B0604030504040204" pitchFamily="34" charset="0"/>
                <a:cs typeface="Verdana"/>
              </a:rPr>
              <a:t>n</a:t>
            </a:r>
            <a:r>
              <a:rPr lang="en-US" sz="1400" spc="-125" dirty="0">
                <a:solidFill>
                  <a:srgbClr val="1D3166"/>
                </a:solidFill>
                <a:latin typeface="Verdana" panose="020B0604030504040204" pitchFamily="34" charset="0"/>
                <a:ea typeface="Verdana" panose="020B0604030504040204" pitchFamily="34" charset="0"/>
                <a:cs typeface="Verdana"/>
              </a:rPr>
              <a:t> </a:t>
            </a:r>
            <a:r>
              <a:rPr lang="en-US" sz="1400" spc="35" dirty="0" err="1">
                <a:solidFill>
                  <a:srgbClr val="1D3166"/>
                </a:solidFill>
                <a:latin typeface="Verdana" panose="020B0604030504040204" pitchFamily="34" charset="0"/>
                <a:ea typeface="Verdana" panose="020B0604030504040204" pitchFamily="34" charset="0"/>
                <a:cs typeface="Verdana"/>
              </a:rPr>
              <a:t>k</a:t>
            </a:r>
            <a:r>
              <a:rPr lang="en-US" sz="1400" spc="30" dirty="0" err="1">
                <a:solidFill>
                  <a:srgbClr val="1D3166"/>
                </a:solidFill>
                <a:latin typeface="Verdana" panose="020B0604030504040204" pitchFamily="34" charset="0"/>
                <a:ea typeface="Verdana" panose="020B0604030504040204" pitchFamily="34" charset="0"/>
                <a:cs typeface="Verdana"/>
              </a:rPr>
              <a:t>o</a:t>
            </a:r>
            <a:r>
              <a:rPr lang="en-US" sz="1400" spc="60" dirty="0" err="1">
                <a:solidFill>
                  <a:srgbClr val="1D3166"/>
                </a:solidFill>
                <a:latin typeface="Verdana" panose="020B0604030504040204" pitchFamily="34" charset="0"/>
                <a:ea typeface="Verdana" panose="020B0604030504040204" pitchFamily="34" charset="0"/>
                <a:cs typeface="Verdana"/>
              </a:rPr>
              <a:t>n</a:t>
            </a:r>
            <a:r>
              <a:rPr lang="en-US" sz="1400" spc="-35" dirty="0" err="1">
                <a:solidFill>
                  <a:srgbClr val="1D3166"/>
                </a:solidFill>
                <a:latin typeface="Verdana" panose="020B0604030504040204" pitchFamily="34" charset="0"/>
                <a:ea typeface="Verdana" panose="020B0604030504040204" pitchFamily="34" charset="0"/>
                <a:cs typeface="Verdana"/>
              </a:rPr>
              <a:t>s</a:t>
            </a:r>
            <a:r>
              <a:rPr lang="en-US" sz="1400" spc="20" dirty="0" err="1">
                <a:solidFill>
                  <a:srgbClr val="1D3166"/>
                </a:solidFill>
                <a:latin typeface="Verdana" panose="020B0604030504040204" pitchFamily="34" charset="0"/>
                <a:ea typeface="Verdana" panose="020B0604030504040204" pitchFamily="34" charset="0"/>
                <a:cs typeface="Verdana"/>
              </a:rPr>
              <a:t>t</a:t>
            </a:r>
            <a:r>
              <a:rPr lang="en-US" sz="1400" spc="-25" dirty="0" err="1">
                <a:solidFill>
                  <a:srgbClr val="1D3166"/>
                </a:solidFill>
                <a:latin typeface="Verdana" panose="020B0604030504040204" pitchFamily="34" charset="0"/>
                <a:ea typeface="Verdana" panose="020B0604030504040204" pitchFamily="34" charset="0"/>
                <a:cs typeface="Verdana"/>
              </a:rPr>
              <a:t>r</a:t>
            </a:r>
            <a:r>
              <a:rPr lang="en-US" sz="1400" spc="60" dirty="0" err="1">
                <a:solidFill>
                  <a:srgbClr val="1D3166"/>
                </a:solidFill>
                <a:latin typeface="Verdana" panose="020B0604030504040204" pitchFamily="34" charset="0"/>
                <a:ea typeface="Verdana" panose="020B0604030504040204" pitchFamily="34" charset="0"/>
                <a:cs typeface="Verdana"/>
              </a:rPr>
              <a:t>u</a:t>
            </a:r>
            <a:r>
              <a:rPr lang="en-US" sz="1400" dirty="0" err="1">
                <a:solidFill>
                  <a:srgbClr val="1D3166"/>
                </a:solidFill>
                <a:latin typeface="Verdana" panose="020B0604030504040204" pitchFamily="34" charset="0"/>
                <a:ea typeface="Verdana" panose="020B0604030504040204" pitchFamily="34" charset="0"/>
                <a:cs typeface="Verdana"/>
              </a:rPr>
              <a:t>k</a:t>
            </a:r>
            <a:r>
              <a:rPr lang="en-US" sz="1400" spc="-5" dirty="0" err="1">
                <a:solidFill>
                  <a:srgbClr val="1D3166"/>
                </a:solidFill>
                <a:latin typeface="Verdana" panose="020B0604030504040204" pitchFamily="34" charset="0"/>
                <a:ea typeface="Verdana" panose="020B0604030504040204" pitchFamily="34" charset="0"/>
                <a:cs typeface="Verdana"/>
              </a:rPr>
              <a:t>s</a:t>
            </a:r>
            <a:r>
              <a:rPr lang="en-US" sz="1400" dirty="0" err="1">
                <a:solidFill>
                  <a:srgbClr val="1D3166"/>
                </a:solidFill>
                <a:latin typeface="Verdana" panose="020B0604030504040204" pitchFamily="34" charset="0"/>
                <a:ea typeface="Verdana" panose="020B0604030504040204" pitchFamily="34" charset="0"/>
                <a:cs typeface="Verdana"/>
              </a:rPr>
              <a:t>i</a:t>
            </a:r>
            <a:r>
              <a:rPr lang="en-US" sz="1400" spc="-320" dirty="0">
                <a:solidFill>
                  <a:srgbClr val="1D3166"/>
                </a:solidFill>
                <a:latin typeface="Verdana" panose="020B0604030504040204" pitchFamily="34" charset="0"/>
                <a:ea typeface="Verdana" panose="020B0604030504040204" pitchFamily="34" charset="0"/>
                <a:cs typeface="Verdana"/>
              </a:rPr>
              <a:t>;</a:t>
            </a:r>
            <a:endParaRPr lang="en-US" sz="1400" dirty="0">
              <a:latin typeface="Verdana" panose="020B0604030504040204" pitchFamily="34" charset="0"/>
              <a:ea typeface="Verdana" panose="020B0604030504040204" pitchFamily="34" charset="0"/>
              <a:cs typeface="Verdana"/>
            </a:endParaRPr>
          </a:p>
        </p:txBody>
      </p:sp>
    </p:spTree>
    <p:extLst>
      <p:ext uri="{BB962C8B-B14F-4D97-AF65-F5344CB8AC3E}">
        <p14:creationId xmlns:p14="http://schemas.microsoft.com/office/powerpoint/2010/main" val="3390713224"/>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0"/>
            <a:ext cx="12192000" cy="6858634"/>
            <a:chOff x="0" y="0"/>
            <a:chExt cx="12192000" cy="6858634"/>
          </a:xfrm>
        </p:grpSpPr>
        <p:pic>
          <p:nvPicPr>
            <p:cNvPr id="3" name="object 3"/>
            <p:cNvPicPr/>
            <p:nvPr/>
          </p:nvPicPr>
          <p:blipFill>
            <a:blip r:embed="rId2" cstate="print"/>
            <a:stretch>
              <a:fillRect/>
            </a:stretch>
          </p:blipFill>
          <p:spPr>
            <a:xfrm>
              <a:off x="0" y="0"/>
              <a:ext cx="5413248" cy="6857999"/>
            </a:xfrm>
            <a:prstGeom prst="rect">
              <a:avLst/>
            </a:prstGeom>
          </p:spPr>
        </p:pic>
        <p:sp>
          <p:nvSpPr>
            <p:cNvPr id="4" name="object 4"/>
            <p:cNvSpPr/>
            <p:nvPr/>
          </p:nvSpPr>
          <p:spPr>
            <a:xfrm>
              <a:off x="9004" y="0"/>
              <a:ext cx="5410835" cy="6858000"/>
            </a:xfrm>
            <a:custGeom>
              <a:avLst/>
              <a:gdLst/>
              <a:ahLst/>
              <a:cxnLst/>
              <a:rect l="l" t="t" r="r" b="b"/>
              <a:pathLst>
                <a:path w="5410835" h="6858000">
                  <a:moveTo>
                    <a:pt x="5408624" y="5186489"/>
                  </a:moveTo>
                  <a:lnTo>
                    <a:pt x="6003" y="5186489"/>
                  </a:lnTo>
                  <a:lnTo>
                    <a:pt x="9329" y="5262778"/>
                  </a:lnTo>
                  <a:lnTo>
                    <a:pt x="10177" y="5269344"/>
                  </a:lnTo>
                  <a:lnTo>
                    <a:pt x="10345" y="5272963"/>
                  </a:lnTo>
                  <a:lnTo>
                    <a:pt x="15083" y="5307368"/>
                  </a:lnTo>
                  <a:lnTo>
                    <a:pt x="29275" y="5417375"/>
                  </a:lnTo>
                  <a:lnTo>
                    <a:pt x="31971" y="5430024"/>
                  </a:lnTo>
                  <a:lnTo>
                    <a:pt x="32995" y="5437479"/>
                  </a:lnTo>
                  <a:lnTo>
                    <a:pt x="41759" y="5475947"/>
                  </a:lnTo>
                  <a:lnTo>
                    <a:pt x="61252" y="5567387"/>
                  </a:lnTo>
                  <a:lnTo>
                    <a:pt x="66803" y="5585879"/>
                  </a:lnTo>
                  <a:lnTo>
                    <a:pt x="69262" y="5596681"/>
                  </a:lnTo>
                  <a:lnTo>
                    <a:pt x="81083" y="5633482"/>
                  </a:lnTo>
                  <a:lnTo>
                    <a:pt x="104705" y="5712208"/>
                  </a:lnTo>
                  <a:lnTo>
                    <a:pt x="114052" y="5736101"/>
                  </a:lnTo>
                  <a:lnTo>
                    <a:pt x="118463" y="5749837"/>
                  </a:lnTo>
                  <a:lnTo>
                    <a:pt x="132456" y="5783159"/>
                  </a:lnTo>
                  <a:lnTo>
                    <a:pt x="159083" y="5851244"/>
                  </a:lnTo>
                  <a:lnTo>
                    <a:pt x="173114" y="5879985"/>
                  </a:lnTo>
                  <a:lnTo>
                    <a:pt x="179930" y="5896217"/>
                  </a:lnTo>
                  <a:lnTo>
                    <a:pt x="195279" y="5925393"/>
                  </a:lnTo>
                  <a:lnTo>
                    <a:pt x="223831" y="5983885"/>
                  </a:lnTo>
                  <a:lnTo>
                    <a:pt x="243396" y="6016859"/>
                  </a:lnTo>
                  <a:lnTo>
                    <a:pt x="252985" y="6035089"/>
                  </a:lnTo>
                  <a:lnTo>
                    <a:pt x="268948" y="6059916"/>
                  </a:lnTo>
                  <a:lnTo>
                    <a:pt x="298389" y="6109536"/>
                  </a:lnTo>
                  <a:lnTo>
                    <a:pt x="324307" y="6146040"/>
                  </a:lnTo>
                  <a:lnTo>
                    <a:pt x="336959" y="6165721"/>
                  </a:lnTo>
                  <a:lnTo>
                    <a:pt x="352856" y="6186247"/>
                  </a:lnTo>
                  <a:lnTo>
                    <a:pt x="382208" y="6227588"/>
                  </a:lnTo>
                  <a:lnTo>
                    <a:pt x="415281" y="6266859"/>
                  </a:lnTo>
                  <a:lnTo>
                    <a:pt x="431175" y="6287382"/>
                  </a:lnTo>
                  <a:lnTo>
                    <a:pt x="446391" y="6303797"/>
                  </a:lnTo>
                  <a:lnTo>
                    <a:pt x="474730" y="6337443"/>
                  </a:lnTo>
                  <a:lnTo>
                    <a:pt x="515784" y="6378655"/>
                  </a:lnTo>
                  <a:lnTo>
                    <a:pt x="534962" y="6399340"/>
                  </a:lnTo>
                  <a:lnTo>
                    <a:pt x="548941" y="6411939"/>
                  </a:lnTo>
                  <a:lnTo>
                    <a:pt x="575399" y="6438497"/>
                  </a:lnTo>
                  <a:lnTo>
                    <a:pt x="625352" y="6480785"/>
                  </a:lnTo>
                  <a:lnTo>
                    <a:pt x="647642" y="6500869"/>
                  </a:lnTo>
                  <a:lnTo>
                    <a:pt x="659882" y="6510016"/>
                  </a:lnTo>
                  <a:lnTo>
                    <a:pt x="683668" y="6530150"/>
                  </a:lnTo>
                  <a:lnTo>
                    <a:pt x="743688" y="6572655"/>
                  </a:lnTo>
                  <a:lnTo>
                    <a:pt x="768543" y="6591231"/>
                  </a:lnTo>
                  <a:lnTo>
                    <a:pt x="778585" y="6597365"/>
                  </a:lnTo>
                  <a:lnTo>
                    <a:pt x="798967" y="6611799"/>
                  </a:lnTo>
                  <a:lnTo>
                    <a:pt x="870891" y="6653752"/>
                  </a:lnTo>
                  <a:lnTo>
                    <a:pt x="896991" y="6669697"/>
                  </a:lnTo>
                  <a:lnTo>
                    <a:pt x="904423" y="6673315"/>
                  </a:lnTo>
                  <a:lnTo>
                    <a:pt x="920755" y="6682841"/>
                  </a:lnTo>
                  <a:lnTo>
                    <a:pt x="1008259" y="6723834"/>
                  </a:lnTo>
                  <a:lnTo>
                    <a:pt x="1032316" y="6735537"/>
                  </a:lnTo>
                  <a:lnTo>
                    <a:pt x="1036763" y="6737188"/>
                  </a:lnTo>
                  <a:lnTo>
                    <a:pt x="1048471" y="6742672"/>
                  </a:lnTo>
                  <a:lnTo>
                    <a:pt x="1162534" y="6783827"/>
                  </a:lnTo>
                  <a:lnTo>
                    <a:pt x="1173836" y="6788019"/>
                  </a:lnTo>
                  <a:lnTo>
                    <a:pt x="1174971" y="6788315"/>
                  </a:lnTo>
                  <a:lnTo>
                    <a:pt x="1181564" y="6790694"/>
                  </a:lnTo>
                  <a:lnTo>
                    <a:pt x="1227024" y="6803971"/>
                  </a:lnTo>
                  <a:lnTo>
                    <a:pt x="1273000" y="6815848"/>
                  </a:lnTo>
                  <a:lnTo>
                    <a:pt x="1319471" y="6826300"/>
                  </a:lnTo>
                  <a:lnTo>
                    <a:pt x="1366416" y="6835307"/>
                  </a:lnTo>
                  <a:lnTo>
                    <a:pt x="1413813" y="6842845"/>
                  </a:lnTo>
                  <a:lnTo>
                    <a:pt x="1461642" y="6848894"/>
                  </a:lnTo>
                  <a:lnTo>
                    <a:pt x="1468017" y="6849241"/>
                  </a:lnTo>
                  <a:lnTo>
                    <a:pt x="1472792" y="6849981"/>
                  </a:lnTo>
                  <a:lnTo>
                    <a:pt x="1551507" y="6854027"/>
                  </a:lnTo>
                  <a:lnTo>
                    <a:pt x="1551507" y="6858001"/>
                  </a:lnTo>
                  <a:lnTo>
                    <a:pt x="5408624" y="6858001"/>
                  </a:lnTo>
                  <a:lnTo>
                    <a:pt x="5408624" y="5186489"/>
                  </a:lnTo>
                  <a:close/>
                </a:path>
                <a:path w="5410835" h="6858000">
                  <a:moveTo>
                    <a:pt x="5408611" y="3615956"/>
                  </a:moveTo>
                  <a:lnTo>
                    <a:pt x="0" y="3615956"/>
                  </a:lnTo>
                  <a:lnTo>
                    <a:pt x="0" y="5092979"/>
                  </a:lnTo>
                  <a:lnTo>
                    <a:pt x="1944" y="5092979"/>
                  </a:lnTo>
                  <a:lnTo>
                    <a:pt x="1944" y="5186489"/>
                  </a:lnTo>
                  <a:lnTo>
                    <a:pt x="5410554" y="5186489"/>
                  </a:lnTo>
                  <a:lnTo>
                    <a:pt x="5410554" y="3709466"/>
                  </a:lnTo>
                  <a:lnTo>
                    <a:pt x="5408611" y="3709466"/>
                  </a:lnTo>
                  <a:lnTo>
                    <a:pt x="5408611" y="3615956"/>
                  </a:lnTo>
                  <a:close/>
                </a:path>
                <a:path w="5410835" h="6858000">
                  <a:moveTo>
                    <a:pt x="3859046" y="0"/>
                  </a:moveTo>
                  <a:lnTo>
                    <a:pt x="0" y="0"/>
                  </a:lnTo>
                  <a:lnTo>
                    <a:pt x="0" y="3603358"/>
                  </a:lnTo>
                  <a:lnTo>
                    <a:pt x="1926" y="3603358"/>
                  </a:lnTo>
                  <a:lnTo>
                    <a:pt x="1926" y="3615956"/>
                  </a:lnTo>
                  <a:lnTo>
                    <a:pt x="5404560" y="3615956"/>
                  </a:lnTo>
                  <a:lnTo>
                    <a:pt x="5401220" y="3539667"/>
                  </a:lnTo>
                  <a:lnTo>
                    <a:pt x="5400382" y="3533101"/>
                  </a:lnTo>
                  <a:lnTo>
                    <a:pt x="5400217" y="3529482"/>
                  </a:lnTo>
                  <a:lnTo>
                    <a:pt x="5395467" y="3495065"/>
                  </a:lnTo>
                  <a:lnTo>
                    <a:pt x="5381281" y="3385070"/>
                  </a:lnTo>
                  <a:lnTo>
                    <a:pt x="5378589" y="3372408"/>
                  </a:lnTo>
                  <a:lnTo>
                    <a:pt x="5377560" y="3364966"/>
                  </a:lnTo>
                  <a:lnTo>
                    <a:pt x="5368797" y="3326498"/>
                  </a:lnTo>
                  <a:lnTo>
                    <a:pt x="5349302" y="3235058"/>
                  </a:lnTo>
                  <a:lnTo>
                    <a:pt x="5343752" y="3216554"/>
                  </a:lnTo>
                  <a:lnTo>
                    <a:pt x="5341289" y="3205759"/>
                  </a:lnTo>
                  <a:lnTo>
                    <a:pt x="5329465" y="3168954"/>
                  </a:lnTo>
                  <a:lnTo>
                    <a:pt x="5305843" y="3090227"/>
                  </a:lnTo>
                  <a:lnTo>
                    <a:pt x="5296508" y="3066338"/>
                  </a:lnTo>
                  <a:lnTo>
                    <a:pt x="5292089" y="3052597"/>
                  </a:lnTo>
                  <a:lnTo>
                    <a:pt x="5278093" y="3019285"/>
                  </a:lnTo>
                  <a:lnTo>
                    <a:pt x="5251474" y="2951200"/>
                  </a:lnTo>
                  <a:lnTo>
                    <a:pt x="5237441" y="2922460"/>
                  </a:lnTo>
                  <a:lnTo>
                    <a:pt x="5230621" y="2906217"/>
                  </a:lnTo>
                  <a:lnTo>
                    <a:pt x="5215279" y="2877045"/>
                  </a:lnTo>
                  <a:lnTo>
                    <a:pt x="5186717" y="2818549"/>
                  </a:lnTo>
                  <a:lnTo>
                    <a:pt x="5167159" y="2785579"/>
                  </a:lnTo>
                  <a:lnTo>
                    <a:pt x="5157570" y="2767355"/>
                  </a:lnTo>
                  <a:lnTo>
                    <a:pt x="5141607" y="2742526"/>
                  </a:lnTo>
                  <a:lnTo>
                    <a:pt x="5112168" y="2692908"/>
                  </a:lnTo>
                  <a:lnTo>
                    <a:pt x="5086247" y="2656395"/>
                  </a:lnTo>
                  <a:lnTo>
                    <a:pt x="5073598" y="2636723"/>
                  </a:lnTo>
                  <a:lnTo>
                    <a:pt x="5057698" y="2616187"/>
                  </a:lnTo>
                  <a:lnTo>
                    <a:pt x="5028348" y="2574848"/>
                  </a:lnTo>
                  <a:lnTo>
                    <a:pt x="4995277" y="2535580"/>
                  </a:lnTo>
                  <a:lnTo>
                    <a:pt x="4979377" y="2515057"/>
                  </a:lnTo>
                  <a:lnTo>
                    <a:pt x="4964162" y="2498636"/>
                  </a:lnTo>
                  <a:lnTo>
                    <a:pt x="4935828" y="2464993"/>
                  </a:lnTo>
                  <a:lnTo>
                    <a:pt x="4894769" y="2423782"/>
                  </a:lnTo>
                  <a:lnTo>
                    <a:pt x="4875592" y="2403094"/>
                  </a:lnTo>
                  <a:lnTo>
                    <a:pt x="4861610" y="2390495"/>
                  </a:lnTo>
                  <a:lnTo>
                    <a:pt x="4835156" y="2363939"/>
                  </a:lnTo>
                  <a:lnTo>
                    <a:pt x="4785206" y="2321648"/>
                  </a:lnTo>
                  <a:lnTo>
                    <a:pt x="4762905" y="2301570"/>
                  </a:lnTo>
                  <a:lnTo>
                    <a:pt x="4750675" y="2292426"/>
                  </a:lnTo>
                  <a:lnTo>
                    <a:pt x="4726888" y="2272284"/>
                  </a:lnTo>
                  <a:lnTo>
                    <a:pt x="4666868" y="2229789"/>
                  </a:lnTo>
                  <a:lnTo>
                    <a:pt x="4642014" y="2211209"/>
                  </a:lnTo>
                  <a:lnTo>
                    <a:pt x="4631968" y="2205075"/>
                  </a:lnTo>
                  <a:lnTo>
                    <a:pt x="4611585" y="2190635"/>
                  </a:lnTo>
                  <a:lnTo>
                    <a:pt x="4539665" y="2148687"/>
                  </a:lnTo>
                  <a:lnTo>
                    <a:pt x="4513566" y="2132736"/>
                  </a:lnTo>
                  <a:lnTo>
                    <a:pt x="4506137" y="2129129"/>
                  </a:lnTo>
                  <a:lnTo>
                    <a:pt x="4489804" y="2119604"/>
                  </a:lnTo>
                  <a:lnTo>
                    <a:pt x="4402289" y="2078609"/>
                  </a:lnTo>
                  <a:lnTo>
                    <a:pt x="4378235" y="2066899"/>
                  </a:lnTo>
                  <a:lnTo>
                    <a:pt x="4373790" y="2065248"/>
                  </a:lnTo>
                  <a:lnTo>
                    <a:pt x="4362081" y="2059762"/>
                  </a:lnTo>
                  <a:lnTo>
                    <a:pt x="4248022" y="2018614"/>
                  </a:lnTo>
                  <a:lnTo>
                    <a:pt x="4236719" y="2014423"/>
                  </a:lnTo>
                  <a:lnTo>
                    <a:pt x="4235576" y="2014118"/>
                  </a:lnTo>
                  <a:lnTo>
                    <a:pt x="4228985" y="2011743"/>
                  </a:lnTo>
                  <a:lnTo>
                    <a:pt x="4183526" y="1998466"/>
                  </a:lnTo>
                  <a:lnTo>
                    <a:pt x="4137552" y="1986589"/>
                  </a:lnTo>
                  <a:lnTo>
                    <a:pt x="4091082" y="1976137"/>
                  </a:lnTo>
                  <a:lnTo>
                    <a:pt x="4044137" y="1967131"/>
                  </a:lnTo>
                  <a:lnTo>
                    <a:pt x="3996740" y="1959595"/>
                  </a:lnTo>
                  <a:lnTo>
                    <a:pt x="3948911" y="1953552"/>
                  </a:lnTo>
                  <a:lnTo>
                    <a:pt x="3942549" y="1953196"/>
                  </a:lnTo>
                  <a:lnTo>
                    <a:pt x="3937761" y="1952459"/>
                  </a:lnTo>
                  <a:lnTo>
                    <a:pt x="3859046" y="1948408"/>
                  </a:lnTo>
                  <a:lnTo>
                    <a:pt x="3859046" y="1944433"/>
                  </a:lnTo>
                  <a:lnTo>
                    <a:pt x="5410554" y="1944433"/>
                  </a:lnTo>
                  <a:lnTo>
                    <a:pt x="5410554" y="1765033"/>
                  </a:lnTo>
                  <a:lnTo>
                    <a:pt x="5408611" y="1765033"/>
                  </a:lnTo>
                  <a:lnTo>
                    <a:pt x="5408611" y="1671523"/>
                  </a:lnTo>
                  <a:lnTo>
                    <a:pt x="5404560" y="1671523"/>
                  </a:lnTo>
                  <a:lnTo>
                    <a:pt x="5401220" y="1595234"/>
                  </a:lnTo>
                  <a:lnTo>
                    <a:pt x="5400382" y="1588668"/>
                  </a:lnTo>
                  <a:lnTo>
                    <a:pt x="5400217" y="1585048"/>
                  </a:lnTo>
                  <a:lnTo>
                    <a:pt x="5395467" y="1550631"/>
                  </a:lnTo>
                  <a:lnTo>
                    <a:pt x="5381281" y="1440637"/>
                  </a:lnTo>
                  <a:lnTo>
                    <a:pt x="5378589" y="1427988"/>
                  </a:lnTo>
                  <a:lnTo>
                    <a:pt x="5377560" y="1420533"/>
                  </a:lnTo>
                  <a:lnTo>
                    <a:pt x="5368797" y="1382064"/>
                  </a:lnTo>
                  <a:lnTo>
                    <a:pt x="5349302" y="1290624"/>
                  </a:lnTo>
                  <a:lnTo>
                    <a:pt x="5343752" y="1272120"/>
                  </a:lnTo>
                  <a:lnTo>
                    <a:pt x="5341289" y="1261325"/>
                  </a:lnTo>
                  <a:lnTo>
                    <a:pt x="5329478" y="1224521"/>
                  </a:lnTo>
                  <a:lnTo>
                    <a:pt x="5305843" y="1145794"/>
                  </a:lnTo>
                  <a:lnTo>
                    <a:pt x="5296508" y="1121905"/>
                  </a:lnTo>
                  <a:lnTo>
                    <a:pt x="5292089" y="1108176"/>
                  </a:lnTo>
                  <a:lnTo>
                    <a:pt x="5278093" y="1074851"/>
                  </a:lnTo>
                  <a:lnTo>
                    <a:pt x="5251474" y="1006767"/>
                  </a:lnTo>
                  <a:lnTo>
                    <a:pt x="5237441" y="978027"/>
                  </a:lnTo>
                  <a:lnTo>
                    <a:pt x="5230634" y="961783"/>
                  </a:lnTo>
                  <a:lnTo>
                    <a:pt x="5215279" y="932611"/>
                  </a:lnTo>
                  <a:lnTo>
                    <a:pt x="5186730" y="874115"/>
                  </a:lnTo>
                  <a:lnTo>
                    <a:pt x="5167159" y="841146"/>
                  </a:lnTo>
                  <a:lnTo>
                    <a:pt x="5157570" y="822921"/>
                  </a:lnTo>
                  <a:lnTo>
                    <a:pt x="5141607" y="798093"/>
                  </a:lnTo>
                  <a:lnTo>
                    <a:pt x="5112168" y="748474"/>
                  </a:lnTo>
                  <a:lnTo>
                    <a:pt x="5086247" y="711962"/>
                  </a:lnTo>
                  <a:lnTo>
                    <a:pt x="5073598" y="692289"/>
                  </a:lnTo>
                  <a:lnTo>
                    <a:pt x="5057698" y="671766"/>
                  </a:lnTo>
                  <a:lnTo>
                    <a:pt x="5028348" y="630415"/>
                  </a:lnTo>
                  <a:lnTo>
                    <a:pt x="4995277" y="591146"/>
                  </a:lnTo>
                  <a:lnTo>
                    <a:pt x="4979377" y="570623"/>
                  </a:lnTo>
                  <a:lnTo>
                    <a:pt x="4964162" y="554215"/>
                  </a:lnTo>
                  <a:lnTo>
                    <a:pt x="4935828" y="520560"/>
                  </a:lnTo>
                  <a:lnTo>
                    <a:pt x="4894769" y="479348"/>
                  </a:lnTo>
                  <a:lnTo>
                    <a:pt x="4875592" y="458660"/>
                  </a:lnTo>
                  <a:lnTo>
                    <a:pt x="4861610" y="446074"/>
                  </a:lnTo>
                  <a:lnTo>
                    <a:pt x="4835156" y="419506"/>
                  </a:lnTo>
                  <a:lnTo>
                    <a:pt x="4785206" y="377215"/>
                  </a:lnTo>
                  <a:lnTo>
                    <a:pt x="4762918" y="357136"/>
                  </a:lnTo>
                  <a:lnTo>
                    <a:pt x="4750675" y="347992"/>
                  </a:lnTo>
                  <a:lnTo>
                    <a:pt x="4726888" y="327850"/>
                  </a:lnTo>
                  <a:lnTo>
                    <a:pt x="4666868" y="285356"/>
                  </a:lnTo>
                  <a:lnTo>
                    <a:pt x="4642014" y="266776"/>
                  </a:lnTo>
                  <a:lnTo>
                    <a:pt x="4631968" y="260642"/>
                  </a:lnTo>
                  <a:lnTo>
                    <a:pt x="4611585" y="246214"/>
                  </a:lnTo>
                  <a:lnTo>
                    <a:pt x="4539665" y="204254"/>
                  </a:lnTo>
                  <a:lnTo>
                    <a:pt x="4513566" y="188302"/>
                  </a:lnTo>
                  <a:lnTo>
                    <a:pt x="4506137" y="184696"/>
                  </a:lnTo>
                  <a:lnTo>
                    <a:pt x="4489804" y="175158"/>
                  </a:lnTo>
                  <a:lnTo>
                    <a:pt x="4402289" y="134175"/>
                  </a:lnTo>
                  <a:lnTo>
                    <a:pt x="4378235" y="122466"/>
                  </a:lnTo>
                  <a:lnTo>
                    <a:pt x="4373790" y="120815"/>
                  </a:lnTo>
                  <a:lnTo>
                    <a:pt x="4362081" y="115328"/>
                  </a:lnTo>
                  <a:lnTo>
                    <a:pt x="4248022" y="74180"/>
                  </a:lnTo>
                  <a:lnTo>
                    <a:pt x="4236719" y="69989"/>
                  </a:lnTo>
                  <a:lnTo>
                    <a:pt x="4235589" y="69684"/>
                  </a:lnTo>
                  <a:lnTo>
                    <a:pt x="4228985" y="67310"/>
                  </a:lnTo>
                  <a:lnTo>
                    <a:pt x="4183526" y="54032"/>
                  </a:lnTo>
                  <a:lnTo>
                    <a:pt x="4137552" y="42156"/>
                  </a:lnTo>
                  <a:lnTo>
                    <a:pt x="4091082" y="31703"/>
                  </a:lnTo>
                  <a:lnTo>
                    <a:pt x="4044137" y="22698"/>
                  </a:lnTo>
                  <a:lnTo>
                    <a:pt x="3996740" y="15162"/>
                  </a:lnTo>
                  <a:lnTo>
                    <a:pt x="3948911" y="9118"/>
                  </a:lnTo>
                  <a:lnTo>
                    <a:pt x="3942549" y="8763"/>
                  </a:lnTo>
                  <a:lnTo>
                    <a:pt x="3937761" y="8026"/>
                  </a:lnTo>
                  <a:lnTo>
                    <a:pt x="3859046" y="3975"/>
                  </a:lnTo>
                  <a:lnTo>
                    <a:pt x="3859046" y="0"/>
                  </a:lnTo>
                  <a:close/>
                </a:path>
              </a:pathLst>
            </a:custGeom>
            <a:solidFill>
              <a:srgbClr val="1D3166">
                <a:alpha val="29019"/>
              </a:srgbClr>
            </a:solidFill>
          </p:spPr>
          <p:txBody>
            <a:bodyPr wrap="square" lIns="0" tIns="0" rIns="0" bIns="0" rtlCol="0"/>
            <a:lstStyle/>
            <a:p>
              <a:endParaRPr/>
            </a:p>
          </p:txBody>
        </p:sp>
        <p:sp>
          <p:nvSpPr>
            <p:cNvPr id="5" name="object 5"/>
            <p:cNvSpPr/>
            <p:nvPr/>
          </p:nvSpPr>
          <p:spPr>
            <a:xfrm>
              <a:off x="5410555" y="872883"/>
              <a:ext cx="6781800" cy="5985510"/>
            </a:xfrm>
            <a:custGeom>
              <a:avLst/>
              <a:gdLst/>
              <a:ahLst/>
              <a:cxnLst/>
              <a:rect l="l" t="t" r="r" b="b"/>
              <a:pathLst>
                <a:path w="6781800" h="5985509">
                  <a:moveTo>
                    <a:pt x="6781444" y="0"/>
                  </a:moveTo>
                  <a:lnTo>
                    <a:pt x="0" y="0"/>
                  </a:lnTo>
                  <a:lnTo>
                    <a:pt x="0" y="3579914"/>
                  </a:lnTo>
                  <a:lnTo>
                    <a:pt x="6705" y="3579914"/>
                  </a:lnTo>
                  <a:lnTo>
                    <a:pt x="13538" y="3711854"/>
                  </a:lnTo>
                  <a:lnTo>
                    <a:pt x="14782" y="3719868"/>
                  </a:lnTo>
                  <a:lnTo>
                    <a:pt x="15379" y="3730536"/>
                  </a:lnTo>
                  <a:lnTo>
                    <a:pt x="21906" y="3784060"/>
                  </a:lnTo>
                  <a:lnTo>
                    <a:pt x="29556" y="3837268"/>
                  </a:lnTo>
                  <a:lnTo>
                    <a:pt x="38320" y="3890149"/>
                  </a:lnTo>
                  <a:lnTo>
                    <a:pt x="48186" y="3942693"/>
                  </a:lnTo>
                  <a:lnTo>
                    <a:pt x="59142" y="3994889"/>
                  </a:lnTo>
                  <a:lnTo>
                    <a:pt x="71178" y="4046728"/>
                  </a:lnTo>
                  <a:lnTo>
                    <a:pt x="84283" y="4098198"/>
                  </a:lnTo>
                  <a:lnTo>
                    <a:pt x="98444" y="4149289"/>
                  </a:lnTo>
                  <a:lnTo>
                    <a:pt x="113652" y="4199991"/>
                  </a:lnTo>
                  <a:lnTo>
                    <a:pt x="117665" y="4211040"/>
                  </a:lnTo>
                  <a:lnTo>
                    <a:pt x="118160" y="4212932"/>
                  </a:lnTo>
                  <a:lnTo>
                    <a:pt x="125247" y="4231881"/>
                  </a:lnTo>
                  <a:lnTo>
                    <a:pt x="194729" y="4423067"/>
                  </a:lnTo>
                  <a:lnTo>
                    <a:pt x="203987" y="4442688"/>
                  </a:lnTo>
                  <a:lnTo>
                    <a:pt x="206781" y="4450143"/>
                  </a:lnTo>
                  <a:lnTo>
                    <a:pt x="226542" y="4490466"/>
                  </a:lnTo>
                  <a:lnTo>
                    <a:pt x="295757" y="4637138"/>
                  </a:lnTo>
                  <a:lnTo>
                    <a:pt x="311848" y="4664506"/>
                  </a:lnTo>
                  <a:lnTo>
                    <a:pt x="317957" y="4676965"/>
                  </a:lnTo>
                  <a:lnTo>
                    <a:pt x="344868" y="4720710"/>
                  </a:lnTo>
                  <a:lnTo>
                    <a:pt x="415709" y="4841264"/>
                  </a:lnTo>
                  <a:lnTo>
                    <a:pt x="440080" y="4875428"/>
                  </a:lnTo>
                  <a:lnTo>
                    <a:pt x="450443" y="4892262"/>
                  </a:lnTo>
                  <a:lnTo>
                    <a:pt x="481812" y="4933916"/>
                  </a:lnTo>
                  <a:lnTo>
                    <a:pt x="553580" y="5034526"/>
                  </a:lnTo>
                  <a:lnTo>
                    <a:pt x="587578" y="5074391"/>
                  </a:lnTo>
                  <a:lnTo>
                    <a:pt x="603021" y="5094905"/>
                  </a:lnTo>
                  <a:lnTo>
                    <a:pt x="636930" y="5132265"/>
                  </a:lnTo>
                  <a:lnTo>
                    <a:pt x="708329" y="5215990"/>
                  </a:lnTo>
                  <a:lnTo>
                    <a:pt x="753186" y="5260340"/>
                  </a:lnTo>
                  <a:lnTo>
                    <a:pt x="774458" y="5283774"/>
                  </a:lnTo>
                  <a:lnTo>
                    <a:pt x="809383" y="5315915"/>
                  </a:lnTo>
                  <a:lnTo>
                    <a:pt x="878966" y="5384726"/>
                  </a:lnTo>
                  <a:lnTo>
                    <a:pt x="935786" y="5432224"/>
                  </a:lnTo>
                  <a:lnTo>
                    <a:pt x="963498" y="5457731"/>
                  </a:lnTo>
                  <a:lnTo>
                    <a:pt x="998156" y="5484369"/>
                  </a:lnTo>
                  <a:lnTo>
                    <a:pt x="1064463" y="5539806"/>
                  </a:lnTo>
                  <a:lnTo>
                    <a:pt x="1134262" y="5589004"/>
                  </a:lnTo>
                  <a:lnTo>
                    <a:pt x="1168920" y="5615647"/>
                  </a:lnTo>
                  <a:lnTo>
                    <a:pt x="1202156" y="5636851"/>
                  </a:lnTo>
                  <a:lnTo>
                    <a:pt x="1263789" y="5680293"/>
                  </a:lnTo>
                  <a:lnTo>
                    <a:pt x="1347571" y="5729645"/>
                  </a:lnTo>
                  <a:lnTo>
                    <a:pt x="1389494" y="5756398"/>
                  </a:lnTo>
                  <a:lnTo>
                    <a:pt x="1420279" y="5772472"/>
                  </a:lnTo>
                  <a:lnTo>
                    <a:pt x="1475955" y="5805265"/>
                  </a:lnTo>
                  <a:lnTo>
                    <a:pt x="1574723" y="5853122"/>
                  </a:lnTo>
                  <a:lnTo>
                    <a:pt x="1623987" y="5878849"/>
                  </a:lnTo>
                  <a:lnTo>
                    <a:pt x="1651393" y="5890274"/>
                  </a:lnTo>
                  <a:lnTo>
                    <a:pt x="1699920" y="5913788"/>
                  </a:lnTo>
                  <a:lnTo>
                    <a:pt x="1814880" y="5958420"/>
                  </a:lnTo>
                  <a:lnTo>
                    <a:pt x="1871154" y="5981874"/>
                  </a:lnTo>
                  <a:lnTo>
                    <a:pt x="1881319" y="5985116"/>
                  </a:lnTo>
                  <a:lnTo>
                    <a:pt x="6781444" y="5985116"/>
                  </a:lnTo>
                  <a:lnTo>
                    <a:pt x="6781444" y="0"/>
                  </a:lnTo>
                  <a:close/>
                </a:path>
              </a:pathLst>
            </a:custGeom>
            <a:solidFill>
              <a:srgbClr val="1D3166"/>
            </a:solidFill>
          </p:spPr>
          <p:txBody>
            <a:bodyPr wrap="square" lIns="0" tIns="0" rIns="0" bIns="0" rtlCol="0"/>
            <a:lstStyle/>
            <a:p>
              <a:endParaRPr/>
            </a:p>
          </p:txBody>
        </p:sp>
        <p:sp>
          <p:nvSpPr>
            <p:cNvPr id="6" name="object 6"/>
            <p:cNvSpPr/>
            <p:nvPr/>
          </p:nvSpPr>
          <p:spPr>
            <a:xfrm>
              <a:off x="6946315" y="3054400"/>
              <a:ext cx="4935855" cy="2635885"/>
            </a:xfrm>
            <a:custGeom>
              <a:avLst/>
              <a:gdLst/>
              <a:ahLst/>
              <a:cxnLst/>
              <a:rect l="l" t="t" r="r" b="b"/>
              <a:pathLst>
                <a:path w="4935855" h="2635885">
                  <a:moveTo>
                    <a:pt x="3880853" y="0"/>
                  </a:moveTo>
                  <a:lnTo>
                    <a:pt x="0" y="0"/>
                  </a:lnTo>
                  <a:lnTo>
                    <a:pt x="0" y="2635688"/>
                  </a:lnTo>
                  <a:lnTo>
                    <a:pt x="3936720" y="2635688"/>
                  </a:lnTo>
                  <a:lnTo>
                    <a:pt x="3936720" y="2634322"/>
                  </a:lnTo>
                  <a:lnTo>
                    <a:pt x="4935385" y="2634322"/>
                  </a:lnTo>
                  <a:lnTo>
                    <a:pt x="4935385" y="1101864"/>
                  </a:lnTo>
                  <a:lnTo>
                    <a:pt x="4933010" y="1101864"/>
                  </a:lnTo>
                  <a:lnTo>
                    <a:pt x="4930597" y="1045959"/>
                  </a:lnTo>
                  <a:lnTo>
                    <a:pt x="4930152" y="1042568"/>
                  </a:lnTo>
                  <a:lnTo>
                    <a:pt x="4929949" y="1038047"/>
                  </a:lnTo>
                  <a:lnTo>
                    <a:pt x="4924189" y="987208"/>
                  </a:lnTo>
                  <a:lnTo>
                    <a:pt x="4916443" y="937079"/>
                  </a:lnTo>
                  <a:lnTo>
                    <a:pt x="4906753" y="887706"/>
                  </a:lnTo>
                  <a:lnTo>
                    <a:pt x="4895164" y="839139"/>
                  </a:lnTo>
                  <a:lnTo>
                    <a:pt x="4866474" y="744613"/>
                  </a:lnTo>
                  <a:lnTo>
                    <a:pt x="4863198" y="736295"/>
                  </a:lnTo>
                  <a:lnTo>
                    <a:pt x="4862220" y="733145"/>
                  </a:lnTo>
                  <a:lnTo>
                    <a:pt x="4855222" y="716051"/>
                  </a:lnTo>
                  <a:lnTo>
                    <a:pt x="4830737" y="653910"/>
                  </a:lnTo>
                  <a:lnTo>
                    <a:pt x="4825047" y="642315"/>
                  </a:lnTo>
                  <a:lnTo>
                    <a:pt x="4822875" y="637031"/>
                  </a:lnTo>
                  <a:lnTo>
                    <a:pt x="4813350" y="618502"/>
                  </a:lnTo>
                  <a:lnTo>
                    <a:pt x="4788293" y="567423"/>
                  </a:lnTo>
                  <a:lnTo>
                    <a:pt x="4779670" y="552945"/>
                  </a:lnTo>
                  <a:lnTo>
                    <a:pt x="4776000" y="545807"/>
                  </a:lnTo>
                  <a:lnTo>
                    <a:pt x="4764900" y="528154"/>
                  </a:lnTo>
                  <a:lnTo>
                    <a:pt x="4739500" y="485533"/>
                  </a:lnTo>
                  <a:lnTo>
                    <a:pt x="4727473" y="468642"/>
                  </a:lnTo>
                  <a:lnTo>
                    <a:pt x="4722012" y="459943"/>
                  </a:lnTo>
                  <a:lnTo>
                    <a:pt x="4710010" y="444118"/>
                  </a:lnTo>
                  <a:lnTo>
                    <a:pt x="4684750" y="408647"/>
                  </a:lnTo>
                  <a:lnTo>
                    <a:pt x="4668875" y="389851"/>
                  </a:lnTo>
                  <a:lnTo>
                    <a:pt x="4661357" y="379920"/>
                  </a:lnTo>
                  <a:lnTo>
                    <a:pt x="4648987" y="366306"/>
                  </a:lnTo>
                  <a:lnTo>
                    <a:pt x="4624374" y="337146"/>
                  </a:lnTo>
                  <a:lnTo>
                    <a:pt x="4604270" y="317017"/>
                  </a:lnTo>
                  <a:lnTo>
                    <a:pt x="4594466" y="306222"/>
                  </a:lnTo>
                  <a:lnTo>
                    <a:pt x="4582198" y="294932"/>
                  </a:lnTo>
                  <a:lnTo>
                    <a:pt x="4558741" y="271437"/>
                  </a:lnTo>
                  <a:lnTo>
                    <a:pt x="4534039" y="250596"/>
                  </a:lnTo>
                  <a:lnTo>
                    <a:pt x="4521771" y="239306"/>
                  </a:lnTo>
                  <a:lnTo>
                    <a:pt x="4510011" y="230314"/>
                  </a:lnTo>
                  <a:lnTo>
                    <a:pt x="4488205" y="211912"/>
                  </a:lnTo>
                  <a:lnTo>
                    <a:pt x="4458563" y="191007"/>
                  </a:lnTo>
                  <a:lnTo>
                    <a:pt x="4443730" y="179666"/>
                  </a:lnTo>
                  <a:lnTo>
                    <a:pt x="4432833" y="172859"/>
                  </a:lnTo>
                  <a:lnTo>
                    <a:pt x="4413135" y="158965"/>
                  </a:lnTo>
                  <a:lnTo>
                    <a:pt x="4378185" y="138683"/>
                  </a:lnTo>
                  <a:lnTo>
                    <a:pt x="4360760" y="127787"/>
                  </a:lnTo>
                  <a:lnTo>
                    <a:pt x="4351058" y="122936"/>
                  </a:lnTo>
                  <a:lnTo>
                    <a:pt x="4333887" y="112979"/>
                  </a:lnTo>
                  <a:lnTo>
                    <a:pt x="4293209" y="94068"/>
                  </a:lnTo>
                  <a:lnTo>
                    <a:pt x="4273296" y="84124"/>
                  </a:lnTo>
                  <a:lnTo>
                    <a:pt x="4265091" y="81000"/>
                  </a:lnTo>
                  <a:lnTo>
                    <a:pt x="4250817" y="74358"/>
                  </a:lnTo>
                  <a:lnTo>
                    <a:pt x="4203776" y="57581"/>
                  </a:lnTo>
                  <a:lnTo>
                    <a:pt x="4181792" y="49187"/>
                  </a:lnTo>
                  <a:lnTo>
                    <a:pt x="4175340" y="47434"/>
                  </a:lnTo>
                  <a:lnTo>
                    <a:pt x="4164291" y="43497"/>
                  </a:lnTo>
                  <a:lnTo>
                    <a:pt x="4109656" y="29654"/>
                  </a:lnTo>
                  <a:lnTo>
                    <a:pt x="4086682" y="23431"/>
                  </a:lnTo>
                  <a:lnTo>
                    <a:pt x="4082224" y="22707"/>
                  </a:lnTo>
                  <a:lnTo>
                    <a:pt x="4074668" y="20789"/>
                  </a:lnTo>
                  <a:lnTo>
                    <a:pt x="4008945" y="10706"/>
                  </a:lnTo>
                  <a:lnTo>
                    <a:pt x="3988384" y="7340"/>
                  </a:lnTo>
                  <a:lnTo>
                    <a:pt x="3986225" y="7226"/>
                  </a:lnTo>
                  <a:lnTo>
                    <a:pt x="3982300" y="6629"/>
                  </a:lnTo>
                  <a:lnTo>
                    <a:pt x="3936720" y="4254"/>
                  </a:lnTo>
                  <a:lnTo>
                    <a:pt x="3936720" y="1384"/>
                  </a:lnTo>
                  <a:lnTo>
                    <a:pt x="3880853" y="1384"/>
                  </a:lnTo>
                  <a:lnTo>
                    <a:pt x="3880853" y="0"/>
                  </a:lnTo>
                  <a:close/>
                </a:path>
              </a:pathLst>
            </a:custGeom>
            <a:solidFill>
              <a:srgbClr val="FFFFFF"/>
            </a:solidFill>
          </p:spPr>
          <p:txBody>
            <a:bodyPr wrap="square" lIns="0" tIns="0" rIns="0" bIns="0" rtlCol="0"/>
            <a:lstStyle/>
            <a:p>
              <a:endParaRPr/>
            </a:p>
          </p:txBody>
        </p:sp>
        <p:pic>
          <p:nvPicPr>
            <p:cNvPr id="7" name="object 7"/>
            <p:cNvPicPr/>
            <p:nvPr/>
          </p:nvPicPr>
          <p:blipFill>
            <a:blip r:embed="rId3" cstate="print"/>
            <a:stretch>
              <a:fillRect/>
            </a:stretch>
          </p:blipFill>
          <p:spPr>
            <a:xfrm>
              <a:off x="313943" y="289560"/>
              <a:ext cx="1030224" cy="1033271"/>
            </a:xfrm>
            <a:prstGeom prst="rect">
              <a:avLst/>
            </a:prstGeom>
          </p:spPr>
        </p:pic>
      </p:grpSp>
      <p:sp>
        <p:nvSpPr>
          <p:cNvPr id="8" name="object 8"/>
          <p:cNvSpPr txBox="1">
            <a:spLocks noGrp="1"/>
          </p:cNvSpPr>
          <p:nvPr>
            <p:ph type="title"/>
          </p:nvPr>
        </p:nvSpPr>
        <p:spPr>
          <a:xfrm>
            <a:off x="6140450" y="1287932"/>
            <a:ext cx="5695950" cy="635000"/>
          </a:xfrm>
          <a:prstGeom prst="rect">
            <a:avLst/>
          </a:prstGeom>
        </p:spPr>
        <p:txBody>
          <a:bodyPr vert="horz" wrap="square" lIns="0" tIns="12700" rIns="0" bIns="0" rtlCol="0">
            <a:spAutoFit/>
          </a:bodyPr>
          <a:lstStyle/>
          <a:p>
            <a:pPr marL="12700">
              <a:lnSpc>
                <a:spcPct val="100000"/>
              </a:lnSpc>
              <a:spcBef>
                <a:spcPts val="100"/>
              </a:spcBef>
            </a:pPr>
            <a:r>
              <a:rPr sz="4000" b="1" spc="-15" dirty="0">
                <a:solidFill>
                  <a:srgbClr val="FFFFFF"/>
                </a:solidFill>
                <a:latin typeface="Tahoma"/>
                <a:cs typeface="Tahoma"/>
              </a:rPr>
              <a:t>JENIS</a:t>
            </a:r>
            <a:r>
              <a:rPr sz="4000" b="1" spc="-95" dirty="0">
                <a:solidFill>
                  <a:srgbClr val="FFFFFF"/>
                </a:solidFill>
                <a:latin typeface="Tahoma"/>
                <a:cs typeface="Tahoma"/>
              </a:rPr>
              <a:t> </a:t>
            </a:r>
            <a:r>
              <a:rPr sz="4000" b="1" spc="240" dirty="0">
                <a:solidFill>
                  <a:srgbClr val="FFFFFF"/>
                </a:solidFill>
                <a:latin typeface="Tahoma"/>
                <a:cs typeface="Tahoma"/>
              </a:rPr>
              <a:t>PENGAWASAN</a:t>
            </a:r>
            <a:endParaRPr sz="4000">
              <a:latin typeface="Tahoma"/>
              <a:cs typeface="Tahoma"/>
            </a:endParaRPr>
          </a:p>
        </p:txBody>
      </p:sp>
      <p:grpSp>
        <p:nvGrpSpPr>
          <p:cNvPr id="9" name="object 9"/>
          <p:cNvGrpSpPr/>
          <p:nvPr/>
        </p:nvGrpSpPr>
        <p:grpSpPr>
          <a:xfrm>
            <a:off x="1159049" y="2392400"/>
            <a:ext cx="6776084" cy="3298190"/>
            <a:chOff x="1159049" y="2392400"/>
            <a:chExt cx="6776084" cy="3298190"/>
          </a:xfrm>
        </p:grpSpPr>
        <p:sp>
          <p:nvSpPr>
            <p:cNvPr id="10" name="object 10"/>
            <p:cNvSpPr/>
            <p:nvPr/>
          </p:nvSpPr>
          <p:spPr>
            <a:xfrm>
              <a:off x="1700618" y="3054400"/>
              <a:ext cx="4935855" cy="2635885"/>
            </a:xfrm>
            <a:custGeom>
              <a:avLst/>
              <a:gdLst/>
              <a:ahLst/>
              <a:cxnLst/>
              <a:rect l="l" t="t" r="r" b="b"/>
              <a:pathLst>
                <a:path w="4935855" h="2635885">
                  <a:moveTo>
                    <a:pt x="3880853" y="0"/>
                  </a:moveTo>
                  <a:lnTo>
                    <a:pt x="0" y="0"/>
                  </a:lnTo>
                  <a:lnTo>
                    <a:pt x="0" y="2635688"/>
                  </a:lnTo>
                  <a:lnTo>
                    <a:pt x="3936720" y="2635688"/>
                  </a:lnTo>
                  <a:lnTo>
                    <a:pt x="3936720" y="2634322"/>
                  </a:lnTo>
                  <a:lnTo>
                    <a:pt x="4935385" y="2634322"/>
                  </a:lnTo>
                  <a:lnTo>
                    <a:pt x="4935385" y="1101864"/>
                  </a:lnTo>
                  <a:lnTo>
                    <a:pt x="4933010" y="1101864"/>
                  </a:lnTo>
                  <a:lnTo>
                    <a:pt x="4930597" y="1045959"/>
                  </a:lnTo>
                  <a:lnTo>
                    <a:pt x="4930152" y="1042568"/>
                  </a:lnTo>
                  <a:lnTo>
                    <a:pt x="4929949" y="1038047"/>
                  </a:lnTo>
                  <a:lnTo>
                    <a:pt x="4924196" y="987208"/>
                  </a:lnTo>
                  <a:lnTo>
                    <a:pt x="4916454" y="937079"/>
                  </a:lnTo>
                  <a:lnTo>
                    <a:pt x="4906766" y="887706"/>
                  </a:lnTo>
                  <a:lnTo>
                    <a:pt x="4895176" y="839139"/>
                  </a:lnTo>
                  <a:lnTo>
                    <a:pt x="4866487" y="744613"/>
                  </a:lnTo>
                  <a:lnTo>
                    <a:pt x="4863210" y="736295"/>
                  </a:lnTo>
                  <a:lnTo>
                    <a:pt x="4862220" y="733145"/>
                  </a:lnTo>
                  <a:lnTo>
                    <a:pt x="4855235" y="716051"/>
                  </a:lnTo>
                  <a:lnTo>
                    <a:pt x="4830737" y="653910"/>
                  </a:lnTo>
                  <a:lnTo>
                    <a:pt x="4825047" y="642315"/>
                  </a:lnTo>
                  <a:lnTo>
                    <a:pt x="4822888" y="637031"/>
                  </a:lnTo>
                  <a:lnTo>
                    <a:pt x="4813363" y="618502"/>
                  </a:lnTo>
                  <a:lnTo>
                    <a:pt x="4788293" y="567423"/>
                  </a:lnTo>
                  <a:lnTo>
                    <a:pt x="4779670" y="552945"/>
                  </a:lnTo>
                  <a:lnTo>
                    <a:pt x="4776000" y="545807"/>
                  </a:lnTo>
                  <a:lnTo>
                    <a:pt x="4764912" y="528154"/>
                  </a:lnTo>
                  <a:lnTo>
                    <a:pt x="4739512" y="485533"/>
                  </a:lnTo>
                  <a:lnTo>
                    <a:pt x="4727486" y="468642"/>
                  </a:lnTo>
                  <a:lnTo>
                    <a:pt x="4722012" y="459943"/>
                  </a:lnTo>
                  <a:lnTo>
                    <a:pt x="4710023" y="444118"/>
                  </a:lnTo>
                  <a:lnTo>
                    <a:pt x="4684750" y="408647"/>
                  </a:lnTo>
                  <a:lnTo>
                    <a:pt x="4668888" y="389851"/>
                  </a:lnTo>
                  <a:lnTo>
                    <a:pt x="4661357" y="379920"/>
                  </a:lnTo>
                  <a:lnTo>
                    <a:pt x="4649000" y="366306"/>
                  </a:lnTo>
                  <a:lnTo>
                    <a:pt x="4624374" y="337146"/>
                  </a:lnTo>
                  <a:lnTo>
                    <a:pt x="4604270" y="317017"/>
                  </a:lnTo>
                  <a:lnTo>
                    <a:pt x="4594466" y="306222"/>
                  </a:lnTo>
                  <a:lnTo>
                    <a:pt x="4582210" y="294932"/>
                  </a:lnTo>
                  <a:lnTo>
                    <a:pt x="4558741" y="271437"/>
                  </a:lnTo>
                  <a:lnTo>
                    <a:pt x="4534039" y="250596"/>
                  </a:lnTo>
                  <a:lnTo>
                    <a:pt x="4521784" y="239306"/>
                  </a:lnTo>
                  <a:lnTo>
                    <a:pt x="4510024" y="230314"/>
                  </a:lnTo>
                  <a:lnTo>
                    <a:pt x="4488205" y="211912"/>
                  </a:lnTo>
                  <a:lnTo>
                    <a:pt x="4458563" y="191007"/>
                  </a:lnTo>
                  <a:lnTo>
                    <a:pt x="4443730" y="179666"/>
                  </a:lnTo>
                  <a:lnTo>
                    <a:pt x="4432846" y="172859"/>
                  </a:lnTo>
                  <a:lnTo>
                    <a:pt x="4413135" y="158965"/>
                  </a:lnTo>
                  <a:lnTo>
                    <a:pt x="4378198" y="138683"/>
                  </a:lnTo>
                  <a:lnTo>
                    <a:pt x="4360760" y="127787"/>
                  </a:lnTo>
                  <a:lnTo>
                    <a:pt x="4351058" y="122936"/>
                  </a:lnTo>
                  <a:lnTo>
                    <a:pt x="4333900" y="112979"/>
                  </a:lnTo>
                  <a:lnTo>
                    <a:pt x="4293209" y="94068"/>
                  </a:lnTo>
                  <a:lnTo>
                    <a:pt x="4273308" y="84124"/>
                  </a:lnTo>
                  <a:lnTo>
                    <a:pt x="4265104" y="81000"/>
                  </a:lnTo>
                  <a:lnTo>
                    <a:pt x="4250829" y="74358"/>
                  </a:lnTo>
                  <a:lnTo>
                    <a:pt x="4203788" y="57581"/>
                  </a:lnTo>
                  <a:lnTo>
                    <a:pt x="4181805" y="49187"/>
                  </a:lnTo>
                  <a:lnTo>
                    <a:pt x="4175353" y="47434"/>
                  </a:lnTo>
                  <a:lnTo>
                    <a:pt x="4164304" y="43497"/>
                  </a:lnTo>
                  <a:lnTo>
                    <a:pt x="4109669" y="29654"/>
                  </a:lnTo>
                  <a:lnTo>
                    <a:pt x="4086682" y="23431"/>
                  </a:lnTo>
                  <a:lnTo>
                    <a:pt x="4082237" y="22707"/>
                  </a:lnTo>
                  <a:lnTo>
                    <a:pt x="4074680" y="20789"/>
                  </a:lnTo>
                  <a:lnTo>
                    <a:pt x="4008958" y="10706"/>
                  </a:lnTo>
                  <a:lnTo>
                    <a:pt x="3988396" y="7340"/>
                  </a:lnTo>
                  <a:lnTo>
                    <a:pt x="3986225" y="7226"/>
                  </a:lnTo>
                  <a:lnTo>
                    <a:pt x="3982313" y="6629"/>
                  </a:lnTo>
                  <a:lnTo>
                    <a:pt x="3936720" y="4254"/>
                  </a:lnTo>
                  <a:lnTo>
                    <a:pt x="3936720" y="1384"/>
                  </a:lnTo>
                  <a:lnTo>
                    <a:pt x="3880853" y="1384"/>
                  </a:lnTo>
                  <a:lnTo>
                    <a:pt x="3880853" y="0"/>
                  </a:lnTo>
                  <a:close/>
                </a:path>
              </a:pathLst>
            </a:custGeom>
            <a:solidFill>
              <a:srgbClr val="FEB813"/>
            </a:solidFill>
          </p:spPr>
          <p:txBody>
            <a:bodyPr wrap="square" lIns="0" tIns="0" rIns="0" bIns="0" rtlCol="0"/>
            <a:lstStyle/>
            <a:p>
              <a:endParaRPr/>
            </a:p>
          </p:txBody>
        </p:sp>
        <p:sp>
          <p:nvSpPr>
            <p:cNvPr id="11" name="object 11"/>
            <p:cNvSpPr/>
            <p:nvPr/>
          </p:nvSpPr>
          <p:spPr>
            <a:xfrm>
              <a:off x="1159049" y="2392400"/>
              <a:ext cx="1355090" cy="1355090"/>
            </a:xfrm>
            <a:custGeom>
              <a:avLst/>
              <a:gdLst/>
              <a:ahLst/>
              <a:cxnLst/>
              <a:rect l="l" t="t" r="r" b="b"/>
              <a:pathLst>
                <a:path w="1355089" h="1355089">
                  <a:moveTo>
                    <a:pt x="677345" y="0"/>
                  </a:moveTo>
                  <a:lnTo>
                    <a:pt x="628971" y="1700"/>
                  </a:lnTo>
                  <a:lnTo>
                    <a:pt x="581516" y="6726"/>
                  </a:lnTo>
                  <a:lnTo>
                    <a:pt x="535093" y="14962"/>
                  </a:lnTo>
                  <a:lnTo>
                    <a:pt x="489817" y="26294"/>
                  </a:lnTo>
                  <a:lnTo>
                    <a:pt x="445803" y="40607"/>
                  </a:lnTo>
                  <a:lnTo>
                    <a:pt x="403166" y="57787"/>
                  </a:lnTo>
                  <a:lnTo>
                    <a:pt x="362020" y="77718"/>
                  </a:lnTo>
                  <a:lnTo>
                    <a:pt x="322480" y="100287"/>
                  </a:lnTo>
                  <a:lnTo>
                    <a:pt x="284660" y="125378"/>
                  </a:lnTo>
                  <a:lnTo>
                    <a:pt x="248674" y="152878"/>
                  </a:lnTo>
                  <a:lnTo>
                    <a:pt x="214639" y="182670"/>
                  </a:lnTo>
                  <a:lnTo>
                    <a:pt x="182668" y="214642"/>
                  </a:lnTo>
                  <a:lnTo>
                    <a:pt x="152875" y="248677"/>
                  </a:lnTo>
                  <a:lnTo>
                    <a:pt x="125376" y="284663"/>
                  </a:lnTo>
                  <a:lnTo>
                    <a:pt x="100285" y="322482"/>
                  </a:lnTo>
                  <a:lnTo>
                    <a:pt x="77717" y="362023"/>
                  </a:lnTo>
                  <a:lnTo>
                    <a:pt x="57785" y="403168"/>
                  </a:lnTo>
                  <a:lnTo>
                    <a:pt x="40606" y="445805"/>
                  </a:lnTo>
                  <a:lnTo>
                    <a:pt x="26293" y="489818"/>
                  </a:lnTo>
                  <a:lnTo>
                    <a:pt x="14962" y="535093"/>
                  </a:lnTo>
                  <a:lnTo>
                    <a:pt x="6726" y="581515"/>
                  </a:lnTo>
                  <a:lnTo>
                    <a:pt x="1700" y="628969"/>
                  </a:lnTo>
                  <a:lnTo>
                    <a:pt x="0" y="677341"/>
                  </a:lnTo>
                  <a:lnTo>
                    <a:pt x="1792" y="726999"/>
                  </a:lnTo>
                  <a:lnTo>
                    <a:pt x="7087" y="775685"/>
                  </a:lnTo>
                  <a:lnTo>
                    <a:pt x="15760" y="823276"/>
                  </a:lnTo>
                  <a:lnTo>
                    <a:pt x="27687" y="869648"/>
                  </a:lnTo>
                  <a:lnTo>
                    <a:pt x="42744" y="914676"/>
                  </a:lnTo>
                  <a:lnTo>
                    <a:pt x="60807" y="958237"/>
                  </a:lnTo>
                  <a:lnTo>
                    <a:pt x="81752" y="1000207"/>
                  </a:lnTo>
                  <a:lnTo>
                    <a:pt x="105455" y="1040461"/>
                  </a:lnTo>
                  <a:lnTo>
                    <a:pt x="131792" y="1078875"/>
                  </a:lnTo>
                  <a:lnTo>
                    <a:pt x="160638" y="1115326"/>
                  </a:lnTo>
                  <a:lnTo>
                    <a:pt x="191869" y="1149689"/>
                  </a:lnTo>
                  <a:lnTo>
                    <a:pt x="225362" y="1181840"/>
                  </a:lnTo>
                  <a:lnTo>
                    <a:pt x="260993" y="1211655"/>
                  </a:lnTo>
                  <a:lnTo>
                    <a:pt x="298637" y="1239010"/>
                  </a:lnTo>
                  <a:lnTo>
                    <a:pt x="338170" y="1263780"/>
                  </a:lnTo>
                  <a:lnTo>
                    <a:pt x="379468" y="1285843"/>
                  </a:lnTo>
                  <a:lnTo>
                    <a:pt x="422407" y="1305073"/>
                  </a:lnTo>
                  <a:lnTo>
                    <a:pt x="466863" y="1321347"/>
                  </a:lnTo>
                  <a:lnTo>
                    <a:pt x="512712" y="1334541"/>
                  </a:lnTo>
                  <a:lnTo>
                    <a:pt x="559830" y="1344530"/>
                  </a:lnTo>
                  <a:lnTo>
                    <a:pt x="608092" y="1351191"/>
                  </a:lnTo>
                  <a:lnTo>
                    <a:pt x="668252" y="1354226"/>
                  </a:lnTo>
                  <a:lnTo>
                    <a:pt x="668252" y="1354683"/>
                  </a:lnTo>
                  <a:lnTo>
                    <a:pt x="1354687" y="1354683"/>
                  </a:lnTo>
                  <a:lnTo>
                    <a:pt x="1354687" y="645528"/>
                  </a:lnTo>
                  <a:lnTo>
                    <a:pt x="1353087" y="645528"/>
                  </a:lnTo>
                  <a:lnTo>
                    <a:pt x="1351194" y="608088"/>
                  </a:lnTo>
                  <a:lnTo>
                    <a:pt x="1344532" y="559826"/>
                  </a:lnTo>
                  <a:lnTo>
                    <a:pt x="1334542" y="512708"/>
                  </a:lnTo>
                  <a:lnTo>
                    <a:pt x="1321347" y="466859"/>
                  </a:lnTo>
                  <a:lnTo>
                    <a:pt x="1305073" y="422403"/>
                  </a:lnTo>
                  <a:lnTo>
                    <a:pt x="1285842" y="379464"/>
                  </a:lnTo>
                  <a:lnTo>
                    <a:pt x="1263779" y="338167"/>
                  </a:lnTo>
                  <a:lnTo>
                    <a:pt x="1239008" y="298634"/>
                  </a:lnTo>
                  <a:lnTo>
                    <a:pt x="1211653" y="260990"/>
                  </a:lnTo>
                  <a:lnTo>
                    <a:pt x="1181838" y="225360"/>
                  </a:lnTo>
                  <a:lnTo>
                    <a:pt x="1149688" y="191867"/>
                  </a:lnTo>
                  <a:lnTo>
                    <a:pt x="1115325" y="160636"/>
                  </a:lnTo>
                  <a:lnTo>
                    <a:pt x="1078875" y="131790"/>
                  </a:lnTo>
                  <a:lnTo>
                    <a:pt x="1040461" y="105454"/>
                  </a:lnTo>
                  <a:lnTo>
                    <a:pt x="1000208" y="81751"/>
                  </a:lnTo>
                  <a:lnTo>
                    <a:pt x="958239" y="60807"/>
                  </a:lnTo>
                  <a:lnTo>
                    <a:pt x="914678" y="42744"/>
                  </a:lnTo>
                  <a:lnTo>
                    <a:pt x="869650" y="27687"/>
                  </a:lnTo>
                  <a:lnTo>
                    <a:pt x="823279" y="15760"/>
                  </a:lnTo>
                  <a:lnTo>
                    <a:pt x="775688" y="7087"/>
                  </a:lnTo>
                  <a:lnTo>
                    <a:pt x="727002" y="1792"/>
                  </a:lnTo>
                  <a:lnTo>
                    <a:pt x="677345" y="0"/>
                  </a:lnTo>
                  <a:close/>
                </a:path>
              </a:pathLst>
            </a:custGeom>
            <a:solidFill>
              <a:srgbClr val="FFFFFF"/>
            </a:solidFill>
          </p:spPr>
          <p:txBody>
            <a:bodyPr wrap="square" lIns="0" tIns="0" rIns="0" bIns="0" rtlCol="0"/>
            <a:lstStyle/>
            <a:p>
              <a:endParaRPr/>
            </a:p>
          </p:txBody>
        </p:sp>
        <p:sp>
          <p:nvSpPr>
            <p:cNvPr id="12" name="object 12"/>
            <p:cNvSpPr/>
            <p:nvPr/>
          </p:nvSpPr>
          <p:spPr>
            <a:xfrm>
              <a:off x="6580136" y="2392400"/>
              <a:ext cx="1355090" cy="1355090"/>
            </a:xfrm>
            <a:custGeom>
              <a:avLst/>
              <a:gdLst/>
              <a:ahLst/>
              <a:cxnLst/>
              <a:rect l="l" t="t" r="r" b="b"/>
              <a:pathLst>
                <a:path w="1355090" h="1355089">
                  <a:moveTo>
                    <a:pt x="677354" y="0"/>
                  </a:moveTo>
                  <a:lnTo>
                    <a:pt x="628980" y="1700"/>
                  </a:lnTo>
                  <a:lnTo>
                    <a:pt x="581525" y="6726"/>
                  </a:lnTo>
                  <a:lnTo>
                    <a:pt x="535101" y="14962"/>
                  </a:lnTo>
                  <a:lnTo>
                    <a:pt x="489825" y="26294"/>
                  </a:lnTo>
                  <a:lnTo>
                    <a:pt x="445811" y="40607"/>
                  </a:lnTo>
                  <a:lnTo>
                    <a:pt x="403174" y="57787"/>
                  </a:lnTo>
                  <a:lnTo>
                    <a:pt x="362027" y="77718"/>
                  </a:lnTo>
                  <a:lnTo>
                    <a:pt x="322486" y="100287"/>
                  </a:lnTo>
                  <a:lnTo>
                    <a:pt x="284665" y="125378"/>
                  </a:lnTo>
                  <a:lnTo>
                    <a:pt x="248680" y="152878"/>
                  </a:lnTo>
                  <a:lnTo>
                    <a:pt x="214644" y="182670"/>
                  </a:lnTo>
                  <a:lnTo>
                    <a:pt x="182672" y="214642"/>
                  </a:lnTo>
                  <a:lnTo>
                    <a:pt x="152879" y="248677"/>
                  </a:lnTo>
                  <a:lnTo>
                    <a:pt x="125379" y="284663"/>
                  </a:lnTo>
                  <a:lnTo>
                    <a:pt x="100287" y="322482"/>
                  </a:lnTo>
                  <a:lnTo>
                    <a:pt x="77719" y="362023"/>
                  </a:lnTo>
                  <a:lnTo>
                    <a:pt x="57787" y="403168"/>
                  </a:lnTo>
                  <a:lnTo>
                    <a:pt x="40607" y="445805"/>
                  </a:lnTo>
                  <a:lnTo>
                    <a:pt x="26294" y="489818"/>
                  </a:lnTo>
                  <a:lnTo>
                    <a:pt x="14962" y="535093"/>
                  </a:lnTo>
                  <a:lnTo>
                    <a:pt x="6726" y="581515"/>
                  </a:lnTo>
                  <a:lnTo>
                    <a:pt x="1700" y="628969"/>
                  </a:lnTo>
                  <a:lnTo>
                    <a:pt x="0" y="677341"/>
                  </a:lnTo>
                  <a:lnTo>
                    <a:pt x="1792" y="726999"/>
                  </a:lnTo>
                  <a:lnTo>
                    <a:pt x="7087" y="775685"/>
                  </a:lnTo>
                  <a:lnTo>
                    <a:pt x="15760" y="823276"/>
                  </a:lnTo>
                  <a:lnTo>
                    <a:pt x="27687" y="869648"/>
                  </a:lnTo>
                  <a:lnTo>
                    <a:pt x="42744" y="914676"/>
                  </a:lnTo>
                  <a:lnTo>
                    <a:pt x="60807" y="958237"/>
                  </a:lnTo>
                  <a:lnTo>
                    <a:pt x="81751" y="1000207"/>
                  </a:lnTo>
                  <a:lnTo>
                    <a:pt x="105454" y="1040461"/>
                  </a:lnTo>
                  <a:lnTo>
                    <a:pt x="131790" y="1078875"/>
                  </a:lnTo>
                  <a:lnTo>
                    <a:pt x="160636" y="1115326"/>
                  </a:lnTo>
                  <a:lnTo>
                    <a:pt x="191867" y="1149689"/>
                  </a:lnTo>
                  <a:lnTo>
                    <a:pt x="225360" y="1181840"/>
                  </a:lnTo>
                  <a:lnTo>
                    <a:pt x="260990" y="1211655"/>
                  </a:lnTo>
                  <a:lnTo>
                    <a:pt x="298634" y="1239010"/>
                  </a:lnTo>
                  <a:lnTo>
                    <a:pt x="338167" y="1263780"/>
                  </a:lnTo>
                  <a:lnTo>
                    <a:pt x="379464" y="1285843"/>
                  </a:lnTo>
                  <a:lnTo>
                    <a:pt x="422403" y="1305073"/>
                  </a:lnTo>
                  <a:lnTo>
                    <a:pt x="466859" y="1321347"/>
                  </a:lnTo>
                  <a:lnTo>
                    <a:pt x="512708" y="1334541"/>
                  </a:lnTo>
                  <a:lnTo>
                    <a:pt x="559826" y="1344530"/>
                  </a:lnTo>
                  <a:lnTo>
                    <a:pt x="608088" y="1351191"/>
                  </a:lnTo>
                  <a:lnTo>
                    <a:pt x="668261" y="1354226"/>
                  </a:lnTo>
                  <a:lnTo>
                    <a:pt x="668261" y="1354683"/>
                  </a:lnTo>
                  <a:lnTo>
                    <a:pt x="1354696" y="1354683"/>
                  </a:lnTo>
                  <a:lnTo>
                    <a:pt x="1354696" y="645528"/>
                  </a:lnTo>
                  <a:lnTo>
                    <a:pt x="1353083" y="645528"/>
                  </a:lnTo>
                  <a:lnTo>
                    <a:pt x="1351191" y="608088"/>
                  </a:lnTo>
                  <a:lnTo>
                    <a:pt x="1344530" y="559826"/>
                  </a:lnTo>
                  <a:lnTo>
                    <a:pt x="1334541" y="512708"/>
                  </a:lnTo>
                  <a:lnTo>
                    <a:pt x="1321348" y="466859"/>
                  </a:lnTo>
                  <a:lnTo>
                    <a:pt x="1305074" y="422403"/>
                  </a:lnTo>
                  <a:lnTo>
                    <a:pt x="1285843" y="379464"/>
                  </a:lnTo>
                  <a:lnTo>
                    <a:pt x="1263781" y="338167"/>
                  </a:lnTo>
                  <a:lnTo>
                    <a:pt x="1239010" y="298634"/>
                  </a:lnTo>
                  <a:lnTo>
                    <a:pt x="1211655" y="260990"/>
                  </a:lnTo>
                  <a:lnTo>
                    <a:pt x="1181841" y="225360"/>
                  </a:lnTo>
                  <a:lnTo>
                    <a:pt x="1149690" y="191867"/>
                  </a:lnTo>
                  <a:lnTo>
                    <a:pt x="1115328" y="160636"/>
                  </a:lnTo>
                  <a:lnTo>
                    <a:pt x="1078878" y="131790"/>
                  </a:lnTo>
                  <a:lnTo>
                    <a:pt x="1040464" y="105454"/>
                  </a:lnTo>
                  <a:lnTo>
                    <a:pt x="1000211" y="81751"/>
                  </a:lnTo>
                  <a:lnTo>
                    <a:pt x="958242" y="60807"/>
                  </a:lnTo>
                  <a:lnTo>
                    <a:pt x="914682" y="42744"/>
                  </a:lnTo>
                  <a:lnTo>
                    <a:pt x="869654" y="27687"/>
                  </a:lnTo>
                  <a:lnTo>
                    <a:pt x="823284" y="15760"/>
                  </a:lnTo>
                  <a:lnTo>
                    <a:pt x="775694" y="7087"/>
                  </a:lnTo>
                  <a:lnTo>
                    <a:pt x="727010" y="1792"/>
                  </a:lnTo>
                  <a:lnTo>
                    <a:pt x="677354" y="0"/>
                  </a:lnTo>
                  <a:close/>
                </a:path>
              </a:pathLst>
            </a:custGeom>
            <a:solidFill>
              <a:srgbClr val="FEB813"/>
            </a:solidFill>
          </p:spPr>
          <p:txBody>
            <a:bodyPr wrap="square" lIns="0" tIns="0" rIns="0" bIns="0" rtlCol="0"/>
            <a:lstStyle/>
            <a:p>
              <a:endParaRPr/>
            </a:p>
          </p:txBody>
        </p:sp>
        <p:sp>
          <p:nvSpPr>
            <p:cNvPr id="13" name="object 13"/>
            <p:cNvSpPr/>
            <p:nvPr/>
          </p:nvSpPr>
          <p:spPr>
            <a:xfrm>
              <a:off x="7257491" y="2991111"/>
              <a:ext cx="0" cy="171450"/>
            </a:xfrm>
            <a:custGeom>
              <a:avLst/>
              <a:gdLst/>
              <a:ahLst/>
              <a:cxnLst/>
              <a:rect l="l" t="t" r="r" b="b"/>
              <a:pathLst>
                <a:path h="171450">
                  <a:moveTo>
                    <a:pt x="0" y="170846"/>
                  </a:moveTo>
                  <a:lnTo>
                    <a:pt x="1" y="0"/>
                  </a:lnTo>
                </a:path>
              </a:pathLst>
            </a:custGeom>
            <a:ln w="15875">
              <a:solidFill>
                <a:srgbClr val="1D3166"/>
              </a:solidFill>
            </a:ln>
          </p:spPr>
          <p:txBody>
            <a:bodyPr wrap="square" lIns="0" tIns="0" rIns="0" bIns="0" rtlCol="0"/>
            <a:lstStyle/>
            <a:p>
              <a:endParaRPr/>
            </a:p>
          </p:txBody>
        </p:sp>
        <p:sp>
          <p:nvSpPr>
            <p:cNvPr id="14" name="object 14"/>
            <p:cNvSpPr/>
            <p:nvPr/>
          </p:nvSpPr>
          <p:spPr>
            <a:xfrm>
              <a:off x="7010705" y="2815513"/>
              <a:ext cx="494030" cy="501015"/>
            </a:xfrm>
            <a:custGeom>
              <a:avLst/>
              <a:gdLst/>
              <a:ahLst/>
              <a:cxnLst/>
              <a:rect l="l" t="t" r="r" b="b"/>
              <a:pathLst>
                <a:path w="494029" h="501014">
                  <a:moveTo>
                    <a:pt x="493556" y="500675"/>
                  </a:moveTo>
                  <a:lnTo>
                    <a:pt x="0" y="500675"/>
                  </a:lnTo>
                  <a:lnTo>
                    <a:pt x="246778" y="0"/>
                  </a:lnTo>
                  <a:lnTo>
                    <a:pt x="493556" y="500675"/>
                  </a:lnTo>
                  <a:close/>
                </a:path>
              </a:pathLst>
            </a:custGeom>
            <a:ln w="15875">
              <a:solidFill>
                <a:srgbClr val="1D3166"/>
              </a:solidFill>
            </a:ln>
          </p:spPr>
          <p:txBody>
            <a:bodyPr wrap="square" lIns="0" tIns="0" rIns="0" bIns="0" rtlCol="0"/>
            <a:lstStyle/>
            <a:p>
              <a:endParaRPr/>
            </a:p>
          </p:txBody>
        </p:sp>
        <p:sp>
          <p:nvSpPr>
            <p:cNvPr id="15" name="object 15"/>
            <p:cNvSpPr/>
            <p:nvPr/>
          </p:nvSpPr>
          <p:spPr>
            <a:xfrm>
              <a:off x="7247991" y="3223653"/>
              <a:ext cx="21590" cy="24130"/>
            </a:xfrm>
            <a:custGeom>
              <a:avLst/>
              <a:gdLst/>
              <a:ahLst/>
              <a:cxnLst/>
              <a:rect l="l" t="t" r="r" b="b"/>
              <a:pathLst>
                <a:path w="21590" h="24130">
                  <a:moveTo>
                    <a:pt x="21357" y="11864"/>
                  </a:moveTo>
                  <a:lnTo>
                    <a:pt x="21357" y="17796"/>
                  </a:lnTo>
                  <a:lnTo>
                    <a:pt x="16017" y="23729"/>
                  </a:lnTo>
                  <a:lnTo>
                    <a:pt x="10678" y="23729"/>
                  </a:lnTo>
                  <a:lnTo>
                    <a:pt x="5339" y="23729"/>
                  </a:lnTo>
                  <a:lnTo>
                    <a:pt x="0" y="17796"/>
                  </a:lnTo>
                  <a:lnTo>
                    <a:pt x="0" y="5932"/>
                  </a:lnTo>
                  <a:lnTo>
                    <a:pt x="5339" y="0"/>
                  </a:lnTo>
                  <a:lnTo>
                    <a:pt x="10678" y="0"/>
                  </a:lnTo>
                  <a:lnTo>
                    <a:pt x="16017" y="0"/>
                  </a:lnTo>
                  <a:lnTo>
                    <a:pt x="21357" y="5932"/>
                  </a:lnTo>
                  <a:lnTo>
                    <a:pt x="21357" y="11864"/>
                  </a:lnTo>
                  <a:close/>
                </a:path>
              </a:pathLst>
            </a:custGeom>
            <a:ln w="15875">
              <a:solidFill>
                <a:srgbClr val="1D3166"/>
              </a:solidFill>
            </a:ln>
          </p:spPr>
          <p:txBody>
            <a:bodyPr wrap="square" lIns="0" tIns="0" rIns="0" bIns="0" rtlCol="0"/>
            <a:lstStyle/>
            <a:p>
              <a:endParaRPr/>
            </a:p>
          </p:txBody>
        </p:sp>
        <p:sp>
          <p:nvSpPr>
            <p:cNvPr id="16" name="object 16"/>
            <p:cNvSpPr/>
            <p:nvPr/>
          </p:nvSpPr>
          <p:spPr>
            <a:xfrm>
              <a:off x="1701622" y="3076219"/>
              <a:ext cx="269875" cy="171450"/>
            </a:xfrm>
            <a:custGeom>
              <a:avLst/>
              <a:gdLst/>
              <a:ahLst/>
              <a:cxnLst/>
              <a:rect l="l" t="t" r="r" b="b"/>
              <a:pathLst>
                <a:path w="269875" h="171450">
                  <a:moveTo>
                    <a:pt x="263412" y="0"/>
                  </a:moveTo>
                  <a:lnTo>
                    <a:pt x="266953" y="9163"/>
                  </a:lnTo>
                  <a:lnTo>
                    <a:pt x="268772" y="18327"/>
                  </a:lnTo>
                  <a:lnTo>
                    <a:pt x="269442" y="27490"/>
                  </a:lnTo>
                  <a:lnTo>
                    <a:pt x="269538" y="36654"/>
                  </a:lnTo>
                  <a:lnTo>
                    <a:pt x="262579" y="78782"/>
                  </a:lnTo>
                  <a:lnTo>
                    <a:pt x="243270" y="115632"/>
                  </a:lnTo>
                  <a:lnTo>
                    <a:pt x="213964" y="144858"/>
                  </a:lnTo>
                  <a:lnTo>
                    <a:pt x="177012" y="164114"/>
                  </a:lnTo>
                  <a:lnTo>
                    <a:pt x="134769" y="171054"/>
                  </a:lnTo>
                  <a:lnTo>
                    <a:pt x="92525" y="164114"/>
                  </a:lnTo>
                  <a:lnTo>
                    <a:pt x="55573" y="144858"/>
                  </a:lnTo>
                  <a:lnTo>
                    <a:pt x="26267" y="115632"/>
                  </a:lnTo>
                  <a:lnTo>
                    <a:pt x="6958" y="78782"/>
                  </a:lnTo>
                  <a:lnTo>
                    <a:pt x="0" y="36654"/>
                  </a:lnTo>
                  <a:lnTo>
                    <a:pt x="95" y="27490"/>
                  </a:lnTo>
                  <a:lnTo>
                    <a:pt x="765" y="18327"/>
                  </a:lnTo>
                  <a:lnTo>
                    <a:pt x="2584" y="9163"/>
                  </a:lnTo>
                  <a:lnTo>
                    <a:pt x="6125" y="0"/>
                  </a:lnTo>
                </a:path>
              </a:pathLst>
            </a:custGeom>
            <a:ln w="15875">
              <a:solidFill>
                <a:srgbClr val="1D3166"/>
              </a:solidFill>
            </a:ln>
          </p:spPr>
          <p:txBody>
            <a:bodyPr wrap="square" lIns="0" tIns="0" rIns="0" bIns="0" rtlCol="0"/>
            <a:lstStyle/>
            <a:p>
              <a:endParaRPr/>
            </a:p>
          </p:txBody>
        </p:sp>
        <p:sp>
          <p:nvSpPr>
            <p:cNvPr id="17" name="object 17"/>
            <p:cNvSpPr/>
            <p:nvPr/>
          </p:nvSpPr>
          <p:spPr>
            <a:xfrm>
              <a:off x="1603133" y="2941459"/>
              <a:ext cx="466725" cy="404495"/>
            </a:xfrm>
            <a:custGeom>
              <a:avLst/>
              <a:gdLst/>
              <a:ahLst/>
              <a:cxnLst/>
              <a:rect l="l" t="t" r="r" b="b"/>
              <a:pathLst>
                <a:path w="466725" h="404495">
                  <a:moveTo>
                    <a:pt x="392849" y="0"/>
                  </a:moveTo>
                  <a:lnTo>
                    <a:pt x="422485" y="35415"/>
                  </a:lnTo>
                  <a:lnTo>
                    <a:pt x="445791" y="76573"/>
                  </a:lnTo>
                  <a:lnTo>
                    <a:pt x="461041" y="122326"/>
                  </a:lnTo>
                  <a:lnTo>
                    <a:pt x="466508" y="171525"/>
                  </a:lnTo>
                  <a:lnTo>
                    <a:pt x="461772" y="218462"/>
                  </a:lnTo>
                  <a:lnTo>
                    <a:pt x="448189" y="262169"/>
                  </a:lnTo>
                  <a:lnTo>
                    <a:pt x="426693" y="301712"/>
                  </a:lnTo>
                  <a:lnTo>
                    <a:pt x="398219" y="336158"/>
                  </a:lnTo>
                  <a:lnTo>
                    <a:pt x="363704" y="364574"/>
                  </a:lnTo>
                  <a:lnTo>
                    <a:pt x="324081" y="386027"/>
                  </a:lnTo>
                  <a:lnTo>
                    <a:pt x="280286" y="399583"/>
                  </a:lnTo>
                  <a:lnTo>
                    <a:pt x="233254" y="404309"/>
                  </a:lnTo>
                  <a:lnTo>
                    <a:pt x="186221" y="399583"/>
                  </a:lnTo>
                  <a:lnTo>
                    <a:pt x="142426" y="386027"/>
                  </a:lnTo>
                  <a:lnTo>
                    <a:pt x="102803" y="364574"/>
                  </a:lnTo>
                  <a:lnTo>
                    <a:pt x="68288" y="336158"/>
                  </a:lnTo>
                  <a:lnTo>
                    <a:pt x="39814" y="301712"/>
                  </a:lnTo>
                  <a:lnTo>
                    <a:pt x="18318" y="262169"/>
                  </a:lnTo>
                  <a:lnTo>
                    <a:pt x="4735" y="218462"/>
                  </a:lnTo>
                  <a:lnTo>
                    <a:pt x="0" y="171525"/>
                  </a:lnTo>
                  <a:lnTo>
                    <a:pt x="5466" y="122326"/>
                  </a:lnTo>
                  <a:lnTo>
                    <a:pt x="20716" y="76573"/>
                  </a:lnTo>
                  <a:lnTo>
                    <a:pt x="44022" y="35415"/>
                  </a:lnTo>
                  <a:lnTo>
                    <a:pt x="73659" y="0"/>
                  </a:lnTo>
                </a:path>
              </a:pathLst>
            </a:custGeom>
            <a:ln w="15875">
              <a:solidFill>
                <a:srgbClr val="1D3166"/>
              </a:solidFill>
            </a:ln>
          </p:spPr>
          <p:txBody>
            <a:bodyPr wrap="square" lIns="0" tIns="0" rIns="0" bIns="0" rtlCol="0"/>
            <a:lstStyle/>
            <a:p>
              <a:endParaRPr/>
            </a:p>
          </p:txBody>
        </p:sp>
        <p:sp>
          <p:nvSpPr>
            <p:cNvPr id="18" name="object 18"/>
            <p:cNvSpPr/>
            <p:nvPr/>
          </p:nvSpPr>
          <p:spPr>
            <a:xfrm>
              <a:off x="1714576" y="2793733"/>
              <a:ext cx="246379" cy="251460"/>
            </a:xfrm>
            <a:custGeom>
              <a:avLst/>
              <a:gdLst/>
              <a:ahLst/>
              <a:cxnLst/>
              <a:rect l="l" t="t" r="r" b="b"/>
              <a:pathLst>
                <a:path w="246380" h="251460">
                  <a:moveTo>
                    <a:pt x="121811" y="0"/>
                  </a:moveTo>
                  <a:lnTo>
                    <a:pt x="158095" y="85527"/>
                  </a:lnTo>
                  <a:lnTo>
                    <a:pt x="246213" y="85527"/>
                  </a:lnTo>
                  <a:lnTo>
                    <a:pt x="178828" y="147729"/>
                  </a:lnTo>
                  <a:lnTo>
                    <a:pt x="202154" y="246214"/>
                  </a:lnTo>
                  <a:lnTo>
                    <a:pt x="121811" y="189196"/>
                  </a:lnTo>
                  <a:lnTo>
                    <a:pt x="44059" y="251398"/>
                  </a:lnTo>
                  <a:lnTo>
                    <a:pt x="67384" y="147729"/>
                  </a:lnTo>
                  <a:lnTo>
                    <a:pt x="0" y="85527"/>
                  </a:lnTo>
                  <a:lnTo>
                    <a:pt x="85526" y="85527"/>
                  </a:lnTo>
                  <a:lnTo>
                    <a:pt x="121811" y="0"/>
                  </a:lnTo>
                  <a:close/>
                </a:path>
              </a:pathLst>
            </a:custGeom>
            <a:ln w="15875">
              <a:solidFill>
                <a:srgbClr val="1D3166"/>
              </a:solidFill>
            </a:ln>
          </p:spPr>
          <p:txBody>
            <a:bodyPr wrap="square" lIns="0" tIns="0" rIns="0" bIns="0" rtlCol="0"/>
            <a:lstStyle/>
            <a:p>
              <a:endParaRPr/>
            </a:p>
          </p:txBody>
        </p:sp>
        <p:sp>
          <p:nvSpPr>
            <p:cNvPr id="19" name="object 19"/>
            <p:cNvSpPr/>
            <p:nvPr/>
          </p:nvSpPr>
          <p:spPr>
            <a:xfrm>
              <a:off x="1774193" y="2982925"/>
              <a:ext cx="62230" cy="166370"/>
            </a:xfrm>
            <a:custGeom>
              <a:avLst/>
              <a:gdLst/>
              <a:ahLst/>
              <a:cxnLst/>
              <a:rect l="l" t="t" r="r" b="b"/>
              <a:pathLst>
                <a:path w="62230" h="166369">
                  <a:moveTo>
                    <a:pt x="62201" y="0"/>
                  </a:moveTo>
                  <a:lnTo>
                    <a:pt x="2591" y="165870"/>
                  </a:lnTo>
                </a:path>
                <a:path w="62230" h="166369">
                  <a:moveTo>
                    <a:pt x="62201" y="0"/>
                  </a:moveTo>
                  <a:lnTo>
                    <a:pt x="0" y="165870"/>
                  </a:lnTo>
                </a:path>
              </a:pathLst>
            </a:custGeom>
            <a:ln w="15875">
              <a:solidFill>
                <a:srgbClr val="1D3166"/>
              </a:solidFill>
            </a:ln>
          </p:spPr>
          <p:txBody>
            <a:bodyPr wrap="square" lIns="0" tIns="0" rIns="0" bIns="0" rtlCol="0"/>
            <a:lstStyle/>
            <a:p>
              <a:endParaRPr/>
            </a:p>
          </p:txBody>
        </p:sp>
      </p:grpSp>
      <p:sp>
        <p:nvSpPr>
          <p:cNvPr id="20" name="object 20"/>
          <p:cNvSpPr txBox="1"/>
          <p:nvPr/>
        </p:nvSpPr>
        <p:spPr>
          <a:xfrm>
            <a:off x="1969897" y="3198876"/>
            <a:ext cx="4360545" cy="1577975"/>
          </a:xfrm>
          <a:prstGeom prst="rect">
            <a:avLst/>
          </a:prstGeom>
        </p:spPr>
        <p:txBody>
          <a:bodyPr vert="horz" wrap="square" lIns="0" tIns="12700" rIns="0" bIns="0" rtlCol="0">
            <a:spAutoFit/>
          </a:bodyPr>
          <a:lstStyle/>
          <a:p>
            <a:pPr marL="858519" marR="1489075">
              <a:lnSpc>
                <a:spcPct val="100000"/>
              </a:lnSpc>
              <a:spcBef>
                <a:spcPts val="100"/>
              </a:spcBef>
            </a:pPr>
            <a:r>
              <a:rPr sz="2000" b="1" spc="125" dirty="0">
                <a:solidFill>
                  <a:srgbClr val="1D3166"/>
                </a:solidFill>
                <a:latin typeface="Tahoma"/>
                <a:cs typeface="Tahoma"/>
              </a:rPr>
              <a:t>PE</a:t>
            </a:r>
            <a:r>
              <a:rPr sz="2000" b="1" spc="70" dirty="0">
                <a:solidFill>
                  <a:srgbClr val="1D3166"/>
                </a:solidFill>
                <a:latin typeface="Tahoma"/>
                <a:cs typeface="Tahoma"/>
              </a:rPr>
              <a:t>N</a:t>
            </a:r>
            <a:r>
              <a:rPr sz="2000" b="1" spc="45" dirty="0">
                <a:solidFill>
                  <a:srgbClr val="1D3166"/>
                </a:solidFill>
                <a:latin typeface="Tahoma"/>
                <a:cs typeface="Tahoma"/>
              </a:rPr>
              <a:t>G</a:t>
            </a:r>
            <a:r>
              <a:rPr sz="2000" b="1" spc="165" dirty="0">
                <a:solidFill>
                  <a:srgbClr val="1D3166"/>
                </a:solidFill>
                <a:latin typeface="Tahoma"/>
                <a:cs typeface="Tahoma"/>
              </a:rPr>
              <a:t>A</a:t>
            </a:r>
            <a:r>
              <a:rPr sz="2000" b="1" spc="254" dirty="0">
                <a:solidFill>
                  <a:srgbClr val="1D3166"/>
                </a:solidFill>
                <a:latin typeface="Tahoma"/>
                <a:cs typeface="Tahoma"/>
              </a:rPr>
              <a:t>W</a:t>
            </a:r>
            <a:r>
              <a:rPr sz="2000" b="1" spc="175" dirty="0">
                <a:solidFill>
                  <a:srgbClr val="1D3166"/>
                </a:solidFill>
                <a:latin typeface="Tahoma"/>
                <a:cs typeface="Tahoma"/>
              </a:rPr>
              <a:t>A</a:t>
            </a:r>
            <a:r>
              <a:rPr sz="2000" b="1" spc="75" dirty="0">
                <a:solidFill>
                  <a:srgbClr val="1D3166"/>
                </a:solidFill>
                <a:latin typeface="Tahoma"/>
                <a:cs typeface="Tahoma"/>
              </a:rPr>
              <a:t>S</a:t>
            </a:r>
            <a:r>
              <a:rPr sz="2000" b="1" spc="90" dirty="0">
                <a:solidFill>
                  <a:srgbClr val="1D3166"/>
                </a:solidFill>
                <a:latin typeface="Tahoma"/>
                <a:cs typeface="Tahoma"/>
              </a:rPr>
              <a:t>A</a:t>
            </a:r>
            <a:r>
              <a:rPr sz="2000" b="1" spc="40" dirty="0">
                <a:solidFill>
                  <a:srgbClr val="1D3166"/>
                </a:solidFill>
                <a:latin typeface="Tahoma"/>
                <a:cs typeface="Tahoma"/>
              </a:rPr>
              <a:t>N  </a:t>
            </a:r>
            <a:r>
              <a:rPr sz="2000" b="1" spc="-25" dirty="0">
                <a:solidFill>
                  <a:srgbClr val="1D3166"/>
                </a:solidFill>
                <a:latin typeface="Tahoma"/>
                <a:cs typeface="Tahoma"/>
              </a:rPr>
              <a:t>RUTIN</a:t>
            </a:r>
            <a:endParaRPr sz="2000">
              <a:latin typeface="Tahoma"/>
              <a:cs typeface="Tahoma"/>
            </a:endParaRPr>
          </a:p>
          <a:p>
            <a:pPr marL="12700" marR="5080">
              <a:lnSpc>
                <a:spcPct val="99400"/>
              </a:lnSpc>
              <a:spcBef>
                <a:spcPts val="980"/>
              </a:spcBef>
            </a:pPr>
            <a:r>
              <a:rPr sz="1800" spc="105" dirty="0">
                <a:solidFill>
                  <a:srgbClr val="1D3166"/>
                </a:solidFill>
                <a:latin typeface="Verdana"/>
                <a:cs typeface="Verdana"/>
              </a:rPr>
              <a:t>P</a:t>
            </a:r>
            <a:r>
              <a:rPr sz="1800" spc="110" dirty="0">
                <a:solidFill>
                  <a:srgbClr val="1D3166"/>
                </a:solidFill>
                <a:latin typeface="Verdana"/>
                <a:cs typeface="Verdana"/>
              </a:rPr>
              <a:t>e</a:t>
            </a:r>
            <a:r>
              <a:rPr sz="1800" spc="155" dirty="0">
                <a:solidFill>
                  <a:srgbClr val="1D3166"/>
                </a:solidFill>
                <a:latin typeface="Verdana"/>
                <a:cs typeface="Verdana"/>
              </a:rPr>
              <a:t>m</a:t>
            </a:r>
            <a:r>
              <a:rPr sz="1800" spc="10" dirty="0">
                <a:solidFill>
                  <a:srgbClr val="1D3166"/>
                </a:solidFill>
                <a:latin typeface="Verdana"/>
                <a:cs typeface="Verdana"/>
              </a:rPr>
              <a:t>e</a:t>
            </a:r>
            <a:r>
              <a:rPr sz="1800" spc="-50" dirty="0">
                <a:solidFill>
                  <a:srgbClr val="1D3166"/>
                </a:solidFill>
                <a:latin typeface="Verdana"/>
                <a:cs typeface="Verdana"/>
              </a:rPr>
              <a:t>r</a:t>
            </a:r>
            <a:r>
              <a:rPr sz="1800" spc="-10" dirty="0">
                <a:solidFill>
                  <a:srgbClr val="1D3166"/>
                </a:solidFill>
                <a:latin typeface="Verdana"/>
                <a:cs typeface="Verdana"/>
              </a:rPr>
              <a:t>i</a:t>
            </a:r>
            <a:r>
              <a:rPr sz="1800" spc="20" dirty="0">
                <a:solidFill>
                  <a:srgbClr val="1D3166"/>
                </a:solidFill>
                <a:latin typeface="Verdana"/>
                <a:cs typeface="Verdana"/>
              </a:rPr>
              <a:t>k</a:t>
            </a:r>
            <a:r>
              <a:rPr sz="1800" spc="-45" dirty="0">
                <a:solidFill>
                  <a:srgbClr val="1D3166"/>
                </a:solidFill>
                <a:latin typeface="Verdana"/>
                <a:cs typeface="Verdana"/>
              </a:rPr>
              <a:t>sa</a:t>
            </a:r>
            <a:r>
              <a:rPr sz="1800" spc="-20" dirty="0">
                <a:solidFill>
                  <a:srgbClr val="1D3166"/>
                </a:solidFill>
                <a:latin typeface="Verdana"/>
                <a:cs typeface="Verdana"/>
              </a:rPr>
              <a:t>a</a:t>
            </a:r>
            <a:r>
              <a:rPr sz="1800" spc="75" dirty="0">
                <a:solidFill>
                  <a:srgbClr val="1D3166"/>
                </a:solidFill>
                <a:latin typeface="Verdana"/>
                <a:cs typeface="Verdana"/>
              </a:rPr>
              <a:t>n</a:t>
            </a:r>
            <a:r>
              <a:rPr sz="1800" spc="-170" dirty="0">
                <a:solidFill>
                  <a:srgbClr val="1D3166"/>
                </a:solidFill>
                <a:latin typeface="Verdana"/>
                <a:cs typeface="Verdana"/>
              </a:rPr>
              <a:t> </a:t>
            </a:r>
            <a:r>
              <a:rPr sz="1800" dirty="0">
                <a:solidFill>
                  <a:srgbClr val="1D3166"/>
                </a:solidFill>
                <a:latin typeface="Verdana"/>
                <a:cs typeface="Verdana"/>
              </a:rPr>
              <a:t>t</a:t>
            </a:r>
            <a:r>
              <a:rPr sz="1800" spc="15" dirty="0">
                <a:solidFill>
                  <a:srgbClr val="1D3166"/>
                </a:solidFill>
                <a:latin typeface="Verdana"/>
                <a:cs typeface="Verdana"/>
              </a:rPr>
              <a:t>e</a:t>
            </a:r>
            <a:r>
              <a:rPr sz="1800" spc="-50" dirty="0">
                <a:solidFill>
                  <a:srgbClr val="1D3166"/>
                </a:solidFill>
                <a:latin typeface="Verdana"/>
                <a:cs typeface="Verdana"/>
              </a:rPr>
              <a:t>r</a:t>
            </a:r>
            <a:r>
              <a:rPr sz="1800" spc="20" dirty="0">
                <a:solidFill>
                  <a:srgbClr val="1D3166"/>
                </a:solidFill>
                <a:latin typeface="Verdana"/>
                <a:cs typeface="Verdana"/>
              </a:rPr>
              <a:t>h</a:t>
            </a:r>
            <a:r>
              <a:rPr sz="1800" spc="25" dirty="0">
                <a:solidFill>
                  <a:srgbClr val="1D3166"/>
                </a:solidFill>
                <a:latin typeface="Verdana"/>
                <a:cs typeface="Verdana"/>
              </a:rPr>
              <a:t>a</a:t>
            </a:r>
            <a:r>
              <a:rPr sz="1800" spc="100" dirty="0">
                <a:solidFill>
                  <a:srgbClr val="1D3166"/>
                </a:solidFill>
                <a:latin typeface="Verdana"/>
                <a:cs typeface="Verdana"/>
              </a:rPr>
              <a:t>d</a:t>
            </a:r>
            <a:r>
              <a:rPr sz="1800" spc="-20" dirty="0">
                <a:solidFill>
                  <a:srgbClr val="1D3166"/>
                </a:solidFill>
                <a:latin typeface="Verdana"/>
                <a:cs typeface="Verdana"/>
              </a:rPr>
              <a:t>a</a:t>
            </a:r>
            <a:r>
              <a:rPr sz="1800" spc="95" dirty="0">
                <a:solidFill>
                  <a:srgbClr val="1D3166"/>
                </a:solidFill>
                <a:latin typeface="Verdana"/>
                <a:cs typeface="Verdana"/>
              </a:rPr>
              <a:t>p</a:t>
            </a:r>
            <a:r>
              <a:rPr sz="1800" spc="-160" dirty="0">
                <a:solidFill>
                  <a:srgbClr val="1D3166"/>
                </a:solidFill>
                <a:latin typeface="Verdana"/>
                <a:cs typeface="Verdana"/>
              </a:rPr>
              <a:t> </a:t>
            </a:r>
            <a:r>
              <a:rPr sz="1800" spc="-10" dirty="0">
                <a:solidFill>
                  <a:srgbClr val="1D3166"/>
                </a:solidFill>
                <a:latin typeface="Verdana"/>
                <a:cs typeface="Verdana"/>
              </a:rPr>
              <a:t>l</a:t>
            </a:r>
            <a:r>
              <a:rPr sz="1800" spc="-25" dirty="0">
                <a:solidFill>
                  <a:srgbClr val="1D3166"/>
                </a:solidFill>
                <a:latin typeface="Verdana"/>
                <a:cs typeface="Verdana"/>
              </a:rPr>
              <a:t>a</a:t>
            </a:r>
            <a:r>
              <a:rPr sz="1800" spc="100" dirty="0">
                <a:solidFill>
                  <a:srgbClr val="1D3166"/>
                </a:solidFill>
                <a:latin typeface="Verdana"/>
                <a:cs typeface="Verdana"/>
              </a:rPr>
              <a:t>p</a:t>
            </a:r>
            <a:r>
              <a:rPr sz="1800" spc="30" dirty="0">
                <a:solidFill>
                  <a:srgbClr val="1D3166"/>
                </a:solidFill>
                <a:latin typeface="Verdana"/>
                <a:cs typeface="Verdana"/>
              </a:rPr>
              <a:t>o</a:t>
            </a:r>
            <a:r>
              <a:rPr sz="1800" spc="-30" dirty="0">
                <a:solidFill>
                  <a:srgbClr val="1D3166"/>
                </a:solidFill>
                <a:latin typeface="Verdana"/>
                <a:cs typeface="Verdana"/>
              </a:rPr>
              <a:t>r</a:t>
            </a:r>
            <a:r>
              <a:rPr sz="1800" spc="-45" dirty="0">
                <a:solidFill>
                  <a:srgbClr val="1D3166"/>
                </a:solidFill>
                <a:latin typeface="Verdana"/>
                <a:cs typeface="Verdana"/>
              </a:rPr>
              <a:t>a</a:t>
            </a:r>
            <a:r>
              <a:rPr sz="1800" spc="75" dirty="0">
                <a:solidFill>
                  <a:srgbClr val="1D3166"/>
                </a:solidFill>
                <a:latin typeface="Verdana"/>
                <a:cs typeface="Verdana"/>
              </a:rPr>
              <a:t>n</a:t>
            </a:r>
            <a:r>
              <a:rPr sz="1800" spc="-165" dirty="0">
                <a:solidFill>
                  <a:srgbClr val="1D3166"/>
                </a:solidFill>
                <a:latin typeface="Verdana"/>
                <a:cs typeface="Verdana"/>
              </a:rPr>
              <a:t> </a:t>
            </a:r>
            <a:r>
              <a:rPr sz="1800" spc="-30" dirty="0">
                <a:solidFill>
                  <a:srgbClr val="1D3166"/>
                </a:solidFill>
                <a:latin typeface="Verdana"/>
                <a:cs typeface="Verdana"/>
              </a:rPr>
              <a:t>s</a:t>
            </a:r>
            <a:r>
              <a:rPr sz="1800" spc="-25" dirty="0">
                <a:solidFill>
                  <a:srgbClr val="1D3166"/>
                </a:solidFill>
                <a:latin typeface="Verdana"/>
                <a:cs typeface="Verdana"/>
              </a:rPr>
              <a:t>e</a:t>
            </a:r>
            <a:r>
              <a:rPr sz="1800" spc="-5" dirty="0">
                <a:solidFill>
                  <a:srgbClr val="1D3166"/>
                </a:solidFill>
                <a:latin typeface="Verdana"/>
                <a:cs typeface="Verdana"/>
              </a:rPr>
              <a:t>s</a:t>
            </a:r>
            <a:r>
              <a:rPr sz="1800" spc="5" dirty="0">
                <a:solidFill>
                  <a:srgbClr val="1D3166"/>
                </a:solidFill>
                <a:latin typeface="Verdana"/>
                <a:cs typeface="Verdana"/>
              </a:rPr>
              <a:t>u</a:t>
            </a:r>
            <a:r>
              <a:rPr sz="1800" spc="-20" dirty="0">
                <a:solidFill>
                  <a:srgbClr val="1D3166"/>
                </a:solidFill>
                <a:latin typeface="Verdana"/>
                <a:cs typeface="Verdana"/>
              </a:rPr>
              <a:t>a</a:t>
            </a:r>
            <a:r>
              <a:rPr sz="1800" spc="-15" dirty="0">
                <a:solidFill>
                  <a:srgbClr val="1D3166"/>
                </a:solidFill>
                <a:latin typeface="Verdana"/>
                <a:cs typeface="Verdana"/>
              </a:rPr>
              <a:t>i  </a:t>
            </a:r>
            <a:r>
              <a:rPr sz="1800" spc="55" dirty="0">
                <a:solidFill>
                  <a:srgbClr val="1D3166"/>
                </a:solidFill>
                <a:latin typeface="Verdana"/>
                <a:cs typeface="Verdana"/>
              </a:rPr>
              <a:t>de</a:t>
            </a:r>
            <a:r>
              <a:rPr sz="1800" spc="65" dirty="0">
                <a:solidFill>
                  <a:srgbClr val="1D3166"/>
                </a:solidFill>
                <a:latin typeface="Verdana"/>
                <a:cs typeface="Verdana"/>
              </a:rPr>
              <a:t>n</a:t>
            </a:r>
            <a:r>
              <a:rPr sz="1800" spc="110" dirty="0">
                <a:solidFill>
                  <a:srgbClr val="1D3166"/>
                </a:solidFill>
                <a:latin typeface="Verdana"/>
                <a:cs typeface="Verdana"/>
              </a:rPr>
              <a:t>g</a:t>
            </a:r>
            <a:r>
              <a:rPr sz="1800" spc="-20" dirty="0">
                <a:solidFill>
                  <a:srgbClr val="1D3166"/>
                </a:solidFill>
                <a:latin typeface="Verdana"/>
                <a:cs typeface="Verdana"/>
              </a:rPr>
              <a:t>a</a:t>
            </a:r>
            <a:r>
              <a:rPr sz="1800" spc="75" dirty="0">
                <a:solidFill>
                  <a:srgbClr val="1D3166"/>
                </a:solidFill>
                <a:latin typeface="Verdana"/>
                <a:cs typeface="Verdana"/>
              </a:rPr>
              <a:t>n</a:t>
            </a:r>
            <a:r>
              <a:rPr sz="1800" spc="-170" dirty="0">
                <a:solidFill>
                  <a:srgbClr val="1D3166"/>
                </a:solidFill>
                <a:latin typeface="Verdana"/>
                <a:cs typeface="Verdana"/>
              </a:rPr>
              <a:t> </a:t>
            </a:r>
            <a:r>
              <a:rPr sz="1800" spc="20" dirty="0">
                <a:solidFill>
                  <a:srgbClr val="1D3166"/>
                </a:solidFill>
                <a:latin typeface="Verdana"/>
                <a:cs typeface="Verdana"/>
              </a:rPr>
              <a:t>k</a:t>
            </a:r>
            <a:r>
              <a:rPr sz="1800" spc="15" dirty="0">
                <a:solidFill>
                  <a:srgbClr val="1D3166"/>
                </a:solidFill>
                <a:latin typeface="Verdana"/>
                <a:cs typeface="Verdana"/>
              </a:rPr>
              <a:t>et</a:t>
            </a:r>
            <a:r>
              <a:rPr sz="1800" spc="10" dirty="0">
                <a:solidFill>
                  <a:srgbClr val="1D3166"/>
                </a:solidFill>
                <a:latin typeface="Verdana"/>
                <a:cs typeface="Verdana"/>
              </a:rPr>
              <a:t>e</a:t>
            </a:r>
            <a:r>
              <a:rPr sz="1800" spc="65" dirty="0">
                <a:solidFill>
                  <a:srgbClr val="1D3166"/>
                </a:solidFill>
                <a:latin typeface="Verdana"/>
                <a:cs typeface="Verdana"/>
              </a:rPr>
              <a:t>n</a:t>
            </a:r>
            <a:r>
              <a:rPr sz="1800" spc="15" dirty="0">
                <a:solidFill>
                  <a:srgbClr val="1D3166"/>
                </a:solidFill>
                <a:latin typeface="Verdana"/>
                <a:cs typeface="Verdana"/>
              </a:rPr>
              <a:t>t</a:t>
            </a:r>
            <a:r>
              <a:rPr sz="1800" spc="70" dirty="0">
                <a:solidFill>
                  <a:srgbClr val="1D3166"/>
                </a:solidFill>
                <a:latin typeface="Verdana"/>
                <a:cs typeface="Verdana"/>
              </a:rPr>
              <a:t>u</a:t>
            </a:r>
            <a:r>
              <a:rPr sz="1800" spc="-20" dirty="0">
                <a:solidFill>
                  <a:srgbClr val="1D3166"/>
                </a:solidFill>
                <a:latin typeface="Verdana"/>
                <a:cs typeface="Verdana"/>
              </a:rPr>
              <a:t>a</a:t>
            </a:r>
            <a:r>
              <a:rPr sz="1800" spc="75" dirty="0">
                <a:solidFill>
                  <a:srgbClr val="1D3166"/>
                </a:solidFill>
                <a:latin typeface="Verdana"/>
                <a:cs typeface="Verdana"/>
              </a:rPr>
              <a:t>n</a:t>
            </a:r>
            <a:r>
              <a:rPr sz="1800" spc="-165" dirty="0">
                <a:solidFill>
                  <a:srgbClr val="1D3166"/>
                </a:solidFill>
                <a:latin typeface="Verdana"/>
                <a:cs typeface="Verdana"/>
              </a:rPr>
              <a:t> </a:t>
            </a:r>
            <a:r>
              <a:rPr sz="1800" spc="55" dirty="0">
                <a:solidFill>
                  <a:srgbClr val="1D3166"/>
                </a:solidFill>
                <a:latin typeface="Verdana"/>
                <a:cs typeface="Verdana"/>
              </a:rPr>
              <a:t>pe</a:t>
            </a:r>
            <a:r>
              <a:rPr sz="1800" spc="-50" dirty="0">
                <a:solidFill>
                  <a:srgbClr val="1D3166"/>
                </a:solidFill>
                <a:latin typeface="Verdana"/>
                <a:cs typeface="Verdana"/>
              </a:rPr>
              <a:t>r</a:t>
            </a:r>
            <a:r>
              <a:rPr sz="1800" spc="-20" dirty="0">
                <a:solidFill>
                  <a:srgbClr val="1D3166"/>
                </a:solidFill>
                <a:latin typeface="Verdana"/>
                <a:cs typeface="Verdana"/>
              </a:rPr>
              <a:t>a</a:t>
            </a:r>
            <a:r>
              <a:rPr sz="1800" spc="10" dirty="0">
                <a:solidFill>
                  <a:srgbClr val="1D3166"/>
                </a:solidFill>
                <a:latin typeface="Verdana"/>
                <a:cs typeface="Verdana"/>
              </a:rPr>
              <a:t>t</a:t>
            </a:r>
            <a:r>
              <a:rPr sz="1800" spc="70" dirty="0">
                <a:solidFill>
                  <a:srgbClr val="1D3166"/>
                </a:solidFill>
                <a:latin typeface="Verdana"/>
                <a:cs typeface="Verdana"/>
              </a:rPr>
              <a:t>u</a:t>
            </a:r>
            <a:r>
              <a:rPr sz="1800" spc="-50" dirty="0">
                <a:solidFill>
                  <a:srgbClr val="1D3166"/>
                </a:solidFill>
                <a:latin typeface="Verdana"/>
                <a:cs typeface="Verdana"/>
              </a:rPr>
              <a:t>r</a:t>
            </a:r>
            <a:r>
              <a:rPr sz="1800" spc="-20" dirty="0">
                <a:solidFill>
                  <a:srgbClr val="1D3166"/>
                </a:solidFill>
                <a:latin typeface="Verdana"/>
                <a:cs typeface="Verdana"/>
              </a:rPr>
              <a:t>a</a:t>
            </a:r>
            <a:r>
              <a:rPr sz="1800" spc="55" dirty="0">
                <a:solidFill>
                  <a:srgbClr val="1D3166"/>
                </a:solidFill>
                <a:latin typeface="Verdana"/>
                <a:cs typeface="Verdana"/>
              </a:rPr>
              <a:t>n  </a:t>
            </a:r>
            <a:r>
              <a:rPr sz="1800" spc="25" dirty="0">
                <a:solidFill>
                  <a:srgbClr val="1D3166"/>
                </a:solidFill>
                <a:latin typeface="Verdana"/>
                <a:cs typeface="Verdana"/>
              </a:rPr>
              <a:t>perundang-undangan.</a:t>
            </a:r>
            <a:endParaRPr sz="1800">
              <a:latin typeface="Verdana"/>
              <a:cs typeface="Verdana"/>
            </a:endParaRPr>
          </a:p>
        </p:txBody>
      </p:sp>
      <p:sp>
        <p:nvSpPr>
          <p:cNvPr id="21" name="object 21"/>
          <p:cNvSpPr txBox="1"/>
          <p:nvPr/>
        </p:nvSpPr>
        <p:spPr>
          <a:xfrm>
            <a:off x="7090498" y="3122676"/>
            <a:ext cx="4643120" cy="2419350"/>
          </a:xfrm>
          <a:prstGeom prst="rect">
            <a:avLst/>
          </a:prstGeom>
        </p:spPr>
        <p:txBody>
          <a:bodyPr vert="horz" wrap="square" lIns="0" tIns="12700" rIns="0" bIns="0" rtlCol="0">
            <a:spAutoFit/>
          </a:bodyPr>
          <a:lstStyle/>
          <a:p>
            <a:pPr marL="1200785" marR="1429385">
              <a:lnSpc>
                <a:spcPct val="100000"/>
              </a:lnSpc>
              <a:spcBef>
                <a:spcPts val="100"/>
              </a:spcBef>
            </a:pPr>
            <a:r>
              <a:rPr sz="2000" b="1" spc="125" dirty="0">
                <a:solidFill>
                  <a:srgbClr val="1D3166"/>
                </a:solidFill>
                <a:latin typeface="Tahoma"/>
                <a:cs typeface="Tahoma"/>
              </a:rPr>
              <a:t>PE</a:t>
            </a:r>
            <a:r>
              <a:rPr sz="2000" b="1" spc="70" dirty="0">
                <a:solidFill>
                  <a:srgbClr val="1D3166"/>
                </a:solidFill>
                <a:latin typeface="Tahoma"/>
                <a:cs typeface="Tahoma"/>
              </a:rPr>
              <a:t>N</a:t>
            </a:r>
            <a:r>
              <a:rPr sz="2000" b="1" spc="45" dirty="0">
                <a:solidFill>
                  <a:srgbClr val="1D3166"/>
                </a:solidFill>
                <a:latin typeface="Tahoma"/>
                <a:cs typeface="Tahoma"/>
              </a:rPr>
              <a:t>G</a:t>
            </a:r>
            <a:r>
              <a:rPr sz="2000" b="1" spc="165" dirty="0">
                <a:solidFill>
                  <a:srgbClr val="1D3166"/>
                </a:solidFill>
                <a:latin typeface="Tahoma"/>
                <a:cs typeface="Tahoma"/>
              </a:rPr>
              <a:t>A</a:t>
            </a:r>
            <a:r>
              <a:rPr sz="2000" b="1" spc="254" dirty="0">
                <a:solidFill>
                  <a:srgbClr val="1D3166"/>
                </a:solidFill>
                <a:latin typeface="Tahoma"/>
                <a:cs typeface="Tahoma"/>
              </a:rPr>
              <a:t>W</a:t>
            </a:r>
            <a:r>
              <a:rPr sz="2000" b="1" spc="175" dirty="0">
                <a:solidFill>
                  <a:srgbClr val="1D3166"/>
                </a:solidFill>
                <a:latin typeface="Tahoma"/>
                <a:cs typeface="Tahoma"/>
              </a:rPr>
              <a:t>A</a:t>
            </a:r>
            <a:r>
              <a:rPr sz="2000" b="1" spc="75" dirty="0">
                <a:solidFill>
                  <a:srgbClr val="1D3166"/>
                </a:solidFill>
                <a:latin typeface="Tahoma"/>
                <a:cs typeface="Tahoma"/>
              </a:rPr>
              <a:t>S</a:t>
            </a:r>
            <a:r>
              <a:rPr sz="2000" b="1" spc="90" dirty="0">
                <a:solidFill>
                  <a:srgbClr val="1D3166"/>
                </a:solidFill>
                <a:latin typeface="Tahoma"/>
                <a:cs typeface="Tahoma"/>
              </a:rPr>
              <a:t>A</a:t>
            </a:r>
            <a:r>
              <a:rPr sz="2000" b="1" spc="40" dirty="0">
                <a:solidFill>
                  <a:srgbClr val="1D3166"/>
                </a:solidFill>
                <a:latin typeface="Tahoma"/>
                <a:cs typeface="Tahoma"/>
              </a:rPr>
              <a:t>N  </a:t>
            </a:r>
            <a:r>
              <a:rPr sz="2000" b="1" spc="-5" dirty="0">
                <a:solidFill>
                  <a:srgbClr val="1D3166"/>
                </a:solidFill>
                <a:latin typeface="Tahoma"/>
                <a:cs typeface="Tahoma"/>
              </a:rPr>
              <a:t>INSIDENTAL</a:t>
            </a:r>
            <a:endParaRPr sz="2000">
              <a:latin typeface="Tahoma"/>
              <a:cs typeface="Tahoma"/>
            </a:endParaRPr>
          </a:p>
          <a:p>
            <a:pPr marL="12700">
              <a:lnSpc>
                <a:spcPct val="100000"/>
              </a:lnSpc>
              <a:spcBef>
                <a:spcPts val="1085"/>
              </a:spcBef>
            </a:pPr>
            <a:r>
              <a:rPr sz="1800" spc="45" dirty="0">
                <a:solidFill>
                  <a:srgbClr val="1D3166"/>
                </a:solidFill>
                <a:latin typeface="Verdana"/>
                <a:cs typeface="Verdana"/>
              </a:rPr>
              <a:t>Di</a:t>
            </a:r>
            <a:r>
              <a:rPr sz="1800" spc="-10" dirty="0">
                <a:solidFill>
                  <a:srgbClr val="1D3166"/>
                </a:solidFill>
                <a:latin typeface="Verdana"/>
                <a:cs typeface="Verdana"/>
              </a:rPr>
              <a:t>l</a:t>
            </a:r>
            <a:r>
              <a:rPr sz="1800" spc="-5" dirty="0">
                <a:solidFill>
                  <a:srgbClr val="1D3166"/>
                </a:solidFill>
                <a:latin typeface="Verdana"/>
                <a:cs typeface="Verdana"/>
              </a:rPr>
              <a:t>a</a:t>
            </a:r>
            <a:r>
              <a:rPr sz="1800" dirty="0">
                <a:solidFill>
                  <a:srgbClr val="1D3166"/>
                </a:solidFill>
                <a:latin typeface="Verdana"/>
                <a:cs typeface="Verdana"/>
              </a:rPr>
              <a:t>k</a:t>
            </a:r>
            <a:r>
              <a:rPr sz="1800" spc="45" dirty="0">
                <a:solidFill>
                  <a:srgbClr val="1D3166"/>
                </a:solidFill>
                <a:latin typeface="Verdana"/>
                <a:cs typeface="Verdana"/>
              </a:rPr>
              <a:t>uk</a:t>
            </a:r>
            <a:r>
              <a:rPr sz="1800" spc="30" dirty="0">
                <a:solidFill>
                  <a:srgbClr val="1D3166"/>
                </a:solidFill>
                <a:latin typeface="Verdana"/>
                <a:cs typeface="Verdana"/>
              </a:rPr>
              <a:t>an</a:t>
            </a:r>
            <a:r>
              <a:rPr sz="1800" spc="-165" dirty="0">
                <a:solidFill>
                  <a:srgbClr val="1D3166"/>
                </a:solidFill>
                <a:latin typeface="Verdana"/>
                <a:cs typeface="Verdana"/>
              </a:rPr>
              <a:t> </a:t>
            </a:r>
            <a:r>
              <a:rPr sz="1800" spc="35" dirty="0">
                <a:solidFill>
                  <a:srgbClr val="1D3166"/>
                </a:solidFill>
                <a:latin typeface="Verdana"/>
                <a:cs typeface="Verdana"/>
              </a:rPr>
              <a:t>da</a:t>
            </a:r>
            <a:r>
              <a:rPr sz="1800" spc="-10" dirty="0">
                <a:solidFill>
                  <a:srgbClr val="1D3166"/>
                </a:solidFill>
                <a:latin typeface="Verdana"/>
                <a:cs typeface="Verdana"/>
              </a:rPr>
              <a:t>l</a:t>
            </a:r>
            <a:r>
              <a:rPr sz="1800" spc="-20" dirty="0">
                <a:solidFill>
                  <a:srgbClr val="1D3166"/>
                </a:solidFill>
                <a:latin typeface="Verdana"/>
                <a:cs typeface="Verdana"/>
              </a:rPr>
              <a:t>a</a:t>
            </a:r>
            <a:r>
              <a:rPr sz="1800" spc="155" dirty="0">
                <a:solidFill>
                  <a:srgbClr val="1D3166"/>
                </a:solidFill>
                <a:latin typeface="Verdana"/>
                <a:cs typeface="Verdana"/>
              </a:rPr>
              <a:t>m</a:t>
            </a:r>
            <a:r>
              <a:rPr sz="1800" spc="-160" dirty="0">
                <a:solidFill>
                  <a:srgbClr val="1D3166"/>
                </a:solidFill>
                <a:latin typeface="Verdana"/>
                <a:cs typeface="Verdana"/>
              </a:rPr>
              <a:t> </a:t>
            </a:r>
            <a:r>
              <a:rPr sz="1800" spc="20" dirty="0">
                <a:solidFill>
                  <a:srgbClr val="1D3166"/>
                </a:solidFill>
                <a:latin typeface="Verdana"/>
                <a:cs typeface="Verdana"/>
              </a:rPr>
              <a:t>h</a:t>
            </a:r>
            <a:r>
              <a:rPr sz="1800" spc="25" dirty="0">
                <a:solidFill>
                  <a:srgbClr val="1D3166"/>
                </a:solidFill>
                <a:latin typeface="Verdana"/>
                <a:cs typeface="Verdana"/>
              </a:rPr>
              <a:t>a</a:t>
            </a:r>
            <a:r>
              <a:rPr sz="1800" spc="-10" dirty="0">
                <a:solidFill>
                  <a:srgbClr val="1D3166"/>
                </a:solidFill>
                <a:latin typeface="Verdana"/>
                <a:cs typeface="Verdana"/>
              </a:rPr>
              <a:t>l</a:t>
            </a:r>
            <a:r>
              <a:rPr sz="1800" spc="-440" dirty="0">
                <a:solidFill>
                  <a:srgbClr val="1D3166"/>
                </a:solidFill>
                <a:latin typeface="Verdana"/>
                <a:cs typeface="Verdana"/>
              </a:rPr>
              <a:t>:</a:t>
            </a:r>
            <a:endParaRPr sz="1800">
              <a:latin typeface="Verdana"/>
              <a:cs typeface="Verdana"/>
            </a:endParaRPr>
          </a:p>
          <a:p>
            <a:pPr>
              <a:lnSpc>
                <a:spcPct val="100000"/>
              </a:lnSpc>
              <a:spcBef>
                <a:spcPts val="45"/>
              </a:spcBef>
            </a:pPr>
            <a:endParaRPr sz="1700">
              <a:latin typeface="Verdana"/>
              <a:cs typeface="Verdana"/>
            </a:endParaRPr>
          </a:p>
          <a:p>
            <a:pPr marL="355600" marR="477520" indent="-342900">
              <a:lnSpc>
                <a:spcPct val="101099"/>
              </a:lnSpc>
              <a:spcBef>
                <a:spcPts val="5"/>
              </a:spcBef>
              <a:buAutoNum type="alphaLcPeriod"/>
              <a:tabLst>
                <a:tab pos="354965" algn="l"/>
                <a:tab pos="355600" algn="l"/>
              </a:tabLst>
            </a:pPr>
            <a:r>
              <a:rPr sz="1800" spc="20" dirty="0">
                <a:solidFill>
                  <a:srgbClr val="1D3166"/>
                </a:solidFill>
                <a:latin typeface="Verdana"/>
                <a:cs typeface="Verdana"/>
              </a:rPr>
              <a:t>h</a:t>
            </a:r>
            <a:r>
              <a:rPr sz="1800" spc="25" dirty="0">
                <a:solidFill>
                  <a:srgbClr val="1D3166"/>
                </a:solidFill>
                <a:latin typeface="Verdana"/>
                <a:cs typeface="Verdana"/>
              </a:rPr>
              <a:t>a</a:t>
            </a:r>
            <a:r>
              <a:rPr sz="1800" spc="-10" dirty="0">
                <a:solidFill>
                  <a:srgbClr val="1D3166"/>
                </a:solidFill>
                <a:latin typeface="Verdana"/>
                <a:cs typeface="Verdana"/>
              </a:rPr>
              <a:t>l</a:t>
            </a:r>
            <a:r>
              <a:rPr sz="1800" spc="-135" dirty="0">
                <a:solidFill>
                  <a:srgbClr val="1D3166"/>
                </a:solidFill>
                <a:latin typeface="Verdana"/>
                <a:cs typeface="Verdana"/>
              </a:rPr>
              <a:t>-</a:t>
            </a:r>
            <a:r>
              <a:rPr sz="1800" spc="20" dirty="0">
                <a:solidFill>
                  <a:srgbClr val="1D3166"/>
                </a:solidFill>
                <a:latin typeface="Verdana"/>
                <a:cs typeface="Verdana"/>
              </a:rPr>
              <a:t>h</a:t>
            </a:r>
            <a:r>
              <a:rPr sz="1800" spc="25" dirty="0">
                <a:solidFill>
                  <a:srgbClr val="1D3166"/>
                </a:solidFill>
                <a:latin typeface="Verdana"/>
                <a:cs typeface="Verdana"/>
              </a:rPr>
              <a:t>a</a:t>
            </a:r>
            <a:r>
              <a:rPr sz="1800" spc="-10" dirty="0">
                <a:solidFill>
                  <a:srgbClr val="1D3166"/>
                </a:solidFill>
                <a:latin typeface="Verdana"/>
                <a:cs typeface="Verdana"/>
              </a:rPr>
              <a:t>l</a:t>
            </a:r>
            <a:r>
              <a:rPr sz="1800" spc="-160" dirty="0">
                <a:solidFill>
                  <a:srgbClr val="1D3166"/>
                </a:solidFill>
                <a:latin typeface="Verdana"/>
                <a:cs typeface="Verdana"/>
              </a:rPr>
              <a:t> </a:t>
            </a:r>
            <a:r>
              <a:rPr sz="1800" spc="-60" dirty="0">
                <a:solidFill>
                  <a:srgbClr val="1D3166"/>
                </a:solidFill>
                <a:latin typeface="Verdana"/>
                <a:cs typeface="Verdana"/>
              </a:rPr>
              <a:t>y</a:t>
            </a:r>
            <a:r>
              <a:rPr sz="1800" spc="-55" dirty="0">
                <a:solidFill>
                  <a:srgbClr val="1D3166"/>
                </a:solidFill>
                <a:latin typeface="Verdana"/>
                <a:cs typeface="Verdana"/>
              </a:rPr>
              <a:t>a</a:t>
            </a:r>
            <a:r>
              <a:rPr sz="1800" spc="65" dirty="0">
                <a:solidFill>
                  <a:srgbClr val="1D3166"/>
                </a:solidFill>
                <a:latin typeface="Verdana"/>
                <a:cs typeface="Verdana"/>
              </a:rPr>
              <a:t>n</a:t>
            </a:r>
            <a:r>
              <a:rPr sz="1800" spc="110" dirty="0">
                <a:solidFill>
                  <a:srgbClr val="1D3166"/>
                </a:solidFill>
                <a:latin typeface="Verdana"/>
                <a:cs typeface="Verdana"/>
              </a:rPr>
              <a:t>g</a:t>
            </a:r>
            <a:r>
              <a:rPr sz="1800" spc="-160" dirty="0">
                <a:solidFill>
                  <a:srgbClr val="1D3166"/>
                </a:solidFill>
                <a:latin typeface="Verdana"/>
                <a:cs typeface="Verdana"/>
              </a:rPr>
              <a:t> </a:t>
            </a:r>
            <a:r>
              <a:rPr sz="1800" spc="55" dirty="0">
                <a:solidFill>
                  <a:srgbClr val="1D3166"/>
                </a:solidFill>
                <a:latin typeface="Verdana"/>
                <a:cs typeface="Verdana"/>
              </a:rPr>
              <a:t>be</a:t>
            </a:r>
            <a:r>
              <a:rPr sz="1800" spc="-50" dirty="0">
                <a:solidFill>
                  <a:srgbClr val="1D3166"/>
                </a:solidFill>
                <a:latin typeface="Verdana"/>
                <a:cs typeface="Verdana"/>
              </a:rPr>
              <a:t>r</a:t>
            </a:r>
            <a:r>
              <a:rPr sz="1800" spc="-70" dirty="0">
                <a:solidFill>
                  <a:srgbClr val="1D3166"/>
                </a:solidFill>
                <a:latin typeface="Verdana"/>
                <a:cs typeface="Verdana"/>
              </a:rPr>
              <a:t>s</a:t>
            </a:r>
            <a:r>
              <a:rPr sz="1800" spc="-10" dirty="0">
                <a:solidFill>
                  <a:srgbClr val="1D3166"/>
                </a:solidFill>
                <a:latin typeface="Verdana"/>
                <a:cs typeface="Verdana"/>
              </a:rPr>
              <a:t>i</a:t>
            </a:r>
            <a:r>
              <a:rPr sz="1800" spc="-25" dirty="0">
                <a:solidFill>
                  <a:srgbClr val="1D3166"/>
                </a:solidFill>
                <a:latin typeface="Verdana"/>
                <a:cs typeface="Verdana"/>
              </a:rPr>
              <a:t>f</a:t>
            </a:r>
            <a:r>
              <a:rPr sz="1800" spc="-20" dirty="0">
                <a:solidFill>
                  <a:srgbClr val="1D3166"/>
                </a:solidFill>
                <a:latin typeface="Verdana"/>
                <a:cs typeface="Verdana"/>
              </a:rPr>
              <a:t>a</a:t>
            </a:r>
            <a:r>
              <a:rPr sz="1800" spc="20" dirty="0">
                <a:solidFill>
                  <a:srgbClr val="1D3166"/>
                </a:solidFill>
                <a:latin typeface="Verdana"/>
                <a:cs typeface="Verdana"/>
              </a:rPr>
              <a:t>t</a:t>
            </a:r>
            <a:r>
              <a:rPr sz="1800" spc="-165" dirty="0">
                <a:solidFill>
                  <a:srgbClr val="1D3166"/>
                </a:solidFill>
                <a:latin typeface="Verdana"/>
                <a:cs typeface="Verdana"/>
              </a:rPr>
              <a:t> </a:t>
            </a:r>
            <a:r>
              <a:rPr sz="1800" spc="50" dirty="0">
                <a:solidFill>
                  <a:srgbClr val="1D3166"/>
                </a:solidFill>
                <a:latin typeface="Verdana"/>
                <a:cs typeface="Verdana"/>
              </a:rPr>
              <a:t>k</a:t>
            </a:r>
            <a:r>
              <a:rPr sz="1800" spc="35" dirty="0">
                <a:solidFill>
                  <a:srgbClr val="1D3166"/>
                </a:solidFill>
                <a:latin typeface="Verdana"/>
                <a:cs typeface="Verdana"/>
              </a:rPr>
              <a:t>h</a:t>
            </a:r>
            <a:r>
              <a:rPr sz="1800" spc="70" dirty="0">
                <a:solidFill>
                  <a:srgbClr val="1D3166"/>
                </a:solidFill>
                <a:latin typeface="Verdana"/>
                <a:cs typeface="Verdana"/>
              </a:rPr>
              <a:t>u</a:t>
            </a:r>
            <a:r>
              <a:rPr sz="1800" spc="-65" dirty="0">
                <a:solidFill>
                  <a:srgbClr val="1D3166"/>
                </a:solidFill>
                <a:latin typeface="Verdana"/>
                <a:cs typeface="Verdana"/>
              </a:rPr>
              <a:t>s</a:t>
            </a:r>
            <a:r>
              <a:rPr sz="1800" spc="70" dirty="0">
                <a:solidFill>
                  <a:srgbClr val="1D3166"/>
                </a:solidFill>
                <a:latin typeface="Verdana"/>
                <a:cs typeface="Verdana"/>
              </a:rPr>
              <a:t>u</a:t>
            </a:r>
            <a:r>
              <a:rPr sz="1800" spc="-60" dirty="0">
                <a:solidFill>
                  <a:srgbClr val="1D3166"/>
                </a:solidFill>
                <a:latin typeface="Verdana"/>
                <a:cs typeface="Verdana"/>
              </a:rPr>
              <a:t>s</a:t>
            </a:r>
            <a:r>
              <a:rPr sz="1800" spc="-165" dirty="0">
                <a:solidFill>
                  <a:srgbClr val="1D3166"/>
                </a:solidFill>
                <a:latin typeface="Verdana"/>
                <a:cs typeface="Verdana"/>
              </a:rPr>
              <a:t> </a:t>
            </a:r>
            <a:r>
              <a:rPr sz="1800" dirty="0">
                <a:solidFill>
                  <a:srgbClr val="1D3166"/>
                </a:solidFill>
                <a:latin typeface="Verdana"/>
                <a:cs typeface="Verdana"/>
              </a:rPr>
              <a:t>a</a:t>
            </a:r>
            <a:r>
              <a:rPr sz="1800" spc="-10" dirty="0">
                <a:solidFill>
                  <a:srgbClr val="1D3166"/>
                </a:solidFill>
                <a:latin typeface="Verdana"/>
                <a:cs typeface="Verdana"/>
              </a:rPr>
              <a:t>t</a:t>
            </a:r>
            <a:r>
              <a:rPr sz="1800" spc="20" dirty="0">
                <a:solidFill>
                  <a:srgbClr val="1D3166"/>
                </a:solidFill>
                <a:latin typeface="Verdana"/>
                <a:cs typeface="Verdana"/>
              </a:rPr>
              <a:t>au  </a:t>
            </a:r>
            <a:r>
              <a:rPr sz="1800" spc="15" dirty="0">
                <a:solidFill>
                  <a:srgbClr val="1D3166"/>
                </a:solidFill>
                <a:latin typeface="Verdana"/>
                <a:cs typeface="Verdana"/>
              </a:rPr>
              <a:t>kondisi</a:t>
            </a:r>
            <a:r>
              <a:rPr sz="1800" spc="-160" dirty="0">
                <a:solidFill>
                  <a:srgbClr val="1D3166"/>
                </a:solidFill>
                <a:latin typeface="Verdana"/>
                <a:cs typeface="Verdana"/>
              </a:rPr>
              <a:t> </a:t>
            </a:r>
            <a:r>
              <a:rPr sz="1800" spc="-35" dirty="0">
                <a:solidFill>
                  <a:srgbClr val="1D3166"/>
                </a:solidFill>
                <a:latin typeface="Verdana"/>
                <a:cs typeface="Verdana"/>
              </a:rPr>
              <a:t>tertentu;</a:t>
            </a:r>
            <a:endParaRPr sz="1800">
              <a:latin typeface="Verdana"/>
              <a:cs typeface="Verdana"/>
            </a:endParaRPr>
          </a:p>
          <a:p>
            <a:pPr marL="355600" indent="-342900">
              <a:lnSpc>
                <a:spcPts val="2135"/>
              </a:lnSpc>
              <a:spcBef>
                <a:spcPts val="45"/>
              </a:spcBef>
              <a:buAutoNum type="alphaLcPeriod"/>
              <a:tabLst>
                <a:tab pos="354965" algn="l"/>
                <a:tab pos="355600" algn="l"/>
              </a:tabLst>
            </a:pPr>
            <a:r>
              <a:rPr sz="1800" spc="105" dirty="0">
                <a:solidFill>
                  <a:srgbClr val="1D3166"/>
                </a:solidFill>
                <a:latin typeface="Verdana"/>
                <a:cs typeface="Verdana"/>
              </a:rPr>
              <a:t>P</a:t>
            </a:r>
            <a:r>
              <a:rPr sz="1800" spc="110" dirty="0">
                <a:solidFill>
                  <a:srgbClr val="1D3166"/>
                </a:solidFill>
                <a:latin typeface="Verdana"/>
                <a:cs typeface="Verdana"/>
              </a:rPr>
              <a:t>e</a:t>
            </a:r>
            <a:r>
              <a:rPr sz="1800" spc="65" dirty="0">
                <a:solidFill>
                  <a:srgbClr val="1D3166"/>
                </a:solidFill>
                <a:latin typeface="Verdana"/>
                <a:cs typeface="Verdana"/>
              </a:rPr>
              <a:t>n</a:t>
            </a:r>
            <a:r>
              <a:rPr sz="1800" spc="110" dirty="0">
                <a:solidFill>
                  <a:srgbClr val="1D3166"/>
                </a:solidFill>
                <a:latin typeface="Verdana"/>
                <a:cs typeface="Verdana"/>
              </a:rPr>
              <a:t>g</a:t>
            </a:r>
            <a:r>
              <a:rPr sz="1800" spc="-20" dirty="0">
                <a:solidFill>
                  <a:srgbClr val="1D3166"/>
                </a:solidFill>
                <a:latin typeface="Verdana"/>
                <a:cs typeface="Verdana"/>
              </a:rPr>
              <a:t>a</a:t>
            </a:r>
            <a:r>
              <a:rPr sz="1800" spc="95" dirty="0">
                <a:solidFill>
                  <a:srgbClr val="1D3166"/>
                </a:solidFill>
                <a:latin typeface="Verdana"/>
                <a:cs typeface="Verdana"/>
              </a:rPr>
              <a:t>d</a:t>
            </a:r>
            <a:r>
              <a:rPr sz="1800" spc="70" dirty="0">
                <a:solidFill>
                  <a:srgbClr val="1D3166"/>
                </a:solidFill>
                <a:latin typeface="Verdana"/>
                <a:cs typeface="Verdana"/>
              </a:rPr>
              <a:t>u</a:t>
            </a:r>
            <a:r>
              <a:rPr sz="1800" spc="-20" dirty="0">
                <a:solidFill>
                  <a:srgbClr val="1D3166"/>
                </a:solidFill>
                <a:latin typeface="Verdana"/>
                <a:cs typeface="Verdana"/>
              </a:rPr>
              <a:t>a</a:t>
            </a:r>
            <a:r>
              <a:rPr sz="1800" spc="75" dirty="0">
                <a:solidFill>
                  <a:srgbClr val="1D3166"/>
                </a:solidFill>
                <a:latin typeface="Verdana"/>
                <a:cs typeface="Verdana"/>
              </a:rPr>
              <a:t>n</a:t>
            </a:r>
            <a:r>
              <a:rPr sz="1800" spc="-165" dirty="0">
                <a:solidFill>
                  <a:srgbClr val="1D3166"/>
                </a:solidFill>
                <a:latin typeface="Verdana"/>
                <a:cs typeface="Verdana"/>
              </a:rPr>
              <a:t> </a:t>
            </a:r>
            <a:r>
              <a:rPr sz="1800" spc="70" dirty="0">
                <a:solidFill>
                  <a:srgbClr val="1D3166"/>
                </a:solidFill>
                <a:latin typeface="Verdana"/>
                <a:cs typeface="Verdana"/>
              </a:rPr>
              <a:t>ma</a:t>
            </a:r>
            <a:r>
              <a:rPr sz="1800" spc="-65" dirty="0">
                <a:solidFill>
                  <a:srgbClr val="1D3166"/>
                </a:solidFill>
                <a:latin typeface="Verdana"/>
                <a:cs typeface="Verdana"/>
              </a:rPr>
              <a:t>s</a:t>
            </a:r>
            <a:r>
              <a:rPr sz="1800" spc="-95" dirty="0">
                <a:solidFill>
                  <a:srgbClr val="1D3166"/>
                </a:solidFill>
                <a:latin typeface="Verdana"/>
                <a:cs typeface="Verdana"/>
              </a:rPr>
              <a:t>y</a:t>
            </a:r>
            <a:r>
              <a:rPr sz="1800" spc="-20" dirty="0">
                <a:solidFill>
                  <a:srgbClr val="1D3166"/>
                </a:solidFill>
                <a:latin typeface="Verdana"/>
                <a:cs typeface="Verdana"/>
              </a:rPr>
              <a:t>a</a:t>
            </a:r>
            <a:r>
              <a:rPr sz="1800" spc="-35" dirty="0">
                <a:solidFill>
                  <a:srgbClr val="1D3166"/>
                </a:solidFill>
                <a:latin typeface="Verdana"/>
                <a:cs typeface="Verdana"/>
              </a:rPr>
              <a:t>ra</a:t>
            </a:r>
            <a:r>
              <a:rPr sz="1800" spc="20" dirty="0">
                <a:solidFill>
                  <a:srgbClr val="1D3166"/>
                </a:solidFill>
                <a:latin typeface="Verdana"/>
                <a:cs typeface="Verdana"/>
              </a:rPr>
              <a:t>k</a:t>
            </a:r>
            <a:r>
              <a:rPr sz="1800" spc="-20" dirty="0">
                <a:solidFill>
                  <a:srgbClr val="1D3166"/>
                </a:solidFill>
                <a:latin typeface="Verdana"/>
                <a:cs typeface="Verdana"/>
              </a:rPr>
              <a:t>a</a:t>
            </a:r>
            <a:r>
              <a:rPr sz="1800" spc="10" dirty="0">
                <a:solidFill>
                  <a:srgbClr val="1D3166"/>
                </a:solidFill>
                <a:latin typeface="Verdana"/>
                <a:cs typeface="Verdana"/>
              </a:rPr>
              <a:t>t</a:t>
            </a:r>
            <a:r>
              <a:rPr sz="1800" spc="-440" dirty="0">
                <a:solidFill>
                  <a:srgbClr val="1D3166"/>
                </a:solidFill>
                <a:latin typeface="Verdana"/>
                <a:cs typeface="Verdana"/>
              </a:rPr>
              <a:t>:</a:t>
            </a:r>
            <a:r>
              <a:rPr sz="1800" spc="-155" dirty="0">
                <a:solidFill>
                  <a:srgbClr val="1D3166"/>
                </a:solidFill>
                <a:latin typeface="Verdana"/>
                <a:cs typeface="Verdana"/>
              </a:rPr>
              <a:t> </a:t>
            </a:r>
            <a:r>
              <a:rPr sz="1800" spc="95" dirty="0">
                <a:solidFill>
                  <a:srgbClr val="1D3166"/>
                </a:solidFill>
                <a:latin typeface="Verdana"/>
                <a:cs typeface="Verdana"/>
              </a:rPr>
              <a:t>d</a:t>
            </a:r>
            <a:r>
              <a:rPr sz="1800" spc="-20" dirty="0">
                <a:solidFill>
                  <a:srgbClr val="1D3166"/>
                </a:solidFill>
                <a:latin typeface="Verdana"/>
                <a:cs typeface="Verdana"/>
              </a:rPr>
              <a:t>a</a:t>
            </a:r>
            <a:r>
              <a:rPr sz="1800" spc="65" dirty="0">
                <a:solidFill>
                  <a:srgbClr val="1D3166"/>
                </a:solidFill>
                <a:latin typeface="Verdana"/>
                <a:cs typeface="Verdana"/>
              </a:rPr>
              <a:t>n</a:t>
            </a:r>
            <a:r>
              <a:rPr sz="1800" spc="-220" dirty="0">
                <a:solidFill>
                  <a:srgbClr val="1D3166"/>
                </a:solidFill>
                <a:latin typeface="Verdana"/>
                <a:cs typeface="Verdana"/>
              </a:rPr>
              <a:t>/</a:t>
            </a:r>
            <a:r>
              <a:rPr sz="1800" dirty="0">
                <a:solidFill>
                  <a:srgbClr val="1D3166"/>
                </a:solidFill>
                <a:latin typeface="Verdana"/>
                <a:cs typeface="Verdana"/>
              </a:rPr>
              <a:t>a</a:t>
            </a:r>
            <a:r>
              <a:rPr sz="1800" spc="-10" dirty="0">
                <a:solidFill>
                  <a:srgbClr val="1D3166"/>
                </a:solidFill>
                <a:latin typeface="Verdana"/>
                <a:cs typeface="Verdana"/>
              </a:rPr>
              <a:t>t</a:t>
            </a:r>
            <a:r>
              <a:rPr sz="1800" spc="25" dirty="0">
                <a:solidFill>
                  <a:srgbClr val="1D3166"/>
                </a:solidFill>
                <a:latin typeface="Verdana"/>
                <a:cs typeface="Verdana"/>
              </a:rPr>
              <a:t>au</a:t>
            </a:r>
            <a:endParaRPr sz="1800">
              <a:latin typeface="Verdana"/>
              <a:cs typeface="Verdana"/>
            </a:endParaRPr>
          </a:p>
          <a:p>
            <a:pPr marL="355600" indent="-342900">
              <a:lnSpc>
                <a:spcPts val="2135"/>
              </a:lnSpc>
              <a:buAutoNum type="alphaLcPeriod"/>
              <a:tabLst>
                <a:tab pos="354965" algn="l"/>
                <a:tab pos="355600" algn="l"/>
              </a:tabLst>
            </a:pPr>
            <a:r>
              <a:rPr sz="1800" spc="-15" dirty="0">
                <a:solidFill>
                  <a:srgbClr val="1D3166"/>
                </a:solidFill>
                <a:latin typeface="Verdana"/>
                <a:cs typeface="Verdana"/>
              </a:rPr>
              <a:t>r</a:t>
            </a:r>
            <a:r>
              <a:rPr sz="1800" spc="-25" dirty="0">
                <a:solidFill>
                  <a:srgbClr val="1D3166"/>
                </a:solidFill>
                <a:latin typeface="Verdana"/>
                <a:cs typeface="Verdana"/>
              </a:rPr>
              <a:t>e</a:t>
            </a:r>
            <a:r>
              <a:rPr sz="1800" spc="20" dirty="0">
                <a:solidFill>
                  <a:srgbClr val="1D3166"/>
                </a:solidFill>
                <a:latin typeface="Verdana"/>
                <a:cs typeface="Verdana"/>
              </a:rPr>
              <a:t>k</a:t>
            </a:r>
            <a:r>
              <a:rPr sz="1800" spc="30" dirty="0">
                <a:solidFill>
                  <a:srgbClr val="1D3166"/>
                </a:solidFill>
                <a:latin typeface="Verdana"/>
                <a:cs typeface="Verdana"/>
              </a:rPr>
              <a:t>o</a:t>
            </a:r>
            <a:r>
              <a:rPr sz="1800" spc="105" dirty="0">
                <a:solidFill>
                  <a:srgbClr val="1D3166"/>
                </a:solidFill>
                <a:latin typeface="Verdana"/>
                <a:cs typeface="Verdana"/>
              </a:rPr>
              <a:t>m</a:t>
            </a:r>
            <a:r>
              <a:rPr sz="1800" spc="60" dirty="0">
                <a:solidFill>
                  <a:srgbClr val="1D3166"/>
                </a:solidFill>
                <a:latin typeface="Verdana"/>
                <a:cs typeface="Verdana"/>
              </a:rPr>
              <a:t>e</a:t>
            </a:r>
            <a:r>
              <a:rPr sz="1800" spc="65" dirty="0">
                <a:solidFill>
                  <a:srgbClr val="1D3166"/>
                </a:solidFill>
                <a:latin typeface="Verdana"/>
                <a:cs typeface="Verdana"/>
              </a:rPr>
              <a:t>n</a:t>
            </a:r>
            <a:r>
              <a:rPr sz="1800" spc="100" dirty="0">
                <a:solidFill>
                  <a:srgbClr val="1D3166"/>
                </a:solidFill>
                <a:latin typeface="Verdana"/>
                <a:cs typeface="Verdana"/>
              </a:rPr>
              <a:t>d</a:t>
            </a:r>
            <a:r>
              <a:rPr sz="1800" spc="-25" dirty="0">
                <a:solidFill>
                  <a:srgbClr val="1D3166"/>
                </a:solidFill>
                <a:latin typeface="Verdana"/>
                <a:cs typeface="Verdana"/>
              </a:rPr>
              <a:t>a</a:t>
            </a:r>
            <a:r>
              <a:rPr sz="1800" spc="-70" dirty="0">
                <a:solidFill>
                  <a:srgbClr val="1D3166"/>
                </a:solidFill>
                <a:latin typeface="Verdana"/>
                <a:cs typeface="Verdana"/>
              </a:rPr>
              <a:t>s</a:t>
            </a:r>
            <a:r>
              <a:rPr sz="1800" spc="-10" dirty="0">
                <a:solidFill>
                  <a:srgbClr val="1D3166"/>
                </a:solidFill>
                <a:latin typeface="Verdana"/>
                <a:cs typeface="Verdana"/>
              </a:rPr>
              <a:t>i</a:t>
            </a:r>
            <a:r>
              <a:rPr sz="1800" spc="-155" dirty="0">
                <a:solidFill>
                  <a:srgbClr val="1D3166"/>
                </a:solidFill>
                <a:latin typeface="Verdana"/>
                <a:cs typeface="Verdana"/>
              </a:rPr>
              <a:t> </a:t>
            </a:r>
            <a:r>
              <a:rPr sz="1800" spc="35" dirty="0">
                <a:solidFill>
                  <a:srgbClr val="1D3166"/>
                </a:solidFill>
                <a:latin typeface="Verdana"/>
                <a:cs typeface="Verdana"/>
              </a:rPr>
              <a:t>da</a:t>
            </a:r>
            <a:r>
              <a:rPr sz="1800" spc="-50" dirty="0">
                <a:solidFill>
                  <a:srgbClr val="1D3166"/>
                </a:solidFill>
                <a:latin typeface="Verdana"/>
                <a:cs typeface="Verdana"/>
              </a:rPr>
              <a:t>r</a:t>
            </a:r>
            <a:r>
              <a:rPr sz="1800" spc="-10" dirty="0">
                <a:solidFill>
                  <a:srgbClr val="1D3166"/>
                </a:solidFill>
                <a:latin typeface="Verdana"/>
                <a:cs typeface="Verdana"/>
              </a:rPr>
              <a:t>i</a:t>
            </a:r>
            <a:r>
              <a:rPr sz="1800" spc="-155" dirty="0">
                <a:solidFill>
                  <a:srgbClr val="1D3166"/>
                </a:solidFill>
                <a:latin typeface="Verdana"/>
                <a:cs typeface="Verdana"/>
              </a:rPr>
              <a:t> </a:t>
            </a:r>
            <a:r>
              <a:rPr sz="1800" spc="55" dirty="0">
                <a:solidFill>
                  <a:srgbClr val="1D3166"/>
                </a:solidFill>
                <a:latin typeface="Verdana"/>
                <a:cs typeface="Verdana"/>
              </a:rPr>
              <a:t>pe</a:t>
            </a:r>
            <a:r>
              <a:rPr sz="1800" spc="65" dirty="0">
                <a:solidFill>
                  <a:srgbClr val="1D3166"/>
                </a:solidFill>
                <a:latin typeface="Verdana"/>
                <a:cs typeface="Verdana"/>
              </a:rPr>
              <a:t>n</a:t>
            </a:r>
            <a:r>
              <a:rPr sz="1800" spc="110" dirty="0">
                <a:solidFill>
                  <a:srgbClr val="1D3166"/>
                </a:solidFill>
                <a:latin typeface="Verdana"/>
                <a:cs typeface="Verdana"/>
              </a:rPr>
              <a:t>g</a:t>
            </a:r>
            <a:r>
              <a:rPr sz="1800" spc="-20" dirty="0">
                <a:solidFill>
                  <a:srgbClr val="1D3166"/>
                </a:solidFill>
                <a:latin typeface="Verdana"/>
                <a:cs typeface="Verdana"/>
              </a:rPr>
              <a:t>a</a:t>
            </a:r>
            <a:r>
              <a:rPr sz="1800" spc="45" dirty="0">
                <a:solidFill>
                  <a:srgbClr val="1D3166"/>
                </a:solidFill>
                <a:latin typeface="Verdana"/>
                <a:cs typeface="Verdana"/>
              </a:rPr>
              <a:t>wa</a:t>
            </a:r>
            <a:r>
              <a:rPr sz="1800" spc="-70" dirty="0">
                <a:solidFill>
                  <a:srgbClr val="1D3166"/>
                </a:solidFill>
                <a:latin typeface="Verdana"/>
                <a:cs typeface="Verdana"/>
              </a:rPr>
              <a:t>s</a:t>
            </a:r>
            <a:r>
              <a:rPr sz="1800" spc="-20" dirty="0">
                <a:solidFill>
                  <a:srgbClr val="1D3166"/>
                </a:solidFill>
                <a:latin typeface="Verdana"/>
                <a:cs typeface="Verdana"/>
              </a:rPr>
              <a:t>a</a:t>
            </a:r>
            <a:r>
              <a:rPr sz="1800" spc="75" dirty="0">
                <a:solidFill>
                  <a:srgbClr val="1D3166"/>
                </a:solidFill>
                <a:latin typeface="Verdana"/>
                <a:cs typeface="Verdana"/>
              </a:rPr>
              <a:t>n</a:t>
            </a:r>
            <a:r>
              <a:rPr sz="1800" spc="-170" dirty="0">
                <a:solidFill>
                  <a:srgbClr val="1D3166"/>
                </a:solidFill>
                <a:latin typeface="Verdana"/>
                <a:cs typeface="Verdana"/>
              </a:rPr>
              <a:t> </a:t>
            </a:r>
            <a:r>
              <a:rPr sz="1800" spc="10" dirty="0">
                <a:solidFill>
                  <a:srgbClr val="1D3166"/>
                </a:solidFill>
                <a:latin typeface="Verdana"/>
                <a:cs typeface="Verdana"/>
              </a:rPr>
              <a:t>rut</a:t>
            </a:r>
            <a:r>
              <a:rPr sz="1800" spc="30" dirty="0">
                <a:solidFill>
                  <a:srgbClr val="1D3166"/>
                </a:solidFill>
                <a:latin typeface="Verdana"/>
                <a:cs typeface="Verdana"/>
              </a:rPr>
              <a:t>in</a:t>
            </a:r>
            <a:r>
              <a:rPr sz="1800" spc="-165" dirty="0">
                <a:solidFill>
                  <a:srgbClr val="1D3166"/>
                </a:solidFill>
                <a:latin typeface="Verdana"/>
                <a:cs typeface="Verdana"/>
              </a:rPr>
              <a:t> </a:t>
            </a:r>
            <a:r>
              <a:rPr sz="1800" spc="-275" dirty="0">
                <a:solidFill>
                  <a:srgbClr val="1D3166"/>
                </a:solidFill>
                <a:latin typeface="Verdana"/>
                <a:cs typeface="Verdana"/>
              </a:rPr>
              <a:t>.</a:t>
            </a:r>
            <a:endParaRPr sz="1800">
              <a:latin typeface="Verdana"/>
              <a:cs typeface="Verdana"/>
            </a:endParaRPr>
          </a:p>
        </p:txBody>
      </p:sp>
      <p:pic>
        <p:nvPicPr>
          <p:cNvPr id="22" name="object 22"/>
          <p:cNvPicPr/>
          <p:nvPr/>
        </p:nvPicPr>
        <p:blipFill>
          <a:blip r:embed="rId4" cstate="print"/>
          <a:stretch>
            <a:fillRect/>
          </a:stretch>
        </p:blipFill>
        <p:spPr>
          <a:xfrm>
            <a:off x="10195306" y="69170"/>
            <a:ext cx="1861426" cy="617556"/>
          </a:xfrm>
          <a:prstGeom prst="rect">
            <a:avLst/>
          </a:prstGeom>
        </p:spPr>
      </p:pic>
      <p:sp>
        <p:nvSpPr>
          <p:cNvPr id="23" name="object 23"/>
          <p:cNvSpPr txBox="1"/>
          <p:nvPr/>
        </p:nvSpPr>
        <p:spPr>
          <a:xfrm>
            <a:off x="10495178" y="5991859"/>
            <a:ext cx="1348740" cy="391160"/>
          </a:xfrm>
          <a:prstGeom prst="rect">
            <a:avLst/>
          </a:prstGeom>
        </p:spPr>
        <p:txBody>
          <a:bodyPr vert="horz" wrap="square" lIns="0" tIns="12700" rIns="0" bIns="0" rtlCol="0">
            <a:spAutoFit/>
          </a:bodyPr>
          <a:lstStyle/>
          <a:p>
            <a:pPr marL="12700">
              <a:lnSpc>
                <a:spcPct val="100000"/>
              </a:lnSpc>
              <a:spcBef>
                <a:spcPts val="100"/>
              </a:spcBef>
            </a:pPr>
            <a:r>
              <a:rPr sz="2400" spc="175" dirty="0">
                <a:solidFill>
                  <a:srgbClr val="FFFFFF"/>
                </a:solidFill>
                <a:latin typeface="Verdana"/>
                <a:cs typeface="Verdana"/>
              </a:rPr>
              <a:t>PA</a:t>
            </a:r>
            <a:r>
              <a:rPr sz="2400" spc="-170" dirty="0">
                <a:solidFill>
                  <a:srgbClr val="FFFFFF"/>
                </a:solidFill>
                <a:latin typeface="Verdana"/>
                <a:cs typeface="Verdana"/>
              </a:rPr>
              <a:t>S</a:t>
            </a:r>
            <a:r>
              <a:rPr sz="2400" spc="80" dirty="0">
                <a:solidFill>
                  <a:srgbClr val="FFFFFF"/>
                </a:solidFill>
                <a:latin typeface="Verdana"/>
                <a:cs typeface="Verdana"/>
              </a:rPr>
              <a:t>A</a:t>
            </a:r>
            <a:r>
              <a:rPr sz="2400" spc="75" dirty="0">
                <a:solidFill>
                  <a:srgbClr val="FFFFFF"/>
                </a:solidFill>
                <a:latin typeface="Verdana"/>
                <a:cs typeface="Verdana"/>
              </a:rPr>
              <a:t>L</a:t>
            </a:r>
            <a:r>
              <a:rPr sz="2400" spc="-220" dirty="0">
                <a:solidFill>
                  <a:srgbClr val="FFFFFF"/>
                </a:solidFill>
                <a:latin typeface="Verdana"/>
                <a:cs typeface="Verdana"/>
              </a:rPr>
              <a:t> </a:t>
            </a:r>
            <a:r>
              <a:rPr sz="2400" spc="-665" dirty="0">
                <a:solidFill>
                  <a:srgbClr val="FFFFFF"/>
                </a:solidFill>
                <a:latin typeface="Verdana"/>
                <a:cs typeface="Verdana"/>
              </a:rPr>
              <a:t>1</a:t>
            </a:r>
            <a:r>
              <a:rPr sz="2400" spc="-660" dirty="0">
                <a:solidFill>
                  <a:srgbClr val="FFFFFF"/>
                </a:solidFill>
                <a:latin typeface="Verdana"/>
                <a:cs typeface="Verdana"/>
              </a:rPr>
              <a:t>1</a:t>
            </a:r>
            <a:endParaRPr sz="2400">
              <a:latin typeface="Verdana"/>
              <a:cs typeface="Verdana"/>
            </a:endParaRPr>
          </a:p>
        </p:txBody>
      </p:sp>
    </p:spTree>
    <p:extLst>
      <p:ext uri="{BB962C8B-B14F-4D97-AF65-F5344CB8AC3E}">
        <p14:creationId xmlns:p14="http://schemas.microsoft.com/office/powerpoint/2010/main" val="108309294"/>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sp>
        <p:nvSpPr>
          <p:cNvPr id="3" name="object 3"/>
          <p:cNvSpPr txBox="1">
            <a:spLocks noGrp="1"/>
          </p:cNvSpPr>
          <p:nvPr>
            <p:ph type="title"/>
          </p:nvPr>
        </p:nvSpPr>
        <p:spPr>
          <a:xfrm>
            <a:off x="3757612" y="38101"/>
            <a:ext cx="4677410" cy="513080"/>
          </a:xfrm>
          <a:prstGeom prst="rect">
            <a:avLst/>
          </a:prstGeom>
        </p:spPr>
        <p:txBody>
          <a:bodyPr vert="horz" wrap="square" lIns="0" tIns="12700" rIns="0" bIns="0" rtlCol="0">
            <a:spAutoFit/>
          </a:bodyPr>
          <a:lstStyle/>
          <a:p>
            <a:pPr marL="12700">
              <a:lnSpc>
                <a:spcPct val="100000"/>
              </a:lnSpc>
              <a:spcBef>
                <a:spcPts val="100"/>
              </a:spcBef>
            </a:pPr>
            <a:r>
              <a:rPr sz="3200" b="1" spc="190" dirty="0">
                <a:latin typeface="Tahoma"/>
                <a:cs typeface="Tahoma"/>
              </a:rPr>
              <a:t>PENGAWASAN</a:t>
            </a:r>
            <a:r>
              <a:rPr sz="3200" b="1" spc="-80" dirty="0">
                <a:latin typeface="Tahoma"/>
                <a:cs typeface="Tahoma"/>
              </a:rPr>
              <a:t> </a:t>
            </a:r>
            <a:r>
              <a:rPr sz="3200" b="1" spc="-40" dirty="0">
                <a:latin typeface="Tahoma"/>
                <a:cs typeface="Tahoma"/>
              </a:rPr>
              <a:t>RUTIN</a:t>
            </a:r>
            <a:endParaRPr sz="3200">
              <a:latin typeface="Tahoma"/>
              <a:cs typeface="Tahoma"/>
            </a:endParaRPr>
          </a:p>
        </p:txBody>
      </p:sp>
      <p:sp>
        <p:nvSpPr>
          <p:cNvPr id="4" name="object 4"/>
          <p:cNvSpPr/>
          <p:nvPr/>
        </p:nvSpPr>
        <p:spPr>
          <a:xfrm>
            <a:off x="8211515" y="849134"/>
            <a:ext cx="3594735" cy="1494155"/>
          </a:xfrm>
          <a:custGeom>
            <a:avLst/>
            <a:gdLst/>
            <a:ahLst/>
            <a:cxnLst/>
            <a:rect l="l" t="t" r="r" b="b"/>
            <a:pathLst>
              <a:path w="3594734" h="1494155">
                <a:moveTo>
                  <a:pt x="2827007" y="0"/>
                </a:moveTo>
                <a:lnTo>
                  <a:pt x="726960" y="0"/>
                </a:lnTo>
                <a:lnTo>
                  <a:pt x="726960" y="774"/>
                </a:lnTo>
                <a:lnTo>
                  <a:pt x="0" y="774"/>
                </a:lnTo>
                <a:lnTo>
                  <a:pt x="0" y="869429"/>
                </a:lnTo>
                <a:lnTo>
                  <a:pt x="1727" y="869429"/>
                </a:lnTo>
                <a:lnTo>
                  <a:pt x="3479" y="901115"/>
                </a:lnTo>
                <a:lnTo>
                  <a:pt x="13784" y="962839"/>
                </a:lnTo>
                <a:lnTo>
                  <a:pt x="29273" y="1018362"/>
                </a:lnTo>
                <a:lnTo>
                  <a:pt x="50152" y="1071930"/>
                </a:lnTo>
                <a:lnTo>
                  <a:pt x="58343" y="1088123"/>
                </a:lnTo>
                <a:lnTo>
                  <a:pt x="76174" y="1123353"/>
                </a:lnTo>
                <a:lnTo>
                  <a:pt x="80314" y="1129931"/>
                </a:lnTo>
                <a:lnTo>
                  <a:pt x="81889" y="1132916"/>
                </a:lnTo>
                <a:lnTo>
                  <a:pt x="88823" y="1143419"/>
                </a:lnTo>
                <a:lnTo>
                  <a:pt x="107073" y="1172375"/>
                </a:lnTo>
                <a:lnTo>
                  <a:pt x="113347" y="1180579"/>
                </a:lnTo>
                <a:lnTo>
                  <a:pt x="116014" y="1184630"/>
                </a:lnTo>
                <a:lnTo>
                  <a:pt x="124091" y="1194625"/>
                </a:lnTo>
                <a:lnTo>
                  <a:pt x="142582" y="1218793"/>
                </a:lnTo>
                <a:lnTo>
                  <a:pt x="151345" y="1228369"/>
                </a:lnTo>
                <a:lnTo>
                  <a:pt x="155321" y="1233297"/>
                </a:lnTo>
                <a:lnTo>
                  <a:pt x="164058" y="1242275"/>
                </a:lnTo>
                <a:lnTo>
                  <a:pt x="182448" y="1262380"/>
                </a:lnTo>
                <a:lnTo>
                  <a:pt x="193992" y="1273035"/>
                </a:lnTo>
                <a:lnTo>
                  <a:pt x="199478" y="1278661"/>
                </a:lnTo>
                <a:lnTo>
                  <a:pt x="208470" y="1286383"/>
                </a:lnTo>
                <a:lnTo>
                  <a:pt x="226390" y="1302905"/>
                </a:lnTo>
                <a:lnTo>
                  <a:pt x="241033" y="1314310"/>
                </a:lnTo>
                <a:lnTo>
                  <a:pt x="248170" y="1320444"/>
                </a:lnTo>
                <a:lnTo>
                  <a:pt x="257098" y="1326832"/>
                </a:lnTo>
                <a:lnTo>
                  <a:pt x="274167" y="1340154"/>
                </a:lnTo>
                <a:lnTo>
                  <a:pt x="292150" y="1351965"/>
                </a:lnTo>
                <a:lnTo>
                  <a:pt x="301078" y="1358366"/>
                </a:lnTo>
                <a:lnTo>
                  <a:pt x="309638" y="1363459"/>
                </a:lnTo>
                <a:lnTo>
                  <a:pt x="325513" y="1373898"/>
                </a:lnTo>
                <a:lnTo>
                  <a:pt x="347090" y="1385747"/>
                </a:lnTo>
                <a:lnTo>
                  <a:pt x="357898" y="1392174"/>
                </a:lnTo>
                <a:lnTo>
                  <a:pt x="365823" y="1396034"/>
                </a:lnTo>
                <a:lnTo>
                  <a:pt x="380161" y="1403908"/>
                </a:lnTo>
                <a:lnTo>
                  <a:pt x="405599" y="1415402"/>
                </a:lnTo>
                <a:lnTo>
                  <a:pt x="418287" y="1421587"/>
                </a:lnTo>
                <a:lnTo>
                  <a:pt x="425348" y="1424330"/>
                </a:lnTo>
                <a:lnTo>
                  <a:pt x="437845" y="1429969"/>
                </a:lnTo>
                <a:lnTo>
                  <a:pt x="467461" y="1440700"/>
                </a:lnTo>
                <a:lnTo>
                  <a:pt x="481952" y="1446326"/>
                </a:lnTo>
                <a:lnTo>
                  <a:pt x="487933" y="1448104"/>
                </a:lnTo>
                <a:lnTo>
                  <a:pt x="498322" y="1451864"/>
                </a:lnTo>
                <a:lnTo>
                  <a:pt x="532561" y="1461376"/>
                </a:lnTo>
                <a:lnTo>
                  <a:pt x="548563" y="1466138"/>
                </a:lnTo>
                <a:lnTo>
                  <a:pt x="553262" y="1467129"/>
                </a:lnTo>
                <a:lnTo>
                  <a:pt x="561301" y="1469364"/>
                </a:lnTo>
                <a:lnTo>
                  <a:pt x="601078" y="1477200"/>
                </a:lnTo>
                <a:lnTo>
                  <a:pt x="617804" y="1480731"/>
                </a:lnTo>
                <a:lnTo>
                  <a:pt x="621042" y="1481150"/>
                </a:lnTo>
                <a:lnTo>
                  <a:pt x="626541" y="1482229"/>
                </a:lnTo>
                <a:lnTo>
                  <a:pt x="693788" y="1490256"/>
                </a:lnTo>
                <a:lnTo>
                  <a:pt x="726960" y="1491602"/>
                </a:lnTo>
                <a:lnTo>
                  <a:pt x="726960" y="1493227"/>
                </a:lnTo>
                <a:lnTo>
                  <a:pt x="767638" y="1493227"/>
                </a:lnTo>
                <a:lnTo>
                  <a:pt x="767638" y="1494015"/>
                </a:lnTo>
                <a:lnTo>
                  <a:pt x="2867672" y="1494015"/>
                </a:lnTo>
                <a:lnTo>
                  <a:pt x="2867672" y="1493240"/>
                </a:lnTo>
                <a:lnTo>
                  <a:pt x="3594646" y="1493240"/>
                </a:lnTo>
                <a:lnTo>
                  <a:pt x="3594646" y="624586"/>
                </a:lnTo>
                <a:lnTo>
                  <a:pt x="3592918" y="624586"/>
                </a:lnTo>
                <a:lnTo>
                  <a:pt x="3591153" y="592886"/>
                </a:lnTo>
                <a:lnTo>
                  <a:pt x="3580857" y="531166"/>
                </a:lnTo>
                <a:lnTo>
                  <a:pt x="3565372" y="475653"/>
                </a:lnTo>
                <a:lnTo>
                  <a:pt x="3544493" y="422071"/>
                </a:lnTo>
                <a:lnTo>
                  <a:pt x="3536289" y="405892"/>
                </a:lnTo>
                <a:lnTo>
                  <a:pt x="3518471" y="370662"/>
                </a:lnTo>
                <a:lnTo>
                  <a:pt x="3514318" y="364083"/>
                </a:lnTo>
                <a:lnTo>
                  <a:pt x="3512756" y="361099"/>
                </a:lnTo>
                <a:lnTo>
                  <a:pt x="3505809" y="350583"/>
                </a:lnTo>
                <a:lnTo>
                  <a:pt x="3487572" y="321627"/>
                </a:lnTo>
                <a:lnTo>
                  <a:pt x="3481285" y="313423"/>
                </a:lnTo>
                <a:lnTo>
                  <a:pt x="3478618" y="309384"/>
                </a:lnTo>
                <a:lnTo>
                  <a:pt x="3470541" y="299377"/>
                </a:lnTo>
                <a:lnTo>
                  <a:pt x="3452063" y="275221"/>
                </a:lnTo>
                <a:lnTo>
                  <a:pt x="3443300" y="265645"/>
                </a:lnTo>
                <a:lnTo>
                  <a:pt x="3439325" y="260718"/>
                </a:lnTo>
                <a:lnTo>
                  <a:pt x="3430587" y="251739"/>
                </a:lnTo>
                <a:lnTo>
                  <a:pt x="3412197" y="231635"/>
                </a:lnTo>
                <a:lnTo>
                  <a:pt x="3400640" y="220980"/>
                </a:lnTo>
                <a:lnTo>
                  <a:pt x="3395167" y="215353"/>
                </a:lnTo>
                <a:lnTo>
                  <a:pt x="3386175" y="207632"/>
                </a:lnTo>
                <a:lnTo>
                  <a:pt x="3368243" y="191109"/>
                </a:lnTo>
                <a:lnTo>
                  <a:pt x="3353612" y="179692"/>
                </a:lnTo>
                <a:lnTo>
                  <a:pt x="3346475" y="173570"/>
                </a:lnTo>
                <a:lnTo>
                  <a:pt x="3337547" y="167170"/>
                </a:lnTo>
                <a:lnTo>
                  <a:pt x="3320465" y="153860"/>
                </a:lnTo>
                <a:lnTo>
                  <a:pt x="3302495" y="142049"/>
                </a:lnTo>
                <a:lnTo>
                  <a:pt x="3293567" y="135648"/>
                </a:lnTo>
                <a:lnTo>
                  <a:pt x="3285007" y="130556"/>
                </a:lnTo>
                <a:lnTo>
                  <a:pt x="3269132" y="120116"/>
                </a:lnTo>
                <a:lnTo>
                  <a:pt x="3247542" y="108267"/>
                </a:lnTo>
                <a:lnTo>
                  <a:pt x="3236747" y="101841"/>
                </a:lnTo>
                <a:lnTo>
                  <a:pt x="3228822" y="97980"/>
                </a:lnTo>
                <a:lnTo>
                  <a:pt x="3214484" y="90106"/>
                </a:lnTo>
                <a:lnTo>
                  <a:pt x="3189046" y="78612"/>
                </a:lnTo>
                <a:lnTo>
                  <a:pt x="3176346" y="72428"/>
                </a:lnTo>
                <a:lnTo>
                  <a:pt x="3169284" y="69684"/>
                </a:lnTo>
                <a:lnTo>
                  <a:pt x="3156788" y="64033"/>
                </a:lnTo>
                <a:lnTo>
                  <a:pt x="3127184" y="53314"/>
                </a:lnTo>
                <a:lnTo>
                  <a:pt x="3112681" y="47688"/>
                </a:lnTo>
                <a:lnTo>
                  <a:pt x="3106712" y="45910"/>
                </a:lnTo>
                <a:lnTo>
                  <a:pt x="3096323" y="42151"/>
                </a:lnTo>
                <a:lnTo>
                  <a:pt x="3062084" y="32638"/>
                </a:lnTo>
                <a:lnTo>
                  <a:pt x="3046082" y="27876"/>
                </a:lnTo>
                <a:lnTo>
                  <a:pt x="3041383" y="26885"/>
                </a:lnTo>
                <a:lnTo>
                  <a:pt x="3033331" y="24650"/>
                </a:lnTo>
                <a:lnTo>
                  <a:pt x="2993567" y="16802"/>
                </a:lnTo>
                <a:lnTo>
                  <a:pt x="2976841" y="13284"/>
                </a:lnTo>
                <a:lnTo>
                  <a:pt x="2973590" y="12865"/>
                </a:lnTo>
                <a:lnTo>
                  <a:pt x="2968091" y="11785"/>
                </a:lnTo>
                <a:lnTo>
                  <a:pt x="2900857" y="3746"/>
                </a:lnTo>
                <a:lnTo>
                  <a:pt x="2867672" y="2412"/>
                </a:lnTo>
                <a:lnTo>
                  <a:pt x="2867672" y="774"/>
                </a:lnTo>
                <a:lnTo>
                  <a:pt x="2827007" y="774"/>
                </a:lnTo>
                <a:lnTo>
                  <a:pt x="2827007" y="0"/>
                </a:lnTo>
                <a:close/>
              </a:path>
            </a:pathLst>
          </a:custGeom>
          <a:solidFill>
            <a:srgbClr val="1D3166"/>
          </a:solidFill>
        </p:spPr>
        <p:txBody>
          <a:bodyPr wrap="square" lIns="0" tIns="0" rIns="0" bIns="0" rtlCol="0"/>
          <a:lstStyle/>
          <a:p>
            <a:endParaRPr/>
          </a:p>
        </p:txBody>
      </p:sp>
      <p:sp>
        <p:nvSpPr>
          <p:cNvPr id="5" name="object 5"/>
          <p:cNvSpPr txBox="1"/>
          <p:nvPr/>
        </p:nvSpPr>
        <p:spPr>
          <a:xfrm>
            <a:off x="8514994" y="929640"/>
            <a:ext cx="2988310" cy="1315085"/>
          </a:xfrm>
          <a:prstGeom prst="rect">
            <a:avLst/>
          </a:prstGeom>
        </p:spPr>
        <p:txBody>
          <a:bodyPr vert="horz" wrap="square" lIns="0" tIns="13970" rIns="0" bIns="0" rtlCol="0">
            <a:spAutoFit/>
          </a:bodyPr>
          <a:lstStyle/>
          <a:p>
            <a:pPr marL="12700" marR="5080" algn="ctr">
              <a:lnSpc>
                <a:spcPct val="99400"/>
              </a:lnSpc>
              <a:spcBef>
                <a:spcPts val="110"/>
              </a:spcBef>
            </a:pPr>
            <a:r>
              <a:rPr sz="1700" spc="55" dirty="0">
                <a:solidFill>
                  <a:srgbClr val="FFFFFF"/>
                </a:solidFill>
                <a:latin typeface="Verdana"/>
                <a:cs typeface="Verdana"/>
              </a:rPr>
              <a:t>D</a:t>
            </a:r>
            <a:r>
              <a:rPr sz="1700" spc="25" dirty="0">
                <a:solidFill>
                  <a:srgbClr val="FFFFFF"/>
                </a:solidFill>
                <a:latin typeface="Verdana"/>
                <a:cs typeface="Verdana"/>
              </a:rPr>
              <a:t>i</a:t>
            </a:r>
            <a:r>
              <a:rPr sz="1700" spc="-50" dirty="0">
                <a:solidFill>
                  <a:srgbClr val="FFFFFF"/>
                </a:solidFill>
                <a:latin typeface="Verdana"/>
                <a:cs typeface="Verdana"/>
              </a:rPr>
              <a:t>s</a:t>
            </a:r>
            <a:r>
              <a:rPr sz="1700" spc="70" dirty="0">
                <a:solidFill>
                  <a:srgbClr val="FFFFFF"/>
                </a:solidFill>
                <a:latin typeface="Verdana"/>
                <a:cs typeface="Verdana"/>
              </a:rPr>
              <a:t>u</a:t>
            </a:r>
            <a:r>
              <a:rPr sz="1700" spc="-50" dirty="0">
                <a:solidFill>
                  <a:srgbClr val="FFFFFF"/>
                </a:solidFill>
                <a:latin typeface="Verdana"/>
                <a:cs typeface="Verdana"/>
              </a:rPr>
              <a:t>s</a:t>
            </a:r>
            <a:r>
              <a:rPr sz="1700" spc="70" dirty="0">
                <a:solidFill>
                  <a:srgbClr val="FFFFFF"/>
                </a:solidFill>
                <a:latin typeface="Verdana"/>
                <a:cs typeface="Verdana"/>
              </a:rPr>
              <a:t>u</a:t>
            </a:r>
            <a:r>
              <a:rPr sz="1700" spc="75" dirty="0">
                <a:solidFill>
                  <a:srgbClr val="FFFFFF"/>
                </a:solidFill>
                <a:latin typeface="Verdana"/>
                <a:cs typeface="Verdana"/>
              </a:rPr>
              <a:t>n</a:t>
            </a:r>
            <a:r>
              <a:rPr sz="1700" spc="-150" dirty="0">
                <a:solidFill>
                  <a:srgbClr val="FFFFFF"/>
                </a:solidFill>
                <a:latin typeface="Verdana"/>
                <a:cs typeface="Verdana"/>
              </a:rPr>
              <a:t> </a:t>
            </a:r>
            <a:r>
              <a:rPr sz="1700" spc="10" dirty="0">
                <a:solidFill>
                  <a:srgbClr val="FFFFFF"/>
                </a:solidFill>
                <a:latin typeface="Verdana"/>
                <a:cs typeface="Verdana"/>
              </a:rPr>
              <a:t>ol</a:t>
            </a:r>
            <a:r>
              <a:rPr sz="1700" spc="5" dirty="0">
                <a:solidFill>
                  <a:srgbClr val="FFFFFF"/>
                </a:solidFill>
                <a:latin typeface="Verdana"/>
                <a:cs typeface="Verdana"/>
              </a:rPr>
              <a:t>e</a:t>
            </a:r>
            <a:r>
              <a:rPr sz="1700" spc="75" dirty="0">
                <a:solidFill>
                  <a:srgbClr val="FFFFFF"/>
                </a:solidFill>
                <a:latin typeface="Verdana"/>
                <a:cs typeface="Verdana"/>
              </a:rPr>
              <a:t>h</a:t>
            </a:r>
            <a:r>
              <a:rPr sz="1700" spc="-150" dirty="0">
                <a:solidFill>
                  <a:srgbClr val="FFFFFF"/>
                </a:solidFill>
                <a:latin typeface="Verdana"/>
                <a:cs typeface="Verdana"/>
              </a:rPr>
              <a:t> </a:t>
            </a:r>
            <a:r>
              <a:rPr sz="1700" spc="120" dirty="0">
                <a:solidFill>
                  <a:srgbClr val="FFFFFF"/>
                </a:solidFill>
                <a:latin typeface="Verdana"/>
                <a:cs typeface="Verdana"/>
              </a:rPr>
              <a:t>B</a:t>
            </a:r>
            <a:r>
              <a:rPr sz="1700" spc="100" dirty="0">
                <a:solidFill>
                  <a:srgbClr val="FFFFFF"/>
                </a:solidFill>
                <a:latin typeface="Verdana"/>
                <a:cs typeface="Verdana"/>
              </a:rPr>
              <a:t>U</a:t>
            </a:r>
            <a:r>
              <a:rPr sz="1700" spc="70" dirty="0">
                <a:solidFill>
                  <a:srgbClr val="FFFFFF"/>
                </a:solidFill>
                <a:latin typeface="Verdana"/>
                <a:cs typeface="Verdana"/>
              </a:rPr>
              <a:t>J</a:t>
            </a:r>
            <a:r>
              <a:rPr sz="1700" spc="30" dirty="0">
                <a:solidFill>
                  <a:srgbClr val="FFFFFF"/>
                </a:solidFill>
                <a:latin typeface="Verdana"/>
                <a:cs typeface="Verdana"/>
              </a:rPr>
              <a:t>K</a:t>
            </a:r>
            <a:r>
              <a:rPr sz="1700" spc="-145" dirty="0">
                <a:solidFill>
                  <a:srgbClr val="FFFFFF"/>
                </a:solidFill>
                <a:latin typeface="Verdana"/>
                <a:cs typeface="Verdana"/>
              </a:rPr>
              <a:t> </a:t>
            </a:r>
            <a:r>
              <a:rPr sz="1700" spc="-85" dirty="0">
                <a:solidFill>
                  <a:srgbClr val="FFFFFF"/>
                </a:solidFill>
                <a:latin typeface="Verdana"/>
                <a:cs typeface="Verdana"/>
              </a:rPr>
              <a:t>y</a:t>
            </a:r>
            <a:r>
              <a:rPr sz="1700" spc="20" dirty="0">
                <a:solidFill>
                  <a:srgbClr val="FFFFFF"/>
                </a:solidFill>
                <a:latin typeface="Verdana"/>
                <a:cs typeface="Verdana"/>
              </a:rPr>
              <a:t>a</a:t>
            </a:r>
            <a:r>
              <a:rPr sz="1700" spc="25" dirty="0">
                <a:solidFill>
                  <a:srgbClr val="FFFFFF"/>
                </a:solidFill>
                <a:latin typeface="Verdana"/>
                <a:cs typeface="Verdana"/>
              </a:rPr>
              <a:t>n</a:t>
            </a:r>
            <a:r>
              <a:rPr sz="1700" spc="75" dirty="0">
                <a:solidFill>
                  <a:srgbClr val="FFFFFF"/>
                </a:solidFill>
                <a:latin typeface="Verdana"/>
                <a:cs typeface="Verdana"/>
              </a:rPr>
              <a:t>g  </a:t>
            </a:r>
            <a:r>
              <a:rPr sz="1700" spc="50" dirty="0">
                <a:solidFill>
                  <a:srgbClr val="FFFFFF"/>
                </a:solidFill>
                <a:latin typeface="Verdana"/>
                <a:cs typeface="Verdana"/>
              </a:rPr>
              <a:t>d</a:t>
            </a:r>
            <a:r>
              <a:rPr sz="1700" spc="30" dirty="0">
                <a:solidFill>
                  <a:srgbClr val="FFFFFF"/>
                </a:solidFill>
                <a:latin typeface="Verdana"/>
                <a:cs typeface="Verdana"/>
              </a:rPr>
              <a:t>i</a:t>
            </a:r>
            <a:r>
              <a:rPr sz="1700" spc="70" dirty="0">
                <a:solidFill>
                  <a:srgbClr val="FFFFFF"/>
                </a:solidFill>
                <a:latin typeface="Verdana"/>
                <a:cs typeface="Verdana"/>
              </a:rPr>
              <a:t>un</a:t>
            </a:r>
            <a:r>
              <a:rPr sz="1700" spc="100" dirty="0">
                <a:solidFill>
                  <a:srgbClr val="FFFFFF"/>
                </a:solidFill>
                <a:latin typeface="Verdana"/>
                <a:cs typeface="Verdana"/>
              </a:rPr>
              <a:t>gg</a:t>
            </a:r>
            <a:r>
              <a:rPr sz="1700" spc="20" dirty="0">
                <a:solidFill>
                  <a:srgbClr val="FFFFFF"/>
                </a:solidFill>
                <a:latin typeface="Verdana"/>
                <a:cs typeface="Verdana"/>
              </a:rPr>
              <a:t>a</a:t>
            </a:r>
            <a:r>
              <a:rPr sz="1700" spc="25" dirty="0">
                <a:solidFill>
                  <a:srgbClr val="FFFFFF"/>
                </a:solidFill>
                <a:latin typeface="Verdana"/>
                <a:cs typeface="Verdana"/>
              </a:rPr>
              <a:t>h</a:t>
            </a:r>
            <a:r>
              <a:rPr sz="1700" spc="-150" dirty="0">
                <a:solidFill>
                  <a:srgbClr val="FFFFFF"/>
                </a:solidFill>
                <a:latin typeface="Verdana"/>
                <a:cs typeface="Verdana"/>
              </a:rPr>
              <a:t> </a:t>
            </a:r>
            <a:r>
              <a:rPr sz="1700" spc="30" dirty="0">
                <a:solidFill>
                  <a:srgbClr val="FFFFFF"/>
                </a:solidFill>
                <a:latin typeface="Verdana"/>
                <a:cs typeface="Verdana"/>
              </a:rPr>
              <a:t>pad</a:t>
            </a:r>
            <a:r>
              <a:rPr sz="1700" spc="35" dirty="0">
                <a:solidFill>
                  <a:srgbClr val="FFFFFF"/>
                </a:solidFill>
                <a:latin typeface="Verdana"/>
                <a:cs typeface="Verdana"/>
              </a:rPr>
              <a:t>a</a:t>
            </a:r>
            <a:r>
              <a:rPr sz="1700" spc="-155" dirty="0">
                <a:solidFill>
                  <a:srgbClr val="FFFFFF"/>
                </a:solidFill>
                <a:latin typeface="Verdana"/>
                <a:cs typeface="Verdana"/>
              </a:rPr>
              <a:t> </a:t>
            </a:r>
            <a:r>
              <a:rPr sz="1700" spc="-120" dirty="0">
                <a:solidFill>
                  <a:srgbClr val="FFFFFF"/>
                </a:solidFill>
                <a:latin typeface="Verdana"/>
                <a:cs typeface="Verdana"/>
              </a:rPr>
              <a:t>S</a:t>
            </a:r>
            <a:r>
              <a:rPr sz="1700" spc="-210" dirty="0">
                <a:solidFill>
                  <a:srgbClr val="FFFFFF"/>
                </a:solidFill>
                <a:latin typeface="Verdana"/>
                <a:cs typeface="Verdana"/>
              </a:rPr>
              <a:t>I</a:t>
            </a:r>
            <a:r>
              <a:rPr sz="1700" spc="70" dirty="0">
                <a:solidFill>
                  <a:srgbClr val="FFFFFF"/>
                </a:solidFill>
                <a:latin typeface="Verdana"/>
                <a:cs typeface="Verdana"/>
              </a:rPr>
              <a:t>J</a:t>
            </a:r>
            <a:r>
              <a:rPr sz="1700" spc="30" dirty="0">
                <a:solidFill>
                  <a:srgbClr val="FFFFFF"/>
                </a:solidFill>
                <a:latin typeface="Verdana"/>
                <a:cs typeface="Verdana"/>
              </a:rPr>
              <a:t>K</a:t>
            </a:r>
            <a:r>
              <a:rPr sz="1700" spc="-145" dirty="0">
                <a:solidFill>
                  <a:srgbClr val="FFFFFF"/>
                </a:solidFill>
                <a:latin typeface="Verdana"/>
                <a:cs typeface="Verdana"/>
              </a:rPr>
              <a:t> </a:t>
            </a:r>
            <a:r>
              <a:rPr sz="1700" spc="-85" dirty="0">
                <a:solidFill>
                  <a:srgbClr val="FFFFFF"/>
                </a:solidFill>
                <a:latin typeface="Verdana"/>
                <a:cs typeface="Verdana"/>
              </a:rPr>
              <a:t>y</a:t>
            </a:r>
            <a:r>
              <a:rPr sz="1700" spc="20" dirty="0">
                <a:solidFill>
                  <a:srgbClr val="FFFFFF"/>
                </a:solidFill>
                <a:latin typeface="Verdana"/>
                <a:cs typeface="Verdana"/>
              </a:rPr>
              <a:t>an</a:t>
            </a:r>
            <a:r>
              <a:rPr sz="1700" spc="75" dirty="0">
                <a:solidFill>
                  <a:srgbClr val="FFFFFF"/>
                </a:solidFill>
                <a:latin typeface="Verdana"/>
                <a:cs typeface="Verdana"/>
              </a:rPr>
              <a:t>g  </a:t>
            </a:r>
            <a:r>
              <a:rPr sz="1700" dirty="0">
                <a:solidFill>
                  <a:srgbClr val="FFFFFF"/>
                </a:solidFill>
                <a:latin typeface="Verdana"/>
                <a:cs typeface="Verdana"/>
              </a:rPr>
              <a:t>terintegrasi</a:t>
            </a:r>
            <a:r>
              <a:rPr sz="1700" spc="-145" dirty="0">
                <a:solidFill>
                  <a:srgbClr val="FFFFFF"/>
                </a:solidFill>
                <a:latin typeface="Verdana"/>
                <a:cs typeface="Verdana"/>
              </a:rPr>
              <a:t> </a:t>
            </a:r>
            <a:r>
              <a:rPr sz="1700" spc="35" dirty="0">
                <a:solidFill>
                  <a:srgbClr val="FFFFFF"/>
                </a:solidFill>
                <a:latin typeface="Verdana"/>
                <a:cs typeface="Verdana"/>
              </a:rPr>
              <a:t>paling</a:t>
            </a:r>
            <a:r>
              <a:rPr sz="1700" spc="-150" dirty="0">
                <a:solidFill>
                  <a:srgbClr val="FFFFFF"/>
                </a:solidFill>
                <a:latin typeface="Verdana"/>
                <a:cs typeface="Verdana"/>
              </a:rPr>
              <a:t> </a:t>
            </a:r>
            <a:r>
              <a:rPr sz="1700" spc="30" dirty="0">
                <a:solidFill>
                  <a:srgbClr val="FFFFFF"/>
                </a:solidFill>
                <a:latin typeface="Verdana"/>
                <a:cs typeface="Verdana"/>
              </a:rPr>
              <a:t>lambat</a:t>
            </a:r>
            <a:r>
              <a:rPr sz="1700" spc="-150" dirty="0">
                <a:solidFill>
                  <a:srgbClr val="FFFFFF"/>
                </a:solidFill>
                <a:latin typeface="Verdana"/>
                <a:cs typeface="Verdana"/>
              </a:rPr>
              <a:t> </a:t>
            </a:r>
            <a:r>
              <a:rPr sz="1700" spc="-470" dirty="0">
                <a:solidFill>
                  <a:srgbClr val="FFFFFF"/>
                </a:solidFill>
                <a:latin typeface="Verdana"/>
                <a:cs typeface="Verdana"/>
              </a:rPr>
              <a:t>1 </a:t>
            </a:r>
            <a:r>
              <a:rPr sz="1700" spc="-580" dirty="0">
                <a:solidFill>
                  <a:srgbClr val="FFFFFF"/>
                </a:solidFill>
                <a:latin typeface="Verdana"/>
                <a:cs typeface="Verdana"/>
              </a:rPr>
              <a:t> </a:t>
            </a:r>
            <a:r>
              <a:rPr sz="1700" spc="-215" dirty="0">
                <a:solidFill>
                  <a:srgbClr val="FFFFFF"/>
                </a:solidFill>
                <a:latin typeface="Verdana"/>
                <a:cs typeface="Verdana"/>
              </a:rPr>
              <a:t>(</a:t>
            </a:r>
            <a:r>
              <a:rPr sz="1700" spc="-30" dirty="0">
                <a:solidFill>
                  <a:srgbClr val="FFFFFF"/>
                </a:solidFill>
                <a:latin typeface="Verdana"/>
                <a:cs typeface="Verdana"/>
              </a:rPr>
              <a:t>s</a:t>
            </a:r>
            <a:r>
              <a:rPr sz="1700" spc="-45" dirty="0">
                <a:solidFill>
                  <a:srgbClr val="FFFFFF"/>
                </a:solidFill>
                <a:latin typeface="Verdana"/>
                <a:cs typeface="Verdana"/>
              </a:rPr>
              <a:t>a</a:t>
            </a:r>
            <a:r>
              <a:rPr sz="1700" spc="15" dirty="0">
                <a:solidFill>
                  <a:srgbClr val="FFFFFF"/>
                </a:solidFill>
                <a:latin typeface="Verdana"/>
                <a:cs typeface="Verdana"/>
              </a:rPr>
              <a:t>t</a:t>
            </a:r>
            <a:r>
              <a:rPr sz="1700" spc="70" dirty="0">
                <a:solidFill>
                  <a:srgbClr val="FFFFFF"/>
                </a:solidFill>
                <a:latin typeface="Verdana"/>
                <a:cs typeface="Verdana"/>
              </a:rPr>
              <a:t>u</a:t>
            </a:r>
            <a:r>
              <a:rPr sz="1700" spc="-215" dirty="0">
                <a:solidFill>
                  <a:srgbClr val="FFFFFF"/>
                </a:solidFill>
                <a:latin typeface="Verdana"/>
                <a:cs typeface="Verdana"/>
              </a:rPr>
              <a:t>)</a:t>
            </a:r>
            <a:r>
              <a:rPr sz="1700" spc="-145" dirty="0">
                <a:solidFill>
                  <a:srgbClr val="FFFFFF"/>
                </a:solidFill>
                <a:latin typeface="Verdana"/>
                <a:cs typeface="Verdana"/>
              </a:rPr>
              <a:t> </a:t>
            </a:r>
            <a:r>
              <a:rPr sz="1700" spc="75" dirty="0">
                <a:solidFill>
                  <a:srgbClr val="FFFFFF"/>
                </a:solidFill>
                <a:latin typeface="Verdana"/>
                <a:cs typeface="Verdana"/>
              </a:rPr>
              <a:t>b</a:t>
            </a:r>
            <a:r>
              <a:rPr sz="1700" spc="85" dirty="0">
                <a:solidFill>
                  <a:srgbClr val="FFFFFF"/>
                </a:solidFill>
                <a:latin typeface="Verdana"/>
                <a:cs typeface="Verdana"/>
              </a:rPr>
              <a:t>u</a:t>
            </a:r>
            <a:r>
              <a:rPr sz="1700" spc="-5" dirty="0">
                <a:solidFill>
                  <a:srgbClr val="FFFFFF"/>
                </a:solidFill>
                <a:latin typeface="Verdana"/>
                <a:cs typeface="Verdana"/>
              </a:rPr>
              <a:t>l</a:t>
            </a:r>
            <a:r>
              <a:rPr sz="1700" spc="20" dirty="0">
                <a:solidFill>
                  <a:srgbClr val="FFFFFF"/>
                </a:solidFill>
                <a:latin typeface="Verdana"/>
                <a:cs typeface="Verdana"/>
              </a:rPr>
              <a:t>a</a:t>
            </a:r>
            <a:r>
              <a:rPr sz="1700" spc="25" dirty="0">
                <a:solidFill>
                  <a:srgbClr val="FFFFFF"/>
                </a:solidFill>
                <a:latin typeface="Verdana"/>
                <a:cs typeface="Verdana"/>
              </a:rPr>
              <a:t>n</a:t>
            </a:r>
            <a:r>
              <a:rPr sz="1700" spc="-150" dirty="0">
                <a:solidFill>
                  <a:srgbClr val="FFFFFF"/>
                </a:solidFill>
                <a:latin typeface="Verdana"/>
                <a:cs typeface="Verdana"/>
              </a:rPr>
              <a:t> </a:t>
            </a:r>
            <a:r>
              <a:rPr sz="1700" spc="-15" dirty="0">
                <a:solidFill>
                  <a:srgbClr val="FFFFFF"/>
                </a:solidFill>
                <a:latin typeface="Verdana"/>
                <a:cs typeface="Verdana"/>
              </a:rPr>
              <a:t>s</a:t>
            </a:r>
            <a:r>
              <a:rPr sz="1700" spc="-30" dirty="0">
                <a:solidFill>
                  <a:srgbClr val="FFFFFF"/>
                </a:solidFill>
                <a:latin typeface="Verdana"/>
                <a:cs typeface="Verdana"/>
              </a:rPr>
              <a:t>e</a:t>
            </a:r>
            <a:r>
              <a:rPr sz="1700" spc="15" dirty="0">
                <a:solidFill>
                  <a:srgbClr val="FFFFFF"/>
                </a:solidFill>
                <a:latin typeface="Verdana"/>
                <a:cs typeface="Verdana"/>
              </a:rPr>
              <a:t>t</a:t>
            </a:r>
            <a:r>
              <a:rPr sz="1700" spc="5" dirty="0">
                <a:solidFill>
                  <a:srgbClr val="FFFFFF"/>
                </a:solidFill>
                <a:latin typeface="Verdana"/>
                <a:cs typeface="Verdana"/>
              </a:rPr>
              <a:t>e</a:t>
            </a:r>
            <a:r>
              <a:rPr sz="1700" spc="-10" dirty="0">
                <a:solidFill>
                  <a:srgbClr val="FFFFFF"/>
                </a:solidFill>
                <a:latin typeface="Verdana"/>
                <a:cs typeface="Verdana"/>
              </a:rPr>
              <a:t>l</a:t>
            </a:r>
            <a:r>
              <a:rPr sz="1700" spc="-25" dirty="0">
                <a:solidFill>
                  <a:srgbClr val="FFFFFF"/>
                </a:solidFill>
                <a:latin typeface="Verdana"/>
                <a:cs typeface="Verdana"/>
              </a:rPr>
              <a:t>a</a:t>
            </a:r>
            <a:r>
              <a:rPr sz="1700" spc="75" dirty="0">
                <a:solidFill>
                  <a:srgbClr val="FFFFFF"/>
                </a:solidFill>
                <a:latin typeface="Verdana"/>
                <a:cs typeface="Verdana"/>
              </a:rPr>
              <a:t>h</a:t>
            </a:r>
            <a:r>
              <a:rPr sz="1700" spc="-150" dirty="0">
                <a:solidFill>
                  <a:srgbClr val="FFFFFF"/>
                </a:solidFill>
                <a:latin typeface="Verdana"/>
                <a:cs typeface="Verdana"/>
              </a:rPr>
              <a:t> </a:t>
            </a:r>
            <a:r>
              <a:rPr sz="1700" spc="20" dirty="0">
                <a:solidFill>
                  <a:srgbClr val="FFFFFF"/>
                </a:solidFill>
                <a:latin typeface="Verdana"/>
                <a:cs typeface="Verdana"/>
              </a:rPr>
              <a:t>tah</a:t>
            </a:r>
            <a:r>
              <a:rPr sz="1700" spc="70" dirty="0">
                <a:solidFill>
                  <a:srgbClr val="FFFFFF"/>
                </a:solidFill>
                <a:latin typeface="Verdana"/>
                <a:cs typeface="Verdana"/>
              </a:rPr>
              <a:t>u</a:t>
            </a:r>
            <a:r>
              <a:rPr sz="1700" spc="50" dirty="0">
                <a:solidFill>
                  <a:srgbClr val="FFFFFF"/>
                </a:solidFill>
                <a:latin typeface="Verdana"/>
                <a:cs typeface="Verdana"/>
              </a:rPr>
              <a:t>n  </a:t>
            </a:r>
            <a:r>
              <a:rPr sz="1700" spc="20" dirty="0">
                <a:solidFill>
                  <a:srgbClr val="FFFFFF"/>
                </a:solidFill>
                <a:latin typeface="Verdana"/>
                <a:cs typeface="Verdana"/>
              </a:rPr>
              <a:t>an</a:t>
            </a:r>
            <a:r>
              <a:rPr sz="1700" spc="35" dirty="0">
                <a:solidFill>
                  <a:srgbClr val="FFFFFF"/>
                </a:solidFill>
                <a:latin typeface="Verdana"/>
                <a:cs typeface="Verdana"/>
              </a:rPr>
              <a:t>gga</a:t>
            </a:r>
            <a:r>
              <a:rPr sz="1700" spc="30" dirty="0">
                <a:solidFill>
                  <a:srgbClr val="FFFFFF"/>
                </a:solidFill>
                <a:latin typeface="Verdana"/>
                <a:cs typeface="Verdana"/>
              </a:rPr>
              <a:t>r</a:t>
            </a:r>
            <a:r>
              <a:rPr sz="1700" spc="20" dirty="0">
                <a:solidFill>
                  <a:srgbClr val="FFFFFF"/>
                </a:solidFill>
                <a:latin typeface="Verdana"/>
                <a:cs typeface="Verdana"/>
              </a:rPr>
              <a:t>a</a:t>
            </a:r>
            <a:r>
              <a:rPr sz="1700" spc="25" dirty="0">
                <a:solidFill>
                  <a:srgbClr val="FFFFFF"/>
                </a:solidFill>
                <a:latin typeface="Verdana"/>
                <a:cs typeface="Verdana"/>
              </a:rPr>
              <a:t>n</a:t>
            </a:r>
            <a:r>
              <a:rPr sz="1700" spc="-150" dirty="0">
                <a:solidFill>
                  <a:srgbClr val="FFFFFF"/>
                </a:solidFill>
                <a:latin typeface="Verdana"/>
                <a:cs typeface="Verdana"/>
              </a:rPr>
              <a:t> </a:t>
            </a:r>
            <a:r>
              <a:rPr sz="1700" spc="15" dirty="0">
                <a:solidFill>
                  <a:srgbClr val="FFFFFF"/>
                </a:solidFill>
                <a:latin typeface="Verdana"/>
                <a:cs typeface="Verdana"/>
              </a:rPr>
              <a:t>be</a:t>
            </a:r>
            <a:r>
              <a:rPr sz="1700" spc="20" dirty="0">
                <a:solidFill>
                  <a:srgbClr val="FFFFFF"/>
                </a:solidFill>
                <a:latin typeface="Verdana"/>
                <a:cs typeface="Verdana"/>
              </a:rPr>
              <a:t>r</a:t>
            </a:r>
            <a:r>
              <a:rPr sz="1700" spc="-10" dirty="0">
                <a:solidFill>
                  <a:srgbClr val="FFFFFF"/>
                </a:solidFill>
                <a:latin typeface="Verdana"/>
                <a:cs typeface="Verdana"/>
              </a:rPr>
              <a:t>a</a:t>
            </a:r>
            <a:r>
              <a:rPr sz="1700" spc="-5" dirty="0">
                <a:solidFill>
                  <a:srgbClr val="FFFFFF"/>
                </a:solidFill>
                <a:latin typeface="Verdana"/>
                <a:cs typeface="Verdana"/>
              </a:rPr>
              <a:t>k</a:t>
            </a:r>
            <a:r>
              <a:rPr sz="1700" spc="70" dirty="0">
                <a:solidFill>
                  <a:srgbClr val="FFFFFF"/>
                </a:solidFill>
                <a:latin typeface="Verdana"/>
                <a:cs typeface="Verdana"/>
              </a:rPr>
              <a:t>h</a:t>
            </a:r>
            <a:r>
              <a:rPr sz="1700" spc="-5" dirty="0">
                <a:solidFill>
                  <a:srgbClr val="FFFFFF"/>
                </a:solidFill>
                <a:latin typeface="Verdana"/>
                <a:cs typeface="Verdana"/>
              </a:rPr>
              <a:t>i</a:t>
            </a:r>
            <a:r>
              <a:rPr sz="1700" spc="-45" dirty="0">
                <a:solidFill>
                  <a:srgbClr val="FFFFFF"/>
                </a:solidFill>
                <a:latin typeface="Verdana"/>
                <a:cs typeface="Verdana"/>
              </a:rPr>
              <a:t>r</a:t>
            </a:r>
            <a:endParaRPr sz="1700">
              <a:latin typeface="Verdana"/>
              <a:cs typeface="Verdana"/>
            </a:endParaRPr>
          </a:p>
        </p:txBody>
      </p:sp>
      <p:sp>
        <p:nvSpPr>
          <p:cNvPr id="6" name="object 6"/>
          <p:cNvSpPr/>
          <p:nvPr/>
        </p:nvSpPr>
        <p:spPr>
          <a:xfrm>
            <a:off x="4174464" y="849134"/>
            <a:ext cx="3594735" cy="1494155"/>
          </a:xfrm>
          <a:custGeom>
            <a:avLst/>
            <a:gdLst/>
            <a:ahLst/>
            <a:cxnLst/>
            <a:rect l="l" t="t" r="r" b="b"/>
            <a:pathLst>
              <a:path w="3594734" h="1494155">
                <a:moveTo>
                  <a:pt x="2827020" y="0"/>
                </a:moveTo>
                <a:lnTo>
                  <a:pt x="726973" y="0"/>
                </a:lnTo>
                <a:lnTo>
                  <a:pt x="726973" y="774"/>
                </a:lnTo>
                <a:lnTo>
                  <a:pt x="0" y="774"/>
                </a:lnTo>
                <a:lnTo>
                  <a:pt x="0" y="869429"/>
                </a:lnTo>
                <a:lnTo>
                  <a:pt x="1727" y="869429"/>
                </a:lnTo>
                <a:lnTo>
                  <a:pt x="3492" y="901115"/>
                </a:lnTo>
                <a:lnTo>
                  <a:pt x="13789" y="962839"/>
                </a:lnTo>
                <a:lnTo>
                  <a:pt x="29273" y="1018362"/>
                </a:lnTo>
                <a:lnTo>
                  <a:pt x="50165" y="1071930"/>
                </a:lnTo>
                <a:lnTo>
                  <a:pt x="58356" y="1088123"/>
                </a:lnTo>
                <a:lnTo>
                  <a:pt x="76187" y="1123353"/>
                </a:lnTo>
                <a:lnTo>
                  <a:pt x="80327" y="1129931"/>
                </a:lnTo>
                <a:lnTo>
                  <a:pt x="81902" y="1132916"/>
                </a:lnTo>
                <a:lnTo>
                  <a:pt x="88836" y="1143419"/>
                </a:lnTo>
                <a:lnTo>
                  <a:pt x="107086" y="1172375"/>
                </a:lnTo>
                <a:lnTo>
                  <a:pt x="113360" y="1180579"/>
                </a:lnTo>
                <a:lnTo>
                  <a:pt x="116027" y="1184630"/>
                </a:lnTo>
                <a:lnTo>
                  <a:pt x="124104" y="1194625"/>
                </a:lnTo>
                <a:lnTo>
                  <a:pt x="142595" y="1218793"/>
                </a:lnTo>
                <a:lnTo>
                  <a:pt x="151345" y="1228369"/>
                </a:lnTo>
                <a:lnTo>
                  <a:pt x="155321" y="1233297"/>
                </a:lnTo>
                <a:lnTo>
                  <a:pt x="164058" y="1242275"/>
                </a:lnTo>
                <a:lnTo>
                  <a:pt x="182448" y="1262380"/>
                </a:lnTo>
                <a:lnTo>
                  <a:pt x="194005" y="1273035"/>
                </a:lnTo>
                <a:lnTo>
                  <a:pt x="199478" y="1278661"/>
                </a:lnTo>
                <a:lnTo>
                  <a:pt x="208483" y="1286383"/>
                </a:lnTo>
                <a:lnTo>
                  <a:pt x="226402" y="1302905"/>
                </a:lnTo>
                <a:lnTo>
                  <a:pt x="241033" y="1314310"/>
                </a:lnTo>
                <a:lnTo>
                  <a:pt x="248170" y="1320444"/>
                </a:lnTo>
                <a:lnTo>
                  <a:pt x="257098" y="1326832"/>
                </a:lnTo>
                <a:lnTo>
                  <a:pt x="274180" y="1340154"/>
                </a:lnTo>
                <a:lnTo>
                  <a:pt x="292163" y="1351965"/>
                </a:lnTo>
                <a:lnTo>
                  <a:pt x="301091" y="1358366"/>
                </a:lnTo>
                <a:lnTo>
                  <a:pt x="309651" y="1363459"/>
                </a:lnTo>
                <a:lnTo>
                  <a:pt x="325526" y="1373898"/>
                </a:lnTo>
                <a:lnTo>
                  <a:pt x="347103" y="1385747"/>
                </a:lnTo>
                <a:lnTo>
                  <a:pt x="357898" y="1392174"/>
                </a:lnTo>
                <a:lnTo>
                  <a:pt x="365836" y="1396034"/>
                </a:lnTo>
                <a:lnTo>
                  <a:pt x="380174" y="1403908"/>
                </a:lnTo>
                <a:lnTo>
                  <a:pt x="405612" y="1415402"/>
                </a:lnTo>
                <a:lnTo>
                  <a:pt x="418299" y="1421587"/>
                </a:lnTo>
                <a:lnTo>
                  <a:pt x="425361" y="1424330"/>
                </a:lnTo>
                <a:lnTo>
                  <a:pt x="437857" y="1429969"/>
                </a:lnTo>
                <a:lnTo>
                  <a:pt x="467474" y="1440700"/>
                </a:lnTo>
                <a:lnTo>
                  <a:pt x="481965" y="1446326"/>
                </a:lnTo>
                <a:lnTo>
                  <a:pt x="487934" y="1448104"/>
                </a:lnTo>
                <a:lnTo>
                  <a:pt x="498322" y="1451864"/>
                </a:lnTo>
                <a:lnTo>
                  <a:pt x="532561" y="1461376"/>
                </a:lnTo>
                <a:lnTo>
                  <a:pt x="548576" y="1466138"/>
                </a:lnTo>
                <a:lnTo>
                  <a:pt x="553262" y="1467129"/>
                </a:lnTo>
                <a:lnTo>
                  <a:pt x="561314" y="1469364"/>
                </a:lnTo>
                <a:lnTo>
                  <a:pt x="601078" y="1477200"/>
                </a:lnTo>
                <a:lnTo>
                  <a:pt x="617816" y="1480731"/>
                </a:lnTo>
                <a:lnTo>
                  <a:pt x="621055" y="1481150"/>
                </a:lnTo>
                <a:lnTo>
                  <a:pt x="626554" y="1482229"/>
                </a:lnTo>
                <a:lnTo>
                  <a:pt x="693788" y="1490256"/>
                </a:lnTo>
                <a:lnTo>
                  <a:pt x="726973" y="1491602"/>
                </a:lnTo>
                <a:lnTo>
                  <a:pt x="726973" y="1493227"/>
                </a:lnTo>
                <a:lnTo>
                  <a:pt x="767651" y="1493227"/>
                </a:lnTo>
                <a:lnTo>
                  <a:pt x="767651" y="1494015"/>
                </a:lnTo>
                <a:lnTo>
                  <a:pt x="2867685" y="1494015"/>
                </a:lnTo>
                <a:lnTo>
                  <a:pt x="2867685" y="1493240"/>
                </a:lnTo>
                <a:lnTo>
                  <a:pt x="3594658" y="1493240"/>
                </a:lnTo>
                <a:lnTo>
                  <a:pt x="3594658" y="624586"/>
                </a:lnTo>
                <a:lnTo>
                  <a:pt x="3592931" y="624586"/>
                </a:lnTo>
                <a:lnTo>
                  <a:pt x="3591166" y="592886"/>
                </a:lnTo>
                <a:lnTo>
                  <a:pt x="3580869" y="531166"/>
                </a:lnTo>
                <a:lnTo>
                  <a:pt x="3565385" y="475653"/>
                </a:lnTo>
                <a:lnTo>
                  <a:pt x="3544493" y="422071"/>
                </a:lnTo>
                <a:lnTo>
                  <a:pt x="3542106" y="417360"/>
                </a:lnTo>
                <a:lnTo>
                  <a:pt x="3541395" y="415569"/>
                </a:lnTo>
                <a:lnTo>
                  <a:pt x="3536302" y="405892"/>
                </a:lnTo>
                <a:lnTo>
                  <a:pt x="3518471" y="370662"/>
                </a:lnTo>
                <a:lnTo>
                  <a:pt x="3514331" y="364083"/>
                </a:lnTo>
                <a:lnTo>
                  <a:pt x="3512756" y="361099"/>
                </a:lnTo>
                <a:lnTo>
                  <a:pt x="3505822" y="350583"/>
                </a:lnTo>
                <a:lnTo>
                  <a:pt x="3487572" y="321627"/>
                </a:lnTo>
                <a:lnTo>
                  <a:pt x="3481298" y="313423"/>
                </a:lnTo>
                <a:lnTo>
                  <a:pt x="3478631" y="309384"/>
                </a:lnTo>
                <a:lnTo>
                  <a:pt x="3470554" y="299377"/>
                </a:lnTo>
                <a:lnTo>
                  <a:pt x="3452063" y="275221"/>
                </a:lnTo>
                <a:lnTo>
                  <a:pt x="3443312" y="265645"/>
                </a:lnTo>
                <a:lnTo>
                  <a:pt x="3439337" y="260718"/>
                </a:lnTo>
                <a:lnTo>
                  <a:pt x="3430600" y="251739"/>
                </a:lnTo>
                <a:lnTo>
                  <a:pt x="3412210" y="231635"/>
                </a:lnTo>
                <a:lnTo>
                  <a:pt x="3400653" y="220980"/>
                </a:lnTo>
                <a:lnTo>
                  <a:pt x="3395179" y="215353"/>
                </a:lnTo>
                <a:lnTo>
                  <a:pt x="3386175" y="207632"/>
                </a:lnTo>
                <a:lnTo>
                  <a:pt x="3368255" y="191109"/>
                </a:lnTo>
                <a:lnTo>
                  <a:pt x="3353625" y="179692"/>
                </a:lnTo>
                <a:lnTo>
                  <a:pt x="3346488" y="173570"/>
                </a:lnTo>
                <a:lnTo>
                  <a:pt x="3337560" y="167170"/>
                </a:lnTo>
                <a:lnTo>
                  <a:pt x="3320478" y="153860"/>
                </a:lnTo>
                <a:lnTo>
                  <a:pt x="3302495" y="142049"/>
                </a:lnTo>
                <a:lnTo>
                  <a:pt x="3293567" y="135648"/>
                </a:lnTo>
                <a:lnTo>
                  <a:pt x="3285007" y="130556"/>
                </a:lnTo>
                <a:lnTo>
                  <a:pt x="3269132" y="120116"/>
                </a:lnTo>
                <a:lnTo>
                  <a:pt x="3247555" y="108267"/>
                </a:lnTo>
                <a:lnTo>
                  <a:pt x="3236760" y="101841"/>
                </a:lnTo>
                <a:lnTo>
                  <a:pt x="3228822" y="97980"/>
                </a:lnTo>
                <a:lnTo>
                  <a:pt x="3214484" y="90106"/>
                </a:lnTo>
                <a:lnTo>
                  <a:pt x="3189046" y="78612"/>
                </a:lnTo>
                <a:lnTo>
                  <a:pt x="3176358" y="72428"/>
                </a:lnTo>
                <a:lnTo>
                  <a:pt x="3169297" y="69684"/>
                </a:lnTo>
                <a:lnTo>
                  <a:pt x="3156800" y="64033"/>
                </a:lnTo>
                <a:lnTo>
                  <a:pt x="3127184" y="53314"/>
                </a:lnTo>
                <a:lnTo>
                  <a:pt x="3112693" y="47688"/>
                </a:lnTo>
                <a:lnTo>
                  <a:pt x="3106724" y="45910"/>
                </a:lnTo>
                <a:lnTo>
                  <a:pt x="3096336" y="42151"/>
                </a:lnTo>
                <a:lnTo>
                  <a:pt x="3062084" y="32638"/>
                </a:lnTo>
                <a:lnTo>
                  <a:pt x="3046082" y="27876"/>
                </a:lnTo>
                <a:lnTo>
                  <a:pt x="3041396" y="26885"/>
                </a:lnTo>
                <a:lnTo>
                  <a:pt x="3033344" y="24650"/>
                </a:lnTo>
                <a:lnTo>
                  <a:pt x="2993580" y="16802"/>
                </a:lnTo>
                <a:lnTo>
                  <a:pt x="2976841" y="13284"/>
                </a:lnTo>
                <a:lnTo>
                  <a:pt x="2973603" y="12865"/>
                </a:lnTo>
                <a:lnTo>
                  <a:pt x="2968104" y="11785"/>
                </a:lnTo>
                <a:lnTo>
                  <a:pt x="2900870" y="3746"/>
                </a:lnTo>
                <a:lnTo>
                  <a:pt x="2867685" y="2412"/>
                </a:lnTo>
                <a:lnTo>
                  <a:pt x="2867685" y="774"/>
                </a:lnTo>
                <a:lnTo>
                  <a:pt x="2827020" y="774"/>
                </a:lnTo>
                <a:lnTo>
                  <a:pt x="2827020" y="0"/>
                </a:lnTo>
                <a:close/>
              </a:path>
            </a:pathLst>
          </a:custGeom>
          <a:solidFill>
            <a:srgbClr val="1D3166"/>
          </a:solidFill>
        </p:spPr>
        <p:txBody>
          <a:bodyPr wrap="square" lIns="0" tIns="0" rIns="0" bIns="0" rtlCol="0"/>
          <a:lstStyle/>
          <a:p>
            <a:endParaRPr/>
          </a:p>
        </p:txBody>
      </p:sp>
      <p:sp>
        <p:nvSpPr>
          <p:cNvPr id="7" name="object 7"/>
          <p:cNvSpPr txBox="1"/>
          <p:nvPr/>
        </p:nvSpPr>
        <p:spPr>
          <a:xfrm>
            <a:off x="4912931" y="1163828"/>
            <a:ext cx="2118360" cy="845819"/>
          </a:xfrm>
          <a:prstGeom prst="rect">
            <a:avLst/>
          </a:prstGeom>
        </p:spPr>
        <p:txBody>
          <a:bodyPr vert="horz" wrap="square" lIns="0" tIns="13970" rIns="0" bIns="0" rtlCol="0">
            <a:spAutoFit/>
          </a:bodyPr>
          <a:lstStyle/>
          <a:p>
            <a:pPr marL="12700" marR="5080" indent="-635" algn="ctr">
              <a:lnSpc>
                <a:spcPct val="99400"/>
              </a:lnSpc>
              <a:spcBef>
                <a:spcPts val="110"/>
              </a:spcBef>
            </a:pPr>
            <a:r>
              <a:rPr sz="1800" spc="85" dirty="0">
                <a:solidFill>
                  <a:srgbClr val="FFFFFF"/>
                </a:solidFill>
                <a:latin typeface="Verdana"/>
                <a:cs typeface="Verdana"/>
              </a:rPr>
              <a:t>LAPORAN </a:t>
            </a:r>
            <a:r>
              <a:rPr sz="1800" spc="90" dirty="0">
                <a:solidFill>
                  <a:srgbClr val="FFFFFF"/>
                </a:solidFill>
                <a:latin typeface="Verdana"/>
                <a:cs typeface="Verdana"/>
              </a:rPr>
              <a:t> </a:t>
            </a:r>
            <a:r>
              <a:rPr sz="1800" dirty="0">
                <a:solidFill>
                  <a:srgbClr val="FFFFFF"/>
                </a:solidFill>
                <a:latin typeface="Verdana"/>
                <a:cs typeface="Verdana"/>
              </a:rPr>
              <a:t>KEGIATAN </a:t>
            </a:r>
            <a:r>
              <a:rPr sz="1800" spc="5" dirty="0">
                <a:solidFill>
                  <a:srgbClr val="FFFFFF"/>
                </a:solidFill>
                <a:latin typeface="Verdana"/>
                <a:cs typeface="Verdana"/>
              </a:rPr>
              <a:t> </a:t>
            </a:r>
            <a:r>
              <a:rPr sz="1800" spc="-15" dirty="0">
                <a:solidFill>
                  <a:srgbClr val="FFFFFF"/>
                </a:solidFill>
                <a:latin typeface="Verdana"/>
                <a:cs typeface="Verdana"/>
              </a:rPr>
              <a:t>U</a:t>
            </a:r>
            <a:r>
              <a:rPr sz="1800" spc="-10" dirty="0">
                <a:solidFill>
                  <a:srgbClr val="FFFFFF"/>
                </a:solidFill>
                <a:latin typeface="Verdana"/>
                <a:cs typeface="Verdana"/>
              </a:rPr>
              <a:t>S</a:t>
            </a:r>
            <a:r>
              <a:rPr sz="1800" spc="55" dirty="0">
                <a:solidFill>
                  <a:srgbClr val="FFFFFF"/>
                </a:solidFill>
                <a:latin typeface="Verdana"/>
                <a:cs typeface="Verdana"/>
              </a:rPr>
              <a:t>A</a:t>
            </a:r>
            <a:r>
              <a:rPr sz="1800" spc="80" dirty="0">
                <a:solidFill>
                  <a:srgbClr val="FFFFFF"/>
                </a:solidFill>
                <a:latin typeface="Verdana"/>
                <a:cs typeface="Verdana"/>
              </a:rPr>
              <a:t>HA</a:t>
            </a:r>
            <a:r>
              <a:rPr sz="1800" spc="-165" dirty="0">
                <a:solidFill>
                  <a:srgbClr val="FFFFFF"/>
                </a:solidFill>
                <a:latin typeface="Verdana"/>
                <a:cs typeface="Verdana"/>
              </a:rPr>
              <a:t> </a:t>
            </a:r>
            <a:r>
              <a:rPr sz="1800" spc="-80" dirty="0">
                <a:solidFill>
                  <a:srgbClr val="FFFFFF"/>
                </a:solidFill>
                <a:latin typeface="Verdana"/>
                <a:cs typeface="Verdana"/>
              </a:rPr>
              <a:t>T</a:t>
            </a:r>
            <a:r>
              <a:rPr sz="1800" spc="55" dirty="0">
                <a:solidFill>
                  <a:srgbClr val="FFFFFF"/>
                </a:solidFill>
                <a:latin typeface="Verdana"/>
                <a:cs typeface="Verdana"/>
              </a:rPr>
              <a:t>A</a:t>
            </a:r>
            <a:r>
              <a:rPr sz="1800" spc="90" dirty="0">
                <a:solidFill>
                  <a:srgbClr val="FFFFFF"/>
                </a:solidFill>
                <a:latin typeface="Verdana"/>
                <a:cs typeface="Verdana"/>
              </a:rPr>
              <a:t>HUNA</a:t>
            </a:r>
            <a:r>
              <a:rPr sz="1800" spc="114" dirty="0">
                <a:solidFill>
                  <a:srgbClr val="FFFFFF"/>
                </a:solidFill>
                <a:latin typeface="Verdana"/>
                <a:cs typeface="Verdana"/>
              </a:rPr>
              <a:t>N</a:t>
            </a:r>
            <a:endParaRPr sz="1800">
              <a:latin typeface="Verdana"/>
              <a:cs typeface="Verdana"/>
            </a:endParaRPr>
          </a:p>
        </p:txBody>
      </p:sp>
      <p:sp>
        <p:nvSpPr>
          <p:cNvPr id="8" name="object 8"/>
          <p:cNvSpPr/>
          <p:nvPr/>
        </p:nvSpPr>
        <p:spPr>
          <a:xfrm>
            <a:off x="137426" y="849134"/>
            <a:ext cx="3594735" cy="1494155"/>
          </a:xfrm>
          <a:custGeom>
            <a:avLst/>
            <a:gdLst/>
            <a:ahLst/>
            <a:cxnLst/>
            <a:rect l="l" t="t" r="r" b="b"/>
            <a:pathLst>
              <a:path w="3594735" h="1494155">
                <a:moveTo>
                  <a:pt x="2827007" y="0"/>
                </a:moveTo>
                <a:lnTo>
                  <a:pt x="726972" y="0"/>
                </a:lnTo>
                <a:lnTo>
                  <a:pt x="726972" y="774"/>
                </a:lnTo>
                <a:lnTo>
                  <a:pt x="0" y="774"/>
                </a:lnTo>
                <a:lnTo>
                  <a:pt x="0" y="869429"/>
                </a:lnTo>
                <a:lnTo>
                  <a:pt x="1729" y="869429"/>
                </a:lnTo>
                <a:lnTo>
                  <a:pt x="3488" y="901115"/>
                </a:lnTo>
                <a:lnTo>
                  <a:pt x="13787" y="962839"/>
                </a:lnTo>
                <a:lnTo>
                  <a:pt x="29273" y="1018362"/>
                </a:lnTo>
                <a:lnTo>
                  <a:pt x="50158" y="1071930"/>
                </a:lnTo>
                <a:lnTo>
                  <a:pt x="58352" y="1088123"/>
                </a:lnTo>
                <a:lnTo>
                  <a:pt x="76180" y="1123353"/>
                </a:lnTo>
                <a:lnTo>
                  <a:pt x="80323" y="1129931"/>
                </a:lnTo>
                <a:lnTo>
                  <a:pt x="81897" y="1132916"/>
                </a:lnTo>
                <a:lnTo>
                  <a:pt x="88831" y="1143419"/>
                </a:lnTo>
                <a:lnTo>
                  <a:pt x="107077" y="1172375"/>
                </a:lnTo>
                <a:lnTo>
                  <a:pt x="113355" y="1180579"/>
                </a:lnTo>
                <a:lnTo>
                  <a:pt x="116023" y="1184630"/>
                </a:lnTo>
                <a:lnTo>
                  <a:pt x="124103" y="1194625"/>
                </a:lnTo>
                <a:lnTo>
                  <a:pt x="142587" y="1218793"/>
                </a:lnTo>
                <a:lnTo>
                  <a:pt x="151344" y="1228369"/>
                </a:lnTo>
                <a:lnTo>
                  <a:pt x="155323" y="1233297"/>
                </a:lnTo>
                <a:lnTo>
                  <a:pt x="164057" y="1242275"/>
                </a:lnTo>
                <a:lnTo>
                  <a:pt x="182449" y="1262380"/>
                </a:lnTo>
                <a:lnTo>
                  <a:pt x="194000" y="1273035"/>
                </a:lnTo>
                <a:lnTo>
                  <a:pt x="199478" y="1278661"/>
                </a:lnTo>
                <a:lnTo>
                  <a:pt x="208476" y="1286383"/>
                </a:lnTo>
                <a:lnTo>
                  <a:pt x="226400" y="1302905"/>
                </a:lnTo>
                <a:lnTo>
                  <a:pt x="241032" y="1314310"/>
                </a:lnTo>
                <a:lnTo>
                  <a:pt x="248171" y="1320444"/>
                </a:lnTo>
                <a:lnTo>
                  <a:pt x="257098" y="1326832"/>
                </a:lnTo>
                <a:lnTo>
                  <a:pt x="274176" y="1340154"/>
                </a:lnTo>
                <a:lnTo>
                  <a:pt x="292157" y="1351965"/>
                </a:lnTo>
                <a:lnTo>
                  <a:pt x="301085" y="1358366"/>
                </a:lnTo>
                <a:lnTo>
                  <a:pt x="309643" y="1363459"/>
                </a:lnTo>
                <a:lnTo>
                  <a:pt x="325520" y="1373898"/>
                </a:lnTo>
                <a:lnTo>
                  <a:pt x="347101" y="1385747"/>
                </a:lnTo>
                <a:lnTo>
                  <a:pt x="357899" y="1392174"/>
                </a:lnTo>
                <a:lnTo>
                  <a:pt x="365827" y="1396034"/>
                </a:lnTo>
                <a:lnTo>
                  <a:pt x="380168" y="1403908"/>
                </a:lnTo>
                <a:lnTo>
                  <a:pt x="405606" y="1415402"/>
                </a:lnTo>
                <a:lnTo>
                  <a:pt x="418297" y="1421587"/>
                </a:lnTo>
                <a:lnTo>
                  <a:pt x="425356" y="1424330"/>
                </a:lnTo>
                <a:lnTo>
                  <a:pt x="437855" y="1429969"/>
                </a:lnTo>
                <a:lnTo>
                  <a:pt x="467466" y="1440700"/>
                </a:lnTo>
                <a:lnTo>
                  <a:pt x="481959" y="1446326"/>
                </a:lnTo>
                <a:lnTo>
                  <a:pt x="487934" y="1448104"/>
                </a:lnTo>
                <a:lnTo>
                  <a:pt x="498323" y="1451864"/>
                </a:lnTo>
                <a:lnTo>
                  <a:pt x="532564" y="1461376"/>
                </a:lnTo>
                <a:lnTo>
                  <a:pt x="548571" y="1466138"/>
                </a:lnTo>
                <a:lnTo>
                  <a:pt x="553264" y="1467129"/>
                </a:lnTo>
                <a:lnTo>
                  <a:pt x="561310" y="1469364"/>
                </a:lnTo>
                <a:lnTo>
                  <a:pt x="601079" y="1477200"/>
                </a:lnTo>
                <a:lnTo>
                  <a:pt x="617809" y="1480731"/>
                </a:lnTo>
                <a:lnTo>
                  <a:pt x="621051" y="1481150"/>
                </a:lnTo>
                <a:lnTo>
                  <a:pt x="626553" y="1482229"/>
                </a:lnTo>
                <a:lnTo>
                  <a:pt x="693789" y="1490256"/>
                </a:lnTo>
                <a:lnTo>
                  <a:pt x="726972" y="1491602"/>
                </a:lnTo>
                <a:lnTo>
                  <a:pt x="726972" y="1493227"/>
                </a:lnTo>
                <a:lnTo>
                  <a:pt x="767641" y="1493227"/>
                </a:lnTo>
                <a:lnTo>
                  <a:pt x="767641" y="1494015"/>
                </a:lnTo>
                <a:lnTo>
                  <a:pt x="2867672" y="1494015"/>
                </a:lnTo>
                <a:lnTo>
                  <a:pt x="2867672" y="1493240"/>
                </a:lnTo>
                <a:lnTo>
                  <a:pt x="3594646" y="1493240"/>
                </a:lnTo>
                <a:lnTo>
                  <a:pt x="3594646" y="624586"/>
                </a:lnTo>
                <a:lnTo>
                  <a:pt x="3592918" y="624586"/>
                </a:lnTo>
                <a:lnTo>
                  <a:pt x="3591166" y="592886"/>
                </a:lnTo>
                <a:lnTo>
                  <a:pt x="3590836" y="590969"/>
                </a:lnTo>
                <a:lnTo>
                  <a:pt x="3590696" y="588403"/>
                </a:lnTo>
                <a:lnTo>
                  <a:pt x="3586503" y="559583"/>
                </a:lnTo>
                <a:lnTo>
                  <a:pt x="3573808" y="503180"/>
                </a:lnTo>
                <a:lnTo>
                  <a:pt x="3544493" y="422071"/>
                </a:lnTo>
                <a:lnTo>
                  <a:pt x="3542106" y="417360"/>
                </a:lnTo>
                <a:lnTo>
                  <a:pt x="3541394" y="415569"/>
                </a:lnTo>
                <a:lnTo>
                  <a:pt x="3536302" y="405892"/>
                </a:lnTo>
                <a:lnTo>
                  <a:pt x="3518471" y="370662"/>
                </a:lnTo>
                <a:lnTo>
                  <a:pt x="3514331" y="364083"/>
                </a:lnTo>
                <a:lnTo>
                  <a:pt x="3512756" y="361099"/>
                </a:lnTo>
                <a:lnTo>
                  <a:pt x="3505822" y="350583"/>
                </a:lnTo>
                <a:lnTo>
                  <a:pt x="3487572" y="321627"/>
                </a:lnTo>
                <a:lnTo>
                  <a:pt x="3481298" y="313423"/>
                </a:lnTo>
                <a:lnTo>
                  <a:pt x="3478631" y="309384"/>
                </a:lnTo>
                <a:lnTo>
                  <a:pt x="3470554" y="299377"/>
                </a:lnTo>
                <a:lnTo>
                  <a:pt x="3452063" y="275221"/>
                </a:lnTo>
                <a:lnTo>
                  <a:pt x="3443312" y="265645"/>
                </a:lnTo>
                <a:lnTo>
                  <a:pt x="3439325" y="260718"/>
                </a:lnTo>
                <a:lnTo>
                  <a:pt x="3430587" y="251739"/>
                </a:lnTo>
                <a:lnTo>
                  <a:pt x="3412197" y="231635"/>
                </a:lnTo>
                <a:lnTo>
                  <a:pt x="3400653" y="220980"/>
                </a:lnTo>
                <a:lnTo>
                  <a:pt x="3395167" y="215353"/>
                </a:lnTo>
                <a:lnTo>
                  <a:pt x="3386175" y="207632"/>
                </a:lnTo>
                <a:lnTo>
                  <a:pt x="3368255" y="191109"/>
                </a:lnTo>
                <a:lnTo>
                  <a:pt x="3353612" y="179692"/>
                </a:lnTo>
                <a:lnTo>
                  <a:pt x="3346475" y="173570"/>
                </a:lnTo>
                <a:lnTo>
                  <a:pt x="3337547" y="167170"/>
                </a:lnTo>
                <a:lnTo>
                  <a:pt x="3320478" y="153860"/>
                </a:lnTo>
                <a:lnTo>
                  <a:pt x="3302495" y="142049"/>
                </a:lnTo>
                <a:lnTo>
                  <a:pt x="3293567" y="135648"/>
                </a:lnTo>
                <a:lnTo>
                  <a:pt x="3285007" y="130556"/>
                </a:lnTo>
                <a:lnTo>
                  <a:pt x="3269132" y="120116"/>
                </a:lnTo>
                <a:lnTo>
                  <a:pt x="3247555" y="108267"/>
                </a:lnTo>
                <a:lnTo>
                  <a:pt x="3236747" y="101841"/>
                </a:lnTo>
                <a:lnTo>
                  <a:pt x="3228822" y="97980"/>
                </a:lnTo>
                <a:lnTo>
                  <a:pt x="3214484" y="90106"/>
                </a:lnTo>
                <a:lnTo>
                  <a:pt x="3189046" y="78612"/>
                </a:lnTo>
                <a:lnTo>
                  <a:pt x="3176358" y="72428"/>
                </a:lnTo>
                <a:lnTo>
                  <a:pt x="3169297" y="69684"/>
                </a:lnTo>
                <a:lnTo>
                  <a:pt x="3156800" y="64033"/>
                </a:lnTo>
                <a:lnTo>
                  <a:pt x="3127184" y="53314"/>
                </a:lnTo>
                <a:lnTo>
                  <a:pt x="3112693" y="47688"/>
                </a:lnTo>
                <a:lnTo>
                  <a:pt x="3106712" y="45910"/>
                </a:lnTo>
                <a:lnTo>
                  <a:pt x="3096323" y="42151"/>
                </a:lnTo>
                <a:lnTo>
                  <a:pt x="3062084" y="32638"/>
                </a:lnTo>
                <a:lnTo>
                  <a:pt x="3046082" y="27876"/>
                </a:lnTo>
                <a:lnTo>
                  <a:pt x="3041383" y="26885"/>
                </a:lnTo>
                <a:lnTo>
                  <a:pt x="3033344" y="24650"/>
                </a:lnTo>
                <a:lnTo>
                  <a:pt x="2993567" y="16802"/>
                </a:lnTo>
                <a:lnTo>
                  <a:pt x="2976841" y="13284"/>
                </a:lnTo>
                <a:lnTo>
                  <a:pt x="2973603" y="12865"/>
                </a:lnTo>
                <a:lnTo>
                  <a:pt x="2968091" y="11785"/>
                </a:lnTo>
                <a:lnTo>
                  <a:pt x="2900857" y="3746"/>
                </a:lnTo>
                <a:lnTo>
                  <a:pt x="2867672" y="2412"/>
                </a:lnTo>
                <a:lnTo>
                  <a:pt x="2867672" y="774"/>
                </a:lnTo>
                <a:lnTo>
                  <a:pt x="2827007" y="774"/>
                </a:lnTo>
                <a:lnTo>
                  <a:pt x="2827007" y="0"/>
                </a:lnTo>
                <a:close/>
              </a:path>
            </a:pathLst>
          </a:custGeom>
          <a:solidFill>
            <a:srgbClr val="1D3166"/>
          </a:solidFill>
        </p:spPr>
        <p:txBody>
          <a:bodyPr wrap="square" lIns="0" tIns="0" rIns="0" bIns="0" rtlCol="0"/>
          <a:lstStyle/>
          <a:p>
            <a:endParaRPr/>
          </a:p>
        </p:txBody>
      </p:sp>
      <p:sp>
        <p:nvSpPr>
          <p:cNvPr id="9" name="object 9"/>
          <p:cNvSpPr txBox="1"/>
          <p:nvPr/>
        </p:nvSpPr>
        <p:spPr>
          <a:xfrm>
            <a:off x="1063214" y="1435100"/>
            <a:ext cx="1743710" cy="299720"/>
          </a:xfrm>
          <a:prstGeom prst="rect">
            <a:avLst/>
          </a:prstGeom>
        </p:spPr>
        <p:txBody>
          <a:bodyPr vert="horz" wrap="square" lIns="0" tIns="12700" rIns="0" bIns="0" rtlCol="0">
            <a:spAutoFit/>
          </a:bodyPr>
          <a:lstStyle/>
          <a:p>
            <a:pPr marL="12700">
              <a:lnSpc>
                <a:spcPct val="100000"/>
              </a:lnSpc>
              <a:spcBef>
                <a:spcPts val="100"/>
              </a:spcBef>
            </a:pPr>
            <a:r>
              <a:rPr sz="1800" spc="-5" dirty="0">
                <a:solidFill>
                  <a:srgbClr val="FFFFFF"/>
                </a:solidFill>
                <a:latin typeface="Verdana"/>
                <a:cs typeface="Verdana"/>
              </a:rPr>
              <a:t>T</a:t>
            </a:r>
            <a:r>
              <a:rPr sz="1800" spc="-10" dirty="0">
                <a:solidFill>
                  <a:srgbClr val="FFFFFF"/>
                </a:solidFill>
                <a:latin typeface="Verdana"/>
                <a:cs typeface="Verdana"/>
              </a:rPr>
              <a:t>E</a:t>
            </a:r>
            <a:r>
              <a:rPr sz="1800" spc="40" dirty="0">
                <a:solidFill>
                  <a:srgbClr val="FFFFFF"/>
                </a:solidFill>
                <a:latin typeface="Verdana"/>
                <a:cs typeface="Verdana"/>
              </a:rPr>
              <a:t>R</a:t>
            </a:r>
            <a:r>
              <a:rPr sz="1800" spc="-175" dirty="0">
                <a:solidFill>
                  <a:srgbClr val="FFFFFF"/>
                </a:solidFill>
                <a:latin typeface="Verdana"/>
                <a:cs typeface="Verdana"/>
              </a:rPr>
              <a:t>T</a:t>
            </a:r>
            <a:r>
              <a:rPr sz="1800" spc="-130" dirty="0">
                <a:solidFill>
                  <a:srgbClr val="FFFFFF"/>
                </a:solidFill>
                <a:latin typeface="Verdana"/>
                <a:cs typeface="Verdana"/>
              </a:rPr>
              <a:t>I</a:t>
            </a:r>
            <a:r>
              <a:rPr sz="1800" spc="120" dirty="0">
                <a:solidFill>
                  <a:srgbClr val="FFFFFF"/>
                </a:solidFill>
                <a:latin typeface="Verdana"/>
                <a:cs typeface="Verdana"/>
              </a:rPr>
              <a:t>B</a:t>
            </a:r>
            <a:r>
              <a:rPr sz="1800" spc="-155" dirty="0">
                <a:solidFill>
                  <a:srgbClr val="FFFFFF"/>
                </a:solidFill>
                <a:latin typeface="Verdana"/>
                <a:cs typeface="Verdana"/>
              </a:rPr>
              <a:t> </a:t>
            </a:r>
            <a:r>
              <a:rPr sz="1800" spc="100" dirty="0">
                <a:solidFill>
                  <a:srgbClr val="FFFFFF"/>
                </a:solidFill>
                <a:latin typeface="Verdana"/>
                <a:cs typeface="Verdana"/>
              </a:rPr>
              <a:t>U</a:t>
            </a:r>
            <a:r>
              <a:rPr sz="1800" spc="-120" dirty="0">
                <a:solidFill>
                  <a:srgbClr val="FFFFFF"/>
                </a:solidFill>
                <a:latin typeface="Verdana"/>
                <a:cs typeface="Verdana"/>
              </a:rPr>
              <a:t>S</a:t>
            </a:r>
            <a:r>
              <a:rPr sz="1800" spc="55" dirty="0">
                <a:solidFill>
                  <a:srgbClr val="FFFFFF"/>
                </a:solidFill>
                <a:latin typeface="Verdana"/>
                <a:cs typeface="Verdana"/>
              </a:rPr>
              <a:t>A</a:t>
            </a:r>
            <a:r>
              <a:rPr sz="1800" spc="105" dirty="0">
                <a:solidFill>
                  <a:srgbClr val="FFFFFF"/>
                </a:solidFill>
                <a:latin typeface="Verdana"/>
                <a:cs typeface="Verdana"/>
              </a:rPr>
              <a:t>H</a:t>
            </a:r>
            <a:r>
              <a:rPr sz="1800" spc="60" dirty="0">
                <a:solidFill>
                  <a:srgbClr val="FFFFFF"/>
                </a:solidFill>
                <a:latin typeface="Verdana"/>
                <a:cs typeface="Verdana"/>
              </a:rPr>
              <a:t>A</a:t>
            </a:r>
            <a:endParaRPr sz="1800">
              <a:latin typeface="Verdana"/>
              <a:cs typeface="Verdana"/>
            </a:endParaRPr>
          </a:p>
        </p:txBody>
      </p:sp>
      <p:sp>
        <p:nvSpPr>
          <p:cNvPr id="10" name="object 10"/>
          <p:cNvSpPr/>
          <p:nvPr/>
        </p:nvSpPr>
        <p:spPr>
          <a:xfrm>
            <a:off x="3865054" y="1376337"/>
            <a:ext cx="176530" cy="320675"/>
          </a:xfrm>
          <a:custGeom>
            <a:avLst/>
            <a:gdLst/>
            <a:ahLst/>
            <a:cxnLst/>
            <a:rect l="l" t="t" r="r" b="b"/>
            <a:pathLst>
              <a:path w="176529" h="320675">
                <a:moveTo>
                  <a:pt x="69824" y="0"/>
                </a:moveTo>
                <a:lnTo>
                  <a:pt x="0" y="0"/>
                </a:lnTo>
                <a:lnTo>
                  <a:pt x="106616" y="160578"/>
                </a:lnTo>
                <a:lnTo>
                  <a:pt x="0" y="320357"/>
                </a:lnTo>
                <a:lnTo>
                  <a:pt x="69824" y="320357"/>
                </a:lnTo>
                <a:lnTo>
                  <a:pt x="176441" y="160578"/>
                </a:lnTo>
                <a:lnTo>
                  <a:pt x="69824" y="0"/>
                </a:lnTo>
                <a:close/>
              </a:path>
            </a:pathLst>
          </a:custGeom>
          <a:solidFill>
            <a:srgbClr val="1D3166"/>
          </a:solidFill>
        </p:spPr>
        <p:txBody>
          <a:bodyPr wrap="square" lIns="0" tIns="0" rIns="0" bIns="0" rtlCol="0"/>
          <a:lstStyle/>
          <a:p>
            <a:endParaRPr/>
          </a:p>
        </p:txBody>
      </p:sp>
      <p:sp>
        <p:nvSpPr>
          <p:cNvPr id="11" name="object 11"/>
          <p:cNvSpPr/>
          <p:nvPr/>
        </p:nvSpPr>
        <p:spPr>
          <a:xfrm>
            <a:off x="7902092" y="1400848"/>
            <a:ext cx="176530" cy="320675"/>
          </a:xfrm>
          <a:custGeom>
            <a:avLst/>
            <a:gdLst/>
            <a:ahLst/>
            <a:cxnLst/>
            <a:rect l="l" t="t" r="r" b="b"/>
            <a:pathLst>
              <a:path w="176529" h="320675">
                <a:moveTo>
                  <a:pt x="69824" y="0"/>
                </a:moveTo>
                <a:lnTo>
                  <a:pt x="0" y="0"/>
                </a:lnTo>
                <a:lnTo>
                  <a:pt x="106616" y="160578"/>
                </a:lnTo>
                <a:lnTo>
                  <a:pt x="0" y="320357"/>
                </a:lnTo>
                <a:lnTo>
                  <a:pt x="69824" y="320357"/>
                </a:lnTo>
                <a:lnTo>
                  <a:pt x="176441" y="160578"/>
                </a:lnTo>
                <a:lnTo>
                  <a:pt x="69824" y="0"/>
                </a:lnTo>
                <a:close/>
              </a:path>
            </a:pathLst>
          </a:custGeom>
          <a:solidFill>
            <a:srgbClr val="1D3166"/>
          </a:solidFill>
        </p:spPr>
        <p:txBody>
          <a:bodyPr wrap="square" lIns="0" tIns="0" rIns="0" bIns="0" rtlCol="0"/>
          <a:lstStyle/>
          <a:p>
            <a:endParaRPr/>
          </a:p>
        </p:txBody>
      </p:sp>
      <p:sp>
        <p:nvSpPr>
          <p:cNvPr id="12" name="object 12"/>
          <p:cNvSpPr/>
          <p:nvPr/>
        </p:nvSpPr>
        <p:spPr>
          <a:xfrm>
            <a:off x="8344484" y="2507907"/>
            <a:ext cx="3594735" cy="1494155"/>
          </a:xfrm>
          <a:custGeom>
            <a:avLst/>
            <a:gdLst/>
            <a:ahLst/>
            <a:cxnLst/>
            <a:rect l="l" t="t" r="r" b="b"/>
            <a:pathLst>
              <a:path w="3594734" h="1494154">
                <a:moveTo>
                  <a:pt x="2827007" y="0"/>
                </a:moveTo>
                <a:lnTo>
                  <a:pt x="726960" y="0"/>
                </a:lnTo>
                <a:lnTo>
                  <a:pt x="726960" y="774"/>
                </a:lnTo>
                <a:lnTo>
                  <a:pt x="0" y="774"/>
                </a:lnTo>
                <a:lnTo>
                  <a:pt x="0" y="869429"/>
                </a:lnTo>
                <a:lnTo>
                  <a:pt x="1727" y="869429"/>
                </a:lnTo>
                <a:lnTo>
                  <a:pt x="3479" y="901115"/>
                </a:lnTo>
                <a:lnTo>
                  <a:pt x="13784" y="962837"/>
                </a:lnTo>
                <a:lnTo>
                  <a:pt x="29273" y="1018362"/>
                </a:lnTo>
                <a:lnTo>
                  <a:pt x="50152" y="1071930"/>
                </a:lnTo>
                <a:lnTo>
                  <a:pt x="76174" y="1123353"/>
                </a:lnTo>
                <a:lnTo>
                  <a:pt x="80314" y="1129919"/>
                </a:lnTo>
                <a:lnTo>
                  <a:pt x="81889" y="1132916"/>
                </a:lnTo>
                <a:lnTo>
                  <a:pt x="88823" y="1143419"/>
                </a:lnTo>
                <a:lnTo>
                  <a:pt x="107073" y="1172375"/>
                </a:lnTo>
                <a:lnTo>
                  <a:pt x="113347" y="1180579"/>
                </a:lnTo>
                <a:lnTo>
                  <a:pt x="116014" y="1184630"/>
                </a:lnTo>
                <a:lnTo>
                  <a:pt x="124091" y="1194625"/>
                </a:lnTo>
                <a:lnTo>
                  <a:pt x="142582" y="1218793"/>
                </a:lnTo>
                <a:lnTo>
                  <a:pt x="151345" y="1228369"/>
                </a:lnTo>
                <a:lnTo>
                  <a:pt x="155320" y="1233296"/>
                </a:lnTo>
                <a:lnTo>
                  <a:pt x="164058" y="1242263"/>
                </a:lnTo>
                <a:lnTo>
                  <a:pt x="182448" y="1262379"/>
                </a:lnTo>
                <a:lnTo>
                  <a:pt x="193992" y="1273035"/>
                </a:lnTo>
                <a:lnTo>
                  <a:pt x="199478" y="1278661"/>
                </a:lnTo>
                <a:lnTo>
                  <a:pt x="208470" y="1286383"/>
                </a:lnTo>
                <a:lnTo>
                  <a:pt x="226390" y="1302905"/>
                </a:lnTo>
                <a:lnTo>
                  <a:pt x="241033" y="1314310"/>
                </a:lnTo>
                <a:lnTo>
                  <a:pt x="248170" y="1320431"/>
                </a:lnTo>
                <a:lnTo>
                  <a:pt x="257098" y="1326832"/>
                </a:lnTo>
                <a:lnTo>
                  <a:pt x="274167" y="1340154"/>
                </a:lnTo>
                <a:lnTo>
                  <a:pt x="292150" y="1351965"/>
                </a:lnTo>
                <a:lnTo>
                  <a:pt x="301078" y="1358366"/>
                </a:lnTo>
                <a:lnTo>
                  <a:pt x="309638" y="1363459"/>
                </a:lnTo>
                <a:lnTo>
                  <a:pt x="325513" y="1373898"/>
                </a:lnTo>
                <a:lnTo>
                  <a:pt x="347090" y="1385747"/>
                </a:lnTo>
                <a:lnTo>
                  <a:pt x="357898" y="1392173"/>
                </a:lnTo>
                <a:lnTo>
                  <a:pt x="365823" y="1396034"/>
                </a:lnTo>
                <a:lnTo>
                  <a:pt x="380161" y="1403908"/>
                </a:lnTo>
                <a:lnTo>
                  <a:pt x="405599" y="1415402"/>
                </a:lnTo>
                <a:lnTo>
                  <a:pt x="418287" y="1421587"/>
                </a:lnTo>
                <a:lnTo>
                  <a:pt x="425348" y="1424330"/>
                </a:lnTo>
                <a:lnTo>
                  <a:pt x="437845" y="1429969"/>
                </a:lnTo>
                <a:lnTo>
                  <a:pt x="467461" y="1440688"/>
                </a:lnTo>
                <a:lnTo>
                  <a:pt x="481952" y="1446326"/>
                </a:lnTo>
                <a:lnTo>
                  <a:pt x="487933" y="1448104"/>
                </a:lnTo>
                <a:lnTo>
                  <a:pt x="498322" y="1451864"/>
                </a:lnTo>
                <a:lnTo>
                  <a:pt x="532561" y="1461376"/>
                </a:lnTo>
                <a:lnTo>
                  <a:pt x="548563" y="1466126"/>
                </a:lnTo>
                <a:lnTo>
                  <a:pt x="553262" y="1467116"/>
                </a:lnTo>
                <a:lnTo>
                  <a:pt x="561301" y="1469351"/>
                </a:lnTo>
                <a:lnTo>
                  <a:pt x="601078" y="1477200"/>
                </a:lnTo>
                <a:lnTo>
                  <a:pt x="617804" y="1480731"/>
                </a:lnTo>
                <a:lnTo>
                  <a:pt x="621042" y="1481150"/>
                </a:lnTo>
                <a:lnTo>
                  <a:pt x="626541" y="1482229"/>
                </a:lnTo>
                <a:lnTo>
                  <a:pt x="693788" y="1490256"/>
                </a:lnTo>
                <a:lnTo>
                  <a:pt x="726960" y="1491602"/>
                </a:lnTo>
                <a:lnTo>
                  <a:pt x="726960" y="1493227"/>
                </a:lnTo>
                <a:lnTo>
                  <a:pt x="767638" y="1493227"/>
                </a:lnTo>
                <a:lnTo>
                  <a:pt x="767638" y="1494015"/>
                </a:lnTo>
                <a:lnTo>
                  <a:pt x="2867672" y="1494015"/>
                </a:lnTo>
                <a:lnTo>
                  <a:pt x="2867672" y="1493240"/>
                </a:lnTo>
                <a:lnTo>
                  <a:pt x="3594646" y="1493240"/>
                </a:lnTo>
                <a:lnTo>
                  <a:pt x="3594646" y="624573"/>
                </a:lnTo>
                <a:lnTo>
                  <a:pt x="3592918" y="624573"/>
                </a:lnTo>
                <a:lnTo>
                  <a:pt x="3591153" y="592886"/>
                </a:lnTo>
                <a:lnTo>
                  <a:pt x="3590683" y="588403"/>
                </a:lnTo>
                <a:lnTo>
                  <a:pt x="3580857" y="531166"/>
                </a:lnTo>
                <a:lnTo>
                  <a:pt x="3565372" y="475653"/>
                </a:lnTo>
                <a:lnTo>
                  <a:pt x="3544493" y="422071"/>
                </a:lnTo>
                <a:lnTo>
                  <a:pt x="3536289" y="405891"/>
                </a:lnTo>
                <a:lnTo>
                  <a:pt x="3518471" y="370662"/>
                </a:lnTo>
                <a:lnTo>
                  <a:pt x="3514318" y="364083"/>
                </a:lnTo>
                <a:lnTo>
                  <a:pt x="3512756" y="361099"/>
                </a:lnTo>
                <a:lnTo>
                  <a:pt x="3505809" y="350583"/>
                </a:lnTo>
                <a:lnTo>
                  <a:pt x="3487572" y="321627"/>
                </a:lnTo>
                <a:lnTo>
                  <a:pt x="3481285" y="313423"/>
                </a:lnTo>
                <a:lnTo>
                  <a:pt x="3478618" y="309384"/>
                </a:lnTo>
                <a:lnTo>
                  <a:pt x="3470541" y="299377"/>
                </a:lnTo>
                <a:lnTo>
                  <a:pt x="3452063" y="275208"/>
                </a:lnTo>
                <a:lnTo>
                  <a:pt x="3443300" y="265633"/>
                </a:lnTo>
                <a:lnTo>
                  <a:pt x="3439325" y="260718"/>
                </a:lnTo>
                <a:lnTo>
                  <a:pt x="3430587" y="251739"/>
                </a:lnTo>
                <a:lnTo>
                  <a:pt x="3412197" y="231635"/>
                </a:lnTo>
                <a:lnTo>
                  <a:pt x="3400640" y="220979"/>
                </a:lnTo>
                <a:lnTo>
                  <a:pt x="3395167" y="215353"/>
                </a:lnTo>
                <a:lnTo>
                  <a:pt x="3386175" y="207632"/>
                </a:lnTo>
                <a:lnTo>
                  <a:pt x="3368243" y="191109"/>
                </a:lnTo>
                <a:lnTo>
                  <a:pt x="3353612" y="179692"/>
                </a:lnTo>
                <a:lnTo>
                  <a:pt x="3346475" y="173570"/>
                </a:lnTo>
                <a:lnTo>
                  <a:pt x="3337547" y="167170"/>
                </a:lnTo>
                <a:lnTo>
                  <a:pt x="3320465" y="153860"/>
                </a:lnTo>
                <a:lnTo>
                  <a:pt x="3302482" y="142036"/>
                </a:lnTo>
                <a:lnTo>
                  <a:pt x="3293567" y="135648"/>
                </a:lnTo>
                <a:lnTo>
                  <a:pt x="3285007" y="130555"/>
                </a:lnTo>
                <a:lnTo>
                  <a:pt x="3269119" y="120116"/>
                </a:lnTo>
                <a:lnTo>
                  <a:pt x="3247542" y="108267"/>
                </a:lnTo>
                <a:lnTo>
                  <a:pt x="3236747" y="101841"/>
                </a:lnTo>
                <a:lnTo>
                  <a:pt x="3228822" y="97980"/>
                </a:lnTo>
                <a:lnTo>
                  <a:pt x="3214484" y="90106"/>
                </a:lnTo>
                <a:lnTo>
                  <a:pt x="3189033" y="78612"/>
                </a:lnTo>
                <a:lnTo>
                  <a:pt x="3176346" y="72428"/>
                </a:lnTo>
                <a:lnTo>
                  <a:pt x="3169297" y="69684"/>
                </a:lnTo>
                <a:lnTo>
                  <a:pt x="3156788" y="64033"/>
                </a:lnTo>
                <a:lnTo>
                  <a:pt x="3127184" y="53314"/>
                </a:lnTo>
                <a:lnTo>
                  <a:pt x="3112681" y="47688"/>
                </a:lnTo>
                <a:lnTo>
                  <a:pt x="3106712" y="45910"/>
                </a:lnTo>
                <a:lnTo>
                  <a:pt x="3096323" y="42151"/>
                </a:lnTo>
                <a:lnTo>
                  <a:pt x="3062084" y="32638"/>
                </a:lnTo>
                <a:lnTo>
                  <a:pt x="3046082" y="27876"/>
                </a:lnTo>
                <a:lnTo>
                  <a:pt x="3041383" y="26885"/>
                </a:lnTo>
                <a:lnTo>
                  <a:pt x="3033331" y="24650"/>
                </a:lnTo>
                <a:lnTo>
                  <a:pt x="2993567" y="16802"/>
                </a:lnTo>
                <a:lnTo>
                  <a:pt x="2976841" y="13271"/>
                </a:lnTo>
                <a:lnTo>
                  <a:pt x="2973603" y="12865"/>
                </a:lnTo>
                <a:lnTo>
                  <a:pt x="2968091" y="11772"/>
                </a:lnTo>
                <a:lnTo>
                  <a:pt x="2900857" y="3746"/>
                </a:lnTo>
                <a:lnTo>
                  <a:pt x="2867672" y="2412"/>
                </a:lnTo>
                <a:lnTo>
                  <a:pt x="2867672" y="774"/>
                </a:lnTo>
                <a:lnTo>
                  <a:pt x="2827007" y="774"/>
                </a:lnTo>
                <a:lnTo>
                  <a:pt x="2827007" y="0"/>
                </a:lnTo>
                <a:close/>
              </a:path>
            </a:pathLst>
          </a:custGeom>
          <a:solidFill>
            <a:srgbClr val="1D3166"/>
          </a:solidFill>
        </p:spPr>
        <p:txBody>
          <a:bodyPr wrap="square" lIns="0" tIns="0" rIns="0" bIns="0" rtlCol="0"/>
          <a:lstStyle/>
          <a:p>
            <a:endParaRPr/>
          </a:p>
        </p:txBody>
      </p:sp>
      <p:sp>
        <p:nvSpPr>
          <p:cNvPr id="13" name="object 13"/>
          <p:cNvSpPr txBox="1"/>
          <p:nvPr/>
        </p:nvSpPr>
        <p:spPr>
          <a:xfrm>
            <a:off x="8559863" y="2590800"/>
            <a:ext cx="3164205" cy="1311910"/>
          </a:xfrm>
          <a:prstGeom prst="rect">
            <a:avLst/>
          </a:prstGeom>
        </p:spPr>
        <p:txBody>
          <a:bodyPr vert="horz" wrap="square" lIns="0" tIns="14604" rIns="0" bIns="0" rtlCol="0">
            <a:spAutoFit/>
          </a:bodyPr>
          <a:lstStyle/>
          <a:p>
            <a:pPr marL="12700" marR="5080" algn="ctr">
              <a:lnSpc>
                <a:spcPct val="99100"/>
              </a:lnSpc>
              <a:spcBef>
                <a:spcPts val="114"/>
              </a:spcBef>
            </a:pPr>
            <a:r>
              <a:rPr sz="1700" spc="55" dirty="0">
                <a:solidFill>
                  <a:srgbClr val="FFFFFF"/>
                </a:solidFill>
                <a:latin typeface="Verdana"/>
                <a:cs typeface="Verdana"/>
              </a:rPr>
              <a:t>D</a:t>
            </a:r>
            <a:r>
              <a:rPr sz="1700" spc="25" dirty="0">
                <a:solidFill>
                  <a:srgbClr val="FFFFFF"/>
                </a:solidFill>
                <a:latin typeface="Verdana"/>
                <a:cs typeface="Verdana"/>
              </a:rPr>
              <a:t>i</a:t>
            </a:r>
            <a:r>
              <a:rPr sz="1700" spc="-50" dirty="0">
                <a:solidFill>
                  <a:srgbClr val="FFFFFF"/>
                </a:solidFill>
                <a:latin typeface="Verdana"/>
                <a:cs typeface="Verdana"/>
              </a:rPr>
              <a:t>s</a:t>
            </a:r>
            <a:r>
              <a:rPr sz="1700" spc="70" dirty="0">
                <a:solidFill>
                  <a:srgbClr val="FFFFFF"/>
                </a:solidFill>
                <a:latin typeface="Verdana"/>
                <a:cs typeface="Verdana"/>
              </a:rPr>
              <a:t>u</a:t>
            </a:r>
            <a:r>
              <a:rPr sz="1700" spc="-50" dirty="0">
                <a:solidFill>
                  <a:srgbClr val="FFFFFF"/>
                </a:solidFill>
                <a:latin typeface="Verdana"/>
                <a:cs typeface="Verdana"/>
              </a:rPr>
              <a:t>s</a:t>
            </a:r>
            <a:r>
              <a:rPr sz="1700" spc="70" dirty="0">
                <a:solidFill>
                  <a:srgbClr val="FFFFFF"/>
                </a:solidFill>
                <a:latin typeface="Verdana"/>
                <a:cs typeface="Verdana"/>
              </a:rPr>
              <a:t>u</a:t>
            </a:r>
            <a:r>
              <a:rPr sz="1700" spc="75" dirty="0">
                <a:solidFill>
                  <a:srgbClr val="FFFFFF"/>
                </a:solidFill>
                <a:latin typeface="Verdana"/>
                <a:cs typeface="Verdana"/>
              </a:rPr>
              <a:t>n</a:t>
            </a:r>
            <a:r>
              <a:rPr sz="1700" spc="-150" dirty="0">
                <a:solidFill>
                  <a:srgbClr val="FFFFFF"/>
                </a:solidFill>
                <a:latin typeface="Verdana"/>
                <a:cs typeface="Verdana"/>
              </a:rPr>
              <a:t> </a:t>
            </a:r>
            <a:r>
              <a:rPr sz="1700" spc="10" dirty="0">
                <a:solidFill>
                  <a:srgbClr val="FFFFFF"/>
                </a:solidFill>
                <a:latin typeface="Verdana"/>
                <a:cs typeface="Verdana"/>
              </a:rPr>
              <a:t>ol</a:t>
            </a:r>
            <a:r>
              <a:rPr sz="1700" spc="5" dirty="0">
                <a:solidFill>
                  <a:srgbClr val="FFFFFF"/>
                </a:solidFill>
                <a:latin typeface="Verdana"/>
                <a:cs typeface="Verdana"/>
              </a:rPr>
              <a:t>e</a:t>
            </a:r>
            <a:r>
              <a:rPr sz="1700" spc="75" dirty="0">
                <a:solidFill>
                  <a:srgbClr val="FFFFFF"/>
                </a:solidFill>
                <a:latin typeface="Verdana"/>
                <a:cs typeface="Verdana"/>
              </a:rPr>
              <a:t>h</a:t>
            </a:r>
            <a:r>
              <a:rPr sz="1700" spc="-150" dirty="0">
                <a:solidFill>
                  <a:srgbClr val="FFFFFF"/>
                </a:solidFill>
                <a:latin typeface="Verdana"/>
                <a:cs typeface="Verdana"/>
              </a:rPr>
              <a:t> </a:t>
            </a:r>
            <a:r>
              <a:rPr sz="1700" dirty="0" err="1">
                <a:solidFill>
                  <a:srgbClr val="FFFFFF"/>
                </a:solidFill>
                <a:latin typeface="Verdana"/>
                <a:cs typeface="Verdana"/>
              </a:rPr>
              <a:t>pejaba</a:t>
            </a:r>
            <a:r>
              <a:rPr sz="1700" spc="5" dirty="0" err="1">
                <a:solidFill>
                  <a:srgbClr val="FFFFFF"/>
                </a:solidFill>
                <a:latin typeface="Verdana"/>
                <a:cs typeface="Verdana"/>
              </a:rPr>
              <a:t>t</a:t>
            </a:r>
            <a:r>
              <a:rPr sz="1700" spc="-155" dirty="0">
                <a:solidFill>
                  <a:srgbClr val="FFFFFF"/>
                </a:solidFill>
                <a:latin typeface="Verdana"/>
                <a:cs typeface="Verdana"/>
              </a:rPr>
              <a:t> </a:t>
            </a:r>
            <a:r>
              <a:rPr sz="1700" spc="80" dirty="0">
                <a:solidFill>
                  <a:srgbClr val="FFFFFF"/>
                </a:solidFill>
                <a:latin typeface="Verdana"/>
                <a:cs typeface="Verdana"/>
              </a:rPr>
              <a:t>pem</a:t>
            </a:r>
            <a:r>
              <a:rPr sz="1700" spc="75" dirty="0">
                <a:solidFill>
                  <a:srgbClr val="FFFFFF"/>
                </a:solidFill>
                <a:latin typeface="Verdana"/>
                <a:cs typeface="Verdana"/>
              </a:rPr>
              <a:t>b</a:t>
            </a:r>
            <a:r>
              <a:rPr sz="1700" spc="85" dirty="0">
                <a:solidFill>
                  <a:srgbClr val="FFFFFF"/>
                </a:solidFill>
                <a:latin typeface="Verdana"/>
                <a:cs typeface="Verdana"/>
              </a:rPr>
              <a:t>u</a:t>
            </a:r>
            <a:r>
              <a:rPr sz="1700" spc="-5" dirty="0">
                <a:solidFill>
                  <a:srgbClr val="FFFFFF"/>
                </a:solidFill>
                <a:latin typeface="Verdana"/>
                <a:cs typeface="Verdana"/>
              </a:rPr>
              <a:t>a</a:t>
            </a:r>
            <a:r>
              <a:rPr sz="1700" dirty="0">
                <a:solidFill>
                  <a:srgbClr val="FFFFFF"/>
                </a:solidFill>
                <a:latin typeface="Verdana"/>
                <a:cs typeface="Verdana"/>
              </a:rPr>
              <a:t>t</a:t>
            </a:r>
            <a:r>
              <a:rPr sz="1700" spc="-150" dirty="0">
                <a:solidFill>
                  <a:srgbClr val="FFFFFF"/>
                </a:solidFill>
                <a:latin typeface="Verdana"/>
                <a:cs typeface="Verdana"/>
              </a:rPr>
              <a:t> </a:t>
            </a:r>
            <a:r>
              <a:rPr sz="1700" spc="20" dirty="0">
                <a:solidFill>
                  <a:srgbClr val="FFFFFF"/>
                </a:solidFill>
                <a:latin typeface="Verdana"/>
                <a:cs typeface="Verdana"/>
              </a:rPr>
              <a:t>ko</a:t>
            </a:r>
            <a:r>
              <a:rPr sz="1700" spc="145" dirty="0">
                <a:solidFill>
                  <a:srgbClr val="FFFFFF"/>
                </a:solidFill>
                <a:latin typeface="Verdana"/>
                <a:cs typeface="Verdana"/>
              </a:rPr>
              <a:t>m</a:t>
            </a:r>
            <a:r>
              <a:rPr sz="1700" spc="-10" dirty="0">
                <a:solidFill>
                  <a:srgbClr val="FFFFFF"/>
                </a:solidFill>
                <a:latin typeface="Verdana"/>
                <a:cs typeface="Verdana"/>
              </a:rPr>
              <a:t>i</a:t>
            </a:r>
            <a:r>
              <a:rPr sz="1700" spc="15" dirty="0">
                <a:solidFill>
                  <a:srgbClr val="FFFFFF"/>
                </a:solidFill>
                <a:latin typeface="Verdana"/>
                <a:cs typeface="Verdana"/>
              </a:rPr>
              <a:t>t</a:t>
            </a:r>
            <a:r>
              <a:rPr sz="1700" spc="145" dirty="0">
                <a:solidFill>
                  <a:srgbClr val="FFFFFF"/>
                </a:solidFill>
                <a:latin typeface="Verdana"/>
                <a:cs typeface="Verdana"/>
              </a:rPr>
              <a:t>m</a:t>
            </a:r>
            <a:r>
              <a:rPr sz="1700" spc="5" dirty="0">
                <a:solidFill>
                  <a:srgbClr val="FFFFFF"/>
                </a:solidFill>
                <a:latin typeface="Verdana"/>
                <a:cs typeface="Verdana"/>
              </a:rPr>
              <a:t>e</a:t>
            </a:r>
            <a:r>
              <a:rPr sz="1700" spc="75" dirty="0">
                <a:solidFill>
                  <a:srgbClr val="FFFFFF"/>
                </a:solidFill>
                <a:latin typeface="Verdana"/>
                <a:cs typeface="Verdana"/>
              </a:rPr>
              <a:t>n</a:t>
            </a:r>
            <a:r>
              <a:rPr sz="1700" spc="-254" dirty="0">
                <a:solidFill>
                  <a:srgbClr val="FFFFFF"/>
                </a:solidFill>
                <a:latin typeface="Verdana"/>
                <a:cs typeface="Verdana"/>
              </a:rPr>
              <a:t>,  </a:t>
            </a:r>
            <a:r>
              <a:rPr sz="1700" spc="20" dirty="0">
                <a:solidFill>
                  <a:srgbClr val="FFFFFF"/>
                </a:solidFill>
                <a:latin typeface="Verdana"/>
                <a:cs typeface="Verdana"/>
              </a:rPr>
              <a:t>mas</a:t>
            </a:r>
            <a:r>
              <a:rPr sz="1700" spc="-85" dirty="0">
                <a:solidFill>
                  <a:srgbClr val="FFFFFF"/>
                </a:solidFill>
                <a:latin typeface="Verdana"/>
                <a:cs typeface="Verdana"/>
              </a:rPr>
              <a:t>y</a:t>
            </a:r>
            <a:r>
              <a:rPr sz="1700" spc="-45" dirty="0">
                <a:solidFill>
                  <a:srgbClr val="FFFFFF"/>
                </a:solidFill>
                <a:latin typeface="Verdana"/>
                <a:cs typeface="Verdana"/>
              </a:rPr>
              <a:t>a</a:t>
            </a:r>
            <a:r>
              <a:rPr sz="1700" spc="-25" dirty="0">
                <a:solidFill>
                  <a:srgbClr val="FFFFFF"/>
                </a:solidFill>
                <a:latin typeface="Verdana"/>
                <a:cs typeface="Verdana"/>
              </a:rPr>
              <a:t>r</a:t>
            </a:r>
            <a:r>
              <a:rPr sz="1700" spc="-10" dirty="0">
                <a:solidFill>
                  <a:srgbClr val="FFFFFF"/>
                </a:solidFill>
                <a:latin typeface="Verdana"/>
                <a:cs typeface="Verdana"/>
              </a:rPr>
              <a:t>a</a:t>
            </a:r>
            <a:r>
              <a:rPr sz="1700" spc="-5" dirty="0">
                <a:solidFill>
                  <a:srgbClr val="FFFFFF"/>
                </a:solidFill>
                <a:latin typeface="Verdana"/>
                <a:cs typeface="Verdana"/>
              </a:rPr>
              <a:t>ka</a:t>
            </a:r>
            <a:r>
              <a:rPr sz="1700" dirty="0">
                <a:solidFill>
                  <a:srgbClr val="FFFFFF"/>
                </a:solidFill>
                <a:latin typeface="Verdana"/>
                <a:cs typeface="Verdana"/>
              </a:rPr>
              <a:t>t</a:t>
            </a:r>
            <a:r>
              <a:rPr sz="1700" spc="-260" dirty="0">
                <a:solidFill>
                  <a:srgbClr val="FFFFFF"/>
                </a:solidFill>
                <a:latin typeface="Verdana"/>
                <a:cs typeface="Verdana"/>
              </a:rPr>
              <a:t>,</a:t>
            </a:r>
            <a:r>
              <a:rPr sz="1700" spc="-150" dirty="0">
                <a:solidFill>
                  <a:srgbClr val="FFFFFF"/>
                </a:solidFill>
                <a:latin typeface="Verdana"/>
                <a:cs typeface="Verdana"/>
              </a:rPr>
              <a:t> </a:t>
            </a:r>
            <a:r>
              <a:rPr sz="1700" spc="15" dirty="0">
                <a:solidFill>
                  <a:srgbClr val="FFFFFF"/>
                </a:solidFill>
                <a:latin typeface="Verdana"/>
                <a:cs typeface="Verdana"/>
              </a:rPr>
              <a:t>sw</a:t>
            </a:r>
            <a:r>
              <a:rPr sz="1700" dirty="0">
                <a:solidFill>
                  <a:srgbClr val="FFFFFF"/>
                </a:solidFill>
                <a:latin typeface="Verdana"/>
                <a:cs typeface="Verdana"/>
              </a:rPr>
              <a:t>a</a:t>
            </a:r>
            <a:r>
              <a:rPr sz="1700" spc="-15" dirty="0">
                <a:solidFill>
                  <a:srgbClr val="FFFFFF"/>
                </a:solidFill>
                <a:latin typeface="Verdana"/>
                <a:cs typeface="Verdana"/>
              </a:rPr>
              <a:t>s</a:t>
            </a:r>
            <a:r>
              <a:rPr sz="1700" spc="-20" dirty="0">
                <a:solidFill>
                  <a:srgbClr val="FFFFFF"/>
                </a:solidFill>
                <a:latin typeface="Verdana"/>
                <a:cs typeface="Verdana"/>
              </a:rPr>
              <a:t>t</a:t>
            </a:r>
            <a:r>
              <a:rPr sz="1700" spc="-25" dirty="0">
                <a:solidFill>
                  <a:srgbClr val="FFFFFF"/>
                </a:solidFill>
                <a:latin typeface="Verdana"/>
                <a:cs typeface="Verdana"/>
              </a:rPr>
              <a:t>a</a:t>
            </a:r>
            <a:r>
              <a:rPr sz="1700" spc="-260" dirty="0">
                <a:solidFill>
                  <a:srgbClr val="FFFFFF"/>
                </a:solidFill>
                <a:latin typeface="Verdana"/>
                <a:cs typeface="Verdana"/>
              </a:rPr>
              <a:t>,</a:t>
            </a:r>
            <a:r>
              <a:rPr sz="1700" spc="-150" dirty="0">
                <a:solidFill>
                  <a:srgbClr val="FFFFFF"/>
                </a:solidFill>
                <a:latin typeface="Verdana"/>
                <a:cs typeface="Verdana"/>
              </a:rPr>
              <a:t> </a:t>
            </a:r>
            <a:r>
              <a:rPr sz="1700" spc="5" dirty="0">
                <a:solidFill>
                  <a:srgbClr val="FFFFFF"/>
                </a:solidFill>
                <a:latin typeface="Verdana"/>
                <a:cs typeface="Verdana"/>
              </a:rPr>
              <a:t>atau  </a:t>
            </a:r>
            <a:r>
              <a:rPr sz="1700" spc="35" dirty="0">
                <a:solidFill>
                  <a:srgbClr val="FFFFFF"/>
                </a:solidFill>
                <a:latin typeface="Verdana"/>
                <a:cs typeface="Verdana"/>
              </a:rPr>
              <a:t>bada</a:t>
            </a:r>
            <a:r>
              <a:rPr sz="1700" spc="45" dirty="0">
                <a:solidFill>
                  <a:srgbClr val="FFFFFF"/>
                </a:solidFill>
                <a:latin typeface="Verdana"/>
                <a:cs typeface="Verdana"/>
              </a:rPr>
              <a:t>n</a:t>
            </a:r>
            <a:r>
              <a:rPr sz="1700" spc="-150" dirty="0">
                <a:solidFill>
                  <a:srgbClr val="FFFFFF"/>
                </a:solidFill>
                <a:latin typeface="Verdana"/>
                <a:cs typeface="Verdana"/>
              </a:rPr>
              <a:t> </a:t>
            </a:r>
            <a:r>
              <a:rPr sz="1700" dirty="0">
                <a:solidFill>
                  <a:srgbClr val="FFFFFF"/>
                </a:solidFill>
                <a:latin typeface="Verdana"/>
                <a:cs typeface="Verdana"/>
              </a:rPr>
              <a:t>us</a:t>
            </a:r>
            <a:r>
              <a:rPr sz="1700" spc="-10" dirty="0">
                <a:solidFill>
                  <a:srgbClr val="FFFFFF"/>
                </a:solidFill>
                <a:latin typeface="Verdana"/>
                <a:cs typeface="Verdana"/>
              </a:rPr>
              <a:t>a</a:t>
            </a:r>
            <a:r>
              <a:rPr sz="1700" spc="70" dirty="0">
                <a:solidFill>
                  <a:srgbClr val="FFFFFF"/>
                </a:solidFill>
                <a:latin typeface="Verdana"/>
                <a:cs typeface="Verdana"/>
              </a:rPr>
              <a:t>h</a:t>
            </a:r>
            <a:r>
              <a:rPr sz="1700" spc="-20" dirty="0">
                <a:solidFill>
                  <a:srgbClr val="FFFFFF"/>
                </a:solidFill>
                <a:latin typeface="Verdana"/>
                <a:cs typeface="Verdana"/>
              </a:rPr>
              <a:t>a</a:t>
            </a:r>
            <a:r>
              <a:rPr sz="1700" spc="-155" dirty="0">
                <a:solidFill>
                  <a:srgbClr val="FFFFFF"/>
                </a:solidFill>
                <a:latin typeface="Verdana"/>
                <a:cs typeface="Verdana"/>
              </a:rPr>
              <a:t> </a:t>
            </a:r>
            <a:r>
              <a:rPr sz="1700" spc="-15" dirty="0">
                <a:solidFill>
                  <a:srgbClr val="FFFFFF"/>
                </a:solidFill>
                <a:latin typeface="Verdana"/>
                <a:cs typeface="Verdana"/>
              </a:rPr>
              <a:t>s</a:t>
            </a:r>
            <a:r>
              <a:rPr sz="1700" spc="-30" dirty="0">
                <a:solidFill>
                  <a:srgbClr val="FFFFFF"/>
                </a:solidFill>
                <a:latin typeface="Verdana"/>
                <a:cs typeface="Verdana"/>
              </a:rPr>
              <a:t>e</a:t>
            </a:r>
            <a:r>
              <a:rPr sz="1700" spc="85" dirty="0">
                <a:solidFill>
                  <a:srgbClr val="FFFFFF"/>
                </a:solidFill>
                <a:latin typeface="Verdana"/>
                <a:cs typeface="Verdana"/>
              </a:rPr>
              <a:t>b</a:t>
            </a:r>
            <a:r>
              <a:rPr sz="1700" spc="-25" dirty="0">
                <a:solidFill>
                  <a:srgbClr val="FFFFFF"/>
                </a:solidFill>
                <a:latin typeface="Verdana"/>
                <a:cs typeface="Verdana"/>
              </a:rPr>
              <a:t>a</a:t>
            </a:r>
            <a:r>
              <a:rPr sz="1700" spc="100" dirty="0">
                <a:solidFill>
                  <a:srgbClr val="FFFFFF"/>
                </a:solidFill>
                <a:latin typeface="Verdana"/>
                <a:cs typeface="Verdana"/>
              </a:rPr>
              <a:t>g</a:t>
            </a:r>
            <a:r>
              <a:rPr sz="1700" spc="-25" dirty="0">
                <a:solidFill>
                  <a:srgbClr val="FFFFFF"/>
                </a:solidFill>
                <a:latin typeface="Verdana"/>
                <a:cs typeface="Verdana"/>
              </a:rPr>
              <a:t>a</a:t>
            </a:r>
            <a:r>
              <a:rPr sz="1700" spc="-15" dirty="0">
                <a:solidFill>
                  <a:srgbClr val="FFFFFF"/>
                </a:solidFill>
                <a:latin typeface="Verdana"/>
                <a:cs typeface="Verdana"/>
              </a:rPr>
              <a:t>i  </a:t>
            </a:r>
            <a:r>
              <a:rPr sz="1700" spc="105" dirty="0">
                <a:solidFill>
                  <a:srgbClr val="FFFFFF"/>
                </a:solidFill>
                <a:latin typeface="Verdana"/>
                <a:cs typeface="Verdana"/>
              </a:rPr>
              <a:t>P</a:t>
            </a:r>
            <a:r>
              <a:rPr sz="1700" spc="95" dirty="0">
                <a:solidFill>
                  <a:srgbClr val="FFFFFF"/>
                </a:solidFill>
                <a:latin typeface="Verdana"/>
                <a:cs typeface="Verdana"/>
              </a:rPr>
              <a:t>e</a:t>
            </a:r>
            <a:r>
              <a:rPr sz="1700" spc="70" dirty="0">
                <a:solidFill>
                  <a:srgbClr val="FFFFFF"/>
                </a:solidFill>
                <a:latin typeface="Verdana"/>
                <a:cs typeface="Verdana"/>
              </a:rPr>
              <a:t>n</a:t>
            </a:r>
            <a:r>
              <a:rPr sz="1700" spc="100" dirty="0">
                <a:solidFill>
                  <a:srgbClr val="FFFFFF"/>
                </a:solidFill>
                <a:latin typeface="Verdana"/>
                <a:cs typeface="Verdana"/>
              </a:rPr>
              <a:t>gg</a:t>
            </a:r>
            <a:r>
              <a:rPr sz="1700" spc="70" dirty="0">
                <a:solidFill>
                  <a:srgbClr val="FFFFFF"/>
                </a:solidFill>
                <a:latin typeface="Verdana"/>
                <a:cs typeface="Verdana"/>
              </a:rPr>
              <a:t>un</a:t>
            </a:r>
            <a:r>
              <a:rPr sz="1700" spc="-20" dirty="0">
                <a:solidFill>
                  <a:srgbClr val="FFFFFF"/>
                </a:solidFill>
                <a:latin typeface="Verdana"/>
                <a:cs typeface="Verdana"/>
              </a:rPr>
              <a:t>a</a:t>
            </a:r>
            <a:r>
              <a:rPr sz="1700" spc="-150" dirty="0">
                <a:solidFill>
                  <a:srgbClr val="FFFFFF"/>
                </a:solidFill>
                <a:latin typeface="Verdana"/>
                <a:cs typeface="Verdana"/>
              </a:rPr>
              <a:t> </a:t>
            </a:r>
            <a:r>
              <a:rPr sz="1700" spc="25" dirty="0">
                <a:solidFill>
                  <a:srgbClr val="FFFFFF"/>
                </a:solidFill>
                <a:latin typeface="Verdana"/>
                <a:cs typeface="Verdana"/>
              </a:rPr>
              <a:t>Ja</a:t>
            </a:r>
            <a:r>
              <a:rPr sz="1700" spc="-50" dirty="0">
                <a:solidFill>
                  <a:srgbClr val="FFFFFF"/>
                </a:solidFill>
                <a:latin typeface="Verdana"/>
                <a:cs typeface="Verdana"/>
              </a:rPr>
              <a:t>s</a:t>
            </a:r>
            <a:r>
              <a:rPr sz="1700" spc="-20" dirty="0">
                <a:solidFill>
                  <a:srgbClr val="FFFFFF"/>
                </a:solidFill>
                <a:latin typeface="Verdana"/>
                <a:cs typeface="Verdana"/>
              </a:rPr>
              <a:t>a</a:t>
            </a:r>
            <a:endParaRPr sz="1700" dirty="0">
              <a:latin typeface="Verdana"/>
              <a:cs typeface="Verdana"/>
            </a:endParaRPr>
          </a:p>
        </p:txBody>
      </p:sp>
      <p:sp>
        <p:nvSpPr>
          <p:cNvPr id="14" name="object 14"/>
          <p:cNvSpPr/>
          <p:nvPr/>
        </p:nvSpPr>
        <p:spPr>
          <a:xfrm>
            <a:off x="4307433" y="2507907"/>
            <a:ext cx="3594735" cy="1494155"/>
          </a:xfrm>
          <a:custGeom>
            <a:avLst/>
            <a:gdLst/>
            <a:ahLst/>
            <a:cxnLst/>
            <a:rect l="l" t="t" r="r" b="b"/>
            <a:pathLst>
              <a:path w="3594734" h="1494154">
                <a:moveTo>
                  <a:pt x="2827020" y="0"/>
                </a:moveTo>
                <a:lnTo>
                  <a:pt x="726973" y="0"/>
                </a:lnTo>
                <a:lnTo>
                  <a:pt x="726973" y="774"/>
                </a:lnTo>
                <a:lnTo>
                  <a:pt x="0" y="774"/>
                </a:lnTo>
                <a:lnTo>
                  <a:pt x="0" y="869429"/>
                </a:lnTo>
                <a:lnTo>
                  <a:pt x="1739" y="869429"/>
                </a:lnTo>
                <a:lnTo>
                  <a:pt x="3492" y="901115"/>
                </a:lnTo>
                <a:lnTo>
                  <a:pt x="13789" y="962837"/>
                </a:lnTo>
                <a:lnTo>
                  <a:pt x="29273" y="1018362"/>
                </a:lnTo>
                <a:lnTo>
                  <a:pt x="50164" y="1071930"/>
                </a:lnTo>
                <a:lnTo>
                  <a:pt x="52552" y="1076642"/>
                </a:lnTo>
                <a:lnTo>
                  <a:pt x="53263" y="1078433"/>
                </a:lnTo>
                <a:lnTo>
                  <a:pt x="58356" y="1088123"/>
                </a:lnTo>
                <a:lnTo>
                  <a:pt x="76187" y="1123353"/>
                </a:lnTo>
                <a:lnTo>
                  <a:pt x="80327" y="1129919"/>
                </a:lnTo>
                <a:lnTo>
                  <a:pt x="81902" y="1132916"/>
                </a:lnTo>
                <a:lnTo>
                  <a:pt x="88836" y="1143419"/>
                </a:lnTo>
                <a:lnTo>
                  <a:pt x="107086" y="1172375"/>
                </a:lnTo>
                <a:lnTo>
                  <a:pt x="113360" y="1180579"/>
                </a:lnTo>
                <a:lnTo>
                  <a:pt x="116027" y="1184630"/>
                </a:lnTo>
                <a:lnTo>
                  <a:pt x="124104" y="1194625"/>
                </a:lnTo>
                <a:lnTo>
                  <a:pt x="142595" y="1218793"/>
                </a:lnTo>
                <a:lnTo>
                  <a:pt x="151345" y="1228369"/>
                </a:lnTo>
                <a:lnTo>
                  <a:pt x="155321" y="1233296"/>
                </a:lnTo>
                <a:lnTo>
                  <a:pt x="164058" y="1242263"/>
                </a:lnTo>
                <a:lnTo>
                  <a:pt x="182448" y="1262379"/>
                </a:lnTo>
                <a:lnTo>
                  <a:pt x="194005" y="1273035"/>
                </a:lnTo>
                <a:lnTo>
                  <a:pt x="199478" y="1278661"/>
                </a:lnTo>
                <a:lnTo>
                  <a:pt x="208483" y="1286383"/>
                </a:lnTo>
                <a:lnTo>
                  <a:pt x="226402" y="1302905"/>
                </a:lnTo>
                <a:lnTo>
                  <a:pt x="241033" y="1314310"/>
                </a:lnTo>
                <a:lnTo>
                  <a:pt x="248170" y="1320431"/>
                </a:lnTo>
                <a:lnTo>
                  <a:pt x="257098" y="1326832"/>
                </a:lnTo>
                <a:lnTo>
                  <a:pt x="274180" y="1340154"/>
                </a:lnTo>
                <a:lnTo>
                  <a:pt x="292163" y="1351965"/>
                </a:lnTo>
                <a:lnTo>
                  <a:pt x="301091" y="1358366"/>
                </a:lnTo>
                <a:lnTo>
                  <a:pt x="309651" y="1363459"/>
                </a:lnTo>
                <a:lnTo>
                  <a:pt x="325526" y="1373898"/>
                </a:lnTo>
                <a:lnTo>
                  <a:pt x="347103" y="1385747"/>
                </a:lnTo>
                <a:lnTo>
                  <a:pt x="357898" y="1392173"/>
                </a:lnTo>
                <a:lnTo>
                  <a:pt x="365836" y="1396034"/>
                </a:lnTo>
                <a:lnTo>
                  <a:pt x="380174" y="1403908"/>
                </a:lnTo>
                <a:lnTo>
                  <a:pt x="405612" y="1415402"/>
                </a:lnTo>
                <a:lnTo>
                  <a:pt x="418299" y="1421587"/>
                </a:lnTo>
                <a:lnTo>
                  <a:pt x="425361" y="1424330"/>
                </a:lnTo>
                <a:lnTo>
                  <a:pt x="437857" y="1429969"/>
                </a:lnTo>
                <a:lnTo>
                  <a:pt x="467474" y="1440688"/>
                </a:lnTo>
                <a:lnTo>
                  <a:pt x="481964" y="1446326"/>
                </a:lnTo>
                <a:lnTo>
                  <a:pt x="487934" y="1448104"/>
                </a:lnTo>
                <a:lnTo>
                  <a:pt x="498322" y="1451864"/>
                </a:lnTo>
                <a:lnTo>
                  <a:pt x="532574" y="1461376"/>
                </a:lnTo>
                <a:lnTo>
                  <a:pt x="548576" y="1466126"/>
                </a:lnTo>
                <a:lnTo>
                  <a:pt x="553262" y="1467116"/>
                </a:lnTo>
                <a:lnTo>
                  <a:pt x="561314" y="1469351"/>
                </a:lnTo>
                <a:lnTo>
                  <a:pt x="601078" y="1477200"/>
                </a:lnTo>
                <a:lnTo>
                  <a:pt x="617816" y="1480731"/>
                </a:lnTo>
                <a:lnTo>
                  <a:pt x="621055" y="1481150"/>
                </a:lnTo>
                <a:lnTo>
                  <a:pt x="626554" y="1482229"/>
                </a:lnTo>
                <a:lnTo>
                  <a:pt x="693788" y="1490256"/>
                </a:lnTo>
                <a:lnTo>
                  <a:pt x="726973" y="1491602"/>
                </a:lnTo>
                <a:lnTo>
                  <a:pt x="726973" y="1493227"/>
                </a:lnTo>
                <a:lnTo>
                  <a:pt x="767638" y="1493227"/>
                </a:lnTo>
                <a:lnTo>
                  <a:pt x="767638" y="1494015"/>
                </a:lnTo>
                <a:lnTo>
                  <a:pt x="2867685" y="1494015"/>
                </a:lnTo>
                <a:lnTo>
                  <a:pt x="2867685" y="1493240"/>
                </a:lnTo>
                <a:lnTo>
                  <a:pt x="3594658" y="1493240"/>
                </a:lnTo>
                <a:lnTo>
                  <a:pt x="3594658" y="624573"/>
                </a:lnTo>
                <a:lnTo>
                  <a:pt x="3592931" y="624573"/>
                </a:lnTo>
                <a:lnTo>
                  <a:pt x="3591166" y="592886"/>
                </a:lnTo>
                <a:lnTo>
                  <a:pt x="3590696" y="588403"/>
                </a:lnTo>
                <a:lnTo>
                  <a:pt x="3580869" y="531166"/>
                </a:lnTo>
                <a:lnTo>
                  <a:pt x="3565385" y="475653"/>
                </a:lnTo>
                <a:lnTo>
                  <a:pt x="3544493" y="422071"/>
                </a:lnTo>
                <a:lnTo>
                  <a:pt x="3542106" y="417360"/>
                </a:lnTo>
                <a:lnTo>
                  <a:pt x="3541395" y="415569"/>
                </a:lnTo>
                <a:lnTo>
                  <a:pt x="3536302" y="405891"/>
                </a:lnTo>
                <a:lnTo>
                  <a:pt x="3518471" y="370662"/>
                </a:lnTo>
                <a:lnTo>
                  <a:pt x="3514331" y="364083"/>
                </a:lnTo>
                <a:lnTo>
                  <a:pt x="3512756" y="361099"/>
                </a:lnTo>
                <a:lnTo>
                  <a:pt x="3505822" y="350583"/>
                </a:lnTo>
                <a:lnTo>
                  <a:pt x="3487572" y="321627"/>
                </a:lnTo>
                <a:lnTo>
                  <a:pt x="3481298" y="313423"/>
                </a:lnTo>
                <a:lnTo>
                  <a:pt x="3478631" y="309384"/>
                </a:lnTo>
                <a:lnTo>
                  <a:pt x="3470554" y="299377"/>
                </a:lnTo>
                <a:lnTo>
                  <a:pt x="3452063" y="275208"/>
                </a:lnTo>
                <a:lnTo>
                  <a:pt x="3443312" y="265633"/>
                </a:lnTo>
                <a:lnTo>
                  <a:pt x="3439337" y="260718"/>
                </a:lnTo>
                <a:lnTo>
                  <a:pt x="3430600" y="251739"/>
                </a:lnTo>
                <a:lnTo>
                  <a:pt x="3412210" y="231635"/>
                </a:lnTo>
                <a:lnTo>
                  <a:pt x="3400653" y="220979"/>
                </a:lnTo>
                <a:lnTo>
                  <a:pt x="3395179" y="215353"/>
                </a:lnTo>
                <a:lnTo>
                  <a:pt x="3386175" y="207632"/>
                </a:lnTo>
                <a:lnTo>
                  <a:pt x="3368255" y="191109"/>
                </a:lnTo>
                <a:lnTo>
                  <a:pt x="3353625" y="179692"/>
                </a:lnTo>
                <a:lnTo>
                  <a:pt x="3346488" y="173570"/>
                </a:lnTo>
                <a:lnTo>
                  <a:pt x="3337559" y="167170"/>
                </a:lnTo>
                <a:lnTo>
                  <a:pt x="3320478" y="153860"/>
                </a:lnTo>
                <a:lnTo>
                  <a:pt x="3302495" y="142036"/>
                </a:lnTo>
                <a:lnTo>
                  <a:pt x="3293567" y="135648"/>
                </a:lnTo>
                <a:lnTo>
                  <a:pt x="3285007" y="130555"/>
                </a:lnTo>
                <a:lnTo>
                  <a:pt x="3269132" y="120116"/>
                </a:lnTo>
                <a:lnTo>
                  <a:pt x="3247555" y="108267"/>
                </a:lnTo>
                <a:lnTo>
                  <a:pt x="3236760" y="101841"/>
                </a:lnTo>
                <a:lnTo>
                  <a:pt x="3228822" y="97980"/>
                </a:lnTo>
                <a:lnTo>
                  <a:pt x="3214484" y="90106"/>
                </a:lnTo>
                <a:lnTo>
                  <a:pt x="3189046" y="78612"/>
                </a:lnTo>
                <a:lnTo>
                  <a:pt x="3176358" y="72428"/>
                </a:lnTo>
                <a:lnTo>
                  <a:pt x="3169297" y="69684"/>
                </a:lnTo>
                <a:lnTo>
                  <a:pt x="3156800" y="64033"/>
                </a:lnTo>
                <a:lnTo>
                  <a:pt x="3127184" y="53314"/>
                </a:lnTo>
                <a:lnTo>
                  <a:pt x="3112693" y="47688"/>
                </a:lnTo>
                <a:lnTo>
                  <a:pt x="3106724" y="45910"/>
                </a:lnTo>
                <a:lnTo>
                  <a:pt x="3096336" y="42151"/>
                </a:lnTo>
                <a:lnTo>
                  <a:pt x="3062097" y="32638"/>
                </a:lnTo>
                <a:lnTo>
                  <a:pt x="3046082" y="27876"/>
                </a:lnTo>
                <a:lnTo>
                  <a:pt x="3041396" y="26885"/>
                </a:lnTo>
                <a:lnTo>
                  <a:pt x="3033344" y="24650"/>
                </a:lnTo>
                <a:lnTo>
                  <a:pt x="2993580" y="16802"/>
                </a:lnTo>
                <a:lnTo>
                  <a:pt x="2976841" y="13271"/>
                </a:lnTo>
                <a:lnTo>
                  <a:pt x="2973603" y="12865"/>
                </a:lnTo>
                <a:lnTo>
                  <a:pt x="2968104" y="11772"/>
                </a:lnTo>
                <a:lnTo>
                  <a:pt x="2900870" y="3746"/>
                </a:lnTo>
                <a:lnTo>
                  <a:pt x="2867685" y="2412"/>
                </a:lnTo>
                <a:lnTo>
                  <a:pt x="2867685" y="774"/>
                </a:lnTo>
                <a:lnTo>
                  <a:pt x="2827020" y="774"/>
                </a:lnTo>
                <a:lnTo>
                  <a:pt x="2827020" y="0"/>
                </a:lnTo>
                <a:close/>
              </a:path>
            </a:pathLst>
          </a:custGeom>
          <a:solidFill>
            <a:srgbClr val="1D3166"/>
          </a:solidFill>
        </p:spPr>
        <p:txBody>
          <a:bodyPr wrap="square" lIns="0" tIns="0" rIns="0" bIns="0" rtlCol="0"/>
          <a:lstStyle/>
          <a:p>
            <a:endParaRPr/>
          </a:p>
        </p:txBody>
      </p:sp>
      <p:sp>
        <p:nvSpPr>
          <p:cNvPr id="15" name="object 15"/>
          <p:cNvSpPr txBox="1"/>
          <p:nvPr/>
        </p:nvSpPr>
        <p:spPr>
          <a:xfrm>
            <a:off x="4859375" y="2821940"/>
            <a:ext cx="2491105" cy="848360"/>
          </a:xfrm>
          <a:prstGeom prst="rect">
            <a:avLst/>
          </a:prstGeom>
        </p:spPr>
        <p:txBody>
          <a:bodyPr vert="horz" wrap="square" lIns="0" tIns="12700" rIns="0" bIns="0" rtlCol="0">
            <a:spAutoFit/>
          </a:bodyPr>
          <a:lstStyle/>
          <a:p>
            <a:pPr marL="12065" marR="5080" indent="-635" algn="ctr">
              <a:lnSpc>
                <a:spcPct val="100000"/>
              </a:lnSpc>
              <a:spcBef>
                <a:spcPts val="100"/>
              </a:spcBef>
            </a:pPr>
            <a:r>
              <a:rPr sz="1800" spc="50" dirty="0">
                <a:solidFill>
                  <a:srgbClr val="FFFFFF"/>
                </a:solidFill>
                <a:latin typeface="Verdana"/>
                <a:cs typeface="Verdana"/>
              </a:rPr>
              <a:t>L</a:t>
            </a:r>
            <a:r>
              <a:rPr sz="1800" spc="60" dirty="0">
                <a:solidFill>
                  <a:srgbClr val="FFFFFF"/>
                </a:solidFill>
                <a:latin typeface="Verdana"/>
                <a:cs typeface="Verdana"/>
              </a:rPr>
              <a:t>A</a:t>
            </a:r>
            <a:r>
              <a:rPr sz="1800" spc="200" dirty="0">
                <a:solidFill>
                  <a:srgbClr val="FFFFFF"/>
                </a:solidFill>
                <a:latin typeface="Verdana"/>
                <a:cs typeface="Verdana"/>
              </a:rPr>
              <a:t>P</a:t>
            </a:r>
            <a:r>
              <a:rPr sz="1800" spc="75" dirty="0">
                <a:solidFill>
                  <a:srgbClr val="FFFFFF"/>
                </a:solidFill>
                <a:latin typeface="Verdana"/>
                <a:cs typeface="Verdana"/>
              </a:rPr>
              <a:t>O</a:t>
            </a:r>
            <a:r>
              <a:rPr sz="1800" spc="60" dirty="0">
                <a:solidFill>
                  <a:srgbClr val="FFFFFF"/>
                </a:solidFill>
                <a:latin typeface="Verdana"/>
                <a:cs typeface="Verdana"/>
              </a:rPr>
              <a:t>R</a:t>
            </a:r>
            <a:r>
              <a:rPr sz="1800" spc="55" dirty="0">
                <a:solidFill>
                  <a:srgbClr val="FFFFFF"/>
                </a:solidFill>
                <a:latin typeface="Verdana"/>
                <a:cs typeface="Verdana"/>
              </a:rPr>
              <a:t>A</a:t>
            </a:r>
            <a:r>
              <a:rPr sz="1800" spc="114" dirty="0">
                <a:solidFill>
                  <a:srgbClr val="FFFFFF"/>
                </a:solidFill>
                <a:latin typeface="Verdana"/>
                <a:cs typeface="Verdana"/>
              </a:rPr>
              <a:t>N</a:t>
            </a:r>
            <a:r>
              <a:rPr sz="1800" spc="-160" dirty="0">
                <a:solidFill>
                  <a:srgbClr val="FFFFFF"/>
                </a:solidFill>
                <a:latin typeface="Verdana"/>
                <a:cs typeface="Verdana"/>
              </a:rPr>
              <a:t> </a:t>
            </a:r>
            <a:r>
              <a:rPr sz="1800" spc="25" dirty="0">
                <a:solidFill>
                  <a:srgbClr val="FFFFFF"/>
                </a:solidFill>
                <a:latin typeface="Verdana"/>
                <a:cs typeface="Verdana"/>
              </a:rPr>
              <a:t>K</a:t>
            </a:r>
            <a:r>
              <a:rPr sz="1800" spc="60" dirty="0">
                <a:solidFill>
                  <a:srgbClr val="FFFFFF"/>
                </a:solidFill>
                <a:latin typeface="Verdana"/>
                <a:cs typeface="Verdana"/>
              </a:rPr>
              <a:t>E</a:t>
            </a:r>
            <a:r>
              <a:rPr sz="1800" spc="-10" dirty="0">
                <a:solidFill>
                  <a:srgbClr val="FFFFFF"/>
                </a:solidFill>
                <a:latin typeface="Verdana"/>
                <a:cs typeface="Verdana"/>
              </a:rPr>
              <a:t>G</a:t>
            </a:r>
            <a:r>
              <a:rPr sz="1800" spc="-225" dirty="0">
                <a:solidFill>
                  <a:srgbClr val="FFFFFF"/>
                </a:solidFill>
                <a:latin typeface="Verdana"/>
                <a:cs typeface="Verdana"/>
              </a:rPr>
              <a:t>I</a:t>
            </a:r>
            <a:r>
              <a:rPr sz="1800" spc="55" dirty="0">
                <a:solidFill>
                  <a:srgbClr val="FFFFFF"/>
                </a:solidFill>
                <a:latin typeface="Verdana"/>
                <a:cs typeface="Verdana"/>
              </a:rPr>
              <a:t>A</a:t>
            </a:r>
            <a:r>
              <a:rPr sz="1800" spc="-80" dirty="0">
                <a:solidFill>
                  <a:srgbClr val="FFFFFF"/>
                </a:solidFill>
                <a:latin typeface="Verdana"/>
                <a:cs typeface="Verdana"/>
              </a:rPr>
              <a:t>T</a:t>
            </a:r>
            <a:r>
              <a:rPr sz="1800" spc="55" dirty="0">
                <a:solidFill>
                  <a:srgbClr val="FFFFFF"/>
                </a:solidFill>
                <a:latin typeface="Verdana"/>
                <a:cs typeface="Verdana"/>
              </a:rPr>
              <a:t>A</a:t>
            </a:r>
            <a:r>
              <a:rPr sz="1800" spc="75" dirty="0">
                <a:solidFill>
                  <a:srgbClr val="FFFFFF"/>
                </a:solidFill>
                <a:latin typeface="Verdana"/>
                <a:cs typeface="Verdana"/>
              </a:rPr>
              <a:t>N  </a:t>
            </a:r>
            <a:r>
              <a:rPr sz="1800" spc="125" dirty="0">
                <a:solidFill>
                  <a:srgbClr val="FFFFFF"/>
                </a:solidFill>
                <a:latin typeface="Verdana"/>
                <a:cs typeface="Verdana"/>
              </a:rPr>
              <a:t>PEN</a:t>
            </a:r>
            <a:r>
              <a:rPr sz="1800" spc="50" dirty="0">
                <a:solidFill>
                  <a:srgbClr val="FFFFFF"/>
                </a:solidFill>
                <a:latin typeface="Verdana"/>
                <a:cs typeface="Verdana"/>
              </a:rPr>
              <a:t>YE</a:t>
            </a:r>
            <a:r>
              <a:rPr sz="1800" spc="45" dirty="0">
                <a:solidFill>
                  <a:srgbClr val="FFFFFF"/>
                </a:solidFill>
                <a:latin typeface="Verdana"/>
                <a:cs typeface="Verdana"/>
              </a:rPr>
              <a:t>L</a:t>
            </a:r>
            <a:r>
              <a:rPr sz="1800" spc="85" dirty="0">
                <a:solidFill>
                  <a:srgbClr val="FFFFFF"/>
                </a:solidFill>
                <a:latin typeface="Verdana"/>
                <a:cs typeface="Verdana"/>
              </a:rPr>
              <a:t>EN</a:t>
            </a:r>
            <a:r>
              <a:rPr sz="1800" spc="-10" dirty="0">
                <a:solidFill>
                  <a:srgbClr val="FFFFFF"/>
                </a:solidFill>
                <a:latin typeface="Verdana"/>
                <a:cs typeface="Verdana"/>
              </a:rPr>
              <a:t>GG</a:t>
            </a:r>
            <a:r>
              <a:rPr sz="1800" spc="55" dirty="0">
                <a:solidFill>
                  <a:srgbClr val="FFFFFF"/>
                </a:solidFill>
                <a:latin typeface="Verdana"/>
                <a:cs typeface="Verdana"/>
              </a:rPr>
              <a:t>A</a:t>
            </a:r>
            <a:r>
              <a:rPr sz="1800" spc="40" dirty="0">
                <a:solidFill>
                  <a:srgbClr val="FFFFFF"/>
                </a:solidFill>
                <a:latin typeface="Verdana"/>
                <a:cs typeface="Verdana"/>
              </a:rPr>
              <a:t>R</a:t>
            </a:r>
            <a:r>
              <a:rPr sz="1800" spc="55" dirty="0">
                <a:solidFill>
                  <a:srgbClr val="FFFFFF"/>
                </a:solidFill>
                <a:latin typeface="Verdana"/>
                <a:cs typeface="Verdana"/>
              </a:rPr>
              <a:t>AA</a:t>
            </a:r>
            <a:r>
              <a:rPr sz="1800" spc="75" dirty="0">
                <a:solidFill>
                  <a:srgbClr val="FFFFFF"/>
                </a:solidFill>
                <a:latin typeface="Verdana"/>
                <a:cs typeface="Verdana"/>
              </a:rPr>
              <a:t>N  </a:t>
            </a:r>
            <a:r>
              <a:rPr sz="1800" spc="-15" dirty="0">
                <a:solidFill>
                  <a:srgbClr val="FFFFFF"/>
                </a:solidFill>
                <a:latin typeface="Verdana"/>
                <a:cs typeface="Verdana"/>
              </a:rPr>
              <a:t>KONSTRUKSI</a:t>
            </a:r>
            <a:endParaRPr sz="1800">
              <a:latin typeface="Verdana"/>
              <a:cs typeface="Verdana"/>
            </a:endParaRPr>
          </a:p>
        </p:txBody>
      </p:sp>
      <p:sp>
        <p:nvSpPr>
          <p:cNvPr id="16" name="object 16"/>
          <p:cNvSpPr/>
          <p:nvPr/>
        </p:nvSpPr>
        <p:spPr>
          <a:xfrm>
            <a:off x="270395" y="2507907"/>
            <a:ext cx="3594735" cy="1494155"/>
          </a:xfrm>
          <a:custGeom>
            <a:avLst/>
            <a:gdLst/>
            <a:ahLst/>
            <a:cxnLst/>
            <a:rect l="l" t="t" r="r" b="b"/>
            <a:pathLst>
              <a:path w="3594735" h="1494154">
                <a:moveTo>
                  <a:pt x="2827007" y="0"/>
                </a:moveTo>
                <a:lnTo>
                  <a:pt x="726972" y="0"/>
                </a:lnTo>
                <a:lnTo>
                  <a:pt x="726972" y="774"/>
                </a:lnTo>
                <a:lnTo>
                  <a:pt x="0" y="774"/>
                </a:lnTo>
                <a:lnTo>
                  <a:pt x="0" y="869429"/>
                </a:lnTo>
                <a:lnTo>
                  <a:pt x="1728" y="869429"/>
                </a:lnTo>
                <a:lnTo>
                  <a:pt x="3487" y="901115"/>
                </a:lnTo>
                <a:lnTo>
                  <a:pt x="13787" y="962837"/>
                </a:lnTo>
                <a:lnTo>
                  <a:pt x="29273" y="1018362"/>
                </a:lnTo>
                <a:lnTo>
                  <a:pt x="50158" y="1071930"/>
                </a:lnTo>
                <a:lnTo>
                  <a:pt x="58352" y="1088123"/>
                </a:lnTo>
                <a:lnTo>
                  <a:pt x="76180" y="1123353"/>
                </a:lnTo>
                <a:lnTo>
                  <a:pt x="80323" y="1129919"/>
                </a:lnTo>
                <a:lnTo>
                  <a:pt x="81897" y="1132916"/>
                </a:lnTo>
                <a:lnTo>
                  <a:pt x="88831" y="1143419"/>
                </a:lnTo>
                <a:lnTo>
                  <a:pt x="107077" y="1172375"/>
                </a:lnTo>
                <a:lnTo>
                  <a:pt x="113355" y="1180579"/>
                </a:lnTo>
                <a:lnTo>
                  <a:pt x="116023" y="1184630"/>
                </a:lnTo>
                <a:lnTo>
                  <a:pt x="124103" y="1194625"/>
                </a:lnTo>
                <a:lnTo>
                  <a:pt x="142587" y="1218793"/>
                </a:lnTo>
                <a:lnTo>
                  <a:pt x="151344" y="1228369"/>
                </a:lnTo>
                <a:lnTo>
                  <a:pt x="155323" y="1233296"/>
                </a:lnTo>
                <a:lnTo>
                  <a:pt x="164057" y="1242263"/>
                </a:lnTo>
                <a:lnTo>
                  <a:pt x="182449" y="1262379"/>
                </a:lnTo>
                <a:lnTo>
                  <a:pt x="194000" y="1273035"/>
                </a:lnTo>
                <a:lnTo>
                  <a:pt x="199478" y="1278661"/>
                </a:lnTo>
                <a:lnTo>
                  <a:pt x="208476" y="1286383"/>
                </a:lnTo>
                <a:lnTo>
                  <a:pt x="226399" y="1302905"/>
                </a:lnTo>
                <a:lnTo>
                  <a:pt x="241032" y="1314310"/>
                </a:lnTo>
                <a:lnTo>
                  <a:pt x="248173" y="1320431"/>
                </a:lnTo>
                <a:lnTo>
                  <a:pt x="257098" y="1326832"/>
                </a:lnTo>
                <a:lnTo>
                  <a:pt x="274176" y="1340154"/>
                </a:lnTo>
                <a:lnTo>
                  <a:pt x="292157" y="1351965"/>
                </a:lnTo>
                <a:lnTo>
                  <a:pt x="301085" y="1358366"/>
                </a:lnTo>
                <a:lnTo>
                  <a:pt x="309643" y="1363459"/>
                </a:lnTo>
                <a:lnTo>
                  <a:pt x="325520" y="1373898"/>
                </a:lnTo>
                <a:lnTo>
                  <a:pt x="347101" y="1385747"/>
                </a:lnTo>
                <a:lnTo>
                  <a:pt x="357899" y="1392173"/>
                </a:lnTo>
                <a:lnTo>
                  <a:pt x="365827" y="1396034"/>
                </a:lnTo>
                <a:lnTo>
                  <a:pt x="380168" y="1403908"/>
                </a:lnTo>
                <a:lnTo>
                  <a:pt x="405606" y="1415402"/>
                </a:lnTo>
                <a:lnTo>
                  <a:pt x="418297" y="1421587"/>
                </a:lnTo>
                <a:lnTo>
                  <a:pt x="425356" y="1424330"/>
                </a:lnTo>
                <a:lnTo>
                  <a:pt x="437855" y="1429969"/>
                </a:lnTo>
                <a:lnTo>
                  <a:pt x="467466" y="1440688"/>
                </a:lnTo>
                <a:lnTo>
                  <a:pt x="481959" y="1446326"/>
                </a:lnTo>
                <a:lnTo>
                  <a:pt x="487934" y="1448104"/>
                </a:lnTo>
                <a:lnTo>
                  <a:pt x="498323" y="1451864"/>
                </a:lnTo>
                <a:lnTo>
                  <a:pt x="532564" y="1461376"/>
                </a:lnTo>
                <a:lnTo>
                  <a:pt x="548571" y="1466126"/>
                </a:lnTo>
                <a:lnTo>
                  <a:pt x="553264" y="1467116"/>
                </a:lnTo>
                <a:lnTo>
                  <a:pt x="561310" y="1469351"/>
                </a:lnTo>
                <a:lnTo>
                  <a:pt x="601079" y="1477200"/>
                </a:lnTo>
                <a:lnTo>
                  <a:pt x="617809" y="1480731"/>
                </a:lnTo>
                <a:lnTo>
                  <a:pt x="621050" y="1481150"/>
                </a:lnTo>
                <a:lnTo>
                  <a:pt x="626553" y="1482229"/>
                </a:lnTo>
                <a:lnTo>
                  <a:pt x="693789" y="1490256"/>
                </a:lnTo>
                <a:lnTo>
                  <a:pt x="726972" y="1491602"/>
                </a:lnTo>
                <a:lnTo>
                  <a:pt x="726972" y="1493227"/>
                </a:lnTo>
                <a:lnTo>
                  <a:pt x="767641" y="1493227"/>
                </a:lnTo>
                <a:lnTo>
                  <a:pt x="767641" y="1494015"/>
                </a:lnTo>
                <a:lnTo>
                  <a:pt x="2867672" y="1494015"/>
                </a:lnTo>
                <a:lnTo>
                  <a:pt x="2867672" y="1493240"/>
                </a:lnTo>
                <a:lnTo>
                  <a:pt x="3594646" y="1493240"/>
                </a:lnTo>
                <a:lnTo>
                  <a:pt x="3594646" y="624573"/>
                </a:lnTo>
                <a:lnTo>
                  <a:pt x="3592918" y="624573"/>
                </a:lnTo>
                <a:lnTo>
                  <a:pt x="3591166" y="592886"/>
                </a:lnTo>
                <a:lnTo>
                  <a:pt x="3590836" y="590969"/>
                </a:lnTo>
                <a:lnTo>
                  <a:pt x="3590696" y="588403"/>
                </a:lnTo>
                <a:lnTo>
                  <a:pt x="3586503" y="559583"/>
                </a:lnTo>
                <a:lnTo>
                  <a:pt x="3573808" y="503180"/>
                </a:lnTo>
                <a:lnTo>
                  <a:pt x="3544493" y="422071"/>
                </a:lnTo>
                <a:lnTo>
                  <a:pt x="3542106" y="417360"/>
                </a:lnTo>
                <a:lnTo>
                  <a:pt x="3541395" y="415569"/>
                </a:lnTo>
                <a:lnTo>
                  <a:pt x="3536302" y="405891"/>
                </a:lnTo>
                <a:lnTo>
                  <a:pt x="3518471" y="370662"/>
                </a:lnTo>
                <a:lnTo>
                  <a:pt x="3514331" y="364083"/>
                </a:lnTo>
                <a:lnTo>
                  <a:pt x="3512756" y="361099"/>
                </a:lnTo>
                <a:lnTo>
                  <a:pt x="3505822" y="350583"/>
                </a:lnTo>
                <a:lnTo>
                  <a:pt x="3487572" y="321627"/>
                </a:lnTo>
                <a:lnTo>
                  <a:pt x="3481298" y="313423"/>
                </a:lnTo>
                <a:lnTo>
                  <a:pt x="3478631" y="309384"/>
                </a:lnTo>
                <a:lnTo>
                  <a:pt x="3470554" y="299377"/>
                </a:lnTo>
                <a:lnTo>
                  <a:pt x="3452063" y="275208"/>
                </a:lnTo>
                <a:lnTo>
                  <a:pt x="3443312" y="265633"/>
                </a:lnTo>
                <a:lnTo>
                  <a:pt x="3439325" y="260718"/>
                </a:lnTo>
                <a:lnTo>
                  <a:pt x="3430587" y="251739"/>
                </a:lnTo>
                <a:lnTo>
                  <a:pt x="3412197" y="231635"/>
                </a:lnTo>
                <a:lnTo>
                  <a:pt x="3400653" y="220979"/>
                </a:lnTo>
                <a:lnTo>
                  <a:pt x="3395167" y="215353"/>
                </a:lnTo>
                <a:lnTo>
                  <a:pt x="3386175" y="207632"/>
                </a:lnTo>
                <a:lnTo>
                  <a:pt x="3368255" y="191109"/>
                </a:lnTo>
                <a:lnTo>
                  <a:pt x="3353612" y="179692"/>
                </a:lnTo>
                <a:lnTo>
                  <a:pt x="3346475" y="173570"/>
                </a:lnTo>
                <a:lnTo>
                  <a:pt x="3337547" y="167170"/>
                </a:lnTo>
                <a:lnTo>
                  <a:pt x="3320478" y="153860"/>
                </a:lnTo>
                <a:lnTo>
                  <a:pt x="3302495" y="142036"/>
                </a:lnTo>
                <a:lnTo>
                  <a:pt x="3293567" y="135648"/>
                </a:lnTo>
                <a:lnTo>
                  <a:pt x="3285007" y="130555"/>
                </a:lnTo>
                <a:lnTo>
                  <a:pt x="3269132" y="120116"/>
                </a:lnTo>
                <a:lnTo>
                  <a:pt x="3247555" y="108267"/>
                </a:lnTo>
                <a:lnTo>
                  <a:pt x="3236747" y="101841"/>
                </a:lnTo>
                <a:lnTo>
                  <a:pt x="3228822" y="97980"/>
                </a:lnTo>
                <a:lnTo>
                  <a:pt x="3214484" y="90106"/>
                </a:lnTo>
                <a:lnTo>
                  <a:pt x="3189046" y="78612"/>
                </a:lnTo>
                <a:lnTo>
                  <a:pt x="3176358" y="72428"/>
                </a:lnTo>
                <a:lnTo>
                  <a:pt x="3169297" y="69684"/>
                </a:lnTo>
                <a:lnTo>
                  <a:pt x="3156800" y="64033"/>
                </a:lnTo>
                <a:lnTo>
                  <a:pt x="3127184" y="53314"/>
                </a:lnTo>
                <a:lnTo>
                  <a:pt x="3112693" y="47688"/>
                </a:lnTo>
                <a:lnTo>
                  <a:pt x="3106712" y="45910"/>
                </a:lnTo>
                <a:lnTo>
                  <a:pt x="3096323" y="42151"/>
                </a:lnTo>
                <a:lnTo>
                  <a:pt x="3062084" y="32638"/>
                </a:lnTo>
                <a:lnTo>
                  <a:pt x="3046082" y="27876"/>
                </a:lnTo>
                <a:lnTo>
                  <a:pt x="3041383" y="26885"/>
                </a:lnTo>
                <a:lnTo>
                  <a:pt x="3033344" y="24650"/>
                </a:lnTo>
                <a:lnTo>
                  <a:pt x="2993567" y="16802"/>
                </a:lnTo>
                <a:lnTo>
                  <a:pt x="2976841" y="13271"/>
                </a:lnTo>
                <a:lnTo>
                  <a:pt x="2973603" y="12865"/>
                </a:lnTo>
                <a:lnTo>
                  <a:pt x="2968091" y="11772"/>
                </a:lnTo>
                <a:lnTo>
                  <a:pt x="2900857" y="3746"/>
                </a:lnTo>
                <a:lnTo>
                  <a:pt x="2867672" y="2412"/>
                </a:lnTo>
                <a:lnTo>
                  <a:pt x="2867672" y="774"/>
                </a:lnTo>
                <a:lnTo>
                  <a:pt x="2827007" y="774"/>
                </a:lnTo>
                <a:lnTo>
                  <a:pt x="2827007" y="0"/>
                </a:lnTo>
                <a:close/>
              </a:path>
            </a:pathLst>
          </a:custGeom>
          <a:solidFill>
            <a:srgbClr val="1D3166"/>
          </a:solidFill>
        </p:spPr>
        <p:txBody>
          <a:bodyPr wrap="square" lIns="0" tIns="0" rIns="0" bIns="0" rtlCol="0"/>
          <a:lstStyle/>
          <a:p>
            <a:endParaRPr/>
          </a:p>
        </p:txBody>
      </p:sp>
      <p:sp>
        <p:nvSpPr>
          <p:cNvPr id="17" name="object 17"/>
          <p:cNvSpPr txBox="1"/>
          <p:nvPr/>
        </p:nvSpPr>
        <p:spPr>
          <a:xfrm>
            <a:off x="822327" y="2959100"/>
            <a:ext cx="2491105" cy="568325"/>
          </a:xfrm>
          <a:prstGeom prst="rect">
            <a:avLst/>
          </a:prstGeom>
        </p:spPr>
        <p:txBody>
          <a:bodyPr vert="horz" wrap="square" lIns="0" tIns="26670" rIns="0" bIns="0" rtlCol="0">
            <a:spAutoFit/>
          </a:bodyPr>
          <a:lstStyle/>
          <a:p>
            <a:pPr marL="12700" marR="5080" indent="821055">
              <a:lnSpc>
                <a:spcPts val="2110"/>
              </a:lnSpc>
              <a:spcBef>
                <a:spcPts val="210"/>
              </a:spcBef>
            </a:pPr>
            <a:r>
              <a:rPr sz="1800" spc="-25" dirty="0">
                <a:solidFill>
                  <a:srgbClr val="FFFFFF"/>
                </a:solidFill>
                <a:latin typeface="Verdana"/>
                <a:cs typeface="Verdana"/>
              </a:rPr>
              <a:t>TERTIB </a:t>
            </a:r>
            <a:r>
              <a:rPr sz="1800" spc="-20" dirty="0">
                <a:solidFill>
                  <a:srgbClr val="FFFFFF"/>
                </a:solidFill>
                <a:latin typeface="Verdana"/>
                <a:cs typeface="Verdana"/>
              </a:rPr>
              <a:t> </a:t>
            </a:r>
            <a:r>
              <a:rPr sz="1800" spc="125" dirty="0">
                <a:solidFill>
                  <a:srgbClr val="FFFFFF"/>
                </a:solidFill>
                <a:latin typeface="Verdana"/>
                <a:cs typeface="Verdana"/>
              </a:rPr>
              <a:t>PEN</a:t>
            </a:r>
            <a:r>
              <a:rPr sz="1800" spc="50" dirty="0">
                <a:solidFill>
                  <a:srgbClr val="FFFFFF"/>
                </a:solidFill>
                <a:latin typeface="Verdana"/>
                <a:cs typeface="Verdana"/>
              </a:rPr>
              <a:t>YE</a:t>
            </a:r>
            <a:r>
              <a:rPr sz="1800" spc="45" dirty="0">
                <a:solidFill>
                  <a:srgbClr val="FFFFFF"/>
                </a:solidFill>
                <a:latin typeface="Verdana"/>
                <a:cs typeface="Verdana"/>
              </a:rPr>
              <a:t>L</a:t>
            </a:r>
            <a:r>
              <a:rPr sz="1800" spc="85" dirty="0">
                <a:solidFill>
                  <a:srgbClr val="FFFFFF"/>
                </a:solidFill>
                <a:latin typeface="Verdana"/>
                <a:cs typeface="Verdana"/>
              </a:rPr>
              <a:t>EN</a:t>
            </a:r>
            <a:r>
              <a:rPr sz="1800" spc="-10" dirty="0">
                <a:solidFill>
                  <a:srgbClr val="FFFFFF"/>
                </a:solidFill>
                <a:latin typeface="Verdana"/>
                <a:cs typeface="Verdana"/>
              </a:rPr>
              <a:t>GG</a:t>
            </a:r>
            <a:r>
              <a:rPr sz="1800" spc="55" dirty="0">
                <a:solidFill>
                  <a:srgbClr val="FFFFFF"/>
                </a:solidFill>
                <a:latin typeface="Verdana"/>
                <a:cs typeface="Verdana"/>
              </a:rPr>
              <a:t>A</a:t>
            </a:r>
            <a:r>
              <a:rPr sz="1800" spc="40" dirty="0">
                <a:solidFill>
                  <a:srgbClr val="FFFFFF"/>
                </a:solidFill>
                <a:latin typeface="Verdana"/>
                <a:cs typeface="Verdana"/>
              </a:rPr>
              <a:t>R</a:t>
            </a:r>
            <a:r>
              <a:rPr sz="1800" spc="55" dirty="0">
                <a:solidFill>
                  <a:srgbClr val="FFFFFF"/>
                </a:solidFill>
                <a:latin typeface="Verdana"/>
                <a:cs typeface="Verdana"/>
              </a:rPr>
              <a:t>AA</a:t>
            </a:r>
            <a:r>
              <a:rPr sz="1800" spc="114" dirty="0">
                <a:solidFill>
                  <a:srgbClr val="FFFFFF"/>
                </a:solidFill>
                <a:latin typeface="Verdana"/>
                <a:cs typeface="Verdana"/>
              </a:rPr>
              <a:t>N</a:t>
            </a:r>
            <a:endParaRPr sz="1800">
              <a:latin typeface="Verdana"/>
              <a:cs typeface="Verdana"/>
            </a:endParaRPr>
          </a:p>
        </p:txBody>
      </p:sp>
      <p:sp>
        <p:nvSpPr>
          <p:cNvPr id="18" name="object 18"/>
          <p:cNvSpPr/>
          <p:nvPr/>
        </p:nvSpPr>
        <p:spPr>
          <a:xfrm>
            <a:off x="3998023" y="3035109"/>
            <a:ext cx="176530" cy="320675"/>
          </a:xfrm>
          <a:custGeom>
            <a:avLst/>
            <a:gdLst/>
            <a:ahLst/>
            <a:cxnLst/>
            <a:rect l="l" t="t" r="r" b="b"/>
            <a:pathLst>
              <a:path w="176529" h="320675">
                <a:moveTo>
                  <a:pt x="69824" y="0"/>
                </a:moveTo>
                <a:lnTo>
                  <a:pt x="0" y="0"/>
                </a:lnTo>
                <a:lnTo>
                  <a:pt x="106616" y="160578"/>
                </a:lnTo>
                <a:lnTo>
                  <a:pt x="0" y="320344"/>
                </a:lnTo>
                <a:lnTo>
                  <a:pt x="69824" y="320344"/>
                </a:lnTo>
                <a:lnTo>
                  <a:pt x="176441" y="160578"/>
                </a:lnTo>
                <a:lnTo>
                  <a:pt x="69824" y="0"/>
                </a:lnTo>
                <a:close/>
              </a:path>
            </a:pathLst>
          </a:custGeom>
          <a:solidFill>
            <a:srgbClr val="1D3166"/>
          </a:solidFill>
        </p:spPr>
        <p:txBody>
          <a:bodyPr wrap="square" lIns="0" tIns="0" rIns="0" bIns="0" rtlCol="0"/>
          <a:lstStyle/>
          <a:p>
            <a:endParaRPr/>
          </a:p>
        </p:txBody>
      </p:sp>
      <p:sp>
        <p:nvSpPr>
          <p:cNvPr id="19" name="object 19"/>
          <p:cNvSpPr/>
          <p:nvPr/>
        </p:nvSpPr>
        <p:spPr>
          <a:xfrm>
            <a:off x="8035061" y="3059620"/>
            <a:ext cx="176530" cy="320675"/>
          </a:xfrm>
          <a:custGeom>
            <a:avLst/>
            <a:gdLst/>
            <a:ahLst/>
            <a:cxnLst/>
            <a:rect l="l" t="t" r="r" b="b"/>
            <a:pathLst>
              <a:path w="176529" h="320675">
                <a:moveTo>
                  <a:pt x="69824" y="0"/>
                </a:moveTo>
                <a:lnTo>
                  <a:pt x="0" y="0"/>
                </a:lnTo>
                <a:lnTo>
                  <a:pt x="106616" y="160578"/>
                </a:lnTo>
                <a:lnTo>
                  <a:pt x="0" y="320357"/>
                </a:lnTo>
                <a:lnTo>
                  <a:pt x="69824" y="320357"/>
                </a:lnTo>
                <a:lnTo>
                  <a:pt x="176441" y="160578"/>
                </a:lnTo>
                <a:lnTo>
                  <a:pt x="69824" y="0"/>
                </a:lnTo>
                <a:close/>
              </a:path>
            </a:pathLst>
          </a:custGeom>
          <a:solidFill>
            <a:srgbClr val="1D3166"/>
          </a:solidFill>
        </p:spPr>
        <p:txBody>
          <a:bodyPr wrap="square" lIns="0" tIns="0" rIns="0" bIns="0" rtlCol="0"/>
          <a:lstStyle/>
          <a:p>
            <a:endParaRPr/>
          </a:p>
        </p:txBody>
      </p:sp>
      <p:sp>
        <p:nvSpPr>
          <p:cNvPr id="20" name="object 20"/>
          <p:cNvSpPr/>
          <p:nvPr/>
        </p:nvSpPr>
        <p:spPr>
          <a:xfrm>
            <a:off x="8344484" y="4155554"/>
            <a:ext cx="3594735" cy="1494155"/>
          </a:xfrm>
          <a:custGeom>
            <a:avLst/>
            <a:gdLst/>
            <a:ahLst/>
            <a:cxnLst/>
            <a:rect l="l" t="t" r="r" b="b"/>
            <a:pathLst>
              <a:path w="3594734" h="1494154">
                <a:moveTo>
                  <a:pt x="2827007" y="0"/>
                </a:moveTo>
                <a:lnTo>
                  <a:pt x="726960" y="0"/>
                </a:lnTo>
                <a:lnTo>
                  <a:pt x="726960" y="774"/>
                </a:lnTo>
                <a:lnTo>
                  <a:pt x="0" y="774"/>
                </a:lnTo>
                <a:lnTo>
                  <a:pt x="0" y="869442"/>
                </a:lnTo>
                <a:lnTo>
                  <a:pt x="1727" y="869442"/>
                </a:lnTo>
                <a:lnTo>
                  <a:pt x="3479" y="901128"/>
                </a:lnTo>
                <a:lnTo>
                  <a:pt x="13784" y="962848"/>
                </a:lnTo>
                <a:lnTo>
                  <a:pt x="29273" y="1018362"/>
                </a:lnTo>
                <a:lnTo>
                  <a:pt x="50152" y="1071943"/>
                </a:lnTo>
                <a:lnTo>
                  <a:pt x="58343" y="1088123"/>
                </a:lnTo>
                <a:lnTo>
                  <a:pt x="76174" y="1123353"/>
                </a:lnTo>
                <a:lnTo>
                  <a:pt x="80314" y="1129931"/>
                </a:lnTo>
                <a:lnTo>
                  <a:pt x="81889" y="1132916"/>
                </a:lnTo>
                <a:lnTo>
                  <a:pt x="88823" y="1143431"/>
                </a:lnTo>
                <a:lnTo>
                  <a:pt x="107073" y="1172387"/>
                </a:lnTo>
                <a:lnTo>
                  <a:pt x="113347" y="1180592"/>
                </a:lnTo>
                <a:lnTo>
                  <a:pt x="116014" y="1184630"/>
                </a:lnTo>
                <a:lnTo>
                  <a:pt x="124091" y="1194638"/>
                </a:lnTo>
                <a:lnTo>
                  <a:pt x="142582" y="1218806"/>
                </a:lnTo>
                <a:lnTo>
                  <a:pt x="151345" y="1228369"/>
                </a:lnTo>
                <a:lnTo>
                  <a:pt x="155320" y="1233297"/>
                </a:lnTo>
                <a:lnTo>
                  <a:pt x="164058" y="1242275"/>
                </a:lnTo>
                <a:lnTo>
                  <a:pt x="182448" y="1262380"/>
                </a:lnTo>
                <a:lnTo>
                  <a:pt x="193992" y="1273035"/>
                </a:lnTo>
                <a:lnTo>
                  <a:pt x="199478" y="1278661"/>
                </a:lnTo>
                <a:lnTo>
                  <a:pt x="208470" y="1286383"/>
                </a:lnTo>
                <a:lnTo>
                  <a:pt x="226390" y="1302905"/>
                </a:lnTo>
                <a:lnTo>
                  <a:pt x="241033" y="1314323"/>
                </a:lnTo>
                <a:lnTo>
                  <a:pt x="248170" y="1320444"/>
                </a:lnTo>
                <a:lnTo>
                  <a:pt x="257098" y="1326845"/>
                </a:lnTo>
                <a:lnTo>
                  <a:pt x="274167" y="1340154"/>
                </a:lnTo>
                <a:lnTo>
                  <a:pt x="292150" y="1351978"/>
                </a:lnTo>
                <a:lnTo>
                  <a:pt x="301078" y="1358379"/>
                </a:lnTo>
                <a:lnTo>
                  <a:pt x="309638" y="1363459"/>
                </a:lnTo>
                <a:lnTo>
                  <a:pt x="325513" y="1373898"/>
                </a:lnTo>
                <a:lnTo>
                  <a:pt x="347090" y="1385747"/>
                </a:lnTo>
                <a:lnTo>
                  <a:pt x="357898" y="1392173"/>
                </a:lnTo>
                <a:lnTo>
                  <a:pt x="365823" y="1396034"/>
                </a:lnTo>
                <a:lnTo>
                  <a:pt x="380161" y="1403908"/>
                </a:lnTo>
                <a:lnTo>
                  <a:pt x="405599" y="1415402"/>
                </a:lnTo>
                <a:lnTo>
                  <a:pt x="418287" y="1421587"/>
                </a:lnTo>
                <a:lnTo>
                  <a:pt x="425348" y="1424330"/>
                </a:lnTo>
                <a:lnTo>
                  <a:pt x="437845" y="1429981"/>
                </a:lnTo>
                <a:lnTo>
                  <a:pt x="467461" y="1440699"/>
                </a:lnTo>
                <a:lnTo>
                  <a:pt x="481952" y="1446331"/>
                </a:lnTo>
                <a:lnTo>
                  <a:pt x="487933" y="1448108"/>
                </a:lnTo>
                <a:lnTo>
                  <a:pt x="498322" y="1451870"/>
                </a:lnTo>
                <a:lnTo>
                  <a:pt x="532561" y="1461380"/>
                </a:lnTo>
                <a:lnTo>
                  <a:pt x="548563" y="1466138"/>
                </a:lnTo>
                <a:lnTo>
                  <a:pt x="553262" y="1467129"/>
                </a:lnTo>
                <a:lnTo>
                  <a:pt x="561301" y="1469363"/>
                </a:lnTo>
                <a:lnTo>
                  <a:pt x="601078" y="1477209"/>
                </a:lnTo>
                <a:lnTo>
                  <a:pt x="617804" y="1480737"/>
                </a:lnTo>
                <a:lnTo>
                  <a:pt x="621042" y="1481151"/>
                </a:lnTo>
                <a:lnTo>
                  <a:pt x="626541" y="1482236"/>
                </a:lnTo>
                <a:lnTo>
                  <a:pt x="693788" y="1490264"/>
                </a:lnTo>
                <a:lnTo>
                  <a:pt x="726960" y="1491604"/>
                </a:lnTo>
                <a:lnTo>
                  <a:pt x="726960" y="1493238"/>
                </a:lnTo>
                <a:lnTo>
                  <a:pt x="767638" y="1493238"/>
                </a:lnTo>
                <a:lnTo>
                  <a:pt x="767638" y="1494020"/>
                </a:lnTo>
                <a:lnTo>
                  <a:pt x="2867672" y="1494020"/>
                </a:lnTo>
                <a:lnTo>
                  <a:pt x="2867672" y="1493246"/>
                </a:lnTo>
                <a:lnTo>
                  <a:pt x="3594646" y="1493246"/>
                </a:lnTo>
                <a:lnTo>
                  <a:pt x="3594646" y="624586"/>
                </a:lnTo>
                <a:lnTo>
                  <a:pt x="3592918" y="624586"/>
                </a:lnTo>
                <a:lnTo>
                  <a:pt x="3591153" y="592899"/>
                </a:lnTo>
                <a:lnTo>
                  <a:pt x="3580857" y="531177"/>
                </a:lnTo>
                <a:lnTo>
                  <a:pt x="3565372" y="475653"/>
                </a:lnTo>
                <a:lnTo>
                  <a:pt x="3544493" y="422084"/>
                </a:lnTo>
                <a:lnTo>
                  <a:pt x="3536289" y="405892"/>
                </a:lnTo>
                <a:lnTo>
                  <a:pt x="3518471" y="370662"/>
                </a:lnTo>
                <a:lnTo>
                  <a:pt x="3514318" y="364096"/>
                </a:lnTo>
                <a:lnTo>
                  <a:pt x="3512756" y="361099"/>
                </a:lnTo>
                <a:lnTo>
                  <a:pt x="3505809" y="350596"/>
                </a:lnTo>
                <a:lnTo>
                  <a:pt x="3487572" y="321640"/>
                </a:lnTo>
                <a:lnTo>
                  <a:pt x="3481285" y="313436"/>
                </a:lnTo>
                <a:lnTo>
                  <a:pt x="3478618" y="309384"/>
                </a:lnTo>
                <a:lnTo>
                  <a:pt x="3470541" y="299389"/>
                </a:lnTo>
                <a:lnTo>
                  <a:pt x="3452063" y="275221"/>
                </a:lnTo>
                <a:lnTo>
                  <a:pt x="3443300" y="265645"/>
                </a:lnTo>
                <a:lnTo>
                  <a:pt x="3439325" y="260718"/>
                </a:lnTo>
                <a:lnTo>
                  <a:pt x="3430587" y="251739"/>
                </a:lnTo>
                <a:lnTo>
                  <a:pt x="3412197" y="231635"/>
                </a:lnTo>
                <a:lnTo>
                  <a:pt x="3400640" y="220980"/>
                </a:lnTo>
                <a:lnTo>
                  <a:pt x="3395167" y="215353"/>
                </a:lnTo>
                <a:lnTo>
                  <a:pt x="3386175" y="207644"/>
                </a:lnTo>
                <a:lnTo>
                  <a:pt x="3368243" y="191109"/>
                </a:lnTo>
                <a:lnTo>
                  <a:pt x="3353612" y="179705"/>
                </a:lnTo>
                <a:lnTo>
                  <a:pt x="3346475" y="173583"/>
                </a:lnTo>
                <a:lnTo>
                  <a:pt x="3337547" y="167182"/>
                </a:lnTo>
                <a:lnTo>
                  <a:pt x="3320465" y="153860"/>
                </a:lnTo>
                <a:lnTo>
                  <a:pt x="3302482" y="142049"/>
                </a:lnTo>
                <a:lnTo>
                  <a:pt x="3293567" y="135648"/>
                </a:lnTo>
                <a:lnTo>
                  <a:pt x="3285007" y="130556"/>
                </a:lnTo>
                <a:lnTo>
                  <a:pt x="3269119" y="120116"/>
                </a:lnTo>
                <a:lnTo>
                  <a:pt x="3247542" y="108267"/>
                </a:lnTo>
                <a:lnTo>
                  <a:pt x="3236747" y="101841"/>
                </a:lnTo>
                <a:lnTo>
                  <a:pt x="3228822" y="97980"/>
                </a:lnTo>
                <a:lnTo>
                  <a:pt x="3214484" y="90106"/>
                </a:lnTo>
                <a:lnTo>
                  <a:pt x="3189033" y="78612"/>
                </a:lnTo>
                <a:lnTo>
                  <a:pt x="3176346" y="72440"/>
                </a:lnTo>
                <a:lnTo>
                  <a:pt x="3169297" y="69684"/>
                </a:lnTo>
                <a:lnTo>
                  <a:pt x="3156788" y="64046"/>
                </a:lnTo>
                <a:lnTo>
                  <a:pt x="3127184" y="53327"/>
                </a:lnTo>
                <a:lnTo>
                  <a:pt x="3112681" y="47688"/>
                </a:lnTo>
                <a:lnTo>
                  <a:pt x="3106712" y="45910"/>
                </a:lnTo>
                <a:lnTo>
                  <a:pt x="3096323" y="42151"/>
                </a:lnTo>
                <a:lnTo>
                  <a:pt x="3062084" y="32638"/>
                </a:lnTo>
                <a:lnTo>
                  <a:pt x="3046082" y="27889"/>
                </a:lnTo>
                <a:lnTo>
                  <a:pt x="3041383" y="26898"/>
                </a:lnTo>
                <a:lnTo>
                  <a:pt x="3033331" y="24663"/>
                </a:lnTo>
                <a:lnTo>
                  <a:pt x="2993567" y="16814"/>
                </a:lnTo>
                <a:lnTo>
                  <a:pt x="2976841" y="13284"/>
                </a:lnTo>
                <a:lnTo>
                  <a:pt x="2973603" y="12865"/>
                </a:lnTo>
                <a:lnTo>
                  <a:pt x="2968091" y="11785"/>
                </a:lnTo>
                <a:lnTo>
                  <a:pt x="2900857" y="3759"/>
                </a:lnTo>
                <a:lnTo>
                  <a:pt x="2867672" y="2412"/>
                </a:lnTo>
                <a:lnTo>
                  <a:pt x="2867672" y="787"/>
                </a:lnTo>
                <a:lnTo>
                  <a:pt x="2827007" y="787"/>
                </a:lnTo>
                <a:lnTo>
                  <a:pt x="2827007" y="0"/>
                </a:lnTo>
                <a:close/>
              </a:path>
            </a:pathLst>
          </a:custGeom>
          <a:solidFill>
            <a:srgbClr val="1D3166"/>
          </a:solidFill>
        </p:spPr>
        <p:txBody>
          <a:bodyPr wrap="square" lIns="0" tIns="0" rIns="0" bIns="0" rtlCol="0"/>
          <a:lstStyle/>
          <a:p>
            <a:endParaRPr/>
          </a:p>
        </p:txBody>
      </p:sp>
      <p:sp>
        <p:nvSpPr>
          <p:cNvPr id="21" name="object 21"/>
          <p:cNvSpPr txBox="1"/>
          <p:nvPr/>
        </p:nvSpPr>
        <p:spPr>
          <a:xfrm>
            <a:off x="9088386" y="4420183"/>
            <a:ext cx="2106930" cy="845819"/>
          </a:xfrm>
          <a:prstGeom prst="rect">
            <a:avLst/>
          </a:prstGeom>
        </p:spPr>
        <p:txBody>
          <a:bodyPr vert="horz" wrap="square" lIns="0" tIns="13970" rIns="0" bIns="0" rtlCol="0">
            <a:spAutoFit/>
          </a:bodyPr>
          <a:lstStyle/>
          <a:p>
            <a:pPr marL="12065" marR="5080" indent="635" algn="ctr">
              <a:lnSpc>
                <a:spcPct val="99400"/>
              </a:lnSpc>
              <a:spcBef>
                <a:spcPts val="110"/>
              </a:spcBef>
            </a:pPr>
            <a:r>
              <a:rPr sz="1800" spc="45" dirty="0">
                <a:solidFill>
                  <a:srgbClr val="FFFFFF"/>
                </a:solidFill>
                <a:latin typeface="Verdana"/>
                <a:cs typeface="Verdana"/>
              </a:rPr>
              <a:t>Di</a:t>
            </a:r>
            <a:r>
              <a:rPr sz="1800" spc="-65" dirty="0">
                <a:solidFill>
                  <a:srgbClr val="FFFFFF"/>
                </a:solidFill>
                <a:latin typeface="Verdana"/>
                <a:cs typeface="Verdana"/>
              </a:rPr>
              <a:t>s</a:t>
            </a:r>
            <a:r>
              <a:rPr sz="1800" spc="5" dirty="0">
                <a:solidFill>
                  <a:srgbClr val="FFFFFF"/>
                </a:solidFill>
                <a:latin typeface="Verdana"/>
                <a:cs typeface="Verdana"/>
              </a:rPr>
              <a:t>u</a:t>
            </a:r>
            <a:r>
              <a:rPr sz="1800" dirty="0">
                <a:solidFill>
                  <a:srgbClr val="FFFFFF"/>
                </a:solidFill>
                <a:latin typeface="Verdana"/>
                <a:cs typeface="Verdana"/>
              </a:rPr>
              <a:t>s</a:t>
            </a:r>
            <a:r>
              <a:rPr sz="1800" spc="75" dirty="0">
                <a:solidFill>
                  <a:srgbClr val="FFFFFF"/>
                </a:solidFill>
                <a:latin typeface="Verdana"/>
                <a:cs typeface="Verdana"/>
              </a:rPr>
              <a:t>un</a:t>
            </a:r>
            <a:r>
              <a:rPr sz="1800" spc="-165" dirty="0">
                <a:solidFill>
                  <a:srgbClr val="FFFFFF"/>
                </a:solidFill>
                <a:latin typeface="Verdana"/>
                <a:cs typeface="Verdana"/>
              </a:rPr>
              <a:t> </a:t>
            </a:r>
            <a:r>
              <a:rPr sz="1800" spc="10" dirty="0">
                <a:solidFill>
                  <a:srgbClr val="FFFFFF"/>
                </a:solidFill>
                <a:latin typeface="Verdana"/>
                <a:cs typeface="Verdana"/>
              </a:rPr>
              <a:t>o</a:t>
            </a:r>
            <a:r>
              <a:rPr sz="1800" spc="5" dirty="0">
                <a:solidFill>
                  <a:srgbClr val="FFFFFF"/>
                </a:solidFill>
                <a:latin typeface="Verdana"/>
                <a:cs typeface="Verdana"/>
              </a:rPr>
              <a:t>l</a:t>
            </a:r>
            <a:r>
              <a:rPr sz="1800" spc="10" dirty="0">
                <a:solidFill>
                  <a:srgbClr val="FFFFFF"/>
                </a:solidFill>
                <a:latin typeface="Verdana"/>
                <a:cs typeface="Verdana"/>
              </a:rPr>
              <a:t>e</a:t>
            </a:r>
            <a:r>
              <a:rPr sz="1800" spc="55" dirty="0">
                <a:solidFill>
                  <a:srgbClr val="FFFFFF"/>
                </a:solidFill>
                <a:latin typeface="Verdana"/>
                <a:cs typeface="Verdana"/>
              </a:rPr>
              <a:t>h  pe</a:t>
            </a:r>
            <a:r>
              <a:rPr sz="1800" spc="155" dirty="0">
                <a:solidFill>
                  <a:srgbClr val="FFFFFF"/>
                </a:solidFill>
                <a:latin typeface="Verdana"/>
                <a:cs typeface="Verdana"/>
              </a:rPr>
              <a:t>m</a:t>
            </a:r>
            <a:r>
              <a:rPr sz="1800" spc="-10" dirty="0">
                <a:solidFill>
                  <a:srgbClr val="FFFFFF"/>
                </a:solidFill>
                <a:latin typeface="Verdana"/>
                <a:cs typeface="Verdana"/>
              </a:rPr>
              <a:t>ili</a:t>
            </a:r>
            <a:r>
              <a:rPr sz="1800" spc="20" dirty="0">
                <a:solidFill>
                  <a:srgbClr val="FFFFFF"/>
                </a:solidFill>
                <a:latin typeface="Verdana"/>
                <a:cs typeface="Verdana"/>
              </a:rPr>
              <a:t>k</a:t>
            </a:r>
            <a:r>
              <a:rPr sz="1800" spc="-220" dirty="0">
                <a:solidFill>
                  <a:srgbClr val="FFFFFF"/>
                </a:solidFill>
                <a:latin typeface="Verdana"/>
                <a:cs typeface="Verdana"/>
              </a:rPr>
              <a:t>/</a:t>
            </a:r>
            <a:r>
              <a:rPr sz="1800" spc="55" dirty="0">
                <a:solidFill>
                  <a:srgbClr val="FFFFFF"/>
                </a:solidFill>
                <a:latin typeface="Verdana"/>
                <a:cs typeface="Verdana"/>
              </a:rPr>
              <a:t>pe</a:t>
            </a:r>
            <a:r>
              <a:rPr sz="1800" spc="65" dirty="0">
                <a:solidFill>
                  <a:srgbClr val="FFFFFF"/>
                </a:solidFill>
                <a:latin typeface="Verdana"/>
                <a:cs typeface="Verdana"/>
              </a:rPr>
              <a:t>n</a:t>
            </a:r>
            <a:r>
              <a:rPr sz="1800" spc="110" dirty="0">
                <a:solidFill>
                  <a:srgbClr val="FFFFFF"/>
                </a:solidFill>
                <a:latin typeface="Verdana"/>
                <a:cs typeface="Verdana"/>
              </a:rPr>
              <a:t>g</a:t>
            </a:r>
            <a:r>
              <a:rPr sz="1800" spc="10" dirty="0">
                <a:solidFill>
                  <a:srgbClr val="FFFFFF"/>
                </a:solidFill>
                <a:latin typeface="Verdana"/>
                <a:cs typeface="Verdana"/>
              </a:rPr>
              <a:t>e</a:t>
            </a:r>
            <a:r>
              <a:rPr sz="1800" spc="-10" dirty="0">
                <a:solidFill>
                  <a:srgbClr val="FFFFFF"/>
                </a:solidFill>
                <a:latin typeface="Verdana"/>
                <a:cs typeface="Verdana"/>
              </a:rPr>
              <a:t>l</a:t>
            </a:r>
            <a:r>
              <a:rPr sz="1800" spc="30" dirty="0">
                <a:solidFill>
                  <a:srgbClr val="FFFFFF"/>
                </a:solidFill>
                <a:latin typeface="Verdana"/>
                <a:cs typeface="Verdana"/>
              </a:rPr>
              <a:t>o</a:t>
            </a:r>
            <a:r>
              <a:rPr sz="1800" spc="-10" dirty="0">
                <a:solidFill>
                  <a:srgbClr val="FFFFFF"/>
                </a:solidFill>
                <a:latin typeface="Verdana"/>
                <a:cs typeface="Verdana"/>
              </a:rPr>
              <a:t>l</a:t>
            </a:r>
            <a:r>
              <a:rPr sz="1800" spc="-15" dirty="0">
                <a:solidFill>
                  <a:srgbClr val="FFFFFF"/>
                </a:solidFill>
                <a:latin typeface="Verdana"/>
                <a:cs typeface="Verdana"/>
              </a:rPr>
              <a:t>a  </a:t>
            </a:r>
            <a:r>
              <a:rPr sz="1800" spc="55" dirty="0">
                <a:solidFill>
                  <a:srgbClr val="FFFFFF"/>
                </a:solidFill>
                <a:latin typeface="Verdana"/>
                <a:cs typeface="Verdana"/>
              </a:rPr>
              <a:t>bangunan</a:t>
            </a:r>
            <a:endParaRPr sz="1800" dirty="0">
              <a:latin typeface="Verdana"/>
              <a:cs typeface="Verdana"/>
            </a:endParaRPr>
          </a:p>
        </p:txBody>
      </p:sp>
      <p:sp>
        <p:nvSpPr>
          <p:cNvPr id="22" name="object 22"/>
          <p:cNvSpPr/>
          <p:nvPr/>
        </p:nvSpPr>
        <p:spPr>
          <a:xfrm>
            <a:off x="4307433" y="4155554"/>
            <a:ext cx="3594735" cy="1494155"/>
          </a:xfrm>
          <a:custGeom>
            <a:avLst/>
            <a:gdLst/>
            <a:ahLst/>
            <a:cxnLst/>
            <a:rect l="l" t="t" r="r" b="b"/>
            <a:pathLst>
              <a:path w="3594734" h="1494154">
                <a:moveTo>
                  <a:pt x="2827020" y="0"/>
                </a:moveTo>
                <a:lnTo>
                  <a:pt x="726973" y="0"/>
                </a:lnTo>
                <a:lnTo>
                  <a:pt x="726973" y="774"/>
                </a:lnTo>
                <a:lnTo>
                  <a:pt x="0" y="774"/>
                </a:lnTo>
                <a:lnTo>
                  <a:pt x="0" y="869442"/>
                </a:lnTo>
                <a:lnTo>
                  <a:pt x="1739" y="869442"/>
                </a:lnTo>
                <a:lnTo>
                  <a:pt x="3492" y="901128"/>
                </a:lnTo>
                <a:lnTo>
                  <a:pt x="13789" y="962848"/>
                </a:lnTo>
                <a:lnTo>
                  <a:pt x="29273" y="1018362"/>
                </a:lnTo>
                <a:lnTo>
                  <a:pt x="50164" y="1071943"/>
                </a:lnTo>
                <a:lnTo>
                  <a:pt x="52552" y="1076655"/>
                </a:lnTo>
                <a:lnTo>
                  <a:pt x="53263" y="1078445"/>
                </a:lnTo>
                <a:lnTo>
                  <a:pt x="58356" y="1088123"/>
                </a:lnTo>
                <a:lnTo>
                  <a:pt x="76187" y="1123353"/>
                </a:lnTo>
                <a:lnTo>
                  <a:pt x="80327" y="1129931"/>
                </a:lnTo>
                <a:lnTo>
                  <a:pt x="81902" y="1132916"/>
                </a:lnTo>
                <a:lnTo>
                  <a:pt x="88836" y="1143431"/>
                </a:lnTo>
                <a:lnTo>
                  <a:pt x="107086" y="1172387"/>
                </a:lnTo>
                <a:lnTo>
                  <a:pt x="113360" y="1180592"/>
                </a:lnTo>
                <a:lnTo>
                  <a:pt x="116027" y="1184630"/>
                </a:lnTo>
                <a:lnTo>
                  <a:pt x="124104" y="1194638"/>
                </a:lnTo>
                <a:lnTo>
                  <a:pt x="142595" y="1218806"/>
                </a:lnTo>
                <a:lnTo>
                  <a:pt x="151345" y="1228369"/>
                </a:lnTo>
                <a:lnTo>
                  <a:pt x="155321" y="1233297"/>
                </a:lnTo>
                <a:lnTo>
                  <a:pt x="164058" y="1242275"/>
                </a:lnTo>
                <a:lnTo>
                  <a:pt x="182448" y="1262380"/>
                </a:lnTo>
                <a:lnTo>
                  <a:pt x="194005" y="1273035"/>
                </a:lnTo>
                <a:lnTo>
                  <a:pt x="199478" y="1278661"/>
                </a:lnTo>
                <a:lnTo>
                  <a:pt x="208483" y="1286383"/>
                </a:lnTo>
                <a:lnTo>
                  <a:pt x="226402" y="1302905"/>
                </a:lnTo>
                <a:lnTo>
                  <a:pt x="241033" y="1314323"/>
                </a:lnTo>
                <a:lnTo>
                  <a:pt x="248170" y="1320444"/>
                </a:lnTo>
                <a:lnTo>
                  <a:pt x="257098" y="1326845"/>
                </a:lnTo>
                <a:lnTo>
                  <a:pt x="274180" y="1340154"/>
                </a:lnTo>
                <a:lnTo>
                  <a:pt x="292163" y="1351978"/>
                </a:lnTo>
                <a:lnTo>
                  <a:pt x="301091" y="1358379"/>
                </a:lnTo>
                <a:lnTo>
                  <a:pt x="309651" y="1363459"/>
                </a:lnTo>
                <a:lnTo>
                  <a:pt x="325526" y="1373898"/>
                </a:lnTo>
                <a:lnTo>
                  <a:pt x="347103" y="1385747"/>
                </a:lnTo>
                <a:lnTo>
                  <a:pt x="357898" y="1392173"/>
                </a:lnTo>
                <a:lnTo>
                  <a:pt x="365836" y="1396034"/>
                </a:lnTo>
                <a:lnTo>
                  <a:pt x="380174" y="1403908"/>
                </a:lnTo>
                <a:lnTo>
                  <a:pt x="405612" y="1415402"/>
                </a:lnTo>
                <a:lnTo>
                  <a:pt x="418299" y="1421587"/>
                </a:lnTo>
                <a:lnTo>
                  <a:pt x="425361" y="1424330"/>
                </a:lnTo>
                <a:lnTo>
                  <a:pt x="437857" y="1429981"/>
                </a:lnTo>
                <a:lnTo>
                  <a:pt x="467474" y="1440699"/>
                </a:lnTo>
                <a:lnTo>
                  <a:pt x="481964" y="1446331"/>
                </a:lnTo>
                <a:lnTo>
                  <a:pt x="487934" y="1448108"/>
                </a:lnTo>
                <a:lnTo>
                  <a:pt x="498322" y="1451870"/>
                </a:lnTo>
                <a:lnTo>
                  <a:pt x="532574" y="1461380"/>
                </a:lnTo>
                <a:lnTo>
                  <a:pt x="548576" y="1466138"/>
                </a:lnTo>
                <a:lnTo>
                  <a:pt x="553262" y="1467129"/>
                </a:lnTo>
                <a:lnTo>
                  <a:pt x="561314" y="1469363"/>
                </a:lnTo>
                <a:lnTo>
                  <a:pt x="601078" y="1477209"/>
                </a:lnTo>
                <a:lnTo>
                  <a:pt x="617816" y="1480737"/>
                </a:lnTo>
                <a:lnTo>
                  <a:pt x="621055" y="1481151"/>
                </a:lnTo>
                <a:lnTo>
                  <a:pt x="626554" y="1482236"/>
                </a:lnTo>
                <a:lnTo>
                  <a:pt x="693788" y="1490264"/>
                </a:lnTo>
                <a:lnTo>
                  <a:pt x="726973" y="1491604"/>
                </a:lnTo>
                <a:lnTo>
                  <a:pt x="726973" y="1493238"/>
                </a:lnTo>
                <a:lnTo>
                  <a:pt x="767638" y="1493238"/>
                </a:lnTo>
                <a:lnTo>
                  <a:pt x="767638" y="1494020"/>
                </a:lnTo>
                <a:lnTo>
                  <a:pt x="2867685" y="1494020"/>
                </a:lnTo>
                <a:lnTo>
                  <a:pt x="2867685" y="1493246"/>
                </a:lnTo>
                <a:lnTo>
                  <a:pt x="3594658" y="1493246"/>
                </a:lnTo>
                <a:lnTo>
                  <a:pt x="3594658" y="624586"/>
                </a:lnTo>
                <a:lnTo>
                  <a:pt x="3592931" y="624586"/>
                </a:lnTo>
                <a:lnTo>
                  <a:pt x="3591166" y="592899"/>
                </a:lnTo>
                <a:lnTo>
                  <a:pt x="3590696" y="588416"/>
                </a:lnTo>
                <a:lnTo>
                  <a:pt x="3580869" y="531177"/>
                </a:lnTo>
                <a:lnTo>
                  <a:pt x="3565385" y="475653"/>
                </a:lnTo>
                <a:lnTo>
                  <a:pt x="3544493" y="422084"/>
                </a:lnTo>
                <a:lnTo>
                  <a:pt x="3536302" y="405892"/>
                </a:lnTo>
                <a:lnTo>
                  <a:pt x="3518471" y="370662"/>
                </a:lnTo>
                <a:lnTo>
                  <a:pt x="3514331" y="364096"/>
                </a:lnTo>
                <a:lnTo>
                  <a:pt x="3512756" y="361099"/>
                </a:lnTo>
                <a:lnTo>
                  <a:pt x="3505822" y="350596"/>
                </a:lnTo>
                <a:lnTo>
                  <a:pt x="3487572" y="321640"/>
                </a:lnTo>
                <a:lnTo>
                  <a:pt x="3481298" y="313436"/>
                </a:lnTo>
                <a:lnTo>
                  <a:pt x="3478631" y="309384"/>
                </a:lnTo>
                <a:lnTo>
                  <a:pt x="3470554" y="299389"/>
                </a:lnTo>
                <a:lnTo>
                  <a:pt x="3452063" y="275221"/>
                </a:lnTo>
                <a:lnTo>
                  <a:pt x="3443312" y="265645"/>
                </a:lnTo>
                <a:lnTo>
                  <a:pt x="3439337" y="260718"/>
                </a:lnTo>
                <a:lnTo>
                  <a:pt x="3430600" y="251739"/>
                </a:lnTo>
                <a:lnTo>
                  <a:pt x="3412210" y="231635"/>
                </a:lnTo>
                <a:lnTo>
                  <a:pt x="3400653" y="220980"/>
                </a:lnTo>
                <a:lnTo>
                  <a:pt x="3395179" y="215353"/>
                </a:lnTo>
                <a:lnTo>
                  <a:pt x="3386175" y="207644"/>
                </a:lnTo>
                <a:lnTo>
                  <a:pt x="3368255" y="191109"/>
                </a:lnTo>
                <a:lnTo>
                  <a:pt x="3353625" y="179705"/>
                </a:lnTo>
                <a:lnTo>
                  <a:pt x="3346488" y="173583"/>
                </a:lnTo>
                <a:lnTo>
                  <a:pt x="3337559" y="167182"/>
                </a:lnTo>
                <a:lnTo>
                  <a:pt x="3320478" y="153860"/>
                </a:lnTo>
                <a:lnTo>
                  <a:pt x="3302495" y="142049"/>
                </a:lnTo>
                <a:lnTo>
                  <a:pt x="3293567" y="135648"/>
                </a:lnTo>
                <a:lnTo>
                  <a:pt x="3285007" y="130556"/>
                </a:lnTo>
                <a:lnTo>
                  <a:pt x="3269132" y="120116"/>
                </a:lnTo>
                <a:lnTo>
                  <a:pt x="3247555" y="108267"/>
                </a:lnTo>
                <a:lnTo>
                  <a:pt x="3236760" y="101841"/>
                </a:lnTo>
                <a:lnTo>
                  <a:pt x="3228822" y="97980"/>
                </a:lnTo>
                <a:lnTo>
                  <a:pt x="3214484" y="90106"/>
                </a:lnTo>
                <a:lnTo>
                  <a:pt x="3189046" y="78612"/>
                </a:lnTo>
                <a:lnTo>
                  <a:pt x="3176358" y="72440"/>
                </a:lnTo>
                <a:lnTo>
                  <a:pt x="3169297" y="69684"/>
                </a:lnTo>
                <a:lnTo>
                  <a:pt x="3156800" y="64046"/>
                </a:lnTo>
                <a:lnTo>
                  <a:pt x="3127184" y="53327"/>
                </a:lnTo>
                <a:lnTo>
                  <a:pt x="3112693" y="47688"/>
                </a:lnTo>
                <a:lnTo>
                  <a:pt x="3106724" y="45910"/>
                </a:lnTo>
                <a:lnTo>
                  <a:pt x="3096336" y="42151"/>
                </a:lnTo>
                <a:lnTo>
                  <a:pt x="3062097" y="32638"/>
                </a:lnTo>
                <a:lnTo>
                  <a:pt x="3046082" y="27889"/>
                </a:lnTo>
                <a:lnTo>
                  <a:pt x="3041396" y="26898"/>
                </a:lnTo>
                <a:lnTo>
                  <a:pt x="3033344" y="24663"/>
                </a:lnTo>
                <a:lnTo>
                  <a:pt x="2993580" y="16814"/>
                </a:lnTo>
                <a:lnTo>
                  <a:pt x="2976841" y="13284"/>
                </a:lnTo>
                <a:lnTo>
                  <a:pt x="2973603" y="12865"/>
                </a:lnTo>
                <a:lnTo>
                  <a:pt x="2968104" y="11785"/>
                </a:lnTo>
                <a:lnTo>
                  <a:pt x="2900870" y="3759"/>
                </a:lnTo>
                <a:lnTo>
                  <a:pt x="2867685" y="2412"/>
                </a:lnTo>
                <a:lnTo>
                  <a:pt x="2867685" y="787"/>
                </a:lnTo>
                <a:lnTo>
                  <a:pt x="2827020" y="787"/>
                </a:lnTo>
                <a:lnTo>
                  <a:pt x="2827020" y="0"/>
                </a:lnTo>
                <a:close/>
              </a:path>
            </a:pathLst>
          </a:custGeom>
          <a:solidFill>
            <a:srgbClr val="1D3166"/>
          </a:solidFill>
        </p:spPr>
        <p:txBody>
          <a:bodyPr wrap="square" lIns="0" tIns="0" rIns="0" bIns="0" rtlCol="0"/>
          <a:lstStyle/>
          <a:p>
            <a:endParaRPr/>
          </a:p>
        </p:txBody>
      </p:sp>
      <p:sp>
        <p:nvSpPr>
          <p:cNvPr id="23" name="object 23"/>
          <p:cNvSpPr txBox="1"/>
          <p:nvPr/>
        </p:nvSpPr>
        <p:spPr>
          <a:xfrm>
            <a:off x="4617275" y="4470907"/>
            <a:ext cx="2975610" cy="845819"/>
          </a:xfrm>
          <a:prstGeom prst="rect">
            <a:avLst/>
          </a:prstGeom>
        </p:spPr>
        <p:txBody>
          <a:bodyPr vert="horz" wrap="square" lIns="0" tIns="13970" rIns="0" bIns="0" rtlCol="0">
            <a:spAutoFit/>
          </a:bodyPr>
          <a:lstStyle/>
          <a:p>
            <a:pPr marL="12065" marR="5080" indent="-635" algn="ctr">
              <a:lnSpc>
                <a:spcPct val="99400"/>
              </a:lnSpc>
              <a:spcBef>
                <a:spcPts val="110"/>
              </a:spcBef>
            </a:pPr>
            <a:r>
              <a:rPr sz="1800" spc="50" dirty="0">
                <a:solidFill>
                  <a:srgbClr val="FFFFFF"/>
                </a:solidFill>
                <a:latin typeface="Verdana"/>
                <a:cs typeface="Verdana"/>
              </a:rPr>
              <a:t>L</a:t>
            </a:r>
            <a:r>
              <a:rPr sz="1800" spc="60" dirty="0">
                <a:solidFill>
                  <a:srgbClr val="FFFFFF"/>
                </a:solidFill>
                <a:latin typeface="Verdana"/>
                <a:cs typeface="Verdana"/>
              </a:rPr>
              <a:t>A</a:t>
            </a:r>
            <a:r>
              <a:rPr sz="1800" spc="200" dirty="0">
                <a:solidFill>
                  <a:srgbClr val="FFFFFF"/>
                </a:solidFill>
                <a:latin typeface="Verdana"/>
                <a:cs typeface="Verdana"/>
              </a:rPr>
              <a:t>P</a:t>
            </a:r>
            <a:r>
              <a:rPr sz="1800" spc="75" dirty="0">
                <a:solidFill>
                  <a:srgbClr val="FFFFFF"/>
                </a:solidFill>
                <a:latin typeface="Verdana"/>
                <a:cs typeface="Verdana"/>
              </a:rPr>
              <a:t>O</a:t>
            </a:r>
            <a:r>
              <a:rPr sz="1800" spc="60" dirty="0">
                <a:solidFill>
                  <a:srgbClr val="FFFFFF"/>
                </a:solidFill>
                <a:latin typeface="Verdana"/>
                <a:cs typeface="Verdana"/>
              </a:rPr>
              <a:t>R</a:t>
            </a:r>
            <a:r>
              <a:rPr sz="1800" spc="55" dirty="0">
                <a:solidFill>
                  <a:srgbClr val="FFFFFF"/>
                </a:solidFill>
                <a:latin typeface="Verdana"/>
                <a:cs typeface="Verdana"/>
              </a:rPr>
              <a:t>A</a:t>
            </a:r>
            <a:r>
              <a:rPr sz="1800" spc="114" dirty="0">
                <a:solidFill>
                  <a:srgbClr val="FFFFFF"/>
                </a:solidFill>
                <a:latin typeface="Verdana"/>
                <a:cs typeface="Verdana"/>
              </a:rPr>
              <a:t>N</a:t>
            </a:r>
            <a:r>
              <a:rPr sz="1800" spc="-160" dirty="0">
                <a:solidFill>
                  <a:srgbClr val="FFFFFF"/>
                </a:solidFill>
                <a:latin typeface="Verdana"/>
                <a:cs typeface="Verdana"/>
              </a:rPr>
              <a:t> </a:t>
            </a:r>
            <a:r>
              <a:rPr sz="1800" spc="25" dirty="0">
                <a:solidFill>
                  <a:srgbClr val="FFFFFF"/>
                </a:solidFill>
                <a:latin typeface="Verdana"/>
                <a:cs typeface="Verdana"/>
              </a:rPr>
              <a:t>K</a:t>
            </a:r>
            <a:r>
              <a:rPr sz="1800" spc="60" dirty="0">
                <a:solidFill>
                  <a:srgbClr val="FFFFFF"/>
                </a:solidFill>
                <a:latin typeface="Verdana"/>
                <a:cs typeface="Verdana"/>
              </a:rPr>
              <a:t>E</a:t>
            </a:r>
            <a:r>
              <a:rPr sz="1800" spc="-10" dirty="0">
                <a:solidFill>
                  <a:srgbClr val="FFFFFF"/>
                </a:solidFill>
                <a:latin typeface="Verdana"/>
                <a:cs typeface="Verdana"/>
              </a:rPr>
              <a:t>G</a:t>
            </a:r>
            <a:r>
              <a:rPr sz="1800" spc="-225" dirty="0">
                <a:solidFill>
                  <a:srgbClr val="FFFFFF"/>
                </a:solidFill>
                <a:latin typeface="Verdana"/>
                <a:cs typeface="Verdana"/>
              </a:rPr>
              <a:t>I</a:t>
            </a:r>
            <a:r>
              <a:rPr sz="1800" spc="55" dirty="0">
                <a:solidFill>
                  <a:srgbClr val="FFFFFF"/>
                </a:solidFill>
                <a:latin typeface="Verdana"/>
                <a:cs typeface="Verdana"/>
              </a:rPr>
              <a:t>A</a:t>
            </a:r>
            <a:r>
              <a:rPr sz="1800" spc="-80" dirty="0">
                <a:solidFill>
                  <a:srgbClr val="FFFFFF"/>
                </a:solidFill>
                <a:latin typeface="Verdana"/>
                <a:cs typeface="Verdana"/>
              </a:rPr>
              <a:t>T</a:t>
            </a:r>
            <a:r>
              <a:rPr sz="1800" spc="55" dirty="0">
                <a:solidFill>
                  <a:srgbClr val="FFFFFF"/>
                </a:solidFill>
                <a:latin typeface="Verdana"/>
                <a:cs typeface="Verdana"/>
              </a:rPr>
              <a:t>A</a:t>
            </a:r>
            <a:r>
              <a:rPr sz="1800" spc="75" dirty="0">
                <a:solidFill>
                  <a:srgbClr val="FFFFFF"/>
                </a:solidFill>
                <a:latin typeface="Verdana"/>
                <a:cs typeface="Verdana"/>
              </a:rPr>
              <a:t>N  </a:t>
            </a:r>
            <a:r>
              <a:rPr sz="1800" spc="135" dirty="0">
                <a:solidFill>
                  <a:srgbClr val="FFFFFF"/>
                </a:solidFill>
                <a:latin typeface="Verdana"/>
                <a:cs typeface="Verdana"/>
              </a:rPr>
              <a:t>PE</a:t>
            </a:r>
            <a:r>
              <a:rPr sz="1800" spc="195" dirty="0">
                <a:solidFill>
                  <a:srgbClr val="FFFFFF"/>
                </a:solidFill>
                <a:latin typeface="Verdana"/>
                <a:cs typeface="Verdana"/>
              </a:rPr>
              <a:t>M</a:t>
            </a:r>
            <a:r>
              <a:rPr sz="1800" spc="55" dirty="0">
                <a:solidFill>
                  <a:srgbClr val="FFFFFF"/>
                </a:solidFill>
                <a:latin typeface="Verdana"/>
                <a:cs typeface="Verdana"/>
              </a:rPr>
              <a:t>A</a:t>
            </a:r>
            <a:r>
              <a:rPr sz="1800" spc="110" dirty="0">
                <a:solidFill>
                  <a:srgbClr val="FFFFFF"/>
                </a:solidFill>
                <a:latin typeface="Verdana"/>
                <a:cs typeface="Verdana"/>
              </a:rPr>
              <a:t>N</a:t>
            </a:r>
            <a:r>
              <a:rPr sz="1800" spc="95" dirty="0">
                <a:solidFill>
                  <a:srgbClr val="FFFFFF"/>
                </a:solidFill>
                <a:latin typeface="Verdana"/>
                <a:cs typeface="Verdana"/>
              </a:rPr>
              <a:t>F</a:t>
            </a:r>
            <a:r>
              <a:rPr sz="1800" spc="55" dirty="0">
                <a:solidFill>
                  <a:srgbClr val="FFFFFF"/>
                </a:solidFill>
                <a:latin typeface="Verdana"/>
                <a:cs typeface="Verdana"/>
              </a:rPr>
              <a:t>AA</a:t>
            </a:r>
            <a:r>
              <a:rPr sz="1800" spc="-80" dirty="0">
                <a:solidFill>
                  <a:srgbClr val="FFFFFF"/>
                </a:solidFill>
                <a:latin typeface="Verdana"/>
                <a:cs typeface="Verdana"/>
              </a:rPr>
              <a:t>T</a:t>
            </a:r>
            <a:r>
              <a:rPr sz="1800" spc="55" dirty="0">
                <a:solidFill>
                  <a:srgbClr val="FFFFFF"/>
                </a:solidFill>
                <a:latin typeface="Verdana"/>
                <a:cs typeface="Verdana"/>
              </a:rPr>
              <a:t>A</a:t>
            </a:r>
            <a:r>
              <a:rPr sz="1800" spc="114" dirty="0">
                <a:solidFill>
                  <a:srgbClr val="FFFFFF"/>
                </a:solidFill>
                <a:latin typeface="Verdana"/>
                <a:cs typeface="Verdana"/>
              </a:rPr>
              <a:t>N</a:t>
            </a:r>
            <a:r>
              <a:rPr sz="1800" spc="-160" dirty="0">
                <a:solidFill>
                  <a:srgbClr val="FFFFFF"/>
                </a:solidFill>
                <a:latin typeface="Verdana"/>
                <a:cs typeface="Verdana"/>
              </a:rPr>
              <a:t> </a:t>
            </a:r>
            <a:r>
              <a:rPr sz="1800" spc="120" dirty="0">
                <a:solidFill>
                  <a:srgbClr val="FFFFFF"/>
                </a:solidFill>
                <a:latin typeface="Verdana"/>
                <a:cs typeface="Verdana"/>
              </a:rPr>
              <a:t>PR</a:t>
            </a:r>
            <a:r>
              <a:rPr sz="1800" spc="90" dirty="0">
                <a:solidFill>
                  <a:srgbClr val="FFFFFF"/>
                </a:solidFill>
                <a:latin typeface="Verdana"/>
                <a:cs typeface="Verdana"/>
              </a:rPr>
              <a:t>O</a:t>
            </a:r>
            <a:r>
              <a:rPr sz="1800" spc="95" dirty="0">
                <a:solidFill>
                  <a:srgbClr val="FFFFFF"/>
                </a:solidFill>
                <a:latin typeface="Verdana"/>
                <a:cs typeface="Verdana"/>
              </a:rPr>
              <a:t>D</a:t>
            </a:r>
            <a:r>
              <a:rPr sz="1800" spc="100" dirty="0">
                <a:solidFill>
                  <a:srgbClr val="FFFFFF"/>
                </a:solidFill>
                <a:latin typeface="Verdana"/>
                <a:cs typeface="Verdana"/>
              </a:rPr>
              <a:t>U</a:t>
            </a:r>
            <a:r>
              <a:rPr sz="1800" spc="20" dirty="0">
                <a:solidFill>
                  <a:srgbClr val="FFFFFF"/>
                </a:solidFill>
                <a:latin typeface="Verdana"/>
                <a:cs typeface="Verdana"/>
              </a:rPr>
              <a:t>K  </a:t>
            </a:r>
            <a:r>
              <a:rPr sz="1800" spc="-15" dirty="0">
                <a:solidFill>
                  <a:srgbClr val="FFFFFF"/>
                </a:solidFill>
                <a:latin typeface="Verdana"/>
                <a:cs typeface="Verdana"/>
              </a:rPr>
              <a:t>KONSTRUKSI</a:t>
            </a:r>
            <a:endParaRPr sz="1800">
              <a:latin typeface="Verdana"/>
              <a:cs typeface="Verdana"/>
            </a:endParaRPr>
          </a:p>
        </p:txBody>
      </p:sp>
      <p:sp>
        <p:nvSpPr>
          <p:cNvPr id="24" name="object 24"/>
          <p:cNvSpPr/>
          <p:nvPr/>
        </p:nvSpPr>
        <p:spPr>
          <a:xfrm>
            <a:off x="270395" y="4155554"/>
            <a:ext cx="3594735" cy="1494155"/>
          </a:xfrm>
          <a:custGeom>
            <a:avLst/>
            <a:gdLst/>
            <a:ahLst/>
            <a:cxnLst/>
            <a:rect l="l" t="t" r="r" b="b"/>
            <a:pathLst>
              <a:path w="3594735" h="1494154">
                <a:moveTo>
                  <a:pt x="2827007" y="0"/>
                </a:moveTo>
                <a:lnTo>
                  <a:pt x="726972" y="0"/>
                </a:lnTo>
                <a:lnTo>
                  <a:pt x="726972" y="774"/>
                </a:lnTo>
                <a:lnTo>
                  <a:pt x="0" y="774"/>
                </a:lnTo>
                <a:lnTo>
                  <a:pt x="0" y="869442"/>
                </a:lnTo>
                <a:lnTo>
                  <a:pt x="1728" y="869442"/>
                </a:lnTo>
                <a:lnTo>
                  <a:pt x="3487" y="901128"/>
                </a:lnTo>
                <a:lnTo>
                  <a:pt x="13787" y="962848"/>
                </a:lnTo>
                <a:lnTo>
                  <a:pt x="29273" y="1018362"/>
                </a:lnTo>
                <a:lnTo>
                  <a:pt x="50158" y="1071943"/>
                </a:lnTo>
                <a:lnTo>
                  <a:pt x="58352" y="1088123"/>
                </a:lnTo>
                <a:lnTo>
                  <a:pt x="76180" y="1123353"/>
                </a:lnTo>
                <a:lnTo>
                  <a:pt x="80323" y="1129931"/>
                </a:lnTo>
                <a:lnTo>
                  <a:pt x="81897" y="1132916"/>
                </a:lnTo>
                <a:lnTo>
                  <a:pt x="88831" y="1143431"/>
                </a:lnTo>
                <a:lnTo>
                  <a:pt x="107077" y="1172387"/>
                </a:lnTo>
                <a:lnTo>
                  <a:pt x="113355" y="1180592"/>
                </a:lnTo>
                <a:lnTo>
                  <a:pt x="116023" y="1184630"/>
                </a:lnTo>
                <a:lnTo>
                  <a:pt x="124103" y="1194638"/>
                </a:lnTo>
                <a:lnTo>
                  <a:pt x="142587" y="1218806"/>
                </a:lnTo>
                <a:lnTo>
                  <a:pt x="151344" y="1228369"/>
                </a:lnTo>
                <a:lnTo>
                  <a:pt x="155323" y="1233297"/>
                </a:lnTo>
                <a:lnTo>
                  <a:pt x="164057" y="1242275"/>
                </a:lnTo>
                <a:lnTo>
                  <a:pt x="182449" y="1262380"/>
                </a:lnTo>
                <a:lnTo>
                  <a:pt x="194000" y="1273035"/>
                </a:lnTo>
                <a:lnTo>
                  <a:pt x="199478" y="1278661"/>
                </a:lnTo>
                <a:lnTo>
                  <a:pt x="208476" y="1286383"/>
                </a:lnTo>
                <a:lnTo>
                  <a:pt x="226399" y="1302905"/>
                </a:lnTo>
                <a:lnTo>
                  <a:pt x="241032" y="1314323"/>
                </a:lnTo>
                <a:lnTo>
                  <a:pt x="248173" y="1320444"/>
                </a:lnTo>
                <a:lnTo>
                  <a:pt x="257098" y="1326845"/>
                </a:lnTo>
                <a:lnTo>
                  <a:pt x="274176" y="1340154"/>
                </a:lnTo>
                <a:lnTo>
                  <a:pt x="292157" y="1351978"/>
                </a:lnTo>
                <a:lnTo>
                  <a:pt x="301085" y="1358379"/>
                </a:lnTo>
                <a:lnTo>
                  <a:pt x="309643" y="1363459"/>
                </a:lnTo>
                <a:lnTo>
                  <a:pt x="325520" y="1373898"/>
                </a:lnTo>
                <a:lnTo>
                  <a:pt x="347101" y="1385747"/>
                </a:lnTo>
                <a:lnTo>
                  <a:pt x="357899" y="1392173"/>
                </a:lnTo>
                <a:lnTo>
                  <a:pt x="365827" y="1396034"/>
                </a:lnTo>
                <a:lnTo>
                  <a:pt x="380168" y="1403908"/>
                </a:lnTo>
                <a:lnTo>
                  <a:pt x="405606" y="1415402"/>
                </a:lnTo>
                <a:lnTo>
                  <a:pt x="418297" y="1421587"/>
                </a:lnTo>
                <a:lnTo>
                  <a:pt x="425356" y="1424330"/>
                </a:lnTo>
                <a:lnTo>
                  <a:pt x="437855" y="1429981"/>
                </a:lnTo>
                <a:lnTo>
                  <a:pt x="467466" y="1440699"/>
                </a:lnTo>
                <a:lnTo>
                  <a:pt x="481959" y="1446331"/>
                </a:lnTo>
                <a:lnTo>
                  <a:pt x="487934" y="1448108"/>
                </a:lnTo>
                <a:lnTo>
                  <a:pt x="498323" y="1451870"/>
                </a:lnTo>
                <a:lnTo>
                  <a:pt x="532564" y="1461380"/>
                </a:lnTo>
                <a:lnTo>
                  <a:pt x="548571" y="1466138"/>
                </a:lnTo>
                <a:lnTo>
                  <a:pt x="553264" y="1467129"/>
                </a:lnTo>
                <a:lnTo>
                  <a:pt x="561310" y="1469363"/>
                </a:lnTo>
                <a:lnTo>
                  <a:pt x="601079" y="1477209"/>
                </a:lnTo>
                <a:lnTo>
                  <a:pt x="617809" y="1480737"/>
                </a:lnTo>
                <a:lnTo>
                  <a:pt x="621050" y="1481151"/>
                </a:lnTo>
                <a:lnTo>
                  <a:pt x="626553" y="1482236"/>
                </a:lnTo>
                <a:lnTo>
                  <a:pt x="693789" y="1490264"/>
                </a:lnTo>
                <a:lnTo>
                  <a:pt x="726972" y="1491604"/>
                </a:lnTo>
                <a:lnTo>
                  <a:pt x="726972" y="1493238"/>
                </a:lnTo>
                <a:lnTo>
                  <a:pt x="767641" y="1493238"/>
                </a:lnTo>
                <a:lnTo>
                  <a:pt x="767641" y="1494020"/>
                </a:lnTo>
                <a:lnTo>
                  <a:pt x="2867672" y="1494020"/>
                </a:lnTo>
                <a:lnTo>
                  <a:pt x="2867672" y="1493246"/>
                </a:lnTo>
                <a:lnTo>
                  <a:pt x="3594646" y="1493246"/>
                </a:lnTo>
                <a:lnTo>
                  <a:pt x="3594646" y="624586"/>
                </a:lnTo>
                <a:lnTo>
                  <a:pt x="3592918" y="624586"/>
                </a:lnTo>
                <a:lnTo>
                  <a:pt x="3591166" y="592899"/>
                </a:lnTo>
                <a:lnTo>
                  <a:pt x="3590836" y="590969"/>
                </a:lnTo>
                <a:lnTo>
                  <a:pt x="3590696" y="588416"/>
                </a:lnTo>
                <a:lnTo>
                  <a:pt x="3586503" y="559595"/>
                </a:lnTo>
                <a:lnTo>
                  <a:pt x="3573808" y="503187"/>
                </a:lnTo>
                <a:lnTo>
                  <a:pt x="3544493" y="422084"/>
                </a:lnTo>
                <a:lnTo>
                  <a:pt x="3536302" y="405892"/>
                </a:lnTo>
                <a:lnTo>
                  <a:pt x="3518471" y="370662"/>
                </a:lnTo>
                <a:lnTo>
                  <a:pt x="3514331" y="364096"/>
                </a:lnTo>
                <a:lnTo>
                  <a:pt x="3512756" y="361099"/>
                </a:lnTo>
                <a:lnTo>
                  <a:pt x="3505822" y="350596"/>
                </a:lnTo>
                <a:lnTo>
                  <a:pt x="3487572" y="321640"/>
                </a:lnTo>
                <a:lnTo>
                  <a:pt x="3481298" y="313436"/>
                </a:lnTo>
                <a:lnTo>
                  <a:pt x="3478631" y="309384"/>
                </a:lnTo>
                <a:lnTo>
                  <a:pt x="3470554" y="299389"/>
                </a:lnTo>
                <a:lnTo>
                  <a:pt x="3452063" y="275221"/>
                </a:lnTo>
                <a:lnTo>
                  <a:pt x="3443312" y="265645"/>
                </a:lnTo>
                <a:lnTo>
                  <a:pt x="3439325" y="260718"/>
                </a:lnTo>
                <a:lnTo>
                  <a:pt x="3430587" y="251739"/>
                </a:lnTo>
                <a:lnTo>
                  <a:pt x="3412197" y="231635"/>
                </a:lnTo>
                <a:lnTo>
                  <a:pt x="3400653" y="220980"/>
                </a:lnTo>
                <a:lnTo>
                  <a:pt x="3395167" y="215353"/>
                </a:lnTo>
                <a:lnTo>
                  <a:pt x="3386175" y="207644"/>
                </a:lnTo>
                <a:lnTo>
                  <a:pt x="3368255" y="191109"/>
                </a:lnTo>
                <a:lnTo>
                  <a:pt x="3353612" y="179705"/>
                </a:lnTo>
                <a:lnTo>
                  <a:pt x="3346475" y="173583"/>
                </a:lnTo>
                <a:lnTo>
                  <a:pt x="3337547" y="167182"/>
                </a:lnTo>
                <a:lnTo>
                  <a:pt x="3320478" y="153860"/>
                </a:lnTo>
                <a:lnTo>
                  <a:pt x="3302495" y="142049"/>
                </a:lnTo>
                <a:lnTo>
                  <a:pt x="3293567" y="135648"/>
                </a:lnTo>
                <a:lnTo>
                  <a:pt x="3285007" y="130556"/>
                </a:lnTo>
                <a:lnTo>
                  <a:pt x="3269132" y="120116"/>
                </a:lnTo>
                <a:lnTo>
                  <a:pt x="3247555" y="108267"/>
                </a:lnTo>
                <a:lnTo>
                  <a:pt x="3236747" y="101841"/>
                </a:lnTo>
                <a:lnTo>
                  <a:pt x="3228822" y="97980"/>
                </a:lnTo>
                <a:lnTo>
                  <a:pt x="3214484" y="90106"/>
                </a:lnTo>
                <a:lnTo>
                  <a:pt x="3189046" y="78612"/>
                </a:lnTo>
                <a:lnTo>
                  <a:pt x="3176358" y="72440"/>
                </a:lnTo>
                <a:lnTo>
                  <a:pt x="3169297" y="69684"/>
                </a:lnTo>
                <a:lnTo>
                  <a:pt x="3156800" y="64046"/>
                </a:lnTo>
                <a:lnTo>
                  <a:pt x="3127184" y="53327"/>
                </a:lnTo>
                <a:lnTo>
                  <a:pt x="3112693" y="47688"/>
                </a:lnTo>
                <a:lnTo>
                  <a:pt x="3106712" y="45910"/>
                </a:lnTo>
                <a:lnTo>
                  <a:pt x="3096323" y="42151"/>
                </a:lnTo>
                <a:lnTo>
                  <a:pt x="3062084" y="32638"/>
                </a:lnTo>
                <a:lnTo>
                  <a:pt x="3046082" y="27889"/>
                </a:lnTo>
                <a:lnTo>
                  <a:pt x="3041383" y="26898"/>
                </a:lnTo>
                <a:lnTo>
                  <a:pt x="3033344" y="24663"/>
                </a:lnTo>
                <a:lnTo>
                  <a:pt x="2993567" y="16814"/>
                </a:lnTo>
                <a:lnTo>
                  <a:pt x="2976841" y="13284"/>
                </a:lnTo>
                <a:lnTo>
                  <a:pt x="2973603" y="12865"/>
                </a:lnTo>
                <a:lnTo>
                  <a:pt x="2968091" y="11785"/>
                </a:lnTo>
                <a:lnTo>
                  <a:pt x="2900857" y="3759"/>
                </a:lnTo>
                <a:lnTo>
                  <a:pt x="2867672" y="2412"/>
                </a:lnTo>
                <a:lnTo>
                  <a:pt x="2867672" y="787"/>
                </a:lnTo>
                <a:lnTo>
                  <a:pt x="2827007" y="787"/>
                </a:lnTo>
                <a:lnTo>
                  <a:pt x="2827007" y="0"/>
                </a:lnTo>
                <a:close/>
              </a:path>
            </a:pathLst>
          </a:custGeom>
          <a:solidFill>
            <a:srgbClr val="1D3166"/>
          </a:solidFill>
        </p:spPr>
        <p:txBody>
          <a:bodyPr wrap="square" lIns="0" tIns="0" rIns="0" bIns="0" rtlCol="0"/>
          <a:lstStyle/>
          <a:p>
            <a:endParaRPr/>
          </a:p>
        </p:txBody>
      </p:sp>
      <p:sp>
        <p:nvSpPr>
          <p:cNvPr id="25" name="object 25"/>
          <p:cNvSpPr txBox="1"/>
          <p:nvPr/>
        </p:nvSpPr>
        <p:spPr>
          <a:xfrm>
            <a:off x="695327" y="4745228"/>
            <a:ext cx="2745105" cy="299720"/>
          </a:xfrm>
          <a:prstGeom prst="rect">
            <a:avLst/>
          </a:prstGeom>
        </p:spPr>
        <p:txBody>
          <a:bodyPr vert="horz" wrap="square" lIns="0" tIns="12700" rIns="0" bIns="0" rtlCol="0">
            <a:spAutoFit/>
          </a:bodyPr>
          <a:lstStyle/>
          <a:p>
            <a:pPr marL="12700">
              <a:lnSpc>
                <a:spcPct val="100000"/>
              </a:lnSpc>
              <a:spcBef>
                <a:spcPts val="100"/>
              </a:spcBef>
            </a:pPr>
            <a:r>
              <a:rPr sz="1800" spc="-5" dirty="0">
                <a:solidFill>
                  <a:srgbClr val="FFFFFF"/>
                </a:solidFill>
                <a:latin typeface="Verdana"/>
                <a:cs typeface="Verdana"/>
              </a:rPr>
              <a:t>T</a:t>
            </a:r>
            <a:r>
              <a:rPr sz="1800" spc="-10" dirty="0">
                <a:solidFill>
                  <a:srgbClr val="FFFFFF"/>
                </a:solidFill>
                <a:latin typeface="Verdana"/>
                <a:cs typeface="Verdana"/>
              </a:rPr>
              <a:t>E</a:t>
            </a:r>
            <a:r>
              <a:rPr sz="1800" spc="40" dirty="0">
                <a:solidFill>
                  <a:srgbClr val="FFFFFF"/>
                </a:solidFill>
                <a:latin typeface="Verdana"/>
                <a:cs typeface="Verdana"/>
              </a:rPr>
              <a:t>R</a:t>
            </a:r>
            <a:r>
              <a:rPr sz="1800" spc="-175" dirty="0">
                <a:solidFill>
                  <a:srgbClr val="FFFFFF"/>
                </a:solidFill>
                <a:latin typeface="Verdana"/>
                <a:cs typeface="Verdana"/>
              </a:rPr>
              <a:t>T</a:t>
            </a:r>
            <a:r>
              <a:rPr sz="1800" spc="-130" dirty="0">
                <a:solidFill>
                  <a:srgbClr val="FFFFFF"/>
                </a:solidFill>
                <a:latin typeface="Verdana"/>
                <a:cs typeface="Verdana"/>
              </a:rPr>
              <a:t>I</a:t>
            </a:r>
            <a:r>
              <a:rPr sz="1800" spc="120" dirty="0">
                <a:solidFill>
                  <a:srgbClr val="FFFFFF"/>
                </a:solidFill>
                <a:latin typeface="Verdana"/>
                <a:cs typeface="Verdana"/>
              </a:rPr>
              <a:t>B</a:t>
            </a:r>
            <a:r>
              <a:rPr sz="1800" spc="-155" dirty="0">
                <a:solidFill>
                  <a:srgbClr val="FFFFFF"/>
                </a:solidFill>
                <a:latin typeface="Verdana"/>
                <a:cs typeface="Verdana"/>
              </a:rPr>
              <a:t> </a:t>
            </a:r>
            <a:r>
              <a:rPr sz="1800" spc="200" dirty="0">
                <a:solidFill>
                  <a:srgbClr val="FFFFFF"/>
                </a:solidFill>
                <a:latin typeface="Verdana"/>
                <a:cs typeface="Verdana"/>
              </a:rPr>
              <a:t>P</a:t>
            </a:r>
            <a:r>
              <a:rPr sz="1800" spc="60" dirty="0">
                <a:solidFill>
                  <a:srgbClr val="FFFFFF"/>
                </a:solidFill>
                <a:latin typeface="Verdana"/>
                <a:cs typeface="Verdana"/>
              </a:rPr>
              <a:t>E</a:t>
            </a:r>
            <a:r>
              <a:rPr sz="1800" spc="204" dirty="0">
                <a:solidFill>
                  <a:srgbClr val="FFFFFF"/>
                </a:solidFill>
                <a:latin typeface="Verdana"/>
                <a:cs typeface="Verdana"/>
              </a:rPr>
              <a:t>M</a:t>
            </a:r>
            <a:r>
              <a:rPr sz="1800" spc="55" dirty="0">
                <a:solidFill>
                  <a:srgbClr val="FFFFFF"/>
                </a:solidFill>
                <a:latin typeface="Verdana"/>
                <a:cs typeface="Verdana"/>
              </a:rPr>
              <a:t>A</a:t>
            </a:r>
            <a:r>
              <a:rPr sz="1800" spc="110" dirty="0">
                <a:solidFill>
                  <a:srgbClr val="FFFFFF"/>
                </a:solidFill>
                <a:latin typeface="Verdana"/>
                <a:cs typeface="Verdana"/>
              </a:rPr>
              <a:t>N</a:t>
            </a:r>
            <a:r>
              <a:rPr sz="1800" spc="95" dirty="0">
                <a:solidFill>
                  <a:srgbClr val="FFFFFF"/>
                </a:solidFill>
                <a:latin typeface="Verdana"/>
                <a:cs typeface="Verdana"/>
              </a:rPr>
              <a:t>F</a:t>
            </a:r>
            <a:r>
              <a:rPr sz="1800" spc="55" dirty="0">
                <a:solidFill>
                  <a:srgbClr val="FFFFFF"/>
                </a:solidFill>
                <a:latin typeface="Verdana"/>
                <a:cs typeface="Verdana"/>
              </a:rPr>
              <a:t>AA</a:t>
            </a:r>
            <a:r>
              <a:rPr sz="1800" spc="-10" dirty="0">
                <a:solidFill>
                  <a:srgbClr val="FFFFFF"/>
                </a:solidFill>
                <a:latin typeface="Verdana"/>
                <a:cs typeface="Verdana"/>
              </a:rPr>
              <a:t>T</a:t>
            </a:r>
            <a:r>
              <a:rPr sz="1800" spc="-15" dirty="0">
                <a:solidFill>
                  <a:srgbClr val="FFFFFF"/>
                </a:solidFill>
                <a:latin typeface="Verdana"/>
                <a:cs typeface="Verdana"/>
              </a:rPr>
              <a:t>A</a:t>
            </a:r>
            <a:r>
              <a:rPr sz="1800" spc="114" dirty="0">
                <a:solidFill>
                  <a:srgbClr val="FFFFFF"/>
                </a:solidFill>
                <a:latin typeface="Verdana"/>
                <a:cs typeface="Verdana"/>
              </a:rPr>
              <a:t>N</a:t>
            </a:r>
            <a:endParaRPr sz="1800">
              <a:latin typeface="Verdana"/>
              <a:cs typeface="Verdana"/>
            </a:endParaRPr>
          </a:p>
        </p:txBody>
      </p:sp>
      <p:sp>
        <p:nvSpPr>
          <p:cNvPr id="26" name="object 26"/>
          <p:cNvSpPr/>
          <p:nvPr/>
        </p:nvSpPr>
        <p:spPr>
          <a:xfrm>
            <a:off x="3998023" y="4682756"/>
            <a:ext cx="176530" cy="320675"/>
          </a:xfrm>
          <a:custGeom>
            <a:avLst/>
            <a:gdLst/>
            <a:ahLst/>
            <a:cxnLst/>
            <a:rect l="l" t="t" r="r" b="b"/>
            <a:pathLst>
              <a:path w="176529" h="320675">
                <a:moveTo>
                  <a:pt x="69824" y="0"/>
                </a:moveTo>
                <a:lnTo>
                  <a:pt x="0" y="0"/>
                </a:lnTo>
                <a:lnTo>
                  <a:pt x="106616" y="160591"/>
                </a:lnTo>
                <a:lnTo>
                  <a:pt x="0" y="320357"/>
                </a:lnTo>
                <a:lnTo>
                  <a:pt x="69824" y="320357"/>
                </a:lnTo>
                <a:lnTo>
                  <a:pt x="176441" y="160591"/>
                </a:lnTo>
                <a:lnTo>
                  <a:pt x="69824" y="0"/>
                </a:lnTo>
                <a:close/>
              </a:path>
            </a:pathLst>
          </a:custGeom>
          <a:solidFill>
            <a:srgbClr val="1D3166"/>
          </a:solidFill>
        </p:spPr>
        <p:txBody>
          <a:bodyPr wrap="square" lIns="0" tIns="0" rIns="0" bIns="0" rtlCol="0"/>
          <a:lstStyle/>
          <a:p>
            <a:endParaRPr/>
          </a:p>
        </p:txBody>
      </p:sp>
      <p:sp>
        <p:nvSpPr>
          <p:cNvPr id="27" name="object 27"/>
          <p:cNvSpPr/>
          <p:nvPr/>
        </p:nvSpPr>
        <p:spPr>
          <a:xfrm>
            <a:off x="8035061" y="4707280"/>
            <a:ext cx="176530" cy="320675"/>
          </a:xfrm>
          <a:custGeom>
            <a:avLst/>
            <a:gdLst/>
            <a:ahLst/>
            <a:cxnLst/>
            <a:rect l="l" t="t" r="r" b="b"/>
            <a:pathLst>
              <a:path w="176529" h="320675">
                <a:moveTo>
                  <a:pt x="69824" y="0"/>
                </a:moveTo>
                <a:lnTo>
                  <a:pt x="0" y="0"/>
                </a:lnTo>
                <a:lnTo>
                  <a:pt x="106616" y="160578"/>
                </a:lnTo>
                <a:lnTo>
                  <a:pt x="0" y="320344"/>
                </a:lnTo>
                <a:lnTo>
                  <a:pt x="69824" y="320344"/>
                </a:lnTo>
                <a:lnTo>
                  <a:pt x="176441" y="160578"/>
                </a:lnTo>
                <a:lnTo>
                  <a:pt x="69824" y="0"/>
                </a:lnTo>
                <a:close/>
              </a:path>
            </a:pathLst>
          </a:custGeom>
          <a:solidFill>
            <a:srgbClr val="1D3166"/>
          </a:solidFill>
        </p:spPr>
        <p:txBody>
          <a:bodyPr wrap="square" lIns="0" tIns="0" rIns="0" bIns="0" rtlCol="0"/>
          <a:lstStyle/>
          <a:p>
            <a:endParaRPr/>
          </a:p>
        </p:txBody>
      </p:sp>
      <p:sp>
        <p:nvSpPr>
          <p:cNvPr id="28" name="object 28"/>
          <p:cNvSpPr txBox="1"/>
          <p:nvPr/>
        </p:nvSpPr>
        <p:spPr>
          <a:xfrm>
            <a:off x="291181" y="5821171"/>
            <a:ext cx="7496175" cy="848360"/>
          </a:xfrm>
          <a:prstGeom prst="rect">
            <a:avLst/>
          </a:prstGeom>
        </p:spPr>
        <p:txBody>
          <a:bodyPr vert="horz" wrap="square" lIns="0" tIns="12700" rIns="0" bIns="0" rtlCol="0">
            <a:spAutoFit/>
          </a:bodyPr>
          <a:lstStyle/>
          <a:p>
            <a:pPr marL="12065" marR="5080" algn="ctr">
              <a:lnSpc>
                <a:spcPct val="100000"/>
              </a:lnSpc>
              <a:spcBef>
                <a:spcPts val="100"/>
              </a:spcBef>
            </a:pPr>
            <a:r>
              <a:rPr sz="1800" b="1" spc="50" dirty="0">
                <a:solidFill>
                  <a:srgbClr val="1D3166"/>
                </a:solidFill>
                <a:latin typeface="Tahoma"/>
                <a:cs typeface="Tahoma"/>
              </a:rPr>
              <a:t>Laporan </a:t>
            </a:r>
            <a:r>
              <a:rPr sz="1800" b="1" spc="70" dirty="0">
                <a:solidFill>
                  <a:srgbClr val="1D3166"/>
                </a:solidFill>
                <a:latin typeface="Tahoma"/>
                <a:cs typeface="Tahoma"/>
              </a:rPr>
              <a:t>digunakan </a:t>
            </a:r>
            <a:r>
              <a:rPr sz="1800" b="1" spc="50" dirty="0">
                <a:solidFill>
                  <a:srgbClr val="1D3166"/>
                </a:solidFill>
                <a:latin typeface="Tahoma"/>
                <a:cs typeface="Tahoma"/>
              </a:rPr>
              <a:t>sebagai </a:t>
            </a:r>
            <a:r>
              <a:rPr sz="1800" b="1" spc="35" dirty="0">
                <a:solidFill>
                  <a:srgbClr val="1D3166"/>
                </a:solidFill>
                <a:latin typeface="Tahoma"/>
                <a:cs typeface="Tahoma"/>
              </a:rPr>
              <a:t>dasar </a:t>
            </a:r>
            <a:r>
              <a:rPr sz="1800" b="1" spc="55" dirty="0">
                <a:solidFill>
                  <a:srgbClr val="1D3166"/>
                </a:solidFill>
                <a:latin typeface="Tahoma"/>
                <a:cs typeface="Tahoma"/>
              </a:rPr>
              <a:t>pengisian </a:t>
            </a:r>
            <a:r>
              <a:rPr sz="1800" b="1" spc="35" dirty="0">
                <a:solidFill>
                  <a:srgbClr val="1D3166"/>
                </a:solidFill>
                <a:latin typeface="Tahoma"/>
                <a:cs typeface="Tahoma"/>
              </a:rPr>
              <a:t>daftar </a:t>
            </a:r>
            <a:r>
              <a:rPr sz="1800" b="1" spc="60" dirty="0">
                <a:solidFill>
                  <a:srgbClr val="1D3166"/>
                </a:solidFill>
                <a:latin typeface="Tahoma"/>
                <a:cs typeface="Tahoma"/>
              </a:rPr>
              <a:t>simak </a:t>
            </a:r>
            <a:r>
              <a:rPr sz="1800" b="1" spc="65" dirty="0">
                <a:solidFill>
                  <a:srgbClr val="1D3166"/>
                </a:solidFill>
                <a:latin typeface="Tahoma"/>
                <a:cs typeface="Tahoma"/>
              </a:rPr>
              <a:t> pengawasan</a:t>
            </a:r>
            <a:r>
              <a:rPr sz="1800" b="1" spc="-5" dirty="0">
                <a:solidFill>
                  <a:srgbClr val="1D3166"/>
                </a:solidFill>
                <a:latin typeface="Tahoma"/>
                <a:cs typeface="Tahoma"/>
              </a:rPr>
              <a:t> </a:t>
            </a:r>
            <a:r>
              <a:rPr sz="1800" b="1" spc="20" dirty="0">
                <a:solidFill>
                  <a:srgbClr val="1D3166"/>
                </a:solidFill>
                <a:latin typeface="Tahoma"/>
                <a:cs typeface="Tahoma"/>
              </a:rPr>
              <a:t>Rutin.</a:t>
            </a:r>
            <a:r>
              <a:rPr sz="1800" b="1" spc="-10" dirty="0">
                <a:solidFill>
                  <a:srgbClr val="1D3166"/>
                </a:solidFill>
                <a:latin typeface="Tahoma"/>
                <a:cs typeface="Tahoma"/>
              </a:rPr>
              <a:t> </a:t>
            </a:r>
            <a:r>
              <a:rPr sz="1800" b="1" spc="60" dirty="0">
                <a:solidFill>
                  <a:srgbClr val="1D3166"/>
                </a:solidFill>
                <a:latin typeface="Tahoma"/>
                <a:cs typeface="Tahoma"/>
              </a:rPr>
              <a:t>Dilakukan</a:t>
            </a:r>
            <a:r>
              <a:rPr sz="1800" b="1" spc="-5" dirty="0">
                <a:solidFill>
                  <a:srgbClr val="1D3166"/>
                </a:solidFill>
                <a:latin typeface="Tahoma"/>
                <a:cs typeface="Tahoma"/>
              </a:rPr>
              <a:t> </a:t>
            </a:r>
            <a:r>
              <a:rPr sz="1800" b="1" spc="45" dirty="0">
                <a:solidFill>
                  <a:srgbClr val="1D3166"/>
                </a:solidFill>
                <a:latin typeface="Tahoma"/>
                <a:cs typeface="Tahoma"/>
              </a:rPr>
              <a:t>melalui</a:t>
            </a:r>
            <a:r>
              <a:rPr sz="1800" b="1" spc="-15" dirty="0">
                <a:solidFill>
                  <a:srgbClr val="1D3166"/>
                </a:solidFill>
                <a:latin typeface="Tahoma"/>
                <a:cs typeface="Tahoma"/>
              </a:rPr>
              <a:t> </a:t>
            </a:r>
            <a:r>
              <a:rPr sz="1800" b="1" spc="45" dirty="0">
                <a:solidFill>
                  <a:srgbClr val="1D3166"/>
                </a:solidFill>
                <a:latin typeface="Tahoma"/>
                <a:cs typeface="Tahoma"/>
              </a:rPr>
              <a:t>konfirmasi</a:t>
            </a:r>
            <a:r>
              <a:rPr sz="1800" b="1" spc="-15" dirty="0">
                <a:solidFill>
                  <a:srgbClr val="1D3166"/>
                </a:solidFill>
                <a:latin typeface="Tahoma"/>
                <a:cs typeface="Tahoma"/>
              </a:rPr>
              <a:t> </a:t>
            </a:r>
            <a:r>
              <a:rPr sz="1800" b="1" spc="40" dirty="0">
                <a:solidFill>
                  <a:srgbClr val="1D3166"/>
                </a:solidFill>
                <a:latin typeface="Tahoma"/>
                <a:cs typeface="Tahoma"/>
              </a:rPr>
              <a:t>laporan</a:t>
            </a:r>
            <a:r>
              <a:rPr sz="1800" b="1" spc="-10" dirty="0">
                <a:solidFill>
                  <a:srgbClr val="1D3166"/>
                </a:solidFill>
                <a:latin typeface="Tahoma"/>
                <a:cs typeface="Tahoma"/>
              </a:rPr>
              <a:t> </a:t>
            </a:r>
            <a:r>
              <a:rPr sz="1800" b="1" spc="55" dirty="0">
                <a:solidFill>
                  <a:srgbClr val="1D3166"/>
                </a:solidFill>
                <a:latin typeface="Tahoma"/>
                <a:cs typeface="Tahoma"/>
              </a:rPr>
              <a:t>baik </a:t>
            </a:r>
            <a:r>
              <a:rPr sz="1800" b="1" spc="-509" dirty="0">
                <a:solidFill>
                  <a:srgbClr val="1D3166"/>
                </a:solidFill>
                <a:latin typeface="Tahoma"/>
                <a:cs typeface="Tahoma"/>
              </a:rPr>
              <a:t> </a:t>
            </a:r>
            <a:r>
              <a:rPr sz="1800" b="1" spc="40" dirty="0">
                <a:solidFill>
                  <a:srgbClr val="1D3166"/>
                </a:solidFill>
                <a:latin typeface="Tahoma"/>
                <a:cs typeface="Tahoma"/>
              </a:rPr>
              <a:t>secara</a:t>
            </a:r>
            <a:r>
              <a:rPr sz="1800" b="1" spc="-15" dirty="0">
                <a:solidFill>
                  <a:srgbClr val="1D3166"/>
                </a:solidFill>
                <a:latin typeface="Tahoma"/>
                <a:cs typeface="Tahoma"/>
              </a:rPr>
              <a:t> </a:t>
            </a:r>
            <a:r>
              <a:rPr sz="1800" b="1" spc="10" dirty="0">
                <a:solidFill>
                  <a:srgbClr val="1D3166"/>
                </a:solidFill>
                <a:latin typeface="Tahoma"/>
                <a:cs typeface="Tahoma"/>
              </a:rPr>
              <a:t>tertulis,</a:t>
            </a:r>
            <a:r>
              <a:rPr sz="1800" b="1" spc="-15" dirty="0">
                <a:solidFill>
                  <a:srgbClr val="1D3166"/>
                </a:solidFill>
                <a:latin typeface="Tahoma"/>
                <a:cs typeface="Tahoma"/>
              </a:rPr>
              <a:t> </a:t>
            </a:r>
            <a:r>
              <a:rPr sz="1800" b="1" spc="35" dirty="0">
                <a:solidFill>
                  <a:srgbClr val="1D3166"/>
                </a:solidFill>
                <a:latin typeface="Tahoma"/>
                <a:cs typeface="Tahoma"/>
              </a:rPr>
              <a:t>elektronik,</a:t>
            </a:r>
            <a:r>
              <a:rPr sz="1800" b="1" spc="-15" dirty="0">
                <a:solidFill>
                  <a:srgbClr val="1D3166"/>
                </a:solidFill>
                <a:latin typeface="Tahoma"/>
                <a:cs typeface="Tahoma"/>
              </a:rPr>
              <a:t> </a:t>
            </a:r>
            <a:r>
              <a:rPr sz="1800" b="1" spc="10" dirty="0">
                <a:solidFill>
                  <a:srgbClr val="1D3166"/>
                </a:solidFill>
                <a:latin typeface="Tahoma"/>
                <a:cs typeface="Tahoma"/>
              </a:rPr>
              <a:t>dan/atau</a:t>
            </a:r>
            <a:r>
              <a:rPr sz="1800" b="1" spc="-10" dirty="0">
                <a:solidFill>
                  <a:srgbClr val="1D3166"/>
                </a:solidFill>
                <a:latin typeface="Tahoma"/>
                <a:cs typeface="Tahoma"/>
              </a:rPr>
              <a:t> </a:t>
            </a:r>
            <a:r>
              <a:rPr sz="1800" b="1" spc="50" dirty="0">
                <a:solidFill>
                  <a:srgbClr val="1D3166"/>
                </a:solidFill>
                <a:latin typeface="Tahoma"/>
                <a:cs typeface="Tahoma"/>
              </a:rPr>
              <a:t>sistem</a:t>
            </a:r>
            <a:r>
              <a:rPr sz="1800" b="1" spc="-20" dirty="0">
                <a:solidFill>
                  <a:srgbClr val="1D3166"/>
                </a:solidFill>
                <a:latin typeface="Tahoma"/>
                <a:cs typeface="Tahoma"/>
              </a:rPr>
              <a:t> </a:t>
            </a:r>
            <a:r>
              <a:rPr sz="1800" b="1" spc="25" dirty="0">
                <a:solidFill>
                  <a:srgbClr val="1D3166"/>
                </a:solidFill>
                <a:latin typeface="Tahoma"/>
                <a:cs typeface="Tahoma"/>
              </a:rPr>
              <a:t>informasi.</a:t>
            </a:r>
            <a:endParaRPr sz="1800" dirty="0">
              <a:latin typeface="Tahoma"/>
              <a:cs typeface="Tahoma"/>
            </a:endParaRPr>
          </a:p>
        </p:txBody>
      </p:sp>
      <p:pic>
        <p:nvPicPr>
          <p:cNvPr id="29" name="object 29"/>
          <p:cNvPicPr/>
          <p:nvPr/>
        </p:nvPicPr>
        <p:blipFill>
          <a:blip r:embed="rId3" cstate="print"/>
          <a:stretch>
            <a:fillRect/>
          </a:stretch>
        </p:blipFill>
        <p:spPr>
          <a:xfrm>
            <a:off x="10313619" y="77946"/>
            <a:ext cx="1861426" cy="617556"/>
          </a:xfrm>
          <a:prstGeom prst="rect">
            <a:avLst/>
          </a:prstGeom>
        </p:spPr>
      </p:pic>
      <p:pic>
        <p:nvPicPr>
          <p:cNvPr id="30" name="object 30"/>
          <p:cNvPicPr/>
          <p:nvPr/>
        </p:nvPicPr>
        <p:blipFill>
          <a:blip r:embed="rId4" cstate="print"/>
          <a:stretch>
            <a:fillRect/>
          </a:stretch>
        </p:blipFill>
        <p:spPr>
          <a:xfrm>
            <a:off x="128015" y="182879"/>
            <a:ext cx="1024128" cy="341375"/>
          </a:xfrm>
          <a:prstGeom prst="rect">
            <a:avLst/>
          </a:prstGeom>
        </p:spPr>
      </p:pic>
      <p:sp>
        <p:nvSpPr>
          <p:cNvPr id="31" name="object 31"/>
          <p:cNvSpPr txBox="1"/>
          <p:nvPr/>
        </p:nvSpPr>
        <p:spPr>
          <a:xfrm>
            <a:off x="8817394" y="6098540"/>
            <a:ext cx="2992755" cy="391160"/>
          </a:xfrm>
          <a:prstGeom prst="rect">
            <a:avLst/>
          </a:prstGeom>
        </p:spPr>
        <p:txBody>
          <a:bodyPr vert="horz" wrap="square" lIns="0" tIns="12700" rIns="0" bIns="0" rtlCol="0">
            <a:spAutoFit/>
          </a:bodyPr>
          <a:lstStyle/>
          <a:p>
            <a:pPr marL="12700">
              <a:lnSpc>
                <a:spcPct val="100000"/>
              </a:lnSpc>
              <a:spcBef>
                <a:spcPts val="100"/>
              </a:spcBef>
            </a:pPr>
            <a:r>
              <a:rPr sz="2400" spc="175" dirty="0">
                <a:solidFill>
                  <a:srgbClr val="1D3166"/>
                </a:solidFill>
                <a:latin typeface="Verdana"/>
                <a:cs typeface="Verdana"/>
              </a:rPr>
              <a:t>PA</a:t>
            </a:r>
            <a:r>
              <a:rPr sz="2400" spc="-170" dirty="0">
                <a:solidFill>
                  <a:srgbClr val="1D3166"/>
                </a:solidFill>
                <a:latin typeface="Verdana"/>
                <a:cs typeface="Verdana"/>
              </a:rPr>
              <a:t>S</a:t>
            </a:r>
            <a:r>
              <a:rPr sz="2400" spc="80" dirty="0">
                <a:solidFill>
                  <a:srgbClr val="1D3166"/>
                </a:solidFill>
                <a:latin typeface="Verdana"/>
                <a:cs typeface="Verdana"/>
              </a:rPr>
              <a:t>A</a:t>
            </a:r>
            <a:r>
              <a:rPr sz="2400" spc="75" dirty="0">
                <a:solidFill>
                  <a:srgbClr val="1D3166"/>
                </a:solidFill>
                <a:latin typeface="Verdana"/>
                <a:cs typeface="Verdana"/>
              </a:rPr>
              <a:t>L</a:t>
            </a:r>
            <a:r>
              <a:rPr sz="2400" spc="-220" dirty="0">
                <a:solidFill>
                  <a:srgbClr val="1D3166"/>
                </a:solidFill>
                <a:latin typeface="Verdana"/>
                <a:cs typeface="Verdana"/>
              </a:rPr>
              <a:t> </a:t>
            </a:r>
            <a:r>
              <a:rPr sz="2400" spc="-665" dirty="0">
                <a:solidFill>
                  <a:srgbClr val="1D3166"/>
                </a:solidFill>
                <a:latin typeface="Verdana"/>
                <a:cs typeface="Verdana"/>
              </a:rPr>
              <a:t>1</a:t>
            </a:r>
            <a:r>
              <a:rPr sz="2400" spc="-170" dirty="0">
                <a:solidFill>
                  <a:srgbClr val="1D3166"/>
                </a:solidFill>
                <a:latin typeface="Verdana"/>
                <a:cs typeface="Verdana"/>
              </a:rPr>
              <a:t>2</a:t>
            </a:r>
            <a:r>
              <a:rPr sz="2400" spc="-175" dirty="0">
                <a:solidFill>
                  <a:srgbClr val="1D3166"/>
                </a:solidFill>
                <a:latin typeface="Verdana"/>
                <a:cs typeface="Verdana"/>
              </a:rPr>
              <a:t>-</a:t>
            </a:r>
            <a:r>
              <a:rPr sz="2400" spc="-225" dirty="0">
                <a:solidFill>
                  <a:srgbClr val="1D3166"/>
                </a:solidFill>
                <a:latin typeface="Verdana"/>
                <a:cs typeface="Verdana"/>
              </a:rPr>
              <a:t> </a:t>
            </a:r>
            <a:r>
              <a:rPr sz="2400" spc="175" dirty="0">
                <a:solidFill>
                  <a:srgbClr val="1D3166"/>
                </a:solidFill>
                <a:latin typeface="Verdana"/>
                <a:cs typeface="Verdana"/>
              </a:rPr>
              <a:t>PA</a:t>
            </a:r>
            <a:r>
              <a:rPr sz="2400" spc="-170" dirty="0">
                <a:solidFill>
                  <a:srgbClr val="1D3166"/>
                </a:solidFill>
                <a:latin typeface="Verdana"/>
                <a:cs typeface="Verdana"/>
              </a:rPr>
              <a:t>S</a:t>
            </a:r>
            <a:r>
              <a:rPr sz="2400" spc="80" dirty="0">
                <a:solidFill>
                  <a:srgbClr val="1D3166"/>
                </a:solidFill>
                <a:latin typeface="Verdana"/>
                <a:cs typeface="Verdana"/>
              </a:rPr>
              <a:t>A</a:t>
            </a:r>
            <a:r>
              <a:rPr sz="2400" spc="75" dirty="0">
                <a:solidFill>
                  <a:srgbClr val="1D3166"/>
                </a:solidFill>
                <a:latin typeface="Verdana"/>
                <a:cs typeface="Verdana"/>
              </a:rPr>
              <a:t>L</a:t>
            </a:r>
            <a:r>
              <a:rPr sz="2400" spc="-220" dirty="0">
                <a:solidFill>
                  <a:srgbClr val="1D3166"/>
                </a:solidFill>
                <a:latin typeface="Verdana"/>
                <a:cs typeface="Verdana"/>
              </a:rPr>
              <a:t> </a:t>
            </a:r>
            <a:r>
              <a:rPr sz="2400" spc="-665" dirty="0">
                <a:solidFill>
                  <a:srgbClr val="1D3166"/>
                </a:solidFill>
                <a:latin typeface="Verdana"/>
                <a:cs typeface="Verdana"/>
              </a:rPr>
              <a:t>1</a:t>
            </a:r>
            <a:r>
              <a:rPr sz="2400" spc="-170" dirty="0">
                <a:solidFill>
                  <a:srgbClr val="1D3166"/>
                </a:solidFill>
                <a:latin typeface="Verdana"/>
                <a:cs typeface="Verdana"/>
              </a:rPr>
              <a:t>5</a:t>
            </a:r>
            <a:endParaRPr sz="2400">
              <a:latin typeface="Verdana"/>
              <a:cs typeface="Verdana"/>
            </a:endParaRPr>
          </a:p>
        </p:txBody>
      </p:sp>
    </p:spTree>
    <p:extLst>
      <p:ext uri="{BB962C8B-B14F-4D97-AF65-F5344CB8AC3E}">
        <p14:creationId xmlns:p14="http://schemas.microsoft.com/office/powerpoint/2010/main" val="1954589041"/>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sp>
        <p:nvSpPr>
          <p:cNvPr id="3" name="object 3"/>
          <p:cNvSpPr txBox="1"/>
          <p:nvPr/>
        </p:nvSpPr>
        <p:spPr>
          <a:xfrm>
            <a:off x="458596" y="1278119"/>
            <a:ext cx="1203960" cy="4032250"/>
          </a:xfrm>
          <a:prstGeom prst="rect">
            <a:avLst/>
          </a:prstGeom>
        </p:spPr>
        <p:txBody>
          <a:bodyPr vert="vert270" wrap="square" lIns="0" tIns="57150" rIns="0" bIns="0" rtlCol="0">
            <a:spAutoFit/>
          </a:bodyPr>
          <a:lstStyle/>
          <a:p>
            <a:pPr marL="393065" marR="5080" indent="-381000">
              <a:lnSpc>
                <a:spcPts val="4400"/>
              </a:lnSpc>
              <a:spcBef>
                <a:spcPts val="450"/>
              </a:spcBef>
            </a:pPr>
            <a:r>
              <a:rPr sz="4000" b="1" spc="-5" dirty="0">
                <a:solidFill>
                  <a:srgbClr val="1D3166"/>
                </a:solidFill>
                <a:latin typeface="Tahoma"/>
                <a:cs typeface="Tahoma"/>
              </a:rPr>
              <a:t>P</a:t>
            </a:r>
            <a:r>
              <a:rPr sz="4000" b="1" dirty="0">
                <a:solidFill>
                  <a:srgbClr val="1D3166"/>
                </a:solidFill>
                <a:latin typeface="Tahoma"/>
                <a:cs typeface="Tahoma"/>
              </a:rPr>
              <a:t>ENG</a:t>
            </a:r>
            <a:r>
              <a:rPr sz="4000" b="1" spc="-5" dirty="0">
                <a:solidFill>
                  <a:srgbClr val="1D3166"/>
                </a:solidFill>
                <a:latin typeface="Tahoma"/>
                <a:cs typeface="Tahoma"/>
              </a:rPr>
              <a:t>AWASAN  </a:t>
            </a:r>
            <a:r>
              <a:rPr sz="4000" b="1" dirty="0">
                <a:solidFill>
                  <a:srgbClr val="1D3166"/>
                </a:solidFill>
                <a:latin typeface="Tahoma"/>
                <a:cs typeface="Tahoma"/>
              </a:rPr>
              <a:t>INSIDENTAL</a:t>
            </a:r>
            <a:endParaRPr sz="4000">
              <a:latin typeface="Tahoma"/>
              <a:cs typeface="Tahoma"/>
            </a:endParaRPr>
          </a:p>
        </p:txBody>
      </p:sp>
      <p:sp>
        <p:nvSpPr>
          <p:cNvPr id="4" name="object 4"/>
          <p:cNvSpPr/>
          <p:nvPr/>
        </p:nvSpPr>
        <p:spPr>
          <a:xfrm>
            <a:off x="2364155" y="366051"/>
            <a:ext cx="9476105" cy="1638935"/>
          </a:xfrm>
          <a:custGeom>
            <a:avLst/>
            <a:gdLst/>
            <a:ahLst/>
            <a:cxnLst/>
            <a:rect l="l" t="t" r="r" b="b"/>
            <a:pathLst>
              <a:path w="9476105" h="1638935">
                <a:moveTo>
                  <a:pt x="9475826" y="0"/>
                </a:moveTo>
                <a:lnTo>
                  <a:pt x="4648200" y="0"/>
                </a:lnTo>
                <a:lnTo>
                  <a:pt x="4648200" y="12814"/>
                </a:lnTo>
                <a:lnTo>
                  <a:pt x="4619180" y="12814"/>
                </a:lnTo>
                <a:lnTo>
                  <a:pt x="4574425" y="25514"/>
                </a:lnTo>
                <a:lnTo>
                  <a:pt x="4550600" y="25514"/>
                </a:lnTo>
                <a:lnTo>
                  <a:pt x="4513402" y="38214"/>
                </a:lnTo>
                <a:lnTo>
                  <a:pt x="4486516" y="38214"/>
                </a:lnTo>
                <a:lnTo>
                  <a:pt x="4454487" y="50914"/>
                </a:lnTo>
                <a:lnTo>
                  <a:pt x="4444771" y="50914"/>
                </a:lnTo>
                <a:lnTo>
                  <a:pt x="4439183" y="63614"/>
                </a:lnTo>
                <a:lnTo>
                  <a:pt x="4425620" y="63614"/>
                </a:lnTo>
                <a:lnTo>
                  <a:pt x="4397934" y="76314"/>
                </a:lnTo>
                <a:lnTo>
                  <a:pt x="4386237" y="89014"/>
                </a:lnTo>
                <a:lnTo>
                  <a:pt x="4367771" y="89014"/>
                </a:lnTo>
                <a:lnTo>
                  <a:pt x="4343971" y="101714"/>
                </a:lnTo>
                <a:lnTo>
                  <a:pt x="4330560" y="114414"/>
                </a:lnTo>
                <a:lnTo>
                  <a:pt x="4323143" y="114414"/>
                </a:lnTo>
                <a:lnTo>
                  <a:pt x="4313034" y="127114"/>
                </a:lnTo>
                <a:lnTo>
                  <a:pt x="4292854" y="139814"/>
                </a:lnTo>
                <a:lnTo>
                  <a:pt x="4278007" y="152514"/>
                </a:lnTo>
                <a:lnTo>
                  <a:pt x="4269994" y="152514"/>
                </a:lnTo>
                <a:lnTo>
                  <a:pt x="4261650" y="165214"/>
                </a:lnTo>
                <a:lnTo>
                  <a:pt x="4244835" y="177914"/>
                </a:lnTo>
                <a:lnTo>
                  <a:pt x="4228858" y="190614"/>
                </a:lnTo>
                <a:lnTo>
                  <a:pt x="4220502" y="190614"/>
                </a:lnTo>
                <a:lnTo>
                  <a:pt x="4213822" y="203314"/>
                </a:lnTo>
                <a:lnTo>
                  <a:pt x="4200144" y="216014"/>
                </a:lnTo>
                <a:lnTo>
                  <a:pt x="4183380" y="228714"/>
                </a:lnTo>
                <a:lnTo>
                  <a:pt x="4174947" y="241414"/>
                </a:lnTo>
                <a:lnTo>
                  <a:pt x="4169816" y="254114"/>
                </a:lnTo>
                <a:lnTo>
                  <a:pt x="4159021" y="254114"/>
                </a:lnTo>
                <a:lnTo>
                  <a:pt x="4141825" y="279514"/>
                </a:lnTo>
                <a:lnTo>
                  <a:pt x="4133659" y="292214"/>
                </a:lnTo>
                <a:lnTo>
                  <a:pt x="4129938" y="292214"/>
                </a:lnTo>
                <a:lnTo>
                  <a:pt x="4121747" y="304914"/>
                </a:lnTo>
                <a:lnTo>
                  <a:pt x="4104449" y="330314"/>
                </a:lnTo>
                <a:lnTo>
                  <a:pt x="4096893" y="343014"/>
                </a:lnTo>
                <a:lnTo>
                  <a:pt x="4094403" y="355714"/>
                </a:lnTo>
                <a:lnTo>
                  <a:pt x="4088523" y="355714"/>
                </a:lnTo>
                <a:lnTo>
                  <a:pt x="4071455" y="393814"/>
                </a:lnTo>
                <a:lnTo>
                  <a:pt x="4064978" y="406514"/>
                </a:lnTo>
                <a:lnTo>
                  <a:pt x="4059631" y="406514"/>
                </a:lnTo>
                <a:lnTo>
                  <a:pt x="4042956" y="457314"/>
                </a:lnTo>
                <a:lnTo>
                  <a:pt x="4038193" y="457314"/>
                </a:lnTo>
                <a:lnTo>
                  <a:pt x="4037520" y="470014"/>
                </a:lnTo>
                <a:lnTo>
                  <a:pt x="4035285" y="470014"/>
                </a:lnTo>
                <a:lnTo>
                  <a:pt x="4018546" y="520814"/>
                </a:lnTo>
                <a:lnTo>
                  <a:pt x="4016718" y="520814"/>
                </a:lnTo>
                <a:lnTo>
                  <a:pt x="4015752" y="533514"/>
                </a:lnTo>
                <a:lnTo>
                  <a:pt x="4007853" y="558914"/>
                </a:lnTo>
                <a:lnTo>
                  <a:pt x="4001262" y="584314"/>
                </a:lnTo>
                <a:lnTo>
                  <a:pt x="3995991" y="622414"/>
                </a:lnTo>
                <a:lnTo>
                  <a:pt x="3992080" y="647814"/>
                </a:lnTo>
                <a:lnTo>
                  <a:pt x="3991940" y="660514"/>
                </a:lnTo>
                <a:lnTo>
                  <a:pt x="3991635" y="660514"/>
                </a:lnTo>
                <a:lnTo>
                  <a:pt x="3989984" y="685914"/>
                </a:lnTo>
                <a:lnTo>
                  <a:pt x="3988371" y="685914"/>
                </a:lnTo>
                <a:lnTo>
                  <a:pt x="3988371" y="12814"/>
                </a:lnTo>
                <a:lnTo>
                  <a:pt x="3582593" y="12814"/>
                </a:lnTo>
                <a:lnTo>
                  <a:pt x="3582593" y="114"/>
                </a:lnTo>
                <a:lnTo>
                  <a:pt x="808215" y="114"/>
                </a:lnTo>
                <a:lnTo>
                  <a:pt x="808215" y="12814"/>
                </a:lnTo>
                <a:lnTo>
                  <a:pt x="688200" y="12814"/>
                </a:lnTo>
                <a:lnTo>
                  <a:pt x="596442" y="38214"/>
                </a:lnTo>
                <a:lnTo>
                  <a:pt x="508838" y="63614"/>
                </a:lnTo>
                <a:lnTo>
                  <a:pt x="466801" y="89014"/>
                </a:lnTo>
                <a:lnTo>
                  <a:pt x="426046" y="101714"/>
                </a:lnTo>
                <a:lnTo>
                  <a:pt x="386651" y="127114"/>
                </a:lnTo>
                <a:lnTo>
                  <a:pt x="348691" y="152514"/>
                </a:lnTo>
                <a:lnTo>
                  <a:pt x="312242" y="177914"/>
                </a:lnTo>
                <a:lnTo>
                  <a:pt x="277406" y="216014"/>
                </a:lnTo>
                <a:lnTo>
                  <a:pt x="244233" y="241414"/>
                </a:lnTo>
                <a:lnTo>
                  <a:pt x="212813" y="279514"/>
                </a:lnTo>
                <a:lnTo>
                  <a:pt x="183222" y="304914"/>
                </a:lnTo>
                <a:lnTo>
                  <a:pt x="155562" y="343014"/>
                </a:lnTo>
                <a:lnTo>
                  <a:pt x="129870" y="381114"/>
                </a:lnTo>
                <a:lnTo>
                  <a:pt x="106260" y="419214"/>
                </a:lnTo>
                <a:lnTo>
                  <a:pt x="84810" y="457314"/>
                </a:lnTo>
                <a:lnTo>
                  <a:pt x="65570" y="508114"/>
                </a:lnTo>
                <a:lnTo>
                  <a:pt x="48653" y="546214"/>
                </a:lnTo>
                <a:lnTo>
                  <a:pt x="34112" y="597014"/>
                </a:lnTo>
                <a:lnTo>
                  <a:pt x="22034" y="635114"/>
                </a:lnTo>
                <a:lnTo>
                  <a:pt x="12509" y="685914"/>
                </a:lnTo>
                <a:lnTo>
                  <a:pt x="5613" y="724014"/>
                </a:lnTo>
                <a:lnTo>
                  <a:pt x="1409" y="774814"/>
                </a:lnTo>
                <a:lnTo>
                  <a:pt x="0" y="825614"/>
                </a:lnTo>
                <a:lnTo>
                  <a:pt x="1384" y="876414"/>
                </a:lnTo>
                <a:lnTo>
                  <a:pt x="5499" y="927214"/>
                </a:lnTo>
                <a:lnTo>
                  <a:pt x="12280" y="965314"/>
                </a:lnTo>
                <a:lnTo>
                  <a:pt x="21628" y="1016114"/>
                </a:lnTo>
                <a:lnTo>
                  <a:pt x="33477" y="1054214"/>
                </a:lnTo>
                <a:lnTo>
                  <a:pt x="47752" y="1105014"/>
                </a:lnTo>
                <a:lnTo>
                  <a:pt x="64376" y="1143114"/>
                </a:lnTo>
                <a:lnTo>
                  <a:pt x="83261" y="1181214"/>
                </a:lnTo>
                <a:lnTo>
                  <a:pt x="104343" y="1232014"/>
                </a:lnTo>
                <a:lnTo>
                  <a:pt x="127533" y="1270114"/>
                </a:lnTo>
                <a:lnTo>
                  <a:pt x="152768" y="1308214"/>
                </a:lnTo>
                <a:lnTo>
                  <a:pt x="179971" y="1333614"/>
                </a:lnTo>
                <a:lnTo>
                  <a:pt x="209042" y="1371714"/>
                </a:lnTo>
                <a:lnTo>
                  <a:pt x="239941" y="1409814"/>
                </a:lnTo>
                <a:lnTo>
                  <a:pt x="272554" y="1435214"/>
                </a:lnTo>
                <a:lnTo>
                  <a:pt x="306832" y="1460614"/>
                </a:lnTo>
                <a:lnTo>
                  <a:pt x="342684" y="1486014"/>
                </a:lnTo>
                <a:lnTo>
                  <a:pt x="380034" y="1511414"/>
                </a:lnTo>
                <a:lnTo>
                  <a:pt x="418820" y="1536814"/>
                </a:lnTo>
                <a:lnTo>
                  <a:pt x="458939" y="1562214"/>
                </a:lnTo>
                <a:lnTo>
                  <a:pt x="500329" y="1574914"/>
                </a:lnTo>
                <a:lnTo>
                  <a:pt x="542925" y="1600314"/>
                </a:lnTo>
                <a:lnTo>
                  <a:pt x="677075" y="1638414"/>
                </a:lnTo>
                <a:lnTo>
                  <a:pt x="962672" y="1638414"/>
                </a:lnTo>
                <a:lnTo>
                  <a:pt x="1097978" y="1600314"/>
                </a:lnTo>
                <a:lnTo>
                  <a:pt x="1140904" y="1574914"/>
                </a:lnTo>
                <a:lnTo>
                  <a:pt x="1182598" y="1562214"/>
                </a:lnTo>
                <a:lnTo>
                  <a:pt x="1223010" y="1536814"/>
                </a:lnTo>
                <a:lnTo>
                  <a:pt x="1262024" y="1511414"/>
                </a:lnTo>
                <a:lnTo>
                  <a:pt x="1299591" y="1486014"/>
                </a:lnTo>
                <a:lnTo>
                  <a:pt x="1335608" y="1460614"/>
                </a:lnTo>
                <a:lnTo>
                  <a:pt x="1370025" y="1435214"/>
                </a:lnTo>
                <a:lnTo>
                  <a:pt x="1402727" y="1397114"/>
                </a:lnTo>
                <a:lnTo>
                  <a:pt x="1433664" y="1371714"/>
                </a:lnTo>
                <a:lnTo>
                  <a:pt x="1462747" y="1333614"/>
                </a:lnTo>
                <a:lnTo>
                  <a:pt x="1489900" y="1295514"/>
                </a:lnTo>
                <a:lnTo>
                  <a:pt x="1515033" y="1257414"/>
                </a:lnTo>
                <a:lnTo>
                  <a:pt x="1538084" y="1219314"/>
                </a:lnTo>
                <a:lnTo>
                  <a:pt x="1558950" y="1181214"/>
                </a:lnTo>
                <a:lnTo>
                  <a:pt x="1577581" y="1130414"/>
                </a:lnTo>
                <a:lnTo>
                  <a:pt x="1593875" y="1092314"/>
                </a:lnTo>
                <a:lnTo>
                  <a:pt x="1607769" y="1054214"/>
                </a:lnTo>
                <a:lnTo>
                  <a:pt x="1619161" y="1003414"/>
                </a:lnTo>
                <a:lnTo>
                  <a:pt x="1628000" y="952614"/>
                </a:lnTo>
                <a:lnTo>
                  <a:pt x="1634197" y="914514"/>
                </a:lnTo>
                <a:lnTo>
                  <a:pt x="1636483" y="863714"/>
                </a:lnTo>
                <a:lnTo>
                  <a:pt x="1638427" y="863714"/>
                </a:lnTo>
                <a:lnTo>
                  <a:pt x="1638427" y="1638414"/>
                </a:lnTo>
                <a:lnTo>
                  <a:pt x="3357562" y="1638414"/>
                </a:lnTo>
                <a:lnTo>
                  <a:pt x="3402304" y="1625714"/>
                </a:lnTo>
                <a:lnTo>
                  <a:pt x="3426142" y="1625714"/>
                </a:lnTo>
                <a:lnTo>
                  <a:pt x="3463340" y="1613014"/>
                </a:lnTo>
                <a:lnTo>
                  <a:pt x="3490226" y="1613014"/>
                </a:lnTo>
                <a:lnTo>
                  <a:pt x="3522256" y="1600314"/>
                </a:lnTo>
                <a:lnTo>
                  <a:pt x="3531971" y="1600314"/>
                </a:lnTo>
                <a:lnTo>
                  <a:pt x="3537559" y="1587614"/>
                </a:lnTo>
                <a:lnTo>
                  <a:pt x="3551110" y="1587614"/>
                </a:lnTo>
                <a:lnTo>
                  <a:pt x="3578809" y="1574914"/>
                </a:lnTo>
                <a:lnTo>
                  <a:pt x="3590506" y="1562214"/>
                </a:lnTo>
                <a:lnTo>
                  <a:pt x="3608971" y="1562214"/>
                </a:lnTo>
                <a:lnTo>
                  <a:pt x="3632771" y="1549514"/>
                </a:lnTo>
                <a:lnTo>
                  <a:pt x="3646182" y="1536814"/>
                </a:lnTo>
                <a:lnTo>
                  <a:pt x="3653599" y="1536814"/>
                </a:lnTo>
                <a:lnTo>
                  <a:pt x="3663696" y="1524114"/>
                </a:lnTo>
                <a:lnTo>
                  <a:pt x="3683889" y="1511414"/>
                </a:lnTo>
                <a:lnTo>
                  <a:pt x="3698735" y="1498714"/>
                </a:lnTo>
                <a:lnTo>
                  <a:pt x="3706749" y="1498714"/>
                </a:lnTo>
                <a:lnTo>
                  <a:pt x="3715093" y="1486014"/>
                </a:lnTo>
                <a:lnTo>
                  <a:pt x="3731907" y="1473314"/>
                </a:lnTo>
                <a:lnTo>
                  <a:pt x="3747884" y="1460614"/>
                </a:lnTo>
                <a:lnTo>
                  <a:pt x="3756241" y="1460614"/>
                </a:lnTo>
                <a:lnTo>
                  <a:pt x="3762908" y="1447914"/>
                </a:lnTo>
                <a:lnTo>
                  <a:pt x="3776599" y="1435214"/>
                </a:lnTo>
                <a:lnTo>
                  <a:pt x="3793363" y="1422514"/>
                </a:lnTo>
                <a:lnTo>
                  <a:pt x="3801783" y="1409814"/>
                </a:lnTo>
                <a:lnTo>
                  <a:pt x="3806914" y="1397114"/>
                </a:lnTo>
                <a:lnTo>
                  <a:pt x="3817709" y="1384414"/>
                </a:lnTo>
                <a:lnTo>
                  <a:pt x="3834917" y="1371714"/>
                </a:lnTo>
                <a:lnTo>
                  <a:pt x="3843083" y="1359014"/>
                </a:lnTo>
                <a:lnTo>
                  <a:pt x="3846804" y="1359014"/>
                </a:lnTo>
                <a:lnTo>
                  <a:pt x="3854996" y="1346314"/>
                </a:lnTo>
                <a:lnTo>
                  <a:pt x="3872293" y="1320914"/>
                </a:lnTo>
                <a:lnTo>
                  <a:pt x="3879850" y="1308214"/>
                </a:lnTo>
                <a:lnTo>
                  <a:pt x="3882339" y="1295514"/>
                </a:lnTo>
                <a:lnTo>
                  <a:pt x="3888206" y="1295514"/>
                </a:lnTo>
                <a:lnTo>
                  <a:pt x="3905275" y="1257414"/>
                </a:lnTo>
                <a:lnTo>
                  <a:pt x="3911765" y="1244714"/>
                </a:lnTo>
                <a:lnTo>
                  <a:pt x="3913238" y="1244714"/>
                </a:lnTo>
                <a:lnTo>
                  <a:pt x="3917111" y="1232014"/>
                </a:lnTo>
                <a:lnTo>
                  <a:pt x="3933787" y="1193914"/>
                </a:lnTo>
                <a:lnTo>
                  <a:pt x="3938549" y="1193914"/>
                </a:lnTo>
                <a:lnTo>
                  <a:pt x="3939222" y="1181214"/>
                </a:lnTo>
                <a:lnTo>
                  <a:pt x="3941457" y="1181214"/>
                </a:lnTo>
                <a:lnTo>
                  <a:pt x="3958196" y="1130414"/>
                </a:lnTo>
                <a:lnTo>
                  <a:pt x="3960025" y="1130414"/>
                </a:lnTo>
                <a:lnTo>
                  <a:pt x="3960990" y="1117714"/>
                </a:lnTo>
                <a:lnTo>
                  <a:pt x="3968877" y="1092314"/>
                </a:lnTo>
                <a:lnTo>
                  <a:pt x="3975468" y="1066914"/>
                </a:lnTo>
                <a:lnTo>
                  <a:pt x="3980738" y="1028814"/>
                </a:lnTo>
                <a:lnTo>
                  <a:pt x="3984663" y="1003414"/>
                </a:lnTo>
                <a:lnTo>
                  <a:pt x="3984802" y="990714"/>
                </a:lnTo>
                <a:lnTo>
                  <a:pt x="3985107" y="990714"/>
                </a:lnTo>
                <a:lnTo>
                  <a:pt x="3986758" y="965314"/>
                </a:lnTo>
                <a:lnTo>
                  <a:pt x="3988371" y="965314"/>
                </a:lnTo>
                <a:lnTo>
                  <a:pt x="3988371" y="1638414"/>
                </a:lnTo>
                <a:lnTo>
                  <a:pt x="4648200" y="1638414"/>
                </a:lnTo>
                <a:lnTo>
                  <a:pt x="7141591" y="1638414"/>
                </a:lnTo>
                <a:lnTo>
                  <a:pt x="9475826" y="1638414"/>
                </a:lnTo>
                <a:lnTo>
                  <a:pt x="9475826" y="0"/>
                </a:lnTo>
                <a:close/>
              </a:path>
            </a:pathLst>
          </a:custGeom>
          <a:solidFill>
            <a:srgbClr val="1D3166"/>
          </a:solidFill>
        </p:spPr>
        <p:txBody>
          <a:bodyPr wrap="square" lIns="0" tIns="0" rIns="0" bIns="0" rtlCol="0"/>
          <a:lstStyle/>
          <a:p>
            <a:endParaRPr/>
          </a:p>
        </p:txBody>
      </p:sp>
      <p:sp>
        <p:nvSpPr>
          <p:cNvPr id="5" name="object 5"/>
          <p:cNvSpPr/>
          <p:nvPr/>
        </p:nvSpPr>
        <p:spPr>
          <a:xfrm>
            <a:off x="2364155" y="2341371"/>
            <a:ext cx="9476105" cy="1638935"/>
          </a:xfrm>
          <a:custGeom>
            <a:avLst/>
            <a:gdLst/>
            <a:ahLst/>
            <a:cxnLst/>
            <a:rect l="l" t="t" r="r" b="b"/>
            <a:pathLst>
              <a:path w="9476105" h="1638935">
                <a:moveTo>
                  <a:pt x="9475826" y="0"/>
                </a:moveTo>
                <a:lnTo>
                  <a:pt x="4648200" y="0"/>
                </a:lnTo>
                <a:lnTo>
                  <a:pt x="4648200" y="12827"/>
                </a:lnTo>
                <a:lnTo>
                  <a:pt x="4619180" y="12827"/>
                </a:lnTo>
                <a:lnTo>
                  <a:pt x="4574425" y="25527"/>
                </a:lnTo>
                <a:lnTo>
                  <a:pt x="4550600" y="25527"/>
                </a:lnTo>
                <a:lnTo>
                  <a:pt x="4513402" y="38227"/>
                </a:lnTo>
                <a:lnTo>
                  <a:pt x="4486516" y="38227"/>
                </a:lnTo>
                <a:lnTo>
                  <a:pt x="4454487" y="50927"/>
                </a:lnTo>
                <a:lnTo>
                  <a:pt x="4444771" y="50927"/>
                </a:lnTo>
                <a:lnTo>
                  <a:pt x="4439183" y="63627"/>
                </a:lnTo>
                <a:lnTo>
                  <a:pt x="4425620" y="63627"/>
                </a:lnTo>
                <a:lnTo>
                  <a:pt x="4397934" y="76327"/>
                </a:lnTo>
                <a:lnTo>
                  <a:pt x="4386237" y="89027"/>
                </a:lnTo>
                <a:lnTo>
                  <a:pt x="4367771" y="89027"/>
                </a:lnTo>
                <a:lnTo>
                  <a:pt x="4343971" y="101727"/>
                </a:lnTo>
                <a:lnTo>
                  <a:pt x="4330560" y="114427"/>
                </a:lnTo>
                <a:lnTo>
                  <a:pt x="4323143" y="114427"/>
                </a:lnTo>
                <a:lnTo>
                  <a:pt x="4313034" y="127127"/>
                </a:lnTo>
                <a:lnTo>
                  <a:pt x="4292854" y="139827"/>
                </a:lnTo>
                <a:lnTo>
                  <a:pt x="4278007" y="152527"/>
                </a:lnTo>
                <a:lnTo>
                  <a:pt x="4269994" y="152527"/>
                </a:lnTo>
                <a:lnTo>
                  <a:pt x="4261650" y="165227"/>
                </a:lnTo>
                <a:lnTo>
                  <a:pt x="4244835" y="177927"/>
                </a:lnTo>
                <a:lnTo>
                  <a:pt x="4228858" y="190627"/>
                </a:lnTo>
                <a:lnTo>
                  <a:pt x="4220502" y="190627"/>
                </a:lnTo>
                <a:lnTo>
                  <a:pt x="4213822" y="203327"/>
                </a:lnTo>
                <a:lnTo>
                  <a:pt x="4200144" y="216027"/>
                </a:lnTo>
                <a:lnTo>
                  <a:pt x="4183380" y="228727"/>
                </a:lnTo>
                <a:lnTo>
                  <a:pt x="4174947" y="241427"/>
                </a:lnTo>
                <a:lnTo>
                  <a:pt x="4169816" y="254127"/>
                </a:lnTo>
                <a:lnTo>
                  <a:pt x="4159021" y="254127"/>
                </a:lnTo>
                <a:lnTo>
                  <a:pt x="4141825" y="279527"/>
                </a:lnTo>
                <a:lnTo>
                  <a:pt x="4133659" y="292227"/>
                </a:lnTo>
                <a:lnTo>
                  <a:pt x="4129938" y="292227"/>
                </a:lnTo>
                <a:lnTo>
                  <a:pt x="4121747" y="304927"/>
                </a:lnTo>
                <a:lnTo>
                  <a:pt x="4104449" y="330327"/>
                </a:lnTo>
                <a:lnTo>
                  <a:pt x="4096893" y="343027"/>
                </a:lnTo>
                <a:lnTo>
                  <a:pt x="4094403" y="355727"/>
                </a:lnTo>
                <a:lnTo>
                  <a:pt x="4088523" y="355727"/>
                </a:lnTo>
                <a:lnTo>
                  <a:pt x="4071455" y="393827"/>
                </a:lnTo>
                <a:lnTo>
                  <a:pt x="4064978" y="406527"/>
                </a:lnTo>
                <a:lnTo>
                  <a:pt x="4059631" y="406527"/>
                </a:lnTo>
                <a:lnTo>
                  <a:pt x="4042956" y="457327"/>
                </a:lnTo>
                <a:lnTo>
                  <a:pt x="4038193" y="457327"/>
                </a:lnTo>
                <a:lnTo>
                  <a:pt x="4037520" y="470027"/>
                </a:lnTo>
                <a:lnTo>
                  <a:pt x="4035285" y="470027"/>
                </a:lnTo>
                <a:lnTo>
                  <a:pt x="4018546" y="520827"/>
                </a:lnTo>
                <a:lnTo>
                  <a:pt x="4016718" y="520827"/>
                </a:lnTo>
                <a:lnTo>
                  <a:pt x="4015752" y="533527"/>
                </a:lnTo>
                <a:lnTo>
                  <a:pt x="4007853" y="558927"/>
                </a:lnTo>
                <a:lnTo>
                  <a:pt x="4001262" y="584327"/>
                </a:lnTo>
                <a:lnTo>
                  <a:pt x="3995991" y="622427"/>
                </a:lnTo>
                <a:lnTo>
                  <a:pt x="3992080" y="647827"/>
                </a:lnTo>
                <a:lnTo>
                  <a:pt x="3991940" y="660527"/>
                </a:lnTo>
                <a:lnTo>
                  <a:pt x="3991635" y="660527"/>
                </a:lnTo>
                <a:lnTo>
                  <a:pt x="3989984" y="685927"/>
                </a:lnTo>
                <a:lnTo>
                  <a:pt x="3988371" y="685927"/>
                </a:lnTo>
                <a:lnTo>
                  <a:pt x="3988371" y="12827"/>
                </a:lnTo>
                <a:lnTo>
                  <a:pt x="3582593" y="12827"/>
                </a:lnTo>
                <a:lnTo>
                  <a:pt x="3582593" y="127"/>
                </a:lnTo>
                <a:lnTo>
                  <a:pt x="808215" y="127"/>
                </a:lnTo>
                <a:lnTo>
                  <a:pt x="808215" y="12827"/>
                </a:lnTo>
                <a:lnTo>
                  <a:pt x="688200" y="12827"/>
                </a:lnTo>
                <a:lnTo>
                  <a:pt x="596442" y="38227"/>
                </a:lnTo>
                <a:lnTo>
                  <a:pt x="508838" y="63627"/>
                </a:lnTo>
                <a:lnTo>
                  <a:pt x="466801" y="89027"/>
                </a:lnTo>
                <a:lnTo>
                  <a:pt x="426046" y="101727"/>
                </a:lnTo>
                <a:lnTo>
                  <a:pt x="386651" y="127127"/>
                </a:lnTo>
                <a:lnTo>
                  <a:pt x="348691" y="152527"/>
                </a:lnTo>
                <a:lnTo>
                  <a:pt x="312242" y="177927"/>
                </a:lnTo>
                <a:lnTo>
                  <a:pt x="277406" y="216027"/>
                </a:lnTo>
                <a:lnTo>
                  <a:pt x="244233" y="241427"/>
                </a:lnTo>
                <a:lnTo>
                  <a:pt x="212813" y="279527"/>
                </a:lnTo>
                <a:lnTo>
                  <a:pt x="183222" y="304927"/>
                </a:lnTo>
                <a:lnTo>
                  <a:pt x="155562" y="343027"/>
                </a:lnTo>
                <a:lnTo>
                  <a:pt x="129870" y="381127"/>
                </a:lnTo>
                <a:lnTo>
                  <a:pt x="106260" y="419227"/>
                </a:lnTo>
                <a:lnTo>
                  <a:pt x="84810" y="457327"/>
                </a:lnTo>
                <a:lnTo>
                  <a:pt x="65570" y="508127"/>
                </a:lnTo>
                <a:lnTo>
                  <a:pt x="48653" y="546227"/>
                </a:lnTo>
                <a:lnTo>
                  <a:pt x="34112" y="597027"/>
                </a:lnTo>
                <a:lnTo>
                  <a:pt x="22034" y="635127"/>
                </a:lnTo>
                <a:lnTo>
                  <a:pt x="12509" y="685927"/>
                </a:lnTo>
                <a:lnTo>
                  <a:pt x="5613" y="724027"/>
                </a:lnTo>
                <a:lnTo>
                  <a:pt x="1409" y="774827"/>
                </a:lnTo>
                <a:lnTo>
                  <a:pt x="0" y="825627"/>
                </a:lnTo>
                <a:lnTo>
                  <a:pt x="1384" y="876427"/>
                </a:lnTo>
                <a:lnTo>
                  <a:pt x="5499" y="927227"/>
                </a:lnTo>
                <a:lnTo>
                  <a:pt x="12280" y="965327"/>
                </a:lnTo>
                <a:lnTo>
                  <a:pt x="21628" y="1016127"/>
                </a:lnTo>
                <a:lnTo>
                  <a:pt x="33477" y="1054227"/>
                </a:lnTo>
                <a:lnTo>
                  <a:pt x="47752" y="1105027"/>
                </a:lnTo>
                <a:lnTo>
                  <a:pt x="64376" y="1143127"/>
                </a:lnTo>
                <a:lnTo>
                  <a:pt x="83261" y="1181227"/>
                </a:lnTo>
                <a:lnTo>
                  <a:pt x="104343" y="1232027"/>
                </a:lnTo>
                <a:lnTo>
                  <a:pt x="127533" y="1270127"/>
                </a:lnTo>
                <a:lnTo>
                  <a:pt x="152768" y="1308227"/>
                </a:lnTo>
                <a:lnTo>
                  <a:pt x="179971" y="1333627"/>
                </a:lnTo>
                <a:lnTo>
                  <a:pt x="209042" y="1371727"/>
                </a:lnTo>
                <a:lnTo>
                  <a:pt x="239941" y="1409827"/>
                </a:lnTo>
                <a:lnTo>
                  <a:pt x="272554" y="1435227"/>
                </a:lnTo>
                <a:lnTo>
                  <a:pt x="306832" y="1460627"/>
                </a:lnTo>
                <a:lnTo>
                  <a:pt x="342684" y="1486027"/>
                </a:lnTo>
                <a:lnTo>
                  <a:pt x="380034" y="1511427"/>
                </a:lnTo>
                <a:lnTo>
                  <a:pt x="418820" y="1536827"/>
                </a:lnTo>
                <a:lnTo>
                  <a:pt x="458939" y="1562227"/>
                </a:lnTo>
                <a:lnTo>
                  <a:pt x="500329" y="1574927"/>
                </a:lnTo>
                <a:lnTo>
                  <a:pt x="542925" y="1600327"/>
                </a:lnTo>
                <a:lnTo>
                  <a:pt x="677075" y="1638427"/>
                </a:lnTo>
                <a:lnTo>
                  <a:pt x="962672" y="1638427"/>
                </a:lnTo>
                <a:lnTo>
                  <a:pt x="1097978" y="1600327"/>
                </a:lnTo>
                <a:lnTo>
                  <a:pt x="1140904" y="1574927"/>
                </a:lnTo>
                <a:lnTo>
                  <a:pt x="1182598" y="1562227"/>
                </a:lnTo>
                <a:lnTo>
                  <a:pt x="1223010" y="1536827"/>
                </a:lnTo>
                <a:lnTo>
                  <a:pt x="1262024" y="1511427"/>
                </a:lnTo>
                <a:lnTo>
                  <a:pt x="1299591" y="1486027"/>
                </a:lnTo>
                <a:lnTo>
                  <a:pt x="1335608" y="1460627"/>
                </a:lnTo>
                <a:lnTo>
                  <a:pt x="1370025" y="1435227"/>
                </a:lnTo>
                <a:lnTo>
                  <a:pt x="1402727" y="1397127"/>
                </a:lnTo>
                <a:lnTo>
                  <a:pt x="1433664" y="1371727"/>
                </a:lnTo>
                <a:lnTo>
                  <a:pt x="1462747" y="1333627"/>
                </a:lnTo>
                <a:lnTo>
                  <a:pt x="1489900" y="1295527"/>
                </a:lnTo>
                <a:lnTo>
                  <a:pt x="1515033" y="1257427"/>
                </a:lnTo>
                <a:lnTo>
                  <a:pt x="1538084" y="1219327"/>
                </a:lnTo>
                <a:lnTo>
                  <a:pt x="1558950" y="1181227"/>
                </a:lnTo>
                <a:lnTo>
                  <a:pt x="1577581" y="1130427"/>
                </a:lnTo>
                <a:lnTo>
                  <a:pt x="1593875" y="1092327"/>
                </a:lnTo>
                <a:lnTo>
                  <a:pt x="1607769" y="1054227"/>
                </a:lnTo>
                <a:lnTo>
                  <a:pt x="1619161" y="1003427"/>
                </a:lnTo>
                <a:lnTo>
                  <a:pt x="1628000" y="952627"/>
                </a:lnTo>
                <a:lnTo>
                  <a:pt x="1634197" y="914527"/>
                </a:lnTo>
                <a:lnTo>
                  <a:pt x="1636483" y="863727"/>
                </a:lnTo>
                <a:lnTo>
                  <a:pt x="1638427" y="863727"/>
                </a:lnTo>
                <a:lnTo>
                  <a:pt x="1638427" y="1638427"/>
                </a:lnTo>
                <a:lnTo>
                  <a:pt x="3357562" y="1638427"/>
                </a:lnTo>
                <a:lnTo>
                  <a:pt x="3402304" y="1625727"/>
                </a:lnTo>
                <a:lnTo>
                  <a:pt x="3426142" y="1625727"/>
                </a:lnTo>
                <a:lnTo>
                  <a:pt x="3463340" y="1613027"/>
                </a:lnTo>
                <a:lnTo>
                  <a:pt x="3490226" y="1613027"/>
                </a:lnTo>
                <a:lnTo>
                  <a:pt x="3522256" y="1600327"/>
                </a:lnTo>
                <a:lnTo>
                  <a:pt x="3531971" y="1600327"/>
                </a:lnTo>
                <a:lnTo>
                  <a:pt x="3537559" y="1587627"/>
                </a:lnTo>
                <a:lnTo>
                  <a:pt x="3551110" y="1587627"/>
                </a:lnTo>
                <a:lnTo>
                  <a:pt x="3578809" y="1574927"/>
                </a:lnTo>
                <a:lnTo>
                  <a:pt x="3590506" y="1562227"/>
                </a:lnTo>
                <a:lnTo>
                  <a:pt x="3608971" y="1562227"/>
                </a:lnTo>
                <a:lnTo>
                  <a:pt x="3632771" y="1549527"/>
                </a:lnTo>
                <a:lnTo>
                  <a:pt x="3646182" y="1536827"/>
                </a:lnTo>
                <a:lnTo>
                  <a:pt x="3653599" y="1536827"/>
                </a:lnTo>
                <a:lnTo>
                  <a:pt x="3663696" y="1524127"/>
                </a:lnTo>
                <a:lnTo>
                  <a:pt x="3683889" y="1511427"/>
                </a:lnTo>
                <a:lnTo>
                  <a:pt x="3698735" y="1498727"/>
                </a:lnTo>
                <a:lnTo>
                  <a:pt x="3706749" y="1498727"/>
                </a:lnTo>
                <a:lnTo>
                  <a:pt x="3715093" y="1486027"/>
                </a:lnTo>
                <a:lnTo>
                  <a:pt x="3731907" y="1473327"/>
                </a:lnTo>
                <a:lnTo>
                  <a:pt x="3747884" y="1460627"/>
                </a:lnTo>
                <a:lnTo>
                  <a:pt x="3756241" y="1460627"/>
                </a:lnTo>
                <a:lnTo>
                  <a:pt x="3762908" y="1447927"/>
                </a:lnTo>
                <a:lnTo>
                  <a:pt x="3776599" y="1435227"/>
                </a:lnTo>
                <a:lnTo>
                  <a:pt x="3793363" y="1422527"/>
                </a:lnTo>
                <a:lnTo>
                  <a:pt x="3801783" y="1409827"/>
                </a:lnTo>
                <a:lnTo>
                  <a:pt x="3806914" y="1397127"/>
                </a:lnTo>
                <a:lnTo>
                  <a:pt x="3817709" y="1384427"/>
                </a:lnTo>
                <a:lnTo>
                  <a:pt x="3834917" y="1371727"/>
                </a:lnTo>
                <a:lnTo>
                  <a:pt x="3843083" y="1359027"/>
                </a:lnTo>
                <a:lnTo>
                  <a:pt x="3846804" y="1359027"/>
                </a:lnTo>
                <a:lnTo>
                  <a:pt x="3854996" y="1346327"/>
                </a:lnTo>
                <a:lnTo>
                  <a:pt x="3872293" y="1320927"/>
                </a:lnTo>
                <a:lnTo>
                  <a:pt x="3879850" y="1308227"/>
                </a:lnTo>
                <a:lnTo>
                  <a:pt x="3882339" y="1295527"/>
                </a:lnTo>
                <a:lnTo>
                  <a:pt x="3888206" y="1295527"/>
                </a:lnTo>
                <a:lnTo>
                  <a:pt x="3905275" y="1257427"/>
                </a:lnTo>
                <a:lnTo>
                  <a:pt x="3911765" y="1244727"/>
                </a:lnTo>
                <a:lnTo>
                  <a:pt x="3913238" y="1244727"/>
                </a:lnTo>
                <a:lnTo>
                  <a:pt x="3917111" y="1232027"/>
                </a:lnTo>
                <a:lnTo>
                  <a:pt x="3933787" y="1193927"/>
                </a:lnTo>
                <a:lnTo>
                  <a:pt x="3938549" y="1193927"/>
                </a:lnTo>
                <a:lnTo>
                  <a:pt x="3939222" y="1181227"/>
                </a:lnTo>
                <a:lnTo>
                  <a:pt x="3941457" y="1181227"/>
                </a:lnTo>
                <a:lnTo>
                  <a:pt x="3958196" y="1130427"/>
                </a:lnTo>
                <a:lnTo>
                  <a:pt x="3960025" y="1130427"/>
                </a:lnTo>
                <a:lnTo>
                  <a:pt x="3960990" y="1117727"/>
                </a:lnTo>
                <a:lnTo>
                  <a:pt x="3968877" y="1092327"/>
                </a:lnTo>
                <a:lnTo>
                  <a:pt x="3975468" y="1066927"/>
                </a:lnTo>
                <a:lnTo>
                  <a:pt x="3980738" y="1028827"/>
                </a:lnTo>
                <a:lnTo>
                  <a:pt x="3984663" y="1003427"/>
                </a:lnTo>
                <a:lnTo>
                  <a:pt x="3984802" y="990727"/>
                </a:lnTo>
                <a:lnTo>
                  <a:pt x="3985107" y="990727"/>
                </a:lnTo>
                <a:lnTo>
                  <a:pt x="3986758" y="965327"/>
                </a:lnTo>
                <a:lnTo>
                  <a:pt x="3988371" y="965327"/>
                </a:lnTo>
                <a:lnTo>
                  <a:pt x="3988371" y="1638427"/>
                </a:lnTo>
                <a:lnTo>
                  <a:pt x="4648200" y="1638427"/>
                </a:lnTo>
                <a:lnTo>
                  <a:pt x="7141591" y="1638427"/>
                </a:lnTo>
                <a:lnTo>
                  <a:pt x="9475826" y="1638427"/>
                </a:lnTo>
                <a:lnTo>
                  <a:pt x="9475826" y="0"/>
                </a:lnTo>
                <a:close/>
              </a:path>
            </a:pathLst>
          </a:custGeom>
          <a:solidFill>
            <a:srgbClr val="1D3166"/>
          </a:solidFill>
        </p:spPr>
        <p:txBody>
          <a:bodyPr wrap="square" lIns="0" tIns="0" rIns="0" bIns="0" rtlCol="0"/>
          <a:lstStyle/>
          <a:p>
            <a:endParaRPr/>
          </a:p>
        </p:txBody>
      </p:sp>
      <p:sp>
        <p:nvSpPr>
          <p:cNvPr id="6" name="object 6"/>
          <p:cNvSpPr/>
          <p:nvPr/>
        </p:nvSpPr>
        <p:spPr>
          <a:xfrm>
            <a:off x="2364155" y="4383011"/>
            <a:ext cx="9476105" cy="1638935"/>
          </a:xfrm>
          <a:custGeom>
            <a:avLst/>
            <a:gdLst/>
            <a:ahLst/>
            <a:cxnLst/>
            <a:rect l="l" t="t" r="r" b="b"/>
            <a:pathLst>
              <a:path w="9476105" h="1638935">
                <a:moveTo>
                  <a:pt x="9475826" y="0"/>
                </a:moveTo>
                <a:lnTo>
                  <a:pt x="4648898" y="0"/>
                </a:lnTo>
                <a:lnTo>
                  <a:pt x="4648898" y="12839"/>
                </a:lnTo>
                <a:lnTo>
                  <a:pt x="4619180" y="12839"/>
                </a:lnTo>
                <a:lnTo>
                  <a:pt x="4574425" y="25539"/>
                </a:lnTo>
                <a:lnTo>
                  <a:pt x="4550600" y="25539"/>
                </a:lnTo>
                <a:lnTo>
                  <a:pt x="4513402" y="38239"/>
                </a:lnTo>
                <a:lnTo>
                  <a:pt x="4486516" y="38239"/>
                </a:lnTo>
                <a:lnTo>
                  <a:pt x="4454487" y="50939"/>
                </a:lnTo>
                <a:lnTo>
                  <a:pt x="4444771" y="50939"/>
                </a:lnTo>
                <a:lnTo>
                  <a:pt x="4439183" y="63639"/>
                </a:lnTo>
                <a:lnTo>
                  <a:pt x="4425620" y="63639"/>
                </a:lnTo>
                <a:lnTo>
                  <a:pt x="4397934" y="76339"/>
                </a:lnTo>
                <a:lnTo>
                  <a:pt x="4386237" y="89039"/>
                </a:lnTo>
                <a:lnTo>
                  <a:pt x="4367758" y="89039"/>
                </a:lnTo>
                <a:lnTo>
                  <a:pt x="4343971" y="101739"/>
                </a:lnTo>
                <a:lnTo>
                  <a:pt x="4330560" y="114439"/>
                </a:lnTo>
                <a:lnTo>
                  <a:pt x="4323143" y="114439"/>
                </a:lnTo>
                <a:lnTo>
                  <a:pt x="4313034" y="127139"/>
                </a:lnTo>
                <a:lnTo>
                  <a:pt x="4292854" y="139839"/>
                </a:lnTo>
                <a:lnTo>
                  <a:pt x="4278007" y="152539"/>
                </a:lnTo>
                <a:lnTo>
                  <a:pt x="4269994" y="152539"/>
                </a:lnTo>
                <a:lnTo>
                  <a:pt x="4261650" y="165239"/>
                </a:lnTo>
                <a:lnTo>
                  <a:pt x="4244822" y="177939"/>
                </a:lnTo>
                <a:lnTo>
                  <a:pt x="4228846" y="190639"/>
                </a:lnTo>
                <a:lnTo>
                  <a:pt x="4220502" y="190639"/>
                </a:lnTo>
                <a:lnTo>
                  <a:pt x="4213822" y="203339"/>
                </a:lnTo>
                <a:lnTo>
                  <a:pt x="4200144" y="216039"/>
                </a:lnTo>
                <a:lnTo>
                  <a:pt x="4183367" y="228739"/>
                </a:lnTo>
                <a:lnTo>
                  <a:pt x="4174947" y="241439"/>
                </a:lnTo>
                <a:lnTo>
                  <a:pt x="4169816" y="254139"/>
                </a:lnTo>
                <a:lnTo>
                  <a:pt x="4159008" y="254139"/>
                </a:lnTo>
                <a:lnTo>
                  <a:pt x="4141825" y="279539"/>
                </a:lnTo>
                <a:lnTo>
                  <a:pt x="4133659" y="292239"/>
                </a:lnTo>
                <a:lnTo>
                  <a:pt x="4129938" y="292239"/>
                </a:lnTo>
                <a:lnTo>
                  <a:pt x="4121747" y="304939"/>
                </a:lnTo>
                <a:lnTo>
                  <a:pt x="4104449" y="330339"/>
                </a:lnTo>
                <a:lnTo>
                  <a:pt x="4096893" y="343039"/>
                </a:lnTo>
                <a:lnTo>
                  <a:pt x="4094403" y="355739"/>
                </a:lnTo>
                <a:lnTo>
                  <a:pt x="4088523" y="355739"/>
                </a:lnTo>
                <a:lnTo>
                  <a:pt x="4071455" y="393839"/>
                </a:lnTo>
                <a:lnTo>
                  <a:pt x="4064978" y="406539"/>
                </a:lnTo>
                <a:lnTo>
                  <a:pt x="4059631" y="406539"/>
                </a:lnTo>
                <a:lnTo>
                  <a:pt x="4042956" y="457339"/>
                </a:lnTo>
                <a:lnTo>
                  <a:pt x="4038193" y="457339"/>
                </a:lnTo>
                <a:lnTo>
                  <a:pt x="4037520" y="470039"/>
                </a:lnTo>
                <a:lnTo>
                  <a:pt x="4035285" y="470039"/>
                </a:lnTo>
                <a:lnTo>
                  <a:pt x="4018546" y="520839"/>
                </a:lnTo>
                <a:lnTo>
                  <a:pt x="4016718" y="520839"/>
                </a:lnTo>
                <a:lnTo>
                  <a:pt x="4015752" y="533539"/>
                </a:lnTo>
                <a:lnTo>
                  <a:pt x="4007853" y="558939"/>
                </a:lnTo>
                <a:lnTo>
                  <a:pt x="4001262" y="584339"/>
                </a:lnTo>
                <a:lnTo>
                  <a:pt x="3995991" y="622439"/>
                </a:lnTo>
                <a:lnTo>
                  <a:pt x="3992080" y="647839"/>
                </a:lnTo>
                <a:lnTo>
                  <a:pt x="3991927" y="660539"/>
                </a:lnTo>
                <a:lnTo>
                  <a:pt x="3991635" y="660539"/>
                </a:lnTo>
                <a:lnTo>
                  <a:pt x="3989984" y="685939"/>
                </a:lnTo>
                <a:lnTo>
                  <a:pt x="3988371" y="685939"/>
                </a:lnTo>
                <a:lnTo>
                  <a:pt x="3988371" y="12839"/>
                </a:lnTo>
                <a:lnTo>
                  <a:pt x="3582593" y="12839"/>
                </a:lnTo>
                <a:lnTo>
                  <a:pt x="3582593" y="139"/>
                </a:lnTo>
                <a:lnTo>
                  <a:pt x="808215" y="139"/>
                </a:lnTo>
                <a:lnTo>
                  <a:pt x="808215" y="12839"/>
                </a:lnTo>
                <a:lnTo>
                  <a:pt x="688200" y="12839"/>
                </a:lnTo>
                <a:lnTo>
                  <a:pt x="596442" y="38239"/>
                </a:lnTo>
                <a:lnTo>
                  <a:pt x="508838" y="63639"/>
                </a:lnTo>
                <a:lnTo>
                  <a:pt x="466801" y="89039"/>
                </a:lnTo>
                <a:lnTo>
                  <a:pt x="426046" y="101739"/>
                </a:lnTo>
                <a:lnTo>
                  <a:pt x="386651" y="127139"/>
                </a:lnTo>
                <a:lnTo>
                  <a:pt x="348691" y="152539"/>
                </a:lnTo>
                <a:lnTo>
                  <a:pt x="312242" y="177939"/>
                </a:lnTo>
                <a:lnTo>
                  <a:pt x="277406" y="216039"/>
                </a:lnTo>
                <a:lnTo>
                  <a:pt x="244233" y="241439"/>
                </a:lnTo>
                <a:lnTo>
                  <a:pt x="212813" y="279539"/>
                </a:lnTo>
                <a:lnTo>
                  <a:pt x="183222" y="304939"/>
                </a:lnTo>
                <a:lnTo>
                  <a:pt x="155562" y="343039"/>
                </a:lnTo>
                <a:lnTo>
                  <a:pt x="129870" y="381139"/>
                </a:lnTo>
                <a:lnTo>
                  <a:pt x="106260" y="419239"/>
                </a:lnTo>
                <a:lnTo>
                  <a:pt x="84810" y="457339"/>
                </a:lnTo>
                <a:lnTo>
                  <a:pt x="65570" y="508139"/>
                </a:lnTo>
                <a:lnTo>
                  <a:pt x="48653" y="546239"/>
                </a:lnTo>
                <a:lnTo>
                  <a:pt x="34112" y="597039"/>
                </a:lnTo>
                <a:lnTo>
                  <a:pt x="22034" y="635139"/>
                </a:lnTo>
                <a:lnTo>
                  <a:pt x="12509" y="685939"/>
                </a:lnTo>
                <a:lnTo>
                  <a:pt x="5613" y="724039"/>
                </a:lnTo>
                <a:lnTo>
                  <a:pt x="1409" y="774839"/>
                </a:lnTo>
                <a:lnTo>
                  <a:pt x="0" y="825639"/>
                </a:lnTo>
                <a:lnTo>
                  <a:pt x="1384" y="876439"/>
                </a:lnTo>
                <a:lnTo>
                  <a:pt x="5499" y="927239"/>
                </a:lnTo>
                <a:lnTo>
                  <a:pt x="12280" y="965339"/>
                </a:lnTo>
                <a:lnTo>
                  <a:pt x="21628" y="1016139"/>
                </a:lnTo>
                <a:lnTo>
                  <a:pt x="33477" y="1054239"/>
                </a:lnTo>
                <a:lnTo>
                  <a:pt x="47752" y="1105039"/>
                </a:lnTo>
                <a:lnTo>
                  <a:pt x="64376" y="1143139"/>
                </a:lnTo>
                <a:lnTo>
                  <a:pt x="83261" y="1181239"/>
                </a:lnTo>
                <a:lnTo>
                  <a:pt x="104343" y="1232039"/>
                </a:lnTo>
                <a:lnTo>
                  <a:pt x="127533" y="1270139"/>
                </a:lnTo>
                <a:lnTo>
                  <a:pt x="152768" y="1308239"/>
                </a:lnTo>
                <a:lnTo>
                  <a:pt x="179971" y="1333639"/>
                </a:lnTo>
                <a:lnTo>
                  <a:pt x="209042" y="1371739"/>
                </a:lnTo>
                <a:lnTo>
                  <a:pt x="239941" y="1409839"/>
                </a:lnTo>
                <a:lnTo>
                  <a:pt x="272554" y="1435239"/>
                </a:lnTo>
                <a:lnTo>
                  <a:pt x="306832" y="1460639"/>
                </a:lnTo>
                <a:lnTo>
                  <a:pt x="342684" y="1486039"/>
                </a:lnTo>
                <a:lnTo>
                  <a:pt x="380034" y="1511439"/>
                </a:lnTo>
                <a:lnTo>
                  <a:pt x="418820" y="1536839"/>
                </a:lnTo>
                <a:lnTo>
                  <a:pt x="458939" y="1562239"/>
                </a:lnTo>
                <a:lnTo>
                  <a:pt x="500329" y="1574939"/>
                </a:lnTo>
                <a:lnTo>
                  <a:pt x="542925" y="1600339"/>
                </a:lnTo>
                <a:lnTo>
                  <a:pt x="677075" y="1638439"/>
                </a:lnTo>
                <a:lnTo>
                  <a:pt x="962672" y="1638439"/>
                </a:lnTo>
                <a:lnTo>
                  <a:pt x="1097978" y="1600339"/>
                </a:lnTo>
                <a:lnTo>
                  <a:pt x="1140904" y="1574939"/>
                </a:lnTo>
                <a:lnTo>
                  <a:pt x="1182598" y="1562239"/>
                </a:lnTo>
                <a:lnTo>
                  <a:pt x="1223010" y="1536839"/>
                </a:lnTo>
                <a:lnTo>
                  <a:pt x="1262024" y="1511439"/>
                </a:lnTo>
                <a:lnTo>
                  <a:pt x="1299591" y="1486039"/>
                </a:lnTo>
                <a:lnTo>
                  <a:pt x="1335608" y="1460639"/>
                </a:lnTo>
                <a:lnTo>
                  <a:pt x="1370025" y="1435239"/>
                </a:lnTo>
                <a:lnTo>
                  <a:pt x="1402727" y="1397139"/>
                </a:lnTo>
                <a:lnTo>
                  <a:pt x="1433664" y="1371739"/>
                </a:lnTo>
                <a:lnTo>
                  <a:pt x="1462747" y="1333639"/>
                </a:lnTo>
                <a:lnTo>
                  <a:pt x="1489900" y="1295539"/>
                </a:lnTo>
                <a:lnTo>
                  <a:pt x="1515033" y="1257439"/>
                </a:lnTo>
                <a:lnTo>
                  <a:pt x="1538084" y="1219339"/>
                </a:lnTo>
                <a:lnTo>
                  <a:pt x="1558950" y="1181239"/>
                </a:lnTo>
                <a:lnTo>
                  <a:pt x="1577581" y="1130439"/>
                </a:lnTo>
                <a:lnTo>
                  <a:pt x="1593875" y="1092339"/>
                </a:lnTo>
                <a:lnTo>
                  <a:pt x="1607769" y="1054239"/>
                </a:lnTo>
                <a:lnTo>
                  <a:pt x="1619161" y="1003439"/>
                </a:lnTo>
                <a:lnTo>
                  <a:pt x="1628000" y="952639"/>
                </a:lnTo>
                <a:lnTo>
                  <a:pt x="1634197" y="914539"/>
                </a:lnTo>
                <a:lnTo>
                  <a:pt x="1636483" y="863739"/>
                </a:lnTo>
                <a:lnTo>
                  <a:pt x="1638427" y="863739"/>
                </a:lnTo>
                <a:lnTo>
                  <a:pt x="1638427" y="1638439"/>
                </a:lnTo>
                <a:lnTo>
                  <a:pt x="3357562" y="1638439"/>
                </a:lnTo>
                <a:lnTo>
                  <a:pt x="3402304" y="1625739"/>
                </a:lnTo>
                <a:lnTo>
                  <a:pt x="3426129" y="1625739"/>
                </a:lnTo>
                <a:lnTo>
                  <a:pt x="3463340" y="1613039"/>
                </a:lnTo>
                <a:lnTo>
                  <a:pt x="3490226" y="1613039"/>
                </a:lnTo>
                <a:lnTo>
                  <a:pt x="3522256" y="1600339"/>
                </a:lnTo>
                <a:lnTo>
                  <a:pt x="3531971" y="1600339"/>
                </a:lnTo>
                <a:lnTo>
                  <a:pt x="3537559" y="1587639"/>
                </a:lnTo>
                <a:lnTo>
                  <a:pt x="3551110" y="1587639"/>
                </a:lnTo>
                <a:lnTo>
                  <a:pt x="3578809" y="1574939"/>
                </a:lnTo>
                <a:lnTo>
                  <a:pt x="3590506" y="1562239"/>
                </a:lnTo>
                <a:lnTo>
                  <a:pt x="3608971" y="1562239"/>
                </a:lnTo>
                <a:lnTo>
                  <a:pt x="3632771" y="1549539"/>
                </a:lnTo>
                <a:lnTo>
                  <a:pt x="3646182" y="1536839"/>
                </a:lnTo>
                <a:lnTo>
                  <a:pt x="3653599" y="1536839"/>
                </a:lnTo>
                <a:lnTo>
                  <a:pt x="3663696" y="1524139"/>
                </a:lnTo>
                <a:lnTo>
                  <a:pt x="3683889" y="1511439"/>
                </a:lnTo>
                <a:lnTo>
                  <a:pt x="3698735" y="1498739"/>
                </a:lnTo>
                <a:lnTo>
                  <a:pt x="3706736" y="1498739"/>
                </a:lnTo>
                <a:lnTo>
                  <a:pt x="3715093" y="1486039"/>
                </a:lnTo>
                <a:lnTo>
                  <a:pt x="3731907" y="1473339"/>
                </a:lnTo>
                <a:lnTo>
                  <a:pt x="3747884" y="1460639"/>
                </a:lnTo>
                <a:lnTo>
                  <a:pt x="3756241" y="1460639"/>
                </a:lnTo>
                <a:lnTo>
                  <a:pt x="3762908" y="1447939"/>
                </a:lnTo>
                <a:lnTo>
                  <a:pt x="3776599" y="1435239"/>
                </a:lnTo>
                <a:lnTo>
                  <a:pt x="3793363" y="1422539"/>
                </a:lnTo>
                <a:lnTo>
                  <a:pt x="3801783" y="1409839"/>
                </a:lnTo>
                <a:lnTo>
                  <a:pt x="3806901" y="1397139"/>
                </a:lnTo>
                <a:lnTo>
                  <a:pt x="3817709" y="1384439"/>
                </a:lnTo>
                <a:lnTo>
                  <a:pt x="3834917" y="1371739"/>
                </a:lnTo>
                <a:lnTo>
                  <a:pt x="3843083" y="1359039"/>
                </a:lnTo>
                <a:lnTo>
                  <a:pt x="3846804" y="1359039"/>
                </a:lnTo>
                <a:lnTo>
                  <a:pt x="3854996" y="1346339"/>
                </a:lnTo>
                <a:lnTo>
                  <a:pt x="3872293" y="1320939"/>
                </a:lnTo>
                <a:lnTo>
                  <a:pt x="3879850" y="1308239"/>
                </a:lnTo>
                <a:lnTo>
                  <a:pt x="3882339" y="1295539"/>
                </a:lnTo>
                <a:lnTo>
                  <a:pt x="3888206" y="1295539"/>
                </a:lnTo>
                <a:lnTo>
                  <a:pt x="3905275" y="1257439"/>
                </a:lnTo>
                <a:lnTo>
                  <a:pt x="3911765" y="1244739"/>
                </a:lnTo>
                <a:lnTo>
                  <a:pt x="3913238" y="1244739"/>
                </a:lnTo>
                <a:lnTo>
                  <a:pt x="3917111" y="1232039"/>
                </a:lnTo>
                <a:lnTo>
                  <a:pt x="3933787" y="1193939"/>
                </a:lnTo>
                <a:lnTo>
                  <a:pt x="3938549" y="1193939"/>
                </a:lnTo>
                <a:lnTo>
                  <a:pt x="3939222" y="1181239"/>
                </a:lnTo>
                <a:lnTo>
                  <a:pt x="3941457" y="1181239"/>
                </a:lnTo>
                <a:lnTo>
                  <a:pt x="3958196" y="1130439"/>
                </a:lnTo>
                <a:lnTo>
                  <a:pt x="3960025" y="1130439"/>
                </a:lnTo>
                <a:lnTo>
                  <a:pt x="3960990" y="1117739"/>
                </a:lnTo>
                <a:lnTo>
                  <a:pt x="3968877" y="1092339"/>
                </a:lnTo>
                <a:lnTo>
                  <a:pt x="3975468" y="1066939"/>
                </a:lnTo>
                <a:lnTo>
                  <a:pt x="3980738" y="1028839"/>
                </a:lnTo>
                <a:lnTo>
                  <a:pt x="3984663" y="1003439"/>
                </a:lnTo>
                <a:lnTo>
                  <a:pt x="3984802" y="990739"/>
                </a:lnTo>
                <a:lnTo>
                  <a:pt x="3985107" y="990739"/>
                </a:lnTo>
                <a:lnTo>
                  <a:pt x="3986746" y="965339"/>
                </a:lnTo>
                <a:lnTo>
                  <a:pt x="3988371" y="965339"/>
                </a:lnTo>
                <a:lnTo>
                  <a:pt x="3988371" y="1638439"/>
                </a:lnTo>
                <a:lnTo>
                  <a:pt x="4648898" y="1638439"/>
                </a:lnTo>
                <a:lnTo>
                  <a:pt x="7141591" y="1638439"/>
                </a:lnTo>
                <a:lnTo>
                  <a:pt x="9475826" y="1638439"/>
                </a:lnTo>
                <a:lnTo>
                  <a:pt x="9475826" y="0"/>
                </a:lnTo>
                <a:close/>
              </a:path>
            </a:pathLst>
          </a:custGeom>
          <a:solidFill>
            <a:srgbClr val="1D3166"/>
          </a:solidFill>
        </p:spPr>
        <p:txBody>
          <a:bodyPr wrap="square" lIns="0" tIns="0" rIns="0" bIns="0" rtlCol="0"/>
          <a:lstStyle/>
          <a:p>
            <a:endParaRPr/>
          </a:p>
        </p:txBody>
      </p:sp>
      <p:sp>
        <p:nvSpPr>
          <p:cNvPr id="7" name="object 7"/>
          <p:cNvSpPr txBox="1"/>
          <p:nvPr/>
        </p:nvSpPr>
        <p:spPr>
          <a:xfrm>
            <a:off x="7091095" y="384047"/>
            <a:ext cx="4101465" cy="1579880"/>
          </a:xfrm>
          <a:prstGeom prst="rect">
            <a:avLst/>
          </a:prstGeom>
        </p:spPr>
        <p:txBody>
          <a:bodyPr vert="horz" wrap="square" lIns="0" tIns="12700" rIns="0" bIns="0" rtlCol="0">
            <a:spAutoFit/>
          </a:bodyPr>
          <a:lstStyle/>
          <a:p>
            <a:pPr marL="355600" indent="-342900">
              <a:lnSpc>
                <a:spcPct val="100000"/>
              </a:lnSpc>
              <a:spcBef>
                <a:spcPts val="100"/>
              </a:spcBef>
              <a:buAutoNum type="arabicPeriod"/>
              <a:tabLst>
                <a:tab pos="354965" algn="l"/>
                <a:tab pos="355600" algn="l"/>
              </a:tabLst>
            </a:pPr>
            <a:r>
              <a:rPr sz="1700" spc="-15" dirty="0">
                <a:solidFill>
                  <a:srgbClr val="FFFFFF"/>
                </a:solidFill>
                <a:latin typeface="Verdana"/>
                <a:cs typeface="Verdana"/>
              </a:rPr>
              <a:t>terjadinya</a:t>
            </a:r>
            <a:r>
              <a:rPr sz="1700" spc="-150" dirty="0">
                <a:solidFill>
                  <a:srgbClr val="FFFFFF"/>
                </a:solidFill>
                <a:latin typeface="Verdana"/>
                <a:cs typeface="Verdana"/>
              </a:rPr>
              <a:t> </a:t>
            </a:r>
            <a:r>
              <a:rPr sz="1700" spc="10" dirty="0">
                <a:solidFill>
                  <a:srgbClr val="FFFFFF"/>
                </a:solidFill>
                <a:latin typeface="Verdana"/>
                <a:cs typeface="Verdana"/>
              </a:rPr>
              <a:t>kecelakaan</a:t>
            </a:r>
            <a:r>
              <a:rPr sz="1700" spc="-145" dirty="0">
                <a:solidFill>
                  <a:srgbClr val="FFFFFF"/>
                </a:solidFill>
                <a:latin typeface="Verdana"/>
                <a:cs typeface="Verdana"/>
              </a:rPr>
              <a:t> </a:t>
            </a:r>
            <a:r>
              <a:rPr sz="1700" spc="-35" dirty="0">
                <a:solidFill>
                  <a:srgbClr val="FFFFFF"/>
                </a:solidFill>
                <a:latin typeface="Verdana"/>
                <a:cs typeface="Verdana"/>
              </a:rPr>
              <a:t>konstruksi;</a:t>
            </a:r>
            <a:endParaRPr sz="1700">
              <a:latin typeface="Verdana"/>
              <a:cs typeface="Verdana"/>
            </a:endParaRPr>
          </a:p>
          <a:p>
            <a:pPr marL="355600" marR="218440" indent="-342900">
              <a:lnSpc>
                <a:spcPts val="1989"/>
              </a:lnSpc>
              <a:spcBef>
                <a:spcPts val="155"/>
              </a:spcBef>
              <a:buAutoNum type="arabicPeriod"/>
              <a:tabLst>
                <a:tab pos="354965" algn="l"/>
                <a:tab pos="355600" algn="l"/>
              </a:tabLst>
            </a:pPr>
            <a:r>
              <a:rPr sz="1700" spc="10" dirty="0">
                <a:solidFill>
                  <a:srgbClr val="FFFFFF"/>
                </a:solidFill>
                <a:latin typeface="Verdana"/>
                <a:cs typeface="Verdana"/>
              </a:rPr>
              <a:t>te</a:t>
            </a:r>
            <a:r>
              <a:rPr sz="1700" spc="-40" dirty="0">
                <a:solidFill>
                  <a:srgbClr val="FFFFFF"/>
                </a:solidFill>
                <a:latin typeface="Verdana"/>
                <a:cs typeface="Verdana"/>
              </a:rPr>
              <a:t>r</a:t>
            </a:r>
            <a:r>
              <a:rPr sz="1700" spc="-25" dirty="0">
                <a:solidFill>
                  <a:srgbClr val="FFFFFF"/>
                </a:solidFill>
                <a:latin typeface="Verdana"/>
                <a:cs typeface="Verdana"/>
              </a:rPr>
              <a:t>jad</a:t>
            </a:r>
            <a:r>
              <a:rPr sz="1700" spc="-5" dirty="0">
                <a:solidFill>
                  <a:srgbClr val="FFFFFF"/>
                </a:solidFill>
                <a:latin typeface="Verdana"/>
                <a:cs typeface="Verdana"/>
              </a:rPr>
              <a:t>i</a:t>
            </a:r>
            <a:r>
              <a:rPr sz="1700" spc="70" dirty="0">
                <a:solidFill>
                  <a:srgbClr val="FFFFFF"/>
                </a:solidFill>
                <a:latin typeface="Verdana"/>
                <a:cs typeface="Verdana"/>
              </a:rPr>
              <a:t>n</a:t>
            </a:r>
            <a:r>
              <a:rPr sz="1700" spc="-85" dirty="0">
                <a:solidFill>
                  <a:srgbClr val="FFFFFF"/>
                </a:solidFill>
                <a:latin typeface="Verdana"/>
                <a:cs typeface="Verdana"/>
              </a:rPr>
              <a:t>y</a:t>
            </a:r>
            <a:r>
              <a:rPr sz="1700" spc="-20" dirty="0">
                <a:solidFill>
                  <a:srgbClr val="FFFFFF"/>
                </a:solidFill>
                <a:latin typeface="Verdana"/>
                <a:cs typeface="Verdana"/>
              </a:rPr>
              <a:t>a</a:t>
            </a:r>
            <a:r>
              <a:rPr sz="1700" spc="-155" dirty="0">
                <a:solidFill>
                  <a:srgbClr val="FFFFFF"/>
                </a:solidFill>
                <a:latin typeface="Verdana"/>
                <a:cs typeface="Verdana"/>
              </a:rPr>
              <a:t> </a:t>
            </a:r>
            <a:r>
              <a:rPr sz="1700" spc="15" dirty="0">
                <a:solidFill>
                  <a:srgbClr val="FFFFFF"/>
                </a:solidFill>
                <a:latin typeface="Verdana"/>
                <a:cs typeface="Verdana"/>
              </a:rPr>
              <a:t>k</a:t>
            </a:r>
            <a:r>
              <a:rPr sz="1700" spc="5" dirty="0">
                <a:solidFill>
                  <a:srgbClr val="FFFFFF"/>
                </a:solidFill>
                <a:latin typeface="Verdana"/>
                <a:cs typeface="Verdana"/>
              </a:rPr>
              <a:t>e</a:t>
            </a:r>
            <a:r>
              <a:rPr sz="1700" spc="100" dirty="0">
                <a:solidFill>
                  <a:srgbClr val="FFFFFF"/>
                </a:solidFill>
                <a:latin typeface="Verdana"/>
                <a:cs typeface="Verdana"/>
              </a:rPr>
              <a:t>g</a:t>
            </a:r>
            <a:r>
              <a:rPr sz="1700" spc="35" dirty="0">
                <a:solidFill>
                  <a:srgbClr val="FFFFFF"/>
                </a:solidFill>
                <a:latin typeface="Verdana"/>
                <a:cs typeface="Verdana"/>
              </a:rPr>
              <a:t>ag</a:t>
            </a:r>
            <a:r>
              <a:rPr sz="1700" spc="-25" dirty="0">
                <a:solidFill>
                  <a:srgbClr val="FFFFFF"/>
                </a:solidFill>
                <a:latin typeface="Verdana"/>
                <a:cs typeface="Verdana"/>
              </a:rPr>
              <a:t>a</a:t>
            </a:r>
            <a:r>
              <a:rPr sz="1700" spc="-5" dirty="0">
                <a:solidFill>
                  <a:srgbClr val="FFFFFF"/>
                </a:solidFill>
                <a:latin typeface="Verdana"/>
                <a:cs typeface="Verdana"/>
              </a:rPr>
              <a:t>l</a:t>
            </a:r>
            <a:r>
              <a:rPr sz="1700" spc="20" dirty="0">
                <a:solidFill>
                  <a:srgbClr val="FFFFFF"/>
                </a:solidFill>
                <a:latin typeface="Verdana"/>
                <a:cs typeface="Verdana"/>
              </a:rPr>
              <a:t>a</a:t>
            </a:r>
            <a:r>
              <a:rPr sz="1700" spc="25" dirty="0">
                <a:solidFill>
                  <a:srgbClr val="FFFFFF"/>
                </a:solidFill>
                <a:latin typeface="Verdana"/>
                <a:cs typeface="Verdana"/>
              </a:rPr>
              <a:t>n</a:t>
            </a:r>
            <a:r>
              <a:rPr sz="1700" spc="-150" dirty="0">
                <a:solidFill>
                  <a:srgbClr val="FFFFFF"/>
                </a:solidFill>
                <a:latin typeface="Verdana"/>
                <a:cs typeface="Verdana"/>
              </a:rPr>
              <a:t> </a:t>
            </a:r>
            <a:r>
              <a:rPr sz="1700" spc="45" dirty="0">
                <a:solidFill>
                  <a:srgbClr val="FFFFFF"/>
                </a:solidFill>
                <a:latin typeface="Verdana"/>
                <a:cs typeface="Verdana"/>
              </a:rPr>
              <a:t>ban</a:t>
            </a:r>
            <a:r>
              <a:rPr sz="1700" spc="100" dirty="0">
                <a:solidFill>
                  <a:srgbClr val="FFFFFF"/>
                </a:solidFill>
                <a:latin typeface="Verdana"/>
                <a:cs typeface="Verdana"/>
              </a:rPr>
              <a:t>g</a:t>
            </a:r>
            <a:r>
              <a:rPr sz="1700" spc="70" dirty="0">
                <a:solidFill>
                  <a:srgbClr val="FFFFFF"/>
                </a:solidFill>
                <a:latin typeface="Verdana"/>
                <a:cs typeface="Verdana"/>
              </a:rPr>
              <a:t>un</a:t>
            </a:r>
            <a:r>
              <a:rPr sz="1700" spc="20" dirty="0">
                <a:solidFill>
                  <a:srgbClr val="FFFFFF"/>
                </a:solidFill>
                <a:latin typeface="Verdana"/>
                <a:cs typeface="Verdana"/>
              </a:rPr>
              <a:t>an</a:t>
            </a:r>
            <a:r>
              <a:rPr sz="1700" spc="-350" dirty="0">
                <a:solidFill>
                  <a:srgbClr val="FFFFFF"/>
                </a:solidFill>
                <a:latin typeface="Verdana"/>
                <a:cs typeface="Verdana"/>
              </a:rPr>
              <a:t>;  </a:t>
            </a:r>
            <a:r>
              <a:rPr sz="1700" spc="-5" dirty="0">
                <a:solidFill>
                  <a:srgbClr val="FFFFFF"/>
                </a:solidFill>
                <a:latin typeface="Verdana"/>
                <a:cs typeface="Verdana"/>
              </a:rPr>
              <a:t>dan/atau</a:t>
            </a:r>
            <a:endParaRPr sz="1700">
              <a:latin typeface="Verdana"/>
              <a:cs typeface="Verdana"/>
            </a:endParaRPr>
          </a:p>
          <a:p>
            <a:pPr marL="355600" indent="-342900">
              <a:lnSpc>
                <a:spcPts val="1960"/>
              </a:lnSpc>
              <a:buAutoNum type="arabicPeriod"/>
              <a:tabLst>
                <a:tab pos="354965" algn="l"/>
                <a:tab pos="355600" algn="l"/>
              </a:tabLst>
            </a:pPr>
            <a:r>
              <a:rPr sz="1700" spc="10" dirty="0">
                <a:solidFill>
                  <a:srgbClr val="FFFFFF"/>
                </a:solidFill>
                <a:latin typeface="Verdana"/>
                <a:cs typeface="Verdana"/>
              </a:rPr>
              <a:t>te</a:t>
            </a:r>
            <a:r>
              <a:rPr sz="1700" spc="-40" dirty="0">
                <a:solidFill>
                  <a:srgbClr val="FFFFFF"/>
                </a:solidFill>
                <a:latin typeface="Verdana"/>
                <a:cs typeface="Verdana"/>
              </a:rPr>
              <a:t>r</a:t>
            </a:r>
            <a:r>
              <a:rPr sz="1700" spc="-25" dirty="0">
                <a:solidFill>
                  <a:srgbClr val="FFFFFF"/>
                </a:solidFill>
                <a:latin typeface="Verdana"/>
                <a:cs typeface="Verdana"/>
              </a:rPr>
              <a:t>jad</a:t>
            </a:r>
            <a:r>
              <a:rPr sz="1700" spc="-5" dirty="0">
                <a:solidFill>
                  <a:srgbClr val="FFFFFF"/>
                </a:solidFill>
                <a:latin typeface="Verdana"/>
                <a:cs typeface="Verdana"/>
              </a:rPr>
              <a:t>i</a:t>
            </a:r>
            <a:r>
              <a:rPr sz="1700" spc="70" dirty="0">
                <a:solidFill>
                  <a:srgbClr val="FFFFFF"/>
                </a:solidFill>
                <a:latin typeface="Verdana"/>
                <a:cs typeface="Verdana"/>
              </a:rPr>
              <a:t>n</a:t>
            </a:r>
            <a:r>
              <a:rPr sz="1700" spc="-85" dirty="0">
                <a:solidFill>
                  <a:srgbClr val="FFFFFF"/>
                </a:solidFill>
                <a:latin typeface="Verdana"/>
                <a:cs typeface="Verdana"/>
              </a:rPr>
              <a:t>y</a:t>
            </a:r>
            <a:r>
              <a:rPr sz="1700" spc="-20" dirty="0">
                <a:solidFill>
                  <a:srgbClr val="FFFFFF"/>
                </a:solidFill>
                <a:latin typeface="Verdana"/>
                <a:cs typeface="Verdana"/>
              </a:rPr>
              <a:t>a</a:t>
            </a:r>
            <a:r>
              <a:rPr sz="1700" spc="-155" dirty="0">
                <a:solidFill>
                  <a:srgbClr val="FFFFFF"/>
                </a:solidFill>
                <a:latin typeface="Verdana"/>
                <a:cs typeface="Verdana"/>
              </a:rPr>
              <a:t> </a:t>
            </a:r>
            <a:r>
              <a:rPr sz="1700" spc="145" dirty="0">
                <a:solidFill>
                  <a:srgbClr val="FFFFFF"/>
                </a:solidFill>
                <a:latin typeface="Verdana"/>
                <a:cs typeface="Verdana"/>
              </a:rPr>
              <a:t>m</a:t>
            </a:r>
            <a:r>
              <a:rPr sz="1700" spc="-45" dirty="0">
                <a:solidFill>
                  <a:srgbClr val="FFFFFF"/>
                </a:solidFill>
                <a:latin typeface="Verdana"/>
                <a:cs typeface="Verdana"/>
              </a:rPr>
              <a:t>a</a:t>
            </a:r>
            <a:r>
              <a:rPr sz="1700" spc="-30" dirty="0">
                <a:solidFill>
                  <a:srgbClr val="FFFFFF"/>
                </a:solidFill>
                <a:latin typeface="Verdana"/>
                <a:cs typeface="Verdana"/>
              </a:rPr>
              <a:t>s</a:t>
            </a:r>
            <a:r>
              <a:rPr sz="1700" spc="-25" dirty="0">
                <a:solidFill>
                  <a:srgbClr val="FFFFFF"/>
                </a:solidFill>
                <a:latin typeface="Verdana"/>
                <a:cs typeface="Verdana"/>
              </a:rPr>
              <a:t>a</a:t>
            </a:r>
            <a:r>
              <a:rPr sz="1700" spc="-5" dirty="0">
                <a:solidFill>
                  <a:srgbClr val="FFFFFF"/>
                </a:solidFill>
                <a:latin typeface="Verdana"/>
                <a:cs typeface="Verdana"/>
              </a:rPr>
              <a:t>l</a:t>
            </a:r>
            <a:r>
              <a:rPr sz="1700" spc="20" dirty="0">
                <a:solidFill>
                  <a:srgbClr val="FFFFFF"/>
                </a:solidFill>
                <a:latin typeface="Verdana"/>
                <a:cs typeface="Verdana"/>
              </a:rPr>
              <a:t>a</a:t>
            </a:r>
            <a:r>
              <a:rPr sz="1700" spc="25" dirty="0">
                <a:solidFill>
                  <a:srgbClr val="FFFFFF"/>
                </a:solidFill>
                <a:latin typeface="Verdana"/>
                <a:cs typeface="Verdana"/>
              </a:rPr>
              <a:t>h</a:t>
            </a:r>
            <a:r>
              <a:rPr sz="1700" spc="-150" dirty="0">
                <a:solidFill>
                  <a:srgbClr val="FFFFFF"/>
                </a:solidFill>
                <a:latin typeface="Verdana"/>
                <a:cs typeface="Verdana"/>
              </a:rPr>
              <a:t> </a:t>
            </a:r>
            <a:r>
              <a:rPr sz="1700" spc="-50" dirty="0">
                <a:solidFill>
                  <a:srgbClr val="FFFFFF"/>
                </a:solidFill>
                <a:latin typeface="Verdana"/>
                <a:cs typeface="Verdana"/>
              </a:rPr>
              <a:t>s</a:t>
            </a:r>
            <a:r>
              <a:rPr sz="1700" spc="-20" dirty="0">
                <a:solidFill>
                  <a:srgbClr val="FFFFFF"/>
                </a:solidFill>
                <a:latin typeface="Verdana"/>
                <a:cs typeface="Verdana"/>
              </a:rPr>
              <a:t>o</a:t>
            </a:r>
            <a:r>
              <a:rPr sz="1700" spc="-5" dirty="0">
                <a:solidFill>
                  <a:srgbClr val="FFFFFF"/>
                </a:solidFill>
                <a:latin typeface="Verdana"/>
                <a:cs typeface="Verdana"/>
              </a:rPr>
              <a:t>si</a:t>
            </a:r>
            <a:r>
              <a:rPr sz="1700" spc="-25" dirty="0">
                <a:solidFill>
                  <a:srgbClr val="FFFFFF"/>
                </a:solidFill>
                <a:latin typeface="Verdana"/>
                <a:cs typeface="Verdana"/>
              </a:rPr>
              <a:t>a</a:t>
            </a:r>
            <a:r>
              <a:rPr sz="1700" spc="-10" dirty="0">
                <a:solidFill>
                  <a:srgbClr val="FFFFFF"/>
                </a:solidFill>
                <a:latin typeface="Verdana"/>
                <a:cs typeface="Verdana"/>
              </a:rPr>
              <a:t>l</a:t>
            </a:r>
            <a:r>
              <a:rPr sz="1700" spc="-145" dirty="0">
                <a:solidFill>
                  <a:srgbClr val="FFFFFF"/>
                </a:solidFill>
                <a:latin typeface="Verdana"/>
                <a:cs typeface="Verdana"/>
              </a:rPr>
              <a:t> </a:t>
            </a:r>
            <a:r>
              <a:rPr sz="1700" spc="40" dirty="0">
                <a:solidFill>
                  <a:srgbClr val="FFFFFF"/>
                </a:solidFill>
                <a:latin typeface="Verdana"/>
                <a:cs typeface="Verdana"/>
              </a:rPr>
              <a:t>da</a:t>
            </a:r>
            <a:r>
              <a:rPr sz="1700" spc="50" dirty="0">
                <a:solidFill>
                  <a:srgbClr val="FFFFFF"/>
                </a:solidFill>
                <a:latin typeface="Verdana"/>
                <a:cs typeface="Verdana"/>
              </a:rPr>
              <a:t>n</a:t>
            </a:r>
            <a:r>
              <a:rPr sz="1700" spc="-150" dirty="0">
                <a:solidFill>
                  <a:srgbClr val="FFFFFF"/>
                </a:solidFill>
                <a:latin typeface="Verdana"/>
                <a:cs typeface="Verdana"/>
              </a:rPr>
              <a:t> </a:t>
            </a:r>
            <a:r>
              <a:rPr sz="1700" spc="5" dirty="0">
                <a:solidFill>
                  <a:srgbClr val="FFFFFF"/>
                </a:solidFill>
                <a:latin typeface="Verdana"/>
                <a:cs typeface="Verdana"/>
              </a:rPr>
              <a:t>atau</a:t>
            </a:r>
            <a:endParaRPr sz="1700">
              <a:latin typeface="Verdana"/>
              <a:cs typeface="Verdana"/>
            </a:endParaRPr>
          </a:p>
          <a:p>
            <a:pPr marL="355600" marR="219710">
              <a:lnSpc>
                <a:spcPts val="2020"/>
              </a:lnSpc>
              <a:spcBef>
                <a:spcPts val="130"/>
              </a:spcBef>
            </a:pPr>
            <a:r>
              <a:rPr sz="1700" spc="15" dirty="0">
                <a:solidFill>
                  <a:srgbClr val="FFFFFF"/>
                </a:solidFill>
                <a:latin typeface="Verdana"/>
                <a:cs typeface="Verdana"/>
              </a:rPr>
              <a:t>li</a:t>
            </a:r>
            <a:r>
              <a:rPr sz="1700" spc="25" dirty="0">
                <a:solidFill>
                  <a:srgbClr val="FFFFFF"/>
                </a:solidFill>
                <a:latin typeface="Verdana"/>
                <a:cs typeface="Verdana"/>
              </a:rPr>
              <a:t>n</a:t>
            </a:r>
            <a:r>
              <a:rPr sz="1700" spc="100" dirty="0">
                <a:solidFill>
                  <a:srgbClr val="FFFFFF"/>
                </a:solidFill>
                <a:latin typeface="Verdana"/>
                <a:cs typeface="Verdana"/>
              </a:rPr>
              <a:t>g</a:t>
            </a:r>
            <a:r>
              <a:rPr sz="1700" spc="15" dirty="0">
                <a:solidFill>
                  <a:srgbClr val="FFFFFF"/>
                </a:solidFill>
                <a:latin typeface="Verdana"/>
                <a:cs typeface="Verdana"/>
              </a:rPr>
              <a:t>k</a:t>
            </a:r>
            <a:r>
              <a:rPr sz="1700" spc="75" dirty="0">
                <a:solidFill>
                  <a:srgbClr val="FFFFFF"/>
                </a:solidFill>
                <a:latin typeface="Verdana"/>
                <a:cs typeface="Verdana"/>
              </a:rPr>
              <a:t>u</a:t>
            </a:r>
            <a:r>
              <a:rPr sz="1700" spc="65" dirty="0">
                <a:solidFill>
                  <a:srgbClr val="FFFFFF"/>
                </a:solidFill>
                <a:latin typeface="Verdana"/>
                <a:cs typeface="Verdana"/>
              </a:rPr>
              <a:t>n</a:t>
            </a:r>
            <a:r>
              <a:rPr sz="1700" spc="100" dirty="0">
                <a:solidFill>
                  <a:srgbClr val="FFFFFF"/>
                </a:solidFill>
                <a:latin typeface="Verdana"/>
                <a:cs typeface="Verdana"/>
              </a:rPr>
              <a:t>g</a:t>
            </a:r>
            <a:r>
              <a:rPr sz="1700" spc="-25" dirty="0">
                <a:solidFill>
                  <a:srgbClr val="FFFFFF"/>
                </a:solidFill>
                <a:latin typeface="Verdana"/>
                <a:cs typeface="Verdana"/>
              </a:rPr>
              <a:t>a</a:t>
            </a:r>
            <a:r>
              <a:rPr sz="1700" spc="75" dirty="0">
                <a:solidFill>
                  <a:srgbClr val="FFFFFF"/>
                </a:solidFill>
                <a:latin typeface="Verdana"/>
                <a:cs typeface="Verdana"/>
              </a:rPr>
              <a:t>n</a:t>
            </a:r>
            <a:r>
              <a:rPr sz="1700" spc="-150" dirty="0">
                <a:solidFill>
                  <a:srgbClr val="FFFFFF"/>
                </a:solidFill>
                <a:latin typeface="Verdana"/>
                <a:cs typeface="Verdana"/>
              </a:rPr>
              <a:t> </a:t>
            </a:r>
            <a:r>
              <a:rPr sz="1700" spc="85" dirty="0">
                <a:solidFill>
                  <a:srgbClr val="FFFFFF"/>
                </a:solidFill>
                <a:latin typeface="Verdana"/>
                <a:cs typeface="Verdana"/>
              </a:rPr>
              <a:t>d</a:t>
            </a:r>
            <a:r>
              <a:rPr sz="1700" spc="-10" dirty="0">
                <a:solidFill>
                  <a:srgbClr val="FFFFFF"/>
                </a:solidFill>
                <a:latin typeface="Verdana"/>
                <a:cs typeface="Verdana"/>
              </a:rPr>
              <a:t>i</a:t>
            </a:r>
            <a:r>
              <a:rPr sz="1700" spc="-145" dirty="0">
                <a:solidFill>
                  <a:srgbClr val="FFFFFF"/>
                </a:solidFill>
                <a:latin typeface="Verdana"/>
                <a:cs typeface="Verdana"/>
              </a:rPr>
              <a:t> </a:t>
            </a:r>
            <a:r>
              <a:rPr sz="1700" spc="10" dirty="0">
                <a:solidFill>
                  <a:srgbClr val="FFFFFF"/>
                </a:solidFill>
                <a:latin typeface="Verdana"/>
                <a:cs typeface="Verdana"/>
              </a:rPr>
              <a:t>lo</a:t>
            </a:r>
            <a:r>
              <a:rPr sz="1700" spc="15" dirty="0">
                <a:solidFill>
                  <a:srgbClr val="FFFFFF"/>
                </a:solidFill>
                <a:latin typeface="Verdana"/>
                <a:cs typeface="Verdana"/>
              </a:rPr>
              <a:t>k</a:t>
            </a:r>
            <a:r>
              <a:rPr sz="1700" spc="-25" dirty="0">
                <a:solidFill>
                  <a:srgbClr val="FFFFFF"/>
                </a:solidFill>
                <a:latin typeface="Verdana"/>
                <a:cs typeface="Verdana"/>
              </a:rPr>
              <a:t>a</a:t>
            </a:r>
            <a:r>
              <a:rPr sz="1700" spc="-50" dirty="0">
                <a:solidFill>
                  <a:srgbClr val="FFFFFF"/>
                </a:solidFill>
                <a:latin typeface="Verdana"/>
                <a:cs typeface="Verdana"/>
              </a:rPr>
              <a:t>s</a:t>
            </a:r>
            <a:r>
              <a:rPr sz="1700" spc="-10" dirty="0">
                <a:solidFill>
                  <a:srgbClr val="FFFFFF"/>
                </a:solidFill>
                <a:latin typeface="Verdana"/>
                <a:cs typeface="Verdana"/>
              </a:rPr>
              <a:t>i</a:t>
            </a:r>
            <a:r>
              <a:rPr sz="1700" spc="-145" dirty="0">
                <a:solidFill>
                  <a:srgbClr val="FFFFFF"/>
                </a:solidFill>
                <a:latin typeface="Verdana"/>
                <a:cs typeface="Verdana"/>
              </a:rPr>
              <a:t> </a:t>
            </a:r>
            <a:r>
              <a:rPr sz="1700" spc="15" dirty="0">
                <a:solidFill>
                  <a:srgbClr val="FFFFFF"/>
                </a:solidFill>
                <a:latin typeface="Verdana"/>
                <a:cs typeface="Verdana"/>
              </a:rPr>
              <a:t>k</a:t>
            </a:r>
            <a:r>
              <a:rPr sz="1700" spc="5" dirty="0">
                <a:solidFill>
                  <a:srgbClr val="FFFFFF"/>
                </a:solidFill>
                <a:latin typeface="Verdana"/>
                <a:cs typeface="Verdana"/>
              </a:rPr>
              <a:t>e</a:t>
            </a:r>
            <a:r>
              <a:rPr sz="1700" spc="100" dirty="0">
                <a:solidFill>
                  <a:srgbClr val="FFFFFF"/>
                </a:solidFill>
                <a:latin typeface="Verdana"/>
                <a:cs typeface="Verdana"/>
              </a:rPr>
              <a:t>g</a:t>
            </a:r>
            <a:r>
              <a:rPr sz="1700" spc="-5" dirty="0">
                <a:solidFill>
                  <a:srgbClr val="FFFFFF"/>
                </a:solidFill>
                <a:latin typeface="Verdana"/>
                <a:cs typeface="Verdana"/>
              </a:rPr>
              <a:t>i</a:t>
            </a:r>
            <a:r>
              <a:rPr sz="1700" spc="-25" dirty="0">
                <a:solidFill>
                  <a:srgbClr val="FFFFFF"/>
                </a:solidFill>
                <a:latin typeface="Verdana"/>
                <a:cs typeface="Verdana"/>
              </a:rPr>
              <a:t>a</a:t>
            </a:r>
            <a:r>
              <a:rPr sz="1700" spc="15" dirty="0">
                <a:solidFill>
                  <a:srgbClr val="FFFFFF"/>
                </a:solidFill>
                <a:latin typeface="Verdana"/>
                <a:cs typeface="Verdana"/>
              </a:rPr>
              <a:t>t</a:t>
            </a:r>
            <a:r>
              <a:rPr sz="1700" spc="-25" dirty="0">
                <a:solidFill>
                  <a:srgbClr val="FFFFFF"/>
                </a:solidFill>
                <a:latin typeface="Verdana"/>
                <a:cs typeface="Verdana"/>
              </a:rPr>
              <a:t>a</a:t>
            </a:r>
            <a:r>
              <a:rPr sz="1700" spc="50" dirty="0">
                <a:solidFill>
                  <a:srgbClr val="FFFFFF"/>
                </a:solidFill>
                <a:latin typeface="Verdana"/>
                <a:cs typeface="Verdana"/>
              </a:rPr>
              <a:t>n  </a:t>
            </a:r>
            <a:r>
              <a:rPr sz="1700" spc="20" dirty="0">
                <a:solidFill>
                  <a:srgbClr val="FFFFFF"/>
                </a:solidFill>
                <a:latin typeface="Verdana"/>
                <a:cs typeface="Verdana"/>
              </a:rPr>
              <a:t>ko</a:t>
            </a:r>
            <a:r>
              <a:rPr sz="1700" spc="70" dirty="0">
                <a:solidFill>
                  <a:srgbClr val="FFFFFF"/>
                </a:solidFill>
                <a:latin typeface="Verdana"/>
                <a:cs typeface="Verdana"/>
              </a:rPr>
              <a:t>n</a:t>
            </a:r>
            <a:r>
              <a:rPr sz="1700" spc="-50" dirty="0">
                <a:solidFill>
                  <a:srgbClr val="FFFFFF"/>
                </a:solidFill>
                <a:latin typeface="Verdana"/>
                <a:cs typeface="Verdana"/>
              </a:rPr>
              <a:t>s</a:t>
            </a:r>
            <a:r>
              <a:rPr sz="1700" spc="15" dirty="0">
                <a:solidFill>
                  <a:srgbClr val="FFFFFF"/>
                </a:solidFill>
                <a:latin typeface="Verdana"/>
                <a:cs typeface="Verdana"/>
              </a:rPr>
              <a:t>t</a:t>
            </a:r>
            <a:r>
              <a:rPr sz="1700" spc="-40" dirty="0">
                <a:solidFill>
                  <a:srgbClr val="FFFFFF"/>
                </a:solidFill>
                <a:latin typeface="Verdana"/>
                <a:cs typeface="Verdana"/>
              </a:rPr>
              <a:t>r</a:t>
            </a:r>
            <a:r>
              <a:rPr sz="1700" spc="70" dirty="0">
                <a:solidFill>
                  <a:srgbClr val="FFFFFF"/>
                </a:solidFill>
                <a:latin typeface="Verdana"/>
                <a:cs typeface="Verdana"/>
              </a:rPr>
              <a:t>u</a:t>
            </a:r>
            <a:r>
              <a:rPr sz="1700" spc="-25" dirty="0">
                <a:solidFill>
                  <a:srgbClr val="FFFFFF"/>
                </a:solidFill>
                <a:latin typeface="Verdana"/>
                <a:cs typeface="Verdana"/>
              </a:rPr>
              <a:t>k</a:t>
            </a:r>
            <a:r>
              <a:rPr sz="1700" spc="-15" dirty="0">
                <a:solidFill>
                  <a:srgbClr val="FFFFFF"/>
                </a:solidFill>
                <a:latin typeface="Verdana"/>
                <a:cs typeface="Verdana"/>
              </a:rPr>
              <a:t>s</a:t>
            </a:r>
            <a:r>
              <a:rPr sz="1700" spc="-10" dirty="0">
                <a:solidFill>
                  <a:srgbClr val="FFFFFF"/>
                </a:solidFill>
                <a:latin typeface="Verdana"/>
                <a:cs typeface="Verdana"/>
              </a:rPr>
              <a:t>i</a:t>
            </a:r>
            <a:r>
              <a:rPr sz="1700" spc="-145" dirty="0">
                <a:solidFill>
                  <a:srgbClr val="FFFFFF"/>
                </a:solidFill>
                <a:latin typeface="Verdana"/>
                <a:cs typeface="Verdana"/>
              </a:rPr>
              <a:t> </a:t>
            </a:r>
            <a:r>
              <a:rPr sz="1700" spc="85" dirty="0">
                <a:solidFill>
                  <a:srgbClr val="FFFFFF"/>
                </a:solidFill>
                <a:latin typeface="Verdana"/>
                <a:cs typeface="Verdana"/>
              </a:rPr>
              <a:t>d</a:t>
            </a:r>
            <a:r>
              <a:rPr sz="1700" spc="-25" dirty="0">
                <a:solidFill>
                  <a:srgbClr val="FFFFFF"/>
                </a:solidFill>
                <a:latin typeface="Verdana"/>
                <a:cs typeface="Verdana"/>
              </a:rPr>
              <a:t>a</a:t>
            </a:r>
            <a:r>
              <a:rPr sz="1700" spc="75" dirty="0">
                <a:solidFill>
                  <a:srgbClr val="FFFFFF"/>
                </a:solidFill>
                <a:latin typeface="Verdana"/>
                <a:cs typeface="Verdana"/>
              </a:rPr>
              <a:t>n</a:t>
            </a:r>
            <a:r>
              <a:rPr sz="1700" spc="-150" dirty="0">
                <a:solidFill>
                  <a:srgbClr val="FFFFFF"/>
                </a:solidFill>
                <a:latin typeface="Verdana"/>
                <a:cs typeface="Verdana"/>
              </a:rPr>
              <a:t> </a:t>
            </a:r>
            <a:r>
              <a:rPr sz="1700" spc="-10" dirty="0">
                <a:solidFill>
                  <a:srgbClr val="FFFFFF"/>
                </a:solidFill>
                <a:latin typeface="Verdana"/>
                <a:cs typeface="Verdana"/>
              </a:rPr>
              <a:t>l</a:t>
            </a:r>
            <a:r>
              <a:rPr sz="1700" spc="25" dirty="0">
                <a:solidFill>
                  <a:srgbClr val="FFFFFF"/>
                </a:solidFill>
                <a:latin typeface="Verdana"/>
                <a:cs typeface="Verdana"/>
              </a:rPr>
              <a:t>o</a:t>
            </a:r>
            <a:r>
              <a:rPr sz="1700" spc="-5" dirty="0">
                <a:solidFill>
                  <a:srgbClr val="FFFFFF"/>
                </a:solidFill>
                <a:latin typeface="Verdana"/>
                <a:cs typeface="Verdana"/>
              </a:rPr>
              <a:t>k</a:t>
            </a:r>
            <a:r>
              <a:rPr sz="1700" spc="-10" dirty="0">
                <a:solidFill>
                  <a:srgbClr val="FFFFFF"/>
                </a:solidFill>
                <a:latin typeface="Verdana"/>
                <a:cs typeface="Verdana"/>
              </a:rPr>
              <a:t>a</a:t>
            </a:r>
            <a:r>
              <a:rPr sz="1700" spc="-50" dirty="0">
                <a:solidFill>
                  <a:srgbClr val="FFFFFF"/>
                </a:solidFill>
                <a:latin typeface="Verdana"/>
                <a:cs typeface="Verdana"/>
              </a:rPr>
              <a:t>s</a:t>
            </a:r>
            <a:r>
              <a:rPr sz="1700" spc="-10" dirty="0">
                <a:solidFill>
                  <a:srgbClr val="FFFFFF"/>
                </a:solidFill>
                <a:latin typeface="Verdana"/>
                <a:cs typeface="Verdana"/>
              </a:rPr>
              <a:t>i</a:t>
            </a:r>
            <a:r>
              <a:rPr sz="1700" spc="-145" dirty="0">
                <a:solidFill>
                  <a:srgbClr val="FFFFFF"/>
                </a:solidFill>
                <a:latin typeface="Verdana"/>
                <a:cs typeface="Verdana"/>
              </a:rPr>
              <a:t> </a:t>
            </a:r>
            <a:r>
              <a:rPr sz="1700" spc="85" dirty="0">
                <a:solidFill>
                  <a:srgbClr val="FFFFFF"/>
                </a:solidFill>
                <a:latin typeface="Verdana"/>
                <a:cs typeface="Verdana"/>
              </a:rPr>
              <a:t>b</a:t>
            </a:r>
            <a:r>
              <a:rPr sz="1700" spc="-25" dirty="0">
                <a:solidFill>
                  <a:srgbClr val="FFFFFF"/>
                </a:solidFill>
                <a:latin typeface="Verdana"/>
                <a:cs typeface="Verdana"/>
              </a:rPr>
              <a:t>a</a:t>
            </a:r>
            <a:r>
              <a:rPr sz="1700" spc="70" dirty="0">
                <a:solidFill>
                  <a:srgbClr val="FFFFFF"/>
                </a:solidFill>
                <a:latin typeface="Verdana"/>
                <a:cs typeface="Verdana"/>
              </a:rPr>
              <a:t>n</a:t>
            </a:r>
            <a:r>
              <a:rPr sz="1700" spc="100" dirty="0">
                <a:solidFill>
                  <a:srgbClr val="FFFFFF"/>
                </a:solidFill>
                <a:latin typeface="Verdana"/>
                <a:cs typeface="Verdana"/>
              </a:rPr>
              <a:t>g</a:t>
            </a:r>
            <a:r>
              <a:rPr sz="1700" spc="70" dirty="0">
                <a:solidFill>
                  <a:srgbClr val="FFFFFF"/>
                </a:solidFill>
                <a:latin typeface="Verdana"/>
                <a:cs typeface="Verdana"/>
              </a:rPr>
              <a:t>un</a:t>
            </a:r>
            <a:r>
              <a:rPr sz="1700" spc="-25" dirty="0">
                <a:solidFill>
                  <a:srgbClr val="FFFFFF"/>
                </a:solidFill>
                <a:latin typeface="Verdana"/>
                <a:cs typeface="Verdana"/>
              </a:rPr>
              <a:t>a</a:t>
            </a:r>
            <a:r>
              <a:rPr sz="1700" spc="70" dirty="0">
                <a:solidFill>
                  <a:srgbClr val="FFFFFF"/>
                </a:solidFill>
                <a:latin typeface="Verdana"/>
                <a:cs typeface="Verdana"/>
              </a:rPr>
              <a:t>n</a:t>
            </a:r>
            <a:r>
              <a:rPr sz="1700" spc="-260" dirty="0">
                <a:solidFill>
                  <a:srgbClr val="FFFFFF"/>
                </a:solidFill>
                <a:latin typeface="Verdana"/>
                <a:cs typeface="Verdana"/>
              </a:rPr>
              <a:t>.</a:t>
            </a:r>
            <a:endParaRPr sz="1700">
              <a:latin typeface="Verdana"/>
              <a:cs typeface="Verdana"/>
            </a:endParaRPr>
          </a:p>
        </p:txBody>
      </p:sp>
      <p:sp>
        <p:nvSpPr>
          <p:cNvPr id="8" name="object 8"/>
          <p:cNvSpPr txBox="1"/>
          <p:nvPr/>
        </p:nvSpPr>
        <p:spPr>
          <a:xfrm>
            <a:off x="7091095" y="2618232"/>
            <a:ext cx="3637279" cy="1059180"/>
          </a:xfrm>
          <a:prstGeom prst="rect">
            <a:avLst/>
          </a:prstGeom>
        </p:spPr>
        <p:txBody>
          <a:bodyPr vert="horz" wrap="square" lIns="0" tIns="12700" rIns="0" bIns="0" rtlCol="0">
            <a:spAutoFit/>
          </a:bodyPr>
          <a:lstStyle/>
          <a:p>
            <a:pPr marL="12700">
              <a:lnSpc>
                <a:spcPct val="100000"/>
              </a:lnSpc>
              <a:spcBef>
                <a:spcPts val="100"/>
              </a:spcBef>
            </a:pPr>
            <a:r>
              <a:rPr sz="1700" spc="105" dirty="0">
                <a:solidFill>
                  <a:srgbClr val="FFFFFF"/>
                </a:solidFill>
                <a:latin typeface="Verdana"/>
                <a:cs typeface="Verdana"/>
              </a:rPr>
              <a:t>P</a:t>
            </a:r>
            <a:r>
              <a:rPr sz="1700" spc="95" dirty="0">
                <a:solidFill>
                  <a:srgbClr val="FFFFFF"/>
                </a:solidFill>
                <a:latin typeface="Verdana"/>
                <a:cs typeface="Verdana"/>
              </a:rPr>
              <a:t>e</a:t>
            </a:r>
            <a:r>
              <a:rPr sz="1700" spc="70" dirty="0">
                <a:solidFill>
                  <a:srgbClr val="FFFFFF"/>
                </a:solidFill>
                <a:latin typeface="Verdana"/>
                <a:cs typeface="Verdana"/>
              </a:rPr>
              <a:t>n</a:t>
            </a:r>
            <a:r>
              <a:rPr sz="1700" spc="100" dirty="0">
                <a:solidFill>
                  <a:srgbClr val="FFFFFF"/>
                </a:solidFill>
                <a:latin typeface="Verdana"/>
                <a:cs typeface="Verdana"/>
              </a:rPr>
              <a:t>g</a:t>
            </a:r>
            <a:r>
              <a:rPr sz="1700" spc="-25" dirty="0">
                <a:solidFill>
                  <a:srgbClr val="FFFFFF"/>
                </a:solidFill>
                <a:latin typeface="Verdana"/>
                <a:cs typeface="Verdana"/>
              </a:rPr>
              <a:t>a</a:t>
            </a:r>
            <a:r>
              <a:rPr sz="1700" spc="85" dirty="0">
                <a:solidFill>
                  <a:srgbClr val="FFFFFF"/>
                </a:solidFill>
                <a:latin typeface="Verdana"/>
                <a:cs typeface="Verdana"/>
              </a:rPr>
              <a:t>d</a:t>
            </a:r>
            <a:r>
              <a:rPr sz="1700" spc="70" dirty="0">
                <a:solidFill>
                  <a:srgbClr val="FFFFFF"/>
                </a:solidFill>
                <a:latin typeface="Verdana"/>
                <a:cs typeface="Verdana"/>
              </a:rPr>
              <a:t>u</a:t>
            </a:r>
            <a:r>
              <a:rPr sz="1700" spc="-25" dirty="0">
                <a:solidFill>
                  <a:srgbClr val="FFFFFF"/>
                </a:solidFill>
                <a:latin typeface="Verdana"/>
                <a:cs typeface="Verdana"/>
              </a:rPr>
              <a:t>a</a:t>
            </a:r>
            <a:r>
              <a:rPr sz="1700" spc="75" dirty="0">
                <a:solidFill>
                  <a:srgbClr val="FFFFFF"/>
                </a:solidFill>
                <a:latin typeface="Verdana"/>
                <a:cs typeface="Verdana"/>
              </a:rPr>
              <a:t>n</a:t>
            </a:r>
            <a:r>
              <a:rPr sz="1700" spc="-150" dirty="0">
                <a:solidFill>
                  <a:srgbClr val="FFFFFF"/>
                </a:solidFill>
                <a:latin typeface="Verdana"/>
                <a:cs typeface="Verdana"/>
              </a:rPr>
              <a:t> </a:t>
            </a:r>
            <a:r>
              <a:rPr sz="1700" spc="145" dirty="0">
                <a:solidFill>
                  <a:srgbClr val="FFFFFF"/>
                </a:solidFill>
                <a:latin typeface="Verdana"/>
                <a:cs typeface="Verdana"/>
              </a:rPr>
              <a:t>m</a:t>
            </a:r>
            <a:r>
              <a:rPr sz="1700" spc="-25" dirty="0">
                <a:solidFill>
                  <a:srgbClr val="FFFFFF"/>
                </a:solidFill>
                <a:latin typeface="Verdana"/>
                <a:cs typeface="Verdana"/>
              </a:rPr>
              <a:t>a</a:t>
            </a:r>
            <a:r>
              <a:rPr sz="1700" spc="-50" dirty="0">
                <a:solidFill>
                  <a:srgbClr val="FFFFFF"/>
                </a:solidFill>
                <a:latin typeface="Verdana"/>
                <a:cs typeface="Verdana"/>
              </a:rPr>
              <a:t>s</a:t>
            </a:r>
            <a:r>
              <a:rPr sz="1700" spc="-85" dirty="0">
                <a:solidFill>
                  <a:srgbClr val="FFFFFF"/>
                </a:solidFill>
                <a:latin typeface="Verdana"/>
                <a:cs typeface="Verdana"/>
              </a:rPr>
              <a:t>y</a:t>
            </a:r>
            <a:r>
              <a:rPr sz="1700" spc="-25" dirty="0">
                <a:solidFill>
                  <a:srgbClr val="FFFFFF"/>
                </a:solidFill>
                <a:latin typeface="Verdana"/>
                <a:cs typeface="Verdana"/>
              </a:rPr>
              <a:t>a</a:t>
            </a:r>
            <a:r>
              <a:rPr sz="1700" spc="-40" dirty="0">
                <a:solidFill>
                  <a:srgbClr val="FFFFFF"/>
                </a:solidFill>
                <a:latin typeface="Verdana"/>
                <a:cs typeface="Verdana"/>
              </a:rPr>
              <a:t>r</a:t>
            </a:r>
            <a:r>
              <a:rPr sz="1700" spc="-25" dirty="0">
                <a:solidFill>
                  <a:srgbClr val="FFFFFF"/>
                </a:solidFill>
                <a:latin typeface="Verdana"/>
                <a:cs typeface="Verdana"/>
              </a:rPr>
              <a:t>a</a:t>
            </a:r>
            <a:r>
              <a:rPr sz="1700" spc="15" dirty="0">
                <a:solidFill>
                  <a:srgbClr val="FFFFFF"/>
                </a:solidFill>
                <a:latin typeface="Verdana"/>
                <a:cs typeface="Verdana"/>
              </a:rPr>
              <a:t>k</a:t>
            </a:r>
            <a:r>
              <a:rPr sz="1700" spc="-25" dirty="0">
                <a:solidFill>
                  <a:srgbClr val="FFFFFF"/>
                </a:solidFill>
                <a:latin typeface="Verdana"/>
                <a:cs typeface="Verdana"/>
              </a:rPr>
              <a:t>a</a:t>
            </a:r>
            <a:r>
              <a:rPr sz="1700" spc="20" dirty="0">
                <a:solidFill>
                  <a:srgbClr val="FFFFFF"/>
                </a:solidFill>
                <a:latin typeface="Verdana"/>
                <a:cs typeface="Verdana"/>
              </a:rPr>
              <a:t>t</a:t>
            </a:r>
            <a:r>
              <a:rPr sz="1700" spc="-155" dirty="0">
                <a:solidFill>
                  <a:srgbClr val="FFFFFF"/>
                </a:solidFill>
                <a:latin typeface="Verdana"/>
                <a:cs typeface="Verdana"/>
              </a:rPr>
              <a:t> </a:t>
            </a:r>
            <a:r>
              <a:rPr sz="1700" spc="145" dirty="0">
                <a:solidFill>
                  <a:srgbClr val="FFFFFF"/>
                </a:solidFill>
                <a:latin typeface="Verdana"/>
                <a:cs typeface="Verdana"/>
              </a:rPr>
              <a:t>m</a:t>
            </a:r>
            <a:r>
              <a:rPr sz="1700" spc="5" dirty="0">
                <a:solidFill>
                  <a:srgbClr val="FFFFFF"/>
                </a:solidFill>
                <a:latin typeface="Verdana"/>
                <a:cs typeface="Verdana"/>
              </a:rPr>
              <a:t>e</a:t>
            </a:r>
            <a:r>
              <a:rPr sz="1700" spc="-5" dirty="0">
                <a:solidFill>
                  <a:srgbClr val="FFFFFF"/>
                </a:solidFill>
                <a:latin typeface="Verdana"/>
                <a:cs typeface="Verdana"/>
              </a:rPr>
              <a:t>li</a:t>
            </a:r>
            <a:r>
              <a:rPr sz="1700" spc="85" dirty="0">
                <a:solidFill>
                  <a:srgbClr val="FFFFFF"/>
                </a:solidFill>
                <a:latin typeface="Verdana"/>
                <a:cs typeface="Verdana"/>
              </a:rPr>
              <a:t>p</a:t>
            </a:r>
            <a:r>
              <a:rPr sz="1700" spc="70" dirty="0">
                <a:solidFill>
                  <a:srgbClr val="FFFFFF"/>
                </a:solidFill>
                <a:latin typeface="Verdana"/>
                <a:cs typeface="Verdana"/>
              </a:rPr>
              <a:t>u</a:t>
            </a:r>
            <a:r>
              <a:rPr sz="1700" spc="15" dirty="0">
                <a:solidFill>
                  <a:srgbClr val="FFFFFF"/>
                </a:solidFill>
                <a:latin typeface="Verdana"/>
                <a:cs typeface="Verdana"/>
              </a:rPr>
              <a:t>t</a:t>
            </a:r>
            <a:r>
              <a:rPr sz="1700" spc="-5" dirty="0">
                <a:solidFill>
                  <a:srgbClr val="FFFFFF"/>
                </a:solidFill>
                <a:latin typeface="Verdana"/>
                <a:cs typeface="Verdana"/>
              </a:rPr>
              <a:t>i</a:t>
            </a:r>
            <a:r>
              <a:rPr sz="1700" spc="-415" dirty="0">
                <a:solidFill>
                  <a:srgbClr val="FFFFFF"/>
                </a:solidFill>
                <a:latin typeface="Verdana"/>
                <a:cs typeface="Verdana"/>
              </a:rPr>
              <a:t>:</a:t>
            </a:r>
            <a:endParaRPr sz="1700">
              <a:latin typeface="Verdana"/>
              <a:cs typeface="Verdana"/>
            </a:endParaRPr>
          </a:p>
          <a:p>
            <a:pPr marL="242570" indent="-230504">
              <a:lnSpc>
                <a:spcPts val="2014"/>
              </a:lnSpc>
              <a:spcBef>
                <a:spcPts val="45"/>
              </a:spcBef>
              <a:buAutoNum type="alphaLcPeriod"/>
              <a:tabLst>
                <a:tab pos="243204" algn="l"/>
              </a:tabLst>
            </a:pPr>
            <a:r>
              <a:rPr sz="1700" spc="10" dirty="0">
                <a:solidFill>
                  <a:srgbClr val="FFFFFF"/>
                </a:solidFill>
                <a:latin typeface="Verdana"/>
                <a:cs typeface="Verdana"/>
              </a:rPr>
              <a:t>te</a:t>
            </a:r>
            <a:r>
              <a:rPr sz="1700" spc="-40" dirty="0">
                <a:solidFill>
                  <a:srgbClr val="FFFFFF"/>
                </a:solidFill>
                <a:latin typeface="Verdana"/>
                <a:cs typeface="Verdana"/>
              </a:rPr>
              <a:t>r</a:t>
            </a:r>
            <a:r>
              <a:rPr sz="1700" dirty="0">
                <a:solidFill>
                  <a:srgbClr val="FFFFFF"/>
                </a:solidFill>
                <a:latin typeface="Verdana"/>
                <a:cs typeface="Verdana"/>
              </a:rPr>
              <a:t>t</a:t>
            </a:r>
            <a:r>
              <a:rPr sz="1700" spc="5" dirty="0">
                <a:solidFill>
                  <a:srgbClr val="FFFFFF"/>
                </a:solidFill>
                <a:latin typeface="Verdana"/>
                <a:cs typeface="Verdana"/>
              </a:rPr>
              <a:t>i</a:t>
            </a:r>
            <a:r>
              <a:rPr sz="1700" spc="90" dirty="0">
                <a:solidFill>
                  <a:srgbClr val="FFFFFF"/>
                </a:solidFill>
                <a:latin typeface="Verdana"/>
                <a:cs typeface="Verdana"/>
              </a:rPr>
              <a:t>b</a:t>
            </a:r>
            <a:r>
              <a:rPr sz="1700" spc="-150" dirty="0">
                <a:solidFill>
                  <a:srgbClr val="FFFFFF"/>
                </a:solidFill>
                <a:latin typeface="Verdana"/>
                <a:cs typeface="Verdana"/>
              </a:rPr>
              <a:t> </a:t>
            </a:r>
            <a:r>
              <a:rPr sz="1700" spc="70" dirty="0">
                <a:solidFill>
                  <a:srgbClr val="FFFFFF"/>
                </a:solidFill>
                <a:latin typeface="Verdana"/>
                <a:cs typeface="Verdana"/>
              </a:rPr>
              <a:t>u</a:t>
            </a:r>
            <a:r>
              <a:rPr sz="1700" spc="-50" dirty="0">
                <a:solidFill>
                  <a:srgbClr val="FFFFFF"/>
                </a:solidFill>
                <a:latin typeface="Verdana"/>
                <a:cs typeface="Verdana"/>
              </a:rPr>
              <a:t>s</a:t>
            </a:r>
            <a:r>
              <a:rPr sz="1700" spc="20" dirty="0">
                <a:solidFill>
                  <a:srgbClr val="FFFFFF"/>
                </a:solidFill>
                <a:latin typeface="Verdana"/>
                <a:cs typeface="Verdana"/>
              </a:rPr>
              <a:t>ah</a:t>
            </a:r>
            <a:r>
              <a:rPr sz="1700" spc="-220" dirty="0">
                <a:solidFill>
                  <a:srgbClr val="FFFFFF"/>
                </a:solidFill>
                <a:latin typeface="Verdana"/>
                <a:cs typeface="Verdana"/>
              </a:rPr>
              <a:t>a;</a:t>
            </a:r>
            <a:endParaRPr sz="1700">
              <a:latin typeface="Verdana"/>
              <a:cs typeface="Verdana"/>
            </a:endParaRPr>
          </a:p>
          <a:p>
            <a:pPr marL="261620" indent="-249554">
              <a:lnSpc>
                <a:spcPts val="2005"/>
              </a:lnSpc>
              <a:buAutoNum type="alphaLcPeriod"/>
              <a:tabLst>
                <a:tab pos="262255" algn="l"/>
              </a:tabLst>
            </a:pPr>
            <a:r>
              <a:rPr sz="1700" spc="10" dirty="0">
                <a:solidFill>
                  <a:srgbClr val="FFFFFF"/>
                </a:solidFill>
                <a:latin typeface="Verdana"/>
                <a:cs typeface="Verdana"/>
              </a:rPr>
              <a:t>te</a:t>
            </a:r>
            <a:r>
              <a:rPr sz="1700" spc="-40" dirty="0">
                <a:solidFill>
                  <a:srgbClr val="FFFFFF"/>
                </a:solidFill>
                <a:latin typeface="Verdana"/>
                <a:cs typeface="Verdana"/>
              </a:rPr>
              <a:t>r</a:t>
            </a:r>
            <a:r>
              <a:rPr sz="1700" dirty="0">
                <a:solidFill>
                  <a:srgbClr val="FFFFFF"/>
                </a:solidFill>
                <a:latin typeface="Verdana"/>
                <a:cs typeface="Verdana"/>
              </a:rPr>
              <a:t>t</a:t>
            </a:r>
            <a:r>
              <a:rPr sz="1700" spc="5" dirty="0">
                <a:solidFill>
                  <a:srgbClr val="FFFFFF"/>
                </a:solidFill>
                <a:latin typeface="Verdana"/>
                <a:cs typeface="Verdana"/>
              </a:rPr>
              <a:t>i</a:t>
            </a:r>
            <a:r>
              <a:rPr sz="1700" spc="90" dirty="0">
                <a:solidFill>
                  <a:srgbClr val="FFFFFF"/>
                </a:solidFill>
                <a:latin typeface="Verdana"/>
                <a:cs typeface="Verdana"/>
              </a:rPr>
              <a:t>b</a:t>
            </a:r>
            <a:r>
              <a:rPr sz="1700" spc="-155" dirty="0">
                <a:solidFill>
                  <a:srgbClr val="FFFFFF"/>
                </a:solidFill>
                <a:latin typeface="Verdana"/>
                <a:cs typeface="Verdana"/>
              </a:rPr>
              <a:t> </a:t>
            </a:r>
            <a:r>
              <a:rPr sz="1700" spc="45" dirty="0">
                <a:solidFill>
                  <a:srgbClr val="FFFFFF"/>
                </a:solidFill>
                <a:latin typeface="Verdana"/>
                <a:cs typeface="Verdana"/>
              </a:rPr>
              <a:t>pe</a:t>
            </a:r>
            <a:r>
              <a:rPr sz="1700" spc="70" dirty="0">
                <a:solidFill>
                  <a:srgbClr val="FFFFFF"/>
                </a:solidFill>
                <a:latin typeface="Verdana"/>
                <a:cs typeface="Verdana"/>
              </a:rPr>
              <a:t>n</a:t>
            </a:r>
            <a:r>
              <a:rPr sz="1700" spc="-85" dirty="0">
                <a:solidFill>
                  <a:srgbClr val="FFFFFF"/>
                </a:solidFill>
                <a:latin typeface="Verdana"/>
                <a:cs typeface="Verdana"/>
              </a:rPr>
              <a:t>y</a:t>
            </a:r>
            <a:r>
              <a:rPr sz="1700" spc="5" dirty="0">
                <a:solidFill>
                  <a:srgbClr val="FFFFFF"/>
                </a:solidFill>
                <a:latin typeface="Verdana"/>
                <a:cs typeface="Verdana"/>
              </a:rPr>
              <a:t>e</a:t>
            </a:r>
            <a:r>
              <a:rPr sz="1700" spc="-5" dirty="0">
                <a:solidFill>
                  <a:srgbClr val="FFFFFF"/>
                </a:solidFill>
                <a:latin typeface="Verdana"/>
                <a:cs typeface="Verdana"/>
              </a:rPr>
              <a:t>l</a:t>
            </a:r>
            <a:r>
              <a:rPr sz="1700" spc="5" dirty="0">
                <a:solidFill>
                  <a:srgbClr val="FFFFFF"/>
                </a:solidFill>
                <a:latin typeface="Verdana"/>
                <a:cs typeface="Verdana"/>
              </a:rPr>
              <a:t>e</a:t>
            </a:r>
            <a:r>
              <a:rPr sz="1700" spc="70" dirty="0">
                <a:solidFill>
                  <a:srgbClr val="FFFFFF"/>
                </a:solidFill>
                <a:latin typeface="Verdana"/>
                <a:cs typeface="Verdana"/>
              </a:rPr>
              <a:t>n</a:t>
            </a:r>
            <a:r>
              <a:rPr sz="1700" spc="100" dirty="0">
                <a:solidFill>
                  <a:srgbClr val="FFFFFF"/>
                </a:solidFill>
                <a:latin typeface="Verdana"/>
                <a:cs typeface="Verdana"/>
              </a:rPr>
              <a:t>gg</a:t>
            </a:r>
            <a:r>
              <a:rPr sz="1700" spc="-45" dirty="0">
                <a:solidFill>
                  <a:srgbClr val="FFFFFF"/>
                </a:solidFill>
                <a:latin typeface="Verdana"/>
                <a:cs typeface="Verdana"/>
              </a:rPr>
              <a:t>a</a:t>
            </a:r>
            <a:r>
              <a:rPr sz="1700" spc="-25" dirty="0">
                <a:solidFill>
                  <a:srgbClr val="FFFFFF"/>
                </a:solidFill>
                <a:latin typeface="Verdana"/>
                <a:cs typeface="Verdana"/>
              </a:rPr>
              <a:t>r</a:t>
            </a:r>
            <a:r>
              <a:rPr sz="1700" spc="5" dirty="0">
                <a:solidFill>
                  <a:srgbClr val="FFFFFF"/>
                </a:solidFill>
                <a:latin typeface="Verdana"/>
                <a:cs typeface="Verdana"/>
              </a:rPr>
              <a:t>aan</a:t>
            </a:r>
            <a:r>
              <a:rPr sz="1700" spc="-415" dirty="0">
                <a:solidFill>
                  <a:srgbClr val="FFFFFF"/>
                </a:solidFill>
                <a:latin typeface="Verdana"/>
                <a:cs typeface="Verdana"/>
              </a:rPr>
              <a:t>;</a:t>
            </a:r>
            <a:r>
              <a:rPr sz="1700" spc="-150" dirty="0">
                <a:solidFill>
                  <a:srgbClr val="FFFFFF"/>
                </a:solidFill>
                <a:latin typeface="Verdana"/>
                <a:cs typeface="Verdana"/>
              </a:rPr>
              <a:t> </a:t>
            </a:r>
            <a:r>
              <a:rPr sz="1700" spc="45" dirty="0">
                <a:solidFill>
                  <a:srgbClr val="FFFFFF"/>
                </a:solidFill>
                <a:latin typeface="Verdana"/>
                <a:cs typeface="Verdana"/>
              </a:rPr>
              <a:t>dan</a:t>
            </a:r>
            <a:endParaRPr sz="1700">
              <a:latin typeface="Verdana"/>
              <a:cs typeface="Verdana"/>
            </a:endParaRPr>
          </a:p>
          <a:p>
            <a:pPr marL="238125" indent="-225425">
              <a:lnSpc>
                <a:spcPts val="2030"/>
              </a:lnSpc>
              <a:buAutoNum type="alphaLcPeriod"/>
              <a:tabLst>
                <a:tab pos="238125" algn="l"/>
              </a:tabLst>
            </a:pPr>
            <a:r>
              <a:rPr sz="1700" spc="10" dirty="0">
                <a:solidFill>
                  <a:srgbClr val="FFFFFF"/>
                </a:solidFill>
                <a:latin typeface="Verdana"/>
                <a:cs typeface="Verdana"/>
              </a:rPr>
              <a:t>te</a:t>
            </a:r>
            <a:r>
              <a:rPr sz="1700" spc="-40" dirty="0">
                <a:solidFill>
                  <a:srgbClr val="FFFFFF"/>
                </a:solidFill>
                <a:latin typeface="Verdana"/>
                <a:cs typeface="Verdana"/>
              </a:rPr>
              <a:t>r</a:t>
            </a:r>
            <a:r>
              <a:rPr sz="1700" dirty="0">
                <a:solidFill>
                  <a:srgbClr val="FFFFFF"/>
                </a:solidFill>
                <a:latin typeface="Verdana"/>
                <a:cs typeface="Verdana"/>
              </a:rPr>
              <a:t>t</a:t>
            </a:r>
            <a:r>
              <a:rPr sz="1700" spc="5" dirty="0">
                <a:solidFill>
                  <a:srgbClr val="FFFFFF"/>
                </a:solidFill>
                <a:latin typeface="Verdana"/>
                <a:cs typeface="Verdana"/>
              </a:rPr>
              <a:t>i</a:t>
            </a:r>
            <a:r>
              <a:rPr sz="1700" spc="90" dirty="0">
                <a:solidFill>
                  <a:srgbClr val="FFFFFF"/>
                </a:solidFill>
                <a:latin typeface="Verdana"/>
                <a:cs typeface="Verdana"/>
              </a:rPr>
              <a:t>b</a:t>
            </a:r>
            <a:r>
              <a:rPr sz="1700" spc="-155" dirty="0">
                <a:solidFill>
                  <a:srgbClr val="FFFFFF"/>
                </a:solidFill>
                <a:latin typeface="Verdana"/>
                <a:cs typeface="Verdana"/>
              </a:rPr>
              <a:t> </a:t>
            </a:r>
            <a:r>
              <a:rPr sz="1700" spc="45" dirty="0">
                <a:solidFill>
                  <a:srgbClr val="FFFFFF"/>
                </a:solidFill>
                <a:latin typeface="Verdana"/>
                <a:cs typeface="Verdana"/>
              </a:rPr>
              <a:t>pe</a:t>
            </a:r>
            <a:r>
              <a:rPr sz="1700" spc="145" dirty="0">
                <a:solidFill>
                  <a:srgbClr val="FFFFFF"/>
                </a:solidFill>
                <a:latin typeface="Verdana"/>
                <a:cs typeface="Verdana"/>
              </a:rPr>
              <a:t>m</a:t>
            </a:r>
            <a:r>
              <a:rPr sz="1700" spc="20" dirty="0">
                <a:solidFill>
                  <a:srgbClr val="FFFFFF"/>
                </a:solidFill>
                <a:latin typeface="Verdana"/>
                <a:cs typeface="Verdana"/>
              </a:rPr>
              <a:t>an</a:t>
            </a:r>
            <a:r>
              <a:rPr sz="1700" spc="-30" dirty="0">
                <a:solidFill>
                  <a:srgbClr val="FFFFFF"/>
                </a:solidFill>
                <a:latin typeface="Verdana"/>
                <a:cs typeface="Verdana"/>
              </a:rPr>
              <a:t>f</a:t>
            </a:r>
            <a:r>
              <a:rPr sz="1700" dirty="0">
                <a:solidFill>
                  <a:srgbClr val="FFFFFF"/>
                </a:solidFill>
                <a:latin typeface="Verdana"/>
                <a:cs typeface="Verdana"/>
              </a:rPr>
              <a:t>aatan</a:t>
            </a:r>
            <a:r>
              <a:rPr sz="1700" spc="-260" dirty="0">
                <a:solidFill>
                  <a:srgbClr val="FFFFFF"/>
                </a:solidFill>
                <a:latin typeface="Verdana"/>
                <a:cs typeface="Verdana"/>
              </a:rPr>
              <a:t>.</a:t>
            </a:r>
            <a:endParaRPr sz="1700">
              <a:latin typeface="Verdana"/>
              <a:cs typeface="Verdana"/>
            </a:endParaRPr>
          </a:p>
        </p:txBody>
      </p:sp>
      <p:sp>
        <p:nvSpPr>
          <p:cNvPr id="9" name="object 9"/>
          <p:cNvSpPr txBox="1"/>
          <p:nvPr/>
        </p:nvSpPr>
        <p:spPr>
          <a:xfrm>
            <a:off x="7091794" y="4657344"/>
            <a:ext cx="4650105" cy="805815"/>
          </a:xfrm>
          <a:prstGeom prst="rect">
            <a:avLst/>
          </a:prstGeom>
        </p:spPr>
        <p:txBody>
          <a:bodyPr vert="horz" wrap="square" lIns="0" tIns="10795" rIns="0" bIns="0" rtlCol="0">
            <a:spAutoFit/>
          </a:bodyPr>
          <a:lstStyle/>
          <a:p>
            <a:pPr marL="12700" marR="5080">
              <a:lnSpc>
                <a:spcPct val="100600"/>
              </a:lnSpc>
              <a:spcBef>
                <a:spcPts val="85"/>
              </a:spcBef>
            </a:pPr>
            <a:r>
              <a:rPr sz="1700" spc="25" dirty="0">
                <a:solidFill>
                  <a:srgbClr val="FFFFFF"/>
                </a:solidFill>
                <a:latin typeface="Verdana"/>
                <a:cs typeface="Verdana"/>
              </a:rPr>
              <a:t>Rekomendasi </a:t>
            </a:r>
            <a:r>
              <a:rPr sz="1700" dirty="0">
                <a:solidFill>
                  <a:srgbClr val="FFFFFF"/>
                </a:solidFill>
                <a:latin typeface="Verdana"/>
                <a:cs typeface="Verdana"/>
              </a:rPr>
              <a:t>dari </a:t>
            </a:r>
            <a:r>
              <a:rPr sz="1700" spc="30" dirty="0">
                <a:solidFill>
                  <a:srgbClr val="FFFFFF"/>
                </a:solidFill>
                <a:latin typeface="Verdana"/>
                <a:cs typeface="Verdana"/>
              </a:rPr>
              <a:t>pengawasan </a:t>
            </a:r>
            <a:r>
              <a:rPr sz="1700" spc="25" dirty="0">
                <a:solidFill>
                  <a:srgbClr val="FFFFFF"/>
                </a:solidFill>
                <a:latin typeface="Verdana"/>
                <a:cs typeface="Verdana"/>
              </a:rPr>
              <a:t>rutin </a:t>
            </a:r>
            <a:r>
              <a:rPr sz="1700" spc="30" dirty="0">
                <a:solidFill>
                  <a:srgbClr val="FFFFFF"/>
                </a:solidFill>
                <a:latin typeface="Verdana"/>
                <a:cs typeface="Verdana"/>
              </a:rPr>
              <a:t> dapa</a:t>
            </a:r>
            <a:r>
              <a:rPr sz="1700" spc="20" dirty="0">
                <a:solidFill>
                  <a:srgbClr val="FFFFFF"/>
                </a:solidFill>
                <a:latin typeface="Verdana"/>
                <a:cs typeface="Verdana"/>
              </a:rPr>
              <a:t>t</a:t>
            </a:r>
            <a:r>
              <a:rPr sz="1700" spc="-155" dirty="0">
                <a:solidFill>
                  <a:srgbClr val="FFFFFF"/>
                </a:solidFill>
                <a:latin typeface="Verdana"/>
                <a:cs typeface="Verdana"/>
              </a:rPr>
              <a:t> </a:t>
            </a:r>
            <a:r>
              <a:rPr sz="1700" spc="50" dirty="0">
                <a:solidFill>
                  <a:srgbClr val="FFFFFF"/>
                </a:solidFill>
                <a:latin typeface="Verdana"/>
                <a:cs typeface="Verdana"/>
              </a:rPr>
              <a:t>d</a:t>
            </a:r>
            <a:r>
              <a:rPr sz="1700" spc="30" dirty="0">
                <a:solidFill>
                  <a:srgbClr val="FFFFFF"/>
                </a:solidFill>
                <a:latin typeface="Verdana"/>
                <a:cs typeface="Verdana"/>
              </a:rPr>
              <a:t>i</a:t>
            </a:r>
            <a:r>
              <a:rPr sz="1700" dirty="0">
                <a:solidFill>
                  <a:srgbClr val="FFFFFF"/>
                </a:solidFill>
                <a:latin typeface="Verdana"/>
                <a:cs typeface="Verdana"/>
              </a:rPr>
              <a:t>t</a:t>
            </a:r>
            <a:r>
              <a:rPr sz="1700" spc="5" dirty="0">
                <a:solidFill>
                  <a:srgbClr val="FFFFFF"/>
                </a:solidFill>
                <a:latin typeface="Verdana"/>
                <a:cs typeface="Verdana"/>
              </a:rPr>
              <a:t>i</a:t>
            </a:r>
            <a:r>
              <a:rPr sz="1700" spc="70" dirty="0">
                <a:solidFill>
                  <a:srgbClr val="FFFFFF"/>
                </a:solidFill>
                <a:latin typeface="Verdana"/>
                <a:cs typeface="Verdana"/>
              </a:rPr>
              <a:t>n</a:t>
            </a:r>
            <a:r>
              <a:rPr sz="1700" spc="25" dirty="0">
                <a:solidFill>
                  <a:srgbClr val="FFFFFF"/>
                </a:solidFill>
                <a:latin typeface="Verdana"/>
                <a:cs typeface="Verdana"/>
              </a:rPr>
              <a:t>dak</a:t>
            </a:r>
            <a:r>
              <a:rPr sz="1700" spc="-5" dirty="0">
                <a:solidFill>
                  <a:srgbClr val="FFFFFF"/>
                </a:solidFill>
                <a:latin typeface="Verdana"/>
                <a:cs typeface="Verdana"/>
              </a:rPr>
              <a:t>l</a:t>
            </a:r>
            <a:r>
              <a:rPr sz="1700" spc="20" dirty="0">
                <a:solidFill>
                  <a:srgbClr val="FFFFFF"/>
                </a:solidFill>
                <a:latin typeface="Verdana"/>
                <a:cs typeface="Verdana"/>
              </a:rPr>
              <a:t>an</a:t>
            </a:r>
            <a:r>
              <a:rPr sz="1700" spc="-25" dirty="0">
                <a:solidFill>
                  <a:srgbClr val="FFFFFF"/>
                </a:solidFill>
                <a:latin typeface="Verdana"/>
                <a:cs typeface="Verdana"/>
              </a:rPr>
              <a:t>j</a:t>
            </a:r>
            <a:r>
              <a:rPr sz="1700" spc="-30" dirty="0">
                <a:solidFill>
                  <a:srgbClr val="FFFFFF"/>
                </a:solidFill>
                <a:latin typeface="Verdana"/>
                <a:cs typeface="Verdana"/>
              </a:rPr>
              <a:t>u</a:t>
            </a:r>
            <a:r>
              <a:rPr sz="1700" dirty="0">
                <a:solidFill>
                  <a:srgbClr val="FFFFFF"/>
                </a:solidFill>
                <a:latin typeface="Verdana"/>
                <a:cs typeface="Verdana"/>
              </a:rPr>
              <a:t>ti</a:t>
            </a:r>
            <a:r>
              <a:rPr sz="1700" spc="-150" dirty="0">
                <a:solidFill>
                  <a:srgbClr val="FFFFFF"/>
                </a:solidFill>
                <a:latin typeface="Verdana"/>
                <a:cs typeface="Verdana"/>
              </a:rPr>
              <a:t> </a:t>
            </a:r>
            <a:r>
              <a:rPr sz="1700" spc="55" dirty="0">
                <a:solidFill>
                  <a:srgbClr val="FFFFFF"/>
                </a:solidFill>
                <a:latin typeface="Verdana"/>
                <a:cs typeface="Verdana"/>
              </a:rPr>
              <a:t>den</a:t>
            </a:r>
            <a:r>
              <a:rPr sz="1700" spc="100" dirty="0">
                <a:solidFill>
                  <a:srgbClr val="FFFFFF"/>
                </a:solidFill>
                <a:latin typeface="Verdana"/>
                <a:cs typeface="Verdana"/>
              </a:rPr>
              <a:t>g</a:t>
            </a:r>
            <a:r>
              <a:rPr sz="1700" spc="20" dirty="0">
                <a:solidFill>
                  <a:srgbClr val="FFFFFF"/>
                </a:solidFill>
                <a:latin typeface="Verdana"/>
                <a:cs typeface="Verdana"/>
              </a:rPr>
              <a:t>a</a:t>
            </a:r>
            <a:r>
              <a:rPr sz="1700" spc="25" dirty="0">
                <a:solidFill>
                  <a:srgbClr val="FFFFFF"/>
                </a:solidFill>
                <a:latin typeface="Verdana"/>
                <a:cs typeface="Verdana"/>
              </a:rPr>
              <a:t>n</a:t>
            </a:r>
            <a:r>
              <a:rPr sz="1700" spc="-150" dirty="0">
                <a:solidFill>
                  <a:srgbClr val="FFFFFF"/>
                </a:solidFill>
                <a:latin typeface="Verdana"/>
                <a:cs typeface="Verdana"/>
              </a:rPr>
              <a:t> </a:t>
            </a:r>
            <a:r>
              <a:rPr sz="1700" spc="55" dirty="0">
                <a:solidFill>
                  <a:srgbClr val="FFFFFF"/>
                </a:solidFill>
                <a:latin typeface="Verdana"/>
                <a:cs typeface="Verdana"/>
              </a:rPr>
              <a:t>pen</a:t>
            </a:r>
            <a:r>
              <a:rPr sz="1700" spc="100" dirty="0">
                <a:solidFill>
                  <a:srgbClr val="FFFFFF"/>
                </a:solidFill>
                <a:latin typeface="Verdana"/>
                <a:cs typeface="Verdana"/>
              </a:rPr>
              <a:t>g</a:t>
            </a:r>
            <a:r>
              <a:rPr sz="1700" spc="30" dirty="0">
                <a:solidFill>
                  <a:srgbClr val="FFFFFF"/>
                </a:solidFill>
                <a:latin typeface="Verdana"/>
                <a:cs typeface="Verdana"/>
              </a:rPr>
              <a:t>a</a:t>
            </a:r>
            <a:r>
              <a:rPr sz="1700" spc="50" dirty="0">
                <a:solidFill>
                  <a:srgbClr val="FFFFFF"/>
                </a:solidFill>
                <a:latin typeface="Verdana"/>
                <a:cs typeface="Verdana"/>
              </a:rPr>
              <a:t>w</a:t>
            </a:r>
            <a:r>
              <a:rPr sz="1700" spc="-45" dirty="0">
                <a:solidFill>
                  <a:srgbClr val="FFFFFF"/>
                </a:solidFill>
                <a:latin typeface="Verdana"/>
                <a:cs typeface="Verdana"/>
              </a:rPr>
              <a:t>a</a:t>
            </a:r>
            <a:r>
              <a:rPr sz="1700" spc="-30" dirty="0">
                <a:solidFill>
                  <a:srgbClr val="FFFFFF"/>
                </a:solidFill>
                <a:latin typeface="Verdana"/>
                <a:cs typeface="Verdana"/>
              </a:rPr>
              <a:t>s</a:t>
            </a:r>
            <a:r>
              <a:rPr sz="1700" spc="15" dirty="0">
                <a:solidFill>
                  <a:srgbClr val="FFFFFF"/>
                </a:solidFill>
                <a:latin typeface="Verdana"/>
                <a:cs typeface="Verdana"/>
              </a:rPr>
              <a:t>an  </a:t>
            </a:r>
            <a:r>
              <a:rPr sz="1700" spc="-10" dirty="0">
                <a:solidFill>
                  <a:srgbClr val="FFFFFF"/>
                </a:solidFill>
                <a:latin typeface="Verdana"/>
                <a:cs typeface="Verdana"/>
              </a:rPr>
              <a:t>insidental.</a:t>
            </a:r>
            <a:endParaRPr sz="1700">
              <a:latin typeface="Verdana"/>
              <a:cs typeface="Verdana"/>
            </a:endParaRPr>
          </a:p>
        </p:txBody>
      </p:sp>
      <p:pic>
        <p:nvPicPr>
          <p:cNvPr id="10" name="object 10"/>
          <p:cNvPicPr/>
          <p:nvPr/>
        </p:nvPicPr>
        <p:blipFill>
          <a:blip r:embed="rId3" cstate="print"/>
          <a:stretch>
            <a:fillRect/>
          </a:stretch>
        </p:blipFill>
        <p:spPr>
          <a:xfrm>
            <a:off x="9978555" y="6183172"/>
            <a:ext cx="1861426" cy="617556"/>
          </a:xfrm>
          <a:prstGeom prst="rect">
            <a:avLst/>
          </a:prstGeom>
        </p:spPr>
      </p:pic>
      <p:pic>
        <p:nvPicPr>
          <p:cNvPr id="11" name="object 11"/>
          <p:cNvPicPr/>
          <p:nvPr/>
        </p:nvPicPr>
        <p:blipFill>
          <a:blip r:embed="rId4" cstate="print"/>
          <a:stretch>
            <a:fillRect/>
          </a:stretch>
        </p:blipFill>
        <p:spPr>
          <a:xfrm>
            <a:off x="128015" y="182879"/>
            <a:ext cx="1024128" cy="341375"/>
          </a:xfrm>
          <a:prstGeom prst="rect">
            <a:avLst/>
          </a:prstGeom>
        </p:spPr>
      </p:pic>
      <p:sp>
        <p:nvSpPr>
          <p:cNvPr id="12" name="object 12"/>
          <p:cNvSpPr/>
          <p:nvPr/>
        </p:nvSpPr>
        <p:spPr>
          <a:xfrm>
            <a:off x="4215993" y="523214"/>
            <a:ext cx="1755139" cy="1205865"/>
          </a:xfrm>
          <a:custGeom>
            <a:avLst/>
            <a:gdLst/>
            <a:ahLst/>
            <a:cxnLst/>
            <a:rect l="l" t="t" r="r" b="b"/>
            <a:pathLst>
              <a:path w="1755139" h="1205864">
                <a:moveTo>
                  <a:pt x="1754631" y="0"/>
                </a:moveTo>
                <a:lnTo>
                  <a:pt x="0" y="0"/>
                </a:lnTo>
                <a:lnTo>
                  <a:pt x="0" y="1205572"/>
                </a:lnTo>
                <a:lnTo>
                  <a:pt x="1754631" y="1205572"/>
                </a:lnTo>
                <a:lnTo>
                  <a:pt x="1754631" y="0"/>
                </a:lnTo>
                <a:close/>
              </a:path>
            </a:pathLst>
          </a:custGeom>
          <a:solidFill>
            <a:srgbClr val="1D3166"/>
          </a:solidFill>
        </p:spPr>
        <p:txBody>
          <a:bodyPr wrap="square" lIns="0" tIns="0" rIns="0" bIns="0" rtlCol="0"/>
          <a:lstStyle/>
          <a:p>
            <a:endParaRPr/>
          </a:p>
        </p:txBody>
      </p:sp>
      <p:sp>
        <p:nvSpPr>
          <p:cNvPr id="13" name="object 13"/>
          <p:cNvSpPr txBox="1"/>
          <p:nvPr/>
        </p:nvSpPr>
        <p:spPr>
          <a:xfrm>
            <a:off x="4510697" y="688340"/>
            <a:ext cx="1164590" cy="845819"/>
          </a:xfrm>
          <a:prstGeom prst="rect">
            <a:avLst/>
          </a:prstGeom>
        </p:spPr>
        <p:txBody>
          <a:bodyPr vert="horz" wrap="square" lIns="0" tIns="13970" rIns="0" bIns="0" rtlCol="0">
            <a:spAutoFit/>
          </a:bodyPr>
          <a:lstStyle/>
          <a:p>
            <a:pPr marL="12700" marR="5080" indent="41910" algn="just">
              <a:lnSpc>
                <a:spcPct val="99400"/>
              </a:lnSpc>
              <a:spcBef>
                <a:spcPts val="110"/>
              </a:spcBef>
            </a:pPr>
            <a:r>
              <a:rPr sz="1800" spc="40" dirty="0">
                <a:solidFill>
                  <a:srgbClr val="FFFFFF"/>
                </a:solidFill>
                <a:latin typeface="Verdana"/>
                <a:cs typeface="Verdana"/>
              </a:rPr>
              <a:t>HAL-HAL </a:t>
            </a:r>
            <a:r>
              <a:rPr sz="1800" spc="-625" dirty="0">
                <a:solidFill>
                  <a:srgbClr val="FFFFFF"/>
                </a:solidFill>
                <a:latin typeface="Verdana"/>
                <a:cs typeface="Verdana"/>
              </a:rPr>
              <a:t> </a:t>
            </a:r>
            <a:r>
              <a:rPr sz="1800" spc="100" dirty="0">
                <a:solidFill>
                  <a:srgbClr val="FFFFFF"/>
                </a:solidFill>
                <a:latin typeface="Verdana"/>
                <a:cs typeface="Verdana"/>
              </a:rPr>
              <a:t>B</a:t>
            </a:r>
            <a:r>
              <a:rPr sz="1800" spc="85" dirty="0">
                <a:solidFill>
                  <a:srgbClr val="FFFFFF"/>
                </a:solidFill>
                <a:latin typeface="Verdana"/>
                <a:cs typeface="Verdana"/>
              </a:rPr>
              <a:t>E</a:t>
            </a:r>
            <a:r>
              <a:rPr sz="1800" spc="40" dirty="0">
                <a:solidFill>
                  <a:srgbClr val="FFFFFF"/>
                </a:solidFill>
                <a:latin typeface="Verdana"/>
                <a:cs typeface="Verdana"/>
              </a:rPr>
              <a:t>R</a:t>
            </a:r>
            <a:r>
              <a:rPr sz="1800" spc="-204" dirty="0">
                <a:solidFill>
                  <a:srgbClr val="FFFFFF"/>
                </a:solidFill>
                <a:latin typeface="Verdana"/>
                <a:cs typeface="Verdana"/>
              </a:rPr>
              <a:t>S</a:t>
            </a:r>
            <a:r>
              <a:rPr sz="1800" spc="-140" dirty="0">
                <a:solidFill>
                  <a:srgbClr val="FFFFFF"/>
                </a:solidFill>
                <a:latin typeface="Verdana"/>
                <a:cs typeface="Verdana"/>
              </a:rPr>
              <a:t>I</a:t>
            </a:r>
            <a:r>
              <a:rPr sz="1800" spc="95" dirty="0">
                <a:solidFill>
                  <a:srgbClr val="FFFFFF"/>
                </a:solidFill>
                <a:latin typeface="Verdana"/>
                <a:cs typeface="Verdana"/>
              </a:rPr>
              <a:t>F</a:t>
            </a:r>
            <a:r>
              <a:rPr sz="1800" spc="55" dirty="0">
                <a:solidFill>
                  <a:srgbClr val="FFFFFF"/>
                </a:solidFill>
                <a:latin typeface="Verdana"/>
                <a:cs typeface="Verdana"/>
              </a:rPr>
              <a:t>A</a:t>
            </a:r>
            <a:r>
              <a:rPr sz="1800" spc="-55" dirty="0">
                <a:solidFill>
                  <a:srgbClr val="FFFFFF"/>
                </a:solidFill>
                <a:latin typeface="Verdana"/>
                <a:cs typeface="Verdana"/>
              </a:rPr>
              <a:t>T  </a:t>
            </a:r>
            <a:r>
              <a:rPr sz="1800" spc="15" dirty="0">
                <a:solidFill>
                  <a:srgbClr val="FFFFFF"/>
                </a:solidFill>
                <a:latin typeface="Verdana"/>
                <a:cs typeface="Verdana"/>
              </a:rPr>
              <a:t>KHUSUS</a:t>
            </a:r>
            <a:endParaRPr sz="1800">
              <a:latin typeface="Verdana"/>
              <a:cs typeface="Verdana"/>
            </a:endParaRPr>
          </a:p>
        </p:txBody>
      </p:sp>
      <p:sp>
        <p:nvSpPr>
          <p:cNvPr id="14" name="object 14"/>
          <p:cNvSpPr/>
          <p:nvPr/>
        </p:nvSpPr>
        <p:spPr>
          <a:xfrm>
            <a:off x="4215993" y="2701035"/>
            <a:ext cx="1880235" cy="830580"/>
          </a:xfrm>
          <a:custGeom>
            <a:avLst/>
            <a:gdLst/>
            <a:ahLst/>
            <a:cxnLst/>
            <a:rect l="l" t="t" r="r" b="b"/>
            <a:pathLst>
              <a:path w="1880235" h="830579">
                <a:moveTo>
                  <a:pt x="1880006" y="0"/>
                </a:moveTo>
                <a:lnTo>
                  <a:pt x="0" y="0"/>
                </a:lnTo>
                <a:lnTo>
                  <a:pt x="0" y="830275"/>
                </a:lnTo>
                <a:lnTo>
                  <a:pt x="1880006" y="830275"/>
                </a:lnTo>
                <a:lnTo>
                  <a:pt x="1880006" y="0"/>
                </a:lnTo>
                <a:close/>
              </a:path>
            </a:pathLst>
          </a:custGeom>
          <a:solidFill>
            <a:srgbClr val="1D3166"/>
          </a:solidFill>
        </p:spPr>
        <p:txBody>
          <a:bodyPr wrap="square" lIns="0" tIns="0" rIns="0" bIns="0" rtlCol="0"/>
          <a:lstStyle/>
          <a:p>
            <a:endParaRPr/>
          </a:p>
        </p:txBody>
      </p:sp>
      <p:sp>
        <p:nvSpPr>
          <p:cNvPr id="15" name="object 15"/>
          <p:cNvSpPr txBox="1"/>
          <p:nvPr/>
        </p:nvSpPr>
        <p:spPr>
          <a:xfrm>
            <a:off x="4334459" y="2815844"/>
            <a:ext cx="1642745" cy="580390"/>
          </a:xfrm>
          <a:prstGeom prst="rect">
            <a:avLst/>
          </a:prstGeom>
        </p:spPr>
        <p:txBody>
          <a:bodyPr vert="horz" wrap="square" lIns="0" tIns="6350" rIns="0" bIns="0" rtlCol="0">
            <a:spAutoFit/>
          </a:bodyPr>
          <a:lstStyle/>
          <a:p>
            <a:pPr marL="12700" marR="5080" indent="28575">
              <a:lnSpc>
                <a:spcPct val="102200"/>
              </a:lnSpc>
              <a:spcBef>
                <a:spcPts val="50"/>
              </a:spcBef>
            </a:pPr>
            <a:r>
              <a:rPr sz="1800" spc="85" dirty="0">
                <a:solidFill>
                  <a:srgbClr val="FFFFFF"/>
                </a:solidFill>
                <a:latin typeface="Verdana"/>
                <a:cs typeface="Verdana"/>
              </a:rPr>
              <a:t>PENGADUAN </a:t>
            </a:r>
            <a:r>
              <a:rPr sz="1800" spc="-620" dirty="0">
                <a:solidFill>
                  <a:srgbClr val="FFFFFF"/>
                </a:solidFill>
                <a:latin typeface="Verdana"/>
                <a:cs typeface="Verdana"/>
              </a:rPr>
              <a:t> </a:t>
            </a:r>
            <a:r>
              <a:rPr sz="1800" spc="145" dirty="0">
                <a:solidFill>
                  <a:srgbClr val="FFFFFF"/>
                </a:solidFill>
                <a:latin typeface="Verdana"/>
                <a:cs typeface="Verdana"/>
              </a:rPr>
              <a:t>M</a:t>
            </a:r>
            <a:r>
              <a:rPr sz="1800" spc="110" dirty="0">
                <a:solidFill>
                  <a:srgbClr val="FFFFFF"/>
                </a:solidFill>
                <a:latin typeface="Verdana"/>
                <a:cs typeface="Verdana"/>
              </a:rPr>
              <a:t>A</a:t>
            </a:r>
            <a:r>
              <a:rPr sz="1800" spc="-45" dirty="0">
                <a:solidFill>
                  <a:srgbClr val="FFFFFF"/>
                </a:solidFill>
                <a:latin typeface="Verdana"/>
                <a:cs typeface="Verdana"/>
              </a:rPr>
              <a:t>S</a:t>
            </a:r>
            <a:r>
              <a:rPr sz="1800" spc="-50" dirty="0">
                <a:solidFill>
                  <a:srgbClr val="FFFFFF"/>
                </a:solidFill>
                <a:latin typeface="Verdana"/>
                <a:cs typeface="Verdana"/>
              </a:rPr>
              <a:t>Y</a:t>
            </a:r>
            <a:r>
              <a:rPr sz="1800" spc="55" dirty="0">
                <a:solidFill>
                  <a:srgbClr val="FFFFFF"/>
                </a:solidFill>
                <a:latin typeface="Verdana"/>
                <a:cs typeface="Verdana"/>
              </a:rPr>
              <a:t>A</a:t>
            </a:r>
            <a:r>
              <a:rPr sz="1800" spc="40" dirty="0">
                <a:solidFill>
                  <a:srgbClr val="FFFFFF"/>
                </a:solidFill>
                <a:latin typeface="Verdana"/>
                <a:cs typeface="Verdana"/>
              </a:rPr>
              <a:t>R</a:t>
            </a:r>
            <a:r>
              <a:rPr sz="1800" spc="55" dirty="0">
                <a:solidFill>
                  <a:srgbClr val="FFFFFF"/>
                </a:solidFill>
                <a:latin typeface="Verdana"/>
                <a:cs typeface="Verdana"/>
              </a:rPr>
              <a:t>A</a:t>
            </a:r>
            <a:r>
              <a:rPr sz="1800" spc="25" dirty="0">
                <a:solidFill>
                  <a:srgbClr val="FFFFFF"/>
                </a:solidFill>
                <a:latin typeface="Verdana"/>
                <a:cs typeface="Verdana"/>
              </a:rPr>
              <a:t>K</a:t>
            </a:r>
            <a:r>
              <a:rPr sz="1800" spc="55" dirty="0">
                <a:solidFill>
                  <a:srgbClr val="FFFFFF"/>
                </a:solidFill>
                <a:latin typeface="Verdana"/>
                <a:cs typeface="Verdana"/>
              </a:rPr>
              <a:t>A</a:t>
            </a:r>
            <a:r>
              <a:rPr sz="1800" spc="-80" dirty="0">
                <a:solidFill>
                  <a:srgbClr val="FFFFFF"/>
                </a:solidFill>
                <a:latin typeface="Verdana"/>
                <a:cs typeface="Verdana"/>
              </a:rPr>
              <a:t>T</a:t>
            </a:r>
            <a:endParaRPr sz="1800">
              <a:latin typeface="Verdana"/>
              <a:cs typeface="Verdana"/>
            </a:endParaRPr>
          </a:p>
        </p:txBody>
      </p:sp>
      <p:sp>
        <p:nvSpPr>
          <p:cNvPr id="16" name="object 16"/>
          <p:cNvSpPr/>
          <p:nvPr/>
        </p:nvSpPr>
        <p:spPr>
          <a:xfrm>
            <a:off x="4086631" y="4787087"/>
            <a:ext cx="2013585" cy="830580"/>
          </a:xfrm>
          <a:custGeom>
            <a:avLst/>
            <a:gdLst/>
            <a:ahLst/>
            <a:cxnLst/>
            <a:rect l="l" t="t" r="r" b="b"/>
            <a:pathLst>
              <a:path w="2013585" h="830579">
                <a:moveTo>
                  <a:pt x="2013356" y="0"/>
                </a:moveTo>
                <a:lnTo>
                  <a:pt x="0" y="0"/>
                </a:lnTo>
                <a:lnTo>
                  <a:pt x="0" y="830281"/>
                </a:lnTo>
                <a:lnTo>
                  <a:pt x="2013356" y="830281"/>
                </a:lnTo>
                <a:lnTo>
                  <a:pt x="2013356" y="0"/>
                </a:lnTo>
                <a:close/>
              </a:path>
            </a:pathLst>
          </a:custGeom>
          <a:solidFill>
            <a:srgbClr val="1D3166"/>
          </a:solidFill>
        </p:spPr>
        <p:txBody>
          <a:bodyPr wrap="square" lIns="0" tIns="0" rIns="0" bIns="0" rtlCol="0"/>
          <a:lstStyle/>
          <a:p>
            <a:endParaRPr/>
          </a:p>
        </p:txBody>
      </p:sp>
      <p:sp>
        <p:nvSpPr>
          <p:cNvPr id="17" name="object 17"/>
          <p:cNvSpPr txBox="1"/>
          <p:nvPr/>
        </p:nvSpPr>
        <p:spPr>
          <a:xfrm>
            <a:off x="4185259" y="4629404"/>
            <a:ext cx="1817370" cy="299720"/>
          </a:xfrm>
          <a:prstGeom prst="rect">
            <a:avLst/>
          </a:prstGeom>
        </p:spPr>
        <p:txBody>
          <a:bodyPr vert="horz" wrap="square" lIns="0" tIns="12700" rIns="0" bIns="0" rtlCol="0">
            <a:spAutoFit/>
          </a:bodyPr>
          <a:lstStyle/>
          <a:p>
            <a:pPr marL="12700">
              <a:lnSpc>
                <a:spcPct val="100000"/>
              </a:lnSpc>
              <a:spcBef>
                <a:spcPts val="100"/>
              </a:spcBef>
            </a:pPr>
            <a:r>
              <a:rPr sz="1800" spc="35" dirty="0">
                <a:solidFill>
                  <a:srgbClr val="FFFFFF"/>
                </a:solidFill>
                <a:latin typeface="Verdana"/>
                <a:cs typeface="Verdana"/>
              </a:rPr>
              <a:t>REKOMENDASI</a:t>
            </a:r>
            <a:endParaRPr sz="1800">
              <a:latin typeface="Verdana"/>
              <a:cs typeface="Verdana"/>
            </a:endParaRPr>
          </a:p>
        </p:txBody>
      </p:sp>
      <p:sp>
        <p:nvSpPr>
          <p:cNvPr id="18" name="object 18"/>
          <p:cNvSpPr txBox="1"/>
          <p:nvPr/>
        </p:nvSpPr>
        <p:spPr>
          <a:xfrm>
            <a:off x="4205897" y="4906771"/>
            <a:ext cx="1775460" cy="845819"/>
          </a:xfrm>
          <a:prstGeom prst="rect">
            <a:avLst/>
          </a:prstGeom>
        </p:spPr>
        <p:txBody>
          <a:bodyPr vert="horz" wrap="square" lIns="0" tIns="13970" rIns="0" bIns="0" rtlCol="0">
            <a:spAutoFit/>
          </a:bodyPr>
          <a:lstStyle/>
          <a:p>
            <a:pPr marL="12065" marR="5080" indent="635" algn="ctr">
              <a:lnSpc>
                <a:spcPct val="99400"/>
              </a:lnSpc>
              <a:spcBef>
                <a:spcPts val="110"/>
              </a:spcBef>
            </a:pPr>
            <a:r>
              <a:rPr sz="1800" spc="-5" dirty="0">
                <a:solidFill>
                  <a:srgbClr val="FFFFFF"/>
                </a:solidFill>
                <a:latin typeface="Verdana"/>
                <a:cs typeface="Verdana"/>
              </a:rPr>
              <a:t>DARI </a:t>
            </a:r>
            <a:r>
              <a:rPr sz="1800" dirty="0">
                <a:solidFill>
                  <a:srgbClr val="FFFFFF"/>
                </a:solidFill>
                <a:latin typeface="Verdana"/>
                <a:cs typeface="Verdana"/>
              </a:rPr>
              <a:t> </a:t>
            </a:r>
            <a:r>
              <a:rPr sz="1800" spc="125" dirty="0">
                <a:solidFill>
                  <a:srgbClr val="FFFFFF"/>
                </a:solidFill>
                <a:latin typeface="Verdana"/>
                <a:cs typeface="Verdana"/>
              </a:rPr>
              <a:t>PEN</a:t>
            </a:r>
            <a:r>
              <a:rPr sz="1800" spc="-10" dirty="0">
                <a:solidFill>
                  <a:srgbClr val="FFFFFF"/>
                </a:solidFill>
                <a:latin typeface="Verdana"/>
                <a:cs typeface="Verdana"/>
              </a:rPr>
              <a:t>G</a:t>
            </a:r>
            <a:r>
              <a:rPr sz="1800" spc="55" dirty="0">
                <a:solidFill>
                  <a:srgbClr val="FFFFFF"/>
                </a:solidFill>
                <a:latin typeface="Verdana"/>
                <a:cs typeface="Verdana"/>
              </a:rPr>
              <a:t>A</a:t>
            </a:r>
            <a:r>
              <a:rPr sz="1800" spc="220" dirty="0">
                <a:solidFill>
                  <a:srgbClr val="FFFFFF"/>
                </a:solidFill>
                <a:latin typeface="Verdana"/>
                <a:cs typeface="Verdana"/>
              </a:rPr>
              <a:t>W</a:t>
            </a:r>
            <a:r>
              <a:rPr sz="1800" spc="55" dirty="0">
                <a:solidFill>
                  <a:srgbClr val="FFFFFF"/>
                </a:solidFill>
                <a:latin typeface="Verdana"/>
                <a:cs typeface="Verdana"/>
              </a:rPr>
              <a:t>A</a:t>
            </a:r>
            <a:r>
              <a:rPr sz="1800" spc="-120" dirty="0">
                <a:solidFill>
                  <a:srgbClr val="FFFFFF"/>
                </a:solidFill>
                <a:latin typeface="Verdana"/>
                <a:cs typeface="Verdana"/>
              </a:rPr>
              <a:t>S</a:t>
            </a:r>
            <a:r>
              <a:rPr sz="1800" spc="55" dirty="0">
                <a:solidFill>
                  <a:srgbClr val="FFFFFF"/>
                </a:solidFill>
                <a:latin typeface="Verdana"/>
                <a:cs typeface="Verdana"/>
              </a:rPr>
              <a:t>A</a:t>
            </a:r>
            <a:r>
              <a:rPr sz="1800" spc="75" dirty="0">
                <a:solidFill>
                  <a:srgbClr val="FFFFFF"/>
                </a:solidFill>
                <a:latin typeface="Verdana"/>
                <a:cs typeface="Verdana"/>
              </a:rPr>
              <a:t>N  </a:t>
            </a:r>
            <a:r>
              <a:rPr sz="1800" spc="-10" dirty="0">
                <a:solidFill>
                  <a:srgbClr val="FFFFFF"/>
                </a:solidFill>
                <a:latin typeface="Verdana"/>
                <a:cs typeface="Verdana"/>
              </a:rPr>
              <a:t>RUTIN</a:t>
            </a:r>
            <a:endParaRPr sz="1800">
              <a:latin typeface="Verdana"/>
              <a:cs typeface="Verdana"/>
            </a:endParaRPr>
          </a:p>
        </p:txBody>
      </p:sp>
      <p:sp>
        <p:nvSpPr>
          <p:cNvPr id="19" name="object 19"/>
          <p:cNvSpPr txBox="1"/>
          <p:nvPr/>
        </p:nvSpPr>
        <p:spPr>
          <a:xfrm>
            <a:off x="2971596" y="6293611"/>
            <a:ext cx="3091815" cy="391160"/>
          </a:xfrm>
          <a:prstGeom prst="rect">
            <a:avLst/>
          </a:prstGeom>
        </p:spPr>
        <p:txBody>
          <a:bodyPr vert="horz" wrap="square" lIns="0" tIns="12700" rIns="0" bIns="0" rtlCol="0">
            <a:spAutoFit/>
          </a:bodyPr>
          <a:lstStyle/>
          <a:p>
            <a:pPr marL="12700">
              <a:lnSpc>
                <a:spcPct val="100000"/>
              </a:lnSpc>
              <a:spcBef>
                <a:spcPts val="100"/>
              </a:spcBef>
            </a:pPr>
            <a:r>
              <a:rPr sz="2400" spc="175" dirty="0">
                <a:solidFill>
                  <a:srgbClr val="1D3166"/>
                </a:solidFill>
                <a:latin typeface="Verdana"/>
                <a:cs typeface="Verdana"/>
              </a:rPr>
              <a:t>PA</a:t>
            </a:r>
            <a:r>
              <a:rPr sz="2400" spc="-170" dirty="0">
                <a:solidFill>
                  <a:srgbClr val="1D3166"/>
                </a:solidFill>
                <a:latin typeface="Verdana"/>
                <a:cs typeface="Verdana"/>
              </a:rPr>
              <a:t>S</a:t>
            </a:r>
            <a:r>
              <a:rPr sz="2400" spc="80" dirty="0">
                <a:solidFill>
                  <a:srgbClr val="1D3166"/>
                </a:solidFill>
                <a:latin typeface="Verdana"/>
                <a:cs typeface="Verdana"/>
              </a:rPr>
              <a:t>A</a:t>
            </a:r>
            <a:r>
              <a:rPr sz="2400" spc="75" dirty="0">
                <a:solidFill>
                  <a:srgbClr val="1D3166"/>
                </a:solidFill>
                <a:latin typeface="Verdana"/>
                <a:cs typeface="Verdana"/>
              </a:rPr>
              <a:t>L</a:t>
            </a:r>
            <a:r>
              <a:rPr sz="2400" spc="-220" dirty="0">
                <a:solidFill>
                  <a:srgbClr val="1D3166"/>
                </a:solidFill>
                <a:latin typeface="Verdana"/>
                <a:cs typeface="Verdana"/>
              </a:rPr>
              <a:t> </a:t>
            </a:r>
            <a:r>
              <a:rPr sz="2400" spc="-665" dirty="0">
                <a:solidFill>
                  <a:srgbClr val="1D3166"/>
                </a:solidFill>
                <a:latin typeface="Verdana"/>
                <a:cs typeface="Verdana"/>
              </a:rPr>
              <a:t>1</a:t>
            </a:r>
            <a:r>
              <a:rPr sz="2400" spc="-65" dirty="0">
                <a:solidFill>
                  <a:srgbClr val="1D3166"/>
                </a:solidFill>
                <a:latin typeface="Verdana"/>
                <a:cs typeface="Verdana"/>
              </a:rPr>
              <a:t>6</a:t>
            </a:r>
            <a:r>
              <a:rPr sz="2400" spc="-225" dirty="0">
                <a:solidFill>
                  <a:srgbClr val="1D3166"/>
                </a:solidFill>
                <a:latin typeface="Verdana"/>
                <a:cs typeface="Verdana"/>
              </a:rPr>
              <a:t> </a:t>
            </a:r>
            <a:r>
              <a:rPr sz="2400" spc="-175" dirty="0">
                <a:solidFill>
                  <a:srgbClr val="1D3166"/>
                </a:solidFill>
                <a:latin typeface="Verdana"/>
                <a:cs typeface="Verdana"/>
              </a:rPr>
              <a:t>-</a:t>
            </a:r>
            <a:r>
              <a:rPr sz="2400" spc="-225" dirty="0">
                <a:solidFill>
                  <a:srgbClr val="1D3166"/>
                </a:solidFill>
                <a:latin typeface="Verdana"/>
                <a:cs typeface="Verdana"/>
              </a:rPr>
              <a:t> </a:t>
            </a:r>
            <a:r>
              <a:rPr sz="2400" spc="175" dirty="0">
                <a:solidFill>
                  <a:srgbClr val="1D3166"/>
                </a:solidFill>
                <a:latin typeface="Verdana"/>
                <a:cs typeface="Verdana"/>
              </a:rPr>
              <a:t>PA</a:t>
            </a:r>
            <a:r>
              <a:rPr sz="2400" spc="-170" dirty="0">
                <a:solidFill>
                  <a:srgbClr val="1D3166"/>
                </a:solidFill>
                <a:latin typeface="Verdana"/>
                <a:cs typeface="Verdana"/>
              </a:rPr>
              <a:t>S</a:t>
            </a:r>
            <a:r>
              <a:rPr sz="2400" spc="80" dirty="0">
                <a:solidFill>
                  <a:srgbClr val="1D3166"/>
                </a:solidFill>
                <a:latin typeface="Verdana"/>
                <a:cs typeface="Verdana"/>
              </a:rPr>
              <a:t>A</a:t>
            </a:r>
            <a:r>
              <a:rPr sz="2400" spc="75" dirty="0">
                <a:solidFill>
                  <a:srgbClr val="1D3166"/>
                </a:solidFill>
                <a:latin typeface="Verdana"/>
                <a:cs typeface="Verdana"/>
              </a:rPr>
              <a:t>L</a:t>
            </a:r>
            <a:r>
              <a:rPr sz="2400" spc="-220" dirty="0">
                <a:solidFill>
                  <a:srgbClr val="1D3166"/>
                </a:solidFill>
                <a:latin typeface="Verdana"/>
                <a:cs typeface="Verdana"/>
              </a:rPr>
              <a:t> </a:t>
            </a:r>
            <a:r>
              <a:rPr sz="2400" spc="-665" dirty="0">
                <a:solidFill>
                  <a:srgbClr val="1D3166"/>
                </a:solidFill>
                <a:latin typeface="Verdana"/>
                <a:cs typeface="Verdana"/>
              </a:rPr>
              <a:t>1</a:t>
            </a:r>
            <a:r>
              <a:rPr sz="2400" spc="-114" dirty="0">
                <a:solidFill>
                  <a:srgbClr val="1D3166"/>
                </a:solidFill>
                <a:latin typeface="Verdana"/>
                <a:cs typeface="Verdana"/>
              </a:rPr>
              <a:t>7</a:t>
            </a:r>
            <a:endParaRPr sz="2400">
              <a:latin typeface="Verdana"/>
              <a:cs typeface="Verdana"/>
            </a:endParaRPr>
          </a:p>
        </p:txBody>
      </p:sp>
    </p:spTree>
    <p:extLst>
      <p:ext uri="{BB962C8B-B14F-4D97-AF65-F5344CB8AC3E}">
        <p14:creationId xmlns:p14="http://schemas.microsoft.com/office/powerpoint/2010/main" val="3917340187"/>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a:ln w="15875">
            <a:solidFill>
              <a:schemeClr val="tx2">
                <a:lumMod val="60000"/>
                <a:lumOff val="40000"/>
              </a:schemeClr>
            </a:solidFill>
          </a:ln>
        </p:spPr>
      </p:pic>
      <p:grpSp>
        <p:nvGrpSpPr>
          <p:cNvPr id="3" name="object 3"/>
          <p:cNvGrpSpPr/>
          <p:nvPr/>
        </p:nvGrpSpPr>
        <p:grpSpPr>
          <a:xfrm>
            <a:off x="0" y="0"/>
            <a:ext cx="3962400" cy="6858000"/>
            <a:chOff x="0" y="0"/>
            <a:chExt cx="3962400" cy="6858000"/>
          </a:xfrm>
        </p:grpSpPr>
        <p:sp>
          <p:nvSpPr>
            <p:cNvPr id="4" name="object 4"/>
            <p:cNvSpPr/>
            <p:nvPr/>
          </p:nvSpPr>
          <p:spPr>
            <a:xfrm>
              <a:off x="0" y="0"/>
              <a:ext cx="3962400" cy="6858000"/>
            </a:xfrm>
            <a:custGeom>
              <a:avLst/>
              <a:gdLst/>
              <a:ahLst/>
              <a:cxnLst/>
              <a:rect l="l" t="t" r="r" b="b"/>
              <a:pathLst>
                <a:path w="3962400" h="6858000">
                  <a:moveTo>
                    <a:pt x="3960990" y="5624850"/>
                  </a:moveTo>
                  <a:lnTo>
                    <a:pt x="4395" y="5624850"/>
                  </a:lnTo>
                  <a:lnTo>
                    <a:pt x="6832" y="5681135"/>
                  </a:lnTo>
                  <a:lnTo>
                    <a:pt x="7453" y="5685975"/>
                  </a:lnTo>
                  <a:lnTo>
                    <a:pt x="7575" y="5688647"/>
                  </a:lnTo>
                  <a:lnTo>
                    <a:pt x="11046" y="5714033"/>
                  </a:lnTo>
                  <a:lnTo>
                    <a:pt x="21439" y="5795186"/>
                  </a:lnTo>
                  <a:lnTo>
                    <a:pt x="23412" y="5804522"/>
                  </a:lnTo>
                  <a:lnTo>
                    <a:pt x="24164" y="5810017"/>
                  </a:lnTo>
                  <a:lnTo>
                    <a:pt x="30581" y="5838398"/>
                  </a:lnTo>
                  <a:lnTo>
                    <a:pt x="44856" y="5905855"/>
                  </a:lnTo>
                  <a:lnTo>
                    <a:pt x="48922" y="5919504"/>
                  </a:lnTo>
                  <a:lnTo>
                    <a:pt x="50723" y="5927469"/>
                  </a:lnTo>
                  <a:lnTo>
                    <a:pt x="59381" y="5954618"/>
                  </a:lnTo>
                  <a:lnTo>
                    <a:pt x="76680" y="6012699"/>
                  </a:lnTo>
                  <a:lnTo>
                    <a:pt x="83524" y="6030325"/>
                  </a:lnTo>
                  <a:lnTo>
                    <a:pt x="86755" y="6040459"/>
                  </a:lnTo>
                  <a:lnTo>
                    <a:pt x="97004" y="6065042"/>
                  </a:lnTo>
                  <a:lnTo>
                    <a:pt x="116505" y="6115270"/>
                  </a:lnTo>
                  <a:lnTo>
                    <a:pt x="126779" y="6136474"/>
                  </a:lnTo>
                  <a:lnTo>
                    <a:pt x="131771" y="6148448"/>
                  </a:lnTo>
                  <a:lnTo>
                    <a:pt x="143012" y="6169974"/>
                  </a:lnTo>
                  <a:lnTo>
                    <a:pt x="163921" y="6213127"/>
                  </a:lnTo>
                  <a:lnTo>
                    <a:pt x="178249" y="6237452"/>
                  </a:lnTo>
                  <a:lnTo>
                    <a:pt x="185272" y="6250900"/>
                  </a:lnTo>
                  <a:lnTo>
                    <a:pt x="196961" y="6269217"/>
                  </a:lnTo>
                  <a:lnTo>
                    <a:pt x="218523" y="6305824"/>
                  </a:lnTo>
                  <a:lnTo>
                    <a:pt x="237506" y="6332755"/>
                  </a:lnTo>
                  <a:lnTo>
                    <a:pt x="246771" y="6347274"/>
                  </a:lnTo>
                  <a:lnTo>
                    <a:pt x="258413" y="6362416"/>
                  </a:lnTo>
                  <a:lnTo>
                    <a:pt x="279908" y="6392917"/>
                  </a:lnTo>
                  <a:lnTo>
                    <a:pt x="304129" y="6421888"/>
                  </a:lnTo>
                  <a:lnTo>
                    <a:pt x="315768" y="6437029"/>
                  </a:lnTo>
                  <a:lnTo>
                    <a:pt x="326911" y="6449138"/>
                  </a:lnTo>
                  <a:lnTo>
                    <a:pt x="347666" y="6473962"/>
                  </a:lnTo>
                  <a:lnTo>
                    <a:pt x="377732" y="6504364"/>
                  </a:lnTo>
                  <a:lnTo>
                    <a:pt x="391775" y="6519626"/>
                  </a:lnTo>
                  <a:lnTo>
                    <a:pt x="402014" y="6528920"/>
                  </a:lnTo>
                  <a:lnTo>
                    <a:pt x="421392" y="6548512"/>
                  </a:lnTo>
                  <a:lnTo>
                    <a:pt x="457973" y="6579711"/>
                  </a:lnTo>
                  <a:lnTo>
                    <a:pt x="474298" y="6594527"/>
                  </a:lnTo>
                  <a:lnTo>
                    <a:pt x="483262" y="6601274"/>
                  </a:lnTo>
                  <a:lnTo>
                    <a:pt x="500680" y="6616129"/>
                  </a:lnTo>
                  <a:lnTo>
                    <a:pt x="544636" y="6647487"/>
                  </a:lnTo>
                  <a:lnTo>
                    <a:pt x="562839" y="6661190"/>
                  </a:lnTo>
                  <a:lnTo>
                    <a:pt x="570193" y="6665715"/>
                  </a:lnTo>
                  <a:lnTo>
                    <a:pt x="585120" y="6676364"/>
                  </a:lnTo>
                  <a:lnTo>
                    <a:pt x="637794" y="6707314"/>
                  </a:lnTo>
                  <a:lnTo>
                    <a:pt x="656908" y="6719078"/>
                  </a:lnTo>
                  <a:lnTo>
                    <a:pt x="662350" y="6721748"/>
                  </a:lnTo>
                  <a:lnTo>
                    <a:pt x="674311" y="6728776"/>
                  </a:lnTo>
                  <a:lnTo>
                    <a:pt x="738395" y="6759016"/>
                  </a:lnTo>
                  <a:lnTo>
                    <a:pt x="756013" y="6767651"/>
                  </a:lnTo>
                  <a:lnTo>
                    <a:pt x="759272" y="6768868"/>
                  </a:lnTo>
                  <a:lnTo>
                    <a:pt x="767843" y="6772914"/>
                  </a:lnTo>
                  <a:lnTo>
                    <a:pt x="851376" y="6803276"/>
                  </a:lnTo>
                  <a:lnTo>
                    <a:pt x="859654" y="6806368"/>
                  </a:lnTo>
                  <a:lnTo>
                    <a:pt x="860487" y="6806588"/>
                  </a:lnTo>
                  <a:lnTo>
                    <a:pt x="865313" y="6808342"/>
                  </a:lnTo>
                  <a:lnTo>
                    <a:pt x="915397" y="6822649"/>
                  </a:lnTo>
                  <a:lnTo>
                    <a:pt x="966312" y="6834611"/>
                  </a:lnTo>
                  <a:lnTo>
                    <a:pt x="1018007" y="6844173"/>
                  </a:lnTo>
                  <a:lnTo>
                    <a:pt x="1070432" y="6851279"/>
                  </a:lnTo>
                  <a:lnTo>
                    <a:pt x="1075091" y="6851535"/>
                  </a:lnTo>
                  <a:lnTo>
                    <a:pt x="1078590" y="6852081"/>
                  </a:lnTo>
                  <a:lnTo>
                    <a:pt x="1136241" y="6855066"/>
                  </a:lnTo>
                  <a:lnTo>
                    <a:pt x="1136241" y="6857997"/>
                  </a:lnTo>
                  <a:lnTo>
                    <a:pt x="3960990" y="6857997"/>
                  </a:lnTo>
                  <a:lnTo>
                    <a:pt x="3960990" y="5624850"/>
                  </a:lnTo>
                  <a:close/>
                </a:path>
                <a:path w="3962400" h="6858000">
                  <a:moveTo>
                    <a:pt x="2826156" y="0"/>
                  </a:moveTo>
                  <a:lnTo>
                    <a:pt x="0" y="0"/>
                  </a:lnTo>
                  <a:lnTo>
                    <a:pt x="0" y="4456912"/>
                  </a:lnTo>
                  <a:lnTo>
                    <a:pt x="1409" y="4456912"/>
                  </a:lnTo>
                  <a:lnTo>
                    <a:pt x="1409" y="4466208"/>
                  </a:lnTo>
                  <a:lnTo>
                    <a:pt x="0" y="4466208"/>
                  </a:lnTo>
                  <a:lnTo>
                    <a:pt x="0" y="5555856"/>
                  </a:lnTo>
                  <a:lnTo>
                    <a:pt x="1423" y="5555856"/>
                  </a:lnTo>
                  <a:lnTo>
                    <a:pt x="1423" y="5624850"/>
                  </a:lnTo>
                  <a:lnTo>
                    <a:pt x="3962400" y="5624850"/>
                  </a:lnTo>
                  <a:lnTo>
                    <a:pt x="3962400" y="4535195"/>
                  </a:lnTo>
                  <a:lnTo>
                    <a:pt x="3960990" y="4535195"/>
                  </a:lnTo>
                  <a:lnTo>
                    <a:pt x="3960990" y="3826281"/>
                  </a:lnTo>
                  <a:lnTo>
                    <a:pt x="3962400" y="3826281"/>
                  </a:lnTo>
                  <a:lnTo>
                    <a:pt x="3962400" y="2736621"/>
                  </a:lnTo>
                  <a:lnTo>
                    <a:pt x="3960977" y="2736621"/>
                  </a:lnTo>
                  <a:lnTo>
                    <a:pt x="3960977" y="2667635"/>
                  </a:lnTo>
                  <a:lnTo>
                    <a:pt x="3958005" y="2667635"/>
                  </a:lnTo>
                  <a:lnTo>
                    <a:pt x="3955567" y="2611348"/>
                  </a:lnTo>
                  <a:lnTo>
                    <a:pt x="3954945" y="2606509"/>
                  </a:lnTo>
                  <a:lnTo>
                    <a:pt x="3954830" y="2603842"/>
                  </a:lnTo>
                  <a:lnTo>
                    <a:pt x="3951351" y="2578455"/>
                  </a:lnTo>
                  <a:lnTo>
                    <a:pt x="3940962" y="2497302"/>
                  </a:lnTo>
                  <a:lnTo>
                    <a:pt x="3938981" y="2487968"/>
                  </a:lnTo>
                  <a:lnTo>
                    <a:pt x="3938231" y="2482469"/>
                  </a:lnTo>
                  <a:lnTo>
                    <a:pt x="3931818" y="2454097"/>
                  </a:lnTo>
                  <a:lnTo>
                    <a:pt x="3917543" y="2386634"/>
                  </a:lnTo>
                  <a:lnTo>
                    <a:pt x="3913479" y="2372982"/>
                  </a:lnTo>
                  <a:lnTo>
                    <a:pt x="3911676" y="2365019"/>
                  </a:lnTo>
                  <a:lnTo>
                    <a:pt x="3903014" y="2337866"/>
                  </a:lnTo>
                  <a:lnTo>
                    <a:pt x="3885717" y="2279789"/>
                  </a:lnTo>
                  <a:lnTo>
                    <a:pt x="3878872" y="2262162"/>
                  </a:lnTo>
                  <a:lnTo>
                    <a:pt x="3875646" y="2252027"/>
                  </a:lnTo>
                  <a:lnTo>
                    <a:pt x="3865397" y="2227440"/>
                  </a:lnTo>
                  <a:lnTo>
                    <a:pt x="3845890" y="2177211"/>
                  </a:lnTo>
                  <a:lnTo>
                    <a:pt x="3835615" y="2156015"/>
                  </a:lnTo>
                  <a:lnTo>
                    <a:pt x="3830624" y="2144039"/>
                  </a:lnTo>
                  <a:lnTo>
                    <a:pt x="3819385" y="2122512"/>
                  </a:lnTo>
                  <a:lnTo>
                    <a:pt x="3798481" y="2079358"/>
                  </a:lnTo>
                  <a:lnTo>
                    <a:pt x="3784155" y="2055037"/>
                  </a:lnTo>
                  <a:lnTo>
                    <a:pt x="3777132" y="2041588"/>
                  </a:lnTo>
                  <a:lnTo>
                    <a:pt x="3765435" y="2023275"/>
                  </a:lnTo>
                  <a:lnTo>
                    <a:pt x="3743871" y="1986661"/>
                  </a:lnTo>
                  <a:lnTo>
                    <a:pt x="3724897" y="1959737"/>
                  </a:lnTo>
                  <a:lnTo>
                    <a:pt x="3715626" y="1945220"/>
                  </a:lnTo>
                  <a:lnTo>
                    <a:pt x="3703993" y="1930069"/>
                  </a:lnTo>
                  <a:lnTo>
                    <a:pt x="3682491" y="1899577"/>
                  </a:lnTo>
                  <a:lnTo>
                    <a:pt x="3658273" y="1870595"/>
                  </a:lnTo>
                  <a:lnTo>
                    <a:pt x="3646627" y="1855457"/>
                  </a:lnTo>
                  <a:lnTo>
                    <a:pt x="3635489" y="1843354"/>
                  </a:lnTo>
                  <a:lnTo>
                    <a:pt x="3614737" y="1818525"/>
                  </a:lnTo>
                  <a:lnTo>
                    <a:pt x="3584663" y="1788121"/>
                  </a:lnTo>
                  <a:lnTo>
                    <a:pt x="3570617" y="1772856"/>
                  </a:lnTo>
                  <a:lnTo>
                    <a:pt x="3560381" y="1763572"/>
                  </a:lnTo>
                  <a:lnTo>
                    <a:pt x="3541014" y="1743976"/>
                  </a:lnTo>
                  <a:lnTo>
                    <a:pt x="3504425" y="1712772"/>
                  </a:lnTo>
                  <a:lnTo>
                    <a:pt x="3488105" y="1697964"/>
                  </a:lnTo>
                  <a:lnTo>
                    <a:pt x="3479139" y="1691208"/>
                  </a:lnTo>
                  <a:lnTo>
                    <a:pt x="3461715" y="1676361"/>
                  </a:lnTo>
                  <a:lnTo>
                    <a:pt x="3417760" y="1645005"/>
                  </a:lnTo>
                  <a:lnTo>
                    <a:pt x="3399561" y="1631302"/>
                  </a:lnTo>
                  <a:lnTo>
                    <a:pt x="3392208" y="1626768"/>
                  </a:lnTo>
                  <a:lnTo>
                    <a:pt x="3377272" y="1616125"/>
                  </a:lnTo>
                  <a:lnTo>
                    <a:pt x="3324605" y="1585175"/>
                  </a:lnTo>
                  <a:lnTo>
                    <a:pt x="3305492" y="1573402"/>
                  </a:lnTo>
                  <a:lnTo>
                    <a:pt x="3300044" y="1570748"/>
                  </a:lnTo>
                  <a:lnTo>
                    <a:pt x="3288093" y="1563712"/>
                  </a:lnTo>
                  <a:lnTo>
                    <a:pt x="3224009" y="1533474"/>
                  </a:lnTo>
                  <a:lnTo>
                    <a:pt x="3206381" y="1524838"/>
                  </a:lnTo>
                  <a:lnTo>
                    <a:pt x="3203130" y="1523619"/>
                  </a:lnTo>
                  <a:lnTo>
                    <a:pt x="3194558" y="1519567"/>
                  </a:lnTo>
                  <a:lnTo>
                    <a:pt x="3111017" y="1489214"/>
                  </a:lnTo>
                  <a:lnTo>
                    <a:pt x="3102749" y="1486115"/>
                  </a:lnTo>
                  <a:lnTo>
                    <a:pt x="3101911" y="1485900"/>
                  </a:lnTo>
                  <a:lnTo>
                    <a:pt x="3047006" y="1469840"/>
                  </a:lnTo>
                  <a:lnTo>
                    <a:pt x="2996093" y="1457877"/>
                  </a:lnTo>
                  <a:lnTo>
                    <a:pt x="2944396" y="1448314"/>
                  </a:lnTo>
                  <a:lnTo>
                    <a:pt x="2891967" y="1441208"/>
                  </a:lnTo>
                  <a:lnTo>
                    <a:pt x="2887306" y="1440954"/>
                  </a:lnTo>
                  <a:lnTo>
                    <a:pt x="2883814" y="1440408"/>
                  </a:lnTo>
                  <a:lnTo>
                    <a:pt x="2826156" y="1437424"/>
                  </a:lnTo>
                  <a:lnTo>
                    <a:pt x="2826156" y="1434490"/>
                  </a:lnTo>
                  <a:lnTo>
                    <a:pt x="3962400" y="1434490"/>
                  </a:lnTo>
                  <a:lnTo>
                    <a:pt x="3962400" y="1302143"/>
                  </a:lnTo>
                  <a:lnTo>
                    <a:pt x="3960977" y="1302143"/>
                  </a:lnTo>
                  <a:lnTo>
                    <a:pt x="3960977" y="1233144"/>
                  </a:lnTo>
                  <a:lnTo>
                    <a:pt x="3958005" y="1233144"/>
                  </a:lnTo>
                  <a:lnTo>
                    <a:pt x="3955567" y="1176870"/>
                  </a:lnTo>
                  <a:lnTo>
                    <a:pt x="3954945" y="1172019"/>
                  </a:lnTo>
                  <a:lnTo>
                    <a:pt x="3954830" y="1169352"/>
                  </a:lnTo>
                  <a:lnTo>
                    <a:pt x="3951351" y="1143965"/>
                  </a:lnTo>
                  <a:lnTo>
                    <a:pt x="3940962" y="1062812"/>
                  </a:lnTo>
                  <a:lnTo>
                    <a:pt x="3938981" y="1053477"/>
                  </a:lnTo>
                  <a:lnTo>
                    <a:pt x="3938231" y="1047978"/>
                  </a:lnTo>
                  <a:lnTo>
                    <a:pt x="3931818" y="1019606"/>
                  </a:lnTo>
                  <a:lnTo>
                    <a:pt x="3917543" y="952144"/>
                  </a:lnTo>
                  <a:lnTo>
                    <a:pt x="3913479" y="938491"/>
                  </a:lnTo>
                  <a:lnTo>
                    <a:pt x="3911676" y="930528"/>
                  </a:lnTo>
                  <a:lnTo>
                    <a:pt x="3903014" y="903376"/>
                  </a:lnTo>
                  <a:lnTo>
                    <a:pt x="3885717" y="845299"/>
                  </a:lnTo>
                  <a:lnTo>
                    <a:pt x="3878872" y="827671"/>
                  </a:lnTo>
                  <a:lnTo>
                    <a:pt x="3875646" y="817537"/>
                  </a:lnTo>
                  <a:lnTo>
                    <a:pt x="3865397" y="792962"/>
                  </a:lnTo>
                  <a:lnTo>
                    <a:pt x="3845890" y="742721"/>
                  </a:lnTo>
                  <a:lnTo>
                    <a:pt x="3835615" y="721525"/>
                  </a:lnTo>
                  <a:lnTo>
                    <a:pt x="3830624" y="709549"/>
                  </a:lnTo>
                  <a:lnTo>
                    <a:pt x="3819385" y="688022"/>
                  </a:lnTo>
                  <a:lnTo>
                    <a:pt x="3798481" y="644867"/>
                  </a:lnTo>
                  <a:lnTo>
                    <a:pt x="3784155" y="620547"/>
                  </a:lnTo>
                  <a:lnTo>
                    <a:pt x="3777132" y="607098"/>
                  </a:lnTo>
                  <a:lnTo>
                    <a:pt x="3765435" y="588784"/>
                  </a:lnTo>
                  <a:lnTo>
                    <a:pt x="3743871" y="552170"/>
                  </a:lnTo>
                  <a:lnTo>
                    <a:pt x="3724897" y="525246"/>
                  </a:lnTo>
                  <a:lnTo>
                    <a:pt x="3715626" y="510730"/>
                  </a:lnTo>
                  <a:lnTo>
                    <a:pt x="3703993" y="495579"/>
                  </a:lnTo>
                  <a:lnTo>
                    <a:pt x="3682491" y="465086"/>
                  </a:lnTo>
                  <a:lnTo>
                    <a:pt x="3658273" y="436105"/>
                  </a:lnTo>
                  <a:lnTo>
                    <a:pt x="3646627" y="420966"/>
                  </a:lnTo>
                  <a:lnTo>
                    <a:pt x="3635489" y="408863"/>
                  </a:lnTo>
                  <a:lnTo>
                    <a:pt x="3614737" y="384035"/>
                  </a:lnTo>
                  <a:lnTo>
                    <a:pt x="3584663" y="353631"/>
                  </a:lnTo>
                  <a:lnTo>
                    <a:pt x="3570617" y="338378"/>
                  </a:lnTo>
                  <a:lnTo>
                    <a:pt x="3560381" y="329082"/>
                  </a:lnTo>
                  <a:lnTo>
                    <a:pt x="3541014" y="309486"/>
                  </a:lnTo>
                  <a:lnTo>
                    <a:pt x="3504425" y="278282"/>
                  </a:lnTo>
                  <a:lnTo>
                    <a:pt x="3488105" y="263474"/>
                  </a:lnTo>
                  <a:lnTo>
                    <a:pt x="3479139" y="256717"/>
                  </a:lnTo>
                  <a:lnTo>
                    <a:pt x="3461715" y="241871"/>
                  </a:lnTo>
                  <a:lnTo>
                    <a:pt x="3417760" y="210515"/>
                  </a:lnTo>
                  <a:lnTo>
                    <a:pt x="3399561" y="196811"/>
                  </a:lnTo>
                  <a:lnTo>
                    <a:pt x="3392208" y="192277"/>
                  </a:lnTo>
                  <a:lnTo>
                    <a:pt x="3377272" y="181635"/>
                  </a:lnTo>
                  <a:lnTo>
                    <a:pt x="3324605" y="150685"/>
                  </a:lnTo>
                  <a:lnTo>
                    <a:pt x="3305492" y="138925"/>
                  </a:lnTo>
                  <a:lnTo>
                    <a:pt x="3300044" y="136258"/>
                  </a:lnTo>
                  <a:lnTo>
                    <a:pt x="3288093" y="129222"/>
                  </a:lnTo>
                  <a:lnTo>
                    <a:pt x="3224009" y="98983"/>
                  </a:lnTo>
                  <a:lnTo>
                    <a:pt x="3206394" y="90347"/>
                  </a:lnTo>
                  <a:lnTo>
                    <a:pt x="3203130" y="89128"/>
                  </a:lnTo>
                  <a:lnTo>
                    <a:pt x="3194558" y="85090"/>
                  </a:lnTo>
                  <a:lnTo>
                    <a:pt x="3111017" y="54724"/>
                  </a:lnTo>
                  <a:lnTo>
                    <a:pt x="3102749" y="51625"/>
                  </a:lnTo>
                  <a:lnTo>
                    <a:pt x="3101911" y="51409"/>
                  </a:lnTo>
                  <a:lnTo>
                    <a:pt x="3097085" y="49656"/>
                  </a:lnTo>
                  <a:lnTo>
                    <a:pt x="3047006" y="35350"/>
                  </a:lnTo>
                  <a:lnTo>
                    <a:pt x="2996093" y="23387"/>
                  </a:lnTo>
                  <a:lnTo>
                    <a:pt x="2944396" y="13823"/>
                  </a:lnTo>
                  <a:lnTo>
                    <a:pt x="2891967" y="6718"/>
                  </a:lnTo>
                  <a:lnTo>
                    <a:pt x="2887306" y="6464"/>
                  </a:lnTo>
                  <a:lnTo>
                    <a:pt x="2883814" y="5918"/>
                  </a:lnTo>
                  <a:lnTo>
                    <a:pt x="2826156" y="2933"/>
                  </a:lnTo>
                  <a:lnTo>
                    <a:pt x="2826156" y="0"/>
                  </a:lnTo>
                  <a:close/>
                </a:path>
              </a:pathLst>
            </a:custGeom>
            <a:solidFill>
              <a:srgbClr val="1D3166"/>
            </a:solidFill>
          </p:spPr>
          <p:txBody>
            <a:bodyPr wrap="square" lIns="0" tIns="0" rIns="0" bIns="0" rtlCol="0"/>
            <a:lstStyle/>
            <a:p>
              <a:endParaRPr/>
            </a:p>
          </p:txBody>
        </p:sp>
        <p:sp>
          <p:nvSpPr>
            <p:cNvPr id="5" name="object 5"/>
            <p:cNvSpPr/>
            <p:nvPr/>
          </p:nvSpPr>
          <p:spPr>
            <a:xfrm>
              <a:off x="300037" y="1929231"/>
              <a:ext cx="3200400" cy="1377315"/>
            </a:xfrm>
            <a:custGeom>
              <a:avLst/>
              <a:gdLst/>
              <a:ahLst/>
              <a:cxnLst/>
              <a:rect l="l" t="t" r="r" b="b"/>
              <a:pathLst>
                <a:path w="3200400" h="1377314">
                  <a:moveTo>
                    <a:pt x="3200260" y="0"/>
                  </a:moveTo>
                  <a:lnTo>
                    <a:pt x="0" y="0"/>
                  </a:lnTo>
                  <a:lnTo>
                    <a:pt x="0" y="1376756"/>
                  </a:lnTo>
                  <a:lnTo>
                    <a:pt x="3200260" y="1376756"/>
                  </a:lnTo>
                  <a:lnTo>
                    <a:pt x="3200260" y="0"/>
                  </a:lnTo>
                  <a:close/>
                </a:path>
              </a:pathLst>
            </a:custGeom>
            <a:solidFill>
              <a:srgbClr val="FEB813"/>
            </a:solidFill>
          </p:spPr>
          <p:txBody>
            <a:bodyPr wrap="square" lIns="0" tIns="0" rIns="0" bIns="0" rtlCol="0"/>
            <a:lstStyle/>
            <a:p>
              <a:endParaRPr/>
            </a:p>
          </p:txBody>
        </p:sp>
      </p:grpSp>
      <p:sp>
        <p:nvSpPr>
          <p:cNvPr id="6" name="object 6"/>
          <p:cNvSpPr txBox="1"/>
          <p:nvPr/>
        </p:nvSpPr>
        <p:spPr>
          <a:xfrm>
            <a:off x="300037" y="1929231"/>
            <a:ext cx="3200400" cy="1377315"/>
          </a:xfrm>
          <a:prstGeom prst="rect">
            <a:avLst/>
          </a:prstGeom>
          <a:ln w="12700">
            <a:solidFill>
              <a:srgbClr val="2F528F"/>
            </a:solidFill>
          </a:ln>
        </p:spPr>
        <p:txBody>
          <a:bodyPr vert="horz" wrap="square" lIns="0" tIns="79375" rIns="0" bIns="0" rtlCol="0">
            <a:spAutoFit/>
          </a:bodyPr>
          <a:lstStyle/>
          <a:p>
            <a:pPr marL="315595" marR="307340" algn="ctr">
              <a:lnSpc>
                <a:spcPct val="99100"/>
              </a:lnSpc>
              <a:spcBef>
                <a:spcPts val="625"/>
              </a:spcBef>
            </a:pPr>
            <a:r>
              <a:rPr sz="1600" spc="-20" dirty="0">
                <a:solidFill>
                  <a:srgbClr val="1D3166"/>
                </a:solidFill>
                <a:latin typeface="Verdana"/>
                <a:cs typeface="Verdana"/>
              </a:rPr>
              <a:t>P</a:t>
            </a:r>
            <a:r>
              <a:rPr sz="1600" spc="20" dirty="0">
                <a:solidFill>
                  <a:srgbClr val="1D3166"/>
                </a:solidFill>
                <a:latin typeface="Verdana"/>
                <a:cs typeface="Verdana"/>
              </a:rPr>
              <a:t>en</a:t>
            </a:r>
            <a:r>
              <a:rPr sz="1600" spc="70" dirty="0">
                <a:solidFill>
                  <a:srgbClr val="1D3166"/>
                </a:solidFill>
                <a:latin typeface="Verdana"/>
                <a:cs typeface="Verdana"/>
              </a:rPr>
              <a:t>g</a:t>
            </a:r>
            <a:r>
              <a:rPr sz="1600" spc="120" dirty="0">
                <a:solidFill>
                  <a:srgbClr val="1D3166"/>
                </a:solidFill>
                <a:latin typeface="Verdana"/>
                <a:cs typeface="Verdana"/>
              </a:rPr>
              <a:t>a</a:t>
            </a:r>
            <a:r>
              <a:rPr sz="1600" spc="95" dirty="0">
                <a:solidFill>
                  <a:srgbClr val="1D3166"/>
                </a:solidFill>
                <a:latin typeface="Verdana"/>
                <a:cs typeface="Verdana"/>
              </a:rPr>
              <a:t>d</a:t>
            </a:r>
            <a:r>
              <a:rPr sz="1600" spc="-40" dirty="0">
                <a:solidFill>
                  <a:srgbClr val="1D3166"/>
                </a:solidFill>
                <a:latin typeface="Verdana"/>
                <a:cs typeface="Verdana"/>
              </a:rPr>
              <a:t>u</a:t>
            </a:r>
            <a:r>
              <a:rPr sz="1600" spc="120" dirty="0">
                <a:solidFill>
                  <a:srgbClr val="1D3166"/>
                </a:solidFill>
                <a:latin typeface="Verdana"/>
                <a:cs typeface="Verdana"/>
              </a:rPr>
              <a:t>a</a:t>
            </a:r>
            <a:r>
              <a:rPr sz="1600" spc="-40" dirty="0">
                <a:solidFill>
                  <a:srgbClr val="1D3166"/>
                </a:solidFill>
                <a:latin typeface="Verdana"/>
                <a:cs typeface="Verdana"/>
              </a:rPr>
              <a:t>n</a:t>
            </a:r>
            <a:r>
              <a:rPr sz="1600" spc="-130" dirty="0">
                <a:solidFill>
                  <a:srgbClr val="1D3166"/>
                </a:solidFill>
                <a:latin typeface="Verdana"/>
                <a:cs typeface="Verdana"/>
              </a:rPr>
              <a:t> </a:t>
            </a:r>
            <a:r>
              <a:rPr sz="1600" spc="40" dirty="0">
                <a:solidFill>
                  <a:srgbClr val="1D3166"/>
                </a:solidFill>
                <a:latin typeface="Verdana"/>
                <a:cs typeface="Verdana"/>
              </a:rPr>
              <a:t>m</a:t>
            </a:r>
            <a:r>
              <a:rPr sz="1600" spc="15" dirty="0">
                <a:solidFill>
                  <a:srgbClr val="1D3166"/>
                </a:solidFill>
                <a:latin typeface="Verdana"/>
                <a:cs typeface="Verdana"/>
              </a:rPr>
              <a:t>a</a:t>
            </a:r>
            <a:r>
              <a:rPr sz="1600" spc="-215" dirty="0">
                <a:solidFill>
                  <a:srgbClr val="1D3166"/>
                </a:solidFill>
                <a:latin typeface="Verdana"/>
                <a:cs typeface="Verdana"/>
              </a:rPr>
              <a:t>s</a:t>
            </a:r>
            <a:r>
              <a:rPr sz="1600" spc="-85" dirty="0">
                <a:solidFill>
                  <a:srgbClr val="1D3166"/>
                </a:solidFill>
                <a:latin typeface="Verdana"/>
                <a:cs typeface="Verdana"/>
              </a:rPr>
              <a:t>y</a:t>
            </a:r>
            <a:r>
              <a:rPr sz="1600" spc="120" dirty="0">
                <a:solidFill>
                  <a:srgbClr val="1D3166"/>
                </a:solidFill>
                <a:latin typeface="Verdana"/>
                <a:cs typeface="Verdana"/>
              </a:rPr>
              <a:t>a</a:t>
            </a:r>
            <a:r>
              <a:rPr sz="1600" spc="-200" dirty="0">
                <a:solidFill>
                  <a:srgbClr val="1D3166"/>
                </a:solidFill>
                <a:latin typeface="Verdana"/>
                <a:cs typeface="Verdana"/>
              </a:rPr>
              <a:t>r</a:t>
            </a:r>
            <a:r>
              <a:rPr sz="1600" spc="120" dirty="0">
                <a:solidFill>
                  <a:srgbClr val="1D3166"/>
                </a:solidFill>
                <a:latin typeface="Verdana"/>
                <a:cs typeface="Verdana"/>
              </a:rPr>
              <a:t>a</a:t>
            </a:r>
            <a:r>
              <a:rPr sz="1600" spc="-150" dirty="0">
                <a:solidFill>
                  <a:srgbClr val="1D3166"/>
                </a:solidFill>
                <a:latin typeface="Verdana"/>
                <a:cs typeface="Verdana"/>
              </a:rPr>
              <a:t>k</a:t>
            </a:r>
            <a:r>
              <a:rPr sz="1600" spc="120" dirty="0">
                <a:solidFill>
                  <a:srgbClr val="1D3166"/>
                </a:solidFill>
                <a:latin typeface="Verdana"/>
                <a:cs typeface="Verdana"/>
              </a:rPr>
              <a:t>a</a:t>
            </a:r>
            <a:r>
              <a:rPr sz="1600" spc="-85" dirty="0">
                <a:solidFill>
                  <a:srgbClr val="1D3166"/>
                </a:solidFill>
                <a:latin typeface="Verdana"/>
                <a:cs typeface="Verdana"/>
              </a:rPr>
              <a:t>t  </a:t>
            </a:r>
            <a:r>
              <a:rPr sz="1600" spc="-15" dirty="0">
                <a:solidFill>
                  <a:srgbClr val="1D3166"/>
                </a:solidFill>
                <a:latin typeface="Verdana"/>
                <a:cs typeface="Verdana"/>
              </a:rPr>
              <a:t>d</a:t>
            </a:r>
            <a:r>
              <a:rPr sz="1600" spc="-5" dirty="0">
                <a:solidFill>
                  <a:srgbClr val="1D3166"/>
                </a:solidFill>
                <a:latin typeface="Verdana"/>
                <a:cs typeface="Verdana"/>
              </a:rPr>
              <a:t>i</a:t>
            </a:r>
            <a:r>
              <a:rPr sz="1600" spc="-114" dirty="0">
                <a:solidFill>
                  <a:srgbClr val="1D3166"/>
                </a:solidFill>
                <a:latin typeface="Verdana"/>
                <a:cs typeface="Verdana"/>
              </a:rPr>
              <a:t>l</a:t>
            </a:r>
            <a:r>
              <a:rPr sz="1600" spc="120" dirty="0">
                <a:solidFill>
                  <a:srgbClr val="1D3166"/>
                </a:solidFill>
                <a:latin typeface="Verdana"/>
                <a:cs typeface="Verdana"/>
              </a:rPr>
              <a:t>a</a:t>
            </a:r>
            <a:r>
              <a:rPr sz="1600" spc="-150" dirty="0">
                <a:solidFill>
                  <a:srgbClr val="1D3166"/>
                </a:solidFill>
                <a:latin typeface="Verdana"/>
                <a:cs typeface="Verdana"/>
              </a:rPr>
              <a:t>k</a:t>
            </a:r>
            <a:r>
              <a:rPr sz="1600" spc="-40" dirty="0">
                <a:solidFill>
                  <a:srgbClr val="1D3166"/>
                </a:solidFill>
                <a:latin typeface="Verdana"/>
                <a:cs typeface="Verdana"/>
              </a:rPr>
              <a:t>u</a:t>
            </a:r>
            <a:r>
              <a:rPr sz="1600" spc="-150" dirty="0">
                <a:solidFill>
                  <a:srgbClr val="1D3166"/>
                </a:solidFill>
                <a:latin typeface="Verdana"/>
                <a:cs typeface="Verdana"/>
              </a:rPr>
              <a:t>k</a:t>
            </a:r>
            <a:r>
              <a:rPr sz="1600" spc="120" dirty="0">
                <a:solidFill>
                  <a:srgbClr val="1D3166"/>
                </a:solidFill>
                <a:latin typeface="Verdana"/>
                <a:cs typeface="Verdana"/>
              </a:rPr>
              <a:t>a</a:t>
            </a:r>
            <a:r>
              <a:rPr sz="1600" spc="-40" dirty="0">
                <a:solidFill>
                  <a:srgbClr val="1D3166"/>
                </a:solidFill>
                <a:latin typeface="Verdana"/>
                <a:cs typeface="Verdana"/>
              </a:rPr>
              <a:t>n</a:t>
            </a:r>
            <a:r>
              <a:rPr sz="1600" spc="-130" dirty="0">
                <a:solidFill>
                  <a:srgbClr val="1D3166"/>
                </a:solidFill>
                <a:latin typeface="Verdana"/>
                <a:cs typeface="Verdana"/>
              </a:rPr>
              <a:t> </a:t>
            </a:r>
            <a:r>
              <a:rPr sz="1600" spc="-60" dirty="0">
                <a:solidFill>
                  <a:srgbClr val="1D3166"/>
                </a:solidFill>
                <a:latin typeface="Verdana"/>
                <a:cs typeface="Verdana"/>
              </a:rPr>
              <a:t>s</a:t>
            </a:r>
            <a:r>
              <a:rPr sz="1600" spc="-75" dirty="0">
                <a:solidFill>
                  <a:srgbClr val="1D3166"/>
                </a:solidFill>
                <a:latin typeface="Verdana"/>
                <a:cs typeface="Verdana"/>
              </a:rPr>
              <a:t>e</a:t>
            </a:r>
            <a:r>
              <a:rPr sz="1600" spc="-130" dirty="0">
                <a:solidFill>
                  <a:srgbClr val="1D3166"/>
                </a:solidFill>
                <a:latin typeface="Verdana"/>
                <a:cs typeface="Verdana"/>
              </a:rPr>
              <a:t>su</a:t>
            </a:r>
            <a:r>
              <a:rPr sz="1600" spc="120" dirty="0">
                <a:solidFill>
                  <a:srgbClr val="1D3166"/>
                </a:solidFill>
                <a:latin typeface="Verdana"/>
                <a:cs typeface="Verdana"/>
              </a:rPr>
              <a:t>a</a:t>
            </a:r>
            <a:r>
              <a:rPr sz="1600" spc="-120" dirty="0">
                <a:solidFill>
                  <a:srgbClr val="1D3166"/>
                </a:solidFill>
                <a:latin typeface="Verdana"/>
                <a:cs typeface="Verdana"/>
              </a:rPr>
              <a:t>i </a:t>
            </a:r>
            <a:r>
              <a:rPr sz="1600" spc="95" dirty="0">
                <a:solidFill>
                  <a:srgbClr val="1D3166"/>
                </a:solidFill>
                <a:latin typeface="Verdana"/>
                <a:cs typeface="Verdana"/>
              </a:rPr>
              <a:t>d</a:t>
            </a:r>
            <a:r>
              <a:rPr sz="1600" spc="85" dirty="0">
                <a:solidFill>
                  <a:srgbClr val="1D3166"/>
                </a:solidFill>
                <a:latin typeface="Verdana"/>
                <a:cs typeface="Verdana"/>
              </a:rPr>
              <a:t>e</a:t>
            </a:r>
            <a:r>
              <a:rPr sz="1600" spc="-45" dirty="0">
                <a:solidFill>
                  <a:srgbClr val="1D3166"/>
                </a:solidFill>
                <a:latin typeface="Verdana"/>
                <a:cs typeface="Verdana"/>
              </a:rPr>
              <a:t>n</a:t>
            </a:r>
            <a:r>
              <a:rPr sz="1600" spc="70" dirty="0">
                <a:solidFill>
                  <a:srgbClr val="1D3166"/>
                </a:solidFill>
                <a:latin typeface="Verdana"/>
                <a:cs typeface="Verdana"/>
              </a:rPr>
              <a:t>g</a:t>
            </a:r>
            <a:r>
              <a:rPr sz="1600" spc="120" dirty="0">
                <a:solidFill>
                  <a:srgbClr val="1D3166"/>
                </a:solidFill>
                <a:latin typeface="Verdana"/>
                <a:cs typeface="Verdana"/>
              </a:rPr>
              <a:t>a</a:t>
            </a:r>
            <a:r>
              <a:rPr sz="1600" spc="-30" dirty="0">
                <a:solidFill>
                  <a:srgbClr val="1D3166"/>
                </a:solidFill>
                <a:latin typeface="Verdana"/>
                <a:cs typeface="Verdana"/>
              </a:rPr>
              <a:t>n  </a:t>
            </a:r>
            <a:r>
              <a:rPr sz="1600" spc="-55" dirty="0">
                <a:solidFill>
                  <a:srgbClr val="1D3166"/>
                </a:solidFill>
                <a:latin typeface="Verdana"/>
                <a:cs typeface="Verdana"/>
              </a:rPr>
              <a:t>ket</a:t>
            </a:r>
            <a:r>
              <a:rPr sz="1600" spc="20" dirty="0">
                <a:solidFill>
                  <a:srgbClr val="1D3166"/>
                </a:solidFill>
                <a:latin typeface="Verdana"/>
                <a:cs typeface="Verdana"/>
              </a:rPr>
              <a:t>en</a:t>
            </a:r>
            <a:r>
              <a:rPr sz="1600" spc="-95" dirty="0">
                <a:solidFill>
                  <a:srgbClr val="1D3166"/>
                </a:solidFill>
                <a:latin typeface="Verdana"/>
                <a:cs typeface="Verdana"/>
              </a:rPr>
              <a:t>t</a:t>
            </a:r>
            <a:r>
              <a:rPr sz="1600" spc="-40" dirty="0">
                <a:solidFill>
                  <a:srgbClr val="1D3166"/>
                </a:solidFill>
                <a:latin typeface="Verdana"/>
                <a:cs typeface="Verdana"/>
              </a:rPr>
              <a:t>u</a:t>
            </a:r>
            <a:r>
              <a:rPr sz="1600" spc="125" dirty="0">
                <a:solidFill>
                  <a:srgbClr val="1D3166"/>
                </a:solidFill>
                <a:latin typeface="Verdana"/>
                <a:cs typeface="Verdana"/>
              </a:rPr>
              <a:t>a</a:t>
            </a:r>
            <a:r>
              <a:rPr sz="1600" spc="-40" dirty="0">
                <a:solidFill>
                  <a:srgbClr val="1D3166"/>
                </a:solidFill>
                <a:latin typeface="Verdana"/>
                <a:cs typeface="Verdana"/>
              </a:rPr>
              <a:t>n</a:t>
            </a:r>
            <a:r>
              <a:rPr sz="1600" spc="-125" dirty="0">
                <a:solidFill>
                  <a:srgbClr val="1D3166"/>
                </a:solidFill>
                <a:latin typeface="Verdana"/>
                <a:cs typeface="Verdana"/>
              </a:rPr>
              <a:t> </a:t>
            </a:r>
            <a:r>
              <a:rPr sz="1600" spc="85" dirty="0">
                <a:solidFill>
                  <a:srgbClr val="1D3166"/>
                </a:solidFill>
                <a:latin typeface="Verdana"/>
                <a:cs typeface="Verdana"/>
              </a:rPr>
              <a:t>pe</a:t>
            </a:r>
            <a:r>
              <a:rPr sz="1600" spc="-200" dirty="0">
                <a:solidFill>
                  <a:srgbClr val="1D3166"/>
                </a:solidFill>
                <a:latin typeface="Verdana"/>
                <a:cs typeface="Verdana"/>
              </a:rPr>
              <a:t>r</a:t>
            </a:r>
            <a:r>
              <a:rPr sz="1600" spc="120" dirty="0">
                <a:solidFill>
                  <a:srgbClr val="1D3166"/>
                </a:solidFill>
                <a:latin typeface="Verdana"/>
                <a:cs typeface="Verdana"/>
              </a:rPr>
              <a:t>a</a:t>
            </a:r>
            <a:r>
              <a:rPr sz="1600" spc="-100" dirty="0">
                <a:solidFill>
                  <a:srgbClr val="1D3166"/>
                </a:solidFill>
                <a:latin typeface="Verdana"/>
                <a:cs typeface="Verdana"/>
              </a:rPr>
              <a:t>t</a:t>
            </a:r>
            <a:r>
              <a:rPr sz="1600" spc="-40" dirty="0">
                <a:solidFill>
                  <a:srgbClr val="1D3166"/>
                </a:solidFill>
                <a:latin typeface="Verdana"/>
                <a:cs typeface="Verdana"/>
              </a:rPr>
              <a:t>u</a:t>
            </a:r>
            <a:r>
              <a:rPr sz="1600" spc="-200" dirty="0">
                <a:solidFill>
                  <a:srgbClr val="1D3166"/>
                </a:solidFill>
                <a:latin typeface="Verdana"/>
                <a:cs typeface="Verdana"/>
              </a:rPr>
              <a:t>r</a:t>
            </a:r>
            <a:r>
              <a:rPr sz="1600" spc="120" dirty="0">
                <a:solidFill>
                  <a:srgbClr val="1D3166"/>
                </a:solidFill>
                <a:latin typeface="Verdana"/>
                <a:cs typeface="Verdana"/>
              </a:rPr>
              <a:t>a</a:t>
            </a:r>
            <a:r>
              <a:rPr sz="1600" spc="-30" dirty="0">
                <a:solidFill>
                  <a:srgbClr val="1D3166"/>
                </a:solidFill>
                <a:latin typeface="Verdana"/>
                <a:cs typeface="Verdana"/>
              </a:rPr>
              <a:t>n  </a:t>
            </a:r>
            <a:r>
              <a:rPr sz="1600" spc="10" dirty="0">
                <a:solidFill>
                  <a:srgbClr val="1D3166"/>
                </a:solidFill>
                <a:latin typeface="Verdana"/>
                <a:cs typeface="Verdana"/>
              </a:rPr>
              <a:t>perundang-undangan </a:t>
            </a:r>
            <a:r>
              <a:rPr sz="1600" spc="15" dirty="0">
                <a:solidFill>
                  <a:srgbClr val="1D3166"/>
                </a:solidFill>
                <a:latin typeface="Verdana"/>
                <a:cs typeface="Verdana"/>
              </a:rPr>
              <a:t> </a:t>
            </a:r>
            <a:r>
              <a:rPr sz="1600" dirty="0">
                <a:solidFill>
                  <a:srgbClr val="1D3166"/>
                </a:solidFill>
                <a:latin typeface="Verdana"/>
                <a:cs typeface="Verdana"/>
              </a:rPr>
              <a:t>tentang</a:t>
            </a:r>
            <a:r>
              <a:rPr sz="1600" spc="-140" dirty="0">
                <a:solidFill>
                  <a:srgbClr val="1D3166"/>
                </a:solidFill>
                <a:latin typeface="Verdana"/>
                <a:cs typeface="Verdana"/>
              </a:rPr>
              <a:t> </a:t>
            </a:r>
            <a:r>
              <a:rPr sz="1600" spc="25" dirty="0">
                <a:solidFill>
                  <a:srgbClr val="1D3166"/>
                </a:solidFill>
                <a:latin typeface="Verdana"/>
                <a:cs typeface="Verdana"/>
              </a:rPr>
              <a:t>pelayanan</a:t>
            </a:r>
            <a:r>
              <a:rPr sz="1600" spc="-140" dirty="0">
                <a:solidFill>
                  <a:srgbClr val="1D3166"/>
                </a:solidFill>
                <a:latin typeface="Verdana"/>
                <a:cs typeface="Verdana"/>
              </a:rPr>
              <a:t> </a:t>
            </a:r>
            <a:r>
              <a:rPr sz="1600" spc="-45" dirty="0">
                <a:solidFill>
                  <a:srgbClr val="1D3166"/>
                </a:solidFill>
                <a:latin typeface="Verdana"/>
                <a:cs typeface="Verdana"/>
              </a:rPr>
              <a:t>publik</a:t>
            </a:r>
            <a:endParaRPr sz="1600">
              <a:latin typeface="Verdana"/>
              <a:cs typeface="Verdana"/>
            </a:endParaRPr>
          </a:p>
        </p:txBody>
      </p:sp>
      <p:sp>
        <p:nvSpPr>
          <p:cNvPr id="7" name="object 7"/>
          <p:cNvSpPr/>
          <p:nvPr/>
        </p:nvSpPr>
        <p:spPr>
          <a:xfrm>
            <a:off x="4629150" y="1929231"/>
            <a:ext cx="3486150" cy="1375410"/>
          </a:xfrm>
          <a:custGeom>
            <a:avLst/>
            <a:gdLst/>
            <a:ahLst/>
            <a:cxnLst/>
            <a:rect l="l" t="t" r="r" b="b"/>
            <a:pathLst>
              <a:path w="3486150" h="1375410">
                <a:moveTo>
                  <a:pt x="3486150" y="0"/>
                </a:moveTo>
                <a:lnTo>
                  <a:pt x="0" y="0"/>
                </a:lnTo>
                <a:lnTo>
                  <a:pt x="0" y="1374965"/>
                </a:lnTo>
                <a:lnTo>
                  <a:pt x="3486150" y="1374965"/>
                </a:lnTo>
                <a:lnTo>
                  <a:pt x="3486150" y="0"/>
                </a:lnTo>
                <a:close/>
              </a:path>
            </a:pathLst>
          </a:custGeom>
          <a:solidFill>
            <a:srgbClr val="1D3166"/>
          </a:solidFill>
        </p:spPr>
        <p:txBody>
          <a:bodyPr wrap="square" lIns="0" tIns="0" rIns="0" bIns="0" rtlCol="0"/>
          <a:lstStyle/>
          <a:p>
            <a:endParaRPr/>
          </a:p>
        </p:txBody>
      </p:sp>
      <p:sp>
        <p:nvSpPr>
          <p:cNvPr id="8" name="object 8"/>
          <p:cNvSpPr txBox="1"/>
          <p:nvPr/>
        </p:nvSpPr>
        <p:spPr>
          <a:xfrm>
            <a:off x="4629150" y="1929231"/>
            <a:ext cx="3486150" cy="1375410"/>
          </a:xfrm>
          <a:prstGeom prst="rect">
            <a:avLst/>
          </a:prstGeom>
          <a:ln w="12700">
            <a:solidFill>
              <a:srgbClr val="2F528F"/>
            </a:solidFill>
          </a:ln>
        </p:spPr>
        <p:txBody>
          <a:bodyPr vert="horz" wrap="square" lIns="0" tIns="79375" rIns="0" bIns="0" rtlCol="0">
            <a:spAutoFit/>
          </a:bodyPr>
          <a:lstStyle/>
          <a:p>
            <a:pPr marL="203200" marR="194945" algn="ctr">
              <a:lnSpc>
                <a:spcPct val="99100"/>
              </a:lnSpc>
              <a:spcBef>
                <a:spcPts val="625"/>
              </a:spcBef>
            </a:pPr>
            <a:r>
              <a:rPr sz="1600" spc="55" dirty="0">
                <a:solidFill>
                  <a:srgbClr val="FFFFFF"/>
                </a:solidFill>
                <a:latin typeface="Verdana"/>
                <a:cs typeface="Verdana"/>
              </a:rPr>
              <a:t>O</a:t>
            </a:r>
            <a:r>
              <a:rPr sz="1600" spc="45" dirty="0">
                <a:solidFill>
                  <a:srgbClr val="FFFFFF"/>
                </a:solidFill>
                <a:latin typeface="Verdana"/>
                <a:cs typeface="Verdana"/>
              </a:rPr>
              <a:t>P</a:t>
            </a:r>
            <a:r>
              <a:rPr sz="1600" spc="-45" dirty="0">
                <a:solidFill>
                  <a:srgbClr val="FFFFFF"/>
                </a:solidFill>
                <a:latin typeface="Verdana"/>
                <a:cs typeface="Verdana"/>
              </a:rPr>
              <a:t>D</a:t>
            </a:r>
            <a:r>
              <a:rPr sz="1600" spc="-130" dirty="0">
                <a:solidFill>
                  <a:srgbClr val="FFFFFF"/>
                </a:solidFill>
                <a:latin typeface="Verdana"/>
                <a:cs typeface="Verdana"/>
              </a:rPr>
              <a:t> </a:t>
            </a:r>
            <a:r>
              <a:rPr sz="1600" spc="40" dirty="0">
                <a:solidFill>
                  <a:srgbClr val="FFFFFF"/>
                </a:solidFill>
                <a:latin typeface="Verdana"/>
                <a:cs typeface="Verdana"/>
              </a:rPr>
              <a:t>J</a:t>
            </a:r>
            <a:r>
              <a:rPr sz="1600" spc="125" dirty="0">
                <a:solidFill>
                  <a:srgbClr val="FFFFFF"/>
                </a:solidFill>
                <a:latin typeface="Verdana"/>
                <a:cs typeface="Verdana"/>
              </a:rPr>
              <a:t>a</a:t>
            </a:r>
            <a:r>
              <a:rPr sz="1600" spc="-215" dirty="0">
                <a:solidFill>
                  <a:srgbClr val="FFFFFF"/>
                </a:solidFill>
                <a:latin typeface="Verdana"/>
                <a:cs typeface="Verdana"/>
              </a:rPr>
              <a:t>s</a:t>
            </a:r>
            <a:r>
              <a:rPr sz="1600" spc="130" dirty="0">
                <a:solidFill>
                  <a:srgbClr val="FFFFFF"/>
                </a:solidFill>
                <a:latin typeface="Verdana"/>
                <a:cs typeface="Verdana"/>
              </a:rPr>
              <a:t>a</a:t>
            </a:r>
            <a:r>
              <a:rPr sz="1600" spc="-130" dirty="0">
                <a:solidFill>
                  <a:srgbClr val="FFFFFF"/>
                </a:solidFill>
                <a:latin typeface="Verdana"/>
                <a:cs typeface="Verdana"/>
              </a:rPr>
              <a:t> </a:t>
            </a:r>
            <a:r>
              <a:rPr sz="1600" spc="-45" dirty="0">
                <a:solidFill>
                  <a:srgbClr val="FFFFFF"/>
                </a:solidFill>
                <a:latin typeface="Verdana"/>
                <a:cs typeface="Verdana"/>
              </a:rPr>
              <a:t>Kon</a:t>
            </a:r>
            <a:r>
              <a:rPr sz="1600" spc="-175" dirty="0">
                <a:solidFill>
                  <a:srgbClr val="FFFFFF"/>
                </a:solidFill>
                <a:latin typeface="Verdana"/>
                <a:cs typeface="Verdana"/>
              </a:rPr>
              <a:t>s</a:t>
            </a:r>
            <a:r>
              <a:rPr sz="1600" spc="-140" dirty="0">
                <a:solidFill>
                  <a:srgbClr val="FFFFFF"/>
                </a:solidFill>
                <a:latin typeface="Verdana"/>
                <a:cs typeface="Verdana"/>
              </a:rPr>
              <a:t>t</a:t>
            </a:r>
            <a:r>
              <a:rPr sz="1600" spc="-200" dirty="0">
                <a:solidFill>
                  <a:srgbClr val="FFFFFF"/>
                </a:solidFill>
                <a:latin typeface="Verdana"/>
                <a:cs typeface="Verdana"/>
              </a:rPr>
              <a:t>r</a:t>
            </a:r>
            <a:r>
              <a:rPr sz="1600" spc="-40" dirty="0">
                <a:solidFill>
                  <a:srgbClr val="FFFFFF"/>
                </a:solidFill>
                <a:latin typeface="Verdana"/>
                <a:cs typeface="Verdana"/>
              </a:rPr>
              <a:t>u</a:t>
            </a:r>
            <a:r>
              <a:rPr sz="1600" spc="-150" dirty="0">
                <a:solidFill>
                  <a:srgbClr val="FFFFFF"/>
                </a:solidFill>
                <a:latin typeface="Verdana"/>
                <a:cs typeface="Verdana"/>
              </a:rPr>
              <a:t>k</a:t>
            </a:r>
            <a:r>
              <a:rPr sz="1600" spc="-170" dirty="0">
                <a:solidFill>
                  <a:srgbClr val="FFFFFF"/>
                </a:solidFill>
                <a:latin typeface="Verdana"/>
                <a:cs typeface="Verdana"/>
              </a:rPr>
              <a:t>si</a:t>
            </a:r>
            <a:r>
              <a:rPr sz="1600" spc="-125" dirty="0">
                <a:solidFill>
                  <a:srgbClr val="FFFFFF"/>
                </a:solidFill>
                <a:latin typeface="Verdana"/>
                <a:cs typeface="Verdana"/>
              </a:rPr>
              <a:t> </a:t>
            </a:r>
            <a:r>
              <a:rPr sz="1600" spc="10" dirty="0">
                <a:solidFill>
                  <a:srgbClr val="FFFFFF"/>
                </a:solidFill>
                <a:latin typeface="Verdana"/>
                <a:cs typeface="Verdana"/>
              </a:rPr>
              <a:t>me</a:t>
            </a:r>
            <a:r>
              <a:rPr sz="1600" spc="20" dirty="0">
                <a:solidFill>
                  <a:srgbClr val="FFFFFF"/>
                </a:solidFill>
                <a:latin typeface="Verdana"/>
                <a:cs typeface="Verdana"/>
              </a:rPr>
              <a:t>ne</a:t>
            </a:r>
            <a:r>
              <a:rPr sz="1600" spc="-200" dirty="0">
                <a:solidFill>
                  <a:srgbClr val="FFFFFF"/>
                </a:solidFill>
                <a:latin typeface="Verdana"/>
                <a:cs typeface="Verdana"/>
              </a:rPr>
              <a:t>r</a:t>
            </a:r>
            <a:r>
              <a:rPr sz="1600" spc="-114" dirty="0">
                <a:solidFill>
                  <a:srgbClr val="FFFFFF"/>
                </a:solidFill>
                <a:latin typeface="Verdana"/>
                <a:cs typeface="Verdana"/>
              </a:rPr>
              <a:t>i</a:t>
            </a:r>
            <a:r>
              <a:rPr sz="1600" spc="20" dirty="0">
                <a:solidFill>
                  <a:srgbClr val="FFFFFF"/>
                </a:solidFill>
                <a:latin typeface="Verdana"/>
                <a:cs typeface="Verdana"/>
              </a:rPr>
              <a:t>ma  </a:t>
            </a:r>
            <a:r>
              <a:rPr sz="1600" spc="85" dirty="0">
                <a:solidFill>
                  <a:srgbClr val="FFFFFF"/>
                </a:solidFill>
                <a:latin typeface="Verdana"/>
                <a:cs typeface="Verdana"/>
              </a:rPr>
              <a:t>pe</a:t>
            </a:r>
            <a:r>
              <a:rPr sz="1600" spc="-45" dirty="0">
                <a:solidFill>
                  <a:srgbClr val="FFFFFF"/>
                </a:solidFill>
                <a:latin typeface="Verdana"/>
                <a:cs typeface="Verdana"/>
              </a:rPr>
              <a:t>n</a:t>
            </a:r>
            <a:r>
              <a:rPr sz="1600" spc="70" dirty="0">
                <a:solidFill>
                  <a:srgbClr val="FFFFFF"/>
                </a:solidFill>
                <a:latin typeface="Verdana"/>
                <a:cs typeface="Verdana"/>
              </a:rPr>
              <a:t>g</a:t>
            </a:r>
            <a:r>
              <a:rPr sz="1600" spc="120" dirty="0">
                <a:solidFill>
                  <a:srgbClr val="FFFFFF"/>
                </a:solidFill>
                <a:latin typeface="Verdana"/>
                <a:cs typeface="Verdana"/>
              </a:rPr>
              <a:t>a</a:t>
            </a:r>
            <a:r>
              <a:rPr sz="1600" spc="95" dirty="0">
                <a:solidFill>
                  <a:srgbClr val="FFFFFF"/>
                </a:solidFill>
                <a:latin typeface="Verdana"/>
                <a:cs typeface="Verdana"/>
              </a:rPr>
              <a:t>d</a:t>
            </a:r>
            <a:r>
              <a:rPr sz="1600" spc="-40" dirty="0">
                <a:solidFill>
                  <a:srgbClr val="FFFFFF"/>
                </a:solidFill>
                <a:latin typeface="Verdana"/>
                <a:cs typeface="Verdana"/>
              </a:rPr>
              <a:t>u</a:t>
            </a:r>
            <a:r>
              <a:rPr sz="1600" spc="120" dirty="0">
                <a:solidFill>
                  <a:srgbClr val="FFFFFF"/>
                </a:solidFill>
                <a:latin typeface="Verdana"/>
                <a:cs typeface="Verdana"/>
              </a:rPr>
              <a:t>a</a:t>
            </a:r>
            <a:r>
              <a:rPr sz="1600" spc="-40" dirty="0">
                <a:solidFill>
                  <a:srgbClr val="FFFFFF"/>
                </a:solidFill>
                <a:latin typeface="Verdana"/>
                <a:cs typeface="Verdana"/>
              </a:rPr>
              <a:t>n</a:t>
            </a:r>
            <a:r>
              <a:rPr sz="1600" spc="-130" dirty="0">
                <a:solidFill>
                  <a:srgbClr val="FFFFFF"/>
                </a:solidFill>
                <a:latin typeface="Verdana"/>
                <a:cs typeface="Verdana"/>
              </a:rPr>
              <a:t> </a:t>
            </a:r>
            <a:r>
              <a:rPr sz="1600" spc="40" dirty="0">
                <a:solidFill>
                  <a:srgbClr val="FFFFFF"/>
                </a:solidFill>
                <a:latin typeface="Verdana"/>
                <a:cs typeface="Verdana"/>
              </a:rPr>
              <a:t>m</a:t>
            </a:r>
            <a:r>
              <a:rPr sz="1600" spc="15" dirty="0">
                <a:solidFill>
                  <a:srgbClr val="FFFFFF"/>
                </a:solidFill>
                <a:latin typeface="Verdana"/>
                <a:cs typeface="Verdana"/>
              </a:rPr>
              <a:t>a</a:t>
            </a:r>
            <a:r>
              <a:rPr sz="1600" spc="-215" dirty="0">
                <a:solidFill>
                  <a:srgbClr val="FFFFFF"/>
                </a:solidFill>
                <a:latin typeface="Verdana"/>
                <a:cs typeface="Verdana"/>
              </a:rPr>
              <a:t>s</a:t>
            </a:r>
            <a:r>
              <a:rPr sz="1600" spc="-85" dirty="0">
                <a:solidFill>
                  <a:srgbClr val="FFFFFF"/>
                </a:solidFill>
                <a:latin typeface="Verdana"/>
                <a:cs typeface="Verdana"/>
              </a:rPr>
              <a:t>y</a:t>
            </a:r>
            <a:r>
              <a:rPr sz="1600" spc="120" dirty="0">
                <a:solidFill>
                  <a:srgbClr val="FFFFFF"/>
                </a:solidFill>
                <a:latin typeface="Verdana"/>
                <a:cs typeface="Verdana"/>
              </a:rPr>
              <a:t>a</a:t>
            </a:r>
            <a:r>
              <a:rPr sz="1600" spc="-200" dirty="0">
                <a:solidFill>
                  <a:srgbClr val="FFFFFF"/>
                </a:solidFill>
                <a:latin typeface="Verdana"/>
                <a:cs typeface="Verdana"/>
              </a:rPr>
              <a:t>r</a:t>
            </a:r>
            <a:r>
              <a:rPr sz="1600" spc="120" dirty="0">
                <a:solidFill>
                  <a:srgbClr val="FFFFFF"/>
                </a:solidFill>
                <a:latin typeface="Verdana"/>
                <a:cs typeface="Verdana"/>
              </a:rPr>
              <a:t>a</a:t>
            </a:r>
            <a:r>
              <a:rPr sz="1600" spc="-150" dirty="0">
                <a:solidFill>
                  <a:srgbClr val="FFFFFF"/>
                </a:solidFill>
                <a:latin typeface="Verdana"/>
                <a:cs typeface="Verdana"/>
              </a:rPr>
              <a:t>k</a:t>
            </a:r>
            <a:r>
              <a:rPr sz="1600" spc="120" dirty="0">
                <a:solidFill>
                  <a:srgbClr val="FFFFFF"/>
                </a:solidFill>
                <a:latin typeface="Verdana"/>
                <a:cs typeface="Verdana"/>
              </a:rPr>
              <a:t>a</a:t>
            </a:r>
            <a:r>
              <a:rPr sz="1600" spc="-90" dirty="0">
                <a:solidFill>
                  <a:srgbClr val="FFFFFF"/>
                </a:solidFill>
                <a:latin typeface="Verdana"/>
                <a:cs typeface="Verdana"/>
              </a:rPr>
              <a:t>t</a:t>
            </a:r>
            <a:r>
              <a:rPr sz="1600" spc="-130" dirty="0">
                <a:solidFill>
                  <a:srgbClr val="FFFFFF"/>
                </a:solidFill>
                <a:latin typeface="Verdana"/>
                <a:cs typeface="Verdana"/>
              </a:rPr>
              <a:t> </a:t>
            </a:r>
            <a:r>
              <a:rPr sz="1600" spc="-60" dirty="0">
                <a:solidFill>
                  <a:srgbClr val="FFFFFF"/>
                </a:solidFill>
                <a:latin typeface="Verdana"/>
                <a:cs typeface="Verdana"/>
              </a:rPr>
              <a:t>s</a:t>
            </a:r>
            <a:r>
              <a:rPr sz="1600" spc="-75" dirty="0">
                <a:solidFill>
                  <a:srgbClr val="FFFFFF"/>
                </a:solidFill>
                <a:latin typeface="Verdana"/>
                <a:cs typeface="Verdana"/>
              </a:rPr>
              <a:t>e</a:t>
            </a:r>
            <a:r>
              <a:rPr sz="1600" spc="-130" dirty="0">
                <a:solidFill>
                  <a:srgbClr val="FFFFFF"/>
                </a:solidFill>
                <a:latin typeface="Verdana"/>
                <a:cs typeface="Verdana"/>
              </a:rPr>
              <a:t>su</a:t>
            </a:r>
            <a:r>
              <a:rPr sz="1600" spc="120" dirty="0">
                <a:solidFill>
                  <a:srgbClr val="FFFFFF"/>
                </a:solidFill>
                <a:latin typeface="Verdana"/>
                <a:cs typeface="Verdana"/>
              </a:rPr>
              <a:t>a</a:t>
            </a:r>
            <a:r>
              <a:rPr sz="1600" spc="-145" dirty="0">
                <a:solidFill>
                  <a:srgbClr val="FFFFFF"/>
                </a:solidFill>
                <a:latin typeface="Verdana"/>
                <a:cs typeface="Verdana"/>
              </a:rPr>
              <a:t>i  </a:t>
            </a:r>
            <a:r>
              <a:rPr sz="1600" spc="95" dirty="0">
                <a:solidFill>
                  <a:srgbClr val="FFFFFF"/>
                </a:solidFill>
                <a:latin typeface="Verdana"/>
                <a:cs typeface="Verdana"/>
              </a:rPr>
              <a:t>d</a:t>
            </a:r>
            <a:r>
              <a:rPr sz="1600" spc="85" dirty="0">
                <a:solidFill>
                  <a:srgbClr val="FFFFFF"/>
                </a:solidFill>
                <a:latin typeface="Verdana"/>
                <a:cs typeface="Verdana"/>
              </a:rPr>
              <a:t>e</a:t>
            </a:r>
            <a:r>
              <a:rPr sz="1600" spc="-45" dirty="0">
                <a:solidFill>
                  <a:srgbClr val="FFFFFF"/>
                </a:solidFill>
                <a:latin typeface="Verdana"/>
                <a:cs typeface="Verdana"/>
              </a:rPr>
              <a:t>n</a:t>
            </a:r>
            <a:r>
              <a:rPr sz="1600" spc="70" dirty="0">
                <a:solidFill>
                  <a:srgbClr val="FFFFFF"/>
                </a:solidFill>
                <a:latin typeface="Verdana"/>
                <a:cs typeface="Verdana"/>
              </a:rPr>
              <a:t>g</a:t>
            </a:r>
            <a:r>
              <a:rPr sz="1600" spc="120" dirty="0">
                <a:solidFill>
                  <a:srgbClr val="FFFFFF"/>
                </a:solidFill>
                <a:latin typeface="Verdana"/>
                <a:cs typeface="Verdana"/>
              </a:rPr>
              <a:t>a</a:t>
            </a:r>
            <a:r>
              <a:rPr sz="1600" spc="-40" dirty="0">
                <a:solidFill>
                  <a:srgbClr val="FFFFFF"/>
                </a:solidFill>
                <a:latin typeface="Verdana"/>
                <a:cs typeface="Verdana"/>
              </a:rPr>
              <a:t>n</a:t>
            </a:r>
            <a:r>
              <a:rPr sz="1600" spc="-125" dirty="0">
                <a:solidFill>
                  <a:srgbClr val="FFFFFF"/>
                </a:solidFill>
                <a:latin typeface="Verdana"/>
                <a:cs typeface="Verdana"/>
              </a:rPr>
              <a:t> </a:t>
            </a:r>
            <a:r>
              <a:rPr sz="1600" spc="-55" dirty="0">
                <a:solidFill>
                  <a:srgbClr val="FFFFFF"/>
                </a:solidFill>
                <a:latin typeface="Verdana"/>
                <a:cs typeface="Verdana"/>
              </a:rPr>
              <a:t>ket</a:t>
            </a:r>
            <a:r>
              <a:rPr sz="1600" spc="20" dirty="0">
                <a:solidFill>
                  <a:srgbClr val="FFFFFF"/>
                </a:solidFill>
                <a:latin typeface="Verdana"/>
                <a:cs typeface="Verdana"/>
              </a:rPr>
              <a:t>en</a:t>
            </a:r>
            <a:r>
              <a:rPr sz="1600" spc="-95" dirty="0">
                <a:solidFill>
                  <a:srgbClr val="FFFFFF"/>
                </a:solidFill>
                <a:latin typeface="Verdana"/>
                <a:cs typeface="Verdana"/>
              </a:rPr>
              <a:t>t</a:t>
            </a:r>
            <a:r>
              <a:rPr sz="1600" spc="-40" dirty="0">
                <a:solidFill>
                  <a:srgbClr val="FFFFFF"/>
                </a:solidFill>
                <a:latin typeface="Verdana"/>
                <a:cs typeface="Verdana"/>
              </a:rPr>
              <a:t>u</a:t>
            </a:r>
            <a:r>
              <a:rPr sz="1600" spc="125" dirty="0">
                <a:solidFill>
                  <a:srgbClr val="FFFFFF"/>
                </a:solidFill>
                <a:latin typeface="Verdana"/>
                <a:cs typeface="Verdana"/>
              </a:rPr>
              <a:t>a</a:t>
            </a:r>
            <a:r>
              <a:rPr sz="1600" spc="-40" dirty="0">
                <a:solidFill>
                  <a:srgbClr val="FFFFFF"/>
                </a:solidFill>
                <a:latin typeface="Verdana"/>
                <a:cs typeface="Verdana"/>
              </a:rPr>
              <a:t>n</a:t>
            </a:r>
            <a:r>
              <a:rPr sz="1600" spc="-125" dirty="0">
                <a:solidFill>
                  <a:srgbClr val="FFFFFF"/>
                </a:solidFill>
                <a:latin typeface="Verdana"/>
                <a:cs typeface="Verdana"/>
              </a:rPr>
              <a:t> </a:t>
            </a:r>
            <a:r>
              <a:rPr sz="1600" spc="85" dirty="0">
                <a:solidFill>
                  <a:srgbClr val="FFFFFF"/>
                </a:solidFill>
                <a:latin typeface="Verdana"/>
                <a:cs typeface="Verdana"/>
              </a:rPr>
              <a:t>pe</a:t>
            </a:r>
            <a:r>
              <a:rPr sz="1600" spc="-200" dirty="0">
                <a:solidFill>
                  <a:srgbClr val="FFFFFF"/>
                </a:solidFill>
                <a:latin typeface="Verdana"/>
                <a:cs typeface="Verdana"/>
              </a:rPr>
              <a:t>r</a:t>
            </a:r>
            <a:r>
              <a:rPr sz="1600" spc="120" dirty="0">
                <a:solidFill>
                  <a:srgbClr val="FFFFFF"/>
                </a:solidFill>
                <a:latin typeface="Verdana"/>
                <a:cs typeface="Verdana"/>
              </a:rPr>
              <a:t>a</a:t>
            </a:r>
            <a:r>
              <a:rPr sz="1600" spc="-100" dirty="0">
                <a:solidFill>
                  <a:srgbClr val="FFFFFF"/>
                </a:solidFill>
                <a:latin typeface="Verdana"/>
                <a:cs typeface="Verdana"/>
              </a:rPr>
              <a:t>t</a:t>
            </a:r>
            <a:r>
              <a:rPr sz="1600" spc="-40" dirty="0">
                <a:solidFill>
                  <a:srgbClr val="FFFFFF"/>
                </a:solidFill>
                <a:latin typeface="Verdana"/>
                <a:cs typeface="Verdana"/>
              </a:rPr>
              <a:t>u</a:t>
            </a:r>
            <a:r>
              <a:rPr sz="1600" spc="-200" dirty="0">
                <a:solidFill>
                  <a:srgbClr val="FFFFFF"/>
                </a:solidFill>
                <a:latin typeface="Verdana"/>
                <a:cs typeface="Verdana"/>
              </a:rPr>
              <a:t>r</a:t>
            </a:r>
            <a:r>
              <a:rPr sz="1600" spc="120" dirty="0">
                <a:solidFill>
                  <a:srgbClr val="FFFFFF"/>
                </a:solidFill>
                <a:latin typeface="Verdana"/>
                <a:cs typeface="Verdana"/>
              </a:rPr>
              <a:t>a</a:t>
            </a:r>
            <a:r>
              <a:rPr sz="1600" spc="-30" dirty="0">
                <a:solidFill>
                  <a:srgbClr val="FFFFFF"/>
                </a:solidFill>
                <a:latin typeface="Verdana"/>
                <a:cs typeface="Verdana"/>
              </a:rPr>
              <a:t>n  </a:t>
            </a:r>
            <a:r>
              <a:rPr sz="1600" spc="85" dirty="0">
                <a:solidFill>
                  <a:srgbClr val="FFFFFF"/>
                </a:solidFill>
                <a:latin typeface="Verdana"/>
                <a:cs typeface="Verdana"/>
              </a:rPr>
              <a:t>pe</a:t>
            </a:r>
            <a:r>
              <a:rPr sz="1600" spc="-200" dirty="0">
                <a:solidFill>
                  <a:srgbClr val="FFFFFF"/>
                </a:solidFill>
                <a:latin typeface="Verdana"/>
                <a:cs typeface="Verdana"/>
              </a:rPr>
              <a:t>r</a:t>
            </a:r>
            <a:r>
              <a:rPr sz="1600" spc="-40" dirty="0">
                <a:solidFill>
                  <a:srgbClr val="FFFFFF"/>
                </a:solidFill>
                <a:latin typeface="Verdana"/>
                <a:cs typeface="Verdana"/>
              </a:rPr>
              <a:t>u</a:t>
            </a:r>
            <a:r>
              <a:rPr sz="1600" spc="-45" dirty="0">
                <a:solidFill>
                  <a:srgbClr val="FFFFFF"/>
                </a:solidFill>
                <a:latin typeface="Verdana"/>
                <a:cs typeface="Verdana"/>
              </a:rPr>
              <a:t>n</a:t>
            </a:r>
            <a:r>
              <a:rPr sz="1600" spc="95" dirty="0">
                <a:solidFill>
                  <a:srgbClr val="FFFFFF"/>
                </a:solidFill>
                <a:latin typeface="Verdana"/>
                <a:cs typeface="Verdana"/>
              </a:rPr>
              <a:t>d</a:t>
            </a:r>
            <a:r>
              <a:rPr sz="1600" spc="120" dirty="0">
                <a:solidFill>
                  <a:srgbClr val="FFFFFF"/>
                </a:solidFill>
                <a:latin typeface="Verdana"/>
                <a:cs typeface="Verdana"/>
              </a:rPr>
              <a:t>a</a:t>
            </a:r>
            <a:r>
              <a:rPr sz="1600" spc="-45" dirty="0">
                <a:solidFill>
                  <a:srgbClr val="FFFFFF"/>
                </a:solidFill>
                <a:latin typeface="Verdana"/>
                <a:cs typeface="Verdana"/>
              </a:rPr>
              <a:t>n</a:t>
            </a:r>
            <a:r>
              <a:rPr sz="1600" spc="70" dirty="0">
                <a:solidFill>
                  <a:srgbClr val="FFFFFF"/>
                </a:solidFill>
                <a:latin typeface="Verdana"/>
                <a:cs typeface="Verdana"/>
              </a:rPr>
              <a:t>g</a:t>
            </a:r>
            <a:r>
              <a:rPr sz="1600" spc="-195" dirty="0">
                <a:solidFill>
                  <a:srgbClr val="FFFFFF"/>
                </a:solidFill>
                <a:latin typeface="Verdana"/>
                <a:cs typeface="Verdana"/>
              </a:rPr>
              <a:t>-</a:t>
            </a:r>
            <a:r>
              <a:rPr sz="1600" spc="-40" dirty="0">
                <a:solidFill>
                  <a:srgbClr val="FFFFFF"/>
                </a:solidFill>
                <a:latin typeface="Verdana"/>
                <a:cs typeface="Verdana"/>
              </a:rPr>
              <a:t>u</a:t>
            </a:r>
            <a:r>
              <a:rPr sz="1600" spc="-45" dirty="0">
                <a:solidFill>
                  <a:srgbClr val="FFFFFF"/>
                </a:solidFill>
                <a:latin typeface="Verdana"/>
                <a:cs typeface="Verdana"/>
              </a:rPr>
              <a:t>n</a:t>
            </a:r>
            <a:r>
              <a:rPr sz="1600" spc="95" dirty="0">
                <a:solidFill>
                  <a:srgbClr val="FFFFFF"/>
                </a:solidFill>
                <a:latin typeface="Verdana"/>
                <a:cs typeface="Verdana"/>
              </a:rPr>
              <a:t>d</a:t>
            </a:r>
            <a:r>
              <a:rPr sz="1600" spc="120" dirty="0">
                <a:solidFill>
                  <a:srgbClr val="FFFFFF"/>
                </a:solidFill>
                <a:latin typeface="Verdana"/>
                <a:cs typeface="Verdana"/>
              </a:rPr>
              <a:t>a</a:t>
            </a:r>
            <a:r>
              <a:rPr sz="1600" spc="-45" dirty="0">
                <a:solidFill>
                  <a:srgbClr val="FFFFFF"/>
                </a:solidFill>
                <a:latin typeface="Verdana"/>
                <a:cs typeface="Verdana"/>
              </a:rPr>
              <a:t>n</a:t>
            </a:r>
            <a:r>
              <a:rPr sz="1600" spc="70" dirty="0">
                <a:solidFill>
                  <a:srgbClr val="FFFFFF"/>
                </a:solidFill>
                <a:latin typeface="Verdana"/>
                <a:cs typeface="Verdana"/>
              </a:rPr>
              <a:t>g</a:t>
            </a:r>
            <a:r>
              <a:rPr sz="1600" spc="120" dirty="0">
                <a:solidFill>
                  <a:srgbClr val="FFFFFF"/>
                </a:solidFill>
                <a:latin typeface="Verdana"/>
                <a:cs typeface="Verdana"/>
              </a:rPr>
              <a:t>a</a:t>
            </a:r>
            <a:r>
              <a:rPr sz="1600" spc="-40" dirty="0">
                <a:solidFill>
                  <a:srgbClr val="FFFFFF"/>
                </a:solidFill>
                <a:latin typeface="Verdana"/>
                <a:cs typeface="Verdana"/>
              </a:rPr>
              <a:t>n</a:t>
            </a:r>
            <a:r>
              <a:rPr sz="1600" spc="-125" dirty="0">
                <a:solidFill>
                  <a:srgbClr val="FFFFFF"/>
                </a:solidFill>
                <a:latin typeface="Verdana"/>
                <a:cs typeface="Verdana"/>
              </a:rPr>
              <a:t> </a:t>
            </a:r>
            <a:r>
              <a:rPr sz="1600" spc="-10" dirty="0">
                <a:solidFill>
                  <a:srgbClr val="FFFFFF"/>
                </a:solidFill>
                <a:latin typeface="Verdana"/>
                <a:cs typeface="Verdana"/>
              </a:rPr>
              <a:t>te</a:t>
            </a:r>
            <a:r>
              <a:rPr sz="1600" spc="-40" dirty="0">
                <a:solidFill>
                  <a:srgbClr val="FFFFFF"/>
                </a:solidFill>
                <a:latin typeface="Verdana"/>
                <a:cs typeface="Verdana"/>
              </a:rPr>
              <a:t>n</a:t>
            </a:r>
            <a:r>
              <a:rPr sz="1600" spc="-5" dirty="0">
                <a:solidFill>
                  <a:srgbClr val="FFFFFF"/>
                </a:solidFill>
                <a:latin typeface="Verdana"/>
                <a:cs typeface="Verdana"/>
              </a:rPr>
              <a:t>ta</a:t>
            </a:r>
            <a:r>
              <a:rPr sz="1600" dirty="0">
                <a:solidFill>
                  <a:srgbClr val="FFFFFF"/>
                </a:solidFill>
                <a:latin typeface="Verdana"/>
                <a:cs typeface="Verdana"/>
              </a:rPr>
              <a:t>n</a:t>
            </a:r>
            <a:r>
              <a:rPr sz="1600" spc="55" dirty="0">
                <a:solidFill>
                  <a:srgbClr val="FFFFFF"/>
                </a:solidFill>
                <a:latin typeface="Verdana"/>
                <a:cs typeface="Verdana"/>
              </a:rPr>
              <a:t>g  </a:t>
            </a:r>
            <a:r>
              <a:rPr sz="1600" spc="25" dirty="0">
                <a:solidFill>
                  <a:srgbClr val="FFFFFF"/>
                </a:solidFill>
                <a:latin typeface="Verdana"/>
                <a:cs typeface="Verdana"/>
              </a:rPr>
              <a:t>pelayanan</a:t>
            </a:r>
            <a:r>
              <a:rPr sz="1600" spc="-135" dirty="0">
                <a:solidFill>
                  <a:srgbClr val="FFFFFF"/>
                </a:solidFill>
                <a:latin typeface="Verdana"/>
                <a:cs typeface="Verdana"/>
              </a:rPr>
              <a:t> </a:t>
            </a:r>
            <a:r>
              <a:rPr sz="1600" spc="-60" dirty="0">
                <a:solidFill>
                  <a:srgbClr val="FFFFFF"/>
                </a:solidFill>
                <a:latin typeface="Verdana"/>
                <a:cs typeface="Verdana"/>
              </a:rPr>
              <a:t>publik.</a:t>
            </a:r>
            <a:endParaRPr sz="1600">
              <a:latin typeface="Verdana"/>
              <a:cs typeface="Verdana"/>
            </a:endParaRPr>
          </a:p>
        </p:txBody>
      </p:sp>
      <p:sp>
        <p:nvSpPr>
          <p:cNvPr id="9" name="object 9"/>
          <p:cNvSpPr/>
          <p:nvPr/>
        </p:nvSpPr>
        <p:spPr>
          <a:xfrm>
            <a:off x="8727020" y="1929231"/>
            <a:ext cx="3291204" cy="1375410"/>
          </a:xfrm>
          <a:custGeom>
            <a:avLst/>
            <a:gdLst/>
            <a:ahLst/>
            <a:cxnLst/>
            <a:rect l="l" t="t" r="r" b="b"/>
            <a:pathLst>
              <a:path w="3291204" h="1375410">
                <a:moveTo>
                  <a:pt x="3290658" y="0"/>
                </a:moveTo>
                <a:lnTo>
                  <a:pt x="0" y="0"/>
                </a:lnTo>
                <a:lnTo>
                  <a:pt x="0" y="1374952"/>
                </a:lnTo>
                <a:lnTo>
                  <a:pt x="3290658" y="1374952"/>
                </a:lnTo>
                <a:lnTo>
                  <a:pt x="3290658" y="0"/>
                </a:lnTo>
                <a:close/>
              </a:path>
            </a:pathLst>
          </a:custGeom>
          <a:solidFill>
            <a:srgbClr val="1D3166"/>
          </a:solidFill>
        </p:spPr>
        <p:txBody>
          <a:bodyPr wrap="square" lIns="0" tIns="0" rIns="0" bIns="0" rtlCol="0"/>
          <a:lstStyle/>
          <a:p>
            <a:endParaRPr/>
          </a:p>
        </p:txBody>
      </p:sp>
      <p:sp>
        <p:nvSpPr>
          <p:cNvPr id="10" name="object 10"/>
          <p:cNvSpPr txBox="1"/>
          <p:nvPr/>
        </p:nvSpPr>
        <p:spPr>
          <a:xfrm>
            <a:off x="8727020" y="1929231"/>
            <a:ext cx="3291204" cy="1375410"/>
          </a:xfrm>
          <a:prstGeom prst="rect">
            <a:avLst/>
          </a:prstGeom>
          <a:ln w="12700">
            <a:solidFill>
              <a:srgbClr val="2F528F"/>
            </a:solidFill>
          </a:ln>
        </p:spPr>
        <p:txBody>
          <a:bodyPr vert="horz" wrap="square" lIns="0" tIns="2540" rIns="0" bIns="0" rtlCol="0">
            <a:spAutoFit/>
          </a:bodyPr>
          <a:lstStyle/>
          <a:p>
            <a:pPr>
              <a:lnSpc>
                <a:spcPct val="100000"/>
              </a:lnSpc>
              <a:spcBef>
                <a:spcPts val="20"/>
              </a:spcBef>
            </a:pPr>
            <a:endParaRPr sz="2250">
              <a:latin typeface="Times New Roman"/>
              <a:cs typeface="Times New Roman"/>
            </a:endParaRPr>
          </a:p>
          <a:p>
            <a:pPr marL="99060" marR="91440" algn="ctr">
              <a:lnSpc>
                <a:spcPts val="1900"/>
              </a:lnSpc>
            </a:pPr>
            <a:r>
              <a:rPr sz="1600" spc="55" dirty="0">
                <a:solidFill>
                  <a:srgbClr val="FFFFFF"/>
                </a:solidFill>
                <a:latin typeface="Verdana"/>
                <a:cs typeface="Verdana"/>
              </a:rPr>
              <a:t>O</a:t>
            </a:r>
            <a:r>
              <a:rPr sz="1600" spc="45" dirty="0">
                <a:solidFill>
                  <a:srgbClr val="FFFFFF"/>
                </a:solidFill>
                <a:latin typeface="Verdana"/>
                <a:cs typeface="Verdana"/>
              </a:rPr>
              <a:t>P</a:t>
            </a:r>
            <a:r>
              <a:rPr sz="1600" spc="-45" dirty="0">
                <a:solidFill>
                  <a:srgbClr val="FFFFFF"/>
                </a:solidFill>
                <a:latin typeface="Verdana"/>
                <a:cs typeface="Verdana"/>
              </a:rPr>
              <a:t>D</a:t>
            </a:r>
            <a:r>
              <a:rPr sz="1600" spc="-130" dirty="0">
                <a:solidFill>
                  <a:srgbClr val="FFFFFF"/>
                </a:solidFill>
                <a:latin typeface="Verdana"/>
                <a:cs typeface="Verdana"/>
              </a:rPr>
              <a:t> </a:t>
            </a:r>
            <a:r>
              <a:rPr sz="1600" spc="40" dirty="0">
                <a:solidFill>
                  <a:srgbClr val="FFFFFF"/>
                </a:solidFill>
                <a:latin typeface="Verdana"/>
                <a:cs typeface="Verdana"/>
              </a:rPr>
              <a:t>J</a:t>
            </a:r>
            <a:r>
              <a:rPr sz="1600" spc="125" dirty="0">
                <a:solidFill>
                  <a:srgbClr val="FFFFFF"/>
                </a:solidFill>
                <a:latin typeface="Verdana"/>
                <a:cs typeface="Verdana"/>
              </a:rPr>
              <a:t>a</a:t>
            </a:r>
            <a:r>
              <a:rPr sz="1600" spc="-215" dirty="0">
                <a:solidFill>
                  <a:srgbClr val="FFFFFF"/>
                </a:solidFill>
                <a:latin typeface="Verdana"/>
                <a:cs typeface="Verdana"/>
              </a:rPr>
              <a:t>s</a:t>
            </a:r>
            <a:r>
              <a:rPr sz="1600" spc="130" dirty="0">
                <a:solidFill>
                  <a:srgbClr val="FFFFFF"/>
                </a:solidFill>
                <a:latin typeface="Verdana"/>
                <a:cs typeface="Verdana"/>
              </a:rPr>
              <a:t>a</a:t>
            </a:r>
            <a:r>
              <a:rPr sz="1600" spc="-130" dirty="0">
                <a:solidFill>
                  <a:srgbClr val="FFFFFF"/>
                </a:solidFill>
                <a:latin typeface="Verdana"/>
                <a:cs typeface="Verdana"/>
              </a:rPr>
              <a:t> </a:t>
            </a:r>
            <a:r>
              <a:rPr sz="1600" spc="-45" dirty="0">
                <a:solidFill>
                  <a:srgbClr val="FFFFFF"/>
                </a:solidFill>
                <a:latin typeface="Verdana"/>
                <a:cs typeface="Verdana"/>
              </a:rPr>
              <a:t>Kon</a:t>
            </a:r>
            <a:r>
              <a:rPr sz="1600" spc="-175" dirty="0">
                <a:solidFill>
                  <a:srgbClr val="FFFFFF"/>
                </a:solidFill>
                <a:latin typeface="Verdana"/>
                <a:cs typeface="Verdana"/>
              </a:rPr>
              <a:t>s</a:t>
            </a:r>
            <a:r>
              <a:rPr sz="1600" spc="-140" dirty="0">
                <a:solidFill>
                  <a:srgbClr val="FFFFFF"/>
                </a:solidFill>
                <a:latin typeface="Verdana"/>
                <a:cs typeface="Verdana"/>
              </a:rPr>
              <a:t>t</a:t>
            </a:r>
            <a:r>
              <a:rPr sz="1600" spc="-200" dirty="0">
                <a:solidFill>
                  <a:srgbClr val="FFFFFF"/>
                </a:solidFill>
                <a:latin typeface="Verdana"/>
                <a:cs typeface="Verdana"/>
              </a:rPr>
              <a:t>r</a:t>
            </a:r>
            <a:r>
              <a:rPr sz="1600" spc="-40" dirty="0">
                <a:solidFill>
                  <a:srgbClr val="FFFFFF"/>
                </a:solidFill>
                <a:latin typeface="Verdana"/>
                <a:cs typeface="Verdana"/>
              </a:rPr>
              <a:t>u</a:t>
            </a:r>
            <a:r>
              <a:rPr sz="1600" spc="-150" dirty="0">
                <a:solidFill>
                  <a:srgbClr val="FFFFFF"/>
                </a:solidFill>
                <a:latin typeface="Verdana"/>
                <a:cs typeface="Verdana"/>
              </a:rPr>
              <a:t>k</a:t>
            </a:r>
            <a:r>
              <a:rPr sz="1600" spc="-170" dirty="0">
                <a:solidFill>
                  <a:srgbClr val="FFFFFF"/>
                </a:solidFill>
                <a:latin typeface="Verdana"/>
                <a:cs typeface="Verdana"/>
              </a:rPr>
              <a:t>si</a:t>
            </a:r>
            <a:r>
              <a:rPr sz="1600" spc="-125" dirty="0">
                <a:solidFill>
                  <a:srgbClr val="FFFFFF"/>
                </a:solidFill>
                <a:latin typeface="Verdana"/>
                <a:cs typeface="Verdana"/>
              </a:rPr>
              <a:t> </a:t>
            </a:r>
            <a:r>
              <a:rPr sz="1600" spc="10" dirty="0">
                <a:solidFill>
                  <a:srgbClr val="FFFFFF"/>
                </a:solidFill>
                <a:latin typeface="Verdana"/>
                <a:cs typeface="Verdana"/>
              </a:rPr>
              <a:t>me</a:t>
            </a:r>
            <a:r>
              <a:rPr sz="1600" spc="-114" dirty="0">
                <a:solidFill>
                  <a:srgbClr val="FFFFFF"/>
                </a:solidFill>
                <a:latin typeface="Verdana"/>
                <a:cs typeface="Verdana"/>
              </a:rPr>
              <a:t>l</a:t>
            </a:r>
            <a:r>
              <a:rPr sz="1600" spc="120" dirty="0">
                <a:solidFill>
                  <a:srgbClr val="FFFFFF"/>
                </a:solidFill>
                <a:latin typeface="Verdana"/>
                <a:cs typeface="Verdana"/>
              </a:rPr>
              <a:t>a</a:t>
            </a:r>
            <a:r>
              <a:rPr sz="1600" spc="-150" dirty="0">
                <a:solidFill>
                  <a:srgbClr val="FFFFFF"/>
                </a:solidFill>
                <a:latin typeface="Verdana"/>
                <a:cs typeface="Verdana"/>
              </a:rPr>
              <a:t>k</a:t>
            </a:r>
            <a:r>
              <a:rPr sz="1600" spc="-40" dirty="0">
                <a:solidFill>
                  <a:srgbClr val="FFFFFF"/>
                </a:solidFill>
                <a:latin typeface="Verdana"/>
                <a:cs typeface="Verdana"/>
              </a:rPr>
              <a:t>u</a:t>
            </a:r>
            <a:r>
              <a:rPr sz="1600" spc="-150" dirty="0">
                <a:solidFill>
                  <a:srgbClr val="FFFFFF"/>
                </a:solidFill>
                <a:latin typeface="Verdana"/>
                <a:cs typeface="Verdana"/>
              </a:rPr>
              <a:t>k</a:t>
            </a:r>
            <a:r>
              <a:rPr sz="1600" spc="120" dirty="0">
                <a:solidFill>
                  <a:srgbClr val="FFFFFF"/>
                </a:solidFill>
                <a:latin typeface="Verdana"/>
                <a:cs typeface="Verdana"/>
              </a:rPr>
              <a:t>a</a:t>
            </a:r>
            <a:r>
              <a:rPr sz="1600" spc="-30" dirty="0">
                <a:solidFill>
                  <a:srgbClr val="FFFFFF"/>
                </a:solidFill>
                <a:latin typeface="Verdana"/>
                <a:cs typeface="Verdana"/>
              </a:rPr>
              <a:t>n  </a:t>
            </a:r>
            <a:r>
              <a:rPr sz="1600" spc="35" dirty="0">
                <a:solidFill>
                  <a:srgbClr val="FFFFFF"/>
                </a:solidFill>
                <a:latin typeface="Verdana"/>
                <a:cs typeface="Verdana"/>
              </a:rPr>
              <a:t>v</a:t>
            </a:r>
            <a:r>
              <a:rPr sz="1600" spc="25" dirty="0">
                <a:solidFill>
                  <a:srgbClr val="FFFFFF"/>
                </a:solidFill>
                <a:latin typeface="Verdana"/>
                <a:cs typeface="Verdana"/>
              </a:rPr>
              <a:t>a</a:t>
            </a:r>
            <a:r>
              <a:rPr sz="1600" spc="-120" dirty="0">
                <a:solidFill>
                  <a:srgbClr val="FFFFFF"/>
                </a:solidFill>
                <a:latin typeface="Verdana"/>
                <a:cs typeface="Verdana"/>
              </a:rPr>
              <a:t>li</a:t>
            </a:r>
            <a:r>
              <a:rPr sz="1600" spc="95" dirty="0">
                <a:solidFill>
                  <a:srgbClr val="FFFFFF"/>
                </a:solidFill>
                <a:latin typeface="Verdana"/>
                <a:cs typeface="Verdana"/>
              </a:rPr>
              <a:t>d</a:t>
            </a:r>
            <a:r>
              <a:rPr sz="1600" spc="120" dirty="0">
                <a:solidFill>
                  <a:srgbClr val="FFFFFF"/>
                </a:solidFill>
                <a:latin typeface="Verdana"/>
                <a:cs typeface="Verdana"/>
              </a:rPr>
              <a:t>a</a:t>
            </a:r>
            <a:r>
              <a:rPr sz="1600" spc="-215" dirty="0">
                <a:solidFill>
                  <a:srgbClr val="FFFFFF"/>
                </a:solidFill>
                <a:latin typeface="Verdana"/>
                <a:cs typeface="Verdana"/>
              </a:rPr>
              <a:t>s</a:t>
            </a:r>
            <a:r>
              <a:rPr sz="1600" spc="-120" dirty="0">
                <a:solidFill>
                  <a:srgbClr val="FFFFFF"/>
                </a:solidFill>
                <a:latin typeface="Verdana"/>
                <a:cs typeface="Verdana"/>
              </a:rPr>
              <a:t>i </a:t>
            </a:r>
            <a:r>
              <a:rPr sz="1600" spc="-130" dirty="0">
                <a:solidFill>
                  <a:srgbClr val="FFFFFF"/>
                </a:solidFill>
                <a:latin typeface="Verdana"/>
                <a:cs typeface="Verdana"/>
              </a:rPr>
              <a:t>su</a:t>
            </a:r>
            <a:r>
              <a:rPr sz="1600" spc="85" dirty="0">
                <a:solidFill>
                  <a:srgbClr val="FFFFFF"/>
                </a:solidFill>
                <a:latin typeface="Verdana"/>
                <a:cs typeface="Verdana"/>
              </a:rPr>
              <a:t>b</a:t>
            </a:r>
            <a:r>
              <a:rPr sz="1600" spc="-175" dirty="0">
                <a:solidFill>
                  <a:srgbClr val="FFFFFF"/>
                </a:solidFill>
                <a:latin typeface="Verdana"/>
                <a:cs typeface="Verdana"/>
              </a:rPr>
              <a:t>s</a:t>
            </a:r>
            <a:r>
              <a:rPr sz="1600" spc="-140" dirty="0">
                <a:solidFill>
                  <a:srgbClr val="FFFFFF"/>
                </a:solidFill>
                <a:latin typeface="Verdana"/>
                <a:cs typeface="Verdana"/>
              </a:rPr>
              <a:t>t</a:t>
            </a:r>
            <a:r>
              <a:rPr sz="1600" spc="120" dirty="0">
                <a:solidFill>
                  <a:srgbClr val="FFFFFF"/>
                </a:solidFill>
                <a:latin typeface="Verdana"/>
                <a:cs typeface="Verdana"/>
              </a:rPr>
              <a:t>a</a:t>
            </a:r>
            <a:r>
              <a:rPr sz="1600" spc="-45" dirty="0">
                <a:solidFill>
                  <a:srgbClr val="FFFFFF"/>
                </a:solidFill>
                <a:latin typeface="Verdana"/>
                <a:cs typeface="Verdana"/>
              </a:rPr>
              <a:t>n</a:t>
            </a:r>
            <a:r>
              <a:rPr sz="1600" spc="-170" dirty="0">
                <a:solidFill>
                  <a:srgbClr val="FFFFFF"/>
                </a:solidFill>
                <a:latin typeface="Verdana"/>
                <a:cs typeface="Verdana"/>
              </a:rPr>
              <a:t>si</a:t>
            </a:r>
            <a:r>
              <a:rPr sz="1600" spc="-120" dirty="0">
                <a:solidFill>
                  <a:srgbClr val="FFFFFF"/>
                </a:solidFill>
                <a:latin typeface="Verdana"/>
                <a:cs typeface="Verdana"/>
              </a:rPr>
              <a:t> </a:t>
            </a:r>
            <a:r>
              <a:rPr sz="1600" spc="85" dirty="0">
                <a:solidFill>
                  <a:srgbClr val="FFFFFF"/>
                </a:solidFill>
                <a:latin typeface="Verdana"/>
                <a:cs typeface="Verdana"/>
              </a:rPr>
              <a:t>pe</a:t>
            </a:r>
            <a:r>
              <a:rPr sz="1600" spc="-45" dirty="0">
                <a:solidFill>
                  <a:srgbClr val="FFFFFF"/>
                </a:solidFill>
                <a:latin typeface="Verdana"/>
                <a:cs typeface="Verdana"/>
              </a:rPr>
              <a:t>n</a:t>
            </a:r>
            <a:r>
              <a:rPr sz="1600" spc="70" dirty="0">
                <a:solidFill>
                  <a:srgbClr val="FFFFFF"/>
                </a:solidFill>
                <a:latin typeface="Verdana"/>
                <a:cs typeface="Verdana"/>
              </a:rPr>
              <a:t>g</a:t>
            </a:r>
            <a:r>
              <a:rPr sz="1600" spc="120" dirty="0">
                <a:solidFill>
                  <a:srgbClr val="FFFFFF"/>
                </a:solidFill>
                <a:latin typeface="Verdana"/>
                <a:cs typeface="Verdana"/>
              </a:rPr>
              <a:t>a</a:t>
            </a:r>
            <a:r>
              <a:rPr sz="1600" spc="95" dirty="0">
                <a:solidFill>
                  <a:srgbClr val="FFFFFF"/>
                </a:solidFill>
                <a:latin typeface="Verdana"/>
                <a:cs typeface="Verdana"/>
              </a:rPr>
              <a:t>d</a:t>
            </a:r>
            <a:r>
              <a:rPr sz="1600" spc="-40" dirty="0">
                <a:solidFill>
                  <a:srgbClr val="FFFFFF"/>
                </a:solidFill>
                <a:latin typeface="Verdana"/>
                <a:cs typeface="Verdana"/>
              </a:rPr>
              <a:t>u</a:t>
            </a:r>
            <a:r>
              <a:rPr sz="1600" spc="120" dirty="0">
                <a:solidFill>
                  <a:srgbClr val="FFFFFF"/>
                </a:solidFill>
                <a:latin typeface="Verdana"/>
                <a:cs typeface="Verdana"/>
              </a:rPr>
              <a:t>a</a:t>
            </a:r>
            <a:r>
              <a:rPr sz="1600" spc="-30" dirty="0">
                <a:solidFill>
                  <a:srgbClr val="FFFFFF"/>
                </a:solidFill>
                <a:latin typeface="Verdana"/>
                <a:cs typeface="Verdana"/>
              </a:rPr>
              <a:t>n  </a:t>
            </a:r>
            <a:r>
              <a:rPr sz="1600" spc="-35" dirty="0">
                <a:solidFill>
                  <a:srgbClr val="FFFFFF"/>
                </a:solidFill>
                <a:latin typeface="Verdana"/>
                <a:cs typeface="Verdana"/>
              </a:rPr>
              <a:t>masyarakat</a:t>
            </a:r>
            <a:endParaRPr sz="1600">
              <a:latin typeface="Verdana"/>
              <a:cs typeface="Verdana"/>
            </a:endParaRPr>
          </a:p>
        </p:txBody>
      </p:sp>
      <p:grpSp>
        <p:nvGrpSpPr>
          <p:cNvPr id="11" name="object 11"/>
          <p:cNvGrpSpPr/>
          <p:nvPr/>
        </p:nvGrpSpPr>
        <p:grpSpPr>
          <a:xfrm>
            <a:off x="500292" y="2573845"/>
            <a:ext cx="8227059" cy="2996565"/>
            <a:chOff x="500292" y="2573845"/>
            <a:chExt cx="8227059" cy="2996565"/>
          </a:xfrm>
        </p:grpSpPr>
        <p:sp>
          <p:nvSpPr>
            <p:cNvPr id="12" name="object 12"/>
            <p:cNvSpPr/>
            <p:nvPr/>
          </p:nvSpPr>
          <p:spPr>
            <a:xfrm>
              <a:off x="3500285" y="2573908"/>
              <a:ext cx="1129030" cy="85725"/>
            </a:xfrm>
            <a:custGeom>
              <a:avLst/>
              <a:gdLst/>
              <a:ahLst/>
              <a:cxnLst/>
              <a:rect l="l" t="t" r="r" b="b"/>
              <a:pathLst>
                <a:path w="1129029" h="85725">
                  <a:moveTo>
                    <a:pt x="1100362" y="28575"/>
                  </a:moveTo>
                  <a:lnTo>
                    <a:pt x="1057414" y="28575"/>
                  </a:lnTo>
                  <a:lnTo>
                    <a:pt x="1057440" y="57150"/>
                  </a:lnTo>
                  <a:lnTo>
                    <a:pt x="1043152" y="57161"/>
                  </a:lnTo>
                  <a:lnTo>
                    <a:pt x="1043177" y="85725"/>
                  </a:lnTo>
                  <a:lnTo>
                    <a:pt x="1128864" y="42799"/>
                  </a:lnTo>
                  <a:lnTo>
                    <a:pt x="1100362" y="28575"/>
                  </a:lnTo>
                  <a:close/>
                </a:path>
                <a:path w="1129029" h="85725">
                  <a:moveTo>
                    <a:pt x="1043127" y="28586"/>
                  </a:moveTo>
                  <a:lnTo>
                    <a:pt x="0" y="29413"/>
                  </a:lnTo>
                  <a:lnTo>
                    <a:pt x="25" y="57988"/>
                  </a:lnTo>
                  <a:lnTo>
                    <a:pt x="1043152" y="57161"/>
                  </a:lnTo>
                  <a:lnTo>
                    <a:pt x="1043127" y="28586"/>
                  </a:lnTo>
                  <a:close/>
                </a:path>
                <a:path w="1129029" h="85725">
                  <a:moveTo>
                    <a:pt x="1057414" y="28575"/>
                  </a:moveTo>
                  <a:lnTo>
                    <a:pt x="1043127" y="28586"/>
                  </a:lnTo>
                  <a:lnTo>
                    <a:pt x="1043152" y="57161"/>
                  </a:lnTo>
                  <a:lnTo>
                    <a:pt x="1057440" y="57150"/>
                  </a:lnTo>
                  <a:lnTo>
                    <a:pt x="1057414" y="28575"/>
                  </a:lnTo>
                  <a:close/>
                </a:path>
                <a:path w="1129029" h="85725">
                  <a:moveTo>
                    <a:pt x="1043101" y="0"/>
                  </a:moveTo>
                  <a:lnTo>
                    <a:pt x="1043127" y="28586"/>
                  </a:lnTo>
                  <a:lnTo>
                    <a:pt x="1100362" y="28575"/>
                  </a:lnTo>
                  <a:lnTo>
                    <a:pt x="1043101" y="0"/>
                  </a:lnTo>
                  <a:close/>
                </a:path>
              </a:pathLst>
            </a:custGeom>
            <a:solidFill>
              <a:srgbClr val="FEB813"/>
            </a:solidFill>
          </p:spPr>
          <p:txBody>
            <a:bodyPr wrap="square" lIns="0" tIns="0" rIns="0" bIns="0" rtlCol="0"/>
            <a:lstStyle/>
            <a:p>
              <a:endParaRPr/>
            </a:p>
          </p:txBody>
        </p:sp>
        <p:sp>
          <p:nvSpPr>
            <p:cNvPr id="13" name="object 13"/>
            <p:cNvSpPr/>
            <p:nvPr/>
          </p:nvSpPr>
          <p:spPr>
            <a:xfrm>
              <a:off x="8115299" y="2573845"/>
              <a:ext cx="612140" cy="85725"/>
            </a:xfrm>
            <a:custGeom>
              <a:avLst/>
              <a:gdLst/>
              <a:ahLst/>
              <a:cxnLst/>
              <a:rect l="l" t="t" r="r" b="b"/>
              <a:pathLst>
                <a:path w="612140" h="85725">
                  <a:moveTo>
                    <a:pt x="525995" y="0"/>
                  </a:moveTo>
                  <a:lnTo>
                    <a:pt x="525995" y="85725"/>
                  </a:lnTo>
                  <a:lnTo>
                    <a:pt x="583145" y="57150"/>
                  </a:lnTo>
                  <a:lnTo>
                    <a:pt x="540283" y="57150"/>
                  </a:lnTo>
                  <a:lnTo>
                    <a:pt x="540283" y="28575"/>
                  </a:lnTo>
                  <a:lnTo>
                    <a:pt x="583145" y="28575"/>
                  </a:lnTo>
                  <a:lnTo>
                    <a:pt x="525995" y="0"/>
                  </a:lnTo>
                  <a:close/>
                </a:path>
                <a:path w="612140" h="85725">
                  <a:moveTo>
                    <a:pt x="525995" y="28575"/>
                  </a:moveTo>
                  <a:lnTo>
                    <a:pt x="0" y="28575"/>
                  </a:lnTo>
                  <a:lnTo>
                    <a:pt x="0" y="57150"/>
                  </a:lnTo>
                  <a:lnTo>
                    <a:pt x="525995" y="57150"/>
                  </a:lnTo>
                  <a:lnTo>
                    <a:pt x="525995" y="28575"/>
                  </a:lnTo>
                  <a:close/>
                </a:path>
                <a:path w="612140" h="85725">
                  <a:moveTo>
                    <a:pt x="583145" y="28575"/>
                  </a:moveTo>
                  <a:lnTo>
                    <a:pt x="540283" y="28575"/>
                  </a:lnTo>
                  <a:lnTo>
                    <a:pt x="540283" y="57150"/>
                  </a:lnTo>
                  <a:lnTo>
                    <a:pt x="583145" y="57150"/>
                  </a:lnTo>
                  <a:lnTo>
                    <a:pt x="611720" y="42862"/>
                  </a:lnTo>
                  <a:lnTo>
                    <a:pt x="583145" y="28575"/>
                  </a:lnTo>
                  <a:close/>
                </a:path>
              </a:pathLst>
            </a:custGeom>
            <a:solidFill>
              <a:srgbClr val="1D3166"/>
            </a:solidFill>
          </p:spPr>
          <p:txBody>
            <a:bodyPr wrap="square" lIns="0" tIns="0" rIns="0" bIns="0" rtlCol="0"/>
            <a:lstStyle/>
            <a:p>
              <a:endParaRPr/>
            </a:p>
          </p:txBody>
        </p:sp>
        <p:sp>
          <p:nvSpPr>
            <p:cNvPr id="14" name="object 14"/>
            <p:cNvSpPr/>
            <p:nvPr/>
          </p:nvSpPr>
          <p:spPr>
            <a:xfrm>
              <a:off x="500292" y="4656073"/>
              <a:ext cx="1752600" cy="914400"/>
            </a:xfrm>
            <a:custGeom>
              <a:avLst/>
              <a:gdLst/>
              <a:ahLst/>
              <a:cxnLst/>
              <a:rect l="l" t="t" r="r" b="b"/>
              <a:pathLst>
                <a:path w="1752600" h="914400">
                  <a:moveTo>
                    <a:pt x="1752370" y="0"/>
                  </a:moveTo>
                  <a:lnTo>
                    <a:pt x="0" y="0"/>
                  </a:lnTo>
                  <a:lnTo>
                    <a:pt x="0" y="914285"/>
                  </a:lnTo>
                  <a:lnTo>
                    <a:pt x="1752370" y="914285"/>
                  </a:lnTo>
                  <a:lnTo>
                    <a:pt x="1752370" y="0"/>
                  </a:lnTo>
                  <a:close/>
                </a:path>
              </a:pathLst>
            </a:custGeom>
            <a:solidFill>
              <a:srgbClr val="FEB813"/>
            </a:solidFill>
          </p:spPr>
          <p:txBody>
            <a:bodyPr wrap="square" lIns="0" tIns="0" rIns="0" bIns="0" rtlCol="0"/>
            <a:lstStyle/>
            <a:p>
              <a:endParaRPr/>
            </a:p>
          </p:txBody>
        </p:sp>
      </p:grpSp>
      <p:sp>
        <p:nvSpPr>
          <p:cNvPr id="15" name="object 15"/>
          <p:cNvSpPr txBox="1"/>
          <p:nvPr/>
        </p:nvSpPr>
        <p:spPr>
          <a:xfrm>
            <a:off x="500292" y="4656073"/>
            <a:ext cx="1752600" cy="824328"/>
          </a:xfrm>
          <a:prstGeom prst="rect">
            <a:avLst/>
          </a:prstGeom>
          <a:ln w="12700">
            <a:solidFill>
              <a:srgbClr val="2F528F"/>
            </a:solidFill>
          </a:ln>
        </p:spPr>
        <p:txBody>
          <a:bodyPr vert="horz" wrap="square" lIns="0" tIns="92075" rIns="0" bIns="0" rtlCol="0">
            <a:spAutoFit/>
          </a:bodyPr>
          <a:lstStyle/>
          <a:p>
            <a:pPr marL="208915" marR="201295" indent="-1270" algn="ctr">
              <a:lnSpc>
                <a:spcPct val="99400"/>
              </a:lnSpc>
              <a:spcBef>
                <a:spcPts val="725"/>
              </a:spcBef>
            </a:pPr>
            <a:r>
              <a:rPr sz="1600" spc="-90" dirty="0" err="1">
                <a:solidFill>
                  <a:srgbClr val="052F57"/>
                </a:solidFill>
                <a:latin typeface="Verdana"/>
                <a:cs typeface="Verdana"/>
              </a:rPr>
              <a:t>Substansi</a:t>
            </a:r>
            <a:r>
              <a:rPr sz="1600" spc="-90" dirty="0">
                <a:solidFill>
                  <a:srgbClr val="052F57"/>
                </a:solidFill>
                <a:latin typeface="Verdana"/>
                <a:cs typeface="Verdana"/>
              </a:rPr>
              <a:t> </a:t>
            </a:r>
            <a:r>
              <a:rPr sz="1600" spc="-85" dirty="0">
                <a:solidFill>
                  <a:srgbClr val="052F57"/>
                </a:solidFill>
                <a:latin typeface="Verdana"/>
                <a:cs typeface="Verdana"/>
              </a:rPr>
              <a:t> </a:t>
            </a:r>
            <a:r>
              <a:rPr sz="1600" spc="85" dirty="0" err="1">
                <a:solidFill>
                  <a:srgbClr val="052F57"/>
                </a:solidFill>
                <a:latin typeface="Verdana"/>
                <a:cs typeface="Verdana"/>
              </a:rPr>
              <a:t>pe</a:t>
            </a:r>
            <a:r>
              <a:rPr sz="1600" spc="-45" dirty="0" err="1">
                <a:solidFill>
                  <a:srgbClr val="052F57"/>
                </a:solidFill>
                <a:latin typeface="Verdana"/>
                <a:cs typeface="Verdana"/>
              </a:rPr>
              <a:t>n</a:t>
            </a:r>
            <a:r>
              <a:rPr sz="1600" spc="70" dirty="0" err="1">
                <a:solidFill>
                  <a:srgbClr val="052F57"/>
                </a:solidFill>
                <a:latin typeface="Verdana"/>
                <a:cs typeface="Verdana"/>
              </a:rPr>
              <a:t>g</a:t>
            </a:r>
            <a:r>
              <a:rPr sz="1600" spc="120" dirty="0" err="1">
                <a:solidFill>
                  <a:srgbClr val="052F57"/>
                </a:solidFill>
                <a:latin typeface="Verdana"/>
                <a:cs typeface="Verdana"/>
              </a:rPr>
              <a:t>a</a:t>
            </a:r>
            <a:r>
              <a:rPr sz="1600" spc="95" dirty="0" err="1">
                <a:solidFill>
                  <a:srgbClr val="052F57"/>
                </a:solidFill>
                <a:latin typeface="Verdana"/>
                <a:cs typeface="Verdana"/>
              </a:rPr>
              <a:t>d</a:t>
            </a:r>
            <a:r>
              <a:rPr sz="1600" spc="-40" dirty="0" err="1">
                <a:solidFill>
                  <a:srgbClr val="052F57"/>
                </a:solidFill>
                <a:latin typeface="Verdana"/>
                <a:cs typeface="Verdana"/>
              </a:rPr>
              <a:t>u</a:t>
            </a:r>
            <a:r>
              <a:rPr sz="1600" spc="120" dirty="0" err="1">
                <a:solidFill>
                  <a:srgbClr val="052F57"/>
                </a:solidFill>
                <a:latin typeface="Verdana"/>
                <a:cs typeface="Verdana"/>
              </a:rPr>
              <a:t>a</a:t>
            </a:r>
            <a:r>
              <a:rPr sz="1600" spc="-30" dirty="0" err="1">
                <a:solidFill>
                  <a:srgbClr val="052F57"/>
                </a:solidFill>
                <a:latin typeface="Verdana"/>
                <a:cs typeface="Verdana"/>
              </a:rPr>
              <a:t>n</a:t>
            </a:r>
            <a:r>
              <a:rPr sz="1600" spc="-30" dirty="0">
                <a:solidFill>
                  <a:srgbClr val="052F57"/>
                </a:solidFill>
                <a:latin typeface="Verdana"/>
                <a:cs typeface="Verdana"/>
              </a:rPr>
              <a:t>  </a:t>
            </a:r>
            <a:r>
              <a:rPr sz="1600" spc="-50" dirty="0">
                <a:solidFill>
                  <a:srgbClr val="052F57"/>
                </a:solidFill>
                <a:latin typeface="Verdana"/>
                <a:cs typeface="Verdana"/>
              </a:rPr>
              <a:t>meliputi</a:t>
            </a:r>
            <a:endParaRPr sz="1600" dirty="0">
              <a:latin typeface="Verdana"/>
              <a:cs typeface="Verdana"/>
            </a:endParaRPr>
          </a:p>
        </p:txBody>
      </p:sp>
      <p:graphicFrame>
        <p:nvGraphicFramePr>
          <p:cNvPr id="16" name="object 16"/>
          <p:cNvGraphicFramePr>
            <a:graphicFrameLocks noGrp="1"/>
          </p:cNvGraphicFramePr>
          <p:nvPr/>
        </p:nvGraphicFramePr>
        <p:xfrm>
          <a:off x="2763481" y="3686467"/>
          <a:ext cx="1839595" cy="2952266"/>
        </p:xfrm>
        <a:graphic>
          <a:graphicData uri="http://schemas.openxmlformats.org/drawingml/2006/table">
            <a:tbl>
              <a:tblPr firstRow="1" bandRow="1">
                <a:tableStyleId>{2D5ABB26-0587-4C30-8999-92F81FD0307C}</a:tableStyleId>
              </a:tblPr>
              <a:tblGrid>
                <a:gridCol w="1610995">
                  <a:extLst>
                    <a:ext uri="{9D8B030D-6E8A-4147-A177-3AD203B41FA5}">
                      <a16:colId xmlns:a16="http://schemas.microsoft.com/office/drawing/2014/main" val="20000"/>
                    </a:ext>
                  </a:extLst>
                </a:gridCol>
                <a:gridCol w="228600">
                  <a:extLst>
                    <a:ext uri="{9D8B030D-6E8A-4147-A177-3AD203B41FA5}">
                      <a16:colId xmlns:a16="http://schemas.microsoft.com/office/drawing/2014/main" val="20001"/>
                    </a:ext>
                  </a:extLst>
                </a:gridCol>
              </a:tblGrid>
              <a:tr h="457149">
                <a:tc rowSpan="2">
                  <a:txBody>
                    <a:bodyPr/>
                    <a:lstStyle/>
                    <a:p>
                      <a:pPr>
                        <a:lnSpc>
                          <a:spcPct val="100000"/>
                        </a:lnSpc>
                        <a:spcBef>
                          <a:spcPts val="45"/>
                        </a:spcBef>
                      </a:pPr>
                      <a:endParaRPr sz="2250" dirty="0">
                        <a:latin typeface="Times New Roman"/>
                        <a:cs typeface="Times New Roman"/>
                      </a:endParaRPr>
                    </a:p>
                    <a:p>
                      <a:pPr marL="211454">
                        <a:lnSpc>
                          <a:spcPct val="100000"/>
                        </a:lnSpc>
                      </a:pPr>
                      <a:r>
                        <a:rPr sz="1600" spc="5" dirty="0">
                          <a:solidFill>
                            <a:srgbClr val="052F57"/>
                          </a:solidFill>
                          <a:latin typeface="Verdana"/>
                          <a:cs typeface="Verdana"/>
                        </a:rPr>
                        <a:t>T</a:t>
                      </a:r>
                      <a:r>
                        <a:rPr sz="1600" spc="-5" dirty="0">
                          <a:solidFill>
                            <a:srgbClr val="052F57"/>
                          </a:solidFill>
                          <a:latin typeface="Verdana"/>
                          <a:cs typeface="Verdana"/>
                        </a:rPr>
                        <a:t>e</a:t>
                      </a:r>
                      <a:r>
                        <a:rPr sz="1600" spc="5" dirty="0">
                          <a:solidFill>
                            <a:srgbClr val="052F57"/>
                          </a:solidFill>
                          <a:latin typeface="Verdana"/>
                          <a:cs typeface="Verdana"/>
                        </a:rPr>
                        <a:t>r</a:t>
                      </a:r>
                      <a:r>
                        <a:rPr sz="1600" spc="-5" dirty="0">
                          <a:solidFill>
                            <a:srgbClr val="052F57"/>
                          </a:solidFill>
                          <a:latin typeface="Verdana"/>
                          <a:cs typeface="Verdana"/>
                        </a:rPr>
                        <a:t>t</a:t>
                      </a:r>
                      <a:r>
                        <a:rPr sz="1600" dirty="0">
                          <a:solidFill>
                            <a:srgbClr val="052F57"/>
                          </a:solidFill>
                          <a:latin typeface="Verdana"/>
                          <a:cs typeface="Verdana"/>
                        </a:rPr>
                        <a:t>ib</a:t>
                      </a:r>
                      <a:r>
                        <a:rPr sz="1600" spc="-130" dirty="0">
                          <a:solidFill>
                            <a:srgbClr val="052F57"/>
                          </a:solidFill>
                          <a:latin typeface="Verdana"/>
                          <a:cs typeface="Verdana"/>
                        </a:rPr>
                        <a:t> </a:t>
                      </a:r>
                      <a:r>
                        <a:rPr sz="1600" dirty="0">
                          <a:solidFill>
                            <a:srgbClr val="052F57"/>
                          </a:solidFill>
                          <a:latin typeface="Verdana"/>
                          <a:cs typeface="Verdana"/>
                        </a:rPr>
                        <a:t>us</a:t>
                      </a:r>
                      <a:r>
                        <a:rPr sz="1600" spc="-10" dirty="0">
                          <a:solidFill>
                            <a:srgbClr val="052F57"/>
                          </a:solidFill>
                          <a:latin typeface="Verdana"/>
                          <a:cs typeface="Verdana"/>
                        </a:rPr>
                        <a:t>a</a:t>
                      </a:r>
                      <a:r>
                        <a:rPr sz="1600" spc="-5" dirty="0">
                          <a:solidFill>
                            <a:srgbClr val="052F57"/>
                          </a:solidFill>
                          <a:latin typeface="Verdana"/>
                          <a:cs typeface="Verdana"/>
                        </a:rPr>
                        <a:t>h</a:t>
                      </a:r>
                      <a:r>
                        <a:rPr sz="1600" dirty="0">
                          <a:solidFill>
                            <a:srgbClr val="052F57"/>
                          </a:solidFill>
                          <a:latin typeface="Verdana"/>
                          <a:cs typeface="Verdana"/>
                        </a:rPr>
                        <a:t>a</a:t>
                      </a:r>
                      <a:endParaRPr sz="1600" dirty="0">
                        <a:latin typeface="Verdana"/>
                        <a:cs typeface="Verdana"/>
                      </a:endParaRPr>
                    </a:p>
                  </a:txBody>
                  <a:tcPr marL="0" marR="0" marT="5715" marB="0">
                    <a:lnL w="19050">
                      <a:solidFill>
                        <a:srgbClr val="2F528F"/>
                      </a:solidFill>
                      <a:prstDash val="solid"/>
                    </a:lnL>
                    <a:lnR w="19050">
                      <a:solidFill>
                        <a:srgbClr val="2F528F"/>
                      </a:solidFill>
                      <a:prstDash val="solid"/>
                    </a:lnR>
                    <a:lnT w="19050">
                      <a:solidFill>
                        <a:srgbClr val="2F528F"/>
                      </a:solidFill>
                      <a:prstDash val="solid"/>
                    </a:lnT>
                    <a:lnB w="19050">
                      <a:solidFill>
                        <a:srgbClr val="2F528F"/>
                      </a:solidFill>
                      <a:prstDash val="solid"/>
                    </a:lnB>
                    <a:solidFill>
                      <a:srgbClr val="FEB813"/>
                    </a:solidFill>
                  </a:tcPr>
                </a:tc>
                <a:tc>
                  <a:txBody>
                    <a:bodyPr/>
                    <a:lstStyle/>
                    <a:p>
                      <a:pPr>
                        <a:lnSpc>
                          <a:spcPct val="100000"/>
                        </a:lnSpc>
                      </a:pPr>
                      <a:endParaRPr sz="1600">
                        <a:latin typeface="Times New Roman"/>
                        <a:cs typeface="Times New Roman"/>
                      </a:endParaRPr>
                    </a:p>
                  </a:txBody>
                  <a:tcPr marL="0" marR="0" marT="0" marB="0">
                    <a:lnL w="19050">
                      <a:solidFill>
                        <a:srgbClr val="2F528F"/>
                      </a:solidFill>
                      <a:prstDash val="solid"/>
                    </a:lnL>
                    <a:lnB w="28575">
                      <a:solidFill>
                        <a:srgbClr val="1D3166"/>
                      </a:solidFill>
                      <a:prstDash val="solid"/>
                    </a:lnB>
                  </a:tcPr>
                </a:tc>
                <a:extLst>
                  <a:ext uri="{0D108BD9-81ED-4DB2-BD59-A6C34878D82A}">
                    <a16:rowId xmlns:a16="http://schemas.microsoft.com/office/drawing/2014/main" val="10000"/>
                  </a:ext>
                </a:extLst>
              </a:tr>
              <a:tr h="457132">
                <a:tc vMerge="1">
                  <a:txBody>
                    <a:bodyPr/>
                    <a:lstStyle/>
                    <a:p>
                      <a:endParaRPr/>
                    </a:p>
                  </a:txBody>
                  <a:tcPr marL="0" marR="0" marT="5715" marB="0">
                    <a:lnL w="19050">
                      <a:solidFill>
                        <a:srgbClr val="2F528F"/>
                      </a:solidFill>
                      <a:prstDash val="solid"/>
                    </a:lnL>
                    <a:lnR w="19050">
                      <a:solidFill>
                        <a:srgbClr val="2F528F"/>
                      </a:solidFill>
                      <a:prstDash val="solid"/>
                    </a:lnR>
                    <a:lnT w="19050">
                      <a:solidFill>
                        <a:srgbClr val="2F528F"/>
                      </a:solidFill>
                      <a:prstDash val="solid"/>
                    </a:lnT>
                    <a:lnB w="19050">
                      <a:solidFill>
                        <a:srgbClr val="2F528F"/>
                      </a:solidFill>
                      <a:prstDash val="solid"/>
                    </a:lnB>
                    <a:solidFill>
                      <a:srgbClr val="FEB813"/>
                    </a:solidFill>
                  </a:tcPr>
                </a:tc>
                <a:tc>
                  <a:txBody>
                    <a:bodyPr/>
                    <a:lstStyle/>
                    <a:p>
                      <a:pPr>
                        <a:lnSpc>
                          <a:spcPct val="100000"/>
                        </a:lnSpc>
                      </a:pPr>
                      <a:endParaRPr sz="1600">
                        <a:latin typeface="Times New Roman"/>
                        <a:cs typeface="Times New Roman"/>
                      </a:endParaRPr>
                    </a:p>
                  </a:txBody>
                  <a:tcPr marL="0" marR="0" marT="0" marB="0">
                    <a:lnL w="19050">
                      <a:solidFill>
                        <a:srgbClr val="2F528F"/>
                      </a:solidFill>
                      <a:prstDash val="solid"/>
                    </a:lnL>
                    <a:lnR w="28575">
                      <a:solidFill>
                        <a:srgbClr val="1D3166"/>
                      </a:solidFill>
                      <a:prstDash val="solid"/>
                    </a:lnR>
                    <a:lnT w="28575">
                      <a:solidFill>
                        <a:srgbClr val="1D3166"/>
                      </a:solidFill>
                      <a:prstDash val="solid"/>
                    </a:lnT>
                  </a:tcPr>
                </a:tc>
                <a:extLst>
                  <a:ext uri="{0D108BD9-81ED-4DB2-BD59-A6C34878D82A}">
                    <a16:rowId xmlns:a16="http://schemas.microsoft.com/office/drawing/2014/main" val="10001"/>
                  </a:ext>
                </a:extLst>
              </a:tr>
              <a:tr h="1123705">
                <a:tc gridSpan="2">
                  <a:txBody>
                    <a:bodyPr/>
                    <a:lstStyle/>
                    <a:p>
                      <a:pPr marL="99695" marR="321310" indent="635" algn="ctr">
                        <a:lnSpc>
                          <a:spcPct val="99400"/>
                        </a:lnSpc>
                        <a:spcBef>
                          <a:spcPts val="1280"/>
                        </a:spcBef>
                      </a:pPr>
                      <a:r>
                        <a:rPr sz="1600" spc="-90" dirty="0">
                          <a:solidFill>
                            <a:srgbClr val="052F57"/>
                          </a:solidFill>
                          <a:latin typeface="Verdana"/>
                          <a:cs typeface="Verdana"/>
                        </a:rPr>
                        <a:t>Tertib </a:t>
                      </a:r>
                      <a:r>
                        <a:rPr sz="1600" spc="-85" dirty="0">
                          <a:solidFill>
                            <a:srgbClr val="052F57"/>
                          </a:solidFill>
                          <a:latin typeface="Verdana"/>
                          <a:cs typeface="Verdana"/>
                        </a:rPr>
                        <a:t> </a:t>
                      </a:r>
                      <a:r>
                        <a:rPr sz="1600" spc="-5" dirty="0">
                          <a:solidFill>
                            <a:srgbClr val="052F57"/>
                          </a:solidFill>
                          <a:latin typeface="Verdana"/>
                          <a:cs typeface="Verdana"/>
                        </a:rPr>
                        <a:t>pen</a:t>
                      </a:r>
                      <a:r>
                        <a:rPr sz="1600" dirty="0">
                          <a:solidFill>
                            <a:srgbClr val="052F57"/>
                          </a:solidFill>
                          <a:latin typeface="Verdana"/>
                          <a:cs typeface="Verdana"/>
                        </a:rPr>
                        <a:t>y</a:t>
                      </a:r>
                      <a:r>
                        <a:rPr sz="1600" spc="-5" dirty="0">
                          <a:solidFill>
                            <a:srgbClr val="052F57"/>
                          </a:solidFill>
                          <a:latin typeface="Verdana"/>
                          <a:cs typeface="Verdana"/>
                        </a:rPr>
                        <a:t>e</a:t>
                      </a:r>
                      <a:r>
                        <a:rPr sz="1600" dirty="0">
                          <a:solidFill>
                            <a:srgbClr val="052F57"/>
                          </a:solidFill>
                          <a:latin typeface="Verdana"/>
                          <a:cs typeface="Verdana"/>
                        </a:rPr>
                        <a:t>l</a:t>
                      </a:r>
                      <a:r>
                        <a:rPr sz="1600" spc="-5" dirty="0">
                          <a:solidFill>
                            <a:srgbClr val="052F57"/>
                          </a:solidFill>
                          <a:latin typeface="Verdana"/>
                          <a:cs typeface="Verdana"/>
                        </a:rPr>
                        <a:t>engg</a:t>
                      </a:r>
                      <a:r>
                        <a:rPr sz="1600" spc="-10" dirty="0">
                          <a:solidFill>
                            <a:srgbClr val="052F57"/>
                          </a:solidFill>
                          <a:latin typeface="Verdana"/>
                          <a:cs typeface="Verdana"/>
                        </a:rPr>
                        <a:t>a</a:t>
                      </a:r>
                      <a:r>
                        <a:rPr sz="1600" dirty="0">
                          <a:solidFill>
                            <a:srgbClr val="052F57"/>
                          </a:solidFill>
                          <a:latin typeface="Verdana"/>
                          <a:cs typeface="Verdana"/>
                        </a:rPr>
                        <a:t>-  raan</a:t>
                      </a:r>
                      <a:endParaRPr sz="1600" dirty="0">
                        <a:latin typeface="Verdana"/>
                        <a:cs typeface="Verdana"/>
                      </a:endParaRPr>
                    </a:p>
                  </a:txBody>
                  <a:tcPr marL="0" marR="0" marT="162560" marB="0">
                    <a:lnR w="28575">
                      <a:solidFill>
                        <a:srgbClr val="1D3166"/>
                      </a:solidFill>
                      <a:prstDash val="solid"/>
                    </a:lnR>
                    <a:lnT w="19050" cap="flat" cmpd="sng" algn="ctr">
                      <a:solidFill>
                        <a:srgbClr val="2F528F"/>
                      </a:solidFill>
                      <a:prstDash val="solid"/>
                      <a:round/>
                      <a:headEnd type="none" w="med" len="med"/>
                      <a:tailEnd type="none" w="med" len="med"/>
                    </a:lnT>
                  </a:tcPr>
                </a:tc>
                <a:tc hMerge="1">
                  <a:txBody>
                    <a:bodyPr/>
                    <a:lstStyle/>
                    <a:p>
                      <a:endParaRPr/>
                    </a:p>
                  </a:txBody>
                  <a:tcPr marL="0" marR="0" marT="0" marB="0"/>
                </a:tc>
                <a:extLst>
                  <a:ext uri="{0D108BD9-81ED-4DB2-BD59-A6C34878D82A}">
                    <a16:rowId xmlns:a16="http://schemas.microsoft.com/office/drawing/2014/main" val="10002"/>
                  </a:ext>
                </a:extLst>
              </a:tr>
              <a:tr h="457143">
                <a:tc rowSpan="2">
                  <a:txBody>
                    <a:bodyPr/>
                    <a:lstStyle/>
                    <a:p>
                      <a:pPr>
                        <a:lnSpc>
                          <a:spcPct val="100000"/>
                        </a:lnSpc>
                        <a:spcBef>
                          <a:spcPts val="35"/>
                        </a:spcBef>
                      </a:pPr>
                      <a:endParaRPr sz="1500" dirty="0">
                        <a:latin typeface="Times New Roman"/>
                        <a:cs typeface="Times New Roman"/>
                      </a:endParaRPr>
                    </a:p>
                    <a:p>
                      <a:pPr marL="117475" marR="109855" indent="422909">
                        <a:lnSpc>
                          <a:spcPts val="1900"/>
                        </a:lnSpc>
                      </a:pPr>
                      <a:r>
                        <a:rPr sz="1600" spc="-90" dirty="0">
                          <a:solidFill>
                            <a:srgbClr val="052F57"/>
                          </a:solidFill>
                          <a:latin typeface="Verdana"/>
                          <a:cs typeface="Verdana"/>
                        </a:rPr>
                        <a:t>Tertib </a:t>
                      </a:r>
                      <a:r>
                        <a:rPr sz="1600" spc="-85" dirty="0">
                          <a:solidFill>
                            <a:srgbClr val="052F57"/>
                          </a:solidFill>
                          <a:latin typeface="Verdana"/>
                          <a:cs typeface="Verdana"/>
                        </a:rPr>
                        <a:t> </a:t>
                      </a:r>
                      <a:r>
                        <a:rPr sz="1600" dirty="0">
                          <a:solidFill>
                            <a:srgbClr val="052F57"/>
                          </a:solidFill>
                          <a:latin typeface="Verdana"/>
                          <a:cs typeface="Verdana"/>
                        </a:rPr>
                        <a:t>P</a:t>
                      </a:r>
                      <a:r>
                        <a:rPr sz="1600" spc="-5" dirty="0">
                          <a:solidFill>
                            <a:srgbClr val="052F57"/>
                          </a:solidFill>
                          <a:latin typeface="Verdana"/>
                          <a:cs typeface="Verdana"/>
                        </a:rPr>
                        <a:t>em</a:t>
                      </a:r>
                      <a:r>
                        <a:rPr sz="1600" spc="-10" dirty="0">
                          <a:solidFill>
                            <a:srgbClr val="052F57"/>
                          </a:solidFill>
                          <a:latin typeface="Verdana"/>
                          <a:cs typeface="Verdana"/>
                        </a:rPr>
                        <a:t>a</a:t>
                      </a:r>
                      <a:r>
                        <a:rPr sz="1600" spc="-5" dirty="0">
                          <a:solidFill>
                            <a:srgbClr val="052F57"/>
                          </a:solidFill>
                          <a:latin typeface="Verdana"/>
                          <a:cs typeface="Verdana"/>
                        </a:rPr>
                        <a:t>nf</a:t>
                      </a:r>
                      <a:r>
                        <a:rPr sz="1600" spc="-10" dirty="0">
                          <a:solidFill>
                            <a:srgbClr val="052F57"/>
                          </a:solidFill>
                          <a:latin typeface="Verdana"/>
                          <a:cs typeface="Verdana"/>
                        </a:rPr>
                        <a:t>aa</a:t>
                      </a:r>
                      <a:r>
                        <a:rPr sz="1600" spc="-5" dirty="0">
                          <a:solidFill>
                            <a:srgbClr val="052F57"/>
                          </a:solidFill>
                          <a:latin typeface="Verdana"/>
                          <a:cs typeface="Verdana"/>
                        </a:rPr>
                        <a:t>t</a:t>
                      </a:r>
                      <a:r>
                        <a:rPr sz="1600" spc="-10" dirty="0">
                          <a:solidFill>
                            <a:srgbClr val="052F57"/>
                          </a:solidFill>
                          <a:latin typeface="Verdana"/>
                          <a:cs typeface="Verdana"/>
                        </a:rPr>
                        <a:t>a</a:t>
                      </a:r>
                      <a:r>
                        <a:rPr sz="1600" dirty="0">
                          <a:solidFill>
                            <a:srgbClr val="052F57"/>
                          </a:solidFill>
                          <a:latin typeface="Verdana"/>
                          <a:cs typeface="Verdana"/>
                        </a:rPr>
                        <a:t>n</a:t>
                      </a:r>
                      <a:endParaRPr sz="1600" dirty="0">
                        <a:latin typeface="Verdana"/>
                        <a:cs typeface="Verdana"/>
                      </a:endParaRPr>
                    </a:p>
                  </a:txBody>
                  <a:tcPr marL="0" marR="0" marT="4445" marB="0">
                    <a:lnL w="19050">
                      <a:solidFill>
                        <a:srgbClr val="2F528F"/>
                      </a:solidFill>
                      <a:prstDash val="solid"/>
                    </a:lnL>
                    <a:lnR w="19050">
                      <a:solidFill>
                        <a:srgbClr val="2F528F"/>
                      </a:solidFill>
                      <a:prstDash val="solid"/>
                    </a:lnR>
                    <a:lnB w="19050">
                      <a:solidFill>
                        <a:srgbClr val="2F528F"/>
                      </a:solidFill>
                      <a:prstDash val="solid"/>
                    </a:lnB>
                    <a:solidFill>
                      <a:srgbClr val="FEB813"/>
                    </a:solidFill>
                  </a:tcPr>
                </a:tc>
                <a:tc>
                  <a:txBody>
                    <a:bodyPr/>
                    <a:lstStyle/>
                    <a:p>
                      <a:pPr>
                        <a:lnSpc>
                          <a:spcPct val="100000"/>
                        </a:lnSpc>
                      </a:pPr>
                      <a:endParaRPr sz="1600">
                        <a:latin typeface="Times New Roman"/>
                        <a:cs typeface="Times New Roman"/>
                      </a:endParaRPr>
                    </a:p>
                  </a:txBody>
                  <a:tcPr marL="0" marR="0" marT="0" marB="0">
                    <a:lnL w="19050">
                      <a:solidFill>
                        <a:srgbClr val="2F528F"/>
                      </a:solidFill>
                      <a:prstDash val="solid"/>
                    </a:lnL>
                    <a:lnR w="28575">
                      <a:solidFill>
                        <a:srgbClr val="1D3166"/>
                      </a:solidFill>
                      <a:prstDash val="solid"/>
                    </a:lnR>
                    <a:lnB w="28575">
                      <a:solidFill>
                        <a:srgbClr val="1D3166"/>
                      </a:solidFill>
                      <a:prstDash val="solid"/>
                    </a:lnB>
                  </a:tcPr>
                </a:tc>
                <a:extLst>
                  <a:ext uri="{0D108BD9-81ED-4DB2-BD59-A6C34878D82A}">
                    <a16:rowId xmlns:a16="http://schemas.microsoft.com/office/drawing/2014/main" val="10003"/>
                  </a:ext>
                </a:extLst>
              </a:tr>
              <a:tr h="457137">
                <a:tc vMerge="1">
                  <a:txBody>
                    <a:bodyPr/>
                    <a:lstStyle/>
                    <a:p>
                      <a:endParaRPr/>
                    </a:p>
                  </a:txBody>
                  <a:tcPr marL="0" marR="0" marT="4445" marB="0">
                    <a:lnL w="19050">
                      <a:solidFill>
                        <a:srgbClr val="2F528F"/>
                      </a:solidFill>
                      <a:prstDash val="solid"/>
                    </a:lnL>
                    <a:lnR w="19050">
                      <a:solidFill>
                        <a:srgbClr val="2F528F"/>
                      </a:solidFill>
                      <a:prstDash val="solid"/>
                    </a:lnR>
                    <a:lnT w="19050">
                      <a:solidFill>
                        <a:srgbClr val="2F528F"/>
                      </a:solidFill>
                      <a:prstDash val="solid"/>
                    </a:lnT>
                    <a:lnB w="19050">
                      <a:solidFill>
                        <a:srgbClr val="2F528F"/>
                      </a:solidFill>
                      <a:prstDash val="solid"/>
                    </a:lnB>
                    <a:solidFill>
                      <a:srgbClr val="FEB813"/>
                    </a:solidFill>
                  </a:tcPr>
                </a:tc>
                <a:tc>
                  <a:txBody>
                    <a:bodyPr/>
                    <a:lstStyle/>
                    <a:p>
                      <a:pPr>
                        <a:lnSpc>
                          <a:spcPct val="100000"/>
                        </a:lnSpc>
                      </a:pPr>
                      <a:endParaRPr sz="1600" dirty="0">
                        <a:latin typeface="Times New Roman"/>
                        <a:cs typeface="Times New Roman"/>
                      </a:endParaRPr>
                    </a:p>
                  </a:txBody>
                  <a:tcPr marL="0" marR="0" marT="0" marB="0">
                    <a:lnL w="19050">
                      <a:solidFill>
                        <a:srgbClr val="2F528F"/>
                      </a:solidFill>
                      <a:prstDash val="solid"/>
                    </a:lnL>
                    <a:lnT w="28575">
                      <a:solidFill>
                        <a:srgbClr val="1D3166"/>
                      </a:solidFill>
                      <a:prstDash val="solid"/>
                    </a:lnT>
                  </a:tcPr>
                </a:tc>
                <a:extLst>
                  <a:ext uri="{0D108BD9-81ED-4DB2-BD59-A6C34878D82A}">
                    <a16:rowId xmlns:a16="http://schemas.microsoft.com/office/drawing/2014/main" val="10004"/>
                  </a:ext>
                </a:extLst>
              </a:tr>
            </a:tbl>
          </a:graphicData>
        </a:graphic>
      </p:graphicFrame>
      <p:grpSp>
        <p:nvGrpSpPr>
          <p:cNvPr id="21" name="object 21"/>
          <p:cNvGrpSpPr/>
          <p:nvPr/>
        </p:nvGrpSpPr>
        <p:grpSpPr>
          <a:xfrm>
            <a:off x="2239810" y="3694138"/>
            <a:ext cx="5342255" cy="2951480"/>
            <a:chOff x="2239810" y="3694138"/>
            <a:chExt cx="5342255" cy="2951480"/>
          </a:xfrm>
        </p:grpSpPr>
        <p:sp>
          <p:nvSpPr>
            <p:cNvPr id="22" name="object 22"/>
            <p:cNvSpPr/>
            <p:nvPr/>
          </p:nvSpPr>
          <p:spPr>
            <a:xfrm>
              <a:off x="2239810" y="4149966"/>
              <a:ext cx="534670" cy="2038350"/>
            </a:xfrm>
            <a:custGeom>
              <a:avLst/>
              <a:gdLst/>
              <a:ahLst/>
              <a:cxnLst/>
              <a:rect l="l" t="t" r="r" b="b"/>
              <a:pathLst>
                <a:path w="534669" h="2038350">
                  <a:moveTo>
                    <a:pt x="508012" y="996238"/>
                  </a:moveTo>
                  <a:lnTo>
                    <a:pt x="461225" y="996238"/>
                  </a:lnTo>
                  <a:lnTo>
                    <a:pt x="446913" y="996238"/>
                  </a:lnTo>
                  <a:lnTo>
                    <a:pt x="445757" y="1024191"/>
                  </a:lnTo>
                  <a:lnTo>
                    <a:pt x="508012" y="996238"/>
                  </a:lnTo>
                  <a:close/>
                </a:path>
                <a:path w="534669" h="2038350">
                  <a:moveTo>
                    <a:pt x="534416" y="1942147"/>
                  </a:moveTo>
                  <a:lnTo>
                    <a:pt x="508685" y="1954606"/>
                  </a:lnTo>
                  <a:lnTo>
                    <a:pt x="36118" y="978535"/>
                  </a:lnTo>
                  <a:lnTo>
                    <a:pt x="446938" y="995654"/>
                  </a:lnTo>
                  <a:lnTo>
                    <a:pt x="461238" y="995654"/>
                  </a:lnTo>
                  <a:lnTo>
                    <a:pt x="509333" y="995654"/>
                  </a:lnTo>
                  <a:lnTo>
                    <a:pt x="533196" y="984935"/>
                  </a:lnTo>
                  <a:lnTo>
                    <a:pt x="449326" y="938542"/>
                  </a:lnTo>
                  <a:lnTo>
                    <a:pt x="448132" y="967105"/>
                  </a:lnTo>
                  <a:lnTo>
                    <a:pt x="36283" y="949934"/>
                  </a:lnTo>
                  <a:lnTo>
                    <a:pt x="505015" y="82219"/>
                  </a:lnTo>
                  <a:lnTo>
                    <a:pt x="530161" y="95796"/>
                  </a:lnTo>
                  <a:lnTo>
                    <a:pt x="531418" y="56057"/>
                  </a:lnTo>
                  <a:lnTo>
                    <a:pt x="533196" y="0"/>
                  </a:lnTo>
                  <a:lnTo>
                    <a:pt x="454736" y="55041"/>
                  </a:lnTo>
                  <a:lnTo>
                    <a:pt x="479882" y="68630"/>
                  </a:lnTo>
                  <a:lnTo>
                    <a:pt x="292" y="956462"/>
                  </a:lnTo>
                  <a:lnTo>
                    <a:pt x="12852" y="963256"/>
                  </a:lnTo>
                  <a:lnTo>
                    <a:pt x="0" y="969479"/>
                  </a:lnTo>
                  <a:lnTo>
                    <a:pt x="482968" y="1967052"/>
                  </a:lnTo>
                  <a:lnTo>
                    <a:pt x="457263" y="1979510"/>
                  </a:lnTo>
                  <a:lnTo>
                    <a:pt x="533196" y="2037981"/>
                  </a:lnTo>
                  <a:lnTo>
                    <a:pt x="533933" y="1979917"/>
                  </a:lnTo>
                  <a:lnTo>
                    <a:pt x="534416" y="1942147"/>
                  </a:lnTo>
                  <a:close/>
                </a:path>
              </a:pathLst>
            </a:custGeom>
            <a:solidFill>
              <a:srgbClr val="FFD656"/>
            </a:solidFill>
          </p:spPr>
          <p:txBody>
            <a:bodyPr wrap="square" lIns="0" tIns="0" rIns="0" bIns="0" rtlCol="0"/>
            <a:lstStyle/>
            <a:p>
              <a:endParaRPr/>
            </a:p>
          </p:txBody>
        </p:sp>
        <p:sp>
          <p:nvSpPr>
            <p:cNvPr id="23" name="object 23"/>
            <p:cNvSpPr/>
            <p:nvPr/>
          </p:nvSpPr>
          <p:spPr>
            <a:xfrm>
              <a:off x="4609846" y="3694137"/>
              <a:ext cx="2972435" cy="2951480"/>
            </a:xfrm>
            <a:custGeom>
              <a:avLst/>
              <a:gdLst/>
              <a:ahLst/>
              <a:cxnLst/>
              <a:rect l="l" t="t" r="r" b="b"/>
              <a:pathLst>
                <a:path w="2972434" h="2951479">
                  <a:moveTo>
                    <a:pt x="504418" y="1491183"/>
                  </a:moveTo>
                  <a:lnTo>
                    <a:pt x="475818" y="1476883"/>
                  </a:lnTo>
                  <a:lnTo>
                    <a:pt x="418693" y="1448308"/>
                  </a:lnTo>
                  <a:lnTo>
                    <a:pt x="418693" y="1476883"/>
                  </a:lnTo>
                  <a:lnTo>
                    <a:pt x="0" y="1476883"/>
                  </a:lnTo>
                  <a:lnTo>
                    <a:pt x="0" y="1505458"/>
                  </a:lnTo>
                  <a:lnTo>
                    <a:pt x="418693" y="1505458"/>
                  </a:lnTo>
                  <a:lnTo>
                    <a:pt x="418693" y="1534033"/>
                  </a:lnTo>
                  <a:lnTo>
                    <a:pt x="475856" y="1505458"/>
                  </a:lnTo>
                  <a:lnTo>
                    <a:pt x="504418" y="1491183"/>
                  </a:lnTo>
                  <a:close/>
                </a:path>
                <a:path w="2972434" h="2951479">
                  <a:moveTo>
                    <a:pt x="2972219" y="0"/>
                  </a:moveTo>
                  <a:lnTo>
                    <a:pt x="560552" y="0"/>
                  </a:lnTo>
                  <a:lnTo>
                    <a:pt x="560552" y="2950946"/>
                  </a:lnTo>
                  <a:lnTo>
                    <a:pt x="2972219" y="2950946"/>
                  </a:lnTo>
                  <a:lnTo>
                    <a:pt x="2972219" y="0"/>
                  </a:lnTo>
                  <a:close/>
                </a:path>
              </a:pathLst>
            </a:custGeom>
            <a:solidFill>
              <a:srgbClr val="1D3166"/>
            </a:solidFill>
          </p:spPr>
          <p:txBody>
            <a:bodyPr wrap="square" lIns="0" tIns="0" rIns="0" bIns="0" rtlCol="0"/>
            <a:lstStyle/>
            <a:p>
              <a:endParaRPr/>
            </a:p>
          </p:txBody>
        </p:sp>
      </p:grpSp>
      <p:sp>
        <p:nvSpPr>
          <p:cNvPr id="24" name="object 24"/>
          <p:cNvSpPr txBox="1"/>
          <p:nvPr/>
        </p:nvSpPr>
        <p:spPr>
          <a:xfrm>
            <a:off x="5170398" y="3694138"/>
            <a:ext cx="2411730" cy="2951480"/>
          </a:xfrm>
          <a:prstGeom prst="rect">
            <a:avLst/>
          </a:prstGeom>
          <a:ln w="12700">
            <a:solidFill>
              <a:srgbClr val="2F528F"/>
            </a:solidFill>
          </a:ln>
        </p:spPr>
        <p:txBody>
          <a:bodyPr vert="horz" wrap="square" lIns="0" tIns="0" rIns="0" bIns="0" rtlCol="0">
            <a:spAutoFit/>
          </a:bodyPr>
          <a:lstStyle/>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spcBef>
                <a:spcPts val="35"/>
              </a:spcBef>
            </a:pPr>
            <a:endParaRPr sz="1650">
              <a:latin typeface="Times New Roman"/>
              <a:cs typeface="Times New Roman"/>
            </a:endParaRPr>
          </a:p>
          <a:p>
            <a:pPr marL="608330" marR="586105" indent="-15875" algn="just">
              <a:lnSpc>
                <a:spcPts val="1900"/>
              </a:lnSpc>
            </a:pPr>
            <a:r>
              <a:rPr sz="1600" spc="-80" dirty="0">
                <a:solidFill>
                  <a:srgbClr val="FFFFFF"/>
                </a:solidFill>
                <a:latin typeface="Verdana"/>
                <a:cs typeface="Verdana"/>
              </a:rPr>
              <a:t>Ha</a:t>
            </a:r>
            <a:r>
              <a:rPr sz="1600" spc="-55" dirty="0">
                <a:solidFill>
                  <a:srgbClr val="FFFFFF"/>
                </a:solidFill>
                <a:latin typeface="Verdana"/>
                <a:cs typeface="Verdana"/>
              </a:rPr>
              <a:t>s</a:t>
            </a:r>
            <a:r>
              <a:rPr sz="1600" spc="-120" dirty="0">
                <a:solidFill>
                  <a:srgbClr val="FFFFFF"/>
                </a:solidFill>
                <a:latin typeface="Verdana"/>
                <a:cs typeface="Verdana"/>
              </a:rPr>
              <a:t>il </a:t>
            </a:r>
            <a:r>
              <a:rPr sz="1600" spc="35" dirty="0">
                <a:solidFill>
                  <a:srgbClr val="FFFFFF"/>
                </a:solidFill>
                <a:latin typeface="Verdana"/>
                <a:cs typeface="Verdana"/>
              </a:rPr>
              <a:t>v</a:t>
            </a:r>
            <a:r>
              <a:rPr sz="1600" spc="25" dirty="0">
                <a:solidFill>
                  <a:srgbClr val="FFFFFF"/>
                </a:solidFill>
                <a:latin typeface="Verdana"/>
                <a:cs typeface="Verdana"/>
              </a:rPr>
              <a:t>a</a:t>
            </a:r>
            <a:r>
              <a:rPr sz="1600" spc="-120" dirty="0">
                <a:solidFill>
                  <a:srgbClr val="FFFFFF"/>
                </a:solidFill>
                <a:latin typeface="Verdana"/>
                <a:cs typeface="Verdana"/>
              </a:rPr>
              <a:t>li</a:t>
            </a:r>
            <a:r>
              <a:rPr sz="1600" spc="95" dirty="0">
                <a:solidFill>
                  <a:srgbClr val="FFFFFF"/>
                </a:solidFill>
                <a:latin typeface="Verdana"/>
                <a:cs typeface="Verdana"/>
              </a:rPr>
              <a:t>d</a:t>
            </a:r>
            <a:r>
              <a:rPr sz="1600" spc="120" dirty="0">
                <a:solidFill>
                  <a:srgbClr val="FFFFFF"/>
                </a:solidFill>
                <a:latin typeface="Verdana"/>
                <a:cs typeface="Verdana"/>
              </a:rPr>
              <a:t>a</a:t>
            </a:r>
            <a:r>
              <a:rPr sz="1600" spc="-215" dirty="0">
                <a:solidFill>
                  <a:srgbClr val="FFFFFF"/>
                </a:solidFill>
                <a:latin typeface="Verdana"/>
                <a:cs typeface="Verdana"/>
              </a:rPr>
              <a:t>s</a:t>
            </a:r>
            <a:r>
              <a:rPr sz="1600" spc="-145" dirty="0">
                <a:solidFill>
                  <a:srgbClr val="FFFFFF"/>
                </a:solidFill>
                <a:latin typeface="Verdana"/>
                <a:cs typeface="Verdana"/>
              </a:rPr>
              <a:t>i  </a:t>
            </a:r>
            <a:r>
              <a:rPr sz="1600" spc="50" dirty="0">
                <a:solidFill>
                  <a:srgbClr val="FFFFFF"/>
                </a:solidFill>
                <a:latin typeface="Verdana"/>
                <a:cs typeface="Verdana"/>
              </a:rPr>
              <a:t>pengaduan </a:t>
            </a:r>
            <a:r>
              <a:rPr sz="1600" spc="-555" dirty="0">
                <a:solidFill>
                  <a:srgbClr val="FFFFFF"/>
                </a:solidFill>
                <a:latin typeface="Verdana"/>
                <a:cs typeface="Verdana"/>
              </a:rPr>
              <a:t> </a:t>
            </a:r>
            <a:r>
              <a:rPr sz="1600" spc="-35" dirty="0">
                <a:solidFill>
                  <a:srgbClr val="FFFFFF"/>
                </a:solidFill>
                <a:latin typeface="Verdana"/>
                <a:cs typeface="Verdana"/>
              </a:rPr>
              <a:t>masyarakat</a:t>
            </a:r>
            <a:endParaRPr sz="1600">
              <a:latin typeface="Verdana"/>
              <a:cs typeface="Verdana"/>
            </a:endParaRPr>
          </a:p>
          <a:p>
            <a:pPr marL="433070" algn="just">
              <a:lnSpc>
                <a:spcPct val="100000"/>
              </a:lnSpc>
              <a:spcBef>
                <a:spcPts val="509"/>
              </a:spcBef>
            </a:pPr>
            <a:r>
              <a:rPr sz="1600" spc="85" dirty="0">
                <a:solidFill>
                  <a:srgbClr val="FFFFFF"/>
                </a:solidFill>
                <a:latin typeface="Verdana"/>
                <a:cs typeface="Verdana"/>
              </a:rPr>
              <a:t>be</a:t>
            </a:r>
            <a:r>
              <a:rPr sz="1600" spc="-200" dirty="0">
                <a:solidFill>
                  <a:srgbClr val="FFFFFF"/>
                </a:solidFill>
                <a:latin typeface="Verdana"/>
                <a:cs typeface="Verdana"/>
              </a:rPr>
              <a:t>r</a:t>
            </a:r>
            <a:r>
              <a:rPr sz="1600" spc="-40" dirty="0">
                <a:solidFill>
                  <a:srgbClr val="FFFFFF"/>
                </a:solidFill>
                <a:latin typeface="Verdana"/>
                <a:cs typeface="Verdana"/>
              </a:rPr>
              <a:t>u</a:t>
            </a:r>
            <a:r>
              <a:rPr sz="1600" spc="110" dirty="0">
                <a:solidFill>
                  <a:srgbClr val="FFFFFF"/>
                </a:solidFill>
                <a:latin typeface="Verdana"/>
                <a:cs typeface="Verdana"/>
              </a:rPr>
              <a:t>pa</a:t>
            </a:r>
            <a:r>
              <a:rPr sz="1600" spc="-135" dirty="0">
                <a:solidFill>
                  <a:srgbClr val="FFFFFF"/>
                </a:solidFill>
                <a:latin typeface="Verdana"/>
                <a:cs typeface="Verdana"/>
              </a:rPr>
              <a:t> </a:t>
            </a:r>
            <a:r>
              <a:rPr sz="1600" spc="-15" dirty="0">
                <a:solidFill>
                  <a:srgbClr val="FFFFFF"/>
                </a:solidFill>
                <a:latin typeface="Verdana"/>
                <a:cs typeface="Verdana"/>
              </a:rPr>
              <a:t>ka</a:t>
            </a:r>
            <a:r>
              <a:rPr sz="1600" spc="-95" dirty="0">
                <a:solidFill>
                  <a:srgbClr val="FFFFFF"/>
                </a:solidFill>
                <a:latin typeface="Verdana"/>
                <a:cs typeface="Verdana"/>
              </a:rPr>
              <a:t>t</a:t>
            </a:r>
            <a:r>
              <a:rPr sz="1600" spc="75" dirty="0">
                <a:solidFill>
                  <a:srgbClr val="FFFFFF"/>
                </a:solidFill>
                <a:latin typeface="Verdana"/>
                <a:cs typeface="Verdana"/>
              </a:rPr>
              <a:t>ego</a:t>
            </a:r>
            <a:r>
              <a:rPr sz="1600" spc="-200" dirty="0">
                <a:solidFill>
                  <a:srgbClr val="FFFFFF"/>
                </a:solidFill>
                <a:latin typeface="Verdana"/>
                <a:cs typeface="Verdana"/>
              </a:rPr>
              <a:t>r</a:t>
            </a:r>
            <a:r>
              <a:rPr sz="1600" spc="-120" dirty="0">
                <a:solidFill>
                  <a:srgbClr val="FFFFFF"/>
                </a:solidFill>
                <a:latin typeface="Verdana"/>
                <a:cs typeface="Verdana"/>
              </a:rPr>
              <a:t>i</a:t>
            </a:r>
            <a:endParaRPr sz="1600">
              <a:latin typeface="Verdana"/>
              <a:cs typeface="Verdana"/>
            </a:endParaRPr>
          </a:p>
        </p:txBody>
      </p:sp>
      <p:sp>
        <p:nvSpPr>
          <p:cNvPr id="25" name="object 25"/>
          <p:cNvSpPr/>
          <p:nvPr/>
        </p:nvSpPr>
        <p:spPr>
          <a:xfrm>
            <a:off x="7570991" y="3637749"/>
            <a:ext cx="4446905" cy="2122170"/>
          </a:xfrm>
          <a:custGeom>
            <a:avLst/>
            <a:gdLst/>
            <a:ahLst/>
            <a:cxnLst/>
            <a:rect l="l" t="t" r="r" b="b"/>
            <a:pathLst>
              <a:path w="4446905" h="2122170">
                <a:moveTo>
                  <a:pt x="797598" y="566267"/>
                </a:moveTo>
                <a:lnTo>
                  <a:pt x="710222" y="605663"/>
                </a:lnTo>
                <a:lnTo>
                  <a:pt x="732370" y="623722"/>
                </a:lnTo>
                <a:lnTo>
                  <a:pt x="0" y="1522831"/>
                </a:lnTo>
                <a:lnTo>
                  <a:pt x="22161" y="1540878"/>
                </a:lnTo>
                <a:lnTo>
                  <a:pt x="31254" y="1529715"/>
                </a:lnTo>
                <a:lnTo>
                  <a:pt x="721639" y="2079752"/>
                </a:lnTo>
                <a:lnTo>
                  <a:pt x="703846" y="2102091"/>
                </a:lnTo>
                <a:lnTo>
                  <a:pt x="797598" y="2121992"/>
                </a:lnTo>
                <a:lnTo>
                  <a:pt x="782129" y="2088642"/>
                </a:lnTo>
                <a:lnTo>
                  <a:pt x="757262" y="2035048"/>
                </a:lnTo>
                <a:lnTo>
                  <a:pt x="739444" y="2057400"/>
                </a:lnTo>
                <a:lnTo>
                  <a:pt x="49301" y="1507553"/>
                </a:lnTo>
                <a:lnTo>
                  <a:pt x="754532" y="641769"/>
                </a:lnTo>
                <a:lnTo>
                  <a:pt x="776693" y="659803"/>
                </a:lnTo>
                <a:lnTo>
                  <a:pt x="787234" y="612635"/>
                </a:lnTo>
                <a:lnTo>
                  <a:pt x="797598" y="566267"/>
                </a:lnTo>
                <a:close/>
              </a:path>
              <a:path w="4446905" h="2122170">
                <a:moveTo>
                  <a:pt x="4446689" y="0"/>
                </a:moveTo>
                <a:lnTo>
                  <a:pt x="797598" y="0"/>
                </a:lnTo>
                <a:lnTo>
                  <a:pt x="797598" y="566267"/>
                </a:lnTo>
                <a:lnTo>
                  <a:pt x="797598" y="1132535"/>
                </a:lnTo>
                <a:lnTo>
                  <a:pt x="4446689" y="1132535"/>
                </a:lnTo>
                <a:lnTo>
                  <a:pt x="4446689" y="0"/>
                </a:lnTo>
                <a:close/>
              </a:path>
            </a:pathLst>
          </a:custGeom>
          <a:solidFill>
            <a:srgbClr val="1D3166"/>
          </a:solidFill>
        </p:spPr>
        <p:txBody>
          <a:bodyPr wrap="square" lIns="0" tIns="0" rIns="0" bIns="0" rtlCol="0"/>
          <a:lstStyle/>
          <a:p>
            <a:endParaRPr/>
          </a:p>
        </p:txBody>
      </p:sp>
      <p:sp>
        <p:nvSpPr>
          <p:cNvPr id="26" name="object 26"/>
          <p:cNvSpPr txBox="1"/>
          <p:nvPr/>
        </p:nvSpPr>
        <p:spPr>
          <a:xfrm>
            <a:off x="8368588" y="3637750"/>
            <a:ext cx="3649345" cy="1132840"/>
          </a:xfrm>
          <a:prstGeom prst="rect">
            <a:avLst/>
          </a:prstGeom>
          <a:ln w="12700">
            <a:solidFill>
              <a:srgbClr val="2F528F"/>
            </a:solidFill>
          </a:ln>
        </p:spPr>
        <p:txBody>
          <a:bodyPr vert="horz" wrap="square" lIns="0" tIns="160655" rIns="0" bIns="0" rtlCol="0">
            <a:spAutoFit/>
          </a:bodyPr>
          <a:lstStyle/>
          <a:p>
            <a:pPr algn="ctr">
              <a:lnSpc>
                <a:spcPct val="100000"/>
              </a:lnSpc>
              <a:spcBef>
                <a:spcPts val="1265"/>
              </a:spcBef>
            </a:pPr>
            <a:r>
              <a:rPr sz="1600" spc="30" dirty="0">
                <a:solidFill>
                  <a:srgbClr val="FFFFFF"/>
                </a:solidFill>
                <a:latin typeface="Verdana"/>
                <a:cs typeface="Verdana"/>
              </a:rPr>
              <a:t>P</a:t>
            </a:r>
            <a:r>
              <a:rPr sz="1600" spc="25" dirty="0">
                <a:solidFill>
                  <a:srgbClr val="FFFFFF"/>
                </a:solidFill>
                <a:latin typeface="Verdana"/>
                <a:cs typeface="Verdana"/>
              </a:rPr>
              <a:t>e</a:t>
            </a:r>
            <a:r>
              <a:rPr sz="1600" spc="-45" dirty="0">
                <a:solidFill>
                  <a:srgbClr val="FFFFFF"/>
                </a:solidFill>
                <a:latin typeface="Verdana"/>
                <a:cs typeface="Verdana"/>
              </a:rPr>
              <a:t>n</a:t>
            </a:r>
            <a:r>
              <a:rPr sz="1600" spc="70" dirty="0">
                <a:solidFill>
                  <a:srgbClr val="FFFFFF"/>
                </a:solidFill>
                <a:latin typeface="Verdana"/>
                <a:cs typeface="Verdana"/>
              </a:rPr>
              <a:t>g</a:t>
            </a:r>
            <a:r>
              <a:rPr sz="1600" spc="120" dirty="0">
                <a:solidFill>
                  <a:srgbClr val="FFFFFF"/>
                </a:solidFill>
                <a:latin typeface="Verdana"/>
                <a:cs typeface="Verdana"/>
              </a:rPr>
              <a:t>a</a:t>
            </a:r>
            <a:r>
              <a:rPr sz="1600" spc="95" dirty="0">
                <a:solidFill>
                  <a:srgbClr val="FFFFFF"/>
                </a:solidFill>
                <a:latin typeface="Verdana"/>
                <a:cs typeface="Verdana"/>
              </a:rPr>
              <a:t>d</a:t>
            </a:r>
            <a:r>
              <a:rPr sz="1600" spc="45" dirty="0">
                <a:solidFill>
                  <a:srgbClr val="FFFFFF"/>
                </a:solidFill>
                <a:latin typeface="Verdana"/>
                <a:cs typeface="Verdana"/>
              </a:rPr>
              <a:t>u</a:t>
            </a:r>
            <a:r>
              <a:rPr sz="1600" spc="35" dirty="0">
                <a:solidFill>
                  <a:srgbClr val="FFFFFF"/>
                </a:solidFill>
                <a:latin typeface="Verdana"/>
                <a:cs typeface="Verdana"/>
              </a:rPr>
              <a:t>a</a:t>
            </a:r>
            <a:r>
              <a:rPr sz="1600" spc="-40" dirty="0">
                <a:solidFill>
                  <a:srgbClr val="FFFFFF"/>
                </a:solidFill>
                <a:latin typeface="Verdana"/>
                <a:cs typeface="Verdana"/>
              </a:rPr>
              <a:t>n</a:t>
            </a:r>
            <a:r>
              <a:rPr sz="1600" spc="-130" dirty="0">
                <a:solidFill>
                  <a:srgbClr val="FFFFFF"/>
                </a:solidFill>
                <a:latin typeface="Verdana"/>
                <a:cs typeface="Verdana"/>
              </a:rPr>
              <a:t> </a:t>
            </a:r>
            <a:r>
              <a:rPr sz="1600" spc="40" dirty="0">
                <a:solidFill>
                  <a:srgbClr val="FFFFFF"/>
                </a:solidFill>
                <a:latin typeface="Verdana"/>
                <a:cs typeface="Verdana"/>
              </a:rPr>
              <a:t>m</a:t>
            </a:r>
            <a:r>
              <a:rPr sz="1600" spc="15" dirty="0">
                <a:solidFill>
                  <a:srgbClr val="FFFFFF"/>
                </a:solidFill>
                <a:latin typeface="Verdana"/>
                <a:cs typeface="Verdana"/>
              </a:rPr>
              <a:t>a</a:t>
            </a:r>
            <a:r>
              <a:rPr sz="1600" spc="-215" dirty="0">
                <a:solidFill>
                  <a:srgbClr val="FFFFFF"/>
                </a:solidFill>
                <a:latin typeface="Verdana"/>
                <a:cs typeface="Verdana"/>
              </a:rPr>
              <a:t>s</a:t>
            </a:r>
            <a:r>
              <a:rPr sz="1600" spc="-85" dirty="0">
                <a:solidFill>
                  <a:srgbClr val="FFFFFF"/>
                </a:solidFill>
                <a:latin typeface="Verdana"/>
                <a:cs typeface="Verdana"/>
              </a:rPr>
              <a:t>y</a:t>
            </a:r>
            <a:r>
              <a:rPr sz="1600" spc="120" dirty="0">
                <a:solidFill>
                  <a:srgbClr val="FFFFFF"/>
                </a:solidFill>
                <a:latin typeface="Verdana"/>
                <a:cs typeface="Verdana"/>
              </a:rPr>
              <a:t>a</a:t>
            </a:r>
            <a:r>
              <a:rPr sz="1600" spc="-200" dirty="0">
                <a:solidFill>
                  <a:srgbClr val="FFFFFF"/>
                </a:solidFill>
                <a:latin typeface="Verdana"/>
                <a:cs typeface="Verdana"/>
              </a:rPr>
              <a:t>r</a:t>
            </a:r>
            <a:r>
              <a:rPr sz="1600" spc="120" dirty="0">
                <a:solidFill>
                  <a:srgbClr val="FFFFFF"/>
                </a:solidFill>
                <a:latin typeface="Verdana"/>
                <a:cs typeface="Verdana"/>
              </a:rPr>
              <a:t>a</a:t>
            </a:r>
            <a:r>
              <a:rPr sz="1600" spc="-150" dirty="0">
                <a:solidFill>
                  <a:srgbClr val="FFFFFF"/>
                </a:solidFill>
                <a:latin typeface="Verdana"/>
                <a:cs typeface="Verdana"/>
              </a:rPr>
              <a:t>k</a:t>
            </a:r>
            <a:r>
              <a:rPr sz="1600" spc="120" dirty="0">
                <a:solidFill>
                  <a:srgbClr val="FFFFFF"/>
                </a:solidFill>
                <a:latin typeface="Verdana"/>
                <a:cs typeface="Verdana"/>
              </a:rPr>
              <a:t>a</a:t>
            </a:r>
            <a:r>
              <a:rPr sz="1600" spc="-90" dirty="0">
                <a:solidFill>
                  <a:srgbClr val="FFFFFF"/>
                </a:solidFill>
                <a:latin typeface="Verdana"/>
                <a:cs typeface="Verdana"/>
              </a:rPr>
              <a:t>t</a:t>
            </a:r>
            <a:r>
              <a:rPr sz="1600" spc="-130" dirty="0">
                <a:solidFill>
                  <a:srgbClr val="FFFFFF"/>
                </a:solidFill>
                <a:latin typeface="Verdana"/>
                <a:cs typeface="Verdana"/>
              </a:rPr>
              <a:t> </a:t>
            </a:r>
            <a:r>
              <a:rPr sz="1600" spc="20" dirty="0">
                <a:solidFill>
                  <a:srgbClr val="FFFFFF"/>
                </a:solidFill>
                <a:latin typeface="Verdana"/>
                <a:cs typeface="Verdana"/>
              </a:rPr>
              <a:t>y</a:t>
            </a:r>
            <a:r>
              <a:rPr sz="1600" spc="15" dirty="0">
                <a:solidFill>
                  <a:srgbClr val="FFFFFF"/>
                </a:solidFill>
                <a:latin typeface="Verdana"/>
                <a:cs typeface="Verdana"/>
              </a:rPr>
              <a:t>a</a:t>
            </a:r>
            <a:r>
              <a:rPr sz="1600" spc="-45" dirty="0">
                <a:solidFill>
                  <a:srgbClr val="FFFFFF"/>
                </a:solidFill>
                <a:latin typeface="Verdana"/>
                <a:cs typeface="Verdana"/>
              </a:rPr>
              <a:t>n</a:t>
            </a:r>
            <a:r>
              <a:rPr sz="1600" spc="75" dirty="0">
                <a:solidFill>
                  <a:srgbClr val="FFFFFF"/>
                </a:solidFill>
                <a:latin typeface="Verdana"/>
                <a:cs typeface="Verdana"/>
              </a:rPr>
              <a:t>g</a:t>
            </a:r>
            <a:endParaRPr sz="1600">
              <a:latin typeface="Verdana"/>
              <a:cs typeface="Verdana"/>
            </a:endParaRPr>
          </a:p>
          <a:p>
            <a:pPr algn="ctr">
              <a:lnSpc>
                <a:spcPct val="100000"/>
              </a:lnSpc>
            </a:pPr>
            <a:r>
              <a:rPr sz="1600" b="1" spc="25" dirty="0">
                <a:solidFill>
                  <a:srgbClr val="FFFFFF"/>
                </a:solidFill>
                <a:latin typeface="Tahoma"/>
                <a:cs typeface="Tahoma"/>
              </a:rPr>
              <a:t>dapat</a:t>
            </a:r>
            <a:r>
              <a:rPr sz="1600" b="1" spc="-55" dirty="0">
                <a:solidFill>
                  <a:srgbClr val="FFFFFF"/>
                </a:solidFill>
                <a:latin typeface="Tahoma"/>
                <a:cs typeface="Tahoma"/>
              </a:rPr>
              <a:t> </a:t>
            </a:r>
            <a:r>
              <a:rPr sz="1600" b="1" spc="-60" dirty="0">
                <a:solidFill>
                  <a:srgbClr val="FFFFFF"/>
                </a:solidFill>
                <a:latin typeface="Tahoma"/>
                <a:cs typeface="Tahoma"/>
              </a:rPr>
              <a:t>ditindaklanjuti</a:t>
            </a:r>
            <a:endParaRPr sz="1600">
              <a:latin typeface="Tahoma"/>
              <a:cs typeface="Tahoma"/>
            </a:endParaRPr>
          </a:p>
          <a:p>
            <a:pPr algn="ctr">
              <a:lnSpc>
                <a:spcPct val="100000"/>
              </a:lnSpc>
              <a:spcBef>
                <a:spcPts val="580"/>
              </a:spcBef>
            </a:pPr>
            <a:r>
              <a:rPr sz="1600" spc="10" dirty="0">
                <a:solidFill>
                  <a:srgbClr val="FFFFFF"/>
                </a:solidFill>
                <a:latin typeface="Verdana"/>
                <a:cs typeface="Verdana"/>
              </a:rPr>
              <a:t>me</a:t>
            </a:r>
            <a:r>
              <a:rPr sz="1600" spc="-114" dirty="0">
                <a:solidFill>
                  <a:srgbClr val="FFFFFF"/>
                </a:solidFill>
                <a:latin typeface="Verdana"/>
                <a:cs typeface="Verdana"/>
              </a:rPr>
              <a:t>l</a:t>
            </a:r>
            <a:r>
              <a:rPr sz="1600" spc="120" dirty="0">
                <a:solidFill>
                  <a:srgbClr val="FFFFFF"/>
                </a:solidFill>
                <a:latin typeface="Verdana"/>
                <a:cs typeface="Verdana"/>
              </a:rPr>
              <a:t>a</a:t>
            </a:r>
            <a:r>
              <a:rPr sz="1600" spc="-114" dirty="0">
                <a:solidFill>
                  <a:srgbClr val="FFFFFF"/>
                </a:solidFill>
                <a:latin typeface="Verdana"/>
                <a:cs typeface="Verdana"/>
              </a:rPr>
              <a:t>l</a:t>
            </a:r>
            <a:r>
              <a:rPr sz="1600" spc="-40" dirty="0">
                <a:solidFill>
                  <a:srgbClr val="FFFFFF"/>
                </a:solidFill>
                <a:latin typeface="Verdana"/>
                <a:cs typeface="Verdana"/>
              </a:rPr>
              <a:t>u</a:t>
            </a:r>
            <a:r>
              <a:rPr sz="1600" spc="-120" dirty="0">
                <a:solidFill>
                  <a:srgbClr val="FFFFFF"/>
                </a:solidFill>
                <a:latin typeface="Verdana"/>
                <a:cs typeface="Verdana"/>
              </a:rPr>
              <a:t>i</a:t>
            </a:r>
            <a:r>
              <a:rPr sz="1600" spc="-110" dirty="0">
                <a:solidFill>
                  <a:srgbClr val="FFFFFF"/>
                </a:solidFill>
                <a:latin typeface="Verdana"/>
                <a:cs typeface="Verdana"/>
              </a:rPr>
              <a:t> </a:t>
            </a:r>
            <a:r>
              <a:rPr sz="1600" b="1" spc="65" dirty="0">
                <a:solidFill>
                  <a:srgbClr val="FFFFFF"/>
                </a:solidFill>
                <a:latin typeface="Tahoma"/>
                <a:cs typeface="Tahoma"/>
              </a:rPr>
              <a:t>p</a:t>
            </a:r>
            <a:r>
              <a:rPr sz="1600" b="1" spc="55" dirty="0">
                <a:solidFill>
                  <a:srgbClr val="FFFFFF"/>
                </a:solidFill>
                <a:latin typeface="Tahoma"/>
                <a:cs typeface="Tahoma"/>
              </a:rPr>
              <a:t>e</a:t>
            </a:r>
            <a:r>
              <a:rPr sz="1600" b="1" spc="-65" dirty="0">
                <a:solidFill>
                  <a:srgbClr val="FFFFFF"/>
                </a:solidFill>
                <a:latin typeface="Tahoma"/>
                <a:cs typeface="Tahoma"/>
              </a:rPr>
              <a:t>n</a:t>
            </a:r>
            <a:r>
              <a:rPr sz="1600" b="1" spc="5" dirty="0">
                <a:solidFill>
                  <a:srgbClr val="FFFFFF"/>
                </a:solidFill>
                <a:latin typeface="Tahoma"/>
                <a:cs typeface="Tahoma"/>
              </a:rPr>
              <a:t>ga</a:t>
            </a:r>
            <a:r>
              <a:rPr sz="1600" b="1" spc="-5" dirty="0">
                <a:solidFill>
                  <a:srgbClr val="FFFFFF"/>
                </a:solidFill>
                <a:latin typeface="Tahoma"/>
                <a:cs typeface="Tahoma"/>
              </a:rPr>
              <a:t>w</a:t>
            </a:r>
            <a:r>
              <a:rPr sz="1600" b="1" spc="-10" dirty="0">
                <a:solidFill>
                  <a:srgbClr val="FFFFFF"/>
                </a:solidFill>
                <a:latin typeface="Tahoma"/>
                <a:cs typeface="Tahoma"/>
              </a:rPr>
              <a:t>a</a:t>
            </a:r>
            <a:r>
              <a:rPr sz="1600" b="1" spc="-15" dirty="0">
                <a:solidFill>
                  <a:srgbClr val="FFFFFF"/>
                </a:solidFill>
                <a:latin typeface="Tahoma"/>
                <a:cs typeface="Tahoma"/>
              </a:rPr>
              <a:t>s</a:t>
            </a:r>
            <a:r>
              <a:rPr sz="1600" b="1" spc="20" dirty="0">
                <a:solidFill>
                  <a:srgbClr val="FFFFFF"/>
                </a:solidFill>
                <a:latin typeface="Tahoma"/>
                <a:cs typeface="Tahoma"/>
              </a:rPr>
              <a:t>a</a:t>
            </a:r>
            <a:r>
              <a:rPr sz="1600" b="1" spc="15" dirty="0">
                <a:solidFill>
                  <a:srgbClr val="FFFFFF"/>
                </a:solidFill>
                <a:latin typeface="Tahoma"/>
                <a:cs typeface="Tahoma"/>
              </a:rPr>
              <a:t>n</a:t>
            </a:r>
            <a:r>
              <a:rPr sz="1600" b="1" spc="-20" dirty="0">
                <a:solidFill>
                  <a:srgbClr val="FFFFFF"/>
                </a:solidFill>
                <a:latin typeface="Tahoma"/>
                <a:cs typeface="Tahoma"/>
              </a:rPr>
              <a:t> </a:t>
            </a:r>
            <a:r>
              <a:rPr sz="1600" b="1" spc="-85" dirty="0">
                <a:solidFill>
                  <a:srgbClr val="FFFFFF"/>
                </a:solidFill>
                <a:latin typeface="Tahoma"/>
                <a:cs typeface="Tahoma"/>
              </a:rPr>
              <a:t>in</a:t>
            </a:r>
            <a:r>
              <a:rPr sz="1600" b="1" spc="-125" dirty="0">
                <a:solidFill>
                  <a:srgbClr val="FFFFFF"/>
                </a:solidFill>
                <a:latin typeface="Tahoma"/>
                <a:cs typeface="Tahoma"/>
              </a:rPr>
              <a:t>s</a:t>
            </a:r>
            <a:r>
              <a:rPr sz="1600" b="1" spc="-20" dirty="0">
                <a:solidFill>
                  <a:srgbClr val="FFFFFF"/>
                </a:solidFill>
                <a:latin typeface="Tahoma"/>
                <a:cs typeface="Tahoma"/>
              </a:rPr>
              <a:t>i</a:t>
            </a:r>
            <a:r>
              <a:rPr sz="1600" b="1" spc="-30" dirty="0">
                <a:solidFill>
                  <a:srgbClr val="FFFFFF"/>
                </a:solidFill>
                <a:latin typeface="Tahoma"/>
                <a:cs typeface="Tahoma"/>
              </a:rPr>
              <a:t>d</a:t>
            </a:r>
            <a:r>
              <a:rPr sz="1600" b="1" spc="70" dirty="0">
                <a:solidFill>
                  <a:srgbClr val="FFFFFF"/>
                </a:solidFill>
                <a:latin typeface="Tahoma"/>
                <a:cs typeface="Tahoma"/>
              </a:rPr>
              <a:t>e</a:t>
            </a:r>
            <a:r>
              <a:rPr sz="1600" b="1" spc="-65" dirty="0">
                <a:solidFill>
                  <a:srgbClr val="FFFFFF"/>
                </a:solidFill>
                <a:latin typeface="Tahoma"/>
                <a:cs typeface="Tahoma"/>
              </a:rPr>
              <a:t>n</a:t>
            </a:r>
            <a:r>
              <a:rPr sz="1600" b="1" spc="-195" dirty="0">
                <a:solidFill>
                  <a:srgbClr val="FFFFFF"/>
                </a:solidFill>
                <a:latin typeface="Tahoma"/>
                <a:cs typeface="Tahoma"/>
              </a:rPr>
              <a:t>t</a:t>
            </a:r>
            <a:r>
              <a:rPr sz="1600" b="1" spc="100" dirty="0">
                <a:solidFill>
                  <a:srgbClr val="FFFFFF"/>
                </a:solidFill>
                <a:latin typeface="Tahoma"/>
                <a:cs typeface="Tahoma"/>
              </a:rPr>
              <a:t>a</a:t>
            </a:r>
            <a:r>
              <a:rPr sz="1600" b="1" spc="-100" dirty="0">
                <a:solidFill>
                  <a:srgbClr val="FFFFFF"/>
                </a:solidFill>
                <a:latin typeface="Tahoma"/>
                <a:cs typeface="Tahoma"/>
              </a:rPr>
              <a:t>l</a:t>
            </a:r>
            <a:endParaRPr sz="1600">
              <a:latin typeface="Tahoma"/>
              <a:cs typeface="Tahoma"/>
            </a:endParaRPr>
          </a:p>
        </p:txBody>
      </p:sp>
      <p:sp>
        <p:nvSpPr>
          <p:cNvPr id="27" name="object 27"/>
          <p:cNvSpPr/>
          <p:nvPr/>
        </p:nvSpPr>
        <p:spPr>
          <a:xfrm>
            <a:off x="8368588" y="4874374"/>
            <a:ext cx="3649345" cy="1771014"/>
          </a:xfrm>
          <a:custGeom>
            <a:avLst/>
            <a:gdLst/>
            <a:ahLst/>
            <a:cxnLst/>
            <a:rect l="l" t="t" r="r" b="b"/>
            <a:pathLst>
              <a:path w="3649345" h="1771015">
                <a:moveTo>
                  <a:pt x="3649091" y="0"/>
                </a:moveTo>
                <a:lnTo>
                  <a:pt x="0" y="0"/>
                </a:lnTo>
                <a:lnTo>
                  <a:pt x="0" y="1770706"/>
                </a:lnTo>
                <a:lnTo>
                  <a:pt x="3649091" y="1770706"/>
                </a:lnTo>
                <a:lnTo>
                  <a:pt x="3649091" y="0"/>
                </a:lnTo>
                <a:close/>
              </a:path>
            </a:pathLst>
          </a:custGeom>
          <a:solidFill>
            <a:srgbClr val="1D3166"/>
          </a:solidFill>
        </p:spPr>
        <p:txBody>
          <a:bodyPr wrap="square" lIns="0" tIns="0" rIns="0" bIns="0" rtlCol="0"/>
          <a:lstStyle/>
          <a:p>
            <a:endParaRPr/>
          </a:p>
        </p:txBody>
      </p:sp>
      <p:sp>
        <p:nvSpPr>
          <p:cNvPr id="28" name="object 28"/>
          <p:cNvSpPr txBox="1"/>
          <p:nvPr/>
        </p:nvSpPr>
        <p:spPr>
          <a:xfrm>
            <a:off x="8368588" y="4874374"/>
            <a:ext cx="3649345" cy="1771014"/>
          </a:xfrm>
          <a:prstGeom prst="rect">
            <a:avLst/>
          </a:prstGeom>
          <a:ln w="12700">
            <a:solidFill>
              <a:srgbClr val="2F528F"/>
            </a:solidFill>
          </a:ln>
        </p:spPr>
        <p:txBody>
          <a:bodyPr vert="horz" wrap="square" lIns="0" tIns="0" rIns="0" bIns="0" rtlCol="0">
            <a:spAutoFit/>
          </a:bodyPr>
          <a:lstStyle/>
          <a:p>
            <a:pPr algn="ctr">
              <a:lnSpc>
                <a:spcPts val="1864"/>
              </a:lnSpc>
            </a:pPr>
            <a:r>
              <a:rPr sz="1600" spc="30" dirty="0">
                <a:solidFill>
                  <a:srgbClr val="FFFFFF"/>
                </a:solidFill>
                <a:latin typeface="Verdana"/>
                <a:cs typeface="Verdana"/>
              </a:rPr>
              <a:t>P</a:t>
            </a:r>
            <a:r>
              <a:rPr sz="1600" spc="25" dirty="0">
                <a:solidFill>
                  <a:srgbClr val="FFFFFF"/>
                </a:solidFill>
                <a:latin typeface="Verdana"/>
                <a:cs typeface="Verdana"/>
              </a:rPr>
              <a:t>e</a:t>
            </a:r>
            <a:r>
              <a:rPr sz="1600" spc="-45" dirty="0">
                <a:solidFill>
                  <a:srgbClr val="FFFFFF"/>
                </a:solidFill>
                <a:latin typeface="Verdana"/>
                <a:cs typeface="Verdana"/>
              </a:rPr>
              <a:t>n</a:t>
            </a:r>
            <a:r>
              <a:rPr sz="1600" spc="70" dirty="0">
                <a:solidFill>
                  <a:srgbClr val="FFFFFF"/>
                </a:solidFill>
                <a:latin typeface="Verdana"/>
                <a:cs typeface="Verdana"/>
              </a:rPr>
              <a:t>g</a:t>
            </a:r>
            <a:r>
              <a:rPr sz="1600" spc="120" dirty="0">
                <a:solidFill>
                  <a:srgbClr val="FFFFFF"/>
                </a:solidFill>
                <a:latin typeface="Verdana"/>
                <a:cs typeface="Verdana"/>
              </a:rPr>
              <a:t>a</a:t>
            </a:r>
            <a:r>
              <a:rPr sz="1600" spc="95" dirty="0">
                <a:solidFill>
                  <a:srgbClr val="FFFFFF"/>
                </a:solidFill>
                <a:latin typeface="Verdana"/>
                <a:cs typeface="Verdana"/>
              </a:rPr>
              <a:t>d</a:t>
            </a:r>
            <a:r>
              <a:rPr sz="1600" spc="45" dirty="0">
                <a:solidFill>
                  <a:srgbClr val="FFFFFF"/>
                </a:solidFill>
                <a:latin typeface="Verdana"/>
                <a:cs typeface="Verdana"/>
              </a:rPr>
              <a:t>u</a:t>
            </a:r>
            <a:r>
              <a:rPr sz="1600" spc="35" dirty="0">
                <a:solidFill>
                  <a:srgbClr val="FFFFFF"/>
                </a:solidFill>
                <a:latin typeface="Verdana"/>
                <a:cs typeface="Verdana"/>
              </a:rPr>
              <a:t>a</a:t>
            </a:r>
            <a:r>
              <a:rPr sz="1600" spc="-40" dirty="0">
                <a:solidFill>
                  <a:srgbClr val="FFFFFF"/>
                </a:solidFill>
                <a:latin typeface="Verdana"/>
                <a:cs typeface="Verdana"/>
              </a:rPr>
              <a:t>n</a:t>
            </a:r>
            <a:r>
              <a:rPr sz="1600" spc="-130" dirty="0">
                <a:solidFill>
                  <a:srgbClr val="FFFFFF"/>
                </a:solidFill>
                <a:latin typeface="Verdana"/>
                <a:cs typeface="Verdana"/>
              </a:rPr>
              <a:t> </a:t>
            </a:r>
            <a:r>
              <a:rPr sz="1600" spc="40" dirty="0">
                <a:solidFill>
                  <a:srgbClr val="FFFFFF"/>
                </a:solidFill>
                <a:latin typeface="Verdana"/>
                <a:cs typeface="Verdana"/>
              </a:rPr>
              <a:t>m</a:t>
            </a:r>
            <a:r>
              <a:rPr sz="1600" spc="15" dirty="0">
                <a:solidFill>
                  <a:srgbClr val="FFFFFF"/>
                </a:solidFill>
                <a:latin typeface="Verdana"/>
                <a:cs typeface="Verdana"/>
              </a:rPr>
              <a:t>a</a:t>
            </a:r>
            <a:r>
              <a:rPr sz="1600" spc="-215" dirty="0">
                <a:solidFill>
                  <a:srgbClr val="FFFFFF"/>
                </a:solidFill>
                <a:latin typeface="Verdana"/>
                <a:cs typeface="Verdana"/>
              </a:rPr>
              <a:t>s</a:t>
            </a:r>
            <a:r>
              <a:rPr sz="1600" spc="-85" dirty="0">
                <a:solidFill>
                  <a:srgbClr val="FFFFFF"/>
                </a:solidFill>
                <a:latin typeface="Verdana"/>
                <a:cs typeface="Verdana"/>
              </a:rPr>
              <a:t>y</a:t>
            </a:r>
            <a:r>
              <a:rPr sz="1600" spc="120" dirty="0">
                <a:solidFill>
                  <a:srgbClr val="FFFFFF"/>
                </a:solidFill>
                <a:latin typeface="Verdana"/>
                <a:cs typeface="Verdana"/>
              </a:rPr>
              <a:t>a</a:t>
            </a:r>
            <a:r>
              <a:rPr sz="1600" spc="-200" dirty="0">
                <a:solidFill>
                  <a:srgbClr val="FFFFFF"/>
                </a:solidFill>
                <a:latin typeface="Verdana"/>
                <a:cs typeface="Verdana"/>
              </a:rPr>
              <a:t>r</a:t>
            </a:r>
            <a:r>
              <a:rPr sz="1600" spc="120" dirty="0">
                <a:solidFill>
                  <a:srgbClr val="FFFFFF"/>
                </a:solidFill>
                <a:latin typeface="Verdana"/>
                <a:cs typeface="Verdana"/>
              </a:rPr>
              <a:t>a</a:t>
            </a:r>
            <a:r>
              <a:rPr sz="1600" spc="-150" dirty="0">
                <a:solidFill>
                  <a:srgbClr val="FFFFFF"/>
                </a:solidFill>
                <a:latin typeface="Verdana"/>
                <a:cs typeface="Verdana"/>
              </a:rPr>
              <a:t>k</a:t>
            </a:r>
            <a:r>
              <a:rPr sz="1600" spc="120" dirty="0">
                <a:solidFill>
                  <a:srgbClr val="FFFFFF"/>
                </a:solidFill>
                <a:latin typeface="Verdana"/>
                <a:cs typeface="Verdana"/>
              </a:rPr>
              <a:t>a</a:t>
            </a:r>
            <a:r>
              <a:rPr sz="1600" spc="-90" dirty="0">
                <a:solidFill>
                  <a:srgbClr val="FFFFFF"/>
                </a:solidFill>
                <a:latin typeface="Verdana"/>
                <a:cs typeface="Verdana"/>
              </a:rPr>
              <a:t>t</a:t>
            </a:r>
            <a:r>
              <a:rPr sz="1600" spc="-130" dirty="0">
                <a:solidFill>
                  <a:srgbClr val="FFFFFF"/>
                </a:solidFill>
                <a:latin typeface="Verdana"/>
                <a:cs typeface="Verdana"/>
              </a:rPr>
              <a:t> </a:t>
            </a:r>
            <a:r>
              <a:rPr sz="1600" spc="20" dirty="0">
                <a:solidFill>
                  <a:srgbClr val="FFFFFF"/>
                </a:solidFill>
                <a:latin typeface="Verdana"/>
                <a:cs typeface="Verdana"/>
              </a:rPr>
              <a:t>y</a:t>
            </a:r>
            <a:r>
              <a:rPr sz="1600" spc="15" dirty="0">
                <a:solidFill>
                  <a:srgbClr val="FFFFFF"/>
                </a:solidFill>
                <a:latin typeface="Verdana"/>
                <a:cs typeface="Verdana"/>
              </a:rPr>
              <a:t>a</a:t>
            </a:r>
            <a:r>
              <a:rPr sz="1600" spc="-45" dirty="0">
                <a:solidFill>
                  <a:srgbClr val="FFFFFF"/>
                </a:solidFill>
                <a:latin typeface="Verdana"/>
                <a:cs typeface="Verdana"/>
              </a:rPr>
              <a:t>n</a:t>
            </a:r>
            <a:r>
              <a:rPr sz="1600" spc="75" dirty="0">
                <a:solidFill>
                  <a:srgbClr val="FFFFFF"/>
                </a:solidFill>
                <a:latin typeface="Verdana"/>
                <a:cs typeface="Verdana"/>
              </a:rPr>
              <a:t>g</a:t>
            </a:r>
            <a:endParaRPr sz="1600">
              <a:latin typeface="Verdana"/>
              <a:cs typeface="Verdana"/>
            </a:endParaRPr>
          </a:p>
          <a:p>
            <a:pPr algn="ctr">
              <a:lnSpc>
                <a:spcPts val="1910"/>
              </a:lnSpc>
            </a:pPr>
            <a:r>
              <a:rPr sz="1600" b="1" spc="-35" dirty="0">
                <a:solidFill>
                  <a:srgbClr val="FFFFFF"/>
                </a:solidFill>
                <a:latin typeface="Tahoma"/>
                <a:cs typeface="Tahoma"/>
              </a:rPr>
              <a:t>tidak</a:t>
            </a:r>
            <a:r>
              <a:rPr sz="1600" b="1" spc="-55" dirty="0">
                <a:solidFill>
                  <a:srgbClr val="FFFFFF"/>
                </a:solidFill>
                <a:latin typeface="Tahoma"/>
                <a:cs typeface="Tahoma"/>
              </a:rPr>
              <a:t> </a:t>
            </a:r>
            <a:r>
              <a:rPr sz="1600" b="1" spc="25" dirty="0">
                <a:solidFill>
                  <a:srgbClr val="FFFFFF"/>
                </a:solidFill>
                <a:latin typeface="Tahoma"/>
                <a:cs typeface="Tahoma"/>
              </a:rPr>
              <a:t>dapat</a:t>
            </a:r>
            <a:r>
              <a:rPr sz="1600" b="1" spc="-40" dirty="0">
                <a:solidFill>
                  <a:srgbClr val="FFFFFF"/>
                </a:solidFill>
                <a:latin typeface="Tahoma"/>
                <a:cs typeface="Tahoma"/>
              </a:rPr>
              <a:t> </a:t>
            </a:r>
            <a:r>
              <a:rPr sz="1600" b="1" spc="-60" dirty="0">
                <a:solidFill>
                  <a:srgbClr val="FFFFFF"/>
                </a:solidFill>
                <a:latin typeface="Tahoma"/>
                <a:cs typeface="Tahoma"/>
              </a:rPr>
              <a:t>ditindaklanjuti</a:t>
            </a:r>
            <a:endParaRPr sz="1600">
              <a:latin typeface="Tahoma"/>
              <a:cs typeface="Tahoma"/>
            </a:endParaRPr>
          </a:p>
          <a:p>
            <a:pPr marL="188595" marR="180975" algn="ctr">
              <a:lnSpc>
                <a:spcPct val="100299"/>
              </a:lnSpc>
              <a:spcBef>
                <a:spcPts val="550"/>
              </a:spcBef>
            </a:pPr>
            <a:r>
              <a:rPr sz="1600" b="1" spc="-50" dirty="0">
                <a:solidFill>
                  <a:srgbClr val="FFFFFF"/>
                </a:solidFill>
                <a:latin typeface="Tahoma"/>
                <a:cs typeface="Tahoma"/>
              </a:rPr>
              <a:t>diinformasikan </a:t>
            </a:r>
            <a:r>
              <a:rPr sz="1600" b="1" spc="55" dirty="0">
                <a:solidFill>
                  <a:srgbClr val="FFFFFF"/>
                </a:solidFill>
                <a:latin typeface="Tahoma"/>
                <a:cs typeface="Tahoma"/>
              </a:rPr>
              <a:t>kepada </a:t>
            </a:r>
            <a:r>
              <a:rPr sz="1600" b="1" spc="5" dirty="0">
                <a:solidFill>
                  <a:srgbClr val="FFFFFF"/>
                </a:solidFill>
                <a:latin typeface="Tahoma"/>
                <a:cs typeface="Tahoma"/>
              </a:rPr>
              <a:t>pelapor </a:t>
            </a:r>
            <a:r>
              <a:rPr sz="1600" b="1" spc="10" dirty="0">
                <a:solidFill>
                  <a:srgbClr val="FFFFFF"/>
                </a:solidFill>
                <a:latin typeface="Tahoma"/>
                <a:cs typeface="Tahoma"/>
              </a:rPr>
              <a:t> </a:t>
            </a:r>
            <a:r>
              <a:rPr sz="1600" b="1" spc="-40" dirty="0">
                <a:solidFill>
                  <a:srgbClr val="FFFFFF"/>
                </a:solidFill>
                <a:latin typeface="Tahoma"/>
                <a:cs typeface="Tahoma"/>
              </a:rPr>
              <a:t>sesuai </a:t>
            </a:r>
            <a:r>
              <a:rPr sz="1600" b="1" spc="25" dirty="0">
                <a:solidFill>
                  <a:srgbClr val="FFFFFF"/>
                </a:solidFill>
                <a:latin typeface="Tahoma"/>
                <a:cs typeface="Tahoma"/>
              </a:rPr>
              <a:t>dengan </a:t>
            </a:r>
            <a:r>
              <a:rPr sz="1600" b="1" spc="-45" dirty="0">
                <a:solidFill>
                  <a:srgbClr val="FFFFFF"/>
                </a:solidFill>
                <a:latin typeface="Tahoma"/>
                <a:cs typeface="Tahoma"/>
              </a:rPr>
              <a:t>ketentuan </a:t>
            </a:r>
            <a:r>
              <a:rPr sz="1600" b="1" spc="-40" dirty="0">
                <a:solidFill>
                  <a:srgbClr val="FFFFFF"/>
                </a:solidFill>
                <a:latin typeface="Tahoma"/>
                <a:cs typeface="Tahoma"/>
              </a:rPr>
              <a:t> </a:t>
            </a:r>
            <a:r>
              <a:rPr sz="1600" b="1" spc="-45" dirty="0">
                <a:solidFill>
                  <a:srgbClr val="FFFFFF"/>
                </a:solidFill>
                <a:latin typeface="Tahoma"/>
                <a:cs typeface="Tahoma"/>
              </a:rPr>
              <a:t>ketentuan</a:t>
            </a:r>
            <a:r>
              <a:rPr sz="1600" b="1" spc="-30" dirty="0">
                <a:solidFill>
                  <a:srgbClr val="FFFFFF"/>
                </a:solidFill>
                <a:latin typeface="Tahoma"/>
                <a:cs typeface="Tahoma"/>
              </a:rPr>
              <a:t> </a:t>
            </a:r>
            <a:r>
              <a:rPr sz="1600" b="1" spc="-40" dirty="0">
                <a:solidFill>
                  <a:srgbClr val="FFFFFF"/>
                </a:solidFill>
                <a:latin typeface="Tahoma"/>
                <a:cs typeface="Tahoma"/>
              </a:rPr>
              <a:t>peraturan</a:t>
            </a:r>
            <a:r>
              <a:rPr sz="1600" b="1" spc="-20" dirty="0">
                <a:solidFill>
                  <a:srgbClr val="FFFFFF"/>
                </a:solidFill>
                <a:latin typeface="Tahoma"/>
                <a:cs typeface="Tahoma"/>
              </a:rPr>
              <a:t> </a:t>
            </a:r>
            <a:r>
              <a:rPr sz="1600" b="1" spc="-10" dirty="0">
                <a:solidFill>
                  <a:srgbClr val="FFFFFF"/>
                </a:solidFill>
                <a:latin typeface="Tahoma"/>
                <a:cs typeface="Tahoma"/>
              </a:rPr>
              <a:t>perundang- </a:t>
            </a:r>
            <a:r>
              <a:rPr sz="1600" b="1" spc="-450" dirty="0">
                <a:solidFill>
                  <a:srgbClr val="FFFFFF"/>
                </a:solidFill>
                <a:latin typeface="Tahoma"/>
                <a:cs typeface="Tahoma"/>
              </a:rPr>
              <a:t> </a:t>
            </a:r>
            <a:r>
              <a:rPr sz="1600" b="1" spc="5" dirty="0">
                <a:solidFill>
                  <a:srgbClr val="FFFFFF"/>
                </a:solidFill>
                <a:latin typeface="Tahoma"/>
                <a:cs typeface="Tahoma"/>
              </a:rPr>
              <a:t>undangan</a:t>
            </a:r>
            <a:r>
              <a:rPr sz="1600" b="1" spc="-20" dirty="0">
                <a:solidFill>
                  <a:srgbClr val="FFFFFF"/>
                </a:solidFill>
                <a:latin typeface="Tahoma"/>
                <a:cs typeface="Tahoma"/>
              </a:rPr>
              <a:t> </a:t>
            </a:r>
            <a:r>
              <a:rPr sz="1600" b="1" spc="-45" dirty="0">
                <a:solidFill>
                  <a:srgbClr val="FFFFFF"/>
                </a:solidFill>
                <a:latin typeface="Tahoma"/>
                <a:cs typeface="Tahoma"/>
              </a:rPr>
              <a:t>tentang</a:t>
            </a:r>
            <a:r>
              <a:rPr sz="1600" b="1" spc="-15" dirty="0">
                <a:solidFill>
                  <a:srgbClr val="FFFFFF"/>
                </a:solidFill>
                <a:latin typeface="Tahoma"/>
                <a:cs typeface="Tahoma"/>
              </a:rPr>
              <a:t> </a:t>
            </a:r>
            <a:r>
              <a:rPr sz="1600" b="1" spc="20" dirty="0">
                <a:solidFill>
                  <a:srgbClr val="FFFFFF"/>
                </a:solidFill>
                <a:latin typeface="Tahoma"/>
                <a:cs typeface="Tahoma"/>
              </a:rPr>
              <a:t>pelayanan </a:t>
            </a:r>
            <a:r>
              <a:rPr sz="1600" b="1" spc="25" dirty="0">
                <a:solidFill>
                  <a:srgbClr val="FFFFFF"/>
                </a:solidFill>
                <a:latin typeface="Tahoma"/>
                <a:cs typeface="Tahoma"/>
              </a:rPr>
              <a:t> </a:t>
            </a:r>
            <a:r>
              <a:rPr sz="1600" b="1" spc="-40" dirty="0">
                <a:solidFill>
                  <a:srgbClr val="FFFFFF"/>
                </a:solidFill>
                <a:latin typeface="Tahoma"/>
                <a:cs typeface="Tahoma"/>
              </a:rPr>
              <a:t>publik.</a:t>
            </a:r>
            <a:endParaRPr sz="1600">
              <a:latin typeface="Tahoma"/>
              <a:cs typeface="Tahoma"/>
            </a:endParaRPr>
          </a:p>
        </p:txBody>
      </p:sp>
      <p:grpSp>
        <p:nvGrpSpPr>
          <p:cNvPr id="29" name="object 29"/>
          <p:cNvGrpSpPr/>
          <p:nvPr/>
        </p:nvGrpSpPr>
        <p:grpSpPr>
          <a:xfrm>
            <a:off x="252994" y="229336"/>
            <a:ext cx="2198370" cy="974090"/>
            <a:chOff x="252994" y="229336"/>
            <a:chExt cx="2198370" cy="974090"/>
          </a:xfrm>
        </p:grpSpPr>
        <p:sp>
          <p:nvSpPr>
            <p:cNvPr id="30" name="object 30"/>
            <p:cNvSpPr/>
            <p:nvPr/>
          </p:nvSpPr>
          <p:spPr>
            <a:xfrm>
              <a:off x="252994" y="229336"/>
              <a:ext cx="2198370" cy="974090"/>
            </a:xfrm>
            <a:custGeom>
              <a:avLst/>
              <a:gdLst/>
              <a:ahLst/>
              <a:cxnLst/>
              <a:rect l="l" t="t" r="r" b="b"/>
              <a:pathLst>
                <a:path w="2198370" h="974090">
                  <a:moveTo>
                    <a:pt x="1753428" y="973175"/>
                  </a:moveTo>
                  <a:lnTo>
                    <a:pt x="469369" y="973175"/>
                  </a:lnTo>
                  <a:lnTo>
                    <a:pt x="469369" y="973683"/>
                  </a:lnTo>
                  <a:lnTo>
                    <a:pt x="1753428" y="973683"/>
                  </a:lnTo>
                  <a:lnTo>
                    <a:pt x="1753428" y="973175"/>
                  </a:lnTo>
                  <a:close/>
                </a:path>
                <a:path w="2198370" h="974090">
                  <a:moveTo>
                    <a:pt x="1753428" y="507"/>
                  </a:moveTo>
                  <a:lnTo>
                    <a:pt x="0" y="507"/>
                  </a:lnTo>
                  <a:lnTo>
                    <a:pt x="0" y="566635"/>
                  </a:lnTo>
                  <a:lnTo>
                    <a:pt x="1056" y="566635"/>
                  </a:lnTo>
                  <a:lnTo>
                    <a:pt x="2132" y="587286"/>
                  </a:lnTo>
                  <a:lnTo>
                    <a:pt x="2329" y="588530"/>
                  </a:lnTo>
                  <a:lnTo>
                    <a:pt x="2421" y="590207"/>
                  </a:lnTo>
                  <a:lnTo>
                    <a:pt x="4982" y="608987"/>
                  </a:lnTo>
                  <a:lnTo>
                    <a:pt x="8429" y="627505"/>
                  </a:lnTo>
                  <a:lnTo>
                    <a:pt x="12741" y="645744"/>
                  </a:lnTo>
                  <a:lnTo>
                    <a:pt x="17899" y="663689"/>
                  </a:lnTo>
                  <a:lnTo>
                    <a:pt x="18530" y="665416"/>
                  </a:lnTo>
                  <a:lnTo>
                    <a:pt x="18609" y="665721"/>
                  </a:lnTo>
                  <a:lnTo>
                    <a:pt x="19724" y="668680"/>
                  </a:lnTo>
                  <a:lnTo>
                    <a:pt x="30667" y="698601"/>
                  </a:lnTo>
                  <a:lnTo>
                    <a:pt x="32127" y="701675"/>
                  </a:lnTo>
                  <a:lnTo>
                    <a:pt x="32565" y="702843"/>
                  </a:lnTo>
                  <a:lnTo>
                    <a:pt x="35678" y="709155"/>
                  </a:lnTo>
                  <a:lnTo>
                    <a:pt x="46579" y="732116"/>
                  </a:lnTo>
                  <a:lnTo>
                    <a:pt x="49113" y="736396"/>
                  </a:lnTo>
                  <a:lnTo>
                    <a:pt x="50074" y="738352"/>
                  </a:lnTo>
                  <a:lnTo>
                    <a:pt x="54315" y="745197"/>
                  </a:lnTo>
                  <a:lnTo>
                    <a:pt x="65471" y="764070"/>
                  </a:lnTo>
                  <a:lnTo>
                    <a:pt x="69310" y="769416"/>
                  </a:lnTo>
                  <a:lnTo>
                    <a:pt x="70940" y="772045"/>
                  </a:lnTo>
                  <a:lnTo>
                    <a:pt x="75881" y="778573"/>
                  </a:lnTo>
                  <a:lnTo>
                    <a:pt x="87184" y="794321"/>
                  </a:lnTo>
                  <a:lnTo>
                    <a:pt x="92538" y="800557"/>
                  </a:lnTo>
                  <a:lnTo>
                    <a:pt x="94970" y="803770"/>
                  </a:lnTo>
                  <a:lnTo>
                    <a:pt x="100312" y="809612"/>
                  </a:lnTo>
                  <a:lnTo>
                    <a:pt x="111556" y="822718"/>
                  </a:lnTo>
                  <a:lnTo>
                    <a:pt x="118619" y="829665"/>
                  </a:lnTo>
                  <a:lnTo>
                    <a:pt x="121969" y="833335"/>
                  </a:lnTo>
                  <a:lnTo>
                    <a:pt x="127471" y="838365"/>
                  </a:lnTo>
                  <a:lnTo>
                    <a:pt x="138429" y="849134"/>
                  </a:lnTo>
                  <a:lnTo>
                    <a:pt x="147377" y="856564"/>
                  </a:lnTo>
                  <a:lnTo>
                    <a:pt x="151743" y="860564"/>
                  </a:lnTo>
                  <a:lnTo>
                    <a:pt x="157200" y="864730"/>
                  </a:lnTo>
                  <a:lnTo>
                    <a:pt x="167643" y="873404"/>
                  </a:lnTo>
                  <a:lnTo>
                    <a:pt x="178636" y="881113"/>
                  </a:lnTo>
                  <a:lnTo>
                    <a:pt x="184096" y="885278"/>
                  </a:lnTo>
                  <a:lnTo>
                    <a:pt x="189329" y="888593"/>
                  </a:lnTo>
                  <a:lnTo>
                    <a:pt x="199036" y="895400"/>
                  </a:lnTo>
                  <a:lnTo>
                    <a:pt x="212232" y="903122"/>
                  </a:lnTo>
                  <a:lnTo>
                    <a:pt x="218834" y="907313"/>
                  </a:lnTo>
                  <a:lnTo>
                    <a:pt x="223682" y="909827"/>
                  </a:lnTo>
                  <a:lnTo>
                    <a:pt x="232450" y="914958"/>
                  </a:lnTo>
                  <a:lnTo>
                    <a:pt x="248005" y="922451"/>
                  </a:lnTo>
                  <a:lnTo>
                    <a:pt x="255765" y="926477"/>
                  </a:lnTo>
                  <a:lnTo>
                    <a:pt x="260080" y="928268"/>
                  </a:lnTo>
                  <a:lnTo>
                    <a:pt x="267723" y="931951"/>
                  </a:lnTo>
                  <a:lnTo>
                    <a:pt x="285828" y="938936"/>
                  </a:lnTo>
                  <a:lnTo>
                    <a:pt x="294690" y="942606"/>
                  </a:lnTo>
                  <a:lnTo>
                    <a:pt x="298344" y="943762"/>
                  </a:lnTo>
                  <a:lnTo>
                    <a:pt x="304697" y="946213"/>
                  </a:lnTo>
                  <a:lnTo>
                    <a:pt x="325633" y="952411"/>
                  </a:lnTo>
                  <a:lnTo>
                    <a:pt x="335419" y="955509"/>
                  </a:lnTo>
                  <a:lnTo>
                    <a:pt x="338289" y="956157"/>
                  </a:lnTo>
                  <a:lnTo>
                    <a:pt x="343209" y="957618"/>
                  </a:lnTo>
                  <a:lnTo>
                    <a:pt x="367526" y="962723"/>
                  </a:lnTo>
                  <a:lnTo>
                    <a:pt x="377756" y="965022"/>
                  </a:lnTo>
                  <a:lnTo>
                    <a:pt x="379737" y="965301"/>
                  </a:lnTo>
                  <a:lnTo>
                    <a:pt x="383101" y="966000"/>
                  </a:lnTo>
                  <a:lnTo>
                    <a:pt x="421505" y="970965"/>
                  </a:lnTo>
                  <a:lnTo>
                    <a:pt x="422469" y="971016"/>
                  </a:lnTo>
                  <a:lnTo>
                    <a:pt x="424213" y="971232"/>
                  </a:lnTo>
                  <a:lnTo>
                    <a:pt x="444502" y="972108"/>
                  </a:lnTo>
                  <a:lnTo>
                    <a:pt x="444502" y="973175"/>
                  </a:lnTo>
                  <a:lnTo>
                    <a:pt x="2197928" y="973175"/>
                  </a:lnTo>
                  <a:lnTo>
                    <a:pt x="2197928" y="407060"/>
                  </a:lnTo>
                  <a:lnTo>
                    <a:pt x="2196873" y="407060"/>
                  </a:lnTo>
                  <a:lnTo>
                    <a:pt x="2195794" y="386397"/>
                  </a:lnTo>
                  <a:lnTo>
                    <a:pt x="2195603" y="385152"/>
                  </a:lnTo>
                  <a:lnTo>
                    <a:pt x="2195515" y="383476"/>
                  </a:lnTo>
                  <a:lnTo>
                    <a:pt x="2192951" y="364695"/>
                  </a:lnTo>
                  <a:lnTo>
                    <a:pt x="2189503" y="346178"/>
                  </a:lnTo>
                  <a:lnTo>
                    <a:pt x="2185190" y="327939"/>
                  </a:lnTo>
                  <a:lnTo>
                    <a:pt x="2180033" y="309994"/>
                  </a:lnTo>
                  <a:lnTo>
                    <a:pt x="2179398" y="308267"/>
                  </a:lnTo>
                  <a:lnTo>
                    <a:pt x="2179322" y="307975"/>
                  </a:lnTo>
                  <a:lnTo>
                    <a:pt x="2178204" y="305003"/>
                  </a:lnTo>
                  <a:lnTo>
                    <a:pt x="2167257" y="275082"/>
                  </a:lnTo>
                  <a:lnTo>
                    <a:pt x="2165809" y="272008"/>
                  </a:lnTo>
                  <a:lnTo>
                    <a:pt x="2165365" y="270840"/>
                  </a:lnTo>
                  <a:lnTo>
                    <a:pt x="2162253" y="264528"/>
                  </a:lnTo>
                  <a:lnTo>
                    <a:pt x="2151344" y="241566"/>
                  </a:lnTo>
                  <a:lnTo>
                    <a:pt x="2148817" y="237286"/>
                  </a:lnTo>
                  <a:lnTo>
                    <a:pt x="2147851" y="235331"/>
                  </a:lnTo>
                  <a:lnTo>
                    <a:pt x="2143610" y="228485"/>
                  </a:lnTo>
                  <a:lnTo>
                    <a:pt x="2132459" y="209613"/>
                  </a:lnTo>
                  <a:lnTo>
                    <a:pt x="2128624" y="204266"/>
                  </a:lnTo>
                  <a:lnTo>
                    <a:pt x="2126985" y="201637"/>
                  </a:lnTo>
                  <a:lnTo>
                    <a:pt x="2122045" y="195110"/>
                  </a:lnTo>
                  <a:lnTo>
                    <a:pt x="2110742" y="179362"/>
                  </a:lnTo>
                  <a:lnTo>
                    <a:pt x="2105395" y="173126"/>
                  </a:lnTo>
                  <a:lnTo>
                    <a:pt x="2102957" y="169913"/>
                  </a:lnTo>
                  <a:lnTo>
                    <a:pt x="2097623" y="164071"/>
                  </a:lnTo>
                  <a:lnTo>
                    <a:pt x="2086371" y="150964"/>
                  </a:lnTo>
                  <a:lnTo>
                    <a:pt x="2079310" y="144018"/>
                  </a:lnTo>
                  <a:lnTo>
                    <a:pt x="2075957" y="140360"/>
                  </a:lnTo>
                  <a:lnTo>
                    <a:pt x="2070458" y="135318"/>
                  </a:lnTo>
                  <a:lnTo>
                    <a:pt x="2059498" y="124548"/>
                  </a:lnTo>
                  <a:lnTo>
                    <a:pt x="2050557" y="117119"/>
                  </a:lnTo>
                  <a:lnTo>
                    <a:pt x="2046188" y="113131"/>
                  </a:lnTo>
                  <a:lnTo>
                    <a:pt x="2040727" y="108953"/>
                  </a:lnTo>
                  <a:lnTo>
                    <a:pt x="2030288" y="100279"/>
                  </a:lnTo>
                  <a:lnTo>
                    <a:pt x="2019289" y="92582"/>
                  </a:lnTo>
                  <a:lnTo>
                    <a:pt x="2013828" y="88404"/>
                  </a:lnTo>
                  <a:lnTo>
                    <a:pt x="2008596" y="85090"/>
                  </a:lnTo>
                  <a:lnTo>
                    <a:pt x="1998893" y="78282"/>
                  </a:lnTo>
                  <a:lnTo>
                    <a:pt x="1985698" y="70561"/>
                  </a:lnTo>
                  <a:lnTo>
                    <a:pt x="1979094" y="66370"/>
                  </a:lnTo>
                  <a:lnTo>
                    <a:pt x="1974242" y="63855"/>
                  </a:lnTo>
                  <a:lnTo>
                    <a:pt x="1965479" y="58724"/>
                  </a:lnTo>
                  <a:lnTo>
                    <a:pt x="1949922" y="51231"/>
                  </a:lnTo>
                  <a:lnTo>
                    <a:pt x="1942162" y="47205"/>
                  </a:lnTo>
                  <a:lnTo>
                    <a:pt x="1937844" y="45415"/>
                  </a:lnTo>
                  <a:lnTo>
                    <a:pt x="1930212" y="41744"/>
                  </a:lnTo>
                  <a:lnTo>
                    <a:pt x="1912101" y="34747"/>
                  </a:lnTo>
                  <a:lnTo>
                    <a:pt x="1903237" y="31076"/>
                  </a:lnTo>
                  <a:lnTo>
                    <a:pt x="1899592" y="29921"/>
                  </a:lnTo>
                  <a:lnTo>
                    <a:pt x="1893229" y="27470"/>
                  </a:lnTo>
                  <a:lnTo>
                    <a:pt x="1872300" y="21272"/>
                  </a:lnTo>
                  <a:lnTo>
                    <a:pt x="1862508" y="18173"/>
                  </a:lnTo>
                  <a:lnTo>
                    <a:pt x="1859638" y="17525"/>
                  </a:lnTo>
                  <a:lnTo>
                    <a:pt x="1854723" y="16065"/>
                  </a:lnTo>
                  <a:lnTo>
                    <a:pt x="1830402" y="10960"/>
                  </a:lnTo>
                  <a:lnTo>
                    <a:pt x="1820179" y="8661"/>
                  </a:lnTo>
                  <a:lnTo>
                    <a:pt x="1818198" y="8381"/>
                  </a:lnTo>
                  <a:lnTo>
                    <a:pt x="1814832" y="7683"/>
                  </a:lnTo>
                  <a:lnTo>
                    <a:pt x="1776427" y="2717"/>
                  </a:lnTo>
                  <a:lnTo>
                    <a:pt x="1775462" y="2667"/>
                  </a:lnTo>
                  <a:lnTo>
                    <a:pt x="1773722" y="2451"/>
                  </a:lnTo>
                  <a:lnTo>
                    <a:pt x="1753428" y="1574"/>
                  </a:lnTo>
                  <a:lnTo>
                    <a:pt x="1753428" y="507"/>
                  </a:lnTo>
                  <a:close/>
                </a:path>
                <a:path w="2198370" h="974090">
                  <a:moveTo>
                    <a:pt x="1728561" y="0"/>
                  </a:moveTo>
                  <a:lnTo>
                    <a:pt x="444502" y="0"/>
                  </a:lnTo>
                  <a:lnTo>
                    <a:pt x="444502" y="507"/>
                  </a:lnTo>
                  <a:lnTo>
                    <a:pt x="1728561" y="507"/>
                  </a:lnTo>
                  <a:lnTo>
                    <a:pt x="1728561" y="0"/>
                  </a:lnTo>
                  <a:close/>
                </a:path>
              </a:pathLst>
            </a:custGeom>
            <a:solidFill>
              <a:srgbClr val="FFFFFF"/>
            </a:solidFill>
          </p:spPr>
          <p:txBody>
            <a:bodyPr wrap="square" lIns="0" tIns="0" rIns="0" bIns="0" rtlCol="0"/>
            <a:lstStyle/>
            <a:p>
              <a:endParaRPr/>
            </a:p>
          </p:txBody>
        </p:sp>
        <p:pic>
          <p:nvPicPr>
            <p:cNvPr id="31" name="object 31"/>
            <p:cNvPicPr/>
            <p:nvPr/>
          </p:nvPicPr>
          <p:blipFill>
            <a:blip r:embed="rId3" cstate="print"/>
            <a:stretch>
              <a:fillRect/>
            </a:stretch>
          </p:blipFill>
          <p:spPr>
            <a:xfrm>
              <a:off x="391239" y="407403"/>
              <a:ext cx="1861422" cy="617550"/>
            </a:xfrm>
            <a:prstGeom prst="rect">
              <a:avLst/>
            </a:prstGeom>
          </p:spPr>
        </p:pic>
      </p:grpSp>
      <p:sp>
        <p:nvSpPr>
          <p:cNvPr id="32" name="object 32"/>
          <p:cNvSpPr txBox="1">
            <a:spLocks noGrp="1"/>
          </p:cNvSpPr>
          <p:nvPr>
            <p:ph type="title"/>
          </p:nvPr>
        </p:nvSpPr>
        <p:spPr>
          <a:xfrm>
            <a:off x="5129212" y="568453"/>
            <a:ext cx="5972810" cy="958215"/>
          </a:xfrm>
          <a:prstGeom prst="rect">
            <a:avLst/>
          </a:prstGeom>
        </p:spPr>
        <p:txBody>
          <a:bodyPr vert="horz" wrap="square" lIns="0" tIns="12700" rIns="0" bIns="0" rtlCol="0">
            <a:spAutoFit/>
          </a:bodyPr>
          <a:lstStyle/>
          <a:p>
            <a:pPr algn="ctr">
              <a:lnSpc>
                <a:spcPts val="3670"/>
              </a:lnSpc>
              <a:spcBef>
                <a:spcPts val="100"/>
              </a:spcBef>
            </a:pPr>
            <a:r>
              <a:rPr sz="3200" b="1" spc="175" dirty="0">
                <a:latin typeface="Tahoma"/>
                <a:cs typeface="Tahoma"/>
              </a:rPr>
              <a:t>PENGADUAN</a:t>
            </a:r>
            <a:r>
              <a:rPr sz="3200" b="1" spc="-80" dirty="0">
                <a:latin typeface="Tahoma"/>
                <a:cs typeface="Tahoma"/>
              </a:rPr>
              <a:t> </a:t>
            </a:r>
            <a:r>
              <a:rPr sz="3200" b="1" spc="140" dirty="0">
                <a:latin typeface="Tahoma"/>
                <a:cs typeface="Tahoma"/>
              </a:rPr>
              <a:t>MASYARAKAT</a:t>
            </a:r>
            <a:endParaRPr sz="3200" dirty="0">
              <a:latin typeface="Tahoma"/>
              <a:cs typeface="Tahoma"/>
            </a:endParaRPr>
          </a:p>
          <a:p>
            <a:pPr algn="ctr">
              <a:lnSpc>
                <a:spcPts val="3670"/>
              </a:lnSpc>
            </a:pPr>
            <a:r>
              <a:rPr sz="3200" spc="220" dirty="0"/>
              <a:t>P</a:t>
            </a:r>
            <a:r>
              <a:rPr sz="3200" spc="254" dirty="0"/>
              <a:t>A</a:t>
            </a:r>
            <a:r>
              <a:rPr sz="3200" spc="-225" dirty="0"/>
              <a:t>S</a:t>
            </a:r>
            <a:r>
              <a:rPr sz="3200" spc="110" dirty="0"/>
              <a:t>A</a:t>
            </a:r>
            <a:r>
              <a:rPr sz="3200" spc="100" dirty="0"/>
              <a:t>L</a:t>
            </a:r>
            <a:r>
              <a:rPr sz="3200" spc="-290" dirty="0"/>
              <a:t> </a:t>
            </a:r>
            <a:r>
              <a:rPr sz="3200" spc="-885" dirty="0"/>
              <a:t>1</a:t>
            </a:r>
            <a:r>
              <a:rPr lang="en-US" sz="3200" spc="-885" dirty="0"/>
              <a:t> </a:t>
            </a:r>
            <a:r>
              <a:rPr sz="3200" spc="5" dirty="0"/>
              <a:t>8</a:t>
            </a:r>
            <a:r>
              <a:rPr sz="3200" spc="-295" dirty="0"/>
              <a:t> </a:t>
            </a:r>
            <a:r>
              <a:rPr sz="3200" spc="-235" dirty="0"/>
              <a:t>-</a:t>
            </a:r>
            <a:r>
              <a:rPr sz="3200" spc="-285" dirty="0"/>
              <a:t> </a:t>
            </a:r>
            <a:r>
              <a:rPr sz="3200" spc="220" dirty="0"/>
              <a:t>P</a:t>
            </a:r>
            <a:r>
              <a:rPr sz="3200" spc="254" dirty="0"/>
              <a:t>A</a:t>
            </a:r>
            <a:r>
              <a:rPr sz="3200" spc="-225" dirty="0"/>
              <a:t>S</a:t>
            </a:r>
            <a:r>
              <a:rPr sz="3200" spc="110" dirty="0"/>
              <a:t>A</a:t>
            </a:r>
            <a:r>
              <a:rPr sz="3200" spc="100" dirty="0"/>
              <a:t>L</a:t>
            </a:r>
            <a:r>
              <a:rPr sz="3200" spc="-290" dirty="0"/>
              <a:t> </a:t>
            </a:r>
            <a:r>
              <a:rPr sz="3200" spc="-885" dirty="0"/>
              <a:t>1</a:t>
            </a:r>
            <a:r>
              <a:rPr sz="3200" spc="-90" dirty="0"/>
              <a:t>9</a:t>
            </a:r>
            <a:endParaRPr sz="3200" dirty="0"/>
          </a:p>
        </p:txBody>
      </p:sp>
      <p:sp>
        <p:nvSpPr>
          <p:cNvPr id="35" name="Rectangle 34">
            <a:extLst>
              <a:ext uri="{FF2B5EF4-FFF2-40B4-BE49-F238E27FC236}">
                <a16:creationId xmlns:a16="http://schemas.microsoft.com/office/drawing/2014/main" id="{0E90790C-2BA1-87EC-BF88-38ECA615C247}"/>
              </a:ext>
            </a:extLst>
          </p:cNvPr>
          <p:cNvSpPr/>
          <p:nvPr/>
        </p:nvSpPr>
        <p:spPr>
          <a:xfrm>
            <a:off x="2757801" y="4698834"/>
            <a:ext cx="1620610" cy="887438"/>
          </a:xfrm>
          <a:prstGeom prst="rect">
            <a:avLst/>
          </a:prstGeom>
          <a:solidFill>
            <a:srgbClr val="FFC000"/>
          </a:solidFill>
          <a:ln w="15875">
            <a:solidFill>
              <a:schemeClr val="tx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spc="5" dirty="0">
              <a:solidFill>
                <a:srgbClr val="052F57"/>
              </a:solidFill>
              <a:latin typeface="Verdana"/>
              <a:cs typeface="Verdana"/>
            </a:endParaRPr>
          </a:p>
          <a:p>
            <a:pPr algn="ctr"/>
            <a:r>
              <a:rPr lang="en-US" sz="1800" spc="5" dirty="0" err="1">
                <a:solidFill>
                  <a:srgbClr val="052F57"/>
                </a:solidFill>
                <a:latin typeface="Verdana"/>
                <a:cs typeface="Verdana"/>
              </a:rPr>
              <a:t>T</a:t>
            </a:r>
            <a:r>
              <a:rPr lang="en-US" sz="1800" spc="-5" dirty="0" err="1">
                <a:solidFill>
                  <a:srgbClr val="052F57"/>
                </a:solidFill>
                <a:latin typeface="Verdana"/>
                <a:cs typeface="Verdana"/>
              </a:rPr>
              <a:t>e</a:t>
            </a:r>
            <a:r>
              <a:rPr lang="en-US" sz="1800" spc="5" dirty="0" err="1">
                <a:solidFill>
                  <a:srgbClr val="052F57"/>
                </a:solidFill>
                <a:latin typeface="Verdana"/>
                <a:cs typeface="Verdana"/>
              </a:rPr>
              <a:t>r</a:t>
            </a:r>
            <a:r>
              <a:rPr lang="en-US" sz="1800" spc="-5" dirty="0" err="1">
                <a:solidFill>
                  <a:srgbClr val="052F57"/>
                </a:solidFill>
                <a:latin typeface="Verdana"/>
                <a:cs typeface="Verdana"/>
              </a:rPr>
              <a:t>t</a:t>
            </a:r>
            <a:r>
              <a:rPr lang="en-US" sz="1800" dirty="0" err="1">
                <a:solidFill>
                  <a:srgbClr val="052F57"/>
                </a:solidFill>
                <a:latin typeface="Verdana"/>
                <a:cs typeface="Verdana"/>
              </a:rPr>
              <a:t>ib</a:t>
            </a:r>
            <a:r>
              <a:rPr lang="en-US" sz="1800" spc="-130" dirty="0">
                <a:solidFill>
                  <a:srgbClr val="052F57"/>
                </a:solidFill>
                <a:latin typeface="Verdana"/>
                <a:cs typeface="Verdana"/>
              </a:rPr>
              <a:t> </a:t>
            </a:r>
            <a:r>
              <a:rPr lang="en-US" sz="1800" dirty="0" err="1">
                <a:solidFill>
                  <a:srgbClr val="052F57"/>
                </a:solidFill>
                <a:latin typeface="Verdana"/>
                <a:cs typeface="Verdana"/>
              </a:rPr>
              <a:t>Penyelenggaraan</a:t>
            </a:r>
            <a:endParaRPr lang="en-US" sz="1800" dirty="0">
              <a:latin typeface="Verdana"/>
              <a:cs typeface="Verdana"/>
            </a:endParaRPr>
          </a:p>
          <a:p>
            <a:pPr algn="ctr"/>
            <a:endParaRPr lang="en-US" dirty="0"/>
          </a:p>
        </p:txBody>
      </p:sp>
    </p:spTree>
    <p:extLst>
      <p:ext uri="{BB962C8B-B14F-4D97-AF65-F5344CB8AC3E}">
        <p14:creationId xmlns:p14="http://schemas.microsoft.com/office/powerpoint/2010/main" val="724038055"/>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grpSp>
        <p:nvGrpSpPr>
          <p:cNvPr id="3" name="object 3"/>
          <p:cNvGrpSpPr/>
          <p:nvPr/>
        </p:nvGrpSpPr>
        <p:grpSpPr>
          <a:xfrm>
            <a:off x="0" y="0"/>
            <a:ext cx="12192000" cy="6864350"/>
            <a:chOff x="0" y="0"/>
            <a:chExt cx="12192000" cy="6864350"/>
          </a:xfrm>
        </p:grpSpPr>
        <p:pic>
          <p:nvPicPr>
            <p:cNvPr id="4" name="object 4"/>
            <p:cNvPicPr/>
            <p:nvPr/>
          </p:nvPicPr>
          <p:blipFill>
            <a:blip r:embed="rId3" cstate="print"/>
            <a:stretch>
              <a:fillRect/>
            </a:stretch>
          </p:blipFill>
          <p:spPr>
            <a:xfrm>
              <a:off x="0" y="0"/>
              <a:ext cx="7906956" cy="6345936"/>
            </a:xfrm>
            <a:prstGeom prst="rect">
              <a:avLst/>
            </a:prstGeom>
          </p:spPr>
        </p:pic>
        <p:sp>
          <p:nvSpPr>
            <p:cNvPr id="5" name="object 5"/>
            <p:cNvSpPr/>
            <p:nvPr/>
          </p:nvSpPr>
          <p:spPr>
            <a:xfrm>
              <a:off x="359077" y="6054529"/>
              <a:ext cx="557530" cy="803910"/>
            </a:xfrm>
            <a:custGeom>
              <a:avLst/>
              <a:gdLst/>
              <a:ahLst/>
              <a:cxnLst/>
              <a:rect l="l" t="t" r="r" b="b"/>
              <a:pathLst>
                <a:path w="557530" h="803909">
                  <a:moveTo>
                    <a:pt x="557083" y="0"/>
                  </a:moveTo>
                  <a:lnTo>
                    <a:pt x="0" y="803470"/>
                  </a:lnTo>
                </a:path>
              </a:pathLst>
            </a:custGeom>
            <a:ln w="6350">
              <a:solidFill>
                <a:srgbClr val="FFFFFF"/>
              </a:solidFill>
            </a:ln>
          </p:spPr>
          <p:txBody>
            <a:bodyPr wrap="square" lIns="0" tIns="0" rIns="0" bIns="0" rtlCol="0"/>
            <a:lstStyle/>
            <a:p>
              <a:endParaRPr/>
            </a:p>
          </p:txBody>
        </p:sp>
        <p:sp>
          <p:nvSpPr>
            <p:cNvPr id="6" name="object 6"/>
            <p:cNvSpPr/>
            <p:nvPr/>
          </p:nvSpPr>
          <p:spPr>
            <a:xfrm>
              <a:off x="967888" y="0"/>
              <a:ext cx="669290" cy="928369"/>
            </a:xfrm>
            <a:custGeom>
              <a:avLst/>
              <a:gdLst/>
              <a:ahLst/>
              <a:cxnLst/>
              <a:rect l="l" t="t" r="r" b="b"/>
              <a:pathLst>
                <a:path w="669289" h="928369">
                  <a:moveTo>
                    <a:pt x="668925" y="0"/>
                  </a:moveTo>
                  <a:lnTo>
                    <a:pt x="0" y="928063"/>
                  </a:lnTo>
                </a:path>
              </a:pathLst>
            </a:custGeom>
            <a:ln w="6350">
              <a:solidFill>
                <a:srgbClr val="FFFFFF"/>
              </a:solidFill>
            </a:ln>
          </p:spPr>
          <p:txBody>
            <a:bodyPr wrap="square" lIns="0" tIns="0" rIns="0" bIns="0" rtlCol="0"/>
            <a:lstStyle/>
            <a:p>
              <a:endParaRPr/>
            </a:p>
          </p:txBody>
        </p:sp>
        <p:sp>
          <p:nvSpPr>
            <p:cNvPr id="7" name="object 7"/>
            <p:cNvSpPr/>
            <p:nvPr/>
          </p:nvSpPr>
          <p:spPr>
            <a:xfrm>
              <a:off x="1305407" y="4189768"/>
              <a:ext cx="854075" cy="854075"/>
            </a:xfrm>
            <a:custGeom>
              <a:avLst/>
              <a:gdLst/>
              <a:ahLst/>
              <a:cxnLst/>
              <a:rect l="l" t="t" r="r" b="b"/>
              <a:pathLst>
                <a:path w="854075" h="854075">
                  <a:moveTo>
                    <a:pt x="853935" y="426968"/>
                  </a:moveTo>
                  <a:lnTo>
                    <a:pt x="851356" y="472462"/>
                  </a:lnTo>
                  <a:lnTo>
                    <a:pt x="843814" y="516789"/>
                  </a:lnTo>
                  <a:lnTo>
                    <a:pt x="831601" y="559656"/>
                  </a:lnTo>
                  <a:lnTo>
                    <a:pt x="815009" y="600771"/>
                  </a:lnTo>
                  <a:lnTo>
                    <a:pt x="794330" y="639843"/>
                  </a:lnTo>
                  <a:lnTo>
                    <a:pt x="769855" y="676579"/>
                  </a:lnTo>
                  <a:lnTo>
                    <a:pt x="741877" y="710688"/>
                  </a:lnTo>
                  <a:lnTo>
                    <a:pt x="710688" y="741877"/>
                  </a:lnTo>
                  <a:lnTo>
                    <a:pt x="676579" y="769855"/>
                  </a:lnTo>
                  <a:lnTo>
                    <a:pt x="639843" y="794330"/>
                  </a:lnTo>
                  <a:lnTo>
                    <a:pt x="600771" y="815009"/>
                  </a:lnTo>
                  <a:lnTo>
                    <a:pt x="559656" y="831601"/>
                  </a:lnTo>
                  <a:lnTo>
                    <a:pt x="516789" y="843814"/>
                  </a:lnTo>
                  <a:lnTo>
                    <a:pt x="472462" y="851356"/>
                  </a:lnTo>
                  <a:lnTo>
                    <a:pt x="426968" y="853935"/>
                  </a:lnTo>
                  <a:lnTo>
                    <a:pt x="381473" y="851351"/>
                  </a:lnTo>
                  <a:lnTo>
                    <a:pt x="337146" y="843775"/>
                  </a:lnTo>
                  <a:lnTo>
                    <a:pt x="294279" y="831470"/>
                  </a:lnTo>
                  <a:lnTo>
                    <a:pt x="253164" y="814698"/>
                  </a:lnTo>
                  <a:lnTo>
                    <a:pt x="214092" y="793722"/>
                  </a:lnTo>
                  <a:lnTo>
                    <a:pt x="177355" y="768804"/>
                  </a:lnTo>
                  <a:lnTo>
                    <a:pt x="143247" y="740208"/>
                  </a:lnTo>
                  <a:lnTo>
                    <a:pt x="112057" y="708197"/>
                  </a:lnTo>
                  <a:lnTo>
                    <a:pt x="84079" y="673032"/>
                  </a:lnTo>
                  <a:lnTo>
                    <a:pt x="59605" y="634977"/>
                  </a:lnTo>
                  <a:lnTo>
                    <a:pt x="38925" y="594295"/>
                  </a:lnTo>
                  <a:lnTo>
                    <a:pt x="22333" y="551248"/>
                  </a:lnTo>
                  <a:lnTo>
                    <a:pt x="10120" y="506099"/>
                  </a:lnTo>
                  <a:lnTo>
                    <a:pt x="2578" y="459111"/>
                  </a:lnTo>
                  <a:lnTo>
                    <a:pt x="0" y="410546"/>
                  </a:lnTo>
                  <a:lnTo>
                    <a:pt x="2717" y="362315"/>
                  </a:lnTo>
                  <a:lnTo>
                    <a:pt x="10676" y="316276"/>
                  </a:lnTo>
                  <a:lnTo>
                    <a:pt x="23591" y="272606"/>
                  </a:lnTo>
                  <a:lnTo>
                    <a:pt x="41174" y="231485"/>
                  </a:lnTo>
                  <a:lnTo>
                    <a:pt x="63137" y="193094"/>
                  </a:lnTo>
                  <a:lnTo>
                    <a:pt x="89194" y="157611"/>
                  </a:lnTo>
                  <a:lnTo>
                    <a:pt x="119058" y="125216"/>
                  </a:lnTo>
                  <a:lnTo>
                    <a:pt x="152440" y="96089"/>
                  </a:lnTo>
                  <a:lnTo>
                    <a:pt x="189054" y="70409"/>
                  </a:lnTo>
                  <a:lnTo>
                    <a:pt x="228613" y="48355"/>
                  </a:lnTo>
                  <a:lnTo>
                    <a:pt x="270828" y="30108"/>
                  </a:lnTo>
                  <a:lnTo>
                    <a:pt x="315414" y="15847"/>
                  </a:lnTo>
                  <a:lnTo>
                    <a:pt x="362082" y="5751"/>
                  </a:lnTo>
                  <a:lnTo>
                    <a:pt x="410546" y="0"/>
                  </a:lnTo>
                  <a:lnTo>
                    <a:pt x="426968" y="0"/>
                  </a:lnTo>
                  <a:lnTo>
                    <a:pt x="472462" y="2374"/>
                  </a:lnTo>
                  <a:lnTo>
                    <a:pt x="516789" y="9361"/>
                  </a:lnTo>
                  <a:lnTo>
                    <a:pt x="559656" y="20757"/>
                  </a:lnTo>
                  <a:lnTo>
                    <a:pt x="600771" y="36356"/>
                  </a:lnTo>
                  <a:lnTo>
                    <a:pt x="639843" y="55955"/>
                  </a:lnTo>
                  <a:lnTo>
                    <a:pt x="676579" y="79350"/>
                  </a:lnTo>
                  <a:lnTo>
                    <a:pt x="710688" y="106335"/>
                  </a:lnTo>
                  <a:lnTo>
                    <a:pt x="741877" y="136707"/>
                  </a:lnTo>
                  <a:lnTo>
                    <a:pt x="769855" y="170261"/>
                  </a:lnTo>
                  <a:lnTo>
                    <a:pt x="794330" y="206793"/>
                  </a:lnTo>
                  <a:lnTo>
                    <a:pt x="815009" y="246099"/>
                  </a:lnTo>
                  <a:lnTo>
                    <a:pt x="831601" y="287973"/>
                  </a:lnTo>
                  <a:lnTo>
                    <a:pt x="843814" y="332212"/>
                  </a:lnTo>
                  <a:lnTo>
                    <a:pt x="851356" y="378612"/>
                  </a:lnTo>
                  <a:lnTo>
                    <a:pt x="853935" y="426968"/>
                  </a:lnTo>
                  <a:close/>
                </a:path>
              </a:pathLst>
            </a:custGeom>
            <a:ln w="31750">
              <a:solidFill>
                <a:srgbClr val="FFFFFF"/>
              </a:solidFill>
            </a:ln>
          </p:spPr>
          <p:txBody>
            <a:bodyPr wrap="square" lIns="0" tIns="0" rIns="0" bIns="0" rtlCol="0"/>
            <a:lstStyle/>
            <a:p>
              <a:endParaRPr/>
            </a:p>
          </p:txBody>
        </p:sp>
        <p:sp>
          <p:nvSpPr>
            <p:cNvPr id="8" name="object 8"/>
            <p:cNvSpPr/>
            <p:nvPr/>
          </p:nvSpPr>
          <p:spPr>
            <a:xfrm>
              <a:off x="1543176" y="4189768"/>
              <a:ext cx="172085" cy="854075"/>
            </a:xfrm>
            <a:custGeom>
              <a:avLst/>
              <a:gdLst/>
              <a:ahLst/>
              <a:cxnLst/>
              <a:rect l="l" t="t" r="r" b="b"/>
              <a:pathLst>
                <a:path w="172085" h="854075">
                  <a:moveTo>
                    <a:pt x="171829" y="0"/>
                  </a:moveTo>
                  <a:lnTo>
                    <a:pt x="139181" y="37431"/>
                  </a:lnTo>
                  <a:lnTo>
                    <a:pt x="109970" y="75786"/>
                  </a:lnTo>
                  <a:lnTo>
                    <a:pt x="84196" y="115004"/>
                  </a:lnTo>
                  <a:lnTo>
                    <a:pt x="61858" y="155021"/>
                  </a:lnTo>
                  <a:lnTo>
                    <a:pt x="42957" y="195778"/>
                  </a:lnTo>
                  <a:lnTo>
                    <a:pt x="27492" y="237213"/>
                  </a:lnTo>
                  <a:lnTo>
                    <a:pt x="15464" y="279263"/>
                  </a:lnTo>
                  <a:lnTo>
                    <a:pt x="6873" y="321867"/>
                  </a:lnTo>
                  <a:lnTo>
                    <a:pt x="1718" y="364964"/>
                  </a:lnTo>
                  <a:lnTo>
                    <a:pt x="0" y="408492"/>
                  </a:lnTo>
                  <a:lnTo>
                    <a:pt x="1718" y="452390"/>
                  </a:lnTo>
                  <a:lnTo>
                    <a:pt x="6873" y="496596"/>
                  </a:lnTo>
                  <a:lnTo>
                    <a:pt x="15464" y="541048"/>
                  </a:lnTo>
                  <a:lnTo>
                    <a:pt x="27492" y="585684"/>
                  </a:lnTo>
                  <a:lnTo>
                    <a:pt x="42957" y="630444"/>
                  </a:lnTo>
                  <a:lnTo>
                    <a:pt x="61858" y="675265"/>
                  </a:lnTo>
                  <a:lnTo>
                    <a:pt x="84196" y="720087"/>
                  </a:lnTo>
                  <a:lnTo>
                    <a:pt x="109970" y="764846"/>
                  </a:lnTo>
                  <a:lnTo>
                    <a:pt x="139181" y="809483"/>
                  </a:lnTo>
                  <a:lnTo>
                    <a:pt x="171829" y="853935"/>
                  </a:lnTo>
                </a:path>
              </a:pathLst>
            </a:custGeom>
            <a:ln w="31750">
              <a:solidFill>
                <a:srgbClr val="FFFFFF"/>
              </a:solidFill>
            </a:ln>
          </p:spPr>
          <p:txBody>
            <a:bodyPr wrap="square" lIns="0" tIns="0" rIns="0" bIns="0" rtlCol="0"/>
            <a:lstStyle/>
            <a:p>
              <a:endParaRPr/>
            </a:p>
          </p:txBody>
        </p:sp>
        <p:sp>
          <p:nvSpPr>
            <p:cNvPr id="9" name="object 9"/>
            <p:cNvSpPr/>
            <p:nvPr/>
          </p:nvSpPr>
          <p:spPr>
            <a:xfrm>
              <a:off x="1749717" y="4189768"/>
              <a:ext cx="172085" cy="854075"/>
            </a:xfrm>
            <a:custGeom>
              <a:avLst/>
              <a:gdLst/>
              <a:ahLst/>
              <a:cxnLst/>
              <a:rect l="l" t="t" r="r" b="b"/>
              <a:pathLst>
                <a:path w="172085" h="854075">
                  <a:moveTo>
                    <a:pt x="0" y="0"/>
                  </a:moveTo>
                  <a:lnTo>
                    <a:pt x="32647" y="37431"/>
                  </a:lnTo>
                  <a:lnTo>
                    <a:pt x="61858" y="75786"/>
                  </a:lnTo>
                  <a:lnTo>
                    <a:pt x="87633" y="115004"/>
                  </a:lnTo>
                  <a:lnTo>
                    <a:pt x="109970" y="155021"/>
                  </a:lnTo>
                  <a:lnTo>
                    <a:pt x="128872" y="195778"/>
                  </a:lnTo>
                  <a:lnTo>
                    <a:pt x="144336" y="237213"/>
                  </a:lnTo>
                  <a:lnTo>
                    <a:pt x="156364" y="279263"/>
                  </a:lnTo>
                  <a:lnTo>
                    <a:pt x="164956" y="321867"/>
                  </a:lnTo>
                  <a:lnTo>
                    <a:pt x="170111" y="364964"/>
                  </a:lnTo>
                  <a:lnTo>
                    <a:pt x="171829" y="408492"/>
                  </a:lnTo>
                  <a:lnTo>
                    <a:pt x="170111" y="452390"/>
                  </a:lnTo>
                  <a:lnTo>
                    <a:pt x="164956" y="496596"/>
                  </a:lnTo>
                  <a:lnTo>
                    <a:pt x="156364" y="541048"/>
                  </a:lnTo>
                  <a:lnTo>
                    <a:pt x="144336" y="585684"/>
                  </a:lnTo>
                  <a:lnTo>
                    <a:pt x="128872" y="630444"/>
                  </a:lnTo>
                  <a:lnTo>
                    <a:pt x="109970" y="675265"/>
                  </a:lnTo>
                  <a:lnTo>
                    <a:pt x="87633" y="720087"/>
                  </a:lnTo>
                  <a:lnTo>
                    <a:pt x="61858" y="764846"/>
                  </a:lnTo>
                  <a:lnTo>
                    <a:pt x="32647" y="809483"/>
                  </a:lnTo>
                  <a:lnTo>
                    <a:pt x="0" y="853935"/>
                  </a:lnTo>
                </a:path>
              </a:pathLst>
            </a:custGeom>
            <a:ln w="31750">
              <a:solidFill>
                <a:srgbClr val="FFFFFF"/>
              </a:solidFill>
            </a:ln>
          </p:spPr>
          <p:txBody>
            <a:bodyPr wrap="square" lIns="0" tIns="0" rIns="0" bIns="0" rtlCol="0"/>
            <a:lstStyle/>
            <a:p>
              <a:endParaRPr/>
            </a:p>
          </p:txBody>
        </p:sp>
        <p:sp>
          <p:nvSpPr>
            <p:cNvPr id="10" name="object 10"/>
            <p:cNvSpPr/>
            <p:nvPr/>
          </p:nvSpPr>
          <p:spPr>
            <a:xfrm>
              <a:off x="1374825" y="4842370"/>
              <a:ext cx="722630" cy="0"/>
            </a:xfrm>
            <a:custGeom>
              <a:avLst/>
              <a:gdLst/>
              <a:ahLst/>
              <a:cxnLst/>
              <a:rect l="l" t="t" r="r" b="b"/>
              <a:pathLst>
                <a:path w="722630">
                  <a:moveTo>
                    <a:pt x="0" y="0"/>
                  </a:moveTo>
                  <a:lnTo>
                    <a:pt x="722024" y="1"/>
                  </a:lnTo>
                </a:path>
              </a:pathLst>
            </a:custGeom>
            <a:ln w="31750">
              <a:solidFill>
                <a:srgbClr val="FFFFFF"/>
              </a:solidFill>
            </a:ln>
          </p:spPr>
          <p:txBody>
            <a:bodyPr wrap="square" lIns="0" tIns="0" rIns="0" bIns="0" rtlCol="0"/>
            <a:lstStyle/>
            <a:p>
              <a:endParaRPr/>
            </a:p>
          </p:txBody>
        </p:sp>
        <p:sp>
          <p:nvSpPr>
            <p:cNvPr id="11" name="object 11"/>
            <p:cNvSpPr/>
            <p:nvPr/>
          </p:nvSpPr>
          <p:spPr>
            <a:xfrm>
              <a:off x="1374825" y="4384154"/>
              <a:ext cx="722630" cy="0"/>
            </a:xfrm>
            <a:custGeom>
              <a:avLst/>
              <a:gdLst/>
              <a:ahLst/>
              <a:cxnLst/>
              <a:rect l="l" t="t" r="r" b="b"/>
              <a:pathLst>
                <a:path w="722630">
                  <a:moveTo>
                    <a:pt x="0" y="0"/>
                  </a:moveTo>
                  <a:lnTo>
                    <a:pt x="722024" y="1"/>
                  </a:lnTo>
                </a:path>
              </a:pathLst>
            </a:custGeom>
            <a:ln w="31750">
              <a:solidFill>
                <a:srgbClr val="FFFFFF"/>
              </a:solidFill>
            </a:ln>
          </p:spPr>
          <p:txBody>
            <a:bodyPr wrap="square" lIns="0" tIns="0" rIns="0" bIns="0" rtlCol="0"/>
            <a:lstStyle/>
            <a:p>
              <a:endParaRPr/>
            </a:p>
          </p:txBody>
        </p:sp>
        <p:sp>
          <p:nvSpPr>
            <p:cNvPr id="12" name="object 12"/>
            <p:cNvSpPr/>
            <p:nvPr/>
          </p:nvSpPr>
          <p:spPr>
            <a:xfrm>
              <a:off x="1305407" y="4613262"/>
              <a:ext cx="854075" cy="0"/>
            </a:xfrm>
            <a:custGeom>
              <a:avLst/>
              <a:gdLst/>
              <a:ahLst/>
              <a:cxnLst/>
              <a:rect l="l" t="t" r="r" b="b"/>
              <a:pathLst>
                <a:path w="854075">
                  <a:moveTo>
                    <a:pt x="0" y="0"/>
                  </a:moveTo>
                  <a:lnTo>
                    <a:pt x="853935" y="1"/>
                  </a:lnTo>
                </a:path>
              </a:pathLst>
            </a:custGeom>
            <a:ln w="31750">
              <a:solidFill>
                <a:srgbClr val="FFFFFF"/>
              </a:solidFill>
            </a:ln>
          </p:spPr>
          <p:txBody>
            <a:bodyPr wrap="square" lIns="0" tIns="0" rIns="0" bIns="0" rtlCol="0"/>
            <a:lstStyle/>
            <a:p>
              <a:endParaRPr/>
            </a:p>
          </p:txBody>
        </p:sp>
        <p:sp>
          <p:nvSpPr>
            <p:cNvPr id="13" name="object 13"/>
            <p:cNvSpPr/>
            <p:nvPr/>
          </p:nvSpPr>
          <p:spPr>
            <a:xfrm>
              <a:off x="1076294" y="5106174"/>
              <a:ext cx="326390" cy="333375"/>
            </a:xfrm>
            <a:custGeom>
              <a:avLst/>
              <a:gdLst/>
              <a:ahLst/>
              <a:cxnLst/>
              <a:rect l="l" t="t" r="r" b="b"/>
              <a:pathLst>
                <a:path w="326390" h="333375">
                  <a:moveTo>
                    <a:pt x="0" y="166621"/>
                  </a:moveTo>
                  <a:lnTo>
                    <a:pt x="5827" y="122326"/>
                  </a:lnTo>
                  <a:lnTo>
                    <a:pt x="22274" y="82524"/>
                  </a:lnTo>
                  <a:lnTo>
                    <a:pt x="47785" y="48802"/>
                  </a:lnTo>
                  <a:lnTo>
                    <a:pt x="80805" y="22748"/>
                  </a:lnTo>
                  <a:lnTo>
                    <a:pt x="119779" y="5951"/>
                  </a:lnTo>
                  <a:lnTo>
                    <a:pt x="163151" y="0"/>
                  </a:lnTo>
                  <a:lnTo>
                    <a:pt x="206523" y="5951"/>
                  </a:lnTo>
                  <a:lnTo>
                    <a:pt x="245496" y="22748"/>
                  </a:lnTo>
                  <a:lnTo>
                    <a:pt x="278516" y="48802"/>
                  </a:lnTo>
                  <a:lnTo>
                    <a:pt x="304027" y="82524"/>
                  </a:lnTo>
                  <a:lnTo>
                    <a:pt x="320474" y="122326"/>
                  </a:lnTo>
                  <a:lnTo>
                    <a:pt x="326302" y="166621"/>
                  </a:lnTo>
                  <a:lnTo>
                    <a:pt x="320474" y="210915"/>
                  </a:lnTo>
                  <a:lnTo>
                    <a:pt x="304027" y="250717"/>
                  </a:lnTo>
                  <a:lnTo>
                    <a:pt x="278516" y="284439"/>
                  </a:lnTo>
                  <a:lnTo>
                    <a:pt x="245496" y="310493"/>
                  </a:lnTo>
                  <a:lnTo>
                    <a:pt x="206523" y="327290"/>
                  </a:lnTo>
                  <a:lnTo>
                    <a:pt x="163151" y="333242"/>
                  </a:lnTo>
                  <a:lnTo>
                    <a:pt x="119779" y="327290"/>
                  </a:lnTo>
                  <a:lnTo>
                    <a:pt x="80805" y="310493"/>
                  </a:lnTo>
                  <a:lnTo>
                    <a:pt x="47785" y="284439"/>
                  </a:lnTo>
                  <a:lnTo>
                    <a:pt x="22274" y="250717"/>
                  </a:lnTo>
                  <a:lnTo>
                    <a:pt x="5827" y="210915"/>
                  </a:lnTo>
                  <a:lnTo>
                    <a:pt x="0" y="166621"/>
                  </a:lnTo>
                  <a:close/>
                </a:path>
              </a:pathLst>
            </a:custGeom>
            <a:ln w="31750">
              <a:solidFill>
                <a:srgbClr val="FFFFFF"/>
              </a:solidFill>
            </a:ln>
          </p:spPr>
          <p:txBody>
            <a:bodyPr wrap="square" lIns="0" tIns="0" rIns="0" bIns="0" rtlCol="0"/>
            <a:lstStyle/>
            <a:p>
              <a:endParaRPr/>
            </a:p>
          </p:txBody>
        </p:sp>
        <p:sp>
          <p:nvSpPr>
            <p:cNvPr id="14" name="object 14"/>
            <p:cNvSpPr/>
            <p:nvPr/>
          </p:nvSpPr>
          <p:spPr>
            <a:xfrm>
              <a:off x="1569211" y="5106174"/>
              <a:ext cx="326390" cy="333375"/>
            </a:xfrm>
            <a:custGeom>
              <a:avLst/>
              <a:gdLst/>
              <a:ahLst/>
              <a:cxnLst/>
              <a:rect l="l" t="t" r="r" b="b"/>
              <a:pathLst>
                <a:path w="326389" h="333375">
                  <a:moveTo>
                    <a:pt x="0" y="166621"/>
                  </a:moveTo>
                  <a:lnTo>
                    <a:pt x="5827" y="122326"/>
                  </a:lnTo>
                  <a:lnTo>
                    <a:pt x="22274" y="82524"/>
                  </a:lnTo>
                  <a:lnTo>
                    <a:pt x="47785" y="48802"/>
                  </a:lnTo>
                  <a:lnTo>
                    <a:pt x="80805" y="22748"/>
                  </a:lnTo>
                  <a:lnTo>
                    <a:pt x="119779" y="5951"/>
                  </a:lnTo>
                  <a:lnTo>
                    <a:pt x="163151" y="0"/>
                  </a:lnTo>
                  <a:lnTo>
                    <a:pt x="206523" y="5951"/>
                  </a:lnTo>
                  <a:lnTo>
                    <a:pt x="245496" y="22748"/>
                  </a:lnTo>
                  <a:lnTo>
                    <a:pt x="278516" y="48802"/>
                  </a:lnTo>
                  <a:lnTo>
                    <a:pt x="304027" y="82524"/>
                  </a:lnTo>
                  <a:lnTo>
                    <a:pt x="320474" y="122326"/>
                  </a:lnTo>
                  <a:lnTo>
                    <a:pt x="326302" y="166621"/>
                  </a:lnTo>
                  <a:lnTo>
                    <a:pt x="320474" y="210915"/>
                  </a:lnTo>
                  <a:lnTo>
                    <a:pt x="304027" y="250717"/>
                  </a:lnTo>
                  <a:lnTo>
                    <a:pt x="278516" y="284439"/>
                  </a:lnTo>
                  <a:lnTo>
                    <a:pt x="245496" y="310493"/>
                  </a:lnTo>
                  <a:lnTo>
                    <a:pt x="206523" y="327290"/>
                  </a:lnTo>
                  <a:lnTo>
                    <a:pt x="163151" y="333242"/>
                  </a:lnTo>
                  <a:lnTo>
                    <a:pt x="119779" y="327290"/>
                  </a:lnTo>
                  <a:lnTo>
                    <a:pt x="80805" y="310493"/>
                  </a:lnTo>
                  <a:lnTo>
                    <a:pt x="47785" y="284439"/>
                  </a:lnTo>
                  <a:lnTo>
                    <a:pt x="22274" y="250717"/>
                  </a:lnTo>
                  <a:lnTo>
                    <a:pt x="5827" y="210915"/>
                  </a:lnTo>
                  <a:lnTo>
                    <a:pt x="0" y="166621"/>
                  </a:lnTo>
                  <a:close/>
                </a:path>
              </a:pathLst>
            </a:custGeom>
            <a:ln w="31750">
              <a:solidFill>
                <a:srgbClr val="FFFFFF"/>
              </a:solidFill>
            </a:ln>
          </p:spPr>
          <p:txBody>
            <a:bodyPr wrap="square" lIns="0" tIns="0" rIns="0" bIns="0" rtlCol="0"/>
            <a:lstStyle/>
            <a:p>
              <a:endParaRPr/>
            </a:p>
          </p:txBody>
        </p:sp>
        <p:sp>
          <p:nvSpPr>
            <p:cNvPr id="15" name="object 15"/>
            <p:cNvSpPr/>
            <p:nvPr/>
          </p:nvSpPr>
          <p:spPr>
            <a:xfrm>
              <a:off x="2062137" y="5106174"/>
              <a:ext cx="326390" cy="333375"/>
            </a:xfrm>
            <a:custGeom>
              <a:avLst/>
              <a:gdLst/>
              <a:ahLst/>
              <a:cxnLst/>
              <a:rect l="l" t="t" r="r" b="b"/>
              <a:pathLst>
                <a:path w="326389" h="333375">
                  <a:moveTo>
                    <a:pt x="0" y="166621"/>
                  </a:moveTo>
                  <a:lnTo>
                    <a:pt x="5827" y="122326"/>
                  </a:lnTo>
                  <a:lnTo>
                    <a:pt x="22274" y="82524"/>
                  </a:lnTo>
                  <a:lnTo>
                    <a:pt x="47785" y="48802"/>
                  </a:lnTo>
                  <a:lnTo>
                    <a:pt x="80805" y="22748"/>
                  </a:lnTo>
                  <a:lnTo>
                    <a:pt x="119779" y="5951"/>
                  </a:lnTo>
                  <a:lnTo>
                    <a:pt x="163151" y="0"/>
                  </a:lnTo>
                  <a:lnTo>
                    <a:pt x="206523" y="5951"/>
                  </a:lnTo>
                  <a:lnTo>
                    <a:pt x="245496" y="22748"/>
                  </a:lnTo>
                  <a:lnTo>
                    <a:pt x="278516" y="48802"/>
                  </a:lnTo>
                  <a:lnTo>
                    <a:pt x="304027" y="82524"/>
                  </a:lnTo>
                  <a:lnTo>
                    <a:pt x="320474" y="122326"/>
                  </a:lnTo>
                  <a:lnTo>
                    <a:pt x="326302" y="166621"/>
                  </a:lnTo>
                  <a:lnTo>
                    <a:pt x="320474" y="210915"/>
                  </a:lnTo>
                  <a:lnTo>
                    <a:pt x="304027" y="250717"/>
                  </a:lnTo>
                  <a:lnTo>
                    <a:pt x="278516" y="284439"/>
                  </a:lnTo>
                  <a:lnTo>
                    <a:pt x="245496" y="310493"/>
                  </a:lnTo>
                  <a:lnTo>
                    <a:pt x="206523" y="327290"/>
                  </a:lnTo>
                  <a:lnTo>
                    <a:pt x="163151" y="333242"/>
                  </a:lnTo>
                  <a:lnTo>
                    <a:pt x="119779" y="327290"/>
                  </a:lnTo>
                  <a:lnTo>
                    <a:pt x="80805" y="310493"/>
                  </a:lnTo>
                  <a:lnTo>
                    <a:pt x="47785" y="284439"/>
                  </a:lnTo>
                  <a:lnTo>
                    <a:pt x="22274" y="250717"/>
                  </a:lnTo>
                  <a:lnTo>
                    <a:pt x="5827" y="210915"/>
                  </a:lnTo>
                  <a:lnTo>
                    <a:pt x="0" y="166621"/>
                  </a:lnTo>
                  <a:close/>
                </a:path>
              </a:pathLst>
            </a:custGeom>
            <a:ln w="31750">
              <a:solidFill>
                <a:srgbClr val="FFFFFF"/>
              </a:solidFill>
            </a:ln>
          </p:spPr>
          <p:txBody>
            <a:bodyPr wrap="square" lIns="0" tIns="0" rIns="0" bIns="0" rtlCol="0"/>
            <a:lstStyle/>
            <a:p>
              <a:endParaRPr/>
            </a:p>
          </p:txBody>
        </p:sp>
        <p:sp>
          <p:nvSpPr>
            <p:cNvPr id="16" name="object 16"/>
            <p:cNvSpPr/>
            <p:nvPr/>
          </p:nvSpPr>
          <p:spPr>
            <a:xfrm>
              <a:off x="979098" y="5439422"/>
              <a:ext cx="1506855" cy="264160"/>
            </a:xfrm>
            <a:custGeom>
              <a:avLst/>
              <a:gdLst/>
              <a:ahLst/>
              <a:cxnLst/>
              <a:rect l="l" t="t" r="r" b="b"/>
              <a:pathLst>
                <a:path w="1506855" h="264160">
                  <a:moveTo>
                    <a:pt x="1244530" y="0"/>
                  </a:moveTo>
                  <a:lnTo>
                    <a:pt x="1196549" y="3989"/>
                  </a:lnTo>
                  <a:lnTo>
                    <a:pt x="1151433" y="15767"/>
                  </a:lnTo>
                  <a:lnTo>
                    <a:pt x="1110041" y="35044"/>
                  </a:lnTo>
                  <a:lnTo>
                    <a:pt x="1073232" y="61531"/>
                  </a:lnTo>
                  <a:lnTo>
                    <a:pt x="1041866" y="94941"/>
                  </a:lnTo>
                  <a:lnTo>
                    <a:pt x="1016802" y="134985"/>
                  </a:lnTo>
                  <a:lnTo>
                    <a:pt x="998898" y="181374"/>
                  </a:lnTo>
                  <a:lnTo>
                    <a:pt x="980995" y="134985"/>
                  </a:lnTo>
                  <a:lnTo>
                    <a:pt x="955930" y="94941"/>
                  </a:lnTo>
                  <a:lnTo>
                    <a:pt x="924564" y="61531"/>
                  </a:lnTo>
                  <a:lnTo>
                    <a:pt x="887755" y="35044"/>
                  </a:lnTo>
                  <a:lnTo>
                    <a:pt x="846363" y="15767"/>
                  </a:lnTo>
                  <a:lnTo>
                    <a:pt x="801247" y="3989"/>
                  </a:lnTo>
                  <a:lnTo>
                    <a:pt x="753267" y="0"/>
                  </a:lnTo>
                  <a:lnTo>
                    <a:pt x="705286" y="3989"/>
                  </a:lnTo>
                  <a:lnTo>
                    <a:pt x="660171" y="15767"/>
                  </a:lnTo>
                  <a:lnTo>
                    <a:pt x="618778" y="35044"/>
                  </a:lnTo>
                  <a:lnTo>
                    <a:pt x="581970" y="61531"/>
                  </a:lnTo>
                  <a:lnTo>
                    <a:pt x="550603" y="94941"/>
                  </a:lnTo>
                  <a:lnTo>
                    <a:pt x="525539" y="134985"/>
                  </a:lnTo>
                  <a:lnTo>
                    <a:pt x="507636" y="181374"/>
                  </a:lnTo>
                  <a:lnTo>
                    <a:pt x="489733" y="134985"/>
                  </a:lnTo>
                  <a:lnTo>
                    <a:pt x="464669" y="94941"/>
                  </a:lnTo>
                  <a:lnTo>
                    <a:pt x="433303" y="61531"/>
                  </a:lnTo>
                  <a:lnTo>
                    <a:pt x="396494" y="35044"/>
                  </a:lnTo>
                  <a:lnTo>
                    <a:pt x="355102" y="15767"/>
                  </a:lnTo>
                  <a:lnTo>
                    <a:pt x="309986" y="3989"/>
                  </a:lnTo>
                  <a:lnTo>
                    <a:pt x="262006" y="0"/>
                  </a:lnTo>
                  <a:lnTo>
                    <a:pt x="214205" y="4704"/>
                  </a:lnTo>
                  <a:lnTo>
                    <a:pt x="169504" y="18094"/>
                  </a:lnTo>
                  <a:lnTo>
                    <a:pt x="128577" y="39084"/>
                  </a:lnTo>
                  <a:lnTo>
                    <a:pt x="92097" y="66587"/>
                  </a:lnTo>
                  <a:lnTo>
                    <a:pt x="60739" y="99519"/>
                  </a:lnTo>
                  <a:lnTo>
                    <a:pt x="35176" y="136794"/>
                  </a:lnTo>
                  <a:lnTo>
                    <a:pt x="16083" y="177325"/>
                  </a:lnTo>
                  <a:lnTo>
                    <a:pt x="4133" y="220028"/>
                  </a:lnTo>
                  <a:lnTo>
                    <a:pt x="0" y="263817"/>
                  </a:lnTo>
                  <a:lnTo>
                    <a:pt x="870963" y="263817"/>
                  </a:lnTo>
                  <a:lnTo>
                    <a:pt x="1318214" y="263817"/>
                  </a:lnTo>
                  <a:lnTo>
                    <a:pt x="1482991" y="263817"/>
                  </a:lnTo>
                  <a:lnTo>
                    <a:pt x="1506530" y="263817"/>
                  </a:lnTo>
                  <a:lnTo>
                    <a:pt x="1502397" y="220028"/>
                  </a:lnTo>
                  <a:lnTo>
                    <a:pt x="1490448" y="177325"/>
                  </a:lnTo>
                  <a:lnTo>
                    <a:pt x="1471356" y="136794"/>
                  </a:lnTo>
                  <a:lnTo>
                    <a:pt x="1445794" y="99519"/>
                  </a:lnTo>
                  <a:lnTo>
                    <a:pt x="1414437" y="66587"/>
                  </a:lnTo>
                  <a:lnTo>
                    <a:pt x="1377958" y="39084"/>
                  </a:lnTo>
                  <a:lnTo>
                    <a:pt x="1337032" y="18094"/>
                  </a:lnTo>
                  <a:lnTo>
                    <a:pt x="1292331" y="4704"/>
                  </a:lnTo>
                  <a:lnTo>
                    <a:pt x="1244530" y="0"/>
                  </a:lnTo>
                  <a:close/>
                </a:path>
              </a:pathLst>
            </a:custGeom>
            <a:ln w="31750">
              <a:solidFill>
                <a:srgbClr val="FFFFFF"/>
              </a:solidFill>
            </a:ln>
          </p:spPr>
          <p:txBody>
            <a:bodyPr wrap="square" lIns="0" tIns="0" rIns="0" bIns="0" rtlCol="0"/>
            <a:lstStyle/>
            <a:p>
              <a:endParaRPr/>
            </a:p>
          </p:txBody>
        </p:sp>
        <p:pic>
          <p:nvPicPr>
            <p:cNvPr id="17" name="object 17"/>
            <p:cNvPicPr/>
            <p:nvPr/>
          </p:nvPicPr>
          <p:blipFill>
            <a:blip r:embed="rId4" cstate="print"/>
            <a:stretch>
              <a:fillRect/>
            </a:stretch>
          </p:blipFill>
          <p:spPr>
            <a:xfrm>
              <a:off x="2973311" y="4037444"/>
              <a:ext cx="9218688" cy="2222734"/>
            </a:xfrm>
            <a:prstGeom prst="rect">
              <a:avLst/>
            </a:prstGeom>
          </p:spPr>
        </p:pic>
        <p:pic>
          <p:nvPicPr>
            <p:cNvPr id="18" name="object 18"/>
            <p:cNvPicPr/>
            <p:nvPr/>
          </p:nvPicPr>
          <p:blipFill>
            <a:blip r:embed="rId5" cstate="print"/>
            <a:stretch>
              <a:fillRect/>
            </a:stretch>
          </p:blipFill>
          <p:spPr>
            <a:xfrm>
              <a:off x="10210825" y="165227"/>
              <a:ext cx="1861426" cy="617550"/>
            </a:xfrm>
            <a:prstGeom prst="rect">
              <a:avLst/>
            </a:prstGeom>
          </p:spPr>
        </p:pic>
        <p:sp>
          <p:nvSpPr>
            <p:cNvPr id="19" name="object 19"/>
            <p:cNvSpPr/>
            <p:nvPr/>
          </p:nvSpPr>
          <p:spPr>
            <a:xfrm>
              <a:off x="313245" y="747001"/>
              <a:ext cx="8996045" cy="3137535"/>
            </a:xfrm>
            <a:custGeom>
              <a:avLst/>
              <a:gdLst/>
              <a:ahLst/>
              <a:cxnLst/>
              <a:rect l="l" t="t" r="r" b="b"/>
              <a:pathLst>
                <a:path w="8996045" h="3137535">
                  <a:moveTo>
                    <a:pt x="8995854" y="1200683"/>
                  </a:moveTo>
                  <a:lnTo>
                    <a:pt x="0" y="1200683"/>
                  </a:lnTo>
                  <a:lnTo>
                    <a:pt x="0" y="3137433"/>
                  </a:lnTo>
                  <a:lnTo>
                    <a:pt x="8995854" y="3137433"/>
                  </a:lnTo>
                  <a:lnTo>
                    <a:pt x="8995854" y="1200683"/>
                  </a:lnTo>
                  <a:close/>
                </a:path>
                <a:path w="8996045" h="3137535">
                  <a:moveTo>
                    <a:pt x="8995854" y="0"/>
                  </a:moveTo>
                  <a:lnTo>
                    <a:pt x="0" y="0"/>
                  </a:lnTo>
                  <a:lnTo>
                    <a:pt x="0" y="1084656"/>
                  </a:lnTo>
                  <a:lnTo>
                    <a:pt x="8995854" y="1084656"/>
                  </a:lnTo>
                  <a:lnTo>
                    <a:pt x="8995854" y="0"/>
                  </a:lnTo>
                  <a:close/>
                </a:path>
              </a:pathLst>
            </a:custGeom>
            <a:solidFill>
              <a:srgbClr val="1D3166"/>
            </a:solidFill>
          </p:spPr>
          <p:txBody>
            <a:bodyPr wrap="square" lIns="0" tIns="0" rIns="0" bIns="0" rtlCol="0"/>
            <a:lstStyle/>
            <a:p>
              <a:endParaRPr/>
            </a:p>
          </p:txBody>
        </p:sp>
      </p:grpSp>
      <p:sp>
        <p:nvSpPr>
          <p:cNvPr id="20" name="object 20"/>
          <p:cNvSpPr txBox="1"/>
          <p:nvPr/>
        </p:nvSpPr>
        <p:spPr>
          <a:xfrm>
            <a:off x="2925813" y="834644"/>
            <a:ext cx="5492750" cy="845819"/>
          </a:xfrm>
          <a:prstGeom prst="rect">
            <a:avLst/>
          </a:prstGeom>
        </p:spPr>
        <p:txBody>
          <a:bodyPr vert="horz" wrap="square" lIns="0" tIns="13970" rIns="0" bIns="0" rtlCol="0">
            <a:spAutoFit/>
          </a:bodyPr>
          <a:lstStyle/>
          <a:p>
            <a:pPr marL="355600" marR="5080" indent="-342900">
              <a:lnSpc>
                <a:spcPct val="99400"/>
              </a:lnSpc>
              <a:spcBef>
                <a:spcPts val="110"/>
              </a:spcBef>
              <a:buFont typeface="Arial MT"/>
              <a:buChar char="•"/>
              <a:tabLst>
                <a:tab pos="354965" algn="l"/>
                <a:tab pos="355600" algn="l"/>
              </a:tabLst>
            </a:pPr>
            <a:r>
              <a:rPr sz="1800" spc="10" dirty="0">
                <a:solidFill>
                  <a:srgbClr val="FFFFFF"/>
                </a:solidFill>
                <a:latin typeface="Verdana"/>
                <a:cs typeface="Verdana"/>
              </a:rPr>
              <a:t>Aparatur</a:t>
            </a:r>
            <a:r>
              <a:rPr sz="1800" spc="-150" dirty="0">
                <a:solidFill>
                  <a:srgbClr val="FFFFFF"/>
                </a:solidFill>
                <a:latin typeface="Verdana"/>
                <a:cs typeface="Verdana"/>
              </a:rPr>
              <a:t> </a:t>
            </a:r>
            <a:r>
              <a:rPr sz="1800" spc="-10" dirty="0">
                <a:solidFill>
                  <a:srgbClr val="FFFFFF"/>
                </a:solidFill>
                <a:latin typeface="Verdana"/>
                <a:cs typeface="Verdana"/>
              </a:rPr>
              <a:t>Sipil</a:t>
            </a:r>
            <a:r>
              <a:rPr sz="1800" spc="-150" dirty="0">
                <a:solidFill>
                  <a:srgbClr val="FFFFFF"/>
                </a:solidFill>
                <a:latin typeface="Verdana"/>
                <a:cs typeface="Verdana"/>
              </a:rPr>
              <a:t> </a:t>
            </a:r>
            <a:r>
              <a:rPr sz="1800" spc="25" dirty="0">
                <a:solidFill>
                  <a:srgbClr val="FFFFFF"/>
                </a:solidFill>
                <a:latin typeface="Verdana"/>
                <a:cs typeface="Verdana"/>
              </a:rPr>
              <a:t>Negara</a:t>
            </a:r>
            <a:r>
              <a:rPr sz="1800" spc="-155" dirty="0">
                <a:solidFill>
                  <a:srgbClr val="FFFFFF"/>
                </a:solidFill>
                <a:latin typeface="Verdana"/>
                <a:cs typeface="Verdana"/>
              </a:rPr>
              <a:t> </a:t>
            </a:r>
            <a:r>
              <a:rPr sz="1800" spc="45" dirty="0">
                <a:solidFill>
                  <a:srgbClr val="FFFFFF"/>
                </a:solidFill>
                <a:latin typeface="Verdana"/>
                <a:cs typeface="Verdana"/>
              </a:rPr>
              <a:t>lingkungan</a:t>
            </a:r>
            <a:r>
              <a:rPr sz="1800" spc="-155" dirty="0">
                <a:solidFill>
                  <a:srgbClr val="FFFFFF"/>
                </a:solidFill>
                <a:latin typeface="Verdana"/>
                <a:cs typeface="Verdana"/>
              </a:rPr>
              <a:t> </a:t>
            </a:r>
            <a:r>
              <a:rPr sz="1800" dirty="0">
                <a:solidFill>
                  <a:srgbClr val="FFFFFF"/>
                </a:solidFill>
                <a:latin typeface="Verdana"/>
                <a:cs typeface="Verdana"/>
              </a:rPr>
              <a:t>Organisasi </a:t>
            </a:r>
            <a:r>
              <a:rPr sz="1800" spc="-620" dirty="0">
                <a:solidFill>
                  <a:srgbClr val="FFFFFF"/>
                </a:solidFill>
                <a:latin typeface="Verdana"/>
                <a:cs typeface="Verdana"/>
              </a:rPr>
              <a:t> </a:t>
            </a:r>
            <a:r>
              <a:rPr sz="1800" spc="35" dirty="0">
                <a:solidFill>
                  <a:srgbClr val="FFFFFF"/>
                </a:solidFill>
                <a:latin typeface="Verdana"/>
                <a:cs typeface="Verdana"/>
              </a:rPr>
              <a:t>Perangkat </a:t>
            </a:r>
            <a:r>
              <a:rPr sz="1800" spc="15" dirty="0">
                <a:solidFill>
                  <a:srgbClr val="FFFFFF"/>
                </a:solidFill>
                <a:latin typeface="Verdana"/>
                <a:cs typeface="Verdana"/>
              </a:rPr>
              <a:t>Daerah yang </a:t>
            </a:r>
            <a:r>
              <a:rPr sz="1800" spc="65" dirty="0">
                <a:solidFill>
                  <a:srgbClr val="FFFFFF"/>
                </a:solidFill>
                <a:latin typeface="Verdana"/>
                <a:cs typeface="Verdana"/>
              </a:rPr>
              <a:t>membidangi </a:t>
            </a:r>
            <a:r>
              <a:rPr sz="1800" spc="-10" dirty="0">
                <a:solidFill>
                  <a:srgbClr val="FFFFFF"/>
                </a:solidFill>
                <a:latin typeface="Verdana"/>
                <a:cs typeface="Verdana"/>
              </a:rPr>
              <a:t>Jasa </a:t>
            </a:r>
            <a:r>
              <a:rPr sz="1800" spc="-5" dirty="0">
                <a:solidFill>
                  <a:srgbClr val="FFFFFF"/>
                </a:solidFill>
                <a:latin typeface="Verdana"/>
                <a:cs typeface="Verdana"/>
              </a:rPr>
              <a:t> </a:t>
            </a:r>
            <a:r>
              <a:rPr sz="1800" dirty="0">
                <a:solidFill>
                  <a:srgbClr val="FFFFFF"/>
                </a:solidFill>
                <a:latin typeface="Verdana"/>
                <a:cs typeface="Verdana"/>
              </a:rPr>
              <a:t>Konstruksi</a:t>
            </a:r>
            <a:endParaRPr sz="1800">
              <a:latin typeface="Verdana"/>
              <a:cs typeface="Verdana"/>
            </a:endParaRPr>
          </a:p>
        </p:txBody>
      </p:sp>
      <p:sp>
        <p:nvSpPr>
          <p:cNvPr id="21" name="object 21"/>
          <p:cNvSpPr txBox="1"/>
          <p:nvPr/>
        </p:nvSpPr>
        <p:spPr>
          <a:xfrm>
            <a:off x="504927" y="989076"/>
            <a:ext cx="2030095" cy="635000"/>
          </a:xfrm>
          <a:prstGeom prst="rect">
            <a:avLst/>
          </a:prstGeom>
        </p:spPr>
        <p:txBody>
          <a:bodyPr vert="horz" wrap="square" lIns="0" tIns="12700" rIns="0" bIns="0" rtlCol="0">
            <a:spAutoFit/>
          </a:bodyPr>
          <a:lstStyle/>
          <a:p>
            <a:pPr marL="12700" marR="5080">
              <a:lnSpc>
                <a:spcPct val="100000"/>
              </a:lnSpc>
              <a:spcBef>
                <a:spcPts val="100"/>
              </a:spcBef>
            </a:pPr>
            <a:r>
              <a:rPr sz="2000" b="1" spc="125" dirty="0">
                <a:solidFill>
                  <a:srgbClr val="FFFFFF"/>
                </a:solidFill>
                <a:latin typeface="Tahoma"/>
                <a:cs typeface="Tahoma"/>
              </a:rPr>
              <a:t>PE</a:t>
            </a:r>
            <a:r>
              <a:rPr sz="2000" b="1" spc="70" dirty="0">
                <a:solidFill>
                  <a:srgbClr val="FFFFFF"/>
                </a:solidFill>
                <a:latin typeface="Tahoma"/>
                <a:cs typeface="Tahoma"/>
              </a:rPr>
              <a:t>N</a:t>
            </a:r>
            <a:r>
              <a:rPr sz="2000" b="1" spc="45" dirty="0">
                <a:solidFill>
                  <a:srgbClr val="FFFFFF"/>
                </a:solidFill>
                <a:latin typeface="Tahoma"/>
                <a:cs typeface="Tahoma"/>
              </a:rPr>
              <a:t>G</a:t>
            </a:r>
            <a:r>
              <a:rPr sz="2000" b="1" spc="165" dirty="0">
                <a:solidFill>
                  <a:srgbClr val="FFFFFF"/>
                </a:solidFill>
                <a:latin typeface="Tahoma"/>
                <a:cs typeface="Tahoma"/>
              </a:rPr>
              <a:t>A</a:t>
            </a:r>
            <a:r>
              <a:rPr sz="2000" b="1" spc="254" dirty="0">
                <a:solidFill>
                  <a:srgbClr val="FFFFFF"/>
                </a:solidFill>
                <a:latin typeface="Tahoma"/>
                <a:cs typeface="Tahoma"/>
              </a:rPr>
              <a:t>W</a:t>
            </a:r>
            <a:r>
              <a:rPr sz="2000" b="1" spc="175" dirty="0">
                <a:solidFill>
                  <a:srgbClr val="FFFFFF"/>
                </a:solidFill>
                <a:latin typeface="Tahoma"/>
                <a:cs typeface="Tahoma"/>
              </a:rPr>
              <a:t>A</a:t>
            </a:r>
            <a:r>
              <a:rPr sz="2000" b="1" spc="75" dirty="0">
                <a:solidFill>
                  <a:srgbClr val="FFFFFF"/>
                </a:solidFill>
                <a:latin typeface="Tahoma"/>
                <a:cs typeface="Tahoma"/>
              </a:rPr>
              <a:t>S</a:t>
            </a:r>
            <a:r>
              <a:rPr sz="2000" b="1" spc="90" dirty="0">
                <a:solidFill>
                  <a:srgbClr val="FFFFFF"/>
                </a:solidFill>
                <a:latin typeface="Tahoma"/>
                <a:cs typeface="Tahoma"/>
              </a:rPr>
              <a:t>A</a:t>
            </a:r>
            <a:r>
              <a:rPr sz="2000" b="1" spc="40" dirty="0">
                <a:solidFill>
                  <a:srgbClr val="FFFFFF"/>
                </a:solidFill>
                <a:latin typeface="Tahoma"/>
                <a:cs typeface="Tahoma"/>
              </a:rPr>
              <a:t>N  </a:t>
            </a:r>
            <a:r>
              <a:rPr sz="2000" b="1" spc="-25" dirty="0">
                <a:solidFill>
                  <a:srgbClr val="FFFFFF"/>
                </a:solidFill>
                <a:latin typeface="Tahoma"/>
                <a:cs typeface="Tahoma"/>
              </a:rPr>
              <a:t>RUTIN</a:t>
            </a:r>
            <a:endParaRPr sz="2000">
              <a:latin typeface="Tahoma"/>
              <a:cs typeface="Tahoma"/>
            </a:endParaRPr>
          </a:p>
        </p:txBody>
      </p:sp>
      <p:sp>
        <p:nvSpPr>
          <p:cNvPr id="22" name="object 22"/>
          <p:cNvSpPr txBox="1"/>
          <p:nvPr/>
        </p:nvSpPr>
        <p:spPr>
          <a:xfrm>
            <a:off x="504929" y="2586228"/>
            <a:ext cx="2030095" cy="635000"/>
          </a:xfrm>
          <a:prstGeom prst="rect">
            <a:avLst/>
          </a:prstGeom>
        </p:spPr>
        <p:txBody>
          <a:bodyPr vert="horz" wrap="square" lIns="0" tIns="12700" rIns="0" bIns="0" rtlCol="0">
            <a:spAutoFit/>
          </a:bodyPr>
          <a:lstStyle/>
          <a:p>
            <a:pPr marL="12700" marR="5080">
              <a:lnSpc>
                <a:spcPct val="100000"/>
              </a:lnSpc>
              <a:spcBef>
                <a:spcPts val="100"/>
              </a:spcBef>
            </a:pPr>
            <a:r>
              <a:rPr sz="2000" b="1" spc="125" dirty="0">
                <a:solidFill>
                  <a:srgbClr val="FFFFFF"/>
                </a:solidFill>
                <a:latin typeface="Tahoma"/>
                <a:cs typeface="Tahoma"/>
              </a:rPr>
              <a:t>PE</a:t>
            </a:r>
            <a:r>
              <a:rPr sz="2000" b="1" spc="70" dirty="0">
                <a:solidFill>
                  <a:srgbClr val="FFFFFF"/>
                </a:solidFill>
                <a:latin typeface="Tahoma"/>
                <a:cs typeface="Tahoma"/>
              </a:rPr>
              <a:t>N</a:t>
            </a:r>
            <a:r>
              <a:rPr sz="2000" b="1" spc="45" dirty="0">
                <a:solidFill>
                  <a:srgbClr val="FFFFFF"/>
                </a:solidFill>
                <a:latin typeface="Tahoma"/>
                <a:cs typeface="Tahoma"/>
              </a:rPr>
              <a:t>G</a:t>
            </a:r>
            <a:r>
              <a:rPr sz="2000" b="1" spc="165" dirty="0">
                <a:solidFill>
                  <a:srgbClr val="FFFFFF"/>
                </a:solidFill>
                <a:latin typeface="Tahoma"/>
                <a:cs typeface="Tahoma"/>
              </a:rPr>
              <a:t>A</a:t>
            </a:r>
            <a:r>
              <a:rPr sz="2000" b="1" spc="254" dirty="0">
                <a:solidFill>
                  <a:srgbClr val="FFFFFF"/>
                </a:solidFill>
                <a:latin typeface="Tahoma"/>
                <a:cs typeface="Tahoma"/>
              </a:rPr>
              <a:t>W</a:t>
            </a:r>
            <a:r>
              <a:rPr sz="2000" b="1" spc="175" dirty="0">
                <a:solidFill>
                  <a:srgbClr val="FFFFFF"/>
                </a:solidFill>
                <a:latin typeface="Tahoma"/>
                <a:cs typeface="Tahoma"/>
              </a:rPr>
              <a:t>A</a:t>
            </a:r>
            <a:r>
              <a:rPr sz="2000" b="1" spc="75" dirty="0">
                <a:solidFill>
                  <a:srgbClr val="FFFFFF"/>
                </a:solidFill>
                <a:latin typeface="Tahoma"/>
                <a:cs typeface="Tahoma"/>
              </a:rPr>
              <a:t>S</a:t>
            </a:r>
            <a:r>
              <a:rPr sz="2000" b="1" spc="90" dirty="0">
                <a:solidFill>
                  <a:srgbClr val="FFFFFF"/>
                </a:solidFill>
                <a:latin typeface="Tahoma"/>
                <a:cs typeface="Tahoma"/>
              </a:rPr>
              <a:t>A</a:t>
            </a:r>
            <a:r>
              <a:rPr sz="2000" b="1" spc="40" dirty="0">
                <a:solidFill>
                  <a:srgbClr val="FFFFFF"/>
                </a:solidFill>
                <a:latin typeface="Tahoma"/>
                <a:cs typeface="Tahoma"/>
              </a:rPr>
              <a:t>N  </a:t>
            </a:r>
            <a:r>
              <a:rPr sz="2000" b="1" spc="-5" dirty="0">
                <a:solidFill>
                  <a:srgbClr val="FFFFFF"/>
                </a:solidFill>
                <a:latin typeface="Tahoma"/>
                <a:cs typeface="Tahoma"/>
              </a:rPr>
              <a:t>INSIDENTAL</a:t>
            </a:r>
            <a:endParaRPr sz="2000">
              <a:latin typeface="Tahoma"/>
              <a:cs typeface="Tahoma"/>
            </a:endParaRPr>
          </a:p>
        </p:txBody>
      </p:sp>
      <p:sp>
        <p:nvSpPr>
          <p:cNvPr id="23" name="object 23"/>
          <p:cNvSpPr txBox="1"/>
          <p:nvPr/>
        </p:nvSpPr>
        <p:spPr>
          <a:xfrm>
            <a:off x="2960611" y="2066036"/>
            <a:ext cx="6025515" cy="1686560"/>
          </a:xfrm>
          <a:prstGeom prst="rect">
            <a:avLst/>
          </a:prstGeom>
        </p:spPr>
        <p:txBody>
          <a:bodyPr vert="horz" wrap="square" lIns="0" tIns="104140" rIns="0" bIns="0" rtlCol="0">
            <a:spAutoFit/>
          </a:bodyPr>
          <a:lstStyle/>
          <a:p>
            <a:pPr marL="355600" indent="-342900">
              <a:lnSpc>
                <a:spcPct val="100000"/>
              </a:lnSpc>
              <a:spcBef>
                <a:spcPts val="820"/>
              </a:spcBef>
              <a:buFont typeface="Arial MT"/>
              <a:buChar char="•"/>
              <a:tabLst>
                <a:tab pos="354965" algn="l"/>
                <a:tab pos="355600" algn="l"/>
              </a:tabLst>
            </a:pPr>
            <a:r>
              <a:rPr sz="1800" b="1" spc="55" dirty="0">
                <a:solidFill>
                  <a:srgbClr val="FFFFFF"/>
                </a:solidFill>
                <a:latin typeface="Tahoma"/>
                <a:cs typeface="Tahoma"/>
              </a:rPr>
              <a:t>Tim</a:t>
            </a:r>
            <a:r>
              <a:rPr sz="1800" b="1" spc="-40" dirty="0">
                <a:solidFill>
                  <a:srgbClr val="FFFFFF"/>
                </a:solidFill>
                <a:latin typeface="Tahoma"/>
                <a:cs typeface="Tahoma"/>
              </a:rPr>
              <a:t> </a:t>
            </a:r>
            <a:r>
              <a:rPr sz="1800" b="1" spc="75" dirty="0">
                <a:solidFill>
                  <a:srgbClr val="FFFFFF"/>
                </a:solidFill>
                <a:latin typeface="Tahoma"/>
                <a:cs typeface="Tahoma"/>
              </a:rPr>
              <a:t>Pengawas</a:t>
            </a:r>
            <a:r>
              <a:rPr sz="1800" b="1" spc="-50" dirty="0">
                <a:solidFill>
                  <a:srgbClr val="FFFFFF"/>
                </a:solidFill>
                <a:latin typeface="Tahoma"/>
                <a:cs typeface="Tahoma"/>
              </a:rPr>
              <a:t> </a:t>
            </a:r>
            <a:r>
              <a:rPr sz="1800" b="1" spc="15" dirty="0">
                <a:solidFill>
                  <a:srgbClr val="FFFFFF"/>
                </a:solidFill>
                <a:latin typeface="Tahoma"/>
                <a:cs typeface="Tahoma"/>
              </a:rPr>
              <a:t>Insidental</a:t>
            </a:r>
            <a:endParaRPr sz="1800">
              <a:latin typeface="Tahoma"/>
              <a:cs typeface="Tahoma"/>
            </a:endParaRPr>
          </a:p>
          <a:p>
            <a:pPr marL="355600" marR="5080" indent="-342900">
              <a:lnSpc>
                <a:spcPct val="102200"/>
              </a:lnSpc>
              <a:spcBef>
                <a:spcPts val="670"/>
              </a:spcBef>
              <a:buClr>
                <a:srgbClr val="FFFFFF"/>
              </a:buClr>
              <a:buFont typeface="Arial MT"/>
              <a:buChar char="•"/>
              <a:tabLst>
                <a:tab pos="415290" algn="l"/>
                <a:tab pos="415925" algn="l"/>
              </a:tabLst>
            </a:pPr>
            <a:r>
              <a:rPr dirty="0"/>
              <a:t>	</a:t>
            </a:r>
            <a:r>
              <a:rPr sz="1800" spc="15" dirty="0">
                <a:solidFill>
                  <a:srgbClr val="FFFFFF"/>
                </a:solidFill>
                <a:latin typeface="Verdana"/>
                <a:cs typeface="Verdana"/>
              </a:rPr>
              <a:t>ASN</a:t>
            </a:r>
            <a:r>
              <a:rPr sz="1800" spc="-150" dirty="0">
                <a:solidFill>
                  <a:srgbClr val="FFFFFF"/>
                </a:solidFill>
                <a:latin typeface="Verdana"/>
                <a:cs typeface="Verdana"/>
              </a:rPr>
              <a:t> </a:t>
            </a:r>
            <a:r>
              <a:rPr sz="1800" spc="40" dirty="0">
                <a:solidFill>
                  <a:srgbClr val="FFFFFF"/>
                </a:solidFill>
                <a:latin typeface="Verdana"/>
                <a:cs typeface="Verdana"/>
              </a:rPr>
              <a:t>di</a:t>
            </a:r>
            <a:r>
              <a:rPr sz="1800" spc="-140" dirty="0">
                <a:solidFill>
                  <a:srgbClr val="FFFFFF"/>
                </a:solidFill>
                <a:latin typeface="Verdana"/>
                <a:cs typeface="Verdana"/>
              </a:rPr>
              <a:t> </a:t>
            </a:r>
            <a:r>
              <a:rPr sz="1800" spc="45" dirty="0">
                <a:solidFill>
                  <a:srgbClr val="FFFFFF"/>
                </a:solidFill>
                <a:latin typeface="Verdana"/>
                <a:cs typeface="Verdana"/>
              </a:rPr>
              <a:t>lingkungan</a:t>
            </a:r>
            <a:r>
              <a:rPr sz="1800" spc="-150" dirty="0">
                <a:solidFill>
                  <a:srgbClr val="FFFFFF"/>
                </a:solidFill>
                <a:latin typeface="Verdana"/>
                <a:cs typeface="Verdana"/>
              </a:rPr>
              <a:t> </a:t>
            </a:r>
            <a:r>
              <a:rPr sz="1800" dirty="0">
                <a:solidFill>
                  <a:srgbClr val="FFFFFF"/>
                </a:solidFill>
                <a:latin typeface="Verdana"/>
                <a:cs typeface="Verdana"/>
              </a:rPr>
              <a:t>Organisasi</a:t>
            </a:r>
            <a:r>
              <a:rPr sz="1800" spc="-145" dirty="0">
                <a:solidFill>
                  <a:srgbClr val="FFFFFF"/>
                </a:solidFill>
                <a:latin typeface="Verdana"/>
                <a:cs typeface="Verdana"/>
              </a:rPr>
              <a:t> </a:t>
            </a:r>
            <a:r>
              <a:rPr sz="1800" spc="35" dirty="0">
                <a:solidFill>
                  <a:srgbClr val="FFFFFF"/>
                </a:solidFill>
                <a:latin typeface="Verdana"/>
                <a:cs typeface="Verdana"/>
              </a:rPr>
              <a:t>Perangkat</a:t>
            </a:r>
            <a:r>
              <a:rPr sz="1800" spc="-150" dirty="0">
                <a:solidFill>
                  <a:srgbClr val="FFFFFF"/>
                </a:solidFill>
                <a:latin typeface="Verdana"/>
                <a:cs typeface="Verdana"/>
              </a:rPr>
              <a:t> </a:t>
            </a:r>
            <a:r>
              <a:rPr sz="1800" spc="15" dirty="0">
                <a:solidFill>
                  <a:srgbClr val="FFFFFF"/>
                </a:solidFill>
                <a:latin typeface="Verdana"/>
                <a:cs typeface="Verdana"/>
              </a:rPr>
              <a:t>Daerah </a:t>
            </a:r>
            <a:r>
              <a:rPr sz="1800" spc="-620" dirty="0">
                <a:solidFill>
                  <a:srgbClr val="FFFFFF"/>
                </a:solidFill>
                <a:latin typeface="Verdana"/>
                <a:cs typeface="Verdana"/>
              </a:rPr>
              <a:t> </a:t>
            </a:r>
            <a:r>
              <a:rPr sz="1800" spc="-60" dirty="0">
                <a:solidFill>
                  <a:srgbClr val="FFFFFF"/>
                </a:solidFill>
                <a:latin typeface="Verdana"/>
                <a:cs typeface="Verdana"/>
              </a:rPr>
              <a:t>y</a:t>
            </a:r>
            <a:r>
              <a:rPr sz="1800" spc="-55" dirty="0">
                <a:solidFill>
                  <a:srgbClr val="FFFFFF"/>
                </a:solidFill>
                <a:latin typeface="Verdana"/>
                <a:cs typeface="Verdana"/>
              </a:rPr>
              <a:t>a</a:t>
            </a:r>
            <a:r>
              <a:rPr sz="1800" spc="65" dirty="0">
                <a:solidFill>
                  <a:srgbClr val="FFFFFF"/>
                </a:solidFill>
                <a:latin typeface="Verdana"/>
                <a:cs typeface="Verdana"/>
              </a:rPr>
              <a:t>n</a:t>
            </a:r>
            <a:r>
              <a:rPr sz="1800" spc="110" dirty="0">
                <a:solidFill>
                  <a:srgbClr val="FFFFFF"/>
                </a:solidFill>
                <a:latin typeface="Verdana"/>
                <a:cs typeface="Verdana"/>
              </a:rPr>
              <a:t>g</a:t>
            </a:r>
            <a:r>
              <a:rPr sz="1800" spc="-160" dirty="0">
                <a:solidFill>
                  <a:srgbClr val="FFFFFF"/>
                </a:solidFill>
                <a:latin typeface="Verdana"/>
                <a:cs typeface="Verdana"/>
              </a:rPr>
              <a:t> </a:t>
            </a:r>
            <a:r>
              <a:rPr sz="1800" spc="85" dirty="0">
                <a:solidFill>
                  <a:srgbClr val="FFFFFF"/>
                </a:solidFill>
                <a:latin typeface="Verdana"/>
                <a:cs typeface="Verdana"/>
              </a:rPr>
              <a:t>me</a:t>
            </a:r>
            <a:r>
              <a:rPr sz="1800" spc="125" dirty="0">
                <a:solidFill>
                  <a:srgbClr val="FFFFFF"/>
                </a:solidFill>
                <a:latin typeface="Verdana"/>
                <a:cs typeface="Verdana"/>
              </a:rPr>
              <a:t>mb</a:t>
            </a:r>
            <a:r>
              <a:rPr sz="1800" spc="40" dirty="0">
                <a:solidFill>
                  <a:srgbClr val="FFFFFF"/>
                </a:solidFill>
                <a:latin typeface="Verdana"/>
                <a:cs typeface="Verdana"/>
              </a:rPr>
              <a:t>id</a:t>
            </a:r>
            <a:r>
              <a:rPr sz="1800" spc="-20" dirty="0">
                <a:solidFill>
                  <a:srgbClr val="FFFFFF"/>
                </a:solidFill>
                <a:latin typeface="Verdana"/>
                <a:cs typeface="Verdana"/>
              </a:rPr>
              <a:t>a</a:t>
            </a:r>
            <a:r>
              <a:rPr sz="1800" spc="65" dirty="0">
                <a:solidFill>
                  <a:srgbClr val="FFFFFF"/>
                </a:solidFill>
                <a:latin typeface="Verdana"/>
                <a:cs typeface="Verdana"/>
              </a:rPr>
              <a:t>n</a:t>
            </a:r>
            <a:r>
              <a:rPr sz="1800" spc="50" dirty="0">
                <a:solidFill>
                  <a:srgbClr val="FFFFFF"/>
                </a:solidFill>
                <a:latin typeface="Verdana"/>
                <a:cs typeface="Verdana"/>
              </a:rPr>
              <a:t>gi</a:t>
            </a:r>
            <a:r>
              <a:rPr sz="1800" spc="-155" dirty="0">
                <a:solidFill>
                  <a:srgbClr val="FFFFFF"/>
                </a:solidFill>
                <a:latin typeface="Verdana"/>
                <a:cs typeface="Verdana"/>
              </a:rPr>
              <a:t> </a:t>
            </a:r>
            <a:r>
              <a:rPr sz="1800" spc="20" dirty="0">
                <a:solidFill>
                  <a:srgbClr val="FFFFFF"/>
                </a:solidFill>
                <a:latin typeface="Verdana"/>
                <a:cs typeface="Verdana"/>
              </a:rPr>
              <a:t>J</a:t>
            </a:r>
            <a:r>
              <a:rPr sz="1800" spc="35" dirty="0">
                <a:solidFill>
                  <a:srgbClr val="FFFFFF"/>
                </a:solidFill>
                <a:latin typeface="Verdana"/>
                <a:cs typeface="Verdana"/>
              </a:rPr>
              <a:t>a</a:t>
            </a:r>
            <a:r>
              <a:rPr sz="1800" spc="-70" dirty="0">
                <a:solidFill>
                  <a:srgbClr val="FFFFFF"/>
                </a:solidFill>
                <a:latin typeface="Verdana"/>
                <a:cs typeface="Verdana"/>
              </a:rPr>
              <a:t>s</a:t>
            </a:r>
            <a:r>
              <a:rPr sz="1800" spc="-20" dirty="0">
                <a:solidFill>
                  <a:srgbClr val="FFFFFF"/>
                </a:solidFill>
                <a:latin typeface="Verdana"/>
                <a:cs typeface="Verdana"/>
              </a:rPr>
              <a:t>a</a:t>
            </a:r>
            <a:r>
              <a:rPr sz="1800" spc="-160" dirty="0">
                <a:solidFill>
                  <a:srgbClr val="FFFFFF"/>
                </a:solidFill>
                <a:latin typeface="Verdana"/>
                <a:cs typeface="Verdana"/>
              </a:rPr>
              <a:t> </a:t>
            </a:r>
            <a:r>
              <a:rPr sz="1800" spc="25" dirty="0">
                <a:solidFill>
                  <a:srgbClr val="FFFFFF"/>
                </a:solidFill>
                <a:latin typeface="Verdana"/>
                <a:cs typeface="Verdana"/>
              </a:rPr>
              <a:t>Ko</a:t>
            </a:r>
            <a:r>
              <a:rPr sz="1800" spc="65" dirty="0">
                <a:solidFill>
                  <a:srgbClr val="FFFFFF"/>
                </a:solidFill>
                <a:latin typeface="Verdana"/>
                <a:cs typeface="Verdana"/>
              </a:rPr>
              <a:t>n</a:t>
            </a:r>
            <a:r>
              <a:rPr sz="1800" spc="-30" dirty="0">
                <a:solidFill>
                  <a:srgbClr val="FFFFFF"/>
                </a:solidFill>
                <a:latin typeface="Verdana"/>
                <a:cs typeface="Verdana"/>
              </a:rPr>
              <a:t>st</a:t>
            </a:r>
            <a:r>
              <a:rPr sz="1800" spc="-50" dirty="0">
                <a:solidFill>
                  <a:srgbClr val="FFFFFF"/>
                </a:solidFill>
                <a:latin typeface="Verdana"/>
                <a:cs typeface="Verdana"/>
              </a:rPr>
              <a:t>r</a:t>
            </a:r>
            <a:r>
              <a:rPr sz="1800" spc="70" dirty="0">
                <a:solidFill>
                  <a:srgbClr val="FFFFFF"/>
                </a:solidFill>
                <a:latin typeface="Verdana"/>
                <a:cs typeface="Verdana"/>
              </a:rPr>
              <a:t>u</a:t>
            </a:r>
            <a:r>
              <a:rPr sz="1800" spc="20" dirty="0">
                <a:solidFill>
                  <a:srgbClr val="FFFFFF"/>
                </a:solidFill>
                <a:latin typeface="Verdana"/>
                <a:cs typeface="Verdana"/>
              </a:rPr>
              <a:t>k</a:t>
            </a:r>
            <a:r>
              <a:rPr sz="1800" spc="-50" dirty="0">
                <a:solidFill>
                  <a:srgbClr val="FFFFFF"/>
                </a:solidFill>
                <a:latin typeface="Verdana"/>
                <a:cs typeface="Verdana"/>
              </a:rPr>
              <a:t>s</a:t>
            </a:r>
            <a:r>
              <a:rPr sz="1800" spc="-25" dirty="0">
                <a:solidFill>
                  <a:srgbClr val="FFFFFF"/>
                </a:solidFill>
                <a:latin typeface="Verdana"/>
                <a:cs typeface="Verdana"/>
              </a:rPr>
              <a:t>i</a:t>
            </a:r>
            <a:r>
              <a:rPr sz="1800" spc="-440" dirty="0">
                <a:solidFill>
                  <a:srgbClr val="FFFFFF"/>
                </a:solidFill>
                <a:latin typeface="Verdana"/>
                <a:cs typeface="Verdana"/>
              </a:rPr>
              <a:t>;</a:t>
            </a:r>
            <a:r>
              <a:rPr sz="1800" spc="-155" dirty="0">
                <a:solidFill>
                  <a:srgbClr val="FFFFFF"/>
                </a:solidFill>
                <a:latin typeface="Verdana"/>
                <a:cs typeface="Verdana"/>
              </a:rPr>
              <a:t> </a:t>
            </a:r>
            <a:r>
              <a:rPr sz="1800" spc="35" dirty="0">
                <a:solidFill>
                  <a:srgbClr val="FFFFFF"/>
                </a:solidFill>
                <a:latin typeface="Verdana"/>
                <a:cs typeface="Verdana"/>
              </a:rPr>
              <a:t>da</a:t>
            </a:r>
            <a:r>
              <a:rPr sz="1800" spc="75" dirty="0">
                <a:solidFill>
                  <a:srgbClr val="FFFFFF"/>
                </a:solidFill>
                <a:latin typeface="Verdana"/>
                <a:cs typeface="Verdana"/>
              </a:rPr>
              <a:t>n</a:t>
            </a:r>
            <a:r>
              <a:rPr sz="1800" spc="-165" dirty="0">
                <a:solidFill>
                  <a:srgbClr val="FFFFFF"/>
                </a:solidFill>
                <a:latin typeface="Verdana"/>
                <a:cs typeface="Verdana"/>
              </a:rPr>
              <a:t> </a:t>
            </a:r>
            <a:r>
              <a:rPr sz="1800" dirty="0">
                <a:solidFill>
                  <a:srgbClr val="FFFFFF"/>
                </a:solidFill>
                <a:latin typeface="Verdana"/>
                <a:cs typeface="Verdana"/>
              </a:rPr>
              <a:t>a</a:t>
            </a:r>
            <a:r>
              <a:rPr sz="1800" spc="-10" dirty="0">
                <a:solidFill>
                  <a:srgbClr val="FFFFFF"/>
                </a:solidFill>
                <a:latin typeface="Verdana"/>
                <a:cs typeface="Verdana"/>
              </a:rPr>
              <a:t>t</a:t>
            </a:r>
            <a:r>
              <a:rPr sz="1800" spc="25" dirty="0">
                <a:solidFill>
                  <a:srgbClr val="FFFFFF"/>
                </a:solidFill>
                <a:latin typeface="Verdana"/>
                <a:cs typeface="Verdana"/>
              </a:rPr>
              <a:t>au</a:t>
            </a:r>
            <a:endParaRPr sz="1800">
              <a:latin typeface="Verdana"/>
              <a:cs typeface="Verdana"/>
            </a:endParaRPr>
          </a:p>
          <a:p>
            <a:pPr marL="355600" marR="65405" indent="-342900">
              <a:lnSpc>
                <a:spcPts val="2110"/>
              </a:lnSpc>
              <a:spcBef>
                <a:spcPts val="955"/>
              </a:spcBef>
              <a:buFont typeface="Arial MT"/>
              <a:buChar char="•"/>
              <a:tabLst>
                <a:tab pos="354965" algn="l"/>
                <a:tab pos="355600" algn="l"/>
              </a:tabLst>
            </a:pPr>
            <a:r>
              <a:rPr sz="1800" spc="15" dirty="0">
                <a:solidFill>
                  <a:srgbClr val="FFFFFF"/>
                </a:solidFill>
                <a:latin typeface="Verdana"/>
                <a:cs typeface="Verdana"/>
              </a:rPr>
              <a:t>ASN</a:t>
            </a:r>
            <a:r>
              <a:rPr sz="1800" spc="-150" dirty="0">
                <a:solidFill>
                  <a:srgbClr val="FFFFFF"/>
                </a:solidFill>
                <a:latin typeface="Verdana"/>
                <a:cs typeface="Verdana"/>
              </a:rPr>
              <a:t> </a:t>
            </a:r>
            <a:r>
              <a:rPr sz="1800" spc="40" dirty="0">
                <a:solidFill>
                  <a:srgbClr val="FFFFFF"/>
                </a:solidFill>
                <a:latin typeface="Verdana"/>
                <a:cs typeface="Verdana"/>
              </a:rPr>
              <a:t>di</a:t>
            </a:r>
            <a:r>
              <a:rPr sz="1800" spc="-140" dirty="0">
                <a:solidFill>
                  <a:srgbClr val="FFFFFF"/>
                </a:solidFill>
                <a:latin typeface="Verdana"/>
                <a:cs typeface="Verdana"/>
              </a:rPr>
              <a:t> </a:t>
            </a:r>
            <a:r>
              <a:rPr sz="1800" spc="45" dirty="0">
                <a:solidFill>
                  <a:srgbClr val="FFFFFF"/>
                </a:solidFill>
                <a:latin typeface="Verdana"/>
                <a:cs typeface="Verdana"/>
              </a:rPr>
              <a:t>lingkungan</a:t>
            </a:r>
            <a:r>
              <a:rPr sz="1800" spc="-150" dirty="0">
                <a:solidFill>
                  <a:srgbClr val="FFFFFF"/>
                </a:solidFill>
                <a:latin typeface="Verdana"/>
                <a:cs typeface="Verdana"/>
              </a:rPr>
              <a:t> </a:t>
            </a:r>
            <a:r>
              <a:rPr sz="1800" dirty="0">
                <a:solidFill>
                  <a:srgbClr val="FFFFFF"/>
                </a:solidFill>
                <a:latin typeface="Verdana"/>
                <a:cs typeface="Verdana"/>
              </a:rPr>
              <a:t>Organisasi</a:t>
            </a:r>
            <a:r>
              <a:rPr sz="1800" spc="-145" dirty="0">
                <a:solidFill>
                  <a:srgbClr val="FFFFFF"/>
                </a:solidFill>
                <a:latin typeface="Verdana"/>
                <a:cs typeface="Verdana"/>
              </a:rPr>
              <a:t> </a:t>
            </a:r>
            <a:r>
              <a:rPr sz="1800" spc="35" dirty="0">
                <a:solidFill>
                  <a:srgbClr val="FFFFFF"/>
                </a:solidFill>
                <a:latin typeface="Verdana"/>
                <a:cs typeface="Verdana"/>
              </a:rPr>
              <a:t>Perangkat</a:t>
            </a:r>
            <a:r>
              <a:rPr sz="1800" spc="-150" dirty="0">
                <a:solidFill>
                  <a:srgbClr val="FFFFFF"/>
                </a:solidFill>
                <a:latin typeface="Verdana"/>
                <a:cs typeface="Verdana"/>
              </a:rPr>
              <a:t> </a:t>
            </a:r>
            <a:r>
              <a:rPr sz="1800" spc="15" dirty="0">
                <a:solidFill>
                  <a:srgbClr val="FFFFFF"/>
                </a:solidFill>
                <a:latin typeface="Verdana"/>
                <a:cs typeface="Verdana"/>
              </a:rPr>
              <a:t>Daerah </a:t>
            </a:r>
            <a:r>
              <a:rPr sz="1800" spc="-620" dirty="0">
                <a:solidFill>
                  <a:srgbClr val="FFFFFF"/>
                </a:solidFill>
                <a:latin typeface="Verdana"/>
                <a:cs typeface="Verdana"/>
              </a:rPr>
              <a:t> </a:t>
            </a:r>
            <a:r>
              <a:rPr sz="1800" spc="-10" dirty="0">
                <a:solidFill>
                  <a:srgbClr val="FFFFFF"/>
                </a:solidFill>
                <a:latin typeface="Verdana"/>
                <a:cs typeface="Verdana"/>
              </a:rPr>
              <a:t>l</a:t>
            </a:r>
            <a:r>
              <a:rPr sz="1800" spc="-25" dirty="0">
                <a:solidFill>
                  <a:srgbClr val="FFFFFF"/>
                </a:solidFill>
                <a:latin typeface="Verdana"/>
                <a:cs typeface="Verdana"/>
              </a:rPr>
              <a:t>a</a:t>
            </a:r>
            <a:r>
              <a:rPr sz="1800" spc="30" dirty="0">
                <a:solidFill>
                  <a:srgbClr val="FFFFFF"/>
                </a:solidFill>
                <a:latin typeface="Verdana"/>
                <a:cs typeface="Verdana"/>
              </a:rPr>
              <a:t>in</a:t>
            </a:r>
            <a:r>
              <a:rPr sz="1800" spc="-165" dirty="0">
                <a:solidFill>
                  <a:srgbClr val="FFFFFF"/>
                </a:solidFill>
                <a:latin typeface="Verdana"/>
                <a:cs typeface="Verdana"/>
              </a:rPr>
              <a:t> </a:t>
            </a:r>
            <a:r>
              <a:rPr sz="1800" spc="-95" dirty="0">
                <a:solidFill>
                  <a:srgbClr val="FFFFFF"/>
                </a:solidFill>
                <a:latin typeface="Verdana"/>
                <a:cs typeface="Verdana"/>
              </a:rPr>
              <a:t>y</a:t>
            </a:r>
            <a:r>
              <a:rPr sz="1800" spc="-25" dirty="0">
                <a:solidFill>
                  <a:srgbClr val="FFFFFF"/>
                </a:solidFill>
                <a:latin typeface="Verdana"/>
                <a:cs typeface="Verdana"/>
              </a:rPr>
              <a:t>a</a:t>
            </a:r>
            <a:r>
              <a:rPr sz="1800" spc="65" dirty="0">
                <a:solidFill>
                  <a:srgbClr val="FFFFFF"/>
                </a:solidFill>
                <a:latin typeface="Verdana"/>
                <a:cs typeface="Verdana"/>
              </a:rPr>
              <a:t>n</a:t>
            </a:r>
            <a:r>
              <a:rPr sz="1800" spc="110" dirty="0">
                <a:solidFill>
                  <a:srgbClr val="FFFFFF"/>
                </a:solidFill>
                <a:latin typeface="Verdana"/>
                <a:cs typeface="Verdana"/>
              </a:rPr>
              <a:t>g</a:t>
            </a:r>
            <a:r>
              <a:rPr sz="1800" spc="-155" dirty="0">
                <a:solidFill>
                  <a:srgbClr val="FFFFFF"/>
                </a:solidFill>
                <a:latin typeface="Verdana"/>
                <a:cs typeface="Verdana"/>
              </a:rPr>
              <a:t> </a:t>
            </a:r>
            <a:r>
              <a:rPr sz="1800" dirty="0">
                <a:solidFill>
                  <a:srgbClr val="FFFFFF"/>
                </a:solidFill>
                <a:latin typeface="Verdana"/>
                <a:cs typeface="Verdana"/>
              </a:rPr>
              <a:t>t</a:t>
            </a:r>
            <a:r>
              <a:rPr sz="1800" spc="15" dirty="0">
                <a:solidFill>
                  <a:srgbClr val="FFFFFF"/>
                </a:solidFill>
                <a:latin typeface="Verdana"/>
                <a:cs typeface="Verdana"/>
              </a:rPr>
              <a:t>e</a:t>
            </a:r>
            <a:r>
              <a:rPr sz="1800" spc="-50" dirty="0">
                <a:solidFill>
                  <a:srgbClr val="FFFFFF"/>
                </a:solidFill>
                <a:latin typeface="Verdana"/>
                <a:cs typeface="Verdana"/>
              </a:rPr>
              <a:t>r</a:t>
            </a:r>
            <a:r>
              <a:rPr sz="1800" spc="20" dirty="0">
                <a:solidFill>
                  <a:srgbClr val="FFFFFF"/>
                </a:solidFill>
                <a:latin typeface="Verdana"/>
                <a:cs typeface="Verdana"/>
              </a:rPr>
              <a:t>k</a:t>
            </a:r>
            <a:r>
              <a:rPr sz="1800" spc="-20" dirty="0">
                <a:solidFill>
                  <a:srgbClr val="FFFFFF"/>
                </a:solidFill>
                <a:latin typeface="Verdana"/>
                <a:cs typeface="Verdana"/>
              </a:rPr>
              <a:t>a</a:t>
            </a:r>
            <a:r>
              <a:rPr sz="1800" spc="-10" dirty="0">
                <a:solidFill>
                  <a:srgbClr val="FFFFFF"/>
                </a:solidFill>
                <a:latin typeface="Verdana"/>
                <a:cs typeface="Verdana"/>
              </a:rPr>
              <a:t>i</a:t>
            </a:r>
            <a:r>
              <a:rPr sz="1800" spc="20" dirty="0">
                <a:solidFill>
                  <a:srgbClr val="FFFFFF"/>
                </a:solidFill>
                <a:latin typeface="Verdana"/>
                <a:cs typeface="Verdana"/>
              </a:rPr>
              <a:t>t</a:t>
            </a:r>
            <a:r>
              <a:rPr sz="1800" spc="-165" dirty="0">
                <a:solidFill>
                  <a:srgbClr val="FFFFFF"/>
                </a:solidFill>
                <a:latin typeface="Verdana"/>
                <a:cs typeface="Verdana"/>
              </a:rPr>
              <a:t> </a:t>
            </a:r>
            <a:r>
              <a:rPr sz="1800" spc="20" dirty="0">
                <a:solidFill>
                  <a:srgbClr val="FFFFFF"/>
                </a:solidFill>
                <a:latin typeface="Verdana"/>
                <a:cs typeface="Verdana"/>
              </a:rPr>
              <a:t>J</a:t>
            </a:r>
            <a:r>
              <a:rPr sz="1800" spc="35" dirty="0">
                <a:solidFill>
                  <a:srgbClr val="FFFFFF"/>
                </a:solidFill>
                <a:latin typeface="Verdana"/>
                <a:cs typeface="Verdana"/>
              </a:rPr>
              <a:t>a</a:t>
            </a:r>
            <a:r>
              <a:rPr sz="1800" spc="-70" dirty="0">
                <a:solidFill>
                  <a:srgbClr val="FFFFFF"/>
                </a:solidFill>
                <a:latin typeface="Verdana"/>
                <a:cs typeface="Verdana"/>
              </a:rPr>
              <a:t>s</a:t>
            </a:r>
            <a:r>
              <a:rPr sz="1800" spc="-20" dirty="0">
                <a:solidFill>
                  <a:srgbClr val="FFFFFF"/>
                </a:solidFill>
                <a:latin typeface="Verdana"/>
                <a:cs typeface="Verdana"/>
              </a:rPr>
              <a:t>a</a:t>
            </a:r>
            <a:r>
              <a:rPr sz="1800" spc="-160" dirty="0">
                <a:solidFill>
                  <a:srgbClr val="FFFFFF"/>
                </a:solidFill>
                <a:latin typeface="Verdana"/>
                <a:cs typeface="Verdana"/>
              </a:rPr>
              <a:t> </a:t>
            </a:r>
            <a:r>
              <a:rPr sz="1800" spc="25" dirty="0">
                <a:solidFill>
                  <a:srgbClr val="FFFFFF"/>
                </a:solidFill>
                <a:latin typeface="Verdana"/>
                <a:cs typeface="Verdana"/>
              </a:rPr>
              <a:t>Ko</a:t>
            </a:r>
            <a:r>
              <a:rPr sz="1800" spc="65" dirty="0">
                <a:solidFill>
                  <a:srgbClr val="FFFFFF"/>
                </a:solidFill>
                <a:latin typeface="Verdana"/>
                <a:cs typeface="Verdana"/>
              </a:rPr>
              <a:t>n</a:t>
            </a:r>
            <a:r>
              <a:rPr sz="1800" spc="-30" dirty="0">
                <a:solidFill>
                  <a:srgbClr val="FFFFFF"/>
                </a:solidFill>
                <a:latin typeface="Verdana"/>
                <a:cs typeface="Verdana"/>
              </a:rPr>
              <a:t>st</a:t>
            </a:r>
            <a:r>
              <a:rPr sz="1800" spc="-50" dirty="0">
                <a:solidFill>
                  <a:srgbClr val="FFFFFF"/>
                </a:solidFill>
                <a:latin typeface="Verdana"/>
                <a:cs typeface="Verdana"/>
              </a:rPr>
              <a:t>r</a:t>
            </a:r>
            <a:r>
              <a:rPr sz="1800" spc="70" dirty="0">
                <a:solidFill>
                  <a:srgbClr val="FFFFFF"/>
                </a:solidFill>
                <a:latin typeface="Verdana"/>
                <a:cs typeface="Verdana"/>
              </a:rPr>
              <a:t>u</a:t>
            </a:r>
            <a:r>
              <a:rPr sz="1800" spc="20" dirty="0">
                <a:solidFill>
                  <a:srgbClr val="FFFFFF"/>
                </a:solidFill>
                <a:latin typeface="Verdana"/>
                <a:cs typeface="Verdana"/>
              </a:rPr>
              <a:t>k</a:t>
            </a:r>
            <a:r>
              <a:rPr sz="1800" spc="-50" dirty="0">
                <a:solidFill>
                  <a:srgbClr val="FFFFFF"/>
                </a:solidFill>
                <a:latin typeface="Verdana"/>
                <a:cs typeface="Verdana"/>
              </a:rPr>
              <a:t>s</a:t>
            </a:r>
            <a:r>
              <a:rPr sz="1800" spc="-25" dirty="0">
                <a:solidFill>
                  <a:srgbClr val="FFFFFF"/>
                </a:solidFill>
                <a:latin typeface="Verdana"/>
                <a:cs typeface="Verdana"/>
              </a:rPr>
              <a:t>i</a:t>
            </a:r>
            <a:r>
              <a:rPr sz="1800" spc="-440" dirty="0">
                <a:solidFill>
                  <a:srgbClr val="FFFFFF"/>
                </a:solidFill>
                <a:latin typeface="Verdana"/>
                <a:cs typeface="Verdana"/>
              </a:rPr>
              <a:t>;</a:t>
            </a:r>
            <a:endParaRPr sz="1800">
              <a:latin typeface="Verdana"/>
              <a:cs typeface="Verdana"/>
            </a:endParaRPr>
          </a:p>
        </p:txBody>
      </p:sp>
      <p:sp>
        <p:nvSpPr>
          <p:cNvPr id="24" name="object 24"/>
          <p:cNvSpPr txBox="1"/>
          <p:nvPr/>
        </p:nvSpPr>
        <p:spPr>
          <a:xfrm>
            <a:off x="4955032" y="4209795"/>
            <a:ext cx="6174105" cy="1939925"/>
          </a:xfrm>
          <a:prstGeom prst="rect">
            <a:avLst/>
          </a:prstGeom>
        </p:spPr>
        <p:txBody>
          <a:bodyPr vert="horz" wrap="square" lIns="0" tIns="22860" rIns="0" bIns="0" rtlCol="0">
            <a:spAutoFit/>
          </a:bodyPr>
          <a:lstStyle/>
          <a:p>
            <a:pPr marL="38735" marR="5080">
              <a:lnSpc>
                <a:spcPts val="1900"/>
              </a:lnSpc>
              <a:spcBef>
                <a:spcPts val="180"/>
              </a:spcBef>
            </a:pPr>
            <a:r>
              <a:rPr sz="1600" b="1" spc="75" dirty="0">
                <a:solidFill>
                  <a:srgbClr val="1D3166"/>
                </a:solidFill>
                <a:latin typeface="Tahoma"/>
                <a:cs typeface="Tahoma"/>
              </a:rPr>
              <a:t>D</a:t>
            </a:r>
            <a:r>
              <a:rPr sz="1600" b="1" spc="35" dirty="0">
                <a:solidFill>
                  <a:srgbClr val="1D3166"/>
                </a:solidFill>
                <a:latin typeface="Tahoma"/>
                <a:cs typeface="Tahoma"/>
              </a:rPr>
              <a:t>i</a:t>
            </a:r>
            <a:r>
              <a:rPr sz="1600" b="1" spc="75" dirty="0">
                <a:solidFill>
                  <a:srgbClr val="1D3166"/>
                </a:solidFill>
                <a:latin typeface="Tahoma"/>
                <a:cs typeface="Tahoma"/>
              </a:rPr>
              <a:t>u</a:t>
            </a:r>
            <a:r>
              <a:rPr sz="1600" b="1" spc="30" dirty="0">
                <a:solidFill>
                  <a:srgbClr val="1D3166"/>
                </a:solidFill>
                <a:latin typeface="Tahoma"/>
                <a:cs typeface="Tahoma"/>
              </a:rPr>
              <a:t>ta</a:t>
            </a:r>
            <a:r>
              <a:rPr sz="1600" b="1" spc="145" dirty="0">
                <a:solidFill>
                  <a:srgbClr val="1D3166"/>
                </a:solidFill>
                <a:latin typeface="Tahoma"/>
                <a:cs typeface="Tahoma"/>
              </a:rPr>
              <a:t>m</a:t>
            </a:r>
            <a:r>
              <a:rPr sz="1600" b="1" spc="25" dirty="0">
                <a:solidFill>
                  <a:srgbClr val="1D3166"/>
                </a:solidFill>
                <a:latin typeface="Tahoma"/>
                <a:cs typeface="Tahoma"/>
              </a:rPr>
              <a:t>a</a:t>
            </a:r>
            <a:r>
              <a:rPr sz="1600" b="1" spc="80" dirty="0">
                <a:solidFill>
                  <a:srgbClr val="1D3166"/>
                </a:solidFill>
                <a:latin typeface="Tahoma"/>
                <a:cs typeface="Tahoma"/>
              </a:rPr>
              <a:t>k</a:t>
            </a:r>
            <a:r>
              <a:rPr sz="1600" b="1" spc="25" dirty="0">
                <a:solidFill>
                  <a:srgbClr val="1D3166"/>
                </a:solidFill>
                <a:latin typeface="Tahoma"/>
                <a:cs typeface="Tahoma"/>
              </a:rPr>
              <a:t>a</a:t>
            </a:r>
            <a:r>
              <a:rPr sz="1600" b="1" spc="80" dirty="0">
                <a:solidFill>
                  <a:srgbClr val="1D3166"/>
                </a:solidFill>
                <a:latin typeface="Tahoma"/>
                <a:cs typeface="Tahoma"/>
              </a:rPr>
              <a:t>n</a:t>
            </a:r>
            <a:r>
              <a:rPr sz="1600" b="1" spc="-50" dirty="0">
                <a:solidFill>
                  <a:srgbClr val="1D3166"/>
                </a:solidFill>
                <a:latin typeface="Tahoma"/>
                <a:cs typeface="Tahoma"/>
              </a:rPr>
              <a:t> </a:t>
            </a:r>
            <a:r>
              <a:rPr sz="1600" spc="50" dirty="0">
                <a:solidFill>
                  <a:srgbClr val="1D3166"/>
                </a:solidFill>
                <a:latin typeface="Verdana"/>
                <a:cs typeface="Verdana"/>
              </a:rPr>
              <a:t>b</a:t>
            </a:r>
            <a:r>
              <a:rPr sz="1600" spc="40" dirty="0">
                <a:solidFill>
                  <a:srgbClr val="1D3166"/>
                </a:solidFill>
                <a:latin typeface="Verdana"/>
                <a:cs typeface="Verdana"/>
              </a:rPr>
              <a:t>e</a:t>
            </a:r>
            <a:r>
              <a:rPr sz="1600" spc="-50" dirty="0">
                <a:solidFill>
                  <a:srgbClr val="1D3166"/>
                </a:solidFill>
                <a:latin typeface="Verdana"/>
                <a:cs typeface="Verdana"/>
              </a:rPr>
              <a:t>r</a:t>
            </a:r>
            <a:r>
              <a:rPr sz="1600" spc="-15" dirty="0">
                <a:solidFill>
                  <a:srgbClr val="1D3166"/>
                </a:solidFill>
                <a:latin typeface="Verdana"/>
                <a:cs typeface="Verdana"/>
              </a:rPr>
              <a:t>a</a:t>
            </a:r>
            <a:r>
              <a:rPr sz="1600" spc="-50" dirty="0">
                <a:solidFill>
                  <a:srgbClr val="1D3166"/>
                </a:solidFill>
                <a:latin typeface="Verdana"/>
                <a:cs typeface="Verdana"/>
              </a:rPr>
              <a:t>s</a:t>
            </a:r>
            <a:r>
              <a:rPr sz="1600" spc="-15" dirty="0">
                <a:solidFill>
                  <a:srgbClr val="1D3166"/>
                </a:solidFill>
                <a:latin typeface="Verdana"/>
                <a:cs typeface="Verdana"/>
              </a:rPr>
              <a:t>a</a:t>
            </a:r>
            <a:r>
              <a:rPr sz="1600" spc="-10" dirty="0">
                <a:solidFill>
                  <a:srgbClr val="1D3166"/>
                </a:solidFill>
                <a:latin typeface="Verdana"/>
                <a:cs typeface="Verdana"/>
              </a:rPr>
              <a:t>l</a:t>
            </a:r>
            <a:r>
              <a:rPr sz="1600" spc="-145" dirty="0">
                <a:solidFill>
                  <a:srgbClr val="1D3166"/>
                </a:solidFill>
                <a:latin typeface="Verdana"/>
                <a:cs typeface="Verdana"/>
              </a:rPr>
              <a:t> </a:t>
            </a:r>
            <a:r>
              <a:rPr sz="1600" spc="35" dirty="0">
                <a:solidFill>
                  <a:srgbClr val="1D3166"/>
                </a:solidFill>
                <a:latin typeface="Verdana"/>
                <a:cs typeface="Verdana"/>
              </a:rPr>
              <a:t>da</a:t>
            </a:r>
            <a:r>
              <a:rPr sz="1600" spc="-50" dirty="0">
                <a:solidFill>
                  <a:srgbClr val="1D3166"/>
                </a:solidFill>
                <a:latin typeface="Verdana"/>
                <a:cs typeface="Verdana"/>
              </a:rPr>
              <a:t>r</a:t>
            </a:r>
            <a:r>
              <a:rPr sz="1600" spc="-10" dirty="0">
                <a:solidFill>
                  <a:srgbClr val="1D3166"/>
                </a:solidFill>
                <a:latin typeface="Verdana"/>
                <a:cs typeface="Verdana"/>
              </a:rPr>
              <a:t>i</a:t>
            </a:r>
            <a:r>
              <a:rPr sz="1600" dirty="0">
                <a:solidFill>
                  <a:srgbClr val="1D3166"/>
                </a:solidFill>
                <a:latin typeface="Verdana"/>
                <a:cs typeface="Verdana"/>
              </a:rPr>
              <a:t> </a:t>
            </a:r>
            <a:r>
              <a:rPr sz="1600" spc="-285" dirty="0">
                <a:solidFill>
                  <a:srgbClr val="1D3166"/>
                </a:solidFill>
                <a:latin typeface="Verdana"/>
                <a:cs typeface="Verdana"/>
              </a:rPr>
              <a:t> </a:t>
            </a:r>
            <a:r>
              <a:rPr sz="1600" spc="120" dirty="0">
                <a:solidFill>
                  <a:srgbClr val="1D3166"/>
                </a:solidFill>
                <a:latin typeface="Verdana"/>
                <a:cs typeface="Verdana"/>
              </a:rPr>
              <a:t>PE</a:t>
            </a:r>
            <a:r>
              <a:rPr sz="1600" spc="65" dirty="0">
                <a:solidFill>
                  <a:srgbClr val="1D3166"/>
                </a:solidFill>
                <a:latin typeface="Verdana"/>
                <a:cs typeface="Verdana"/>
              </a:rPr>
              <a:t>J</a:t>
            </a:r>
            <a:r>
              <a:rPr sz="1600" spc="50" dirty="0">
                <a:solidFill>
                  <a:srgbClr val="1D3166"/>
                </a:solidFill>
                <a:latin typeface="Verdana"/>
                <a:cs typeface="Verdana"/>
              </a:rPr>
              <a:t>A</a:t>
            </a:r>
            <a:r>
              <a:rPr sz="1600" spc="110" dirty="0">
                <a:solidFill>
                  <a:srgbClr val="1D3166"/>
                </a:solidFill>
                <a:latin typeface="Verdana"/>
                <a:cs typeface="Verdana"/>
              </a:rPr>
              <a:t>B</a:t>
            </a:r>
            <a:r>
              <a:rPr sz="1600" spc="50" dirty="0">
                <a:solidFill>
                  <a:srgbClr val="1D3166"/>
                </a:solidFill>
                <a:latin typeface="Verdana"/>
                <a:cs typeface="Verdana"/>
              </a:rPr>
              <a:t>A</a:t>
            </a:r>
            <a:r>
              <a:rPr sz="1600" spc="-70" dirty="0">
                <a:solidFill>
                  <a:srgbClr val="1D3166"/>
                </a:solidFill>
                <a:latin typeface="Verdana"/>
                <a:cs typeface="Verdana"/>
              </a:rPr>
              <a:t>T</a:t>
            </a:r>
            <a:r>
              <a:rPr sz="1600" spc="-145" dirty="0">
                <a:solidFill>
                  <a:srgbClr val="1D3166"/>
                </a:solidFill>
                <a:latin typeface="Verdana"/>
                <a:cs typeface="Verdana"/>
              </a:rPr>
              <a:t> </a:t>
            </a:r>
            <a:r>
              <a:rPr sz="1600" spc="85" dirty="0">
                <a:solidFill>
                  <a:srgbClr val="1D3166"/>
                </a:solidFill>
                <a:latin typeface="Verdana"/>
                <a:cs typeface="Verdana"/>
              </a:rPr>
              <a:t>FU</a:t>
            </a:r>
            <a:r>
              <a:rPr sz="1600" spc="95" dirty="0">
                <a:solidFill>
                  <a:srgbClr val="1D3166"/>
                </a:solidFill>
                <a:latin typeface="Verdana"/>
                <a:cs typeface="Verdana"/>
              </a:rPr>
              <a:t>N</a:t>
            </a:r>
            <a:r>
              <a:rPr sz="1600" spc="-60" dirty="0">
                <a:solidFill>
                  <a:srgbClr val="1D3166"/>
                </a:solidFill>
                <a:latin typeface="Verdana"/>
                <a:cs typeface="Verdana"/>
              </a:rPr>
              <a:t>GS</a:t>
            </a:r>
            <a:r>
              <a:rPr sz="1600" spc="-195" dirty="0">
                <a:solidFill>
                  <a:srgbClr val="1D3166"/>
                </a:solidFill>
                <a:latin typeface="Verdana"/>
                <a:cs typeface="Verdana"/>
              </a:rPr>
              <a:t>I</a:t>
            </a:r>
            <a:r>
              <a:rPr sz="1600" spc="70" dirty="0">
                <a:solidFill>
                  <a:srgbClr val="1D3166"/>
                </a:solidFill>
                <a:latin typeface="Verdana"/>
                <a:cs typeface="Verdana"/>
              </a:rPr>
              <a:t>O</a:t>
            </a:r>
            <a:r>
              <a:rPr sz="1600" spc="95" dirty="0">
                <a:solidFill>
                  <a:srgbClr val="1D3166"/>
                </a:solidFill>
                <a:latin typeface="Verdana"/>
                <a:cs typeface="Verdana"/>
              </a:rPr>
              <a:t>N</a:t>
            </a:r>
            <a:r>
              <a:rPr sz="1600" spc="50" dirty="0">
                <a:solidFill>
                  <a:srgbClr val="1D3166"/>
                </a:solidFill>
                <a:latin typeface="Verdana"/>
                <a:cs typeface="Verdana"/>
              </a:rPr>
              <a:t>AL</a:t>
            </a:r>
            <a:r>
              <a:rPr sz="1600" spc="-145" dirty="0">
                <a:solidFill>
                  <a:srgbClr val="1D3166"/>
                </a:solidFill>
                <a:latin typeface="Verdana"/>
                <a:cs typeface="Verdana"/>
              </a:rPr>
              <a:t> </a:t>
            </a:r>
            <a:r>
              <a:rPr sz="1600" spc="120" dirty="0">
                <a:solidFill>
                  <a:srgbClr val="1D3166"/>
                </a:solidFill>
                <a:latin typeface="Verdana"/>
                <a:cs typeface="Verdana"/>
              </a:rPr>
              <a:t>PE</a:t>
            </a:r>
            <a:r>
              <a:rPr sz="1600" spc="170" dirty="0">
                <a:solidFill>
                  <a:srgbClr val="1D3166"/>
                </a:solidFill>
                <a:latin typeface="Verdana"/>
                <a:cs typeface="Verdana"/>
              </a:rPr>
              <a:t>M</a:t>
            </a:r>
            <a:r>
              <a:rPr sz="1600" spc="110" dirty="0">
                <a:solidFill>
                  <a:srgbClr val="1D3166"/>
                </a:solidFill>
                <a:latin typeface="Verdana"/>
                <a:cs typeface="Verdana"/>
              </a:rPr>
              <a:t>B</a:t>
            </a:r>
            <a:r>
              <a:rPr sz="1600" spc="-195" dirty="0">
                <a:solidFill>
                  <a:srgbClr val="1D3166"/>
                </a:solidFill>
                <a:latin typeface="Verdana"/>
                <a:cs typeface="Verdana"/>
              </a:rPr>
              <a:t>I</a:t>
            </a:r>
            <a:r>
              <a:rPr sz="1600" spc="95" dirty="0">
                <a:solidFill>
                  <a:srgbClr val="1D3166"/>
                </a:solidFill>
                <a:latin typeface="Verdana"/>
                <a:cs typeface="Verdana"/>
              </a:rPr>
              <a:t>N</a:t>
            </a:r>
            <a:r>
              <a:rPr sz="1600" spc="35" dirty="0">
                <a:solidFill>
                  <a:srgbClr val="1D3166"/>
                </a:solidFill>
                <a:latin typeface="Verdana"/>
                <a:cs typeface="Verdana"/>
              </a:rPr>
              <a:t>A  </a:t>
            </a:r>
            <a:r>
              <a:rPr sz="1600" spc="15" dirty="0">
                <a:solidFill>
                  <a:srgbClr val="1D3166"/>
                </a:solidFill>
                <a:latin typeface="Verdana"/>
                <a:cs typeface="Verdana"/>
              </a:rPr>
              <a:t>JASA</a:t>
            </a:r>
            <a:r>
              <a:rPr sz="1600" spc="-140" dirty="0">
                <a:solidFill>
                  <a:srgbClr val="1D3166"/>
                </a:solidFill>
                <a:latin typeface="Verdana"/>
                <a:cs typeface="Verdana"/>
              </a:rPr>
              <a:t> </a:t>
            </a:r>
            <a:r>
              <a:rPr sz="1600" spc="-15" dirty="0">
                <a:solidFill>
                  <a:srgbClr val="1D3166"/>
                </a:solidFill>
                <a:latin typeface="Verdana"/>
                <a:cs typeface="Verdana"/>
              </a:rPr>
              <a:t>KONSTRUKSI</a:t>
            </a:r>
            <a:endParaRPr sz="1600">
              <a:latin typeface="Verdana"/>
              <a:cs typeface="Verdana"/>
            </a:endParaRPr>
          </a:p>
          <a:p>
            <a:pPr marL="38735" marR="922655">
              <a:lnSpc>
                <a:spcPts val="1900"/>
              </a:lnSpc>
              <a:spcBef>
                <a:spcPts val="640"/>
              </a:spcBef>
            </a:pPr>
            <a:r>
              <a:rPr sz="1600" spc="30" dirty="0">
                <a:solidFill>
                  <a:srgbClr val="1D3166"/>
                </a:solidFill>
                <a:latin typeface="Verdana"/>
                <a:cs typeface="Verdana"/>
              </a:rPr>
              <a:t>Dapat</a:t>
            </a:r>
            <a:r>
              <a:rPr sz="1600" spc="-140" dirty="0">
                <a:solidFill>
                  <a:srgbClr val="1D3166"/>
                </a:solidFill>
                <a:latin typeface="Verdana"/>
                <a:cs typeface="Verdana"/>
              </a:rPr>
              <a:t> </a:t>
            </a:r>
            <a:r>
              <a:rPr sz="1600" dirty="0">
                <a:solidFill>
                  <a:srgbClr val="1D3166"/>
                </a:solidFill>
                <a:latin typeface="Verdana"/>
                <a:cs typeface="Verdana"/>
              </a:rPr>
              <a:t>bekerjasama</a:t>
            </a:r>
            <a:r>
              <a:rPr sz="1600" spc="-130" dirty="0">
                <a:solidFill>
                  <a:srgbClr val="1D3166"/>
                </a:solidFill>
                <a:latin typeface="Verdana"/>
                <a:cs typeface="Verdana"/>
              </a:rPr>
              <a:t> </a:t>
            </a:r>
            <a:r>
              <a:rPr sz="1600" spc="50" dirty="0">
                <a:solidFill>
                  <a:srgbClr val="1D3166"/>
                </a:solidFill>
                <a:latin typeface="Verdana"/>
                <a:cs typeface="Verdana"/>
              </a:rPr>
              <a:t>dengan</a:t>
            </a:r>
            <a:r>
              <a:rPr sz="1600" spc="-130" dirty="0">
                <a:solidFill>
                  <a:srgbClr val="1D3166"/>
                </a:solidFill>
                <a:latin typeface="Verdana"/>
                <a:cs typeface="Verdana"/>
              </a:rPr>
              <a:t> </a:t>
            </a:r>
            <a:r>
              <a:rPr sz="1600" spc="5" dirty="0">
                <a:solidFill>
                  <a:srgbClr val="1D3166"/>
                </a:solidFill>
                <a:latin typeface="Verdana"/>
                <a:cs typeface="Verdana"/>
              </a:rPr>
              <a:t>pakar</a:t>
            </a:r>
            <a:r>
              <a:rPr sz="1600" spc="-145" dirty="0">
                <a:solidFill>
                  <a:srgbClr val="1D3166"/>
                </a:solidFill>
                <a:latin typeface="Verdana"/>
                <a:cs typeface="Verdana"/>
              </a:rPr>
              <a:t> </a:t>
            </a:r>
            <a:r>
              <a:rPr sz="1600" spc="10" dirty="0">
                <a:solidFill>
                  <a:srgbClr val="1D3166"/>
                </a:solidFill>
                <a:latin typeface="Verdana"/>
                <a:cs typeface="Verdana"/>
              </a:rPr>
              <a:t>atau</a:t>
            </a:r>
            <a:r>
              <a:rPr sz="1600" spc="-135" dirty="0">
                <a:solidFill>
                  <a:srgbClr val="1D3166"/>
                </a:solidFill>
                <a:latin typeface="Verdana"/>
                <a:cs typeface="Verdana"/>
              </a:rPr>
              <a:t> </a:t>
            </a:r>
            <a:r>
              <a:rPr sz="1600" spc="25" dirty="0">
                <a:solidFill>
                  <a:srgbClr val="1D3166"/>
                </a:solidFill>
                <a:latin typeface="Verdana"/>
                <a:cs typeface="Verdana"/>
              </a:rPr>
              <a:t>tenaga</a:t>
            </a:r>
            <a:r>
              <a:rPr sz="1600" spc="-130" dirty="0">
                <a:solidFill>
                  <a:srgbClr val="1D3166"/>
                </a:solidFill>
                <a:latin typeface="Verdana"/>
                <a:cs typeface="Verdana"/>
              </a:rPr>
              <a:t> </a:t>
            </a:r>
            <a:r>
              <a:rPr sz="1600" spc="5" dirty="0">
                <a:solidFill>
                  <a:srgbClr val="1D3166"/>
                </a:solidFill>
                <a:latin typeface="Verdana"/>
                <a:cs typeface="Verdana"/>
              </a:rPr>
              <a:t>ahli </a:t>
            </a:r>
            <a:r>
              <a:rPr sz="1600" spc="-550" dirty="0">
                <a:solidFill>
                  <a:srgbClr val="1D3166"/>
                </a:solidFill>
                <a:latin typeface="Verdana"/>
                <a:cs typeface="Verdana"/>
              </a:rPr>
              <a:t> </a:t>
            </a:r>
            <a:r>
              <a:rPr sz="1600" spc="35" dirty="0">
                <a:solidFill>
                  <a:srgbClr val="1D3166"/>
                </a:solidFill>
                <a:latin typeface="Verdana"/>
                <a:cs typeface="Verdana"/>
              </a:rPr>
              <a:t>da</a:t>
            </a:r>
            <a:r>
              <a:rPr sz="1600" spc="70" dirty="0">
                <a:solidFill>
                  <a:srgbClr val="1D3166"/>
                </a:solidFill>
                <a:latin typeface="Verdana"/>
                <a:cs typeface="Verdana"/>
              </a:rPr>
              <a:t>n</a:t>
            </a:r>
            <a:r>
              <a:rPr sz="1600" spc="-195" dirty="0">
                <a:solidFill>
                  <a:srgbClr val="1D3166"/>
                </a:solidFill>
                <a:latin typeface="Verdana"/>
                <a:cs typeface="Verdana"/>
              </a:rPr>
              <a:t>/</a:t>
            </a:r>
            <a:r>
              <a:rPr sz="1600" spc="5" dirty="0">
                <a:solidFill>
                  <a:srgbClr val="1D3166"/>
                </a:solidFill>
                <a:latin typeface="Verdana"/>
                <a:cs typeface="Verdana"/>
              </a:rPr>
              <a:t>a</a:t>
            </a:r>
            <a:r>
              <a:rPr sz="1600" spc="-5" dirty="0">
                <a:solidFill>
                  <a:srgbClr val="1D3166"/>
                </a:solidFill>
                <a:latin typeface="Verdana"/>
                <a:cs typeface="Verdana"/>
              </a:rPr>
              <a:t>t</a:t>
            </a:r>
            <a:r>
              <a:rPr sz="1600" spc="25" dirty="0">
                <a:solidFill>
                  <a:srgbClr val="1D3166"/>
                </a:solidFill>
                <a:latin typeface="Verdana"/>
                <a:cs typeface="Verdana"/>
              </a:rPr>
              <a:t>a</a:t>
            </a:r>
            <a:r>
              <a:rPr sz="1600" spc="20" dirty="0">
                <a:solidFill>
                  <a:srgbClr val="1D3166"/>
                </a:solidFill>
                <a:latin typeface="Verdana"/>
                <a:cs typeface="Verdana"/>
              </a:rPr>
              <a:t>u</a:t>
            </a:r>
            <a:r>
              <a:rPr sz="1600" spc="-140" dirty="0">
                <a:solidFill>
                  <a:srgbClr val="1D3166"/>
                </a:solidFill>
                <a:latin typeface="Verdana"/>
                <a:cs typeface="Verdana"/>
              </a:rPr>
              <a:t> </a:t>
            </a:r>
            <a:r>
              <a:rPr sz="1600" dirty="0">
                <a:solidFill>
                  <a:srgbClr val="1D3166"/>
                </a:solidFill>
                <a:latin typeface="Verdana"/>
                <a:cs typeface="Verdana"/>
              </a:rPr>
              <a:t>a</a:t>
            </a:r>
            <a:r>
              <a:rPr sz="1600" spc="-5" dirty="0">
                <a:solidFill>
                  <a:srgbClr val="1D3166"/>
                </a:solidFill>
                <a:latin typeface="Verdana"/>
                <a:cs typeface="Verdana"/>
              </a:rPr>
              <a:t>k</a:t>
            </a:r>
            <a:r>
              <a:rPr sz="1600" spc="35" dirty="0">
                <a:solidFill>
                  <a:srgbClr val="1D3166"/>
                </a:solidFill>
                <a:latin typeface="Verdana"/>
                <a:cs typeface="Verdana"/>
              </a:rPr>
              <a:t>ad</a:t>
            </a:r>
            <a:r>
              <a:rPr sz="1600" spc="5" dirty="0">
                <a:solidFill>
                  <a:srgbClr val="1D3166"/>
                </a:solidFill>
                <a:latin typeface="Verdana"/>
                <a:cs typeface="Verdana"/>
              </a:rPr>
              <a:t>e</a:t>
            </a:r>
            <a:r>
              <a:rPr sz="1600" spc="140" dirty="0">
                <a:solidFill>
                  <a:srgbClr val="1D3166"/>
                </a:solidFill>
                <a:latin typeface="Verdana"/>
                <a:cs typeface="Verdana"/>
              </a:rPr>
              <a:t>m</a:t>
            </a:r>
            <a:r>
              <a:rPr sz="1600" spc="-20" dirty="0">
                <a:solidFill>
                  <a:srgbClr val="1D3166"/>
                </a:solidFill>
                <a:latin typeface="Verdana"/>
                <a:cs typeface="Verdana"/>
              </a:rPr>
              <a:t>i</a:t>
            </a:r>
            <a:r>
              <a:rPr sz="1600" spc="-55" dirty="0">
                <a:solidFill>
                  <a:srgbClr val="1D3166"/>
                </a:solidFill>
                <a:latin typeface="Verdana"/>
                <a:cs typeface="Verdana"/>
              </a:rPr>
              <a:t>s</a:t>
            </a:r>
            <a:r>
              <a:rPr sz="1600" spc="-10" dirty="0">
                <a:solidFill>
                  <a:srgbClr val="1D3166"/>
                </a:solidFill>
                <a:latin typeface="Verdana"/>
                <a:cs typeface="Verdana"/>
              </a:rPr>
              <a:t>i</a:t>
            </a:r>
            <a:endParaRPr sz="1600">
              <a:latin typeface="Verdana"/>
              <a:cs typeface="Verdana"/>
            </a:endParaRPr>
          </a:p>
          <a:p>
            <a:pPr marL="12700" marR="483234">
              <a:lnSpc>
                <a:spcPct val="101899"/>
              </a:lnSpc>
              <a:spcBef>
                <a:spcPts val="880"/>
              </a:spcBef>
            </a:pPr>
            <a:r>
              <a:rPr sz="1600" spc="15" dirty="0">
                <a:solidFill>
                  <a:srgbClr val="1D3166"/>
                </a:solidFill>
                <a:latin typeface="Verdana"/>
                <a:cs typeface="Verdana"/>
              </a:rPr>
              <a:t>Pelaksana</a:t>
            </a:r>
            <a:r>
              <a:rPr sz="1600" spc="-135" dirty="0">
                <a:solidFill>
                  <a:srgbClr val="1D3166"/>
                </a:solidFill>
                <a:latin typeface="Verdana"/>
                <a:cs typeface="Verdana"/>
              </a:rPr>
              <a:t> </a:t>
            </a:r>
            <a:r>
              <a:rPr sz="1600" spc="35" dirty="0">
                <a:solidFill>
                  <a:srgbClr val="1D3166"/>
                </a:solidFill>
                <a:latin typeface="Verdana"/>
                <a:cs typeface="Verdana"/>
              </a:rPr>
              <a:t>pengawasan</a:t>
            </a:r>
            <a:r>
              <a:rPr sz="1600" spc="-135" dirty="0">
                <a:solidFill>
                  <a:srgbClr val="1D3166"/>
                </a:solidFill>
                <a:latin typeface="Verdana"/>
                <a:cs typeface="Verdana"/>
              </a:rPr>
              <a:t> </a:t>
            </a:r>
            <a:r>
              <a:rPr sz="1600" spc="35" dirty="0">
                <a:solidFill>
                  <a:srgbClr val="1D3166"/>
                </a:solidFill>
                <a:latin typeface="Verdana"/>
                <a:cs typeface="Verdana"/>
              </a:rPr>
              <a:t>dalam</a:t>
            </a:r>
            <a:r>
              <a:rPr sz="1600" spc="-140" dirty="0">
                <a:solidFill>
                  <a:srgbClr val="1D3166"/>
                </a:solidFill>
                <a:latin typeface="Verdana"/>
                <a:cs typeface="Verdana"/>
              </a:rPr>
              <a:t> </a:t>
            </a:r>
            <a:r>
              <a:rPr sz="1600" spc="15" dirty="0">
                <a:solidFill>
                  <a:srgbClr val="1D3166"/>
                </a:solidFill>
                <a:latin typeface="Verdana"/>
                <a:cs typeface="Verdana"/>
              </a:rPr>
              <a:t>melaksanakan</a:t>
            </a:r>
            <a:r>
              <a:rPr sz="1600" spc="-135" dirty="0">
                <a:solidFill>
                  <a:srgbClr val="1D3166"/>
                </a:solidFill>
                <a:latin typeface="Verdana"/>
                <a:cs typeface="Verdana"/>
              </a:rPr>
              <a:t> </a:t>
            </a:r>
            <a:r>
              <a:rPr sz="1600" spc="10" dirty="0">
                <a:solidFill>
                  <a:srgbClr val="1D3166"/>
                </a:solidFill>
                <a:latin typeface="Verdana"/>
                <a:cs typeface="Verdana"/>
              </a:rPr>
              <a:t>tugasnya </a:t>
            </a:r>
            <a:r>
              <a:rPr sz="1600" spc="-550" dirty="0">
                <a:solidFill>
                  <a:srgbClr val="1D3166"/>
                </a:solidFill>
                <a:latin typeface="Verdana"/>
                <a:cs typeface="Verdana"/>
              </a:rPr>
              <a:t> </a:t>
            </a:r>
            <a:r>
              <a:rPr sz="1600" spc="95" dirty="0">
                <a:solidFill>
                  <a:srgbClr val="1D3166"/>
                </a:solidFill>
                <a:latin typeface="Verdana"/>
                <a:cs typeface="Verdana"/>
              </a:rPr>
              <a:t>m</a:t>
            </a:r>
            <a:r>
              <a:rPr sz="1600" spc="50" dirty="0">
                <a:solidFill>
                  <a:srgbClr val="1D3166"/>
                </a:solidFill>
                <a:latin typeface="Verdana"/>
                <a:cs typeface="Verdana"/>
              </a:rPr>
              <a:t>e</a:t>
            </a:r>
            <a:r>
              <a:rPr sz="1600" spc="70" dirty="0">
                <a:solidFill>
                  <a:srgbClr val="1D3166"/>
                </a:solidFill>
                <a:latin typeface="Verdana"/>
                <a:cs typeface="Verdana"/>
              </a:rPr>
              <a:t>n</a:t>
            </a:r>
            <a:r>
              <a:rPr sz="1600" spc="60" dirty="0">
                <a:solidFill>
                  <a:srgbClr val="1D3166"/>
                </a:solidFill>
                <a:latin typeface="Verdana"/>
                <a:cs typeface="Verdana"/>
              </a:rPr>
              <a:t>g</a:t>
            </a:r>
            <a:r>
              <a:rPr sz="1600" spc="15" dirty="0">
                <a:solidFill>
                  <a:srgbClr val="1D3166"/>
                </a:solidFill>
                <a:latin typeface="Verdana"/>
                <a:cs typeface="Verdana"/>
              </a:rPr>
              <a:t>i</a:t>
            </a:r>
            <a:r>
              <a:rPr sz="1600" spc="10" dirty="0">
                <a:solidFill>
                  <a:srgbClr val="1D3166"/>
                </a:solidFill>
                <a:latin typeface="Verdana"/>
                <a:cs typeface="Verdana"/>
              </a:rPr>
              <a:t>k</a:t>
            </a:r>
            <a:r>
              <a:rPr sz="1600" spc="55" dirty="0">
                <a:solidFill>
                  <a:srgbClr val="1D3166"/>
                </a:solidFill>
                <a:latin typeface="Verdana"/>
                <a:cs typeface="Verdana"/>
              </a:rPr>
              <a:t>u</a:t>
            </a:r>
            <a:r>
              <a:rPr sz="1600" spc="15" dirty="0">
                <a:solidFill>
                  <a:srgbClr val="1D3166"/>
                </a:solidFill>
                <a:latin typeface="Verdana"/>
                <a:cs typeface="Verdana"/>
              </a:rPr>
              <a:t>t</a:t>
            </a:r>
            <a:r>
              <a:rPr sz="1600" spc="-10" dirty="0">
                <a:solidFill>
                  <a:srgbClr val="1D3166"/>
                </a:solidFill>
                <a:latin typeface="Verdana"/>
                <a:cs typeface="Verdana"/>
              </a:rPr>
              <a:t>i</a:t>
            </a:r>
            <a:r>
              <a:rPr sz="1600" spc="-145" dirty="0">
                <a:solidFill>
                  <a:srgbClr val="1D3166"/>
                </a:solidFill>
                <a:latin typeface="Verdana"/>
                <a:cs typeface="Verdana"/>
              </a:rPr>
              <a:t> </a:t>
            </a:r>
            <a:r>
              <a:rPr sz="1600" spc="10" dirty="0">
                <a:solidFill>
                  <a:srgbClr val="1D3166"/>
                </a:solidFill>
                <a:latin typeface="Verdana"/>
                <a:cs typeface="Verdana"/>
              </a:rPr>
              <a:t>k</a:t>
            </a:r>
            <a:r>
              <a:rPr sz="1600" spc="5" dirty="0">
                <a:solidFill>
                  <a:srgbClr val="1D3166"/>
                </a:solidFill>
                <a:latin typeface="Verdana"/>
                <a:cs typeface="Verdana"/>
              </a:rPr>
              <a:t>e</a:t>
            </a:r>
            <a:r>
              <a:rPr sz="1600" spc="10" dirty="0">
                <a:solidFill>
                  <a:srgbClr val="1D3166"/>
                </a:solidFill>
                <a:latin typeface="Verdana"/>
                <a:cs typeface="Verdana"/>
              </a:rPr>
              <a:t>te</a:t>
            </a:r>
            <a:r>
              <a:rPr sz="1600" spc="70" dirty="0">
                <a:solidFill>
                  <a:srgbClr val="1D3166"/>
                </a:solidFill>
                <a:latin typeface="Verdana"/>
                <a:cs typeface="Verdana"/>
              </a:rPr>
              <a:t>n</a:t>
            </a:r>
            <a:r>
              <a:rPr sz="1600" spc="30" dirty="0">
                <a:solidFill>
                  <a:srgbClr val="1D3166"/>
                </a:solidFill>
                <a:latin typeface="Verdana"/>
                <a:cs typeface="Verdana"/>
              </a:rPr>
              <a:t>t</a:t>
            </a:r>
            <a:r>
              <a:rPr sz="1600" spc="45" dirty="0">
                <a:solidFill>
                  <a:srgbClr val="1D3166"/>
                </a:solidFill>
                <a:latin typeface="Verdana"/>
                <a:cs typeface="Verdana"/>
              </a:rPr>
              <a:t>u</a:t>
            </a:r>
            <a:r>
              <a:rPr sz="1600" spc="-15" dirty="0">
                <a:solidFill>
                  <a:srgbClr val="1D3166"/>
                </a:solidFill>
                <a:latin typeface="Verdana"/>
                <a:cs typeface="Verdana"/>
              </a:rPr>
              <a:t>a</a:t>
            </a:r>
            <a:r>
              <a:rPr sz="1600" spc="70" dirty="0">
                <a:solidFill>
                  <a:srgbClr val="1D3166"/>
                </a:solidFill>
                <a:latin typeface="Verdana"/>
                <a:cs typeface="Verdana"/>
              </a:rPr>
              <a:t>n</a:t>
            </a:r>
            <a:r>
              <a:rPr sz="1600" spc="-135" dirty="0">
                <a:solidFill>
                  <a:srgbClr val="1D3166"/>
                </a:solidFill>
                <a:latin typeface="Verdana"/>
                <a:cs typeface="Verdana"/>
              </a:rPr>
              <a:t> </a:t>
            </a:r>
            <a:r>
              <a:rPr sz="1600" spc="-55" dirty="0">
                <a:solidFill>
                  <a:srgbClr val="1D3166"/>
                </a:solidFill>
                <a:latin typeface="Verdana"/>
                <a:cs typeface="Verdana"/>
              </a:rPr>
              <a:t>y</a:t>
            </a:r>
            <a:r>
              <a:rPr sz="1600" spc="-45" dirty="0">
                <a:solidFill>
                  <a:srgbClr val="1D3166"/>
                </a:solidFill>
                <a:latin typeface="Verdana"/>
                <a:cs typeface="Verdana"/>
              </a:rPr>
              <a:t>a</a:t>
            </a:r>
            <a:r>
              <a:rPr sz="1600" spc="75" dirty="0">
                <a:solidFill>
                  <a:srgbClr val="1D3166"/>
                </a:solidFill>
                <a:latin typeface="Verdana"/>
                <a:cs typeface="Verdana"/>
              </a:rPr>
              <a:t>n</a:t>
            </a:r>
            <a:r>
              <a:rPr sz="1600" spc="100" dirty="0">
                <a:solidFill>
                  <a:srgbClr val="1D3166"/>
                </a:solidFill>
                <a:latin typeface="Verdana"/>
                <a:cs typeface="Verdana"/>
              </a:rPr>
              <a:t>g</a:t>
            </a:r>
            <a:r>
              <a:rPr sz="1600" spc="-140" dirty="0">
                <a:solidFill>
                  <a:srgbClr val="1D3166"/>
                </a:solidFill>
                <a:latin typeface="Verdana"/>
                <a:cs typeface="Verdana"/>
              </a:rPr>
              <a:t> </a:t>
            </a:r>
            <a:r>
              <a:rPr sz="1600" spc="55" dirty="0">
                <a:solidFill>
                  <a:srgbClr val="1D3166"/>
                </a:solidFill>
                <a:latin typeface="Verdana"/>
                <a:cs typeface="Verdana"/>
              </a:rPr>
              <a:t>d</a:t>
            </a:r>
            <a:r>
              <a:rPr sz="1600" spc="10" dirty="0">
                <a:solidFill>
                  <a:srgbClr val="1D3166"/>
                </a:solidFill>
                <a:latin typeface="Verdana"/>
                <a:cs typeface="Verdana"/>
              </a:rPr>
              <a:t>i</a:t>
            </a:r>
            <a:r>
              <a:rPr sz="1600" spc="-15" dirty="0">
                <a:solidFill>
                  <a:srgbClr val="1D3166"/>
                </a:solidFill>
                <a:latin typeface="Verdana"/>
                <a:cs typeface="Verdana"/>
              </a:rPr>
              <a:t>a</a:t>
            </a:r>
            <a:r>
              <a:rPr sz="1600" spc="15" dirty="0">
                <a:solidFill>
                  <a:srgbClr val="1D3166"/>
                </a:solidFill>
                <a:latin typeface="Verdana"/>
                <a:cs typeface="Verdana"/>
              </a:rPr>
              <a:t>t</a:t>
            </a:r>
            <a:r>
              <a:rPr sz="1600" spc="55" dirty="0">
                <a:solidFill>
                  <a:srgbClr val="1D3166"/>
                </a:solidFill>
                <a:latin typeface="Verdana"/>
                <a:cs typeface="Verdana"/>
              </a:rPr>
              <a:t>u</a:t>
            </a:r>
            <a:r>
              <a:rPr sz="1600" spc="-45" dirty="0">
                <a:solidFill>
                  <a:srgbClr val="1D3166"/>
                </a:solidFill>
                <a:latin typeface="Verdana"/>
                <a:cs typeface="Verdana"/>
              </a:rPr>
              <a:t>r</a:t>
            </a:r>
            <a:r>
              <a:rPr sz="1600" spc="-145" dirty="0">
                <a:solidFill>
                  <a:srgbClr val="1D3166"/>
                </a:solidFill>
                <a:latin typeface="Verdana"/>
                <a:cs typeface="Verdana"/>
              </a:rPr>
              <a:t> </a:t>
            </a:r>
            <a:r>
              <a:rPr sz="1600" spc="35" dirty="0">
                <a:solidFill>
                  <a:srgbClr val="1D3166"/>
                </a:solidFill>
                <a:latin typeface="Verdana"/>
                <a:cs typeface="Verdana"/>
              </a:rPr>
              <a:t>da</a:t>
            </a:r>
            <a:r>
              <a:rPr sz="1600" spc="-20" dirty="0">
                <a:solidFill>
                  <a:srgbClr val="1D3166"/>
                </a:solidFill>
                <a:latin typeface="Verdana"/>
                <a:cs typeface="Verdana"/>
              </a:rPr>
              <a:t>l</a:t>
            </a:r>
            <a:r>
              <a:rPr sz="1600" spc="-15" dirty="0">
                <a:solidFill>
                  <a:srgbClr val="1D3166"/>
                </a:solidFill>
                <a:latin typeface="Verdana"/>
                <a:cs typeface="Verdana"/>
              </a:rPr>
              <a:t>a</a:t>
            </a:r>
            <a:r>
              <a:rPr sz="1600" spc="140" dirty="0">
                <a:solidFill>
                  <a:srgbClr val="1D3166"/>
                </a:solidFill>
                <a:latin typeface="Verdana"/>
                <a:cs typeface="Verdana"/>
              </a:rPr>
              <a:t>m</a:t>
            </a:r>
            <a:r>
              <a:rPr sz="1600" spc="-140" dirty="0">
                <a:solidFill>
                  <a:srgbClr val="1D3166"/>
                </a:solidFill>
                <a:latin typeface="Verdana"/>
                <a:cs typeface="Verdana"/>
              </a:rPr>
              <a:t> </a:t>
            </a:r>
            <a:r>
              <a:rPr sz="1600" spc="95" dirty="0">
                <a:solidFill>
                  <a:srgbClr val="1D3166"/>
                </a:solidFill>
                <a:latin typeface="Verdana"/>
                <a:cs typeface="Verdana"/>
              </a:rPr>
              <a:t>P</a:t>
            </a:r>
            <a:r>
              <a:rPr sz="1600" spc="90" dirty="0">
                <a:solidFill>
                  <a:srgbClr val="1D3166"/>
                </a:solidFill>
                <a:latin typeface="Verdana"/>
                <a:cs typeface="Verdana"/>
              </a:rPr>
              <a:t>e</a:t>
            </a:r>
            <a:r>
              <a:rPr sz="1600" spc="-50" dirty="0">
                <a:solidFill>
                  <a:srgbClr val="1D3166"/>
                </a:solidFill>
                <a:latin typeface="Verdana"/>
                <a:cs typeface="Verdana"/>
              </a:rPr>
              <a:t>r</a:t>
            </a:r>
            <a:r>
              <a:rPr sz="1600" spc="-15" dirty="0">
                <a:solidFill>
                  <a:srgbClr val="1D3166"/>
                </a:solidFill>
                <a:latin typeface="Verdana"/>
                <a:cs typeface="Verdana"/>
              </a:rPr>
              <a:t>a</a:t>
            </a:r>
            <a:r>
              <a:rPr sz="1600" spc="30" dirty="0">
                <a:solidFill>
                  <a:srgbClr val="1D3166"/>
                </a:solidFill>
                <a:latin typeface="Verdana"/>
                <a:cs typeface="Verdana"/>
              </a:rPr>
              <a:t>t</a:t>
            </a:r>
            <a:r>
              <a:rPr sz="1600" spc="45" dirty="0">
                <a:solidFill>
                  <a:srgbClr val="1D3166"/>
                </a:solidFill>
                <a:latin typeface="Verdana"/>
                <a:cs typeface="Verdana"/>
              </a:rPr>
              <a:t>u</a:t>
            </a:r>
            <a:r>
              <a:rPr sz="1600" spc="-50" dirty="0">
                <a:solidFill>
                  <a:srgbClr val="1D3166"/>
                </a:solidFill>
                <a:latin typeface="Verdana"/>
                <a:cs typeface="Verdana"/>
              </a:rPr>
              <a:t>r</a:t>
            </a:r>
            <a:r>
              <a:rPr sz="1600" spc="-15" dirty="0">
                <a:solidFill>
                  <a:srgbClr val="1D3166"/>
                </a:solidFill>
                <a:latin typeface="Verdana"/>
                <a:cs typeface="Verdana"/>
              </a:rPr>
              <a:t>a</a:t>
            </a:r>
            <a:r>
              <a:rPr sz="1600" spc="45" dirty="0">
                <a:solidFill>
                  <a:srgbClr val="1D3166"/>
                </a:solidFill>
                <a:latin typeface="Verdana"/>
                <a:cs typeface="Verdana"/>
              </a:rPr>
              <a:t>n  </a:t>
            </a:r>
            <a:r>
              <a:rPr sz="1600" spc="30" dirty="0">
                <a:solidFill>
                  <a:srgbClr val="1D3166"/>
                </a:solidFill>
                <a:latin typeface="Verdana"/>
                <a:cs typeface="Verdana"/>
              </a:rPr>
              <a:t>Menteri</a:t>
            </a:r>
            <a:endParaRPr sz="1600">
              <a:latin typeface="Verdana"/>
              <a:cs typeface="Verdana"/>
            </a:endParaRPr>
          </a:p>
        </p:txBody>
      </p:sp>
      <p:grpSp>
        <p:nvGrpSpPr>
          <p:cNvPr id="25" name="object 25"/>
          <p:cNvGrpSpPr/>
          <p:nvPr/>
        </p:nvGrpSpPr>
        <p:grpSpPr>
          <a:xfrm>
            <a:off x="3977640" y="1267193"/>
            <a:ext cx="8082280" cy="5106670"/>
            <a:chOff x="3977640" y="1267193"/>
            <a:chExt cx="8082280" cy="5106670"/>
          </a:xfrm>
        </p:grpSpPr>
        <p:pic>
          <p:nvPicPr>
            <p:cNvPr id="26" name="object 26"/>
            <p:cNvPicPr/>
            <p:nvPr/>
          </p:nvPicPr>
          <p:blipFill>
            <a:blip r:embed="rId6" cstate="print"/>
            <a:stretch>
              <a:fillRect/>
            </a:stretch>
          </p:blipFill>
          <p:spPr>
            <a:xfrm>
              <a:off x="3977640" y="3745991"/>
              <a:ext cx="1487424" cy="1484376"/>
            </a:xfrm>
            <a:prstGeom prst="rect">
              <a:avLst/>
            </a:prstGeom>
          </p:spPr>
        </p:pic>
        <p:sp>
          <p:nvSpPr>
            <p:cNvPr id="27" name="object 27"/>
            <p:cNvSpPr/>
            <p:nvPr/>
          </p:nvSpPr>
          <p:spPr>
            <a:xfrm>
              <a:off x="4517415" y="4285767"/>
              <a:ext cx="354330" cy="351155"/>
            </a:xfrm>
            <a:custGeom>
              <a:avLst/>
              <a:gdLst/>
              <a:ahLst/>
              <a:cxnLst/>
              <a:rect l="l" t="t" r="r" b="b"/>
              <a:pathLst>
                <a:path w="354329" h="351154">
                  <a:moveTo>
                    <a:pt x="177088" y="0"/>
                  </a:moveTo>
                  <a:lnTo>
                    <a:pt x="130011" y="6272"/>
                  </a:lnTo>
                  <a:lnTo>
                    <a:pt x="87709" y="23972"/>
                  </a:lnTo>
                  <a:lnTo>
                    <a:pt x="51868" y="51427"/>
                  </a:lnTo>
                  <a:lnTo>
                    <a:pt x="24177" y="86962"/>
                  </a:lnTo>
                  <a:lnTo>
                    <a:pt x="6325" y="128903"/>
                  </a:lnTo>
                  <a:lnTo>
                    <a:pt x="0" y="175577"/>
                  </a:lnTo>
                  <a:lnTo>
                    <a:pt x="6325" y="222251"/>
                  </a:lnTo>
                  <a:lnTo>
                    <a:pt x="24177" y="264192"/>
                  </a:lnTo>
                  <a:lnTo>
                    <a:pt x="51868" y="299727"/>
                  </a:lnTo>
                  <a:lnTo>
                    <a:pt x="87709" y="327182"/>
                  </a:lnTo>
                  <a:lnTo>
                    <a:pt x="130011" y="344882"/>
                  </a:lnTo>
                  <a:lnTo>
                    <a:pt x="177088" y="351155"/>
                  </a:lnTo>
                  <a:lnTo>
                    <a:pt x="224160" y="344882"/>
                  </a:lnTo>
                  <a:lnTo>
                    <a:pt x="266459" y="327182"/>
                  </a:lnTo>
                  <a:lnTo>
                    <a:pt x="302298" y="299727"/>
                  </a:lnTo>
                  <a:lnTo>
                    <a:pt x="329987" y="264192"/>
                  </a:lnTo>
                  <a:lnTo>
                    <a:pt x="347839" y="222251"/>
                  </a:lnTo>
                  <a:lnTo>
                    <a:pt x="354164" y="175577"/>
                  </a:lnTo>
                  <a:lnTo>
                    <a:pt x="347839" y="128903"/>
                  </a:lnTo>
                  <a:lnTo>
                    <a:pt x="329987" y="86962"/>
                  </a:lnTo>
                  <a:lnTo>
                    <a:pt x="302298" y="51427"/>
                  </a:lnTo>
                  <a:lnTo>
                    <a:pt x="266459" y="23972"/>
                  </a:lnTo>
                  <a:lnTo>
                    <a:pt x="224160" y="6272"/>
                  </a:lnTo>
                  <a:lnTo>
                    <a:pt x="177088" y="0"/>
                  </a:lnTo>
                  <a:close/>
                </a:path>
              </a:pathLst>
            </a:custGeom>
            <a:solidFill>
              <a:srgbClr val="1D3166"/>
            </a:solidFill>
          </p:spPr>
          <p:txBody>
            <a:bodyPr wrap="square" lIns="0" tIns="0" rIns="0" bIns="0" rtlCol="0"/>
            <a:lstStyle/>
            <a:p>
              <a:endParaRPr/>
            </a:p>
          </p:txBody>
        </p:sp>
        <p:sp>
          <p:nvSpPr>
            <p:cNvPr id="28" name="object 28"/>
            <p:cNvSpPr/>
            <p:nvPr/>
          </p:nvSpPr>
          <p:spPr>
            <a:xfrm>
              <a:off x="4517415" y="4285767"/>
              <a:ext cx="354330" cy="351155"/>
            </a:xfrm>
            <a:custGeom>
              <a:avLst/>
              <a:gdLst/>
              <a:ahLst/>
              <a:cxnLst/>
              <a:rect l="l" t="t" r="r" b="b"/>
              <a:pathLst>
                <a:path w="354329" h="351154">
                  <a:moveTo>
                    <a:pt x="0" y="175576"/>
                  </a:moveTo>
                  <a:lnTo>
                    <a:pt x="6325" y="128900"/>
                  </a:lnTo>
                  <a:lnTo>
                    <a:pt x="24176" y="86959"/>
                  </a:lnTo>
                  <a:lnTo>
                    <a:pt x="51865" y="51425"/>
                  </a:lnTo>
                  <a:lnTo>
                    <a:pt x="87703" y="23971"/>
                  </a:lnTo>
                  <a:lnTo>
                    <a:pt x="130004" y="6271"/>
                  </a:lnTo>
                  <a:lnTo>
                    <a:pt x="177079" y="0"/>
                  </a:lnTo>
                  <a:lnTo>
                    <a:pt x="224154" y="6271"/>
                  </a:lnTo>
                  <a:lnTo>
                    <a:pt x="266455" y="23971"/>
                  </a:lnTo>
                  <a:lnTo>
                    <a:pt x="302293" y="51425"/>
                  </a:lnTo>
                  <a:lnTo>
                    <a:pt x="329982" y="86959"/>
                  </a:lnTo>
                  <a:lnTo>
                    <a:pt x="347833" y="128900"/>
                  </a:lnTo>
                  <a:lnTo>
                    <a:pt x="354159" y="175576"/>
                  </a:lnTo>
                  <a:lnTo>
                    <a:pt x="347833" y="222251"/>
                  </a:lnTo>
                  <a:lnTo>
                    <a:pt x="329982" y="264192"/>
                  </a:lnTo>
                  <a:lnTo>
                    <a:pt x="302293" y="299727"/>
                  </a:lnTo>
                  <a:lnTo>
                    <a:pt x="266455" y="327180"/>
                  </a:lnTo>
                  <a:lnTo>
                    <a:pt x="224154" y="344880"/>
                  </a:lnTo>
                  <a:lnTo>
                    <a:pt x="177079" y="351152"/>
                  </a:lnTo>
                  <a:lnTo>
                    <a:pt x="130004" y="344880"/>
                  </a:lnTo>
                  <a:lnTo>
                    <a:pt x="87703" y="327180"/>
                  </a:lnTo>
                  <a:lnTo>
                    <a:pt x="51865" y="299727"/>
                  </a:lnTo>
                  <a:lnTo>
                    <a:pt x="24176" y="264192"/>
                  </a:lnTo>
                  <a:lnTo>
                    <a:pt x="6325" y="222251"/>
                  </a:lnTo>
                  <a:lnTo>
                    <a:pt x="0" y="175576"/>
                  </a:lnTo>
                  <a:close/>
                </a:path>
              </a:pathLst>
            </a:custGeom>
            <a:ln w="12700">
              <a:solidFill>
                <a:srgbClr val="1E3267"/>
              </a:solidFill>
            </a:ln>
          </p:spPr>
          <p:txBody>
            <a:bodyPr wrap="square" lIns="0" tIns="0" rIns="0" bIns="0" rtlCol="0"/>
            <a:lstStyle/>
            <a:p>
              <a:endParaRPr/>
            </a:p>
          </p:txBody>
        </p:sp>
        <p:pic>
          <p:nvPicPr>
            <p:cNvPr id="29" name="object 29"/>
            <p:cNvPicPr/>
            <p:nvPr/>
          </p:nvPicPr>
          <p:blipFill>
            <a:blip r:embed="rId7" cstate="print"/>
            <a:stretch>
              <a:fillRect/>
            </a:stretch>
          </p:blipFill>
          <p:spPr>
            <a:xfrm>
              <a:off x="4596815" y="4380865"/>
              <a:ext cx="186463" cy="160963"/>
            </a:xfrm>
            <a:prstGeom prst="rect">
              <a:avLst/>
            </a:prstGeom>
          </p:spPr>
        </p:pic>
        <p:pic>
          <p:nvPicPr>
            <p:cNvPr id="30" name="object 30"/>
            <p:cNvPicPr/>
            <p:nvPr/>
          </p:nvPicPr>
          <p:blipFill>
            <a:blip r:embed="rId8" cstate="print"/>
            <a:stretch>
              <a:fillRect/>
            </a:stretch>
          </p:blipFill>
          <p:spPr>
            <a:xfrm>
              <a:off x="3977640" y="4315968"/>
              <a:ext cx="1487424" cy="1484376"/>
            </a:xfrm>
            <a:prstGeom prst="rect">
              <a:avLst/>
            </a:prstGeom>
          </p:spPr>
        </p:pic>
        <p:sp>
          <p:nvSpPr>
            <p:cNvPr id="31" name="object 31"/>
            <p:cNvSpPr/>
            <p:nvPr/>
          </p:nvSpPr>
          <p:spPr>
            <a:xfrm>
              <a:off x="4517415" y="4856061"/>
              <a:ext cx="354330" cy="351155"/>
            </a:xfrm>
            <a:custGeom>
              <a:avLst/>
              <a:gdLst/>
              <a:ahLst/>
              <a:cxnLst/>
              <a:rect l="l" t="t" r="r" b="b"/>
              <a:pathLst>
                <a:path w="354329" h="351154">
                  <a:moveTo>
                    <a:pt x="177088" y="0"/>
                  </a:moveTo>
                  <a:lnTo>
                    <a:pt x="130011" y="6271"/>
                  </a:lnTo>
                  <a:lnTo>
                    <a:pt x="87709" y="23969"/>
                  </a:lnTo>
                  <a:lnTo>
                    <a:pt x="51868" y="51422"/>
                  </a:lnTo>
                  <a:lnTo>
                    <a:pt x="24177" y="86956"/>
                  </a:lnTo>
                  <a:lnTo>
                    <a:pt x="6325" y="128899"/>
                  </a:lnTo>
                  <a:lnTo>
                    <a:pt x="0" y="175577"/>
                  </a:lnTo>
                  <a:lnTo>
                    <a:pt x="6325" y="222251"/>
                  </a:lnTo>
                  <a:lnTo>
                    <a:pt x="24177" y="264192"/>
                  </a:lnTo>
                  <a:lnTo>
                    <a:pt x="51868" y="299727"/>
                  </a:lnTo>
                  <a:lnTo>
                    <a:pt x="87709" y="327182"/>
                  </a:lnTo>
                  <a:lnTo>
                    <a:pt x="130011" y="344882"/>
                  </a:lnTo>
                  <a:lnTo>
                    <a:pt x="177088" y="351155"/>
                  </a:lnTo>
                  <a:lnTo>
                    <a:pt x="224160" y="344882"/>
                  </a:lnTo>
                  <a:lnTo>
                    <a:pt x="266459" y="327182"/>
                  </a:lnTo>
                  <a:lnTo>
                    <a:pt x="302298" y="299727"/>
                  </a:lnTo>
                  <a:lnTo>
                    <a:pt x="329987" y="264192"/>
                  </a:lnTo>
                  <a:lnTo>
                    <a:pt x="347839" y="222251"/>
                  </a:lnTo>
                  <a:lnTo>
                    <a:pt x="354164" y="175577"/>
                  </a:lnTo>
                  <a:lnTo>
                    <a:pt x="347839" y="128899"/>
                  </a:lnTo>
                  <a:lnTo>
                    <a:pt x="329987" y="86956"/>
                  </a:lnTo>
                  <a:lnTo>
                    <a:pt x="302298" y="51422"/>
                  </a:lnTo>
                  <a:lnTo>
                    <a:pt x="266459" y="23969"/>
                  </a:lnTo>
                  <a:lnTo>
                    <a:pt x="224160" y="6271"/>
                  </a:lnTo>
                  <a:lnTo>
                    <a:pt x="177088" y="0"/>
                  </a:lnTo>
                  <a:close/>
                </a:path>
              </a:pathLst>
            </a:custGeom>
            <a:solidFill>
              <a:srgbClr val="1D3166"/>
            </a:solidFill>
          </p:spPr>
          <p:txBody>
            <a:bodyPr wrap="square" lIns="0" tIns="0" rIns="0" bIns="0" rtlCol="0"/>
            <a:lstStyle/>
            <a:p>
              <a:endParaRPr/>
            </a:p>
          </p:txBody>
        </p:sp>
        <p:sp>
          <p:nvSpPr>
            <p:cNvPr id="32" name="object 32"/>
            <p:cNvSpPr/>
            <p:nvPr/>
          </p:nvSpPr>
          <p:spPr>
            <a:xfrm>
              <a:off x="4517415" y="4856061"/>
              <a:ext cx="354330" cy="351155"/>
            </a:xfrm>
            <a:custGeom>
              <a:avLst/>
              <a:gdLst/>
              <a:ahLst/>
              <a:cxnLst/>
              <a:rect l="l" t="t" r="r" b="b"/>
              <a:pathLst>
                <a:path w="354329" h="351154">
                  <a:moveTo>
                    <a:pt x="0" y="175576"/>
                  </a:moveTo>
                  <a:lnTo>
                    <a:pt x="6325" y="128900"/>
                  </a:lnTo>
                  <a:lnTo>
                    <a:pt x="24176" y="86959"/>
                  </a:lnTo>
                  <a:lnTo>
                    <a:pt x="51865" y="51425"/>
                  </a:lnTo>
                  <a:lnTo>
                    <a:pt x="87703" y="23971"/>
                  </a:lnTo>
                  <a:lnTo>
                    <a:pt x="130004" y="6271"/>
                  </a:lnTo>
                  <a:lnTo>
                    <a:pt x="177079" y="0"/>
                  </a:lnTo>
                  <a:lnTo>
                    <a:pt x="224154" y="6271"/>
                  </a:lnTo>
                  <a:lnTo>
                    <a:pt x="266455" y="23971"/>
                  </a:lnTo>
                  <a:lnTo>
                    <a:pt x="302293" y="51425"/>
                  </a:lnTo>
                  <a:lnTo>
                    <a:pt x="329982" y="86959"/>
                  </a:lnTo>
                  <a:lnTo>
                    <a:pt x="347833" y="128900"/>
                  </a:lnTo>
                  <a:lnTo>
                    <a:pt x="354159" y="175576"/>
                  </a:lnTo>
                  <a:lnTo>
                    <a:pt x="347833" y="222251"/>
                  </a:lnTo>
                  <a:lnTo>
                    <a:pt x="329982" y="264192"/>
                  </a:lnTo>
                  <a:lnTo>
                    <a:pt x="302293" y="299727"/>
                  </a:lnTo>
                  <a:lnTo>
                    <a:pt x="266455" y="327180"/>
                  </a:lnTo>
                  <a:lnTo>
                    <a:pt x="224154" y="344880"/>
                  </a:lnTo>
                  <a:lnTo>
                    <a:pt x="177079" y="351152"/>
                  </a:lnTo>
                  <a:lnTo>
                    <a:pt x="130004" y="344880"/>
                  </a:lnTo>
                  <a:lnTo>
                    <a:pt x="87703" y="327180"/>
                  </a:lnTo>
                  <a:lnTo>
                    <a:pt x="51865" y="299727"/>
                  </a:lnTo>
                  <a:lnTo>
                    <a:pt x="24176" y="264192"/>
                  </a:lnTo>
                  <a:lnTo>
                    <a:pt x="6325" y="222251"/>
                  </a:lnTo>
                  <a:lnTo>
                    <a:pt x="0" y="175576"/>
                  </a:lnTo>
                  <a:close/>
                </a:path>
              </a:pathLst>
            </a:custGeom>
            <a:ln w="12700">
              <a:solidFill>
                <a:srgbClr val="1E3267"/>
              </a:solidFill>
            </a:ln>
          </p:spPr>
          <p:txBody>
            <a:bodyPr wrap="square" lIns="0" tIns="0" rIns="0" bIns="0" rtlCol="0"/>
            <a:lstStyle/>
            <a:p>
              <a:endParaRPr/>
            </a:p>
          </p:txBody>
        </p:sp>
        <p:pic>
          <p:nvPicPr>
            <p:cNvPr id="33" name="object 33"/>
            <p:cNvPicPr/>
            <p:nvPr/>
          </p:nvPicPr>
          <p:blipFill>
            <a:blip r:embed="rId9" cstate="print"/>
            <a:stretch>
              <a:fillRect/>
            </a:stretch>
          </p:blipFill>
          <p:spPr>
            <a:xfrm>
              <a:off x="4596815" y="4951145"/>
              <a:ext cx="186463" cy="160963"/>
            </a:xfrm>
            <a:prstGeom prst="rect">
              <a:avLst/>
            </a:prstGeom>
          </p:spPr>
        </p:pic>
        <p:pic>
          <p:nvPicPr>
            <p:cNvPr id="34" name="object 34"/>
            <p:cNvPicPr/>
            <p:nvPr/>
          </p:nvPicPr>
          <p:blipFill>
            <a:blip r:embed="rId10" cstate="print"/>
            <a:stretch>
              <a:fillRect/>
            </a:stretch>
          </p:blipFill>
          <p:spPr>
            <a:xfrm>
              <a:off x="3983736" y="4888991"/>
              <a:ext cx="1487424" cy="1484376"/>
            </a:xfrm>
            <a:prstGeom prst="rect">
              <a:avLst/>
            </a:prstGeom>
          </p:spPr>
        </p:pic>
        <p:sp>
          <p:nvSpPr>
            <p:cNvPr id="35" name="object 35"/>
            <p:cNvSpPr/>
            <p:nvPr/>
          </p:nvSpPr>
          <p:spPr>
            <a:xfrm>
              <a:off x="4523803" y="5428157"/>
              <a:ext cx="354330" cy="351155"/>
            </a:xfrm>
            <a:custGeom>
              <a:avLst/>
              <a:gdLst/>
              <a:ahLst/>
              <a:cxnLst/>
              <a:rect l="l" t="t" r="r" b="b"/>
              <a:pathLst>
                <a:path w="354329" h="351154">
                  <a:moveTo>
                    <a:pt x="177076" y="0"/>
                  </a:moveTo>
                  <a:lnTo>
                    <a:pt x="130004" y="6271"/>
                  </a:lnTo>
                  <a:lnTo>
                    <a:pt x="87705" y="23969"/>
                  </a:lnTo>
                  <a:lnTo>
                    <a:pt x="51866" y="51421"/>
                  </a:lnTo>
                  <a:lnTo>
                    <a:pt x="24177" y="86954"/>
                  </a:lnTo>
                  <a:lnTo>
                    <a:pt x="6325" y="128895"/>
                  </a:lnTo>
                  <a:lnTo>
                    <a:pt x="0" y="175571"/>
                  </a:lnTo>
                  <a:lnTo>
                    <a:pt x="6325" y="222246"/>
                  </a:lnTo>
                  <a:lnTo>
                    <a:pt x="24177" y="264187"/>
                  </a:lnTo>
                  <a:lnTo>
                    <a:pt x="51866" y="299722"/>
                  </a:lnTo>
                  <a:lnTo>
                    <a:pt x="87705" y="327176"/>
                  </a:lnTo>
                  <a:lnTo>
                    <a:pt x="130004" y="344875"/>
                  </a:lnTo>
                  <a:lnTo>
                    <a:pt x="177076" y="351147"/>
                  </a:lnTo>
                  <a:lnTo>
                    <a:pt x="224153" y="344875"/>
                  </a:lnTo>
                  <a:lnTo>
                    <a:pt x="266455" y="327176"/>
                  </a:lnTo>
                  <a:lnTo>
                    <a:pt x="302296" y="299722"/>
                  </a:lnTo>
                  <a:lnTo>
                    <a:pt x="329986" y="264187"/>
                  </a:lnTo>
                  <a:lnTo>
                    <a:pt x="347839" y="222246"/>
                  </a:lnTo>
                  <a:lnTo>
                    <a:pt x="354164" y="175571"/>
                  </a:lnTo>
                  <a:lnTo>
                    <a:pt x="347839" y="128895"/>
                  </a:lnTo>
                  <a:lnTo>
                    <a:pt x="329986" y="86954"/>
                  </a:lnTo>
                  <a:lnTo>
                    <a:pt x="302296" y="51421"/>
                  </a:lnTo>
                  <a:lnTo>
                    <a:pt x="266455" y="23969"/>
                  </a:lnTo>
                  <a:lnTo>
                    <a:pt x="224153" y="6271"/>
                  </a:lnTo>
                  <a:lnTo>
                    <a:pt x="177076" y="0"/>
                  </a:lnTo>
                  <a:close/>
                </a:path>
              </a:pathLst>
            </a:custGeom>
            <a:solidFill>
              <a:srgbClr val="1D3166"/>
            </a:solidFill>
          </p:spPr>
          <p:txBody>
            <a:bodyPr wrap="square" lIns="0" tIns="0" rIns="0" bIns="0" rtlCol="0"/>
            <a:lstStyle/>
            <a:p>
              <a:endParaRPr/>
            </a:p>
          </p:txBody>
        </p:sp>
        <p:sp>
          <p:nvSpPr>
            <p:cNvPr id="36" name="object 36"/>
            <p:cNvSpPr/>
            <p:nvPr/>
          </p:nvSpPr>
          <p:spPr>
            <a:xfrm>
              <a:off x="4523803" y="5428157"/>
              <a:ext cx="354330" cy="351155"/>
            </a:xfrm>
            <a:custGeom>
              <a:avLst/>
              <a:gdLst/>
              <a:ahLst/>
              <a:cxnLst/>
              <a:rect l="l" t="t" r="r" b="b"/>
              <a:pathLst>
                <a:path w="354329" h="351154">
                  <a:moveTo>
                    <a:pt x="0" y="175576"/>
                  </a:moveTo>
                  <a:lnTo>
                    <a:pt x="6325" y="128900"/>
                  </a:lnTo>
                  <a:lnTo>
                    <a:pt x="24176" y="86959"/>
                  </a:lnTo>
                  <a:lnTo>
                    <a:pt x="51865" y="51425"/>
                  </a:lnTo>
                  <a:lnTo>
                    <a:pt x="87703" y="23971"/>
                  </a:lnTo>
                  <a:lnTo>
                    <a:pt x="130004" y="6271"/>
                  </a:lnTo>
                  <a:lnTo>
                    <a:pt x="177079" y="0"/>
                  </a:lnTo>
                  <a:lnTo>
                    <a:pt x="224154" y="6271"/>
                  </a:lnTo>
                  <a:lnTo>
                    <a:pt x="266455" y="23971"/>
                  </a:lnTo>
                  <a:lnTo>
                    <a:pt x="302293" y="51425"/>
                  </a:lnTo>
                  <a:lnTo>
                    <a:pt x="329982" y="86959"/>
                  </a:lnTo>
                  <a:lnTo>
                    <a:pt x="347833" y="128900"/>
                  </a:lnTo>
                  <a:lnTo>
                    <a:pt x="354159" y="175576"/>
                  </a:lnTo>
                  <a:lnTo>
                    <a:pt x="347833" y="222251"/>
                  </a:lnTo>
                  <a:lnTo>
                    <a:pt x="329982" y="264192"/>
                  </a:lnTo>
                  <a:lnTo>
                    <a:pt x="302293" y="299727"/>
                  </a:lnTo>
                  <a:lnTo>
                    <a:pt x="266455" y="327180"/>
                  </a:lnTo>
                  <a:lnTo>
                    <a:pt x="224154" y="344880"/>
                  </a:lnTo>
                  <a:lnTo>
                    <a:pt x="177079" y="351152"/>
                  </a:lnTo>
                  <a:lnTo>
                    <a:pt x="130004" y="344880"/>
                  </a:lnTo>
                  <a:lnTo>
                    <a:pt x="87703" y="327180"/>
                  </a:lnTo>
                  <a:lnTo>
                    <a:pt x="51865" y="299727"/>
                  </a:lnTo>
                  <a:lnTo>
                    <a:pt x="24176" y="264192"/>
                  </a:lnTo>
                  <a:lnTo>
                    <a:pt x="6325" y="222251"/>
                  </a:lnTo>
                  <a:lnTo>
                    <a:pt x="0" y="175576"/>
                  </a:lnTo>
                  <a:close/>
                </a:path>
              </a:pathLst>
            </a:custGeom>
            <a:ln w="12700">
              <a:solidFill>
                <a:srgbClr val="1E3267"/>
              </a:solidFill>
            </a:ln>
          </p:spPr>
          <p:txBody>
            <a:bodyPr wrap="square" lIns="0" tIns="0" rIns="0" bIns="0" rtlCol="0"/>
            <a:lstStyle/>
            <a:p>
              <a:endParaRPr/>
            </a:p>
          </p:txBody>
        </p:sp>
        <p:pic>
          <p:nvPicPr>
            <p:cNvPr id="37" name="object 37"/>
            <p:cNvPicPr/>
            <p:nvPr/>
          </p:nvPicPr>
          <p:blipFill>
            <a:blip r:embed="rId7" cstate="print"/>
            <a:stretch>
              <a:fillRect/>
            </a:stretch>
          </p:blipFill>
          <p:spPr>
            <a:xfrm>
              <a:off x="4603204" y="5523242"/>
              <a:ext cx="186463" cy="160963"/>
            </a:xfrm>
            <a:prstGeom prst="rect">
              <a:avLst/>
            </a:prstGeom>
          </p:spPr>
        </p:pic>
        <p:sp>
          <p:nvSpPr>
            <p:cNvPr id="38" name="object 38"/>
            <p:cNvSpPr/>
            <p:nvPr/>
          </p:nvSpPr>
          <p:spPr>
            <a:xfrm>
              <a:off x="9508502" y="1267193"/>
              <a:ext cx="2551430" cy="2471420"/>
            </a:xfrm>
            <a:custGeom>
              <a:avLst/>
              <a:gdLst/>
              <a:ahLst/>
              <a:cxnLst/>
              <a:rect l="l" t="t" r="r" b="b"/>
              <a:pathLst>
                <a:path w="2551429" h="2471420">
                  <a:moveTo>
                    <a:pt x="1275676" y="0"/>
                  </a:moveTo>
                  <a:lnTo>
                    <a:pt x="1226745" y="892"/>
                  </a:lnTo>
                  <a:lnTo>
                    <a:pt x="1178279" y="3547"/>
                  </a:lnTo>
                  <a:lnTo>
                    <a:pt x="1130313" y="7934"/>
                  </a:lnTo>
                  <a:lnTo>
                    <a:pt x="1082878" y="14020"/>
                  </a:lnTo>
                  <a:lnTo>
                    <a:pt x="1036008" y="21773"/>
                  </a:lnTo>
                  <a:lnTo>
                    <a:pt x="989736" y="31161"/>
                  </a:lnTo>
                  <a:lnTo>
                    <a:pt x="944096" y="42153"/>
                  </a:lnTo>
                  <a:lnTo>
                    <a:pt x="899119" y="54716"/>
                  </a:lnTo>
                  <a:lnTo>
                    <a:pt x="854840" y="68818"/>
                  </a:lnTo>
                  <a:lnTo>
                    <a:pt x="811290" y="84427"/>
                  </a:lnTo>
                  <a:lnTo>
                    <a:pt x="768504" y="101512"/>
                  </a:lnTo>
                  <a:lnTo>
                    <a:pt x="726514" y="120040"/>
                  </a:lnTo>
                  <a:lnTo>
                    <a:pt x="685354" y="139979"/>
                  </a:lnTo>
                  <a:lnTo>
                    <a:pt x="645055" y="161297"/>
                  </a:lnTo>
                  <a:lnTo>
                    <a:pt x="605652" y="183963"/>
                  </a:lnTo>
                  <a:lnTo>
                    <a:pt x="567178" y="207944"/>
                  </a:lnTo>
                  <a:lnTo>
                    <a:pt x="529664" y="233208"/>
                  </a:lnTo>
                  <a:lnTo>
                    <a:pt x="493146" y="259723"/>
                  </a:lnTo>
                  <a:lnTo>
                    <a:pt x="457654" y="287458"/>
                  </a:lnTo>
                  <a:lnTo>
                    <a:pt x="423224" y="316380"/>
                  </a:lnTo>
                  <a:lnTo>
                    <a:pt x="389886" y="346457"/>
                  </a:lnTo>
                  <a:lnTo>
                    <a:pt x="357676" y="377658"/>
                  </a:lnTo>
                  <a:lnTo>
                    <a:pt x="326625" y="409950"/>
                  </a:lnTo>
                  <a:lnTo>
                    <a:pt x="296766" y="443301"/>
                  </a:lnTo>
                  <a:lnTo>
                    <a:pt x="268134" y="477680"/>
                  </a:lnTo>
                  <a:lnTo>
                    <a:pt x="240760" y="513053"/>
                  </a:lnTo>
                  <a:lnTo>
                    <a:pt x="214678" y="549390"/>
                  </a:lnTo>
                  <a:lnTo>
                    <a:pt x="189920" y="586659"/>
                  </a:lnTo>
                  <a:lnTo>
                    <a:pt x="166521" y="624826"/>
                  </a:lnTo>
                  <a:lnTo>
                    <a:pt x="144512" y="663861"/>
                  </a:lnTo>
                  <a:lnTo>
                    <a:pt x="123927" y="703732"/>
                  </a:lnTo>
                  <a:lnTo>
                    <a:pt x="104800" y="744405"/>
                  </a:lnTo>
                  <a:lnTo>
                    <a:pt x="87162" y="785850"/>
                  </a:lnTo>
                  <a:lnTo>
                    <a:pt x="71047" y="828035"/>
                  </a:lnTo>
                  <a:lnTo>
                    <a:pt x="56488" y="870926"/>
                  </a:lnTo>
                  <a:lnTo>
                    <a:pt x="43518" y="914493"/>
                  </a:lnTo>
                  <a:lnTo>
                    <a:pt x="32171" y="958704"/>
                  </a:lnTo>
                  <a:lnTo>
                    <a:pt x="22478" y="1003525"/>
                  </a:lnTo>
                  <a:lnTo>
                    <a:pt x="14474" y="1048926"/>
                  </a:lnTo>
                  <a:lnTo>
                    <a:pt x="8191" y="1094875"/>
                  </a:lnTo>
                  <a:lnTo>
                    <a:pt x="3662" y="1141339"/>
                  </a:lnTo>
                  <a:lnTo>
                    <a:pt x="921" y="1188286"/>
                  </a:lnTo>
                  <a:lnTo>
                    <a:pt x="0" y="1235684"/>
                  </a:lnTo>
                  <a:lnTo>
                    <a:pt x="921" y="1283082"/>
                  </a:lnTo>
                  <a:lnTo>
                    <a:pt x="3662" y="1330028"/>
                  </a:lnTo>
                  <a:lnTo>
                    <a:pt x="8191" y="1376491"/>
                  </a:lnTo>
                  <a:lnTo>
                    <a:pt x="14474" y="1422439"/>
                  </a:lnTo>
                  <a:lnTo>
                    <a:pt x="22478" y="1467839"/>
                  </a:lnTo>
                  <a:lnTo>
                    <a:pt x="32171" y="1512661"/>
                  </a:lnTo>
                  <a:lnTo>
                    <a:pt x="43518" y="1556870"/>
                  </a:lnTo>
                  <a:lnTo>
                    <a:pt x="56488" y="1600437"/>
                  </a:lnTo>
                  <a:lnTo>
                    <a:pt x="71047" y="1643328"/>
                  </a:lnTo>
                  <a:lnTo>
                    <a:pt x="87162" y="1685513"/>
                  </a:lnTo>
                  <a:lnTo>
                    <a:pt x="104800" y="1726957"/>
                  </a:lnTo>
                  <a:lnTo>
                    <a:pt x="123927" y="1767631"/>
                  </a:lnTo>
                  <a:lnTo>
                    <a:pt x="144512" y="1807501"/>
                  </a:lnTo>
                  <a:lnTo>
                    <a:pt x="166521" y="1846536"/>
                  </a:lnTo>
                  <a:lnTo>
                    <a:pt x="189920" y="1884704"/>
                  </a:lnTo>
                  <a:lnTo>
                    <a:pt x="214678" y="1921972"/>
                  </a:lnTo>
                  <a:lnTo>
                    <a:pt x="240760" y="1958309"/>
                  </a:lnTo>
                  <a:lnTo>
                    <a:pt x="268134" y="1993683"/>
                  </a:lnTo>
                  <a:lnTo>
                    <a:pt x="296766" y="2028062"/>
                  </a:lnTo>
                  <a:lnTo>
                    <a:pt x="326625" y="2061413"/>
                  </a:lnTo>
                  <a:lnTo>
                    <a:pt x="357676" y="2093705"/>
                  </a:lnTo>
                  <a:lnTo>
                    <a:pt x="389886" y="2124906"/>
                  </a:lnTo>
                  <a:lnTo>
                    <a:pt x="423224" y="2154984"/>
                  </a:lnTo>
                  <a:lnTo>
                    <a:pt x="457654" y="2183906"/>
                  </a:lnTo>
                  <a:lnTo>
                    <a:pt x="493146" y="2211641"/>
                  </a:lnTo>
                  <a:lnTo>
                    <a:pt x="529664" y="2238157"/>
                  </a:lnTo>
                  <a:lnTo>
                    <a:pt x="567178" y="2263421"/>
                  </a:lnTo>
                  <a:lnTo>
                    <a:pt x="605652" y="2287402"/>
                  </a:lnTo>
                  <a:lnTo>
                    <a:pt x="645055" y="2310068"/>
                  </a:lnTo>
                  <a:lnTo>
                    <a:pt x="685354" y="2331387"/>
                  </a:lnTo>
                  <a:lnTo>
                    <a:pt x="726514" y="2351326"/>
                  </a:lnTo>
                  <a:lnTo>
                    <a:pt x="768504" y="2369854"/>
                  </a:lnTo>
                  <a:lnTo>
                    <a:pt x="811290" y="2386939"/>
                  </a:lnTo>
                  <a:lnTo>
                    <a:pt x="854840" y="2402549"/>
                  </a:lnTo>
                  <a:lnTo>
                    <a:pt x="899119" y="2416651"/>
                  </a:lnTo>
                  <a:lnTo>
                    <a:pt x="944096" y="2429214"/>
                  </a:lnTo>
                  <a:lnTo>
                    <a:pt x="989736" y="2440206"/>
                  </a:lnTo>
                  <a:lnTo>
                    <a:pt x="1036008" y="2449595"/>
                  </a:lnTo>
                  <a:lnTo>
                    <a:pt x="1082878" y="2457348"/>
                  </a:lnTo>
                  <a:lnTo>
                    <a:pt x="1130313" y="2463434"/>
                  </a:lnTo>
                  <a:lnTo>
                    <a:pt x="1178279" y="2467821"/>
                  </a:lnTo>
                  <a:lnTo>
                    <a:pt x="1226745" y="2470476"/>
                  </a:lnTo>
                  <a:lnTo>
                    <a:pt x="1275676" y="2471369"/>
                  </a:lnTo>
                  <a:lnTo>
                    <a:pt x="1324609" y="2470476"/>
                  </a:lnTo>
                  <a:lnTo>
                    <a:pt x="1373075" y="2467821"/>
                  </a:lnTo>
                  <a:lnTo>
                    <a:pt x="1421043" y="2463434"/>
                  </a:lnTo>
                  <a:lnTo>
                    <a:pt x="1468478" y="2457348"/>
                  </a:lnTo>
                  <a:lnTo>
                    <a:pt x="1515348" y="2449595"/>
                  </a:lnTo>
                  <a:lnTo>
                    <a:pt x="1561620" y="2440206"/>
                  </a:lnTo>
                  <a:lnTo>
                    <a:pt x="1607262" y="2429214"/>
                  </a:lnTo>
                  <a:lnTo>
                    <a:pt x="1652239" y="2416651"/>
                  </a:lnTo>
                  <a:lnTo>
                    <a:pt x="1696518" y="2402549"/>
                  </a:lnTo>
                  <a:lnTo>
                    <a:pt x="1740068" y="2386939"/>
                  </a:lnTo>
                  <a:lnTo>
                    <a:pt x="1782854" y="2369854"/>
                  </a:lnTo>
                  <a:lnTo>
                    <a:pt x="1824844" y="2351326"/>
                  </a:lnTo>
                  <a:lnTo>
                    <a:pt x="1866005" y="2331387"/>
                  </a:lnTo>
                  <a:lnTo>
                    <a:pt x="1906303" y="2310068"/>
                  </a:lnTo>
                  <a:lnTo>
                    <a:pt x="1945706" y="2287402"/>
                  </a:lnTo>
                  <a:lnTo>
                    <a:pt x="1984181" y="2263421"/>
                  </a:lnTo>
                  <a:lnTo>
                    <a:pt x="2021694" y="2238157"/>
                  </a:lnTo>
                  <a:lnTo>
                    <a:pt x="2058212" y="2211641"/>
                  </a:lnTo>
                  <a:lnTo>
                    <a:pt x="2093704" y="2183906"/>
                  </a:lnTo>
                  <a:lnTo>
                    <a:pt x="2128134" y="2154984"/>
                  </a:lnTo>
                  <a:lnTo>
                    <a:pt x="2161471" y="2124906"/>
                  </a:lnTo>
                  <a:lnTo>
                    <a:pt x="2193682" y="2093705"/>
                  </a:lnTo>
                  <a:lnTo>
                    <a:pt x="2224732" y="2061413"/>
                  </a:lnTo>
                  <a:lnTo>
                    <a:pt x="2254590" y="2028062"/>
                  </a:lnTo>
                  <a:lnTo>
                    <a:pt x="2283223" y="1993683"/>
                  </a:lnTo>
                  <a:lnTo>
                    <a:pt x="2310596" y="1958309"/>
                  </a:lnTo>
                  <a:lnTo>
                    <a:pt x="2336678" y="1921972"/>
                  </a:lnTo>
                  <a:lnTo>
                    <a:pt x="2361435" y="1884704"/>
                  </a:lnTo>
                  <a:lnTo>
                    <a:pt x="2384835" y="1846536"/>
                  </a:lnTo>
                  <a:lnTo>
                    <a:pt x="2406843" y="1807501"/>
                  </a:lnTo>
                  <a:lnTo>
                    <a:pt x="2427428" y="1767631"/>
                  </a:lnTo>
                  <a:lnTo>
                    <a:pt x="2446555" y="1726957"/>
                  </a:lnTo>
                  <a:lnTo>
                    <a:pt x="2464193" y="1685513"/>
                  </a:lnTo>
                  <a:lnTo>
                    <a:pt x="2480307" y="1643328"/>
                  </a:lnTo>
                  <a:lnTo>
                    <a:pt x="2494866" y="1600437"/>
                  </a:lnTo>
                  <a:lnTo>
                    <a:pt x="2507835" y="1556870"/>
                  </a:lnTo>
                  <a:lnTo>
                    <a:pt x="2519183" y="1512661"/>
                  </a:lnTo>
                  <a:lnTo>
                    <a:pt x="2528875" y="1467839"/>
                  </a:lnTo>
                  <a:lnTo>
                    <a:pt x="2536879" y="1422439"/>
                  </a:lnTo>
                  <a:lnTo>
                    <a:pt x="2543162" y="1376491"/>
                  </a:lnTo>
                  <a:lnTo>
                    <a:pt x="2547691" y="1330028"/>
                  </a:lnTo>
                  <a:lnTo>
                    <a:pt x="2550432" y="1283082"/>
                  </a:lnTo>
                  <a:lnTo>
                    <a:pt x="2551353" y="1235684"/>
                  </a:lnTo>
                  <a:lnTo>
                    <a:pt x="2550432" y="1188286"/>
                  </a:lnTo>
                  <a:lnTo>
                    <a:pt x="2547691" y="1141339"/>
                  </a:lnTo>
                  <a:lnTo>
                    <a:pt x="2543162" y="1094875"/>
                  </a:lnTo>
                  <a:lnTo>
                    <a:pt x="2536879" y="1048926"/>
                  </a:lnTo>
                  <a:lnTo>
                    <a:pt x="2528875" y="1003525"/>
                  </a:lnTo>
                  <a:lnTo>
                    <a:pt x="2519183" y="958704"/>
                  </a:lnTo>
                  <a:lnTo>
                    <a:pt x="2507835" y="914493"/>
                  </a:lnTo>
                  <a:lnTo>
                    <a:pt x="2494866" y="870926"/>
                  </a:lnTo>
                  <a:lnTo>
                    <a:pt x="2480307" y="828035"/>
                  </a:lnTo>
                  <a:lnTo>
                    <a:pt x="2464193" y="785850"/>
                  </a:lnTo>
                  <a:lnTo>
                    <a:pt x="2446555" y="744405"/>
                  </a:lnTo>
                  <a:lnTo>
                    <a:pt x="2427428" y="703732"/>
                  </a:lnTo>
                  <a:lnTo>
                    <a:pt x="2406843" y="663861"/>
                  </a:lnTo>
                  <a:lnTo>
                    <a:pt x="2384835" y="624826"/>
                  </a:lnTo>
                  <a:lnTo>
                    <a:pt x="2361435" y="586659"/>
                  </a:lnTo>
                  <a:lnTo>
                    <a:pt x="2336678" y="549390"/>
                  </a:lnTo>
                  <a:lnTo>
                    <a:pt x="2310596" y="513053"/>
                  </a:lnTo>
                  <a:lnTo>
                    <a:pt x="2283223" y="477680"/>
                  </a:lnTo>
                  <a:lnTo>
                    <a:pt x="2254590" y="443301"/>
                  </a:lnTo>
                  <a:lnTo>
                    <a:pt x="2224732" y="409950"/>
                  </a:lnTo>
                  <a:lnTo>
                    <a:pt x="2193682" y="377658"/>
                  </a:lnTo>
                  <a:lnTo>
                    <a:pt x="2161471" y="346457"/>
                  </a:lnTo>
                  <a:lnTo>
                    <a:pt x="2128134" y="316380"/>
                  </a:lnTo>
                  <a:lnTo>
                    <a:pt x="2093704" y="287458"/>
                  </a:lnTo>
                  <a:lnTo>
                    <a:pt x="2058212" y="259723"/>
                  </a:lnTo>
                  <a:lnTo>
                    <a:pt x="2021694" y="233208"/>
                  </a:lnTo>
                  <a:lnTo>
                    <a:pt x="1984181" y="207944"/>
                  </a:lnTo>
                  <a:lnTo>
                    <a:pt x="1945706" y="183963"/>
                  </a:lnTo>
                  <a:lnTo>
                    <a:pt x="1906303" y="161297"/>
                  </a:lnTo>
                  <a:lnTo>
                    <a:pt x="1866005" y="139979"/>
                  </a:lnTo>
                  <a:lnTo>
                    <a:pt x="1824844" y="120040"/>
                  </a:lnTo>
                  <a:lnTo>
                    <a:pt x="1782854" y="101512"/>
                  </a:lnTo>
                  <a:lnTo>
                    <a:pt x="1740068" y="84427"/>
                  </a:lnTo>
                  <a:lnTo>
                    <a:pt x="1696518" y="68818"/>
                  </a:lnTo>
                  <a:lnTo>
                    <a:pt x="1652239" y="54716"/>
                  </a:lnTo>
                  <a:lnTo>
                    <a:pt x="1607262" y="42153"/>
                  </a:lnTo>
                  <a:lnTo>
                    <a:pt x="1561620" y="31161"/>
                  </a:lnTo>
                  <a:lnTo>
                    <a:pt x="1515348" y="21773"/>
                  </a:lnTo>
                  <a:lnTo>
                    <a:pt x="1468478" y="14020"/>
                  </a:lnTo>
                  <a:lnTo>
                    <a:pt x="1421043" y="7934"/>
                  </a:lnTo>
                  <a:lnTo>
                    <a:pt x="1373075" y="3547"/>
                  </a:lnTo>
                  <a:lnTo>
                    <a:pt x="1324609" y="892"/>
                  </a:lnTo>
                  <a:lnTo>
                    <a:pt x="1275676" y="0"/>
                  </a:lnTo>
                  <a:close/>
                </a:path>
              </a:pathLst>
            </a:custGeom>
            <a:solidFill>
              <a:srgbClr val="1D3166"/>
            </a:solidFill>
          </p:spPr>
          <p:txBody>
            <a:bodyPr wrap="square" lIns="0" tIns="0" rIns="0" bIns="0" rtlCol="0"/>
            <a:lstStyle/>
            <a:p>
              <a:endParaRPr/>
            </a:p>
          </p:txBody>
        </p:sp>
      </p:grpSp>
      <p:sp>
        <p:nvSpPr>
          <p:cNvPr id="39" name="object 39"/>
          <p:cNvSpPr txBox="1">
            <a:spLocks noGrp="1"/>
          </p:cNvSpPr>
          <p:nvPr>
            <p:ph type="title"/>
          </p:nvPr>
        </p:nvSpPr>
        <p:spPr>
          <a:xfrm>
            <a:off x="917365" y="157988"/>
            <a:ext cx="6283325" cy="391160"/>
          </a:xfrm>
          <a:prstGeom prst="rect">
            <a:avLst/>
          </a:prstGeom>
        </p:spPr>
        <p:txBody>
          <a:bodyPr vert="horz" wrap="square" lIns="0" tIns="12700" rIns="0" bIns="0" rtlCol="0">
            <a:spAutoFit/>
          </a:bodyPr>
          <a:lstStyle/>
          <a:p>
            <a:pPr marL="12700">
              <a:lnSpc>
                <a:spcPct val="100000"/>
              </a:lnSpc>
              <a:spcBef>
                <a:spcPts val="100"/>
              </a:spcBef>
            </a:pPr>
            <a:r>
              <a:rPr sz="2400" b="1" spc="185" dirty="0">
                <a:solidFill>
                  <a:srgbClr val="FFFFFF"/>
                </a:solidFill>
                <a:latin typeface="Tahoma"/>
                <a:cs typeface="Tahoma"/>
              </a:rPr>
              <a:t>PA</a:t>
            </a:r>
            <a:r>
              <a:rPr sz="2400" b="1" dirty="0">
                <a:solidFill>
                  <a:srgbClr val="FFFFFF"/>
                </a:solidFill>
                <a:latin typeface="Tahoma"/>
                <a:cs typeface="Tahoma"/>
              </a:rPr>
              <a:t>S</a:t>
            </a:r>
            <a:r>
              <a:rPr sz="2400" b="1" spc="190" dirty="0">
                <a:solidFill>
                  <a:srgbClr val="FFFFFF"/>
                </a:solidFill>
                <a:latin typeface="Tahoma"/>
                <a:cs typeface="Tahoma"/>
              </a:rPr>
              <a:t>A</a:t>
            </a:r>
            <a:r>
              <a:rPr sz="2400" b="1" spc="75" dirty="0">
                <a:solidFill>
                  <a:srgbClr val="FFFFFF"/>
                </a:solidFill>
                <a:latin typeface="Tahoma"/>
                <a:cs typeface="Tahoma"/>
              </a:rPr>
              <a:t>L</a:t>
            </a:r>
            <a:r>
              <a:rPr sz="2400" b="1" spc="-30" dirty="0">
                <a:solidFill>
                  <a:srgbClr val="FFFFFF"/>
                </a:solidFill>
                <a:latin typeface="Tahoma"/>
                <a:cs typeface="Tahoma"/>
              </a:rPr>
              <a:t> </a:t>
            </a:r>
            <a:r>
              <a:rPr sz="2400" b="1" spc="-120" dirty="0">
                <a:solidFill>
                  <a:srgbClr val="FFFFFF"/>
                </a:solidFill>
                <a:latin typeface="Tahoma"/>
                <a:cs typeface="Tahoma"/>
              </a:rPr>
              <a:t>2</a:t>
            </a:r>
            <a:r>
              <a:rPr sz="2400" b="1" spc="100" dirty="0">
                <a:solidFill>
                  <a:srgbClr val="FFFFFF"/>
                </a:solidFill>
                <a:latin typeface="Tahoma"/>
                <a:cs typeface="Tahoma"/>
              </a:rPr>
              <a:t>0</a:t>
            </a:r>
            <a:r>
              <a:rPr sz="2400" b="1" spc="-35" dirty="0">
                <a:solidFill>
                  <a:srgbClr val="FFFFFF"/>
                </a:solidFill>
                <a:latin typeface="Tahoma"/>
                <a:cs typeface="Tahoma"/>
              </a:rPr>
              <a:t> </a:t>
            </a:r>
            <a:r>
              <a:rPr sz="2400" b="1" spc="-245" dirty="0">
                <a:solidFill>
                  <a:srgbClr val="FFFFFF"/>
                </a:solidFill>
                <a:latin typeface="Tahoma"/>
                <a:cs typeface="Tahoma"/>
              </a:rPr>
              <a:t>:</a:t>
            </a:r>
            <a:r>
              <a:rPr sz="2400" b="1" spc="-35" dirty="0">
                <a:solidFill>
                  <a:srgbClr val="FFFFFF"/>
                </a:solidFill>
                <a:latin typeface="Tahoma"/>
                <a:cs typeface="Tahoma"/>
              </a:rPr>
              <a:t> </a:t>
            </a:r>
            <a:r>
              <a:rPr sz="2400" b="1" spc="165" dirty="0">
                <a:solidFill>
                  <a:srgbClr val="FFFFFF"/>
                </a:solidFill>
                <a:latin typeface="Tahoma"/>
                <a:cs typeface="Tahoma"/>
              </a:rPr>
              <a:t>P</a:t>
            </a:r>
            <a:r>
              <a:rPr sz="2400" b="1" spc="150" dirty="0">
                <a:solidFill>
                  <a:srgbClr val="FFFFFF"/>
                </a:solidFill>
                <a:latin typeface="Tahoma"/>
                <a:cs typeface="Tahoma"/>
              </a:rPr>
              <a:t>E</a:t>
            </a:r>
            <a:r>
              <a:rPr sz="2400" b="1" spc="75" dirty="0">
                <a:solidFill>
                  <a:srgbClr val="FFFFFF"/>
                </a:solidFill>
                <a:latin typeface="Tahoma"/>
                <a:cs typeface="Tahoma"/>
              </a:rPr>
              <a:t>L</a:t>
            </a:r>
            <a:r>
              <a:rPr sz="2400" b="1" spc="190" dirty="0">
                <a:solidFill>
                  <a:srgbClr val="FFFFFF"/>
                </a:solidFill>
                <a:latin typeface="Tahoma"/>
                <a:cs typeface="Tahoma"/>
              </a:rPr>
              <a:t>A</a:t>
            </a:r>
            <a:r>
              <a:rPr sz="2400" b="1" spc="95" dirty="0">
                <a:solidFill>
                  <a:srgbClr val="FFFFFF"/>
                </a:solidFill>
                <a:latin typeface="Tahoma"/>
                <a:cs typeface="Tahoma"/>
              </a:rPr>
              <a:t>K</a:t>
            </a:r>
            <a:r>
              <a:rPr sz="2400" b="1" dirty="0">
                <a:solidFill>
                  <a:srgbClr val="FFFFFF"/>
                </a:solidFill>
                <a:latin typeface="Tahoma"/>
                <a:cs typeface="Tahoma"/>
              </a:rPr>
              <a:t>S</a:t>
            </a:r>
            <a:r>
              <a:rPr sz="2400" b="1" spc="190" dirty="0">
                <a:solidFill>
                  <a:srgbClr val="FFFFFF"/>
                </a:solidFill>
                <a:latin typeface="Tahoma"/>
                <a:cs typeface="Tahoma"/>
              </a:rPr>
              <a:t>A</a:t>
            </a:r>
            <a:r>
              <a:rPr sz="2400" b="1" spc="85" dirty="0">
                <a:solidFill>
                  <a:srgbClr val="FFFFFF"/>
                </a:solidFill>
                <a:latin typeface="Tahoma"/>
                <a:cs typeface="Tahoma"/>
              </a:rPr>
              <a:t>N</a:t>
            </a:r>
            <a:r>
              <a:rPr sz="2400" b="1" spc="195" dirty="0">
                <a:solidFill>
                  <a:srgbClr val="FFFFFF"/>
                </a:solidFill>
                <a:latin typeface="Tahoma"/>
                <a:cs typeface="Tahoma"/>
              </a:rPr>
              <a:t>A</a:t>
            </a:r>
            <a:r>
              <a:rPr sz="2400" b="1" spc="-30" dirty="0">
                <a:solidFill>
                  <a:srgbClr val="FFFFFF"/>
                </a:solidFill>
                <a:latin typeface="Tahoma"/>
                <a:cs typeface="Tahoma"/>
              </a:rPr>
              <a:t> </a:t>
            </a:r>
            <a:r>
              <a:rPr sz="2400" b="1" spc="165" dirty="0">
                <a:solidFill>
                  <a:srgbClr val="FFFFFF"/>
                </a:solidFill>
                <a:latin typeface="Tahoma"/>
                <a:cs typeface="Tahoma"/>
              </a:rPr>
              <a:t>P</a:t>
            </a:r>
            <a:r>
              <a:rPr sz="2400" b="1" spc="150" dirty="0">
                <a:solidFill>
                  <a:srgbClr val="FFFFFF"/>
                </a:solidFill>
                <a:latin typeface="Tahoma"/>
                <a:cs typeface="Tahoma"/>
              </a:rPr>
              <a:t>E</a:t>
            </a:r>
            <a:r>
              <a:rPr sz="2400" b="1" spc="85" dirty="0">
                <a:solidFill>
                  <a:srgbClr val="FFFFFF"/>
                </a:solidFill>
                <a:latin typeface="Tahoma"/>
                <a:cs typeface="Tahoma"/>
              </a:rPr>
              <a:t>N</a:t>
            </a:r>
            <a:r>
              <a:rPr sz="2400" b="1" spc="55" dirty="0">
                <a:solidFill>
                  <a:srgbClr val="FFFFFF"/>
                </a:solidFill>
                <a:latin typeface="Tahoma"/>
                <a:cs typeface="Tahoma"/>
              </a:rPr>
              <a:t>G</a:t>
            </a:r>
            <a:r>
              <a:rPr sz="2400" b="1" spc="190" dirty="0">
                <a:solidFill>
                  <a:srgbClr val="FFFFFF"/>
                </a:solidFill>
                <a:latin typeface="Tahoma"/>
                <a:cs typeface="Tahoma"/>
              </a:rPr>
              <a:t>A</a:t>
            </a:r>
            <a:r>
              <a:rPr sz="2400" b="1" spc="315" dirty="0">
                <a:solidFill>
                  <a:srgbClr val="FFFFFF"/>
                </a:solidFill>
                <a:latin typeface="Tahoma"/>
                <a:cs typeface="Tahoma"/>
              </a:rPr>
              <a:t>W</a:t>
            </a:r>
            <a:r>
              <a:rPr sz="2400" b="1" spc="190" dirty="0">
                <a:solidFill>
                  <a:srgbClr val="FFFFFF"/>
                </a:solidFill>
                <a:latin typeface="Tahoma"/>
                <a:cs typeface="Tahoma"/>
              </a:rPr>
              <a:t>A</a:t>
            </a:r>
            <a:r>
              <a:rPr sz="2400" b="1" dirty="0">
                <a:solidFill>
                  <a:srgbClr val="FFFFFF"/>
                </a:solidFill>
                <a:latin typeface="Tahoma"/>
                <a:cs typeface="Tahoma"/>
              </a:rPr>
              <a:t>S</a:t>
            </a:r>
            <a:r>
              <a:rPr sz="2400" b="1" spc="190" dirty="0">
                <a:solidFill>
                  <a:srgbClr val="FFFFFF"/>
                </a:solidFill>
                <a:latin typeface="Tahoma"/>
                <a:cs typeface="Tahoma"/>
              </a:rPr>
              <a:t>A</a:t>
            </a:r>
            <a:r>
              <a:rPr sz="2400" b="1" spc="90" dirty="0">
                <a:solidFill>
                  <a:srgbClr val="FFFFFF"/>
                </a:solidFill>
                <a:latin typeface="Tahoma"/>
                <a:cs typeface="Tahoma"/>
              </a:rPr>
              <a:t>N</a:t>
            </a:r>
            <a:endParaRPr sz="2400">
              <a:latin typeface="Tahoma"/>
              <a:cs typeface="Tahoma"/>
            </a:endParaRPr>
          </a:p>
        </p:txBody>
      </p:sp>
      <p:sp>
        <p:nvSpPr>
          <p:cNvPr id="40" name="object 40"/>
          <p:cNvSpPr txBox="1"/>
          <p:nvPr/>
        </p:nvSpPr>
        <p:spPr>
          <a:xfrm>
            <a:off x="9990429" y="1625091"/>
            <a:ext cx="1587500" cy="1729739"/>
          </a:xfrm>
          <a:prstGeom prst="rect">
            <a:avLst/>
          </a:prstGeom>
        </p:spPr>
        <p:txBody>
          <a:bodyPr vert="horz" wrap="square" lIns="0" tIns="12700" rIns="0" bIns="0" rtlCol="0">
            <a:spAutoFit/>
          </a:bodyPr>
          <a:lstStyle/>
          <a:p>
            <a:pPr marL="12065" marR="5080" algn="ctr">
              <a:lnSpc>
                <a:spcPct val="99800"/>
              </a:lnSpc>
              <a:spcBef>
                <a:spcPts val="100"/>
              </a:spcBef>
            </a:pPr>
            <a:r>
              <a:rPr sz="1600" spc="-70" dirty="0">
                <a:solidFill>
                  <a:srgbClr val="FFFFFF"/>
                </a:solidFill>
                <a:latin typeface="Verdana"/>
                <a:cs typeface="Verdana"/>
              </a:rPr>
              <a:t>S</a:t>
            </a:r>
            <a:r>
              <a:rPr sz="1600" spc="-55" dirty="0">
                <a:solidFill>
                  <a:srgbClr val="FFFFFF"/>
                </a:solidFill>
                <a:latin typeface="Verdana"/>
                <a:cs typeface="Verdana"/>
              </a:rPr>
              <a:t>a</a:t>
            </a:r>
            <a:r>
              <a:rPr sz="1600" spc="-15" dirty="0">
                <a:solidFill>
                  <a:srgbClr val="FFFFFF"/>
                </a:solidFill>
                <a:latin typeface="Verdana"/>
                <a:cs typeface="Verdana"/>
              </a:rPr>
              <a:t>a</a:t>
            </a:r>
            <a:r>
              <a:rPr sz="1600" spc="15" dirty="0">
                <a:solidFill>
                  <a:srgbClr val="FFFFFF"/>
                </a:solidFill>
                <a:latin typeface="Verdana"/>
                <a:cs typeface="Verdana"/>
              </a:rPr>
              <a:t>t</a:t>
            </a:r>
            <a:r>
              <a:rPr sz="1600" spc="-140" dirty="0">
                <a:solidFill>
                  <a:srgbClr val="FFFFFF"/>
                </a:solidFill>
                <a:latin typeface="Verdana"/>
                <a:cs typeface="Verdana"/>
              </a:rPr>
              <a:t> </a:t>
            </a:r>
            <a:r>
              <a:rPr sz="1600" spc="5" dirty="0">
                <a:solidFill>
                  <a:srgbClr val="FFFFFF"/>
                </a:solidFill>
                <a:latin typeface="Verdana"/>
                <a:cs typeface="Verdana"/>
              </a:rPr>
              <a:t>i</a:t>
            </a:r>
            <a:r>
              <a:rPr sz="1600" spc="40" dirty="0">
                <a:solidFill>
                  <a:srgbClr val="FFFFFF"/>
                </a:solidFill>
                <a:latin typeface="Verdana"/>
                <a:cs typeface="Verdana"/>
              </a:rPr>
              <a:t>n</a:t>
            </a:r>
            <a:r>
              <a:rPr sz="1600" spc="-10" dirty="0">
                <a:solidFill>
                  <a:srgbClr val="FFFFFF"/>
                </a:solidFill>
                <a:latin typeface="Verdana"/>
                <a:cs typeface="Verdana"/>
              </a:rPr>
              <a:t>i</a:t>
            </a:r>
            <a:r>
              <a:rPr sz="1600" spc="-145" dirty="0">
                <a:solidFill>
                  <a:srgbClr val="FFFFFF"/>
                </a:solidFill>
                <a:latin typeface="Verdana"/>
                <a:cs typeface="Verdana"/>
              </a:rPr>
              <a:t> </a:t>
            </a:r>
            <a:r>
              <a:rPr sz="1600" spc="-15" dirty="0">
                <a:solidFill>
                  <a:srgbClr val="FFFFFF"/>
                </a:solidFill>
                <a:latin typeface="Verdana"/>
                <a:cs typeface="Verdana"/>
              </a:rPr>
              <a:t>s</a:t>
            </a:r>
            <a:r>
              <a:rPr sz="1600" spc="-30" dirty="0">
                <a:solidFill>
                  <a:srgbClr val="FFFFFF"/>
                </a:solidFill>
                <a:latin typeface="Verdana"/>
                <a:cs typeface="Verdana"/>
              </a:rPr>
              <a:t>e</a:t>
            </a:r>
            <a:r>
              <a:rPr sz="1600" spc="85" dirty="0">
                <a:solidFill>
                  <a:srgbClr val="FFFFFF"/>
                </a:solidFill>
                <a:latin typeface="Verdana"/>
                <a:cs typeface="Verdana"/>
              </a:rPr>
              <a:t>d</a:t>
            </a:r>
            <a:r>
              <a:rPr sz="1600" spc="-15" dirty="0">
                <a:solidFill>
                  <a:srgbClr val="FFFFFF"/>
                </a:solidFill>
                <a:latin typeface="Verdana"/>
                <a:cs typeface="Verdana"/>
              </a:rPr>
              <a:t>a</a:t>
            </a:r>
            <a:r>
              <a:rPr sz="1600" spc="70" dirty="0">
                <a:solidFill>
                  <a:srgbClr val="FFFFFF"/>
                </a:solidFill>
                <a:latin typeface="Verdana"/>
                <a:cs typeface="Verdana"/>
              </a:rPr>
              <a:t>ng  </a:t>
            </a:r>
            <a:r>
              <a:rPr sz="1600" spc="15" dirty="0">
                <a:solidFill>
                  <a:srgbClr val="FFFFFF"/>
                </a:solidFill>
                <a:latin typeface="Verdana"/>
                <a:cs typeface="Verdana"/>
              </a:rPr>
              <a:t>disiapkan </a:t>
            </a:r>
            <a:r>
              <a:rPr sz="1600" spc="20" dirty="0">
                <a:solidFill>
                  <a:srgbClr val="FFFFFF"/>
                </a:solidFill>
                <a:latin typeface="Verdana"/>
                <a:cs typeface="Verdana"/>
              </a:rPr>
              <a:t> </a:t>
            </a:r>
            <a:r>
              <a:rPr sz="1600" b="1" spc="65" dirty="0">
                <a:solidFill>
                  <a:srgbClr val="FFFFFF"/>
                </a:solidFill>
                <a:latin typeface="Tahoma"/>
                <a:cs typeface="Tahoma"/>
              </a:rPr>
              <a:t>Modul </a:t>
            </a:r>
            <a:r>
              <a:rPr sz="1600" b="1" spc="75" dirty="0">
                <a:solidFill>
                  <a:srgbClr val="FFFFFF"/>
                </a:solidFill>
                <a:latin typeface="Tahoma"/>
                <a:cs typeface="Tahoma"/>
              </a:rPr>
              <a:t>Bimtek </a:t>
            </a:r>
            <a:r>
              <a:rPr sz="1600" b="1" spc="-455" dirty="0">
                <a:solidFill>
                  <a:srgbClr val="FFFFFF"/>
                </a:solidFill>
                <a:latin typeface="Tahoma"/>
                <a:cs typeface="Tahoma"/>
              </a:rPr>
              <a:t> </a:t>
            </a:r>
            <a:r>
              <a:rPr sz="1600" b="1" spc="60" dirty="0">
                <a:solidFill>
                  <a:srgbClr val="FFFFFF"/>
                </a:solidFill>
                <a:latin typeface="Tahoma"/>
                <a:cs typeface="Tahoma"/>
              </a:rPr>
              <a:t>Peningkatan </a:t>
            </a:r>
            <a:r>
              <a:rPr sz="1600" b="1" spc="65" dirty="0">
                <a:solidFill>
                  <a:srgbClr val="FFFFFF"/>
                </a:solidFill>
                <a:latin typeface="Tahoma"/>
                <a:cs typeface="Tahoma"/>
              </a:rPr>
              <a:t> </a:t>
            </a:r>
            <a:r>
              <a:rPr sz="1600" b="1" spc="60" dirty="0">
                <a:solidFill>
                  <a:srgbClr val="FFFFFF"/>
                </a:solidFill>
                <a:latin typeface="Tahoma"/>
                <a:cs typeface="Tahoma"/>
              </a:rPr>
              <a:t>kompetensi </a:t>
            </a:r>
            <a:r>
              <a:rPr sz="1600" b="1" spc="65" dirty="0">
                <a:solidFill>
                  <a:srgbClr val="FFFFFF"/>
                </a:solidFill>
                <a:latin typeface="Tahoma"/>
                <a:cs typeface="Tahoma"/>
              </a:rPr>
              <a:t> </a:t>
            </a:r>
            <a:r>
              <a:rPr sz="1600" spc="15" dirty="0">
                <a:solidFill>
                  <a:srgbClr val="FFFFFF"/>
                </a:solidFill>
                <a:latin typeface="Verdana"/>
                <a:cs typeface="Verdana"/>
              </a:rPr>
              <a:t>Pelaksana </a:t>
            </a:r>
            <a:r>
              <a:rPr sz="1600" spc="20" dirty="0">
                <a:solidFill>
                  <a:srgbClr val="FFFFFF"/>
                </a:solidFill>
                <a:latin typeface="Verdana"/>
                <a:cs typeface="Verdana"/>
              </a:rPr>
              <a:t> </a:t>
            </a:r>
            <a:r>
              <a:rPr sz="1600" spc="45" dirty="0">
                <a:solidFill>
                  <a:srgbClr val="FFFFFF"/>
                </a:solidFill>
                <a:latin typeface="Verdana"/>
                <a:cs typeface="Verdana"/>
              </a:rPr>
              <a:t>Pengawasan</a:t>
            </a:r>
            <a:endParaRPr sz="1600" dirty="0">
              <a:latin typeface="Verdana"/>
              <a:cs typeface="Verdana"/>
            </a:endParaRPr>
          </a:p>
        </p:txBody>
      </p:sp>
    </p:spTree>
    <p:extLst>
      <p:ext uri="{BB962C8B-B14F-4D97-AF65-F5344CB8AC3E}">
        <p14:creationId xmlns:p14="http://schemas.microsoft.com/office/powerpoint/2010/main" val="2765621649"/>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grpSp>
        <p:nvGrpSpPr>
          <p:cNvPr id="3" name="object 3"/>
          <p:cNvGrpSpPr/>
          <p:nvPr/>
        </p:nvGrpSpPr>
        <p:grpSpPr>
          <a:xfrm>
            <a:off x="0" y="0"/>
            <a:ext cx="3962400" cy="6858000"/>
            <a:chOff x="0" y="0"/>
            <a:chExt cx="3962400" cy="6858000"/>
          </a:xfrm>
        </p:grpSpPr>
        <p:sp>
          <p:nvSpPr>
            <p:cNvPr id="4" name="object 4"/>
            <p:cNvSpPr/>
            <p:nvPr/>
          </p:nvSpPr>
          <p:spPr>
            <a:xfrm>
              <a:off x="0" y="0"/>
              <a:ext cx="3962400" cy="6858000"/>
            </a:xfrm>
            <a:custGeom>
              <a:avLst/>
              <a:gdLst/>
              <a:ahLst/>
              <a:cxnLst/>
              <a:rect l="l" t="t" r="r" b="b"/>
              <a:pathLst>
                <a:path w="3962400" h="6858000">
                  <a:moveTo>
                    <a:pt x="3960990" y="5598890"/>
                  </a:moveTo>
                  <a:lnTo>
                    <a:pt x="4395" y="5598890"/>
                  </a:lnTo>
                  <a:lnTo>
                    <a:pt x="6832" y="5656359"/>
                  </a:lnTo>
                  <a:lnTo>
                    <a:pt x="7453" y="5661301"/>
                  </a:lnTo>
                  <a:lnTo>
                    <a:pt x="7575" y="5664029"/>
                  </a:lnTo>
                  <a:lnTo>
                    <a:pt x="11046" y="5689950"/>
                  </a:lnTo>
                  <a:lnTo>
                    <a:pt x="21439" y="5772811"/>
                  </a:lnTo>
                  <a:lnTo>
                    <a:pt x="23412" y="5782343"/>
                  </a:lnTo>
                  <a:lnTo>
                    <a:pt x="24164" y="5787955"/>
                  </a:lnTo>
                  <a:lnTo>
                    <a:pt x="30581" y="5816932"/>
                  </a:lnTo>
                  <a:lnTo>
                    <a:pt x="44856" y="5885811"/>
                  </a:lnTo>
                  <a:lnTo>
                    <a:pt x="48922" y="5899746"/>
                  </a:lnTo>
                  <a:lnTo>
                    <a:pt x="50723" y="5907879"/>
                  </a:lnTo>
                  <a:lnTo>
                    <a:pt x="59381" y="5935600"/>
                  </a:lnTo>
                  <a:lnTo>
                    <a:pt x="76680" y="5994904"/>
                  </a:lnTo>
                  <a:lnTo>
                    <a:pt x="83524" y="6012901"/>
                  </a:lnTo>
                  <a:lnTo>
                    <a:pt x="86755" y="6023246"/>
                  </a:lnTo>
                  <a:lnTo>
                    <a:pt x="97004" y="6048348"/>
                  </a:lnTo>
                  <a:lnTo>
                    <a:pt x="116505" y="6099634"/>
                  </a:lnTo>
                  <a:lnTo>
                    <a:pt x="126779" y="6121284"/>
                  </a:lnTo>
                  <a:lnTo>
                    <a:pt x="131771" y="6133510"/>
                  </a:lnTo>
                  <a:lnTo>
                    <a:pt x="143012" y="6155490"/>
                  </a:lnTo>
                  <a:lnTo>
                    <a:pt x="163921" y="6199550"/>
                  </a:lnTo>
                  <a:lnTo>
                    <a:pt x="178249" y="6224389"/>
                  </a:lnTo>
                  <a:lnTo>
                    <a:pt x="185272" y="6238119"/>
                  </a:lnTo>
                  <a:lnTo>
                    <a:pt x="196961" y="6256822"/>
                  </a:lnTo>
                  <a:lnTo>
                    <a:pt x="218523" y="6294200"/>
                  </a:lnTo>
                  <a:lnTo>
                    <a:pt x="237506" y="6321698"/>
                  </a:lnTo>
                  <a:lnTo>
                    <a:pt x="246771" y="6336522"/>
                  </a:lnTo>
                  <a:lnTo>
                    <a:pt x="258413" y="6351983"/>
                  </a:lnTo>
                  <a:lnTo>
                    <a:pt x="279908" y="6383125"/>
                  </a:lnTo>
                  <a:lnTo>
                    <a:pt x="304129" y="6412707"/>
                  </a:lnTo>
                  <a:lnTo>
                    <a:pt x="315768" y="6428165"/>
                  </a:lnTo>
                  <a:lnTo>
                    <a:pt x="326911" y="6440531"/>
                  </a:lnTo>
                  <a:lnTo>
                    <a:pt x="347666" y="6465877"/>
                  </a:lnTo>
                  <a:lnTo>
                    <a:pt x="377732" y="6496919"/>
                  </a:lnTo>
                  <a:lnTo>
                    <a:pt x="391775" y="6512502"/>
                  </a:lnTo>
                  <a:lnTo>
                    <a:pt x="402014" y="6521992"/>
                  </a:lnTo>
                  <a:lnTo>
                    <a:pt x="421392" y="6541997"/>
                  </a:lnTo>
                  <a:lnTo>
                    <a:pt x="457973" y="6573852"/>
                  </a:lnTo>
                  <a:lnTo>
                    <a:pt x="474298" y="6588980"/>
                  </a:lnTo>
                  <a:lnTo>
                    <a:pt x="483262" y="6595870"/>
                  </a:lnTo>
                  <a:lnTo>
                    <a:pt x="500680" y="6611038"/>
                  </a:lnTo>
                  <a:lnTo>
                    <a:pt x="544636" y="6643055"/>
                  </a:lnTo>
                  <a:lnTo>
                    <a:pt x="562839" y="6657046"/>
                  </a:lnTo>
                  <a:lnTo>
                    <a:pt x="570193" y="6661668"/>
                  </a:lnTo>
                  <a:lnTo>
                    <a:pt x="585120" y="6672540"/>
                  </a:lnTo>
                  <a:lnTo>
                    <a:pt x="637794" y="6704142"/>
                  </a:lnTo>
                  <a:lnTo>
                    <a:pt x="656908" y="6716153"/>
                  </a:lnTo>
                  <a:lnTo>
                    <a:pt x="662350" y="6718879"/>
                  </a:lnTo>
                  <a:lnTo>
                    <a:pt x="674311" y="6726055"/>
                  </a:lnTo>
                  <a:lnTo>
                    <a:pt x="738395" y="6756932"/>
                  </a:lnTo>
                  <a:lnTo>
                    <a:pt x="756013" y="6765749"/>
                  </a:lnTo>
                  <a:lnTo>
                    <a:pt x="759272" y="6766992"/>
                  </a:lnTo>
                  <a:lnTo>
                    <a:pt x="767843" y="6771123"/>
                  </a:lnTo>
                  <a:lnTo>
                    <a:pt x="851376" y="6802124"/>
                  </a:lnTo>
                  <a:lnTo>
                    <a:pt x="859654" y="6805281"/>
                  </a:lnTo>
                  <a:lnTo>
                    <a:pt x="860487" y="6805506"/>
                  </a:lnTo>
                  <a:lnTo>
                    <a:pt x="865313" y="6807297"/>
                  </a:lnTo>
                  <a:lnTo>
                    <a:pt x="915397" y="6821905"/>
                  </a:lnTo>
                  <a:lnTo>
                    <a:pt x="966312" y="6834118"/>
                  </a:lnTo>
                  <a:lnTo>
                    <a:pt x="1018007" y="6843882"/>
                  </a:lnTo>
                  <a:lnTo>
                    <a:pt x="1070432" y="6851138"/>
                  </a:lnTo>
                  <a:lnTo>
                    <a:pt x="1075091" y="6851399"/>
                  </a:lnTo>
                  <a:lnTo>
                    <a:pt x="1078590" y="6851957"/>
                  </a:lnTo>
                  <a:lnTo>
                    <a:pt x="1136241" y="6855005"/>
                  </a:lnTo>
                  <a:lnTo>
                    <a:pt x="1136241" y="6857997"/>
                  </a:lnTo>
                  <a:lnTo>
                    <a:pt x="3960990" y="6857997"/>
                  </a:lnTo>
                  <a:lnTo>
                    <a:pt x="3960990" y="5598890"/>
                  </a:lnTo>
                  <a:close/>
                </a:path>
                <a:path w="3962400" h="6858000">
                  <a:moveTo>
                    <a:pt x="3309533" y="0"/>
                  </a:moveTo>
                  <a:lnTo>
                    <a:pt x="0" y="0"/>
                  </a:lnTo>
                  <a:lnTo>
                    <a:pt x="0" y="4406353"/>
                  </a:lnTo>
                  <a:lnTo>
                    <a:pt x="1409" y="4406353"/>
                  </a:lnTo>
                  <a:lnTo>
                    <a:pt x="1409" y="4415853"/>
                  </a:lnTo>
                  <a:lnTo>
                    <a:pt x="0" y="4415853"/>
                  </a:lnTo>
                  <a:lnTo>
                    <a:pt x="0" y="5528449"/>
                  </a:lnTo>
                  <a:lnTo>
                    <a:pt x="1423" y="5528449"/>
                  </a:lnTo>
                  <a:lnTo>
                    <a:pt x="1423" y="5598890"/>
                  </a:lnTo>
                  <a:lnTo>
                    <a:pt x="3962400" y="5598890"/>
                  </a:lnTo>
                  <a:lnTo>
                    <a:pt x="3962400" y="4486287"/>
                  </a:lnTo>
                  <a:lnTo>
                    <a:pt x="3960990" y="4486287"/>
                  </a:lnTo>
                  <a:lnTo>
                    <a:pt x="3960990" y="3762463"/>
                  </a:lnTo>
                  <a:lnTo>
                    <a:pt x="3962400" y="3762463"/>
                  </a:lnTo>
                  <a:lnTo>
                    <a:pt x="3962400" y="2649854"/>
                  </a:lnTo>
                  <a:lnTo>
                    <a:pt x="3960977" y="2649854"/>
                  </a:lnTo>
                  <a:lnTo>
                    <a:pt x="3960977" y="2579420"/>
                  </a:lnTo>
                  <a:lnTo>
                    <a:pt x="3958005" y="2579420"/>
                  </a:lnTo>
                  <a:lnTo>
                    <a:pt x="3955567" y="2521953"/>
                  </a:lnTo>
                  <a:lnTo>
                    <a:pt x="3954945" y="2517013"/>
                  </a:lnTo>
                  <a:lnTo>
                    <a:pt x="3954830" y="2514282"/>
                  </a:lnTo>
                  <a:lnTo>
                    <a:pt x="3951351" y="2488361"/>
                  </a:lnTo>
                  <a:lnTo>
                    <a:pt x="3940962" y="2405494"/>
                  </a:lnTo>
                  <a:lnTo>
                    <a:pt x="3938981" y="2395969"/>
                  </a:lnTo>
                  <a:lnTo>
                    <a:pt x="3938231" y="2390355"/>
                  </a:lnTo>
                  <a:lnTo>
                    <a:pt x="3931818" y="2361374"/>
                  </a:lnTo>
                  <a:lnTo>
                    <a:pt x="3917543" y="2292502"/>
                  </a:lnTo>
                  <a:lnTo>
                    <a:pt x="3913479" y="2278557"/>
                  </a:lnTo>
                  <a:lnTo>
                    <a:pt x="3911676" y="2270429"/>
                  </a:lnTo>
                  <a:lnTo>
                    <a:pt x="3903014" y="2242705"/>
                  </a:lnTo>
                  <a:lnTo>
                    <a:pt x="3885717" y="2183409"/>
                  </a:lnTo>
                  <a:lnTo>
                    <a:pt x="3878872" y="2165413"/>
                  </a:lnTo>
                  <a:lnTo>
                    <a:pt x="3875646" y="2155063"/>
                  </a:lnTo>
                  <a:lnTo>
                    <a:pt x="3865397" y="2129967"/>
                  </a:lnTo>
                  <a:lnTo>
                    <a:pt x="3845890" y="2078672"/>
                  </a:lnTo>
                  <a:lnTo>
                    <a:pt x="3835615" y="2057031"/>
                  </a:lnTo>
                  <a:lnTo>
                    <a:pt x="3830624" y="2044801"/>
                  </a:lnTo>
                  <a:lnTo>
                    <a:pt x="3819385" y="2022817"/>
                  </a:lnTo>
                  <a:lnTo>
                    <a:pt x="3798481" y="1978761"/>
                  </a:lnTo>
                  <a:lnTo>
                    <a:pt x="3784155" y="1953920"/>
                  </a:lnTo>
                  <a:lnTo>
                    <a:pt x="3777132" y="1940191"/>
                  </a:lnTo>
                  <a:lnTo>
                    <a:pt x="3765435" y="1921484"/>
                  </a:lnTo>
                  <a:lnTo>
                    <a:pt x="3743871" y="1884108"/>
                  </a:lnTo>
                  <a:lnTo>
                    <a:pt x="3724897" y="1856613"/>
                  </a:lnTo>
                  <a:lnTo>
                    <a:pt x="3715626" y="1841792"/>
                  </a:lnTo>
                  <a:lnTo>
                    <a:pt x="3703993" y="1826323"/>
                  </a:lnTo>
                  <a:lnTo>
                    <a:pt x="3682491" y="1795183"/>
                  </a:lnTo>
                  <a:lnTo>
                    <a:pt x="3658273" y="1765604"/>
                  </a:lnTo>
                  <a:lnTo>
                    <a:pt x="3646627" y="1750148"/>
                  </a:lnTo>
                  <a:lnTo>
                    <a:pt x="3635489" y="1737779"/>
                  </a:lnTo>
                  <a:lnTo>
                    <a:pt x="3614737" y="1712429"/>
                  </a:lnTo>
                  <a:lnTo>
                    <a:pt x="3584663" y="1681391"/>
                  </a:lnTo>
                  <a:lnTo>
                    <a:pt x="3570617" y="1665808"/>
                  </a:lnTo>
                  <a:lnTo>
                    <a:pt x="3560381" y="1656321"/>
                  </a:lnTo>
                  <a:lnTo>
                    <a:pt x="3541014" y="1636318"/>
                  </a:lnTo>
                  <a:lnTo>
                    <a:pt x="3504425" y="1604454"/>
                  </a:lnTo>
                  <a:lnTo>
                    <a:pt x="3488105" y="1589328"/>
                  </a:lnTo>
                  <a:lnTo>
                    <a:pt x="3479139" y="1582445"/>
                  </a:lnTo>
                  <a:lnTo>
                    <a:pt x="3461715" y="1567268"/>
                  </a:lnTo>
                  <a:lnTo>
                    <a:pt x="3417760" y="1535252"/>
                  </a:lnTo>
                  <a:lnTo>
                    <a:pt x="3399561" y="1521256"/>
                  </a:lnTo>
                  <a:lnTo>
                    <a:pt x="3392208" y="1516646"/>
                  </a:lnTo>
                  <a:lnTo>
                    <a:pt x="3377272" y="1505775"/>
                  </a:lnTo>
                  <a:lnTo>
                    <a:pt x="3324605" y="1474165"/>
                  </a:lnTo>
                  <a:lnTo>
                    <a:pt x="3305492" y="1462151"/>
                  </a:lnTo>
                  <a:lnTo>
                    <a:pt x="3300044" y="1459433"/>
                  </a:lnTo>
                  <a:lnTo>
                    <a:pt x="3288093" y="1452257"/>
                  </a:lnTo>
                  <a:lnTo>
                    <a:pt x="3224009" y="1421384"/>
                  </a:lnTo>
                  <a:lnTo>
                    <a:pt x="3206381" y="1412557"/>
                  </a:lnTo>
                  <a:lnTo>
                    <a:pt x="3203130" y="1411312"/>
                  </a:lnTo>
                  <a:lnTo>
                    <a:pt x="3194558" y="1407185"/>
                  </a:lnTo>
                  <a:lnTo>
                    <a:pt x="3111017" y="1376184"/>
                  </a:lnTo>
                  <a:lnTo>
                    <a:pt x="3102749" y="1373022"/>
                  </a:lnTo>
                  <a:lnTo>
                    <a:pt x="3101911" y="1372806"/>
                  </a:lnTo>
                  <a:lnTo>
                    <a:pt x="3047006" y="1356404"/>
                  </a:lnTo>
                  <a:lnTo>
                    <a:pt x="2996093" y="1344190"/>
                  </a:lnTo>
                  <a:lnTo>
                    <a:pt x="2944396" y="1334429"/>
                  </a:lnTo>
                  <a:lnTo>
                    <a:pt x="2891967" y="1327175"/>
                  </a:lnTo>
                  <a:lnTo>
                    <a:pt x="2887306" y="1326908"/>
                  </a:lnTo>
                  <a:lnTo>
                    <a:pt x="2883814" y="1326349"/>
                  </a:lnTo>
                  <a:lnTo>
                    <a:pt x="2826156" y="1323301"/>
                  </a:lnTo>
                  <a:lnTo>
                    <a:pt x="2826156" y="1320317"/>
                  </a:lnTo>
                  <a:lnTo>
                    <a:pt x="2801772" y="1320317"/>
                  </a:lnTo>
                  <a:lnTo>
                    <a:pt x="3962400" y="1320304"/>
                  </a:lnTo>
                  <a:lnTo>
                    <a:pt x="3962400" y="1185176"/>
                  </a:lnTo>
                  <a:lnTo>
                    <a:pt x="3960977" y="1185176"/>
                  </a:lnTo>
                  <a:lnTo>
                    <a:pt x="3960977" y="1114729"/>
                  </a:lnTo>
                  <a:lnTo>
                    <a:pt x="3958005" y="1114729"/>
                  </a:lnTo>
                  <a:lnTo>
                    <a:pt x="3955567" y="1057262"/>
                  </a:lnTo>
                  <a:lnTo>
                    <a:pt x="3954945" y="1052322"/>
                  </a:lnTo>
                  <a:lnTo>
                    <a:pt x="3954830" y="1049591"/>
                  </a:lnTo>
                  <a:lnTo>
                    <a:pt x="3951351" y="1023670"/>
                  </a:lnTo>
                  <a:lnTo>
                    <a:pt x="3940962" y="940803"/>
                  </a:lnTo>
                  <a:lnTo>
                    <a:pt x="3938981" y="931278"/>
                  </a:lnTo>
                  <a:lnTo>
                    <a:pt x="3938231" y="925664"/>
                  </a:lnTo>
                  <a:lnTo>
                    <a:pt x="3931818" y="896683"/>
                  </a:lnTo>
                  <a:lnTo>
                    <a:pt x="3917543" y="827811"/>
                  </a:lnTo>
                  <a:lnTo>
                    <a:pt x="3913479" y="813879"/>
                  </a:lnTo>
                  <a:lnTo>
                    <a:pt x="3911676" y="805738"/>
                  </a:lnTo>
                  <a:lnTo>
                    <a:pt x="3903014" y="778027"/>
                  </a:lnTo>
                  <a:lnTo>
                    <a:pt x="3885717" y="718718"/>
                  </a:lnTo>
                  <a:lnTo>
                    <a:pt x="3878872" y="700722"/>
                  </a:lnTo>
                  <a:lnTo>
                    <a:pt x="3875646" y="690372"/>
                  </a:lnTo>
                  <a:lnTo>
                    <a:pt x="3865397" y="665276"/>
                  </a:lnTo>
                  <a:lnTo>
                    <a:pt x="3845890" y="613981"/>
                  </a:lnTo>
                  <a:lnTo>
                    <a:pt x="3835615" y="592340"/>
                  </a:lnTo>
                  <a:lnTo>
                    <a:pt x="3830624" y="580110"/>
                  </a:lnTo>
                  <a:lnTo>
                    <a:pt x="3819385" y="558126"/>
                  </a:lnTo>
                  <a:lnTo>
                    <a:pt x="3798481" y="514070"/>
                  </a:lnTo>
                  <a:lnTo>
                    <a:pt x="3784155" y="489229"/>
                  </a:lnTo>
                  <a:lnTo>
                    <a:pt x="3777132" y="475500"/>
                  </a:lnTo>
                  <a:lnTo>
                    <a:pt x="3765435" y="456793"/>
                  </a:lnTo>
                  <a:lnTo>
                    <a:pt x="3743871" y="419417"/>
                  </a:lnTo>
                  <a:lnTo>
                    <a:pt x="3724897" y="391922"/>
                  </a:lnTo>
                  <a:lnTo>
                    <a:pt x="3715626" y="377101"/>
                  </a:lnTo>
                  <a:lnTo>
                    <a:pt x="3703993" y="361645"/>
                  </a:lnTo>
                  <a:lnTo>
                    <a:pt x="3682491" y="330492"/>
                  </a:lnTo>
                  <a:lnTo>
                    <a:pt x="3658273" y="300913"/>
                  </a:lnTo>
                  <a:lnTo>
                    <a:pt x="3646627" y="285457"/>
                  </a:lnTo>
                  <a:lnTo>
                    <a:pt x="3635489" y="273088"/>
                  </a:lnTo>
                  <a:lnTo>
                    <a:pt x="3614737" y="247751"/>
                  </a:lnTo>
                  <a:lnTo>
                    <a:pt x="3584663" y="216700"/>
                  </a:lnTo>
                  <a:lnTo>
                    <a:pt x="3570617" y="201117"/>
                  </a:lnTo>
                  <a:lnTo>
                    <a:pt x="3560381" y="191630"/>
                  </a:lnTo>
                  <a:lnTo>
                    <a:pt x="3541014" y="171627"/>
                  </a:lnTo>
                  <a:lnTo>
                    <a:pt x="3504425" y="139763"/>
                  </a:lnTo>
                  <a:lnTo>
                    <a:pt x="3488105" y="124637"/>
                  </a:lnTo>
                  <a:lnTo>
                    <a:pt x="3479139" y="117754"/>
                  </a:lnTo>
                  <a:lnTo>
                    <a:pt x="3461715" y="102577"/>
                  </a:lnTo>
                  <a:lnTo>
                    <a:pt x="3417760" y="70561"/>
                  </a:lnTo>
                  <a:lnTo>
                    <a:pt x="3399561" y="56578"/>
                  </a:lnTo>
                  <a:lnTo>
                    <a:pt x="3392208" y="51955"/>
                  </a:lnTo>
                  <a:lnTo>
                    <a:pt x="3377272" y="41084"/>
                  </a:lnTo>
                  <a:lnTo>
                    <a:pt x="3324605" y="9474"/>
                  </a:lnTo>
                  <a:lnTo>
                    <a:pt x="3309533" y="0"/>
                  </a:lnTo>
                  <a:close/>
                </a:path>
              </a:pathLst>
            </a:custGeom>
            <a:solidFill>
              <a:srgbClr val="1D3166"/>
            </a:solidFill>
          </p:spPr>
          <p:txBody>
            <a:bodyPr wrap="square" lIns="0" tIns="0" rIns="0" bIns="0" rtlCol="0"/>
            <a:lstStyle/>
            <a:p>
              <a:endParaRPr/>
            </a:p>
          </p:txBody>
        </p:sp>
        <p:sp>
          <p:nvSpPr>
            <p:cNvPr id="5" name="object 5"/>
            <p:cNvSpPr/>
            <p:nvPr/>
          </p:nvSpPr>
          <p:spPr>
            <a:xfrm>
              <a:off x="794083" y="1542427"/>
              <a:ext cx="2390140" cy="1328420"/>
            </a:xfrm>
            <a:custGeom>
              <a:avLst/>
              <a:gdLst/>
              <a:ahLst/>
              <a:cxnLst/>
              <a:rect l="l" t="t" r="r" b="b"/>
              <a:pathLst>
                <a:path w="2390140" h="1328420">
                  <a:moveTo>
                    <a:pt x="2390123" y="0"/>
                  </a:moveTo>
                  <a:lnTo>
                    <a:pt x="0" y="0"/>
                  </a:lnTo>
                  <a:lnTo>
                    <a:pt x="0" y="1328127"/>
                  </a:lnTo>
                  <a:lnTo>
                    <a:pt x="2390123" y="1328127"/>
                  </a:lnTo>
                  <a:lnTo>
                    <a:pt x="2390123" y="0"/>
                  </a:lnTo>
                  <a:close/>
                </a:path>
              </a:pathLst>
            </a:custGeom>
            <a:solidFill>
              <a:srgbClr val="FEB813"/>
            </a:solidFill>
          </p:spPr>
          <p:txBody>
            <a:bodyPr wrap="square" lIns="0" tIns="0" rIns="0" bIns="0" rtlCol="0"/>
            <a:lstStyle/>
            <a:p>
              <a:endParaRPr/>
            </a:p>
          </p:txBody>
        </p:sp>
      </p:grpSp>
      <p:sp>
        <p:nvSpPr>
          <p:cNvPr id="6" name="object 6"/>
          <p:cNvSpPr txBox="1"/>
          <p:nvPr/>
        </p:nvSpPr>
        <p:spPr>
          <a:xfrm>
            <a:off x="794083" y="1542427"/>
            <a:ext cx="2390140" cy="1328420"/>
          </a:xfrm>
          <a:prstGeom prst="rect">
            <a:avLst/>
          </a:prstGeom>
          <a:ln w="12700">
            <a:solidFill>
              <a:srgbClr val="2F528F"/>
            </a:solidFill>
          </a:ln>
        </p:spPr>
        <p:txBody>
          <a:bodyPr vert="horz" wrap="square" lIns="0" tIns="44450" rIns="0" bIns="0" rtlCol="0">
            <a:spAutoFit/>
          </a:bodyPr>
          <a:lstStyle/>
          <a:p>
            <a:pPr marL="222250" marR="214629" indent="-635" algn="ctr">
              <a:lnSpc>
                <a:spcPct val="100800"/>
              </a:lnSpc>
              <a:spcBef>
                <a:spcPts val="350"/>
              </a:spcBef>
            </a:pPr>
            <a:r>
              <a:rPr sz="1600" spc="30" dirty="0">
                <a:solidFill>
                  <a:srgbClr val="1D3166"/>
                </a:solidFill>
                <a:latin typeface="Verdana"/>
                <a:cs typeface="Verdana"/>
              </a:rPr>
              <a:t>P</a:t>
            </a:r>
            <a:r>
              <a:rPr sz="1600" spc="25" dirty="0">
                <a:solidFill>
                  <a:srgbClr val="1D3166"/>
                </a:solidFill>
                <a:latin typeface="Verdana"/>
                <a:cs typeface="Verdana"/>
              </a:rPr>
              <a:t>e</a:t>
            </a:r>
            <a:r>
              <a:rPr sz="1600" spc="-45" dirty="0">
                <a:solidFill>
                  <a:srgbClr val="1D3166"/>
                </a:solidFill>
                <a:latin typeface="Verdana"/>
                <a:cs typeface="Verdana"/>
              </a:rPr>
              <a:t>n</a:t>
            </a:r>
            <a:r>
              <a:rPr sz="1600" spc="70" dirty="0">
                <a:solidFill>
                  <a:srgbClr val="1D3166"/>
                </a:solidFill>
                <a:latin typeface="Verdana"/>
                <a:cs typeface="Verdana"/>
              </a:rPr>
              <a:t>g</a:t>
            </a:r>
            <a:r>
              <a:rPr sz="1600" spc="120" dirty="0">
                <a:solidFill>
                  <a:srgbClr val="1D3166"/>
                </a:solidFill>
                <a:latin typeface="Verdana"/>
                <a:cs typeface="Verdana"/>
              </a:rPr>
              <a:t>a</a:t>
            </a:r>
            <a:r>
              <a:rPr sz="1600" spc="10" dirty="0">
                <a:solidFill>
                  <a:srgbClr val="1D3166"/>
                </a:solidFill>
                <a:latin typeface="Verdana"/>
                <a:cs typeface="Verdana"/>
              </a:rPr>
              <a:t>w</a:t>
            </a:r>
            <a:r>
              <a:rPr sz="1600" spc="120" dirty="0">
                <a:solidFill>
                  <a:srgbClr val="1D3166"/>
                </a:solidFill>
                <a:latin typeface="Verdana"/>
                <a:cs typeface="Verdana"/>
              </a:rPr>
              <a:t>a</a:t>
            </a:r>
            <a:r>
              <a:rPr sz="1600" spc="-215" dirty="0">
                <a:solidFill>
                  <a:srgbClr val="1D3166"/>
                </a:solidFill>
                <a:latin typeface="Verdana"/>
                <a:cs typeface="Verdana"/>
              </a:rPr>
              <a:t>s</a:t>
            </a:r>
            <a:r>
              <a:rPr sz="1600" spc="120" dirty="0">
                <a:solidFill>
                  <a:srgbClr val="1D3166"/>
                </a:solidFill>
                <a:latin typeface="Verdana"/>
                <a:cs typeface="Verdana"/>
              </a:rPr>
              <a:t>a</a:t>
            </a:r>
            <a:r>
              <a:rPr sz="1600" spc="-40" dirty="0">
                <a:solidFill>
                  <a:srgbClr val="1D3166"/>
                </a:solidFill>
                <a:latin typeface="Verdana"/>
                <a:cs typeface="Verdana"/>
              </a:rPr>
              <a:t>n</a:t>
            </a:r>
            <a:r>
              <a:rPr sz="1600" spc="-130" dirty="0">
                <a:solidFill>
                  <a:srgbClr val="1D3166"/>
                </a:solidFill>
                <a:latin typeface="Verdana"/>
                <a:cs typeface="Verdana"/>
              </a:rPr>
              <a:t> </a:t>
            </a:r>
            <a:r>
              <a:rPr sz="1600" spc="-95" dirty="0">
                <a:solidFill>
                  <a:srgbClr val="1D3166"/>
                </a:solidFill>
                <a:latin typeface="Verdana"/>
                <a:cs typeface="Verdana"/>
              </a:rPr>
              <a:t>r</a:t>
            </a:r>
            <a:r>
              <a:rPr sz="1600" spc="-145" dirty="0">
                <a:solidFill>
                  <a:srgbClr val="1D3166"/>
                </a:solidFill>
                <a:latin typeface="Verdana"/>
                <a:cs typeface="Verdana"/>
              </a:rPr>
              <a:t>u</a:t>
            </a:r>
            <a:r>
              <a:rPr sz="1600" spc="-100" dirty="0">
                <a:solidFill>
                  <a:srgbClr val="1D3166"/>
                </a:solidFill>
                <a:latin typeface="Verdana"/>
                <a:cs typeface="Verdana"/>
              </a:rPr>
              <a:t>t</a:t>
            </a:r>
            <a:r>
              <a:rPr sz="1600" spc="-120" dirty="0">
                <a:solidFill>
                  <a:srgbClr val="1D3166"/>
                </a:solidFill>
                <a:latin typeface="Verdana"/>
                <a:cs typeface="Verdana"/>
              </a:rPr>
              <a:t>i</a:t>
            </a:r>
            <a:r>
              <a:rPr sz="1600" spc="-30" dirty="0">
                <a:solidFill>
                  <a:srgbClr val="1D3166"/>
                </a:solidFill>
                <a:latin typeface="Verdana"/>
                <a:cs typeface="Verdana"/>
              </a:rPr>
              <a:t>n  </a:t>
            </a:r>
            <a:r>
              <a:rPr sz="1600" spc="-15" dirty="0">
                <a:solidFill>
                  <a:srgbClr val="1D3166"/>
                </a:solidFill>
                <a:latin typeface="Verdana"/>
                <a:cs typeface="Verdana"/>
              </a:rPr>
              <a:t>d</a:t>
            </a:r>
            <a:r>
              <a:rPr sz="1600" spc="-5" dirty="0">
                <a:solidFill>
                  <a:srgbClr val="1D3166"/>
                </a:solidFill>
                <a:latin typeface="Verdana"/>
                <a:cs typeface="Verdana"/>
              </a:rPr>
              <a:t>i</a:t>
            </a:r>
            <a:r>
              <a:rPr sz="1600" spc="-114" dirty="0">
                <a:solidFill>
                  <a:srgbClr val="1D3166"/>
                </a:solidFill>
                <a:latin typeface="Verdana"/>
                <a:cs typeface="Verdana"/>
              </a:rPr>
              <a:t>l</a:t>
            </a:r>
            <a:r>
              <a:rPr sz="1600" spc="120" dirty="0">
                <a:solidFill>
                  <a:srgbClr val="1D3166"/>
                </a:solidFill>
                <a:latin typeface="Verdana"/>
                <a:cs typeface="Verdana"/>
              </a:rPr>
              <a:t>a</a:t>
            </a:r>
            <a:r>
              <a:rPr sz="1600" spc="-150" dirty="0">
                <a:solidFill>
                  <a:srgbClr val="1D3166"/>
                </a:solidFill>
                <a:latin typeface="Verdana"/>
                <a:cs typeface="Verdana"/>
              </a:rPr>
              <a:t>k</a:t>
            </a:r>
            <a:r>
              <a:rPr sz="1600" spc="-40" dirty="0">
                <a:solidFill>
                  <a:srgbClr val="1D3166"/>
                </a:solidFill>
                <a:latin typeface="Verdana"/>
                <a:cs typeface="Verdana"/>
              </a:rPr>
              <a:t>u</a:t>
            </a:r>
            <a:r>
              <a:rPr sz="1600" spc="-150" dirty="0">
                <a:solidFill>
                  <a:srgbClr val="1D3166"/>
                </a:solidFill>
                <a:latin typeface="Verdana"/>
                <a:cs typeface="Verdana"/>
              </a:rPr>
              <a:t>k</a:t>
            </a:r>
            <a:r>
              <a:rPr sz="1600" spc="120" dirty="0">
                <a:solidFill>
                  <a:srgbClr val="1D3166"/>
                </a:solidFill>
                <a:latin typeface="Verdana"/>
                <a:cs typeface="Verdana"/>
              </a:rPr>
              <a:t>a</a:t>
            </a:r>
            <a:r>
              <a:rPr sz="1600" spc="-40" dirty="0">
                <a:solidFill>
                  <a:srgbClr val="1D3166"/>
                </a:solidFill>
                <a:latin typeface="Verdana"/>
                <a:cs typeface="Verdana"/>
              </a:rPr>
              <a:t>n</a:t>
            </a:r>
            <a:r>
              <a:rPr sz="1600" spc="-130" dirty="0">
                <a:solidFill>
                  <a:srgbClr val="1D3166"/>
                </a:solidFill>
                <a:latin typeface="Verdana"/>
                <a:cs typeface="Verdana"/>
              </a:rPr>
              <a:t> </a:t>
            </a:r>
            <a:r>
              <a:rPr sz="1600" spc="-10" dirty="0">
                <a:solidFill>
                  <a:srgbClr val="1D3166"/>
                </a:solidFill>
                <a:latin typeface="Verdana"/>
                <a:cs typeface="Verdana"/>
              </a:rPr>
              <a:t>te</a:t>
            </a:r>
            <a:r>
              <a:rPr sz="1600" spc="-200" dirty="0">
                <a:solidFill>
                  <a:srgbClr val="1D3166"/>
                </a:solidFill>
                <a:latin typeface="Verdana"/>
                <a:cs typeface="Verdana"/>
              </a:rPr>
              <a:t>r</a:t>
            </a:r>
            <a:r>
              <a:rPr sz="1600" spc="-40" dirty="0">
                <a:solidFill>
                  <a:srgbClr val="1D3166"/>
                </a:solidFill>
                <a:latin typeface="Verdana"/>
                <a:cs typeface="Verdana"/>
              </a:rPr>
              <a:t>h</a:t>
            </a:r>
            <a:r>
              <a:rPr sz="1600" spc="100" dirty="0">
                <a:solidFill>
                  <a:srgbClr val="1D3166"/>
                </a:solidFill>
                <a:latin typeface="Verdana"/>
                <a:cs typeface="Verdana"/>
              </a:rPr>
              <a:t>a</a:t>
            </a:r>
            <a:r>
              <a:rPr sz="1600" spc="114" dirty="0">
                <a:solidFill>
                  <a:srgbClr val="1D3166"/>
                </a:solidFill>
                <a:latin typeface="Verdana"/>
                <a:cs typeface="Verdana"/>
              </a:rPr>
              <a:t>d</a:t>
            </a:r>
            <a:r>
              <a:rPr sz="1600" spc="75" dirty="0">
                <a:solidFill>
                  <a:srgbClr val="1D3166"/>
                </a:solidFill>
                <a:latin typeface="Verdana"/>
                <a:cs typeface="Verdana"/>
              </a:rPr>
              <a:t>ap  </a:t>
            </a:r>
            <a:r>
              <a:rPr sz="1600" b="1" spc="10" dirty="0">
                <a:solidFill>
                  <a:srgbClr val="1D3166"/>
                </a:solidFill>
                <a:latin typeface="Tahoma"/>
                <a:cs typeface="Tahoma"/>
              </a:rPr>
              <a:t>penyelenggaraan </a:t>
            </a:r>
            <a:r>
              <a:rPr sz="1600" b="1" spc="15" dirty="0">
                <a:solidFill>
                  <a:srgbClr val="1D3166"/>
                </a:solidFill>
                <a:latin typeface="Tahoma"/>
                <a:cs typeface="Tahoma"/>
              </a:rPr>
              <a:t> </a:t>
            </a:r>
            <a:r>
              <a:rPr sz="1600" b="1" spc="5" dirty="0">
                <a:solidFill>
                  <a:srgbClr val="1D3166"/>
                </a:solidFill>
                <a:latin typeface="Tahoma"/>
                <a:cs typeface="Tahoma"/>
              </a:rPr>
              <a:t>Jasa</a:t>
            </a:r>
            <a:r>
              <a:rPr sz="1600" b="1" spc="-25" dirty="0">
                <a:solidFill>
                  <a:srgbClr val="1D3166"/>
                </a:solidFill>
                <a:latin typeface="Tahoma"/>
                <a:cs typeface="Tahoma"/>
              </a:rPr>
              <a:t> </a:t>
            </a:r>
            <a:r>
              <a:rPr sz="1600" b="1" spc="-100" dirty="0">
                <a:solidFill>
                  <a:srgbClr val="1D3166"/>
                </a:solidFill>
                <a:latin typeface="Tahoma"/>
                <a:cs typeface="Tahoma"/>
              </a:rPr>
              <a:t>Konstruksi</a:t>
            </a:r>
            <a:r>
              <a:rPr sz="1600" b="1" spc="55" dirty="0">
                <a:solidFill>
                  <a:srgbClr val="1D3166"/>
                </a:solidFill>
                <a:latin typeface="Tahoma"/>
                <a:cs typeface="Tahoma"/>
              </a:rPr>
              <a:t> </a:t>
            </a:r>
            <a:r>
              <a:rPr sz="1600" b="1" spc="-135" dirty="0">
                <a:solidFill>
                  <a:srgbClr val="1D3166"/>
                </a:solidFill>
                <a:latin typeface="Tahoma"/>
                <a:cs typeface="Tahoma"/>
              </a:rPr>
              <a:t>:</a:t>
            </a:r>
            <a:endParaRPr sz="1600">
              <a:latin typeface="Tahoma"/>
              <a:cs typeface="Tahoma"/>
            </a:endParaRPr>
          </a:p>
        </p:txBody>
      </p:sp>
      <p:grpSp>
        <p:nvGrpSpPr>
          <p:cNvPr id="7" name="object 7"/>
          <p:cNvGrpSpPr/>
          <p:nvPr/>
        </p:nvGrpSpPr>
        <p:grpSpPr>
          <a:xfrm>
            <a:off x="794086" y="1519008"/>
            <a:ext cx="10923270" cy="2631440"/>
            <a:chOff x="794086" y="1519008"/>
            <a:chExt cx="10923270" cy="2631440"/>
          </a:xfrm>
        </p:grpSpPr>
        <p:sp>
          <p:nvSpPr>
            <p:cNvPr id="8" name="object 8"/>
            <p:cNvSpPr/>
            <p:nvPr/>
          </p:nvSpPr>
          <p:spPr>
            <a:xfrm>
              <a:off x="4300842" y="1542427"/>
              <a:ext cx="2509520" cy="1334135"/>
            </a:xfrm>
            <a:custGeom>
              <a:avLst/>
              <a:gdLst/>
              <a:ahLst/>
              <a:cxnLst/>
              <a:rect l="l" t="t" r="r" b="b"/>
              <a:pathLst>
                <a:path w="2509520" h="1334135">
                  <a:moveTo>
                    <a:pt x="2509024" y="0"/>
                  </a:moveTo>
                  <a:lnTo>
                    <a:pt x="0" y="0"/>
                  </a:lnTo>
                  <a:lnTo>
                    <a:pt x="0" y="1333982"/>
                  </a:lnTo>
                  <a:lnTo>
                    <a:pt x="2509024" y="1333982"/>
                  </a:lnTo>
                  <a:lnTo>
                    <a:pt x="2509024" y="0"/>
                  </a:lnTo>
                  <a:close/>
                </a:path>
              </a:pathLst>
            </a:custGeom>
            <a:solidFill>
              <a:srgbClr val="1D3166"/>
            </a:solidFill>
          </p:spPr>
          <p:txBody>
            <a:bodyPr wrap="square" lIns="0" tIns="0" rIns="0" bIns="0" rtlCol="0"/>
            <a:lstStyle/>
            <a:p>
              <a:endParaRPr/>
            </a:p>
          </p:txBody>
        </p:sp>
        <p:sp>
          <p:nvSpPr>
            <p:cNvPr id="9" name="object 9"/>
            <p:cNvSpPr/>
            <p:nvPr/>
          </p:nvSpPr>
          <p:spPr>
            <a:xfrm>
              <a:off x="3184105" y="2094522"/>
              <a:ext cx="1116965" cy="228600"/>
            </a:xfrm>
            <a:custGeom>
              <a:avLst/>
              <a:gdLst/>
              <a:ahLst/>
              <a:cxnLst/>
              <a:rect l="l" t="t" r="r" b="b"/>
              <a:pathLst>
                <a:path w="1116964" h="228600">
                  <a:moveTo>
                    <a:pt x="888441" y="0"/>
                  </a:moveTo>
                  <a:lnTo>
                    <a:pt x="888242" y="76201"/>
                  </a:lnTo>
                  <a:lnTo>
                    <a:pt x="926337" y="76301"/>
                  </a:lnTo>
                  <a:lnTo>
                    <a:pt x="926134" y="152501"/>
                  </a:lnTo>
                  <a:lnTo>
                    <a:pt x="888043" y="152501"/>
                  </a:lnTo>
                  <a:lnTo>
                    <a:pt x="887844" y="228600"/>
                  </a:lnTo>
                  <a:lnTo>
                    <a:pt x="1041035" y="152501"/>
                  </a:lnTo>
                  <a:lnTo>
                    <a:pt x="926134" y="152501"/>
                  </a:lnTo>
                  <a:lnTo>
                    <a:pt x="1041236" y="152401"/>
                  </a:lnTo>
                  <a:lnTo>
                    <a:pt x="1116736" y="114896"/>
                  </a:lnTo>
                  <a:lnTo>
                    <a:pt x="888441" y="0"/>
                  </a:lnTo>
                  <a:close/>
                </a:path>
                <a:path w="1116964" h="228600">
                  <a:moveTo>
                    <a:pt x="888242" y="76201"/>
                  </a:moveTo>
                  <a:lnTo>
                    <a:pt x="888043" y="152401"/>
                  </a:lnTo>
                  <a:lnTo>
                    <a:pt x="926134" y="152501"/>
                  </a:lnTo>
                  <a:lnTo>
                    <a:pt x="926337" y="76301"/>
                  </a:lnTo>
                  <a:lnTo>
                    <a:pt x="888242" y="76201"/>
                  </a:lnTo>
                  <a:close/>
                </a:path>
                <a:path w="1116964" h="228600">
                  <a:moveTo>
                    <a:pt x="203" y="73875"/>
                  </a:moveTo>
                  <a:lnTo>
                    <a:pt x="0" y="150075"/>
                  </a:lnTo>
                  <a:lnTo>
                    <a:pt x="888043" y="152401"/>
                  </a:lnTo>
                  <a:lnTo>
                    <a:pt x="888242" y="76201"/>
                  </a:lnTo>
                  <a:lnTo>
                    <a:pt x="203" y="73875"/>
                  </a:lnTo>
                  <a:close/>
                </a:path>
              </a:pathLst>
            </a:custGeom>
            <a:solidFill>
              <a:srgbClr val="FEB813"/>
            </a:solidFill>
          </p:spPr>
          <p:txBody>
            <a:bodyPr wrap="square" lIns="0" tIns="0" rIns="0" bIns="0" rtlCol="0"/>
            <a:lstStyle/>
            <a:p>
              <a:endParaRPr/>
            </a:p>
          </p:txBody>
        </p:sp>
        <p:sp>
          <p:nvSpPr>
            <p:cNvPr id="10" name="object 10"/>
            <p:cNvSpPr/>
            <p:nvPr/>
          </p:nvSpPr>
          <p:spPr>
            <a:xfrm>
              <a:off x="6809689" y="1519008"/>
              <a:ext cx="4907280" cy="1375410"/>
            </a:xfrm>
            <a:custGeom>
              <a:avLst/>
              <a:gdLst/>
              <a:ahLst/>
              <a:cxnLst/>
              <a:rect l="l" t="t" r="r" b="b"/>
              <a:pathLst>
                <a:path w="4907280" h="1375410">
                  <a:moveTo>
                    <a:pt x="634466" y="687476"/>
                  </a:moveTo>
                  <a:lnTo>
                    <a:pt x="559168" y="650265"/>
                  </a:lnTo>
                  <a:lnTo>
                    <a:pt x="405345" y="574243"/>
                  </a:lnTo>
                  <a:lnTo>
                    <a:pt x="405688" y="650443"/>
                  </a:lnTo>
                  <a:lnTo>
                    <a:pt x="0" y="652310"/>
                  </a:lnTo>
                  <a:lnTo>
                    <a:pt x="355" y="728510"/>
                  </a:lnTo>
                  <a:lnTo>
                    <a:pt x="406044" y="726643"/>
                  </a:lnTo>
                  <a:lnTo>
                    <a:pt x="406400" y="802830"/>
                  </a:lnTo>
                  <a:lnTo>
                    <a:pt x="634466" y="687476"/>
                  </a:lnTo>
                  <a:close/>
                </a:path>
                <a:path w="4907280" h="1375410">
                  <a:moveTo>
                    <a:pt x="4907191" y="0"/>
                  </a:moveTo>
                  <a:lnTo>
                    <a:pt x="634466" y="0"/>
                  </a:lnTo>
                  <a:lnTo>
                    <a:pt x="634466" y="687476"/>
                  </a:lnTo>
                  <a:lnTo>
                    <a:pt x="634466" y="1374965"/>
                  </a:lnTo>
                  <a:lnTo>
                    <a:pt x="4907191" y="1374965"/>
                  </a:lnTo>
                  <a:lnTo>
                    <a:pt x="4907191" y="0"/>
                  </a:lnTo>
                  <a:close/>
                </a:path>
              </a:pathLst>
            </a:custGeom>
            <a:solidFill>
              <a:srgbClr val="1D3166"/>
            </a:solidFill>
          </p:spPr>
          <p:txBody>
            <a:bodyPr wrap="square" lIns="0" tIns="0" rIns="0" bIns="0" rtlCol="0"/>
            <a:lstStyle/>
            <a:p>
              <a:endParaRPr/>
            </a:p>
          </p:txBody>
        </p:sp>
        <p:sp>
          <p:nvSpPr>
            <p:cNvPr id="11" name="object 11"/>
            <p:cNvSpPr/>
            <p:nvPr/>
          </p:nvSpPr>
          <p:spPr>
            <a:xfrm>
              <a:off x="794086" y="3235566"/>
              <a:ext cx="2390140" cy="914400"/>
            </a:xfrm>
            <a:custGeom>
              <a:avLst/>
              <a:gdLst/>
              <a:ahLst/>
              <a:cxnLst/>
              <a:rect l="l" t="t" r="r" b="b"/>
              <a:pathLst>
                <a:path w="2390140" h="914400">
                  <a:moveTo>
                    <a:pt x="2390120" y="0"/>
                  </a:moveTo>
                  <a:lnTo>
                    <a:pt x="0" y="0"/>
                  </a:lnTo>
                  <a:lnTo>
                    <a:pt x="0" y="914272"/>
                  </a:lnTo>
                  <a:lnTo>
                    <a:pt x="2390120" y="914272"/>
                  </a:lnTo>
                  <a:lnTo>
                    <a:pt x="2390120" y="0"/>
                  </a:lnTo>
                  <a:close/>
                </a:path>
              </a:pathLst>
            </a:custGeom>
            <a:solidFill>
              <a:srgbClr val="FEB813"/>
            </a:solidFill>
          </p:spPr>
          <p:txBody>
            <a:bodyPr wrap="square" lIns="0" tIns="0" rIns="0" bIns="0" rtlCol="0"/>
            <a:lstStyle/>
            <a:p>
              <a:endParaRPr/>
            </a:p>
          </p:txBody>
        </p:sp>
      </p:grpSp>
      <p:sp>
        <p:nvSpPr>
          <p:cNvPr id="12" name="object 12"/>
          <p:cNvSpPr txBox="1"/>
          <p:nvPr/>
        </p:nvSpPr>
        <p:spPr>
          <a:xfrm>
            <a:off x="1382712" y="3557523"/>
            <a:ext cx="1214120" cy="269240"/>
          </a:xfrm>
          <a:prstGeom prst="rect">
            <a:avLst/>
          </a:prstGeom>
        </p:spPr>
        <p:txBody>
          <a:bodyPr vert="horz" wrap="square" lIns="0" tIns="12700" rIns="0" bIns="0" rtlCol="0">
            <a:spAutoFit/>
          </a:bodyPr>
          <a:lstStyle/>
          <a:p>
            <a:pPr marL="12700">
              <a:lnSpc>
                <a:spcPct val="100000"/>
              </a:lnSpc>
              <a:spcBef>
                <a:spcPts val="100"/>
              </a:spcBef>
            </a:pPr>
            <a:r>
              <a:rPr sz="1600" spc="-110" dirty="0">
                <a:solidFill>
                  <a:srgbClr val="052F57"/>
                </a:solidFill>
                <a:latin typeface="Verdana"/>
                <a:cs typeface="Verdana"/>
              </a:rPr>
              <a:t>T</a:t>
            </a:r>
            <a:r>
              <a:rPr sz="1600" spc="-114" dirty="0">
                <a:solidFill>
                  <a:srgbClr val="052F57"/>
                </a:solidFill>
                <a:latin typeface="Verdana"/>
                <a:cs typeface="Verdana"/>
              </a:rPr>
              <a:t>e</a:t>
            </a:r>
            <a:r>
              <a:rPr sz="1600" spc="-150" dirty="0">
                <a:solidFill>
                  <a:srgbClr val="052F57"/>
                </a:solidFill>
                <a:latin typeface="Verdana"/>
                <a:cs typeface="Verdana"/>
              </a:rPr>
              <a:t>r</a:t>
            </a:r>
            <a:r>
              <a:rPr sz="1600" spc="-145" dirty="0">
                <a:solidFill>
                  <a:srgbClr val="052F57"/>
                </a:solidFill>
                <a:latin typeface="Verdana"/>
                <a:cs typeface="Verdana"/>
              </a:rPr>
              <a:t>t</a:t>
            </a:r>
            <a:r>
              <a:rPr sz="1600" spc="-120" dirty="0">
                <a:solidFill>
                  <a:srgbClr val="052F57"/>
                </a:solidFill>
                <a:latin typeface="Verdana"/>
                <a:cs typeface="Verdana"/>
              </a:rPr>
              <a:t>i</a:t>
            </a:r>
            <a:r>
              <a:rPr sz="1600" spc="90" dirty="0">
                <a:solidFill>
                  <a:srgbClr val="052F57"/>
                </a:solidFill>
                <a:latin typeface="Verdana"/>
                <a:cs typeface="Verdana"/>
              </a:rPr>
              <a:t>b</a:t>
            </a:r>
            <a:r>
              <a:rPr sz="1600" spc="-130" dirty="0">
                <a:solidFill>
                  <a:srgbClr val="052F57"/>
                </a:solidFill>
                <a:latin typeface="Verdana"/>
                <a:cs typeface="Verdana"/>
              </a:rPr>
              <a:t> us</a:t>
            </a:r>
            <a:r>
              <a:rPr sz="1600" spc="120" dirty="0">
                <a:solidFill>
                  <a:srgbClr val="052F57"/>
                </a:solidFill>
                <a:latin typeface="Verdana"/>
                <a:cs typeface="Verdana"/>
              </a:rPr>
              <a:t>a</a:t>
            </a:r>
            <a:r>
              <a:rPr sz="1600" spc="-45" dirty="0">
                <a:solidFill>
                  <a:srgbClr val="052F57"/>
                </a:solidFill>
                <a:latin typeface="Verdana"/>
                <a:cs typeface="Verdana"/>
              </a:rPr>
              <a:t>h</a:t>
            </a:r>
            <a:r>
              <a:rPr sz="1600" spc="130" dirty="0">
                <a:solidFill>
                  <a:srgbClr val="052F57"/>
                </a:solidFill>
                <a:latin typeface="Verdana"/>
                <a:cs typeface="Verdana"/>
              </a:rPr>
              <a:t>a</a:t>
            </a:r>
            <a:endParaRPr sz="1600">
              <a:latin typeface="Verdana"/>
              <a:cs typeface="Verdana"/>
            </a:endParaRPr>
          </a:p>
        </p:txBody>
      </p:sp>
      <p:sp>
        <p:nvSpPr>
          <p:cNvPr id="13" name="object 13"/>
          <p:cNvSpPr/>
          <p:nvPr/>
        </p:nvSpPr>
        <p:spPr>
          <a:xfrm>
            <a:off x="794083" y="4213072"/>
            <a:ext cx="2390140" cy="1104265"/>
          </a:xfrm>
          <a:custGeom>
            <a:avLst/>
            <a:gdLst/>
            <a:ahLst/>
            <a:cxnLst/>
            <a:rect l="l" t="t" r="r" b="b"/>
            <a:pathLst>
              <a:path w="2390140" h="1104264">
                <a:moveTo>
                  <a:pt x="2390123" y="0"/>
                </a:moveTo>
                <a:lnTo>
                  <a:pt x="0" y="0"/>
                </a:lnTo>
                <a:lnTo>
                  <a:pt x="0" y="1103744"/>
                </a:lnTo>
                <a:lnTo>
                  <a:pt x="2390123" y="1103744"/>
                </a:lnTo>
                <a:lnTo>
                  <a:pt x="2390123" y="0"/>
                </a:lnTo>
                <a:close/>
              </a:path>
            </a:pathLst>
          </a:custGeom>
          <a:solidFill>
            <a:srgbClr val="FEB813"/>
          </a:solidFill>
        </p:spPr>
        <p:txBody>
          <a:bodyPr wrap="square" lIns="0" tIns="0" rIns="0" bIns="0" rtlCol="0"/>
          <a:lstStyle/>
          <a:p>
            <a:endParaRPr/>
          </a:p>
        </p:txBody>
      </p:sp>
      <p:sp>
        <p:nvSpPr>
          <p:cNvPr id="14" name="object 14"/>
          <p:cNvSpPr txBox="1"/>
          <p:nvPr/>
        </p:nvSpPr>
        <p:spPr>
          <a:xfrm>
            <a:off x="1073950" y="4508500"/>
            <a:ext cx="1830705" cy="510540"/>
          </a:xfrm>
          <a:prstGeom prst="rect">
            <a:avLst/>
          </a:prstGeom>
        </p:spPr>
        <p:txBody>
          <a:bodyPr vert="horz" wrap="square" lIns="0" tIns="22860" rIns="0" bIns="0" rtlCol="0">
            <a:spAutoFit/>
          </a:bodyPr>
          <a:lstStyle/>
          <a:p>
            <a:pPr marL="12700" marR="5080" indent="638175">
              <a:lnSpc>
                <a:spcPts val="1900"/>
              </a:lnSpc>
              <a:spcBef>
                <a:spcPts val="180"/>
              </a:spcBef>
            </a:pPr>
            <a:r>
              <a:rPr sz="1600" spc="-90" dirty="0">
                <a:solidFill>
                  <a:srgbClr val="052F57"/>
                </a:solidFill>
                <a:latin typeface="Verdana"/>
                <a:cs typeface="Verdana"/>
              </a:rPr>
              <a:t>Tertib </a:t>
            </a:r>
            <a:r>
              <a:rPr sz="1600" spc="-85" dirty="0">
                <a:solidFill>
                  <a:srgbClr val="052F57"/>
                </a:solidFill>
                <a:latin typeface="Verdana"/>
                <a:cs typeface="Verdana"/>
              </a:rPr>
              <a:t> </a:t>
            </a:r>
            <a:r>
              <a:rPr sz="1600" spc="85" dirty="0">
                <a:solidFill>
                  <a:srgbClr val="052F57"/>
                </a:solidFill>
                <a:latin typeface="Verdana"/>
                <a:cs typeface="Verdana"/>
              </a:rPr>
              <a:t>pe</a:t>
            </a:r>
            <a:r>
              <a:rPr sz="1600" spc="-45" dirty="0">
                <a:solidFill>
                  <a:srgbClr val="052F57"/>
                </a:solidFill>
                <a:latin typeface="Verdana"/>
                <a:cs typeface="Verdana"/>
              </a:rPr>
              <a:t>n</a:t>
            </a:r>
            <a:r>
              <a:rPr sz="1600" spc="-90" dirty="0">
                <a:solidFill>
                  <a:srgbClr val="052F57"/>
                </a:solidFill>
                <a:latin typeface="Verdana"/>
                <a:cs typeface="Verdana"/>
              </a:rPr>
              <a:t>y</a:t>
            </a:r>
            <a:r>
              <a:rPr sz="1600" spc="80" dirty="0">
                <a:solidFill>
                  <a:srgbClr val="052F57"/>
                </a:solidFill>
                <a:latin typeface="Verdana"/>
                <a:cs typeface="Verdana"/>
              </a:rPr>
              <a:t>e</a:t>
            </a:r>
            <a:r>
              <a:rPr sz="1600" spc="-120" dirty="0">
                <a:solidFill>
                  <a:srgbClr val="052F57"/>
                </a:solidFill>
                <a:latin typeface="Verdana"/>
                <a:cs typeface="Verdana"/>
              </a:rPr>
              <a:t>l</a:t>
            </a:r>
            <a:r>
              <a:rPr sz="1600" spc="80" dirty="0">
                <a:solidFill>
                  <a:srgbClr val="052F57"/>
                </a:solidFill>
                <a:latin typeface="Verdana"/>
                <a:cs typeface="Verdana"/>
              </a:rPr>
              <a:t>e</a:t>
            </a:r>
            <a:r>
              <a:rPr sz="1600" spc="-45" dirty="0">
                <a:solidFill>
                  <a:srgbClr val="052F57"/>
                </a:solidFill>
                <a:latin typeface="Verdana"/>
                <a:cs typeface="Verdana"/>
              </a:rPr>
              <a:t>n</a:t>
            </a:r>
            <a:r>
              <a:rPr sz="1600" spc="70" dirty="0">
                <a:solidFill>
                  <a:srgbClr val="052F57"/>
                </a:solidFill>
                <a:latin typeface="Verdana"/>
                <a:cs typeface="Verdana"/>
              </a:rPr>
              <a:t>gg</a:t>
            </a:r>
            <a:r>
              <a:rPr sz="1600" spc="120" dirty="0">
                <a:solidFill>
                  <a:srgbClr val="052F57"/>
                </a:solidFill>
                <a:latin typeface="Verdana"/>
                <a:cs typeface="Verdana"/>
              </a:rPr>
              <a:t>a</a:t>
            </a:r>
            <a:r>
              <a:rPr sz="1600" spc="-200" dirty="0">
                <a:solidFill>
                  <a:srgbClr val="052F57"/>
                </a:solidFill>
                <a:latin typeface="Verdana"/>
                <a:cs typeface="Verdana"/>
              </a:rPr>
              <a:t>r</a:t>
            </a:r>
            <a:r>
              <a:rPr sz="1600" spc="120" dirty="0">
                <a:solidFill>
                  <a:srgbClr val="052F57"/>
                </a:solidFill>
                <a:latin typeface="Verdana"/>
                <a:cs typeface="Verdana"/>
              </a:rPr>
              <a:t>aa</a:t>
            </a:r>
            <a:r>
              <a:rPr sz="1600" spc="-40" dirty="0">
                <a:solidFill>
                  <a:srgbClr val="052F57"/>
                </a:solidFill>
                <a:latin typeface="Verdana"/>
                <a:cs typeface="Verdana"/>
              </a:rPr>
              <a:t>n</a:t>
            </a:r>
            <a:endParaRPr sz="1600">
              <a:latin typeface="Verdana"/>
              <a:cs typeface="Verdana"/>
            </a:endParaRPr>
          </a:p>
        </p:txBody>
      </p:sp>
      <p:sp>
        <p:nvSpPr>
          <p:cNvPr id="15" name="object 15"/>
          <p:cNvSpPr/>
          <p:nvPr/>
        </p:nvSpPr>
        <p:spPr>
          <a:xfrm>
            <a:off x="794083" y="5405056"/>
            <a:ext cx="2390140" cy="1254760"/>
          </a:xfrm>
          <a:custGeom>
            <a:avLst/>
            <a:gdLst/>
            <a:ahLst/>
            <a:cxnLst/>
            <a:rect l="l" t="t" r="r" b="b"/>
            <a:pathLst>
              <a:path w="2390140" h="1254759">
                <a:moveTo>
                  <a:pt x="2390123" y="0"/>
                </a:moveTo>
                <a:lnTo>
                  <a:pt x="0" y="0"/>
                </a:lnTo>
                <a:lnTo>
                  <a:pt x="0" y="1254274"/>
                </a:lnTo>
                <a:lnTo>
                  <a:pt x="2390123" y="1254274"/>
                </a:lnTo>
                <a:lnTo>
                  <a:pt x="2390123" y="0"/>
                </a:lnTo>
                <a:close/>
              </a:path>
            </a:pathLst>
          </a:custGeom>
          <a:solidFill>
            <a:srgbClr val="FEB813"/>
          </a:solidFill>
        </p:spPr>
        <p:txBody>
          <a:bodyPr wrap="square" lIns="0" tIns="0" rIns="0" bIns="0" rtlCol="0"/>
          <a:lstStyle/>
          <a:p>
            <a:endParaRPr/>
          </a:p>
        </p:txBody>
      </p:sp>
      <p:sp>
        <p:nvSpPr>
          <p:cNvPr id="16" name="object 16"/>
          <p:cNvSpPr txBox="1"/>
          <p:nvPr/>
        </p:nvSpPr>
        <p:spPr>
          <a:xfrm>
            <a:off x="996956" y="5898388"/>
            <a:ext cx="1985010" cy="269240"/>
          </a:xfrm>
          <a:prstGeom prst="rect">
            <a:avLst/>
          </a:prstGeom>
        </p:spPr>
        <p:txBody>
          <a:bodyPr vert="horz" wrap="square" lIns="0" tIns="12700" rIns="0" bIns="0" rtlCol="0">
            <a:spAutoFit/>
          </a:bodyPr>
          <a:lstStyle/>
          <a:p>
            <a:pPr marL="12700">
              <a:lnSpc>
                <a:spcPct val="100000"/>
              </a:lnSpc>
              <a:spcBef>
                <a:spcPts val="100"/>
              </a:spcBef>
            </a:pPr>
            <a:r>
              <a:rPr sz="1600" spc="-110" dirty="0">
                <a:solidFill>
                  <a:srgbClr val="052F57"/>
                </a:solidFill>
                <a:latin typeface="Verdana"/>
                <a:cs typeface="Verdana"/>
              </a:rPr>
              <a:t>T</a:t>
            </a:r>
            <a:r>
              <a:rPr sz="1600" spc="-114" dirty="0">
                <a:solidFill>
                  <a:srgbClr val="052F57"/>
                </a:solidFill>
                <a:latin typeface="Verdana"/>
                <a:cs typeface="Verdana"/>
              </a:rPr>
              <a:t>e</a:t>
            </a:r>
            <a:r>
              <a:rPr sz="1600" spc="-150" dirty="0">
                <a:solidFill>
                  <a:srgbClr val="052F57"/>
                </a:solidFill>
                <a:latin typeface="Verdana"/>
                <a:cs typeface="Verdana"/>
              </a:rPr>
              <a:t>r</a:t>
            </a:r>
            <a:r>
              <a:rPr sz="1600" spc="-145" dirty="0">
                <a:solidFill>
                  <a:srgbClr val="052F57"/>
                </a:solidFill>
                <a:latin typeface="Verdana"/>
                <a:cs typeface="Verdana"/>
              </a:rPr>
              <a:t>t</a:t>
            </a:r>
            <a:r>
              <a:rPr sz="1600" spc="-120" dirty="0">
                <a:solidFill>
                  <a:srgbClr val="052F57"/>
                </a:solidFill>
                <a:latin typeface="Verdana"/>
                <a:cs typeface="Verdana"/>
              </a:rPr>
              <a:t>i</a:t>
            </a:r>
            <a:r>
              <a:rPr sz="1600" spc="90" dirty="0">
                <a:solidFill>
                  <a:srgbClr val="052F57"/>
                </a:solidFill>
                <a:latin typeface="Verdana"/>
                <a:cs typeface="Verdana"/>
              </a:rPr>
              <a:t>b</a:t>
            </a:r>
            <a:r>
              <a:rPr sz="1600" spc="-130" dirty="0">
                <a:solidFill>
                  <a:srgbClr val="052F57"/>
                </a:solidFill>
                <a:latin typeface="Verdana"/>
                <a:cs typeface="Verdana"/>
              </a:rPr>
              <a:t> </a:t>
            </a:r>
            <a:r>
              <a:rPr sz="1600" spc="30" dirty="0">
                <a:solidFill>
                  <a:srgbClr val="052F57"/>
                </a:solidFill>
                <a:latin typeface="Verdana"/>
                <a:cs typeface="Verdana"/>
              </a:rPr>
              <a:t>P</a:t>
            </a:r>
            <a:r>
              <a:rPr sz="1600" spc="25" dirty="0">
                <a:solidFill>
                  <a:srgbClr val="052F57"/>
                </a:solidFill>
                <a:latin typeface="Verdana"/>
                <a:cs typeface="Verdana"/>
              </a:rPr>
              <a:t>e</a:t>
            </a:r>
            <a:r>
              <a:rPr sz="1600" spc="-65" dirty="0">
                <a:solidFill>
                  <a:srgbClr val="052F57"/>
                </a:solidFill>
                <a:latin typeface="Verdana"/>
                <a:cs typeface="Verdana"/>
              </a:rPr>
              <a:t>m</a:t>
            </a:r>
            <a:r>
              <a:rPr sz="1600" spc="120" dirty="0">
                <a:solidFill>
                  <a:srgbClr val="052F57"/>
                </a:solidFill>
                <a:latin typeface="Verdana"/>
                <a:cs typeface="Verdana"/>
              </a:rPr>
              <a:t>a</a:t>
            </a:r>
            <a:r>
              <a:rPr sz="1600" spc="-45" dirty="0">
                <a:solidFill>
                  <a:srgbClr val="052F57"/>
                </a:solidFill>
                <a:latin typeface="Verdana"/>
                <a:cs typeface="Verdana"/>
              </a:rPr>
              <a:t>n</a:t>
            </a:r>
            <a:r>
              <a:rPr sz="1600" spc="-70" dirty="0">
                <a:solidFill>
                  <a:srgbClr val="052F57"/>
                </a:solidFill>
                <a:latin typeface="Verdana"/>
                <a:cs typeface="Verdana"/>
              </a:rPr>
              <a:t>f</a:t>
            </a:r>
            <a:r>
              <a:rPr sz="1600" spc="120" dirty="0">
                <a:solidFill>
                  <a:srgbClr val="052F57"/>
                </a:solidFill>
                <a:latin typeface="Verdana"/>
                <a:cs typeface="Verdana"/>
              </a:rPr>
              <a:t>aa</a:t>
            </a:r>
            <a:r>
              <a:rPr sz="1600" spc="-95" dirty="0">
                <a:solidFill>
                  <a:srgbClr val="052F57"/>
                </a:solidFill>
                <a:latin typeface="Verdana"/>
                <a:cs typeface="Verdana"/>
              </a:rPr>
              <a:t>t</a:t>
            </a:r>
            <a:r>
              <a:rPr sz="1600" spc="120" dirty="0">
                <a:solidFill>
                  <a:srgbClr val="052F57"/>
                </a:solidFill>
                <a:latin typeface="Verdana"/>
                <a:cs typeface="Verdana"/>
              </a:rPr>
              <a:t>a</a:t>
            </a:r>
            <a:r>
              <a:rPr sz="1600" spc="-40" dirty="0">
                <a:solidFill>
                  <a:srgbClr val="052F57"/>
                </a:solidFill>
                <a:latin typeface="Verdana"/>
                <a:cs typeface="Verdana"/>
              </a:rPr>
              <a:t>n</a:t>
            </a:r>
            <a:endParaRPr sz="1600">
              <a:latin typeface="Verdana"/>
              <a:cs typeface="Verdana"/>
            </a:endParaRPr>
          </a:p>
        </p:txBody>
      </p:sp>
      <p:graphicFrame>
        <p:nvGraphicFramePr>
          <p:cNvPr id="17" name="object 17"/>
          <p:cNvGraphicFramePr>
            <a:graphicFrameLocks noGrp="1"/>
          </p:cNvGraphicFramePr>
          <p:nvPr/>
        </p:nvGraphicFramePr>
        <p:xfrm>
          <a:off x="7437805" y="1512658"/>
          <a:ext cx="4261485" cy="2707931"/>
        </p:xfrm>
        <a:graphic>
          <a:graphicData uri="http://schemas.openxmlformats.org/drawingml/2006/table">
            <a:tbl>
              <a:tblPr firstRow="1" bandRow="1">
                <a:tableStyleId>{2D5ABB26-0587-4C30-8999-92F81FD0307C}</a:tableStyleId>
              </a:tblPr>
              <a:tblGrid>
                <a:gridCol w="2146300">
                  <a:extLst>
                    <a:ext uri="{9D8B030D-6E8A-4147-A177-3AD203B41FA5}">
                      <a16:colId xmlns:a16="http://schemas.microsoft.com/office/drawing/2014/main" val="20000"/>
                    </a:ext>
                  </a:extLst>
                </a:gridCol>
                <a:gridCol w="2115185">
                  <a:extLst>
                    <a:ext uri="{9D8B030D-6E8A-4147-A177-3AD203B41FA5}">
                      <a16:colId xmlns:a16="http://schemas.microsoft.com/office/drawing/2014/main" val="20001"/>
                    </a:ext>
                  </a:extLst>
                </a:gridCol>
              </a:tblGrid>
              <a:tr h="1374960">
                <a:tc gridSpan="2">
                  <a:txBody>
                    <a:bodyPr/>
                    <a:lstStyle/>
                    <a:p>
                      <a:pPr>
                        <a:lnSpc>
                          <a:spcPct val="100000"/>
                        </a:lnSpc>
                        <a:spcBef>
                          <a:spcPts val="20"/>
                        </a:spcBef>
                      </a:pPr>
                      <a:endParaRPr sz="1550">
                        <a:latin typeface="Times New Roman"/>
                        <a:cs typeface="Times New Roman"/>
                      </a:endParaRPr>
                    </a:p>
                    <a:p>
                      <a:pPr marL="92710" marR="115570" indent="-635" algn="ctr">
                        <a:lnSpc>
                          <a:spcPct val="100000"/>
                        </a:lnSpc>
                      </a:pPr>
                      <a:r>
                        <a:rPr sz="1500" spc="-30" dirty="0">
                          <a:solidFill>
                            <a:srgbClr val="FFFFFF"/>
                          </a:solidFill>
                          <a:latin typeface="Verdana"/>
                          <a:cs typeface="Verdana"/>
                        </a:rPr>
                        <a:t>Pengisian </a:t>
                      </a:r>
                      <a:r>
                        <a:rPr sz="1500" spc="-25" dirty="0">
                          <a:solidFill>
                            <a:srgbClr val="FFFFFF"/>
                          </a:solidFill>
                          <a:latin typeface="Verdana"/>
                          <a:cs typeface="Verdana"/>
                        </a:rPr>
                        <a:t>Daftar </a:t>
                      </a:r>
                      <a:r>
                        <a:rPr sz="1500" spc="-95" dirty="0">
                          <a:solidFill>
                            <a:srgbClr val="FFFFFF"/>
                          </a:solidFill>
                          <a:latin typeface="Verdana"/>
                          <a:cs typeface="Verdana"/>
                        </a:rPr>
                        <a:t>Simak </a:t>
                      </a:r>
                      <a:r>
                        <a:rPr sz="1500" spc="-55" dirty="0">
                          <a:solidFill>
                            <a:srgbClr val="FFFFFF"/>
                          </a:solidFill>
                          <a:latin typeface="Verdana"/>
                          <a:cs typeface="Verdana"/>
                        </a:rPr>
                        <a:t>ditujukan </a:t>
                      </a:r>
                      <a:r>
                        <a:rPr sz="1500" spc="60" dirty="0">
                          <a:solidFill>
                            <a:srgbClr val="FFFFFF"/>
                          </a:solidFill>
                          <a:latin typeface="Verdana"/>
                          <a:cs typeface="Verdana"/>
                        </a:rPr>
                        <a:t>kepada </a:t>
                      </a:r>
                      <a:r>
                        <a:rPr sz="1500" spc="65" dirty="0">
                          <a:solidFill>
                            <a:srgbClr val="FFFFFF"/>
                          </a:solidFill>
                          <a:latin typeface="Verdana"/>
                          <a:cs typeface="Verdana"/>
                        </a:rPr>
                        <a:t> </a:t>
                      </a:r>
                      <a:r>
                        <a:rPr sz="1500" b="1" dirty="0">
                          <a:solidFill>
                            <a:srgbClr val="FFFFFF"/>
                          </a:solidFill>
                          <a:latin typeface="Tahoma"/>
                          <a:cs typeface="Tahoma"/>
                        </a:rPr>
                        <a:t>BU</a:t>
                      </a:r>
                      <a:r>
                        <a:rPr sz="1500" b="1" spc="5" dirty="0">
                          <a:solidFill>
                            <a:srgbClr val="FFFFFF"/>
                          </a:solidFill>
                          <a:latin typeface="Tahoma"/>
                          <a:cs typeface="Tahoma"/>
                        </a:rPr>
                        <a:t>J</a:t>
                      </a:r>
                      <a:r>
                        <a:rPr sz="1500" b="1" spc="-10" dirty="0">
                          <a:solidFill>
                            <a:srgbClr val="FFFFFF"/>
                          </a:solidFill>
                          <a:latin typeface="Tahoma"/>
                          <a:cs typeface="Tahoma"/>
                        </a:rPr>
                        <a:t>K</a:t>
                      </a:r>
                      <a:r>
                        <a:rPr sz="1500" b="1" dirty="0">
                          <a:solidFill>
                            <a:srgbClr val="FFFFFF"/>
                          </a:solidFill>
                          <a:latin typeface="Tahoma"/>
                          <a:cs typeface="Tahoma"/>
                        </a:rPr>
                        <a:t>,</a:t>
                      </a:r>
                      <a:r>
                        <a:rPr sz="1500" b="1" spc="-10" dirty="0">
                          <a:solidFill>
                            <a:srgbClr val="FFFFFF"/>
                          </a:solidFill>
                          <a:latin typeface="Tahoma"/>
                          <a:cs typeface="Tahoma"/>
                        </a:rPr>
                        <a:t> </a:t>
                      </a:r>
                      <a:r>
                        <a:rPr sz="1500" b="1" spc="-5" dirty="0">
                          <a:solidFill>
                            <a:srgbClr val="FFFFFF"/>
                          </a:solidFill>
                          <a:latin typeface="Tahoma"/>
                          <a:cs typeface="Tahoma"/>
                        </a:rPr>
                        <a:t>bada</a:t>
                      </a:r>
                      <a:r>
                        <a:rPr sz="1500" b="1" dirty="0">
                          <a:solidFill>
                            <a:srgbClr val="FFFFFF"/>
                          </a:solidFill>
                          <a:latin typeface="Tahoma"/>
                          <a:cs typeface="Tahoma"/>
                        </a:rPr>
                        <a:t>n</a:t>
                      </a:r>
                      <a:r>
                        <a:rPr sz="1500" b="1" spc="-15" dirty="0">
                          <a:solidFill>
                            <a:srgbClr val="FFFFFF"/>
                          </a:solidFill>
                          <a:latin typeface="Tahoma"/>
                          <a:cs typeface="Tahoma"/>
                        </a:rPr>
                        <a:t> </a:t>
                      </a:r>
                      <a:r>
                        <a:rPr sz="1500" b="1" spc="-5" dirty="0">
                          <a:solidFill>
                            <a:srgbClr val="FFFFFF"/>
                          </a:solidFill>
                          <a:latin typeface="Tahoma"/>
                          <a:cs typeface="Tahoma"/>
                        </a:rPr>
                        <a:t>u</a:t>
                      </a:r>
                      <a:r>
                        <a:rPr sz="1500" b="1" dirty="0">
                          <a:solidFill>
                            <a:srgbClr val="FFFFFF"/>
                          </a:solidFill>
                          <a:latin typeface="Tahoma"/>
                          <a:cs typeface="Tahoma"/>
                        </a:rPr>
                        <a:t>s</a:t>
                      </a:r>
                      <a:r>
                        <a:rPr sz="1500" b="1" spc="-5" dirty="0">
                          <a:solidFill>
                            <a:srgbClr val="FFFFFF"/>
                          </a:solidFill>
                          <a:latin typeface="Tahoma"/>
                          <a:cs typeface="Tahoma"/>
                        </a:rPr>
                        <a:t>ah</a:t>
                      </a:r>
                      <a:r>
                        <a:rPr sz="1500" b="1" dirty="0">
                          <a:solidFill>
                            <a:srgbClr val="FFFFFF"/>
                          </a:solidFill>
                          <a:latin typeface="Tahoma"/>
                          <a:cs typeface="Tahoma"/>
                        </a:rPr>
                        <a:t>a</a:t>
                      </a:r>
                      <a:r>
                        <a:rPr sz="1500" b="1" spc="-20" dirty="0">
                          <a:solidFill>
                            <a:srgbClr val="FFFFFF"/>
                          </a:solidFill>
                          <a:latin typeface="Tahoma"/>
                          <a:cs typeface="Tahoma"/>
                        </a:rPr>
                        <a:t> </a:t>
                      </a:r>
                      <a:r>
                        <a:rPr sz="1500" b="1" spc="-5" dirty="0">
                          <a:solidFill>
                            <a:srgbClr val="FFFFFF"/>
                          </a:solidFill>
                          <a:latin typeface="Tahoma"/>
                          <a:cs typeface="Tahoma"/>
                        </a:rPr>
                        <a:t>ranta</a:t>
                      </a:r>
                      <a:r>
                        <a:rPr sz="1500" b="1" dirty="0">
                          <a:solidFill>
                            <a:srgbClr val="FFFFFF"/>
                          </a:solidFill>
                          <a:latin typeface="Tahoma"/>
                          <a:cs typeface="Tahoma"/>
                        </a:rPr>
                        <a:t>i</a:t>
                      </a:r>
                      <a:r>
                        <a:rPr sz="1500" b="1" spc="-15" dirty="0">
                          <a:solidFill>
                            <a:srgbClr val="FFFFFF"/>
                          </a:solidFill>
                          <a:latin typeface="Tahoma"/>
                          <a:cs typeface="Tahoma"/>
                        </a:rPr>
                        <a:t> </a:t>
                      </a:r>
                      <a:r>
                        <a:rPr sz="1500" b="1" spc="-5" dirty="0">
                          <a:solidFill>
                            <a:srgbClr val="FFFFFF"/>
                          </a:solidFill>
                          <a:latin typeface="Tahoma"/>
                          <a:cs typeface="Tahoma"/>
                        </a:rPr>
                        <a:t>pa</a:t>
                      </a:r>
                      <a:r>
                        <a:rPr sz="1500" b="1" dirty="0">
                          <a:solidFill>
                            <a:srgbClr val="FFFFFF"/>
                          </a:solidFill>
                          <a:latin typeface="Tahoma"/>
                          <a:cs typeface="Tahoma"/>
                        </a:rPr>
                        <a:t>so</a:t>
                      </a:r>
                      <a:r>
                        <a:rPr sz="1500" b="1" spc="5" dirty="0">
                          <a:solidFill>
                            <a:srgbClr val="FFFFFF"/>
                          </a:solidFill>
                          <a:latin typeface="Tahoma"/>
                          <a:cs typeface="Tahoma"/>
                        </a:rPr>
                        <a:t>k</a:t>
                      </a:r>
                      <a:r>
                        <a:rPr sz="1500" b="1" dirty="0">
                          <a:solidFill>
                            <a:srgbClr val="FFFFFF"/>
                          </a:solidFill>
                          <a:latin typeface="Tahoma"/>
                          <a:cs typeface="Tahoma"/>
                        </a:rPr>
                        <a:t>,</a:t>
                      </a:r>
                      <a:r>
                        <a:rPr sz="1500" b="1" spc="-10" dirty="0">
                          <a:solidFill>
                            <a:srgbClr val="FFFFFF"/>
                          </a:solidFill>
                          <a:latin typeface="Tahoma"/>
                          <a:cs typeface="Tahoma"/>
                        </a:rPr>
                        <a:t> </a:t>
                      </a:r>
                      <a:r>
                        <a:rPr sz="1500" b="1" spc="-5" dirty="0">
                          <a:solidFill>
                            <a:srgbClr val="FFFFFF"/>
                          </a:solidFill>
                          <a:latin typeface="Tahoma"/>
                          <a:cs typeface="Tahoma"/>
                        </a:rPr>
                        <a:t>P</a:t>
                      </a:r>
                      <a:r>
                        <a:rPr sz="1500" b="1" dirty="0">
                          <a:solidFill>
                            <a:srgbClr val="FFFFFF"/>
                          </a:solidFill>
                          <a:latin typeface="Tahoma"/>
                          <a:cs typeface="Tahoma"/>
                        </a:rPr>
                        <a:t>e</a:t>
                      </a:r>
                      <a:r>
                        <a:rPr sz="1500" b="1" spc="-5" dirty="0">
                          <a:solidFill>
                            <a:srgbClr val="FFFFFF"/>
                          </a:solidFill>
                          <a:latin typeface="Tahoma"/>
                          <a:cs typeface="Tahoma"/>
                        </a:rPr>
                        <a:t>ngguna  Jasa,</a:t>
                      </a:r>
                      <a:r>
                        <a:rPr sz="1500" b="1" spc="-15" dirty="0">
                          <a:solidFill>
                            <a:srgbClr val="FFFFFF"/>
                          </a:solidFill>
                          <a:latin typeface="Tahoma"/>
                          <a:cs typeface="Tahoma"/>
                        </a:rPr>
                        <a:t> </a:t>
                      </a:r>
                      <a:r>
                        <a:rPr sz="1500" b="1" spc="-25" dirty="0">
                          <a:solidFill>
                            <a:srgbClr val="FFFFFF"/>
                          </a:solidFill>
                          <a:latin typeface="Tahoma"/>
                          <a:cs typeface="Tahoma"/>
                        </a:rPr>
                        <a:t>dan/atau</a:t>
                      </a:r>
                      <a:r>
                        <a:rPr sz="1500" b="1" spc="-15" dirty="0">
                          <a:solidFill>
                            <a:srgbClr val="FFFFFF"/>
                          </a:solidFill>
                          <a:latin typeface="Tahoma"/>
                          <a:cs typeface="Tahoma"/>
                        </a:rPr>
                        <a:t> </a:t>
                      </a:r>
                      <a:r>
                        <a:rPr sz="1500" b="1" spc="-20" dirty="0">
                          <a:solidFill>
                            <a:srgbClr val="FFFFFF"/>
                          </a:solidFill>
                          <a:latin typeface="Tahoma"/>
                          <a:cs typeface="Tahoma"/>
                        </a:rPr>
                        <a:t>pemilik/pengelola </a:t>
                      </a:r>
                      <a:r>
                        <a:rPr sz="1500" b="1" spc="-15" dirty="0">
                          <a:solidFill>
                            <a:srgbClr val="FFFFFF"/>
                          </a:solidFill>
                          <a:latin typeface="Tahoma"/>
                          <a:cs typeface="Tahoma"/>
                        </a:rPr>
                        <a:t> </a:t>
                      </a:r>
                      <a:r>
                        <a:rPr sz="1500" b="1" spc="-10" dirty="0">
                          <a:solidFill>
                            <a:srgbClr val="FFFFFF"/>
                          </a:solidFill>
                          <a:latin typeface="Tahoma"/>
                          <a:cs typeface="Tahoma"/>
                        </a:rPr>
                        <a:t>bangunan.</a:t>
                      </a:r>
                      <a:endParaRPr sz="1500">
                        <a:latin typeface="Tahoma"/>
                        <a:cs typeface="Tahoma"/>
                      </a:endParaRPr>
                    </a:p>
                  </a:txBody>
                  <a:tcPr marL="0" marR="0" marT="2540" marB="0">
                    <a:lnL w="19050">
                      <a:solidFill>
                        <a:srgbClr val="2F528F"/>
                      </a:solidFill>
                      <a:prstDash val="solid"/>
                    </a:lnL>
                    <a:lnR w="19050">
                      <a:solidFill>
                        <a:srgbClr val="2F528F"/>
                      </a:solidFill>
                      <a:prstDash val="solid"/>
                    </a:lnR>
                    <a:lnT w="19050">
                      <a:solidFill>
                        <a:srgbClr val="2F528F"/>
                      </a:solidFill>
                      <a:prstDash val="solid"/>
                    </a:lnT>
                    <a:lnB w="19050">
                      <a:solidFill>
                        <a:srgbClr val="2F528F"/>
                      </a:solidFill>
                      <a:prstDash val="solid"/>
                    </a:lnB>
                    <a:solidFill>
                      <a:srgbClr val="1D3166"/>
                    </a:solidFill>
                  </a:tcPr>
                </a:tc>
                <a:tc hMerge="1">
                  <a:txBody>
                    <a:bodyPr/>
                    <a:lstStyle/>
                    <a:p>
                      <a:endParaRPr/>
                    </a:p>
                  </a:txBody>
                  <a:tcPr marL="0" marR="0" marT="0" marB="0"/>
                </a:tc>
                <a:extLst>
                  <a:ext uri="{0D108BD9-81ED-4DB2-BD59-A6C34878D82A}">
                    <a16:rowId xmlns:a16="http://schemas.microsoft.com/office/drawing/2014/main" val="10000"/>
                  </a:ext>
                </a:extLst>
              </a:tr>
              <a:tr h="335386">
                <a:tc>
                  <a:txBody>
                    <a:bodyPr/>
                    <a:lstStyle/>
                    <a:p>
                      <a:pPr>
                        <a:lnSpc>
                          <a:spcPct val="100000"/>
                        </a:lnSpc>
                      </a:pPr>
                      <a:endParaRPr sz="1500">
                        <a:latin typeface="Times New Roman"/>
                        <a:cs typeface="Times New Roman"/>
                      </a:endParaRPr>
                    </a:p>
                  </a:txBody>
                  <a:tcPr marL="0" marR="0" marT="0" marB="0">
                    <a:lnR w="76201">
                      <a:solidFill>
                        <a:srgbClr val="1D3166"/>
                      </a:solidFill>
                      <a:prstDash val="solid"/>
                    </a:lnR>
                    <a:lnT w="19050">
                      <a:solidFill>
                        <a:srgbClr val="2F528F"/>
                      </a:solidFill>
                      <a:prstDash val="solid"/>
                    </a:lnT>
                    <a:lnB w="19050">
                      <a:solidFill>
                        <a:srgbClr val="2F528F"/>
                      </a:solidFill>
                      <a:prstDash val="solid"/>
                    </a:lnB>
                  </a:tcPr>
                </a:tc>
                <a:tc>
                  <a:txBody>
                    <a:bodyPr/>
                    <a:lstStyle/>
                    <a:p>
                      <a:pPr>
                        <a:lnSpc>
                          <a:spcPct val="100000"/>
                        </a:lnSpc>
                      </a:pPr>
                      <a:endParaRPr sz="1500">
                        <a:latin typeface="Times New Roman"/>
                        <a:cs typeface="Times New Roman"/>
                      </a:endParaRPr>
                    </a:p>
                  </a:txBody>
                  <a:tcPr marL="0" marR="0" marT="0" marB="0">
                    <a:lnL w="76201">
                      <a:solidFill>
                        <a:srgbClr val="1D3166"/>
                      </a:solidFill>
                      <a:prstDash val="solid"/>
                    </a:lnL>
                    <a:lnT w="19050">
                      <a:solidFill>
                        <a:srgbClr val="2F528F"/>
                      </a:solidFill>
                      <a:prstDash val="solid"/>
                    </a:lnT>
                    <a:lnB w="19050">
                      <a:solidFill>
                        <a:srgbClr val="2F528F"/>
                      </a:solidFill>
                      <a:prstDash val="solid"/>
                    </a:lnB>
                  </a:tcPr>
                </a:tc>
                <a:extLst>
                  <a:ext uri="{0D108BD9-81ED-4DB2-BD59-A6C34878D82A}">
                    <a16:rowId xmlns:a16="http://schemas.microsoft.com/office/drawing/2014/main" val="10001"/>
                  </a:ext>
                </a:extLst>
              </a:tr>
              <a:tr h="922313">
                <a:tc gridSpan="2">
                  <a:txBody>
                    <a:bodyPr/>
                    <a:lstStyle/>
                    <a:p>
                      <a:pPr>
                        <a:lnSpc>
                          <a:spcPct val="100000"/>
                        </a:lnSpc>
                        <a:spcBef>
                          <a:spcPts val="55"/>
                        </a:spcBef>
                      </a:pPr>
                      <a:endParaRPr sz="1750" dirty="0">
                        <a:latin typeface="Times New Roman"/>
                        <a:cs typeface="Times New Roman"/>
                      </a:endParaRPr>
                    </a:p>
                    <a:p>
                      <a:pPr marL="481330" marR="113664" indent="-328930" algn="l">
                        <a:lnSpc>
                          <a:spcPts val="1900"/>
                        </a:lnSpc>
                      </a:pPr>
                      <a:r>
                        <a:rPr lang="en-US" sz="1600" dirty="0">
                          <a:solidFill>
                            <a:srgbClr val="FFFFFF"/>
                          </a:solidFill>
                          <a:latin typeface="Verdana"/>
                          <a:cs typeface="Verdana"/>
                        </a:rPr>
                        <a:t>     </a:t>
                      </a:r>
                      <a:r>
                        <a:rPr sz="1600" dirty="0" err="1">
                          <a:solidFill>
                            <a:srgbClr val="FFFFFF"/>
                          </a:solidFill>
                          <a:latin typeface="Verdana"/>
                          <a:cs typeface="Verdana"/>
                        </a:rPr>
                        <a:t>P</a:t>
                      </a:r>
                      <a:r>
                        <a:rPr sz="1600" spc="-5" dirty="0" err="1">
                          <a:solidFill>
                            <a:srgbClr val="FFFFFF"/>
                          </a:solidFill>
                          <a:latin typeface="Verdana"/>
                          <a:cs typeface="Verdana"/>
                        </a:rPr>
                        <a:t>eng</a:t>
                      </a:r>
                      <a:r>
                        <a:rPr sz="1600" dirty="0" err="1">
                          <a:solidFill>
                            <a:srgbClr val="FFFFFF"/>
                          </a:solidFill>
                          <a:latin typeface="Verdana"/>
                          <a:cs typeface="Verdana"/>
                        </a:rPr>
                        <a:t>isi</a:t>
                      </a:r>
                      <a:r>
                        <a:rPr sz="1600" spc="-10" dirty="0" err="1">
                          <a:solidFill>
                            <a:srgbClr val="FFFFFF"/>
                          </a:solidFill>
                          <a:latin typeface="Verdana"/>
                          <a:cs typeface="Verdana"/>
                        </a:rPr>
                        <a:t>a</a:t>
                      </a:r>
                      <a:r>
                        <a:rPr sz="1600" dirty="0" err="1">
                          <a:solidFill>
                            <a:srgbClr val="FFFFFF"/>
                          </a:solidFill>
                          <a:latin typeface="Verdana"/>
                          <a:cs typeface="Verdana"/>
                        </a:rPr>
                        <a:t>n</a:t>
                      </a:r>
                      <a:r>
                        <a:rPr sz="1600" spc="-130" dirty="0">
                          <a:solidFill>
                            <a:srgbClr val="FFFFFF"/>
                          </a:solidFill>
                          <a:latin typeface="Verdana"/>
                          <a:cs typeface="Verdana"/>
                        </a:rPr>
                        <a:t> </a:t>
                      </a:r>
                      <a:r>
                        <a:rPr sz="1600" dirty="0">
                          <a:solidFill>
                            <a:srgbClr val="FFFFFF"/>
                          </a:solidFill>
                          <a:latin typeface="Verdana"/>
                          <a:cs typeface="Verdana"/>
                        </a:rPr>
                        <a:t>s</a:t>
                      </a:r>
                      <a:r>
                        <a:rPr sz="1600" spc="5" dirty="0">
                          <a:solidFill>
                            <a:srgbClr val="FFFFFF"/>
                          </a:solidFill>
                          <a:latin typeface="Verdana"/>
                          <a:cs typeface="Verdana"/>
                        </a:rPr>
                        <a:t>i</a:t>
                      </a:r>
                      <a:r>
                        <a:rPr sz="1600" spc="-5" dirty="0">
                          <a:solidFill>
                            <a:srgbClr val="FFFFFF"/>
                          </a:solidFill>
                          <a:latin typeface="Verdana"/>
                          <a:cs typeface="Verdana"/>
                        </a:rPr>
                        <a:t>m</a:t>
                      </a:r>
                      <a:r>
                        <a:rPr sz="1600" spc="-10" dirty="0">
                          <a:solidFill>
                            <a:srgbClr val="FFFFFF"/>
                          </a:solidFill>
                          <a:latin typeface="Verdana"/>
                          <a:cs typeface="Verdana"/>
                        </a:rPr>
                        <a:t>a</a:t>
                      </a:r>
                      <a:r>
                        <a:rPr sz="1600" dirty="0">
                          <a:solidFill>
                            <a:srgbClr val="FFFFFF"/>
                          </a:solidFill>
                          <a:latin typeface="Verdana"/>
                          <a:cs typeface="Verdana"/>
                        </a:rPr>
                        <a:t>k</a:t>
                      </a:r>
                      <a:r>
                        <a:rPr sz="1600" spc="-130" dirty="0">
                          <a:solidFill>
                            <a:srgbClr val="FFFFFF"/>
                          </a:solidFill>
                          <a:latin typeface="Verdana"/>
                          <a:cs typeface="Verdana"/>
                        </a:rPr>
                        <a:t> </a:t>
                      </a:r>
                      <a:r>
                        <a:rPr sz="1600" dirty="0" err="1">
                          <a:solidFill>
                            <a:srgbClr val="FFFFFF"/>
                          </a:solidFill>
                          <a:latin typeface="Verdana"/>
                          <a:cs typeface="Verdana"/>
                        </a:rPr>
                        <a:t>d</a:t>
                      </a:r>
                      <a:r>
                        <a:rPr sz="1600" spc="5" dirty="0" err="1">
                          <a:solidFill>
                            <a:srgbClr val="FFFFFF"/>
                          </a:solidFill>
                          <a:latin typeface="Verdana"/>
                          <a:cs typeface="Verdana"/>
                        </a:rPr>
                        <a:t>il</a:t>
                      </a:r>
                      <a:r>
                        <a:rPr sz="1600" spc="-10" dirty="0" err="1">
                          <a:solidFill>
                            <a:srgbClr val="FFFFFF"/>
                          </a:solidFill>
                          <a:latin typeface="Verdana"/>
                          <a:cs typeface="Verdana"/>
                        </a:rPr>
                        <a:t>a</a:t>
                      </a:r>
                      <a:r>
                        <a:rPr sz="1600" spc="-5" dirty="0" err="1">
                          <a:solidFill>
                            <a:srgbClr val="FFFFFF"/>
                          </a:solidFill>
                          <a:latin typeface="Verdana"/>
                          <a:cs typeface="Verdana"/>
                        </a:rPr>
                        <a:t>k</a:t>
                      </a:r>
                      <a:r>
                        <a:rPr sz="1600" dirty="0" err="1">
                          <a:solidFill>
                            <a:srgbClr val="FFFFFF"/>
                          </a:solidFill>
                          <a:latin typeface="Verdana"/>
                          <a:cs typeface="Verdana"/>
                        </a:rPr>
                        <a:t>u</a:t>
                      </a:r>
                      <a:r>
                        <a:rPr sz="1600" spc="-5" dirty="0" err="1">
                          <a:solidFill>
                            <a:srgbClr val="FFFFFF"/>
                          </a:solidFill>
                          <a:latin typeface="Verdana"/>
                          <a:cs typeface="Verdana"/>
                        </a:rPr>
                        <a:t>k</a:t>
                      </a:r>
                      <a:r>
                        <a:rPr sz="1600" spc="-10" dirty="0" err="1">
                          <a:solidFill>
                            <a:srgbClr val="FFFFFF"/>
                          </a:solidFill>
                          <a:latin typeface="Verdana"/>
                          <a:cs typeface="Verdana"/>
                        </a:rPr>
                        <a:t>a</a:t>
                      </a:r>
                      <a:r>
                        <a:rPr sz="1600" dirty="0" err="1">
                          <a:solidFill>
                            <a:srgbClr val="FFFFFF"/>
                          </a:solidFill>
                          <a:latin typeface="Verdana"/>
                          <a:cs typeface="Verdana"/>
                        </a:rPr>
                        <a:t>n</a:t>
                      </a:r>
                      <a:r>
                        <a:rPr sz="1600" spc="-130" dirty="0">
                          <a:solidFill>
                            <a:srgbClr val="FFFFFF"/>
                          </a:solidFill>
                          <a:latin typeface="Verdana"/>
                          <a:cs typeface="Verdana"/>
                        </a:rPr>
                        <a:t> </a:t>
                      </a:r>
                      <a:r>
                        <a:rPr sz="1600" dirty="0" err="1">
                          <a:solidFill>
                            <a:srgbClr val="FFFFFF"/>
                          </a:solidFill>
                          <a:latin typeface="Verdana"/>
                          <a:cs typeface="Verdana"/>
                        </a:rPr>
                        <a:t>d</a:t>
                      </a:r>
                      <a:r>
                        <a:rPr sz="1600" spc="-10" dirty="0" err="1">
                          <a:solidFill>
                            <a:srgbClr val="FFFFFF"/>
                          </a:solidFill>
                          <a:latin typeface="Verdana"/>
                          <a:cs typeface="Verdana"/>
                        </a:rPr>
                        <a:t>a</a:t>
                      </a:r>
                      <a:r>
                        <a:rPr sz="1600" spc="5" dirty="0" err="1">
                          <a:solidFill>
                            <a:srgbClr val="FFFFFF"/>
                          </a:solidFill>
                          <a:latin typeface="Verdana"/>
                          <a:cs typeface="Verdana"/>
                        </a:rPr>
                        <a:t>l</a:t>
                      </a:r>
                      <a:r>
                        <a:rPr sz="1600" spc="-10" dirty="0" err="1">
                          <a:solidFill>
                            <a:srgbClr val="FFFFFF"/>
                          </a:solidFill>
                          <a:latin typeface="Verdana"/>
                          <a:cs typeface="Verdana"/>
                        </a:rPr>
                        <a:t>a</a:t>
                      </a:r>
                      <a:r>
                        <a:rPr sz="1600" dirty="0" err="1">
                          <a:solidFill>
                            <a:srgbClr val="FFFFFF"/>
                          </a:solidFill>
                          <a:latin typeface="Verdana"/>
                          <a:cs typeface="Verdana"/>
                        </a:rPr>
                        <a:t>m</a:t>
                      </a:r>
                      <a:r>
                        <a:rPr lang="en-US" sz="1600" spc="-130" dirty="0">
                          <a:solidFill>
                            <a:srgbClr val="FFFFFF"/>
                          </a:solidFill>
                          <a:latin typeface="Verdana"/>
                          <a:cs typeface="Verdana"/>
                        </a:rPr>
                        <a:t> </a:t>
                      </a:r>
                      <a:r>
                        <a:rPr sz="1600" dirty="0" err="1">
                          <a:solidFill>
                            <a:srgbClr val="FFFFFF"/>
                          </a:solidFill>
                          <a:latin typeface="Verdana"/>
                          <a:cs typeface="Verdana"/>
                        </a:rPr>
                        <a:t>j</a:t>
                      </a:r>
                      <a:r>
                        <a:rPr sz="1600" spc="-5" dirty="0" err="1">
                          <a:solidFill>
                            <a:srgbClr val="FFFFFF"/>
                          </a:solidFill>
                          <a:latin typeface="Verdana"/>
                          <a:cs typeface="Verdana"/>
                        </a:rPr>
                        <a:t>angk</a:t>
                      </a:r>
                      <a:r>
                        <a:rPr sz="1600" dirty="0" err="1">
                          <a:solidFill>
                            <a:srgbClr val="FFFFFF"/>
                          </a:solidFill>
                          <a:latin typeface="Verdana"/>
                          <a:cs typeface="Verdana"/>
                        </a:rPr>
                        <a:t>a</a:t>
                      </a:r>
                      <a:r>
                        <a:rPr sz="1600" dirty="0">
                          <a:solidFill>
                            <a:srgbClr val="FFFFFF"/>
                          </a:solidFill>
                          <a:latin typeface="Verdana"/>
                          <a:cs typeface="Verdana"/>
                        </a:rPr>
                        <a:t>  </a:t>
                      </a:r>
                      <a:r>
                        <a:rPr sz="1600" spc="-5" dirty="0">
                          <a:solidFill>
                            <a:srgbClr val="FFFFFF"/>
                          </a:solidFill>
                          <a:latin typeface="Verdana"/>
                          <a:cs typeface="Verdana"/>
                        </a:rPr>
                        <a:t>wakt</a:t>
                      </a:r>
                      <a:r>
                        <a:rPr sz="1600" dirty="0">
                          <a:solidFill>
                            <a:srgbClr val="FFFFFF"/>
                          </a:solidFill>
                          <a:latin typeface="Verdana"/>
                          <a:cs typeface="Verdana"/>
                        </a:rPr>
                        <a:t>u</a:t>
                      </a:r>
                      <a:r>
                        <a:rPr sz="1600" spc="-125" dirty="0">
                          <a:solidFill>
                            <a:srgbClr val="FFFFFF"/>
                          </a:solidFill>
                          <a:latin typeface="Verdana"/>
                          <a:cs typeface="Verdana"/>
                        </a:rPr>
                        <a:t> </a:t>
                      </a:r>
                      <a:r>
                        <a:rPr sz="1600" b="1" dirty="0">
                          <a:solidFill>
                            <a:srgbClr val="FFFFFF"/>
                          </a:solidFill>
                          <a:latin typeface="Tahoma"/>
                          <a:cs typeface="Tahoma"/>
                        </a:rPr>
                        <a:t>14</a:t>
                      </a:r>
                      <a:r>
                        <a:rPr sz="1600" b="1" spc="-15" dirty="0">
                          <a:solidFill>
                            <a:srgbClr val="FFFFFF"/>
                          </a:solidFill>
                          <a:latin typeface="Tahoma"/>
                          <a:cs typeface="Tahoma"/>
                        </a:rPr>
                        <a:t> </a:t>
                      </a:r>
                      <a:r>
                        <a:rPr sz="1600" b="1" dirty="0">
                          <a:solidFill>
                            <a:srgbClr val="FFFFFF"/>
                          </a:solidFill>
                          <a:latin typeface="Tahoma"/>
                          <a:cs typeface="Tahoma"/>
                        </a:rPr>
                        <a:t>(e</a:t>
                      </a:r>
                      <a:r>
                        <a:rPr sz="1600" b="1" spc="-5" dirty="0">
                          <a:solidFill>
                            <a:srgbClr val="FFFFFF"/>
                          </a:solidFill>
                          <a:latin typeface="Tahoma"/>
                          <a:cs typeface="Tahoma"/>
                        </a:rPr>
                        <a:t>m</a:t>
                      </a:r>
                      <a:r>
                        <a:rPr sz="1600" b="1" spc="5" dirty="0">
                          <a:solidFill>
                            <a:srgbClr val="FFFFFF"/>
                          </a:solidFill>
                          <a:latin typeface="Tahoma"/>
                          <a:cs typeface="Tahoma"/>
                        </a:rPr>
                        <a:t>pa</a:t>
                      </a:r>
                      <a:r>
                        <a:rPr sz="1600" b="1" dirty="0">
                          <a:solidFill>
                            <a:srgbClr val="FFFFFF"/>
                          </a:solidFill>
                          <a:latin typeface="Tahoma"/>
                          <a:cs typeface="Tahoma"/>
                        </a:rPr>
                        <a:t>t</a:t>
                      </a:r>
                      <a:r>
                        <a:rPr sz="1600" b="1" spc="-25" dirty="0">
                          <a:solidFill>
                            <a:srgbClr val="FFFFFF"/>
                          </a:solidFill>
                          <a:latin typeface="Tahoma"/>
                          <a:cs typeface="Tahoma"/>
                        </a:rPr>
                        <a:t> </a:t>
                      </a:r>
                      <a:r>
                        <a:rPr sz="1600" b="1" spc="5" dirty="0">
                          <a:solidFill>
                            <a:srgbClr val="FFFFFF"/>
                          </a:solidFill>
                          <a:latin typeface="Tahoma"/>
                          <a:cs typeface="Tahoma"/>
                        </a:rPr>
                        <a:t>b</a:t>
                      </a:r>
                      <a:r>
                        <a:rPr sz="1600" b="1" dirty="0">
                          <a:solidFill>
                            <a:srgbClr val="FFFFFF"/>
                          </a:solidFill>
                          <a:latin typeface="Tahoma"/>
                          <a:cs typeface="Tahoma"/>
                        </a:rPr>
                        <a:t>el</a:t>
                      </a:r>
                      <a:r>
                        <a:rPr sz="1600" b="1" spc="5" dirty="0">
                          <a:solidFill>
                            <a:srgbClr val="FFFFFF"/>
                          </a:solidFill>
                          <a:latin typeface="Tahoma"/>
                          <a:cs typeface="Tahoma"/>
                        </a:rPr>
                        <a:t>a</a:t>
                      </a:r>
                      <a:r>
                        <a:rPr sz="1600" b="1" spc="-5" dirty="0">
                          <a:solidFill>
                            <a:srgbClr val="FFFFFF"/>
                          </a:solidFill>
                          <a:latin typeface="Tahoma"/>
                          <a:cs typeface="Tahoma"/>
                        </a:rPr>
                        <a:t>s</a:t>
                      </a:r>
                      <a:r>
                        <a:rPr sz="1600" b="1" dirty="0">
                          <a:solidFill>
                            <a:srgbClr val="FFFFFF"/>
                          </a:solidFill>
                          <a:latin typeface="Tahoma"/>
                          <a:cs typeface="Tahoma"/>
                        </a:rPr>
                        <a:t>)</a:t>
                      </a:r>
                      <a:r>
                        <a:rPr sz="1600" b="1" spc="-15" dirty="0">
                          <a:solidFill>
                            <a:srgbClr val="FFFFFF"/>
                          </a:solidFill>
                          <a:latin typeface="Tahoma"/>
                          <a:cs typeface="Tahoma"/>
                        </a:rPr>
                        <a:t> </a:t>
                      </a:r>
                      <a:r>
                        <a:rPr sz="1600" b="1" dirty="0">
                          <a:solidFill>
                            <a:srgbClr val="FFFFFF"/>
                          </a:solidFill>
                          <a:latin typeface="Tahoma"/>
                          <a:cs typeface="Tahoma"/>
                        </a:rPr>
                        <a:t>h</a:t>
                      </a:r>
                      <a:r>
                        <a:rPr sz="1600" b="1" spc="5" dirty="0">
                          <a:solidFill>
                            <a:srgbClr val="FFFFFF"/>
                          </a:solidFill>
                          <a:latin typeface="Tahoma"/>
                          <a:cs typeface="Tahoma"/>
                        </a:rPr>
                        <a:t>a</a:t>
                      </a:r>
                      <a:r>
                        <a:rPr sz="1600" b="1" dirty="0">
                          <a:solidFill>
                            <a:srgbClr val="FFFFFF"/>
                          </a:solidFill>
                          <a:latin typeface="Tahoma"/>
                          <a:cs typeface="Tahoma"/>
                        </a:rPr>
                        <a:t>ri</a:t>
                      </a:r>
                      <a:r>
                        <a:rPr sz="1600" b="1" spc="-15" dirty="0">
                          <a:solidFill>
                            <a:srgbClr val="FFFFFF"/>
                          </a:solidFill>
                          <a:latin typeface="Tahoma"/>
                          <a:cs typeface="Tahoma"/>
                        </a:rPr>
                        <a:t> </a:t>
                      </a:r>
                      <a:r>
                        <a:rPr sz="1600" b="1" spc="-5" dirty="0">
                          <a:solidFill>
                            <a:srgbClr val="FFFFFF"/>
                          </a:solidFill>
                          <a:latin typeface="Tahoma"/>
                          <a:cs typeface="Tahoma"/>
                        </a:rPr>
                        <a:t>k</a:t>
                      </a:r>
                      <a:r>
                        <a:rPr sz="1600" b="1" dirty="0">
                          <a:solidFill>
                            <a:srgbClr val="FFFFFF"/>
                          </a:solidFill>
                          <a:latin typeface="Tahoma"/>
                          <a:cs typeface="Tahoma"/>
                        </a:rPr>
                        <a:t>er</a:t>
                      </a:r>
                      <a:r>
                        <a:rPr sz="1600" b="1" spc="-5" dirty="0">
                          <a:solidFill>
                            <a:srgbClr val="FFFFFF"/>
                          </a:solidFill>
                          <a:latin typeface="Tahoma"/>
                          <a:cs typeface="Tahoma"/>
                        </a:rPr>
                        <a:t>ja</a:t>
                      </a:r>
                      <a:endParaRPr sz="1600" dirty="0">
                        <a:latin typeface="Tahoma"/>
                        <a:cs typeface="Tahoma"/>
                      </a:endParaRPr>
                    </a:p>
                  </a:txBody>
                  <a:tcPr marL="0" marR="0" marT="6985" marB="0">
                    <a:lnL w="19050">
                      <a:solidFill>
                        <a:srgbClr val="2F528F"/>
                      </a:solidFill>
                      <a:prstDash val="solid"/>
                    </a:lnL>
                    <a:lnR w="19050">
                      <a:solidFill>
                        <a:srgbClr val="2F528F"/>
                      </a:solidFill>
                      <a:prstDash val="solid"/>
                    </a:lnR>
                    <a:lnT w="19050">
                      <a:solidFill>
                        <a:srgbClr val="2F528F"/>
                      </a:solidFill>
                      <a:prstDash val="solid"/>
                    </a:lnT>
                    <a:lnB w="19050">
                      <a:solidFill>
                        <a:srgbClr val="2F528F"/>
                      </a:solidFill>
                      <a:prstDash val="solid"/>
                    </a:lnB>
                    <a:solidFill>
                      <a:srgbClr val="1D3166"/>
                    </a:solidFill>
                  </a:tcPr>
                </a:tc>
                <a:tc hMerge="1">
                  <a:txBody>
                    <a:bodyPr/>
                    <a:lstStyle/>
                    <a:p>
                      <a:endParaRPr/>
                    </a:p>
                  </a:txBody>
                  <a:tcPr marL="0" marR="0" marT="0" marB="0"/>
                </a:tc>
                <a:extLst>
                  <a:ext uri="{0D108BD9-81ED-4DB2-BD59-A6C34878D82A}">
                    <a16:rowId xmlns:a16="http://schemas.microsoft.com/office/drawing/2014/main" val="10002"/>
                  </a:ext>
                </a:extLst>
              </a:tr>
            </a:tbl>
          </a:graphicData>
        </a:graphic>
      </p:graphicFrame>
      <p:grpSp>
        <p:nvGrpSpPr>
          <p:cNvPr id="19" name="object 19"/>
          <p:cNvGrpSpPr/>
          <p:nvPr/>
        </p:nvGrpSpPr>
        <p:grpSpPr>
          <a:xfrm>
            <a:off x="3174682" y="3683177"/>
            <a:ext cx="8562340" cy="2359025"/>
            <a:chOff x="3174682" y="3683177"/>
            <a:chExt cx="8562340" cy="2359025"/>
          </a:xfrm>
        </p:grpSpPr>
        <p:sp>
          <p:nvSpPr>
            <p:cNvPr id="20" name="object 20"/>
            <p:cNvSpPr/>
            <p:nvPr/>
          </p:nvSpPr>
          <p:spPr>
            <a:xfrm>
              <a:off x="3184207" y="3692702"/>
              <a:ext cx="228600" cy="2339975"/>
            </a:xfrm>
            <a:custGeom>
              <a:avLst/>
              <a:gdLst/>
              <a:ahLst/>
              <a:cxnLst/>
              <a:rect l="l" t="t" r="r" b="b"/>
              <a:pathLst>
                <a:path w="228600" h="2339975">
                  <a:moveTo>
                    <a:pt x="0" y="0"/>
                  </a:moveTo>
                  <a:lnTo>
                    <a:pt x="228600" y="0"/>
                  </a:lnTo>
                  <a:lnTo>
                    <a:pt x="228600" y="2339491"/>
                  </a:lnTo>
                  <a:lnTo>
                    <a:pt x="12700" y="2339491"/>
                  </a:lnTo>
                </a:path>
              </a:pathLst>
            </a:custGeom>
            <a:ln w="19050">
              <a:solidFill>
                <a:srgbClr val="1D3166"/>
              </a:solidFill>
            </a:ln>
          </p:spPr>
          <p:txBody>
            <a:bodyPr wrap="square" lIns="0" tIns="0" rIns="0" bIns="0" rtlCol="0"/>
            <a:lstStyle/>
            <a:p>
              <a:endParaRPr/>
            </a:p>
          </p:txBody>
        </p:sp>
        <p:sp>
          <p:nvSpPr>
            <p:cNvPr id="21" name="object 21"/>
            <p:cNvSpPr/>
            <p:nvPr/>
          </p:nvSpPr>
          <p:spPr>
            <a:xfrm>
              <a:off x="7485748" y="4204551"/>
              <a:ext cx="4251325" cy="1075055"/>
            </a:xfrm>
            <a:custGeom>
              <a:avLst/>
              <a:gdLst/>
              <a:ahLst/>
              <a:cxnLst/>
              <a:rect l="l" t="t" r="r" b="b"/>
              <a:pathLst>
                <a:path w="4251325" h="1075054">
                  <a:moveTo>
                    <a:pt x="4251185" y="0"/>
                  </a:moveTo>
                  <a:lnTo>
                    <a:pt x="0" y="0"/>
                  </a:lnTo>
                  <a:lnTo>
                    <a:pt x="0" y="1074801"/>
                  </a:lnTo>
                  <a:lnTo>
                    <a:pt x="4251185" y="1074801"/>
                  </a:lnTo>
                  <a:lnTo>
                    <a:pt x="4251185" y="0"/>
                  </a:lnTo>
                  <a:close/>
                </a:path>
              </a:pathLst>
            </a:custGeom>
            <a:solidFill>
              <a:srgbClr val="1D3166"/>
            </a:solidFill>
          </p:spPr>
          <p:txBody>
            <a:bodyPr wrap="square" lIns="0" tIns="0" rIns="0" bIns="0" rtlCol="0"/>
            <a:lstStyle/>
            <a:p>
              <a:endParaRPr/>
            </a:p>
          </p:txBody>
        </p:sp>
      </p:grpSp>
      <p:sp>
        <p:nvSpPr>
          <p:cNvPr id="22" name="object 22"/>
          <p:cNvSpPr txBox="1"/>
          <p:nvPr/>
        </p:nvSpPr>
        <p:spPr>
          <a:xfrm>
            <a:off x="7403301" y="4242282"/>
            <a:ext cx="4251325" cy="1075055"/>
          </a:xfrm>
          <a:prstGeom prst="rect">
            <a:avLst/>
          </a:prstGeom>
          <a:ln w="12700">
            <a:solidFill>
              <a:srgbClr val="2F528F"/>
            </a:solidFill>
          </a:ln>
        </p:spPr>
        <p:txBody>
          <a:bodyPr vert="horz" wrap="square" lIns="0" tIns="113030" rIns="0" bIns="0" rtlCol="0">
            <a:spAutoFit/>
          </a:bodyPr>
          <a:lstStyle/>
          <a:p>
            <a:pPr marL="635" algn="ctr">
              <a:lnSpc>
                <a:spcPts val="1645"/>
              </a:lnSpc>
              <a:spcBef>
                <a:spcPts val="890"/>
              </a:spcBef>
            </a:pPr>
            <a:r>
              <a:rPr sz="1400" b="1" spc="-20" dirty="0">
                <a:solidFill>
                  <a:srgbClr val="FFFFFF"/>
                </a:solidFill>
                <a:latin typeface="Tahoma"/>
                <a:cs typeface="Tahoma"/>
              </a:rPr>
              <a:t>Melebihi</a:t>
            </a:r>
            <a:r>
              <a:rPr sz="1400" b="1" spc="-50" dirty="0">
                <a:solidFill>
                  <a:srgbClr val="FFFFFF"/>
                </a:solidFill>
                <a:latin typeface="Tahoma"/>
                <a:cs typeface="Tahoma"/>
              </a:rPr>
              <a:t> </a:t>
            </a:r>
            <a:r>
              <a:rPr sz="1400" b="1" spc="-10" dirty="0">
                <a:solidFill>
                  <a:srgbClr val="FFFFFF"/>
                </a:solidFill>
                <a:latin typeface="Tahoma"/>
                <a:cs typeface="Tahoma"/>
              </a:rPr>
              <a:t>batas</a:t>
            </a:r>
            <a:r>
              <a:rPr sz="1400" b="1" spc="-55" dirty="0">
                <a:solidFill>
                  <a:srgbClr val="FFFFFF"/>
                </a:solidFill>
                <a:latin typeface="Tahoma"/>
                <a:cs typeface="Tahoma"/>
              </a:rPr>
              <a:t> waktu</a:t>
            </a:r>
            <a:endParaRPr sz="1400" dirty="0">
              <a:latin typeface="Tahoma"/>
              <a:cs typeface="Tahoma"/>
            </a:endParaRPr>
          </a:p>
          <a:p>
            <a:pPr algn="ctr">
              <a:lnSpc>
                <a:spcPts val="1645"/>
              </a:lnSpc>
            </a:pPr>
            <a:r>
              <a:rPr sz="1400" b="1" spc="-310" dirty="0">
                <a:solidFill>
                  <a:srgbClr val="FFFFFF"/>
                </a:solidFill>
                <a:latin typeface="Tahoma"/>
                <a:cs typeface="Tahoma"/>
              </a:rPr>
              <a:t>=</a:t>
            </a:r>
            <a:endParaRPr sz="1400" dirty="0">
              <a:latin typeface="Tahoma"/>
              <a:cs typeface="Tahoma"/>
            </a:endParaRPr>
          </a:p>
          <a:p>
            <a:pPr marL="305435" marR="297180" algn="ctr">
              <a:lnSpc>
                <a:spcPts val="1700"/>
              </a:lnSpc>
              <a:spcBef>
                <a:spcPts val="40"/>
              </a:spcBef>
            </a:pPr>
            <a:r>
              <a:rPr sz="1400" b="1" spc="-25" dirty="0">
                <a:solidFill>
                  <a:srgbClr val="FFFFFF"/>
                </a:solidFill>
                <a:latin typeface="Tahoma"/>
                <a:cs typeface="Tahoma"/>
              </a:rPr>
              <a:t>Rekomendasi</a:t>
            </a:r>
            <a:r>
              <a:rPr sz="1400" b="1" spc="-15" dirty="0">
                <a:solidFill>
                  <a:srgbClr val="FFFFFF"/>
                </a:solidFill>
                <a:latin typeface="Tahoma"/>
                <a:cs typeface="Tahoma"/>
              </a:rPr>
              <a:t> Pengawasan </a:t>
            </a:r>
            <a:r>
              <a:rPr sz="1400" b="1" spc="-50" dirty="0">
                <a:solidFill>
                  <a:srgbClr val="FFFFFF"/>
                </a:solidFill>
                <a:latin typeface="Tahoma"/>
                <a:cs typeface="Tahoma"/>
              </a:rPr>
              <a:t>insidental</a:t>
            </a:r>
            <a:r>
              <a:rPr sz="1400" b="1" spc="-10" dirty="0">
                <a:solidFill>
                  <a:srgbClr val="FFFFFF"/>
                </a:solidFill>
                <a:latin typeface="Tahoma"/>
                <a:cs typeface="Tahoma"/>
              </a:rPr>
              <a:t> </a:t>
            </a:r>
            <a:r>
              <a:rPr sz="1400" spc="-5" dirty="0">
                <a:solidFill>
                  <a:srgbClr val="FFFFFF"/>
                </a:solidFill>
                <a:latin typeface="Verdana"/>
                <a:cs typeface="Verdana"/>
              </a:rPr>
              <a:t>oleh </a:t>
            </a:r>
            <a:r>
              <a:rPr sz="1400" spc="-480" dirty="0">
                <a:solidFill>
                  <a:srgbClr val="FFFFFF"/>
                </a:solidFill>
                <a:latin typeface="Verdana"/>
                <a:cs typeface="Verdana"/>
              </a:rPr>
              <a:t> </a:t>
            </a:r>
            <a:r>
              <a:rPr sz="1400" dirty="0">
                <a:solidFill>
                  <a:srgbClr val="FFFFFF"/>
                </a:solidFill>
                <a:latin typeface="Verdana"/>
                <a:cs typeface="Verdana"/>
              </a:rPr>
              <a:t>pelaksana</a:t>
            </a:r>
            <a:r>
              <a:rPr sz="1400" spc="-105" dirty="0">
                <a:solidFill>
                  <a:srgbClr val="FFFFFF"/>
                </a:solidFill>
                <a:latin typeface="Verdana"/>
                <a:cs typeface="Verdana"/>
              </a:rPr>
              <a:t> </a:t>
            </a:r>
            <a:r>
              <a:rPr sz="1400" spc="30" dirty="0">
                <a:solidFill>
                  <a:srgbClr val="FFFFFF"/>
                </a:solidFill>
                <a:latin typeface="Verdana"/>
                <a:cs typeface="Verdana"/>
              </a:rPr>
              <a:t>pengawasan</a:t>
            </a:r>
            <a:endParaRPr sz="1400" dirty="0">
              <a:latin typeface="Verdana"/>
              <a:cs typeface="Verdana"/>
            </a:endParaRPr>
          </a:p>
        </p:txBody>
      </p:sp>
      <p:graphicFrame>
        <p:nvGraphicFramePr>
          <p:cNvPr id="23" name="object 23"/>
          <p:cNvGraphicFramePr>
            <a:graphicFrameLocks noGrp="1"/>
          </p:cNvGraphicFramePr>
          <p:nvPr/>
        </p:nvGraphicFramePr>
        <p:xfrm>
          <a:off x="4294492" y="1536077"/>
          <a:ext cx="2508885" cy="2789808"/>
        </p:xfrm>
        <a:graphic>
          <a:graphicData uri="http://schemas.openxmlformats.org/drawingml/2006/table">
            <a:tbl>
              <a:tblPr firstRow="1" bandRow="1">
                <a:tableStyleId>{2D5ABB26-0587-4C30-8999-92F81FD0307C}</a:tableStyleId>
              </a:tblPr>
              <a:tblGrid>
                <a:gridCol w="1259840">
                  <a:extLst>
                    <a:ext uri="{9D8B030D-6E8A-4147-A177-3AD203B41FA5}">
                      <a16:colId xmlns:a16="http://schemas.microsoft.com/office/drawing/2014/main" val="20000"/>
                    </a:ext>
                  </a:extLst>
                </a:gridCol>
                <a:gridCol w="1249045">
                  <a:extLst>
                    <a:ext uri="{9D8B030D-6E8A-4147-A177-3AD203B41FA5}">
                      <a16:colId xmlns:a16="http://schemas.microsoft.com/office/drawing/2014/main" val="20001"/>
                    </a:ext>
                  </a:extLst>
                </a:gridCol>
              </a:tblGrid>
              <a:tr h="1333990">
                <a:tc gridSpan="2">
                  <a:txBody>
                    <a:bodyPr/>
                    <a:lstStyle/>
                    <a:p>
                      <a:pPr marL="165100" marR="156845" indent="-635" algn="ctr">
                        <a:lnSpc>
                          <a:spcPts val="1900"/>
                        </a:lnSpc>
                        <a:spcBef>
                          <a:spcPts val="540"/>
                        </a:spcBef>
                      </a:pPr>
                      <a:r>
                        <a:rPr sz="1600" spc="20" dirty="0">
                          <a:solidFill>
                            <a:srgbClr val="FFFFFF"/>
                          </a:solidFill>
                          <a:latin typeface="Verdana"/>
                          <a:cs typeface="Verdana"/>
                        </a:rPr>
                        <a:t>OPD Jasa </a:t>
                      </a:r>
                      <a:r>
                        <a:rPr sz="1600" spc="-120" dirty="0">
                          <a:solidFill>
                            <a:srgbClr val="FFFFFF"/>
                          </a:solidFill>
                          <a:latin typeface="Verdana"/>
                          <a:cs typeface="Verdana"/>
                        </a:rPr>
                        <a:t>Konstruksi </a:t>
                      </a:r>
                      <a:r>
                        <a:rPr sz="1600" spc="-114" dirty="0">
                          <a:solidFill>
                            <a:srgbClr val="FFFFFF"/>
                          </a:solidFill>
                          <a:latin typeface="Verdana"/>
                          <a:cs typeface="Verdana"/>
                        </a:rPr>
                        <a:t> </a:t>
                      </a:r>
                      <a:r>
                        <a:rPr sz="1600" spc="-25" dirty="0">
                          <a:solidFill>
                            <a:srgbClr val="FFFFFF"/>
                          </a:solidFill>
                          <a:latin typeface="Verdana"/>
                          <a:cs typeface="Verdana"/>
                        </a:rPr>
                        <a:t>melakukan </a:t>
                      </a:r>
                      <a:r>
                        <a:rPr sz="1600" spc="-20" dirty="0">
                          <a:solidFill>
                            <a:srgbClr val="FFFFFF"/>
                          </a:solidFill>
                          <a:latin typeface="Verdana"/>
                          <a:cs typeface="Verdana"/>
                        </a:rPr>
                        <a:t> </a:t>
                      </a:r>
                      <a:r>
                        <a:rPr sz="1600" spc="-5" dirty="0">
                          <a:solidFill>
                            <a:srgbClr val="FFFFFF"/>
                          </a:solidFill>
                          <a:latin typeface="Verdana"/>
                          <a:cs typeface="Verdana"/>
                        </a:rPr>
                        <a:t>pe</a:t>
                      </a:r>
                      <a:r>
                        <a:rPr sz="1600" spc="5" dirty="0">
                          <a:solidFill>
                            <a:srgbClr val="FFFFFF"/>
                          </a:solidFill>
                          <a:latin typeface="Verdana"/>
                          <a:cs typeface="Verdana"/>
                        </a:rPr>
                        <a:t>r</a:t>
                      </a:r>
                      <a:r>
                        <a:rPr sz="1600" spc="-5" dirty="0">
                          <a:solidFill>
                            <a:srgbClr val="FFFFFF"/>
                          </a:solidFill>
                          <a:latin typeface="Verdana"/>
                          <a:cs typeface="Verdana"/>
                        </a:rPr>
                        <a:t>m</a:t>
                      </a:r>
                      <a:r>
                        <a:rPr sz="1600" dirty="0">
                          <a:solidFill>
                            <a:srgbClr val="FFFFFF"/>
                          </a:solidFill>
                          <a:latin typeface="Verdana"/>
                          <a:cs typeface="Verdana"/>
                        </a:rPr>
                        <a:t>i</a:t>
                      </a:r>
                      <a:r>
                        <a:rPr sz="1600" spc="-5" dirty="0">
                          <a:solidFill>
                            <a:srgbClr val="FFFFFF"/>
                          </a:solidFill>
                          <a:latin typeface="Verdana"/>
                          <a:cs typeface="Verdana"/>
                        </a:rPr>
                        <a:t>n</a:t>
                      </a:r>
                      <a:r>
                        <a:rPr sz="1600" spc="-10" dirty="0">
                          <a:solidFill>
                            <a:srgbClr val="FFFFFF"/>
                          </a:solidFill>
                          <a:latin typeface="Verdana"/>
                          <a:cs typeface="Verdana"/>
                        </a:rPr>
                        <a:t>taa</a:t>
                      </a:r>
                      <a:r>
                        <a:rPr sz="1600" dirty="0">
                          <a:solidFill>
                            <a:srgbClr val="FFFFFF"/>
                          </a:solidFill>
                          <a:latin typeface="Verdana"/>
                          <a:cs typeface="Verdana"/>
                        </a:rPr>
                        <a:t>n</a:t>
                      </a:r>
                      <a:r>
                        <a:rPr sz="1600" spc="-130" dirty="0">
                          <a:solidFill>
                            <a:srgbClr val="FFFFFF"/>
                          </a:solidFill>
                          <a:latin typeface="Verdana"/>
                          <a:cs typeface="Verdana"/>
                        </a:rPr>
                        <a:t> </a:t>
                      </a:r>
                      <a:r>
                        <a:rPr sz="1600" b="1" spc="5" dirty="0">
                          <a:solidFill>
                            <a:srgbClr val="FFFFFF"/>
                          </a:solidFill>
                          <a:latin typeface="Tahoma"/>
                          <a:cs typeface="Tahoma"/>
                        </a:rPr>
                        <a:t>p</a:t>
                      </a:r>
                      <a:r>
                        <a:rPr sz="1600" b="1" dirty="0">
                          <a:solidFill>
                            <a:srgbClr val="FFFFFF"/>
                          </a:solidFill>
                          <a:latin typeface="Tahoma"/>
                          <a:cs typeface="Tahoma"/>
                        </a:rPr>
                        <a:t>en</a:t>
                      </a:r>
                      <a:r>
                        <a:rPr sz="1600" b="1" spc="5" dirty="0">
                          <a:solidFill>
                            <a:srgbClr val="FFFFFF"/>
                          </a:solidFill>
                          <a:latin typeface="Tahoma"/>
                          <a:cs typeface="Tahoma"/>
                        </a:rPr>
                        <a:t>g</a:t>
                      </a:r>
                      <a:r>
                        <a:rPr sz="1600" b="1" dirty="0">
                          <a:solidFill>
                            <a:srgbClr val="FFFFFF"/>
                          </a:solidFill>
                          <a:latin typeface="Tahoma"/>
                          <a:cs typeface="Tahoma"/>
                        </a:rPr>
                        <a:t>i</a:t>
                      </a:r>
                      <a:r>
                        <a:rPr sz="1600" b="1" spc="-5" dirty="0">
                          <a:solidFill>
                            <a:srgbClr val="FFFFFF"/>
                          </a:solidFill>
                          <a:latin typeface="Tahoma"/>
                          <a:cs typeface="Tahoma"/>
                        </a:rPr>
                        <a:t>s</a:t>
                      </a:r>
                      <a:r>
                        <a:rPr sz="1600" b="1" dirty="0">
                          <a:solidFill>
                            <a:srgbClr val="FFFFFF"/>
                          </a:solidFill>
                          <a:latin typeface="Tahoma"/>
                          <a:cs typeface="Tahoma"/>
                        </a:rPr>
                        <a:t>i</a:t>
                      </a:r>
                      <a:r>
                        <a:rPr sz="1600" b="1" spc="5" dirty="0">
                          <a:solidFill>
                            <a:srgbClr val="FFFFFF"/>
                          </a:solidFill>
                          <a:latin typeface="Tahoma"/>
                          <a:cs typeface="Tahoma"/>
                        </a:rPr>
                        <a:t>an  </a:t>
                      </a:r>
                      <a:r>
                        <a:rPr sz="1600" b="1" spc="-50" dirty="0">
                          <a:solidFill>
                            <a:srgbClr val="FFFFFF"/>
                          </a:solidFill>
                          <a:latin typeface="Tahoma"/>
                          <a:cs typeface="Tahoma"/>
                        </a:rPr>
                        <a:t>daftar</a:t>
                      </a:r>
                      <a:r>
                        <a:rPr sz="1600" b="1" spc="-25" dirty="0">
                          <a:solidFill>
                            <a:srgbClr val="FFFFFF"/>
                          </a:solidFill>
                          <a:latin typeface="Tahoma"/>
                          <a:cs typeface="Tahoma"/>
                        </a:rPr>
                        <a:t> </a:t>
                      </a:r>
                      <a:r>
                        <a:rPr sz="1600" b="1" spc="-40" dirty="0">
                          <a:solidFill>
                            <a:srgbClr val="FFFFFF"/>
                          </a:solidFill>
                          <a:latin typeface="Tahoma"/>
                          <a:cs typeface="Tahoma"/>
                        </a:rPr>
                        <a:t>simak</a:t>
                      </a:r>
                      <a:r>
                        <a:rPr sz="1600" b="1" spc="-30" dirty="0">
                          <a:solidFill>
                            <a:srgbClr val="FFFFFF"/>
                          </a:solidFill>
                          <a:latin typeface="Tahoma"/>
                          <a:cs typeface="Tahoma"/>
                        </a:rPr>
                        <a:t> </a:t>
                      </a:r>
                      <a:r>
                        <a:rPr sz="1600" spc="15" dirty="0">
                          <a:solidFill>
                            <a:srgbClr val="FFFFFF"/>
                          </a:solidFill>
                          <a:latin typeface="Verdana"/>
                          <a:cs typeface="Verdana"/>
                        </a:rPr>
                        <a:t>yang </a:t>
                      </a:r>
                      <a:r>
                        <a:rPr sz="1600" spc="20" dirty="0">
                          <a:solidFill>
                            <a:srgbClr val="FFFFFF"/>
                          </a:solidFill>
                          <a:latin typeface="Verdana"/>
                          <a:cs typeface="Verdana"/>
                        </a:rPr>
                        <a:t> </a:t>
                      </a:r>
                      <a:r>
                        <a:rPr sz="1600" spc="-10" dirty="0">
                          <a:solidFill>
                            <a:srgbClr val="FFFFFF"/>
                          </a:solidFill>
                          <a:latin typeface="Verdana"/>
                          <a:cs typeface="Verdana"/>
                        </a:rPr>
                        <a:t>dilengkapi</a:t>
                      </a:r>
                      <a:r>
                        <a:rPr sz="1600" spc="-130" dirty="0">
                          <a:solidFill>
                            <a:srgbClr val="FFFFFF"/>
                          </a:solidFill>
                          <a:latin typeface="Verdana"/>
                          <a:cs typeface="Verdana"/>
                        </a:rPr>
                        <a:t> </a:t>
                      </a:r>
                      <a:r>
                        <a:rPr sz="1600" dirty="0">
                          <a:solidFill>
                            <a:srgbClr val="FFFFFF"/>
                          </a:solidFill>
                          <a:latin typeface="Verdana"/>
                          <a:cs typeface="Verdana"/>
                        </a:rPr>
                        <a:t>dengan:</a:t>
                      </a:r>
                      <a:endParaRPr sz="1600" dirty="0">
                        <a:latin typeface="Verdana"/>
                        <a:cs typeface="Verdana"/>
                      </a:endParaRPr>
                    </a:p>
                  </a:txBody>
                  <a:tcPr marL="0" marR="0" marT="68580" marB="0">
                    <a:lnL w="19050">
                      <a:solidFill>
                        <a:srgbClr val="2F528F"/>
                      </a:solidFill>
                      <a:prstDash val="solid"/>
                    </a:lnL>
                    <a:lnR w="19050">
                      <a:solidFill>
                        <a:srgbClr val="2F528F"/>
                      </a:solidFill>
                      <a:prstDash val="solid"/>
                    </a:lnR>
                    <a:lnT w="19050">
                      <a:solidFill>
                        <a:srgbClr val="2F528F"/>
                      </a:solidFill>
                      <a:prstDash val="solid"/>
                    </a:lnT>
                    <a:lnB w="19050">
                      <a:solidFill>
                        <a:srgbClr val="2F528F"/>
                      </a:solidFill>
                      <a:prstDash val="solid"/>
                    </a:lnB>
                    <a:solidFill>
                      <a:srgbClr val="1D3166"/>
                    </a:solidFill>
                  </a:tcPr>
                </a:tc>
                <a:tc hMerge="1">
                  <a:txBody>
                    <a:bodyPr/>
                    <a:lstStyle/>
                    <a:p>
                      <a:endParaRPr/>
                    </a:p>
                  </a:txBody>
                  <a:tcPr marL="0" marR="0" marT="0" marB="0"/>
                </a:tc>
                <a:extLst>
                  <a:ext uri="{0D108BD9-81ED-4DB2-BD59-A6C34878D82A}">
                    <a16:rowId xmlns:a16="http://schemas.microsoft.com/office/drawing/2014/main" val="10000"/>
                  </a:ext>
                </a:extLst>
              </a:tr>
              <a:tr h="359147">
                <a:tc>
                  <a:txBody>
                    <a:bodyPr/>
                    <a:lstStyle/>
                    <a:p>
                      <a:pPr>
                        <a:lnSpc>
                          <a:spcPct val="100000"/>
                        </a:lnSpc>
                      </a:pPr>
                      <a:endParaRPr sz="1500">
                        <a:latin typeface="Times New Roman"/>
                        <a:cs typeface="Times New Roman"/>
                      </a:endParaRPr>
                    </a:p>
                  </a:txBody>
                  <a:tcPr marL="0" marR="0" marT="0" marB="0">
                    <a:lnR w="76201">
                      <a:solidFill>
                        <a:srgbClr val="1D3166"/>
                      </a:solidFill>
                      <a:prstDash val="solid"/>
                    </a:lnR>
                    <a:lnT w="19050">
                      <a:solidFill>
                        <a:srgbClr val="2F528F"/>
                      </a:solidFill>
                      <a:prstDash val="solid"/>
                    </a:lnT>
                    <a:lnB w="19050">
                      <a:solidFill>
                        <a:srgbClr val="2F528F"/>
                      </a:solidFill>
                      <a:prstDash val="solid"/>
                    </a:lnB>
                  </a:tcPr>
                </a:tc>
                <a:tc>
                  <a:txBody>
                    <a:bodyPr/>
                    <a:lstStyle/>
                    <a:p>
                      <a:pPr>
                        <a:lnSpc>
                          <a:spcPct val="100000"/>
                        </a:lnSpc>
                      </a:pPr>
                      <a:endParaRPr sz="1500" dirty="0">
                        <a:latin typeface="Times New Roman"/>
                        <a:cs typeface="Times New Roman"/>
                      </a:endParaRPr>
                    </a:p>
                  </a:txBody>
                  <a:tcPr marL="0" marR="0" marT="0" marB="0">
                    <a:lnL w="76201">
                      <a:solidFill>
                        <a:srgbClr val="1D3166"/>
                      </a:solidFill>
                      <a:prstDash val="solid"/>
                    </a:lnL>
                    <a:lnT w="19050">
                      <a:solidFill>
                        <a:srgbClr val="2F528F"/>
                      </a:solidFill>
                      <a:prstDash val="solid"/>
                    </a:lnT>
                    <a:lnB w="19050">
                      <a:solidFill>
                        <a:srgbClr val="2F528F"/>
                      </a:solidFill>
                      <a:prstDash val="solid"/>
                    </a:lnB>
                  </a:tcPr>
                </a:tc>
                <a:extLst>
                  <a:ext uri="{0D108BD9-81ED-4DB2-BD59-A6C34878D82A}">
                    <a16:rowId xmlns:a16="http://schemas.microsoft.com/office/drawing/2014/main" val="10001"/>
                  </a:ext>
                </a:extLst>
              </a:tr>
              <a:tr h="914281">
                <a:tc gridSpan="2">
                  <a:txBody>
                    <a:bodyPr/>
                    <a:lstStyle/>
                    <a:p>
                      <a:pPr>
                        <a:lnSpc>
                          <a:spcPct val="100000"/>
                        </a:lnSpc>
                        <a:spcBef>
                          <a:spcPts val="45"/>
                        </a:spcBef>
                      </a:pPr>
                      <a:endParaRPr sz="2250" dirty="0">
                        <a:latin typeface="Times New Roman"/>
                        <a:cs typeface="Times New Roman"/>
                      </a:endParaRPr>
                    </a:p>
                    <a:p>
                      <a:pPr marL="402590">
                        <a:lnSpc>
                          <a:spcPct val="100000"/>
                        </a:lnSpc>
                      </a:pPr>
                      <a:r>
                        <a:rPr sz="1600" b="1" spc="5" dirty="0">
                          <a:solidFill>
                            <a:srgbClr val="FFFFFF"/>
                          </a:solidFill>
                          <a:latin typeface="Tahoma"/>
                          <a:cs typeface="Tahoma"/>
                        </a:rPr>
                        <a:t>S</a:t>
                      </a:r>
                      <a:r>
                        <a:rPr sz="1600" b="1" dirty="0">
                          <a:solidFill>
                            <a:srgbClr val="FFFFFF"/>
                          </a:solidFill>
                          <a:latin typeface="Tahoma"/>
                          <a:cs typeface="Tahoma"/>
                        </a:rPr>
                        <a:t>ur</a:t>
                      </a:r>
                      <a:r>
                        <a:rPr sz="1600" b="1" spc="5" dirty="0">
                          <a:solidFill>
                            <a:srgbClr val="FFFFFF"/>
                          </a:solidFill>
                          <a:latin typeface="Tahoma"/>
                          <a:cs typeface="Tahoma"/>
                        </a:rPr>
                        <a:t>a</a:t>
                      </a:r>
                      <a:r>
                        <a:rPr sz="1600" b="1" dirty="0">
                          <a:solidFill>
                            <a:srgbClr val="FFFFFF"/>
                          </a:solidFill>
                          <a:latin typeface="Tahoma"/>
                          <a:cs typeface="Tahoma"/>
                        </a:rPr>
                        <a:t>t</a:t>
                      </a:r>
                      <a:r>
                        <a:rPr sz="1600" b="1" spc="-25" dirty="0">
                          <a:solidFill>
                            <a:srgbClr val="FFFFFF"/>
                          </a:solidFill>
                          <a:latin typeface="Tahoma"/>
                          <a:cs typeface="Tahoma"/>
                        </a:rPr>
                        <a:t> </a:t>
                      </a:r>
                      <a:r>
                        <a:rPr sz="1600" b="1" spc="5" dirty="0">
                          <a:solidFill>
                            <a:srgbClr val="FFFFFF"/>
                          </a:solidFill>
                          <a:latin typeface="Tahoma"/>
                          <a:cs typeface="Tahoma"/>
                        </a:rPr>
                        <a:t>p</a:t>
                      </a:r>
                      <a:r>
                        <a:rPr sz="1600" b="1" dirty="0">
                          <a:solidFill>
                            <a:srgbClr val="FFFFFF"/>
                          </a:solidFill>
                          <a:latin typeface="Tahoma"/>
                          <a:cs typeface="Tahoma"/>
                        </a:rPr>
                        <a:t>ern</a:t>
                      </a:r>
                      <a:r>
                        <a:rPr sz="1600" b="1" spc="-5" dirty="0">
                          <a:solidFill>
                            <a:srgbClr val="FFFFFF"/>
                          </a:solidFill>
                          <a:latin typeface="Tahoma"/>
                          <a:cs typeface="Tahoma"/>
                        </a:rPr>
                        <a:t>y</a:t>
                      </a:r>
                      <a:r>
                        <a:rPr sz="1600" b="1" spc="5" dirty="0">
                          <a:solidFill>
                            <a:srgbClr val="FFFFFF"/>
                          </a:solidFill>
                          <a:latin typeface="Tahoma"/>
                          <a:cs typeface="Tahoma"/>
                        </a:rPr>
                        <a:t>a</a:t>
                      </a:r>
                      <a:r>
                        <a:rPr sz="1600" b="1" spc="-5" dirty="0">
                          <a:solidFill>
                            <a:srgbClr val="FFFFFF"/>
                          </a:solidFill>
                          <a:latin typeface="Tahoma"/>
                          <a:cs typeface="Tahoma"/>
                        </a:rPr>
                        <a:t>t</a:t>
                      </a:r>
                      <a:r>
                        <a:rPr sz="1600" b="1" spc="5" dirty="0">
                          <a:solidFill>
                            <a:srgbClr val="FFFFFF"/>
                          </a:solidFill>
                          <a:latin typeface="Tahoma"/>
                          <a:cs typeface="Tahoma"/>
                        </a:rPr>
                        <a:t>aan</a:t>
                      </a:r>
                      <a:endParaRPr sz="1600" dirty="0">
                        <a:latin typeface="Tahoma"/>
                        <a:cs typeface="Tahoma"/>
                      </a:endParaRPr>
                    </a:p>
                  </a:txBody>
                  <a:tcPr marL="0" marR="0" marT="5715" marB="0">
                    <a:lnL w="19050">
                      <a:solidFill>
                        <a:srgbClr val="2F528F"/>
                      </a:solidFill>
                      <a:prstDash val="solid"/>
                    </a:lnL>
                    <a:lnR w="19050">
                      <a:solidFill>
                        <a:srgbClr val="2F528F"/>
                      </a:solidFill>
                      <a:prstDash val="solid"/>
                    </a:lnR>
                    <a:lnT w="19050">
                      <a:solidFill>
                        <a:srgbClr val="2F528F"/>
                      </a:solidFill>
                      <a:prstDash val="solid"/>
                    </a:lnT>
                    <a:lnB w="19050">
                      <a:solidFill>
                        <a:srgbClr val="2F528F"/>
                      </a:solidFill>
                      <a:prstDash val="solid"/>
                    </a:lnB>
                    <a:solidFill>
                      <a:srgbClr val="1D3166"/>
                    </a:solidFill>
                  </a:tcPr>
                </a:tc>
                <a:tc hMerge="1">
                  <a:txBody>
                    <a:bodyPr/>
                    <a:lstStyle/>
                    <a:p>
                      <a:endParaRPr/>
                    </a:p>
                  </a:txBody>
                  <a:tcPr marL="0" marR="0" marT="0" marB="0"/>
                </a:tc>
                <a:extLst>
                  <a:ext uri="{0D108BD9-81ED-4DB2-BD59-A6C34878D82A}">
                    <a16:rowId xmlns:a16="http://schemas.microsoft.com/office/drawing/2014/main" val="10002"/>
                  </a:ext>
                </a:extLst>
              </a:tr>
            </a:tbl>
          </a:graphicData>
        </a:graphic>
      </p:graphicFrame>
      <p:grpSp>
        <p:nvGrpSpPr>
          <p:cNvPr id="25" name="object 25"/>
          <p:cNvGrpSpPr/>
          <p:nvPr/>
        </p:nvGrpSpPr>
        <p:grpSpPr>
          <a:xfrm>
            <a:off x="252994" y="229336"/>
            <a:ext cx="6557009" cy="5079365"/>
            <a:chOff x="252994" y="229336"/>
            <a:chExt cx="6557009" cy="5079365"/>
          </a:xfrm>
        </p:grpSpPr>
        <p:sp>
          <p:nvSpPr>
            <p:cNvPr id="26" name="object 26"/>
            <p:cNvSpPr/>
            <p:nvPr/>
          </p:nvSpPr>
          <p:spPr>
            <a:xfrm>
              <a:off x="252994" y="229336"/>
              <a:ext cx="2198370" cy="974090"/>
            </a:xfrm>
            <a:custGeom>
              <a:avLst/>
              <a:gdLst/>
              <a:ahLst/>
              <a:cxnLst/>
              <a:rect l="l" t="t" r="r" b="b"/>
              <a:pathLst>
                <a:path w="2198370" h="974090">
                  <a:moveTo>
                    <a:pt x="1753428" y="973175"/>
                  </a:moveTo>
                  <a:lnTo>
                    <a:pt x="469369" y="973175"/>
                  </a:lnTo>
                  <a:lnTo>
                    <a:pt x="469369" y="973683"/>
                  </a:lnTo>
                  <a:lnTo>
                    <a:pt x="1753428" y="973683"/>
                  </a:lnTo>
                  <a:lnTo>
                    <a:pt x="1753428" y="973175"/>
                  </a:lnTo>
                  <a:close/>
                </a:path>
                <a:path w="2198370" h="974090">
                  <a:moveTo>
                    <a:pt x="1753428" y="507"/>
                  </a:moveTo>
                  <a:lnTo>
                    <a:pt x="0" y="507"/>
                  </a:lnTo>
                  <a:lnTo>
                    <a:pt x="0" y="566635"/>
                  </a:lnTo>
                  <a:lnTo>
                    <a:pt x="1056" y="566635"/>
                  </a:lnTo>
                  <a:lnTo>
                    <a:pt x="2132" y="587286"/>
                  </a:lnTo>
                  <a:lnTo>
                    <a:pt x="2329" y="588530"/>
                  </a:lnTo>
                  <a:lnTo>
                    <a:pt x="2421" y="590207"/>
                  </a:lnTo>
                  <a:lnTo>
                    <a:pt x="4982" y="608987"/>
                  </a:lnTo>
                  <a:lnTo>
                    <a:pt x="8429" y="627505"/>
                  </a:lnTo>
                  <a:lnTo>
                    <a:pt x="12741" y="645744"/>
                  </a:lnTo>
                  <a:lnTo>
                    <a:pt x="17899" y="663689"/>
                  </a:lnTo>
                  <a:lnTo>
                    <a:pt x="18530" y="665416"/>
                  </a:lnTo>
                  <a:lnTo>
                    <a:pt x="18609" y="665721"/>
                  </a:lnTo>
                  <a:lnTo>
                    <a:pt x="19724" y="668680"/>
                  </a:lnTo>
                  <a:lnTo>
                    <a:pt x="30667" y="698601"/>
                  </a:lnTo>
                  <a:lnTo>
                    <a:pt x="32127" y="701675"/>
                  </a:lnTo>
                  <a:lnTo>
                    <a:pt x="32565" y="702843"/>
                  </a:lnTo>
                  <a:lnTo>
                    <a:pt x="35678" y="709155"/>
                  </a:lnTo>
                  <a:lnTo>
                    <a:pt x="46579" y="732116"/>
                  </a:lnTo>
                  <a:lnTo>
                    <a:pt x="49113" y="736396"/>
                  </a:lnTo>
                  <a:lnTo>
                    <a:pt x="50074" y="738352"/>
                  </a:lnTo>
                  <a:lnTo>
                    <a:pt x="54315" y="745197"/>
                  </a:lnTo>
                  <a:lnTo>
                    <a:pt x="65471" y="764070"/>
                  </a:lnTo>
                  <a:lnTo>
                    <a:pt x="69310" y="769416"/>
                  </a:lnTo>
                  <a:lnTo>
                    <a:pt x="70940" y="772045"/>
                  </a:lnTo>
                  <a:lnTo>
                    <a:pt x="75881" y="778573"/>
                  </a:lnTo>
                  <a:lnTo>
                    <a:pt x="87184" y="794321"/>
                  </a:lnTo>
                  <a:lnTo>
                    <a:pt x="92538" y="800557"/>
                  </a:lnTo>
                  <a:lnTo>
                    <a:pt x="94970" y="803770"/>
                  </a:lnTo>
                  <a:lnTo>
                    <a:pt x="100312" y="809612"/>
                  </a:lnTo>
                  <a:lnTo>
                    <a:pt x="111556" y="822718"/>
                  </a:lnTo>
                  <a:lnTo>
                    <a:pt x="118619" y="829665"/>
                  </a:lnTo>
                  <a:lnTo>
                    <a:pt x="121969" y="833335"/>
                  </a:lnTo>
                  <a:lnTo>
                    <a:pt x="127471" y="838365"/>
                  </a:lnTo>
                  <a:lnTo>
                    <a:pt x="138429" y="849134"/>
                  </a:lnTo>
                  <a:lnTo>
                    <a:pt x="147377" y="856564"/>
                  </a:lnTo>
                  <a:lnTo>
                    <a:pt x="151743" y="860564"/>
                  </a:lnTo>
                  <a:lnTo>
                    <a:pt x="157200" y="864730"/>
                  </a:lnTo>
                  <a:lnTo>
                    <a:pt x="167643" y="873404"/>
                  </a:lnTo>
                  <a:lnTo>
                    <a:pt x="178636" y="881113"/>
                  </a:lnTo>
                  <a:lnTo>
                    <a:pt x="184096" y="885278"/>
                  </a:lnTo>
                  <a:lnTo>
                    <a:pt x="189329" y="888593"/>
                  </a:lnTo>
                  <a:lnTo>
                    <a:pt x="199036" y="895400"/>
                  </a:lnTo>
                  <a:lnTo>
                    <a:pt x="212232" y="903122"/>
                  </a:lnTo>
                  <a:lnTo>
                    <a:pt x="218834" y="907313"/>
                  </a:lnTo>
                  <a:lnTo>
                    <a:pt x="223682" y="909827"/>
                  </a:lnTo>
                  <a:lnTo>
                    <a:pt x="232450" y="914958"/>
                  </a:lnTo>
                  <a:lnTo>
                    <a:pt x="248005" y="922451"/>
                  </a:lnTo>
                  <a:lnTo>
                    <a:pt x="255765" y="926477"/>
                  </a:lnTo>
                  <a:lnTo>
                    <a:pt x="260080" y="928268"/>
                  </a:lnTo>
                  <a:lnTo>
                    <a:pt x="267723" y="931951"/>
                  </a:lnTo>
                  <a:lnTo>
                    <a:pt x="285828" y="938936"/>
                  </a:lnTo>
                  <a:lnTo>
                    <a:pt x="294690" y="942606"/>
                  </a:lnTo>
                  <a:lnTo>
                    <a:pt x="298344" y="943762"/>
                  </a:lnTo>
                  <a:lnTo>
                    <a:pt x="304697" y="946213"/>
                  </a:lnTo>
                  <a:lnTo>
                    <a:pt x="325633" y="952411"/>
                  </a:lnTo>
                  <a:lnTo>
                    <a:pt x="335419" y="955509"/>
                  </a:lnTo>
                  <a:lnTo>
                    <a:pt x="338289" y="956157"/>
                  </a:lnTo>
                  <a:lnTo>
                    <a:pt x="343209" y="957618"/>
                  </a:lnTo>
                  <a:lnTo>
                    <a:pt x="367526" y="962723"/>
                  </a:lnTo>
                  <a:lnTo>
                    <a:pt x="377756" y="965022"/>
                  </a:lnTo>
                  <a:lnTo>
                    <a:pt x="379737" y="965301"/>
                  </a:lnTo>
                  <a:lnTo>
                    <a:pt x="383101" y="966000"/>
                  </a:lnTo>
                  <a:lnTo>
                    <a:pt x="421505" y="970965"/>
                  </a:lnTo>
                  <a:lnTo>
                    <a:pt x="422469" y="971016"/>
                  </a:lnTo>
                  <a:lnTo>
                    <a:pt x="424213" y="971232"/>
                  </a:lnTo>
                  <a:lnTo>
                    <a:pt x="444502" y="972108"/>
                  </a:lnTo>
                  <a:lnTo>
                    <a:pt x="444502" y="973175"/>
                  </a:lnTo>
                  <a:lnTo>
                    <a:pt x="2197928" y="973175"/>
                  </a:lnTo>
                  <a:lnTo>
                    <a:pt x="2197928" y="407060"/>
                  </a:lnTo>
                  <a:lnTo>
                    <a:pt x="2196873" y="407060"/>
                  </a:lnTo>
                  <a:lnTo>
                    <a:pt x="2195794" y="386397"/>
                  </a:lnTo>
                  <a:lnTo>
                    <a:pt x="2195603" y="385152"/>
                  </a:lnTo>
                  <a:lnTo>
                    <a:pt x="2195515" y="383476"/>
                  </a:lnTo>
                  <a:lnTo>
                    <a:pt x="2192951" y="364695"/>
                  </a:lnTo>
                  <a:lnTo>
                    <a:pt x="2189503" y="346178"/>
                  </a:lnTo>
                  <a:lnTo>
                    <a:pt x="2185190" y="327939"/>
                  </a:lnTo>
                  <a:lnTo>
                    <a:pt x="2180033" y="309994"/>
                  </a:lnTo>
                  <a:lnTo>
                    <a:pt x="2179398" y="308267"/>
                  </a:lnTo>
                  <a:lnTo>
                    <a:pt x="2179322" y="307975"/>
                  </a:lnTo>
                  <a:lnTo>
                    <a:pt x="2178204" y="305003"/>
                  </a:lnTo>
                  <a:lnTo>
                    <a:pt x="2167257" y="275082"/>
                  </a:lnTo>
                  <a:lnTo>
                    <a:pt x="2165809" y="272008"/>
                  </a:lnTo>
                  <a:lnTo>
                    <a:pt x="2165365" y="270840"/>
                  </a:lnTo>
                  <a:lnTo>
                    <a:pt x="2162253" y="264528"/>
                  </a:lnTo>
                  <a:lnTo>
                    <a:pt x="2151344" y="241566"/>
                  </a:lnTo>
                  <a:lnTo>
                    <a:pt x="2148817" y="237286"/>
                  </a:lnTo>
                  <a:lnTo>
                    <a:pt x="2147851" y="235331"/>
                  </a:lnTo>
                  <a:lnTo>
                    <a:pt x="2143610" y="228485"/>
                  </a:lnTo>
                  <a:lnTo>
                    <a:pt x="2132459" y="209613"/>
                  </a:lnTo>
                  <a:lnTo>
                    <a:pt x="2128624" y="204266"/>
                  </a:lnTo>
                  <a:lnTo>
                    <a:pt x="2126985" y="201637"/>
                  </a:lnTo>
                  <a:lnTo>
                    <a:pt x="2122045" y="195110"/>
                  </a:lnTo>
                  <a:lnTo>
                    <a:pt x="2110742" y="179362"/>
                  </a:lnTo>
                  <a:lnTo>
                    <a:pt x="2105395" y="173126"/>
                  </a:lnTo>
                  <a:lnTo>
                    <a:pt x="2102957" y="169913"/>
                  </a:lnTo>
                  <a:lnTo>
                    <a:pt x="2097623" y="164071"/>
                  </a:lnTo>
                  <a:lnTo>
                    <a:pt x="2086371" y="150964"/>
                  </a:lnTo>
                  <a:lnTo>
                    <a:pt x="2079310" y="144018"/>
                  </a:lnTo>
                  <a:lnTo>
                    <a:pt x="2075957" y="140360"/>
                  </a:lnTo>
                  <a:lnTo>
                    <a:pt x="2070458" y="135318"/>
                  </a:lnTo>
                  <a:lnTo>
                    <a:pt x="2059498" y="124548"/>
                  </a:lnTo>
                  <a:lnTo>
                    <a:pt x="2050557" y="117119"/>
                  </a:lnTo>
                  <a:lnTo>
                    <a:pt x="2046188" y="113131"/>
                  </a:lnTo>
                  <a:lnTo>
                    <a:pt x="2040727" y="108953"/>
                  </a:lnTo>
                  <a:lnTo>
                    <a:pt x="2030288" y="100279"/>
                  </a:lnTo>
                  <a:lnTo>
                    <a:pt x="2019289" y="92582"/>
                  </a:lnTo>
                  <a:lnTo>
                    <a:pt x="2013828" y="88404"/>
                  </a:lnTo>
                  <a:lnTo>
                    <a:pt x="2008596" y="85090"/>
                  </a:lnTo>
                  <a:lnTo>
                    <a:pt x="1998893" y="78282"/>
                  </a:lnTo>
                  <a:lnTo>
                    <a:pt x="1985698" y="70561"/>
                  </a:lnTo>
                  <a:lnTo>
                    <a:pt x="1979094" y="66370"/>
                  </a:lnTo>
                  <a:lnTo>
                    <a:pt x="1974242" y="63855"/>
                  </a:lnTo>
                  <a:lnTo>
                    <a:pt x="1965479" y="58724"/>
                  </a:lnTo>
                  <a:lnTo>
                    <a:pt x="1949922" y="51231"/>
                  </a:lnTo>
                  <a:lnTo>
                    <a:pt x="1942162" y="47205"/>
                  </a:lnTo>
                  <a:lnTo>
                    <a:pt x="1937844" y="45415"/>
                  </a:lnTo>
                  <a:lnTo>
                    <a:pt x="1930212" y="41744"/>
                  </a:lnTo>
                  <a:lnTo>
                    <a:pt x="1912101" y="34747"/>
                  </a:lnTo>
                  <a:lnTo>
                    <a:pt x="1903237" y="31076"/>
                  </a:lnTo>
                  <a:lnTo>
                    <a:pt x="1899592" y="29921"/>
                  </a:lnTo>
                  <a:lnTo>
                    <a:pt x="1893229" y="27470"/>
                  </a:lnTo>
                  <a:lnTo>
                    <a:pt x="1872300" y="21272"/>
                  </a:lnTo>
                  <a:lnTo>
                    <a:pt x="1862508" y="18173"/>
                  </a:lnTo>
                  <a:lnTo>
                    <a:pt x="1859638" y="17525"/>
                  </a:lnTo>
                  <a:lnTo>
                    <a:pt x="1854723" y="16065"/>
                  </a:lnTo>
                  <a:lnTo>
                    <a:pt x="1830402" y="10960"/>
                  </a:lnTo>
                  <a:lnTo>
                    <a:pt x="1820179" y="8661"/>
                  </a:lnTo>
                  <a:lnTo>
                    <a:pt x="1818198" y="8381"/>
                  </a:lnTo>
                  <a:lnTo>
                    <a:pt x="1814832" y="7683"/>
                  </a:lnTo>
                  <a:lnTo>
                    <a:pt x="1776427" y="2717"/>
                  </a:lnTo>
                  <a:lnTo>
                    <a:pt x="1775462" y="2667"/>
                  </a:lnTo>
                  <a:lnTo>
                    <a:pt x="1773722" y="2451"/>
                  </a:lnTo>
                  <a:lnTo>
                    <a:pt x="1753428" y="1574"/>
                  </a:lnTo>
                  <a:lnTo>
                    <a:pt x="1753428" y="507"/>
                  </a:lnTo>
                  <a:close/>
                </a:path>
                <a:path w="2198370" h="974090">
                  <a:moveTo>
                    <a:pt x="1728561" y="0"/>
                  </a:moveTo>
                  <a:lnTo>
                    <a:pt x="444502" y="0"/>
                  </a:lnTo>
                  <a:lnTo>
                    <a:pt x="444502" y="507"/>
                  </a:lnTo>
                  <a:lnTo>
                    <a:pt x="1728561" y="507"/>
                  </a:lnTo>
                  <a:lnTo>
                    <a:pt x="1728561" y="0"/>
                  </a:lnTo>
                  <a:close/>
                </a:path>
              </a:pathLst>
            </a:custGeom>
            <a:solidFill>
              <a:srgbClr val="FFFFFF"/>
            </a:solidFill>
          </p:spPr>
          <p:txBody>
            <a:bodyPr wrap="square" lIns="0" tIns="0" rIns="0" bIns="0" rtlCol="0"/>
            <a:lstStyle/>
            <a:p>
              <a:endParaRPr/>
            </a:p>
          </p:txBody>
        </p:sp>
        <p:pic>
          <p:nvPicPr>
            <p:cNvPr id="27" name="object 27"/>
            <p:cNvPicPr/>
            <p:nvPr/>
          </p:nvPicPr>
          <p:blipFill>
            <a:blip r:embed="rId3" cstate="print"/>
            <a:stretch>
              <a:fillRect/>
            </a:stretch>
          </p:blipFill>
          <p:spPr>
            <a:xfrm>
              <a:off x="391239" y="407403"/>
              <a:ext cx="1861422" cy="617550"/>
            </a:xfrm>
            <a:prstGeom prst="rect">
              <a:avLst/>
            </a:prstGeom>
          </p:spPr>
        </p:pic>
        <p:sp>
          <p:nvSpPr>
            <p:cNvPr id="28" name="object 28"/>
            <p:cNvSpPr/>
            <p:nvPr/>
          </p:nvSpPr>
          <p:spPr>
            <a:xfrm>
              <a:off x="4306811" y="4204550"/>
              <a:ext cx="2503170" cy="1104265"/>
            </a:xfrm>
            <a:custGeom>
              <a:avLst/>
              <a:gdLst/>
              <a:ahLst/>
              <a:cxnLst/>
              <a:rect l="l" t="t" r="r" b="b"/>
              <a:pathLst>
                <a:path w="2503170" h="1104264">
                  <a:moveTo>
                    <a:pt x="2503055" y="0"/>
                  </a:moveTo>
                  <a:lnTo>
                    <a:pt x="0" y="0"/>
                  </a:lnTo>
                  <a:lnTo>
                    <a:pt x="0" y="1103731"/>
                  </a:lnTo>
                  <a:lnTo>
                    <a:pt x="2503055" y="1103731"/>
                  </a:lnTo>
                  <a:lnTo>
                    <a:pt x="2503055" y="0"/>
                  </a:lnTo>
                  <a:close/>
                </a:path>
              </a:pathLst>
            </a:custGeom>
            <a:solidFill>
              <a:srgbClr val="1D3166"/>
            </a:solidFill>
          </p:spPr>
          <p:txBody>
            <a:bodyPr wrap="square" lIns="0" tIns="0" rIns="0" bIns="0" rtlCol="0"/>
            <a:lstStyle/>
            <a:p>
              <a:endParaRPr/>
            </a:p>
          </p:txBody>
        </p:sp>
      </p:grpSp>
      <p:sp>
        <p:nvSpPr>
          <p:cNvPr id="29" name="object 29"/>
          <p:cNvSpPr txBox="1"/>
          <p:nvPr/>
        </p:nvSpPr>
        <p:spPr>
          <a:xfrm>
            <a:off x="4306811" y="4204550"/>
            <a:ext cx="2503170" cy="1104265"/>
          </a:xfrm>
          <a:prstGeom prst="rect">
            <a:avLst/>
          </a:prstGeom>
          <a:ln w="12700">
            <a:solidFill>
              <a:srgbClr val="2F528F"/>
            </a:solidFill>
          </a:ln>
        </p:spPr>
        <p:txBody>
          <a:bodyPr vert="horz" wrap="square" lIns="0" tIns="3175" rIns="0" bIns="0" rtlCol="0">
            <a:spAutoFit/>
          </a:bodyPr>
          <a:lstStyle/>
          <a:p>
            <a:pPr>
              <a:lnSpc>
                <a:spcPct val="100000"/>
              </a:lnSpc>
              <a:spcBef>
                <a:spcPts val="25"/>
              </a:spcBef>
            </a:pPr>
            <a:endParaRPr sz="2150">
              <a:latin typeface="Times New Roman"/>
              <a:cs typeface="Times New Roman"/>
            </a:endParaRPr>
          </a:p>
          <a:p>
            <a:pPr marL="821055" marR="125730" indent="-688340">
              <a:lnSpc>
                <a:spcPts val="1900"/>
              </a:lnSpc>
              <a:spcBef>
                <a:spcPts val="5"/>
              </a:spcBef>
            </a:pPr>
            <a:r>
              <a:rPr sz="1600" spc="-300" dirty="0">
                <a:solidFill>
                  <a:srgbClr val="FFFFFF"/>
                </a:solidFill>
                <a:latin typeface="Verdana"/>
                <a:cs typeface="Verdana"/>
              </a:rPr>
              <a:t>S</a:t>
            </a:r>
            <a:r>
              <a:rPr sz="1600" spc="-5" dirty="0">
                <a:solidFill>
                  <a:srgbClr val="FFFFFF"/>
                </a:solidFill>
                <a:latin typeface="Verdana"/>
                <a:cs typeface="Verdana"/>
              </a:rPr>
              <a:t>a</a:t>
            </a:r>
            <a:r>
              <a:rPr sz="1600" dirty="0">
                <a:solidFill>
                  <a:srgbClr val="FFFFFF"/>
                </a:solidFill>
                <a:latin typeface="Verdana"/>
                <a:cs typeface="Verdana"/>
              </a:rPr>
              <a:t>l</a:t>
            </a:r>
            <a:r>
              <a:rPr sz="1600" spc="-120" dirty="0">
                <a:solidFill>
                  <a:srgbClr val="FFFFFF"/>
                </a:solidFill>
                <a:latin typeface="Verdana"/>
                <a:cs typeface="Verdana"/>
              </a:rPr>
              <a:t>i</a:t>
            </a:r>
            <a:r>
              <a:rPr sz="1600" spc="-45" dirty="0">
                <a:solidFill>
                  <a:srgbClr val="FFFFFF"/>
                </a:solidFill>
                <a:latin typeface="Verdana"/>
                <a:cs typeface="Verdana"/>
              </a:rPr>
              <a:t>n</a:t>
            </a:r>
            <a:r>
              <a:rPr sz="1600" spc="35" dirty="0">
                <a:solidFill>
                  <a:srgbClr val="FFFFFF"/>
                </a:solidFill>
                <a:latin typeface="Verdana"/>
                <a:cs typeface="Verdana"/>
              </a:rPr>
              <a:t>a</a:t>
            </a:r>
            <a:r>
              <a:rPr sz="1600" spc="45" dirty="0">
                <a:solidFill>
                  <a:srgbClr val="FFFFFF"/>
                </a:solidFill>
                <a:latin typeface="Verdana"/>
                <a:cs typeface="Verdana"/>
              </a:rPr>
              <a:t>n</a:t>
            </a:r>
            <a:r>
              <a:rPr sz="1600" spc="-130" dirty="0">
                <a:solidFill>
                  <a:srgbClr val="FFFFFF"/>
                </a:solidFill>
                <a:latin typeface="Verdana"/>
                <a:cs typeface="Verdana"/>
              </a:rPr>
              <a:t> </a:t>
            </a:r>
            <a:r>
              <a:rPr sz="1600" spc="85" dirty="0">
                <a:solidFill>
                  <a:srgbClr val="FFFFFF"/>
                </a:solidFill>
                <a:latin typeface="Verdana"/>
                <a:cs typeface="Verdana"/>
              </a:rPr>
              <a:t>do</a:t>
            </a:r>
            <a:r>
              <a:rPr sz="1600" spc="-150" dirty="0">
                <a:solidFill>
                  <a:srgbClr val="FFFFFF"/>
                </a:solidFill>
                <a:latin typeface="Verdana"/>
                <a:cs typeface="Verdana"/>
              </a:rPr>
              <a:t>k</a:t>
            </a:r>
            <a:r>
              <a:rPr sz="1600" spc="-40" dirty="0">
                <a:solidFill>
                  <a:srgbClr val="FFFFFF"/>
                </a:solidFill>
                <a:latin typeface="Verdana"/>
                <a:cs typeface="Verdana"/>
              </a:rPr>
              <a:t>u</a:t>
            </a:r>
            <a:r>
              <a:rPr sz="1600" spc="-65" dirty="0">
                <a:solidFill>
                  <a:srgbClr val="FFFFFF"/>
                </a:solidFill>
                <a:latin typeface="Verdana"/>
                <a:cs typeface="Verdana"/>
              </a:rPr>
              <a:t>m</a:t>
            </a:r>
            <a:r>
              <a:rPr sz="1600" spc="80" dirty="0">
                <a:solidFill>
                  <a:srgbClr val="FFFFFF"/>
                </a:solidFill>
                <a:latin typeface="Verdana"/>
                <a:cs typeface="Verdana"/>
              </a:rPr>
              <a:t>e</a:t>
            </a:r>
            <a:r>
              <a:rPr sz="1600" spc="-40" dirty="0">
                <a:solidFill>
                  <a:srgbClr val="FFFFFF"/>
                </a:solidFill>
                <a:latin typeface="Verdana"/>
                <a:cs typeface="Verdana"/>
              </a:rPr>
              <a:t>n</a:t>
            </a:r>
            <a:r>
              <a:rPr sz="1600" spc="-130" dirty="0">
                <a:solidFill>
                  <a:srgbClr val="FFFFFF"/>
                </a:solidFill>
                <a:latin typeface="Verdana"/>
                <a:cs typeface="Verdana"/>
              </a:rPr>
              <a:t> </a:t>
            </a:r>
            <a:r>
              <a:rPr sz="1600" spc="20" dirty="0">
                <a:solidFill>
                  <a:srgbClr val="FFFFFF"/>
                </a:solidFill>
                <a:latin typeface="Verdana"/>
                <a:cs typeface="Verdana"/>
              </a:rPr>
              <a:t>b</a:t>
            </a:r>
            <a:r>
              <a:rPr sz="1600" spc="25" dirty="0">
                <a:solidFill>
                  <a:srgbClr val="FFFFFF"/>
                </a:solidFill>
                <a:latin typeface="Verdana"/>
                <a:cs typeface="Verdana"/>
              </a:rPr>
              <a:t>u</a:t>
            </a:r>
            <a:r>
              <a:rPr sz="1600" spc="-145" dirty="0">
                <a:solidFill>
                  <a:srgbClr val="FFFFFF"/>
                </a:solidFill>
                <a:latin typeface="Verdana"/>
                <a:cs typeface="Verdana"/>
              </a:rPr>
              <a:t>k</a:t>
            </a:r>
            <a:r>
              <a:rPr sz="1600" spc="-105" dirty="0">
                <a:solidFill>
                  <a:srgbClr val="FFFFFF"/>
                </a:solidFill>
                <a:latin typeface="Verdana"/>
                <a:cs typeface="Verdana"/>
              </a:rPr>
              <a:t>t</a:t>
            </a:r>
            <a:r>
              <a:rPr sz="1600" spc="-145" dirty="0">
                <a:solidFill>
                  <a:srgbClr val="FFFFFF"/>
                </a:solidFill>
                <a:latin typeface="Verdana"/>
                <a:cs typeface="Verdana"/>
              </a:rPr>
              <a:t>i  </a:t>
            </a:r>
            <a:r>
              <a:rPr sz="1600" spc="-35" dirty="0">
                <a:solidFill>
                  <a:srgbClr val="FFFFFF"/>
                </a:solidFill>
                <a:latin typeface="Verdana"/>
                <a:cs typeface="Verdana"/>
              </a:rPr>
              <a:t>dukung.</a:t>
            </a:r>
            <a:endParaRPr sz="1600">
              <a:latin typeface="Verdana"/>
              <a:cs typeface="Verdana"/>
            </a:endParaRPr>
          </a:p>
        </p:txBody>
      </p:sp>
      <p:grpSp>
        <p:nvGrpSpPr>
          <p:cNvPr id="30" name="object 30"/>
          <p:cNvGrpSpPr/>
          <p:nvPr/>
        </p:nvGrpSpPr>
        <p:grpSpPr>
          <a:xfrm>
            <a:off x="1951037" y="2870555"/>
            <a:ext cx="9785985" cy="3789045"/>
            <a:chOff x="1951037" y="2870555"/>
            <a:chExt cx="9785985" cy="3789045"/>
          </a:xfrm>
        </p:grpSpPr>
        <p:sp>
          <p:nvSpPr>
            <p:cNvPr id="31" name="object 31"/>
            <p:cNvSpPr/>
            <p:nvPr/>
          </p:nvSpPr>
          <p:spPr>
            <a:xfrm>
              <a:off x="1989137" y="2870555"/>
              <a:ext cx="0" cy="365125"/>
            </a:xfrm>
            <a:custGeom>
              <a:avLst/>
              <a:gdLst/>
              <a:ahLst/>
              <a:cxnLst/>
              <a:rect l="l" t="t" r="r" b="b"/>
              <a:pathLst>
                <a:path h="365125">
                  <a:moveTo>
                    <a:pt x="0" y="0"/>
                  </a:moveTo>
                  <a:lnTo>
                    <a:pt x="1" y="365003"/>
                  </a:lnTo>
                </a:path>
              </a:pathLst>
            </a:custGeom>
            <a:ln w="76200">
              <a:solidFill>
                <a:srgbClr val="FFB912"/>
              </a:solidFill>
            </a:ln>
          </p:spPr>
          <p:txBody>
            <a:bodyPr wrap="square" lIns="0" tIns="0" rIns="0" bIns="0" rtlCol="0"/>
            <a:lstStyle/>
            <a:p>
              <a:endParaRPr/>
            </a:p>
          </p:txBody>
        </p:sp>
        <p:sp>
          <p:nvSpPr>
            <p:cNvPr id="32" name="object 32"/>
            <p:cNvSpPr/>
            <p:nvPr/>
          </p:nvSpPr>
          <p:spPr>
            <a:xfrm>
              <a:off x="7485748" y="5373230"/>
              <a:ext cx="4251325" cy="1286510"/>
            </a:xfrm>
            <a:custGeom>
              <a:avLst/>
              <a:gdLst/>
              <a:ahLst/>
              <a:cxnLst/>
              <a:rect l="l" t="t" r="r" b="b"/>
              <a:pathLst>
                <a:path w="4251325" h="1286509">
                  <a:moveTo>
                    <a:pt x="4251185" y="0"/>
                  </a:moveTo>
                  <a:lnTo>
                    <a:pt x="0" y="0"/>
                  </a:lnTo>
                  <a:lnTo>
                    <a:pt x="0" y="1286101"/>
                  </a:lnTo>
                  <a:lnTo>
                    <a:pt x="4251185" y="1286101"/>
                  </a:lnTo>
                  <a:lnTo>
                    <a:pt x="4251185" y="0"/>
                  </a:lnTo>
                  <a:close/>
                </a:path>
              </a:pathLst>
            </a:custGeom>
            <a:solidFill>
              <a:srgbClr val="1D3166"/>
            </a:solidFill>
          </p:spPr>
          <p:txBody>
            <a:bodyPr wrap="square" lIns="0" tIns="0" rIns="0" bIns="0" rtlCol="0"/>
            <a:lstStyle/>
            <a:p>
              <a:endParaRPr/>
            </a:p>
          </p:txBody>
        </p:sp>
      </p:grpSp>
      <p:sp>
        <p:nvSpPr>
          <p:cNvPr id="33" name="object 33"/>
          <p:cNvSpPr txBox="1"/>
          <p:nvPr/>
        </p:nvSpPr>
        <p:spPr>
          <a:xfrm>
            <a:off x="7485748" y="5373230"/>
            <a:ext cx="4251325" cy="1286510"/>
          </a:xfrm>
          <a:prstGeom prst="rect">
            <a:avLst/>
          </a:prstGeom>
          <a:ln w="12700">
            <a:solidFill>
              <a:srgbClr val="2F528F"/>
            </a:solidFill>
          </a:ln>
        </p:spPr>
        <p:txBody>
          <a:bodyPr vert="horz" wrap="square" lIns="0" tIns="6350" rIns="0" bIns="0" rtlCol="0">
            <a:spAutoFit/>
          </a:bodyPr>
          <a:lstStyle/>
          <a:p>
            <a:pPr marL="375920" marR="368300" algn="ctr">
              <a:lnSpc>
                <a:spcPts val="1680"/>
              </a:lnSpc>
              <a:spcBef>
                <a:spcPts val="50"/>
              </a:spcBef>
            </a:pPr>
            <a:r>
              <a:rPr sz="1400" b="1" spc="-65" dirty="0">
                <a:solidFill>
                  <a:srgbClr val="FFFFFF"/>
                </a:solidFill>
                <a:latin typeface="Tahoma"/>
                <a:cs typeface="Tahoma"/>
              </a:rPr>
              <a:t>Daftar</a:t>
            </a:r>
            <a:r>
              <a:rPr sz="1400" b="1" spc="-30" dirty="0">
                <a:solidFill>
                  <a:srgbClr val="FFFFFF"/>
                </a:solidFill>
                <a:latin typeface="Tahoma"/>
                <a:cs typeface="Tahoma"/>
              </a:rPr>
              <a:t> </a:t>
            </a:r>
            <a:r>
              <a:rPr sz="1400" b="1" spc="-35" dirty="0">
                <a:solidFill>
                  <a:srgbClr val="FFFFFF"/>
                </a:solidFill>
                <a:latin typeface="Tahoma"/>
                <a:cs typeface="Tahoma"/>
              </a:rPr>
              <a:t>simak</a:t>
            </a:r>
            <a:r>
              <a:rPr sz="1400" b="1" spc="-30" dirty="0">
                <a:solidFill>
                  <a:srgbClr val="FFFFFF"/>
                </a:solidFill>
                <a:latin typeface="Tahoma"/>
                <a:cs typeface="Tahoma"/>
              </a:rPr>
              <a:t> </a:t>
            </a:r>
            <a:r>
              <a:rPr sz="1400" b="1" spc="15" dirty="0">
                <a:solidFill>
                  <a:srgbClr val="FFFFFF"/>
                </a:solidFill>
                <a:latin typeface="Tahoma"/>
                <a:cs typeface="Tahoma"/>
              </a:rPr>
              <a:t>yang</a:t>
            </a:r>
            <a:r>
              <a:rPr sz="1400" b="1" spc="-30" dirty="0">
                <a:solidFill>
                  <a:srgbClr val="FFFFFF"/>
                </a:solidFill>
                <a:latin typeface="Tahoma"/>
                <a:cs typeface="Tahoma"/>
              </a:rPr>
              <a:t> tidak </a:t>
            </a:r>
            <a:r>
              <a:rPr sz="1400" b="1" spc="-40" dirty="0">
                <a:solidFill>
                  <a:srgbClr val="FFFFFF"/>
                </a:solidFill>
                <a:latin typeface="Tahoma"/>
                <a:cs typeface="Tahoma"/>
              </a:rPr>
              <a:t>sesuai</a:t>
            </a:r>
            <a:r>
              <a:rPr sz="1400" b="1" spc="-30" dirty="0">
                <a:solidFill>
                  <a:srgbClr val="FFFFFF"/>
                </a:solidFill>
                <a:latin typeface="Tahoma"/>
                <a:cs typeface="Tahoma"/>
              </a:rPr>
              <a:t> </a:t>
            </a:r>
            <a:r>
              <a:rPr sz="1400" b="1" spc="20" dirty="0">
                <a:solidFill>
                  <a:srgbClr val="FFFFFF"/>
                </a:solidFill>
                <a:latin typeface="Tahoma"/>
                <a:cs typeface="Tahoma"/>
              </a:rPr>
              <a:t>dengan </a:t>
            </a:r>
            <a:r>
              <a:rPr sz="1400" b="1" spc="25" dirty="0">
                <a:solidFill>
                  <a:srgbClr val="FFFFFF"/>
                </a:solidFill>
                <a:latin typeface="Tahoma"/>
                <a:cs typeface="Tahoma"/>
              </a:rPr>
              <a:t> </a:t>
            </a:r>
            <a:r>
              <a:rPr sz="1400" b="1" spc="-35" dirty="0">
                <a:solidFill>
                  <a:srgbClr val="FFFFFF"/>
                </a:solidFill>
                <a:latin typeface="Tahoma"/>
                <a:cs typeface="Tahoma"/>
              </a:rPr>
              <a:t>ketentuan</a:t>
            </a:r>
            <a:r>
              <a:rPr sz="1400" b="1" spc="-40" dirty="0">
                <a:solidFill>
                  <a:srgbClr val="FFFFFF"/>
                </a:solidFill>
                <a:latin typeface="Tahoma"/>
                <a:cs typeface="Tahoma"/>
              </a:rPr>
              <a:t> </a:t>
            </a:r>
            <a:r>
              <a:rPr sz="1400" b="1" spc="20" dirty="0">
                <a:solidFill>
                  <a:srgbClr val="FFFFFF"/>
                </a:solidFill>
                <a:latin typeface="Tahoma"/>
                <a:cs typeface="Tahoma"/>
              </a:rPr>
              <a:t>dalam</a:t>
            </a:r>
            <a:r>
              <a:rPr sz="1400" b="1" spc="-35" dirty="0">
                <a:solidFill>
                  <a:srgbClr val="FFFFFF"/>
                </a:solidFill>
                <a:latin typeface="Tahoma"/>
                <a:cs typeface="Tahoma"/>
              </a:rPr>
              <a:t> </a:t>
            </a:r>
            <a:r>
              <a:rPr sz="1400" b="1" spc="-20" dirty="0">
                <a:solidFill>
                  <a:srgbClr val="FFFFFF"/>
                </a:solidFill>
                <a:latin typeface="Tahoma"/>
                <a:cs typeface="Tahoma"/>
              </a:rPr>
              <a:t>pengisian</a:t>
            </a:r>
            <a:r>
              <a:rPr sz="1400" b="1" spc="-35" dirty="0">
                <a:solidFill>
                  <a:srgbClr val="FFFFFF"/>
                </a:solidFill>
                <a:latin typeface="Tahoma"/>
                <a:cs typeface="Tahoma"/>
              </a:rPr>
              <a:t> </a:t>
            </a:r>
            <a:r>
              <a:rPr sz="1400" b="1" spc="-45" dirty="0">
                <a:solidFill>
                  <a:srgbClr val="FFFFFF"/>
                </a:solidFill>
                <a:latin typeface="Tahoma"/>
                <a:cs typeface="Tahoma"/>
              </a:rPr>
              <a:t>daftar</a:t>
            </a:r>
            <a:r>
              <a:rPr sz="1400" b="1" spc="-30" dirty="0">
                <a:solidFill>
                  <a:srgbClr val="FFFFFF"/>
                </a:solidFill>
                <a:latin typeface="Tahoma"/>
                <a:cs typeface="Tahoma"/>
              </a:rPr>
              <a:t> </a:t>
            </a:r>
            <a:r>
              <a:rPr sz="1400" b="1" spc="-35" dirty="0">
                <a:solidFill>
                  <a:srgbClr val="FFFFFF"/>
                </a:solidFill>
                <a:latin typeface="Tahoma"/>
                <a:cs typeface="Tahoma"/>
              </a:rPr>
              <a:t>simak</a:t>
            </a:r>
            <a:endParaRPr sz="1400">
              <a:latin typeface="Tahoma"/>
              <a:cs typeface="Tahoma"/>
            </a:endParaRPr>
          </a:p>
          <a:p>
            <a:pPr algn="ctr">
              <a:lnSpc>
                <a:spcPts val="1650"/>
              </a:lnSpc>
            </a:pPr>
            <a:r>
              <a:rPr sz="1400" b="1" spc="20" dirty="0">
                <a:solidFill>
                  <a:srgbClr val="FFFFFF"/>
                </a:solidFill>
                <a:latin typeface="Tahoma"/>
                <a:cs typeface="Tahoma"/>
              </a:rPr>
              <a:t>dalam</a:t>
            </a:r>
            <a:r>
              <a:rPr sz="1400" b="1" spc="-25" dirty="0">
                <a:solidFill>
                  <a:srgbClr val="FFFFFF"/>
                </a:solidFill>
                <a:latin typeface="Tahoma"/>
                <a:cs typeface="Tahoma"/>
              </a:rPr>
              <a:t> </a:t>
            </a:r>
            <a:r>
              <a:rPr sz="1400" b="1" spc="-30" dirty="0">
                <a:solidFill>
                  <a:srgbClr val="FFFFFF"/>
                </a:solidFill>
                <a:latin typeface="Tahoma"/>
                <a:cs typeface="Tahoma"/>
              </a:rPr>
              <a:t>j</a:t>
            </a:r>
            <a:r>
              <a:rPr sz="1400" b="1" spc="-40" dirty="0">
                <a:solidFill>
                  <a:srgbClr val="FFFFFF"/>
                </a:solidFill>
                <a:latin typeface="Tahoma"/>
                <a:cs typeface="Tahoma"/>
              </a:rPr>
              <a:t>a</a:t>
            </a:r>
            <a:r>
              <a:rPr sz="1400" b="1" spc="-65" dirty="0">
                <a:solidFill>
                  <a:srgbClr val="FFFFFF"/>
                </a:solidFill>
                <a:latin typeface="Tahoma"/>
                <a:cs typeface="Tahoma"/>
              </a:rPr>
              <a:t>n</a:t>
            </a:r>
            <a:r>
              <a:rPr sz="1400" b="1" spc="40" dirty="0">
                <a:solidFill>
                  <a:srgbClr val="FFFFFF"/>
                </a:solidFill>
                <a:latin typeface="Tahoma"/>
                <a:cs typeface="Tahoma"/>
              </a:rPr>
              <a:t>g</a:t>
            </a:r>
            <a:r>
              <a:rPr sz="1400" b="1" spc="-35" dirty="0">
                <a:solidFill>
                  <a:srgbClr val="FFFFFF"/>
                </a:solidFill>
                <a:latin typeface="Tahoma"/>
                <a:cs typeface="Tahoma"/>
              </a:rPr>
              <a:t>k</a:t>
            </a:r>
            <a:r>
              <a:rPr sz="1400" b="1" spc="85" dirty="0">
                <a:solidFill>
                  <a:srgbClr val="FFFFFF"/>
                </a:solidFill>
                <a:latin typeface="Tahoma"/>
                <a:cs typeface="Tahoma"/>
              </a:rPr>
              <a:t>a</a:t>
            </a:r>
            <a:r>
              <a:rPr sz="1400" b="1" spc="-25" dirty="0">
                <a:solidFill>
                  <a:srgbClr val="FFFFFF"/>
                </a:solidFill>
                <a:latin typeface="Tahoma"/>
                <a:cs typeface="Tahoma"/>
              </a:rPr>
              <a:t> </a:t>
            </a:r>
            <a:r>
              <a:rPr sz="1400" b="1" spc="-20" dirty="0">
                <a:solidFill>
                  <a:srgbClr val="FFFFFF"/>
                </a:solidFill>
                <a:latin typeface="Tahoma"/>
                <a:cs typeface="Tahoma"/>
              </a:rPr>
              <a:t>wa</a:t>
            </a:r>
            <a:r>
              <a:rPr sz="1400" b="1" spc="-35" dirty="0">
                <a:solidFill>
                  <a:srgbClr val="FFFFFF"/>
                </a:solidFill>
                <a:latin typeface="Tahoma"/>
                <a:cs typeface="Tahoma"/>
              </a:rPr>
              <a:t>k</a:t>
            </a:r>
            <a:r>
              <a:rPr sz="1400" b="1" spc="-85" dirty="0">
                <a:solidFill>
                  <a:srgbClr val="FFFFFF"/>
                </a:solidFill>
                <a:latin typeface="Tahoma"/>
                <a:cs typeface="Tahoma"/>
              </a:rPr>
              <a:t>t</a:t>
            </a:r>
            <a:r>
              <a:rPr sz="1400" b="1" spc="-135" dirty="0">
                <a:solidFill>
                  <a:srgbClr val="FFFFFF"/>
                </a:solidFill>
                <a:latin typeface="Tahoma"/>
                <a:cs typeface="Tahoma"/>
              </a:rPr>
              <a:t>u</a:t>
            </a:r>
            <a:r>
              <a:rPr sz="1400" b="1" spc="-30" dirty="0">
                <a:solidFill>
                  <a:srgbClr val="FFFFFF"/>
                </a:solidFill>
                <a:latin typeface="Tahoma"/>
                <a:cs typeface="Tahoma"/>
              </a:rPr>
              <a:t> </a:t>
            </a:r>
            <a:r>
              <a:rPr sz="1400" b="1" spc="-110" dirty="0">
                <a:solidFill>
                  <a:srgbClr val="FFFFFF"/>
                </a:solidFill>
                <a:latin typeface="Tahoma"/>
                <a:cs typeface="Tahoma"/>
              </a:rPr>
              <a:t>14</a:t>
            </a:r>
            <a:r>
              <a:rPr sz="1400" b="1" spc="-20" dirty="0">
                <a:solidFill>
                  <a:srgbClr val="FFFFFF"/>
                </a:solidFill>
                <a:latin typeface="Tahoma"/>
                <a:cs typeface="Tahoma"/>
              </a:rPr>
              <a:t> </a:t>
            </a:r>
            <a:r>
              <a:rPr sz="1400" b="1" spc="-100" dirty="0">
                <a:solidFill>
                  <a:srgbClr val="FFFFFF"/>
                </a:solidFill>
                <a:latin typeface="Tahoma"/>
                <a:cs typeface="Tahoma"/>
              </a:rPr>
              <a:t>(</a:t>
            </a:r>
            <a:r>
              <a:rPr sz="1400" b="1" spc="15" dirty="0">
                <a:solidFill>
                  <a:srgbClr val="FFFFFF"/>
                </a:solidFill>
                <a:latin typeface="Tahoma"/>
                <a:cs typeface="Tahoma"/>
              </a:rPr>
              <a:t>e</a:t>
            </a:r>
            <a:r>
              <a:rPr sz="1400" b="1" spc="20" dirty="0">
                <a:solidFill>
                  <a:srgbClr val="FFFFFF"/>
                </a:solidFill>
                <a:latin typeface="Tahoma"/>
                <a:cs typeface="Tahoma"/>
              </a:rPr>
              <a:t>m</a:t>
            </a:r>
            <a:r>
              <a:rPr sz="1400" b="1" spc="40" dirty="0">
                <a:solidFill>
                  <a:srgbClr val="FFFFFF"/>
                </a:solidFill>
                <a:latin typeface="Tahoma"/>
                <a:cs typeface="Tahoma"/>
              </a:rPr>
              <a:t>p</a:t>
            </a:r>
            <a:r>
              <a:rPr sz="1400" b="1" spc="85" dirty="0">
                <a:solidFill>
                  <a:srgbClr val="FFFFFF"/>
                </a:solidFill>
                <a:latin typeface="Tahoma"/>
                <a:cs typeface="Tahoma"/>
              </a:rPr>
              <a:t>a</a:t>
            </a:r>
            <a:r>
              <a:rPr sz="1400" b="1" spc="-165" dirty="0">
                <a:solidFill>
                  <a:srgbClr val="FFFFFF"/>
                </a:solidFill>
                <a:latin typeface="Tahoma"/>
                <a:cs typeface="Tahoma"/>
              </a:rPr>
              <a:t>t</a:t>
            </a:r>
            <a:r>
              <a:rPr sz="1400" b="1" spc="-20" dirty="0">
                <a:solidFill>
                  <a:srgbClr val="FFFFFF"/>
                </a:solidFill>
                <a:latin typeface="Tahoma"/>
                <a:cs typeface="Tahoma"/>
              </a:rPr>
              <a:t> </a:t>
            </a:r>
            <a:r>
              <a:rPr sz="1400" b="1" spc="50" dirty="0">
                <a:solidFill>
                  <a:srgbClr val="FFFFFF"/>
                </a:solidFill>
                <a:latin typeface="Tahoma"/>
                <a:cs typeface="Tahoma"/>
              </a:rPr>
              <a:t>be</a:t>
            </a:r>
            <a:r>
              <a:rPr sz="1400" b="1" spc="-35" dirty="0">
                <a:solidFill>
                  <a:srgbClr val="FFFFFF"/>
                </a:solidFill>
                <a:latin typeface="Tahoma"/>
                <a:cs typeface="Tahoma"/>
              </a:rPr>
              <a:t>la</a:t>
            </a:r>
            <a:r>
              <a:rPr sz="1400" b="1" spc="-45" dirty="0">
                <a:solidFill>
                  <a:srgbClr val="FFFFFF"/>
                </a:solidFill>
                <a:latin typeface="Tahoma"/>
                <a:cs typeface="Tahoma"/>
              </a:rPr>
              <a:t>s</a:t>
            </a:r>
            <a:r>
              <a:rPr sz="1400" b="1" spc="-105" dirty="0">
                <a:solidFill>
                  <a:srgbClr val="FFFFFF"/>
                </a:solidFill>
                <a:latin typeface="Tahoma"/>
                <a:cs typeface="Tahoma"/>
              </a:rPr>
              <a:t>)</a:t>
            </a:r>
            <a:r>
              <a:rPr sz="1400" b="1" spc="-20" dirty="0">
                <a:solidFill>
                  <a:srgbClr val="FFFFFF"/>
                </a:solidFill>
                <a:latin typeface="Tahoma"/>
                <a:cs typeface="Tahoma"/>
              </a:rPr>
              <a:t> </a:t>
            </a:r>
            <a:r>
              <a:rPr sz="1400" b="1" spc="10" dirty="0">
                <a:solidFill>
                  <a:srgbClr val="FFFFFF"/>
                </a:solidFill>
                <a:latin typeface="Tahoma"/>
                <a:cs typeface="Tahoma"/>
              </a:rPr>
              <a:t>ha</a:t>
            </a:r>
            <a:r>
              <a:rPr sz="1400" b="1" spc="-160" dirty="0">
                <a:solidFill>
                  <a:srgbClr val="FFFFFF"/>
                </a:solidFill>
                <a:latin typeface="Tahoma"/>
                <a:cs typeface="Tahoma"/>
              </a:rPr>
              <a:t>r</a:t>
            </a:r>
            <a:r>
              <a:rPr sz="1400" b="1" spc="-90" dirty="0">
                <a:solidFill>
                  <a:srgbClr val="FFFFFF"/>
                </a:solidFill>
                <a:latin typeface="Tahoma"/>
                <a:cs typeface="Tahoma"/>
              </a:rPr>
              <a:t>i</a:t>
            </a:r>
            <a:endParaRPr sz="1400">
              <a:latin typeface="Tahoma"/>
              <a:cs typeface="Tahoma"/>
            </a:endParaRPr>
          </a:p>
          <a:p>
            <a:pPr marL="131445" marR="123825" algn="ctr">
              <a:lnSpc>
                <a:spcPts val="1610"/>
              </a:lnSpc>
              <a:spcBef>
                <a:spcPts val="135"/>
              </a:spcBef>
            </a:pPr>
            <a:r>
              <a:rPr sz="1400" b="1" spc="-40" dirty="0">
                <a:solidFill>
                  <a:srgbClr val="FFFFFF"/>
                </a:solidFill>
                <a:latin typeface="Tahoma"/>
                <a:cs typeface="Tahoma"/>
              </a:rPr>
              <a:t>kerja,</a:t>
            </a:r>
            <a:r>
              <a:rPr sz="1400" b="1" spc="-30" dirty="0">
                <a:solidFill>
                  <a:srgbClr val="FFFFFF"/>
                </a:solidFill>
                <a:latin typeface="Tahoma"/>
                <a:cs typeface="Tahoma"/>
              </a:rPr>
              <a:t> </a:t>
            </a:r>
            <a:r>
              <a:rPr sz="1400" b="1" spc="20" dirty="0">
                <a:solidFill>
                  <a:srgbClr val="FFFFFF"/>
                </a:solidFill>
                <a:latin typeface="Tahoma"/>
                <a:cs typeface="Tahoma"/>
              </a:rPr>
              <a:t>akan</a:t>
            </a:r>
            <a:r>
              <a:rPr sz="1400" b="1" spc="-30" dirty="0">
                <a:solidFill>
                  <a:srgbClr val="FFFFFF"/>
                </a:solidFill>
                <a:latin typeface="Tahoma"/>
                <a:cs typeface="Tahoma"/>
              </a:rPr>
              <a:t> </a:t>
            </a:r>
            <a:r>
              <a:rPr sz="1400" b="1" spc="-25" dirty="0">
                <a:solidFill>
                  <a:srgbClr val="FFFFFF"/>
                </a:solidFill>
                <a:latin typeface="Tahoma"/>
                <a:cs typeface="Tahoma"/>
              </a:rPr>
              <a:t>diberikan </a:t>
            </a:r>
            <a:r>
              <a:rPr sz="1400" b="1" spc="-60" dirty="0">
                <a:solidFill>
                  <a:srgbClr val="FFFFFF"/>
                </a:solidFill>
                <a:latin typeface="Tahoma"/>
                <a:cs typeface="Tahoma"/>
              </a:rPr>
              <a:t>waktu</a:t>
            </a:r>
            <a:r>
              <a:rPr sz="1400" b="1" spc="-30" dirty="0">
                <a:solidFill>
                  <a:srgbClr val="FFFFFF"/>
                </a:solidFill>
                <a:latin typeface="Tahoma"/>
                <a:cs typeface="Tahoma"/>
              </a:rPr>
              <a:t> </a:t>
            </a:r>
            <a:r>
              <a:rPr sz="1400" b="1" spc="-110" dirty="0">
                <a:solidFill>
                  <a:srgbClr val="FFFFFF"/>
                </a:solidFill>
                <a:latin typeface="Tahoma"/>
                <a:cs typeface="Tahoma"/>
              </a:rPr>
              <a:t>5</a:t>
            </a:r>
            <a:r>
              <a:rPr sz="1400" b="1" spc="-15" dirty="0">
                <a:solidFill>
                  <a:srgbClr val="FFFFFF"/>
                </a:solidFill>
                <a:latin typeface="Tahoma"/>
                <a:cs typeface="Tahoma"/>
              </a:rPr>
              <a:t> </a:t>
            </a:r>
            <a:r>
              <a:rPr sz="1400" b="1" spc="-55" dirty="0">
                <a:solidFill>
                  <a:srgbClr val="FFFFFF"/>
                </a:solidFill>
                <a:latin typeface="Tahoma"/>
                <a:cs typeface="Tahoma"/>
              </a:rPr>
              <a:t>(lima)</a:t>
            </a:r>
            <a:r>
              <a:rPr sz="1400" b="1" spc="-20" dirty="0">
                <a:solidFill>
                  <a:srgbClr val="FFFFFF"/>
                </a:solidFill>
                <a:latin typeface="Tahoma"/>
                <a:cs typeface="Tahoma"/>
              </a:rPr>
              <a:t> </a:t>
            </a:r>
            <a:r>
              <a:rPr sz="1400" b="1" spc="-60" dirty="0">
                <a:solidFill>
                  <a:srgbClr val="FFFFFF"/>
                </a:solidFill>
                <a:latin typeface="Tahoma"/>
                <a:cs typeface="Tahoma"/>
              </a:rPr>
              <a:t>hari</a:t>
            </a:r>
            <a:r>
              <a:rPr sz="1400" b="1" spc="-20" dirty="0">
                <a:solidFill>
                  <a:srgbClr val="FFFFFF"/>
                </a:solidFill>
                <a:latin typeface="Tahoma"/>
                <a:cs typeface="Tahoma"/>
              </a:rPr>
              <a:t> </a:t>
            </a:r>
            <a:r>
              <a:rPr sz="1400" b="1" spc="-40" dirty="0">
                <a:solidFill>
                  <a:srgbClr val="FFFFFF"/>
                </a:solidFill>
                <a:latin typeface="Tahoma"/>
                <a:cs typeface="Tahoma"/>
              </a:rPr>
              <a:t>kerja </a:t>
            </a:r>
            <a:r>
              <a:rPr sz="1400" b="1" spc="-395" dirty="0">
                <a:solidFill>
                  <a:srgbClr val="FFFFFF"/>
                </a:solidFill>
                <a:latin typeface="Tahoma"/>
                <a:cs typeface="Tahoma"/>
              </a:rPr>
              <a:t> </a:t>
            </a:r>
            <a:r>
              <a:rPr sz="1400" b="1" spc="-110" dirty="0">
                <a:solidFill>
                  <a:srgbClr val="FFFFFF"/>
                </a:solidFill>
                <a:latin typeface="Tahoma"/>
                <a:cs typeface="Tahoma"/>
              </a:rPr>
              <a:t>un</a:t>
            </a:r>
            <a:r>
              <a:rPr sz="1400" b="1" spc="-70" dirty="0">
                <a:solidFill>
                  <a:srgbClr val="FFFFFF"/>
                </a:solidFill>
                <a:latin typeface="Tahoma"/>
                <a:cs typeface="Tahoma"/>
              </a:rPr>
              <a:t>t</a:t>
            </a:r>
            <a:r>
              <a:rPr sz="1400" b="1" spc="-55" dirty="0">
                <a:solidFill>
                  <a:srgbClr val="FFFFFF"/>
                </a:solidFill>
                <a:latin typeface="Tahoma"/>
                <a:cs typeface="Tahoma"/>
              </a:rPr>
              <a:t>u</a:t>
            </a:r>
            <a:r>
              <a:rPr sz="1400" b="1" spc="-45" dirty="0">
                <a:solidFill>
                  <a:srgbClr val="FFFFFF"/>
                </a:solidFill>
                <a:latin typeface="Tahoma"/>
                <a:cs typeface="Tahoma"/>
              </a:rPr>
              <a:t>k</a:t>
            </a:r>
            <a:r>
              <a:rPr sz="1400" b="1" spc="-25" dirty="0">
                <a:solidFill>
                  <a:srgbClr val="FFFFFF"/>
                </a:solidFill>
                <a:latin typeface="Tahoma"/>
                <a:cs typeface="Tahoma"/>
              </a:rPr>
              <a:t> </a:t>
            </a:r>
            <a:r>
              <a:rPr sz="1400" b="1" spc="20" dirty="0">
                <a:solidFill>
                  <a:srgbClr val="FFFFFF"/>
                </a:solidFill>
                <a:latin typeface="Tahoma"/>
                <a:cs typeface="Tahoma"/>
              </a:rPr>
              <a:t>m</a:t>
            </a:r>
            <a:r>
              <a:rPr sz="1400" b="1" spc="15" dirty="0">
                <a:solidFill>
                  <a:srgbClr val="FFFFFF"/>
                </a:solidFill>
                <a:latin typeface="Tahoma"/>
                <a:cs typeface="Tahoma"/>
              </a:rPr>
              <a:t>e</a:t>
            </a:r>
            <a:r>
              <a:rPr sz="1400" b="1" spc="-90" dirty="0">
                <a:solidFill>
                  <a:srgbClr val="FFFFFF"/>
                </a:solidFill>
                <a:latin typeface="Tahoma"/>
                <a:cs typeface="Tahoma"/>
              </a:rPr>
              <a:t>l</a:t>
            </a:r>
            <a:r>
              <a:rPr sz="1400" b="1" spc="85" dirty="0">
                <a:solidFill>
                  <a:srgbClr val="FFFFFF"/>
                </a:solidFill>
                <a:latin typeface="Tahoma"/>
                <a:cs typeface="Tahoma"/>
              </a:rPr>
              <a:t>a</a:t>
            </a:r>
            <a:r>
              <a:rPr sz="1400" b="1" spc="-35" dirty="0">
                <a:solidFill>
                  <a:srgbClr val="FFFFFF"/>
                </a:solidFill>
                <a:latin typeface="Tahoma"/>
                <a:cs typeface="Tahoma"/>
              </a:rPr>
              <a:t>k</a:t>
            </a:r>
            <a:r>
              <a:rPr sz="1400" b="1" spc="-65" dirty="0">
                <a:solidFill>
                  <a:srgbClr val="FFFFFF"/>
                </a:solidFill>
                <a:latin typeface="Tahoma"/>
                <a:cs typeface="Tahoma"/>
              </a:rPr>
              <a:t>u</a:t>
            </a:r>
            <a:r>
              <a:rPr sz="1400" b="1" spc="-35" dirty="0">
                <a:solidFill>
                  <a:srgbClr val="FFFFFF"/>
                </a:solidFill>
                <a:latin typeface="Tahoma"/>
                <a:cs typeface="Tahoma"/>
              </a:rPr>
              <a:t>k</a:t>
            </a:r>
            <a:r>
              <a:rPr sz="1400" b="1" spc="85" dirty="0">
                <a:solidFill>
                  <a:srgbClr val="FFFFFF"/>
                </a:solidFill>
                <a:latin typeface="Tahoma"/>
                <a:cs typeface="Tahoma"/>
              </a:rPr>
              <a:t>a</a:t>
            </a:r>
            <a:r>
              <a:rPr sz="1400" b="1" spc="-60" dirty="0">
                <a:solidFill>
                  <a:srgbClr val="FFFFFF"/>
                </a:solidFill>
                <a:latin typeface="Tahoma"/>
                <a:cs typeface="Tahoma"/>
              </a:rPr>
              <a:t>n</a:t>
            </a:r>
            <a:r>
              <a:rPr sz="1400" b="1" spc="-30" dirty="0">
                <a:solidFill>
                  <a:srgbClr val="FFFFFF"/>
                </a:solidFill>
                <a:latin typeface="Tahoma"/>
                <a:cs typeface="Tahoma"/>
              </a:rPr>
              <a:t> </a:t>
            </a:r>
            <a:r>
              <a:rPr sz="1400" b="1" spc="50" dirty="0">
                <a:solidFill>
                  <a:srgbClr val="FFFFFF"/>
                </a:solidFill>
                <a:latin typeface="Tahoma"/>
                <a:cs typeface="Tahoma"/>
              </a:rPr>
              <a:t>pe</a:t>
            </a:r>
            <a:r>
              <a:rPr sz="1400" b="1" spc="-160" dirty="0">
                <a:solidFill>
                  <a:srgbClr val="FFFFFF"/>
                </a:solidFill>
                <a:latin typeface="Tahoma"/>
                <a:cs typeface="Tahoma"/>
              </a:rPr>
              <a:t>r</a:t>
            </a:r>
            <a:r>
              <a:rPr sz="1400" b="1" spc="5" dirty="0">
                <a:solidFill>
                  <a:srgbClr val="FFFFFF"/>
                </a:solidFill>
                <a:latin typeface="Tahoma"/>
                <a:cs typeface="Tahoma"/>
              </a:rPr>
              <a:t>baika</a:t>
            </a:r>
            <a:r>
              <a:rPr sz="1400" b="1" dirty="0">
                <a:solidFill>
                  <a:srgbClr val="FFFFFF"/>
                </a:solidFill>
                <a:latin typeface="Tahoma"/>
                <a:cs typeface="Tahoma"/>
              </a:rPr>
              <a:t>n</a:t>
            </a:r>
            <a:r>
              <a:rPr sz="1400" b="1" spc="-50" dirty="0">
                <a:solidFill>
                  <a:srgbClr val="FFFFFF"/>
                </a:solidFill>
                <a:latin typeface="Tahoma"/>
                <a:cs typeface="Tahoma"/>
              </a:rPr>
              <a:t>.</a:t>
            </a:r>
            <a:endParaRPr sz="1400">
              <a:latin typeface="Tahoma"/>
              <a:cs typeface="Tahoma"/>
            </a:endParaRPr>
          </a:p>
        </p:txBody>
      </p:sp>
      <p:sp>
        <p:nvSpPr>
          <p:cNvPr id="34" name="object 34"/>
          <p:cNvSpPr txBox="1">
            <a:spLocks noGrp="1"/>
          </p:cNvSpPr>
          <p:nvPr>
            <p:ph type="title"/>
          </p:nvPr>
        </p:nvSpPr>
        <p:spPr>
          <a:xfrm>
            <a:off x="4491037" y="108204"/>
            <a:ext cx="7246620" cy="973455"/>
          </a:xfrm>
          <a:prstGeom prst="rect">
            <a:avLst/>
          </a:prstGeom>
        </p:spPr>
        <p:txBody>
          <a:bodyPr vert="horz" wrap="square" lIns="0" tIns="12700" rIns="0" bIns="0" rtlCol="0">
            <a:spAutoFit/>
          </a:bodyPr>
          <a:lstStyle/>
          <a:p>
            <a:pPr marL="2028825">
              <a:lnSpc>
                <a:spcPts val="3729"/>
              </a:lnSpc>
              <a:spcBef>
                <a:spcPts val="100"/>
              </a:spcBef>
            </a:pPr>
            <a:r>
              <a:rPr sz="3200" spc="220" dirty="0"/>
              <a:t>P</a:t>
            </a:r>
            <a:r>
              <a:rPr sz="3200" spc="254" dirty="0"/>
              <a:t>A</a:t>
            </a:r>
            <a:r>
              <a:rPr sz="3200" spc="-225" dirty="0"/>
              <a:t>S</a:t>
            </a:r>
            <a:r>
              <a:rPr sz="3200" spc="110" dirty="0"/>
              <a:t>A</a:t>
            </a:r>
            <a:r>
              <a:rPr sz="3200" spc="100" dirty="0"/>
              <a:t>L</a:t>
            </a:r>
            <a:r>
              <a:rPr sz="3200" spc="-290" dirty="0"/>
              <a:t> </a:t>
            </a:r>
            <a:r>
              <a:rPr sz="3200" spc="-225" dirty="0"/>
              <a:t>2</a:t>
            </a:r>
            <a:r>
              <a:rPr sz="3200" spc="-880" dirty="0"/>
              <a:t>1</a:t>
            </a:r>
            <a:endParaRPr sz="3200"/>
          </a:p>
          <a:p>
            <a:pPr marL="12700">
              <a:lnSpc>
                <a:spcPts val="3729"/>
              </a:lnSpc>
            </a:pPr>
            <a:r>
              <a:rPr sz="3200" b="1" spc="135" dirty="0">
                <a:latin typeface="Tahoma"/>
                <a:cs typeface="Tahoma"/>
              </a:rPr>
              <a:t>TATA</a:t>
            </a:r>
            <a:r>
              <a:rPr sz="3200" b="1" spc="-60" dirty="0">
                <a:latin typeface="Tahoma"/>
                <a:cs typeface="Tahoma"/>
              </a:rPr>
              <a:t> </a:t>
            </a:r>
            <a:r>
              <a:rPr sz="3200" b="1" spc="185" dirty="0">
                <a:latin typeface="Tahoma"/>
                <a:cs typeface="Tahoma"/>
              </a:rPr>
              <a:t>CARA</a:t>
            </a:r>
            <a:r>
              <a:rPr sz="3200" b="1" spc="-60" dirty="0">
                <a:latin typeface="Tahoma"/>
                <a:cs typeface="Tahoma"/>
              </a:rPr>
              <a:t> </a:t>
            </a:r>
            <a:r>
              <a:rPr sz="3200" b="1" spc="190" dirty="0">
                <a:latin typeface="Tahoma"/>
                <a:cs typeface="Tahoma"/>
              </a:rPr>
              <a:t>PENGAWASAN</a:t>
            </a:r>
            <a:r>
              <a:rPr sz="3200" b="1" spc="-55" dirty="0">
                <a:latin typeface="Tahoma"/>
                <a:cs typeface="Tahoma"/>
              </a:rPr>
              <a:t> </a:t>
            </a:r>
            <a:r>
              <a:rPr sz="3200" b="1" spc="-40" dirty="0">
                <a:latin typeface="Tahoma"/>
                <a:cs typeface="Tahoma"/>
              </a:rPr>
              <a:t>RUTIN</a:t>
            </a:r>
            <a:endParaRPr sz="3200">
              <a:latin typeface="Tahoma"/>
              <a:cs typeface="Tahoma"/>
            </a:endParaRPr>
          </a:p>
        </p:txBody>
      </p:sp>
    </p:spTree>
    <p:extLst>
      <p:ext uri="{BB962C8B-B14F-4D97-AF65-F5344CB8AC3E}">
        <p14:creationId xmlns:p14="http://schemas.microsoft.com/office/powerpoint/2010/main" val="334448712"/>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grpSp>
        <p:nvGrpSpPr>
          <p:cNvPr id="3" name="object 3"/>
          <p:cNvGrpSpPr/>
          <p:nvPr/>
        </p:nvGrpSpPr>
        <p:grpSpPr>
          <a:xfrm>
            <a:off x="456421" y="800277"/>
            <a:ext cx="2522220" cy="1338580"/>
            <a:chOff x="456421" y="800277"/>
            <a:chExt cx="2522220" cy="1338580"/>
          </a:xfrm>
        </p:grpSpPr>
        <p:sp>
          <p:nvSpPr>
            <p:cNvPr id="4" name="object 4"/>
            <p:cNvSpPr/>
            <p:nvPr/>
          </p:nvSpPr>
          <p:spPr>
            <a:xfrm>
              <a:off x="462771" y="806627"/>
              <a:ext cx="2509520" cy="1325880"/>
            </a:xfrm>
            <a:custGeom>
              <a:avLst/>
              <a:gdLst/>
              <a:ahLst/>
              <a:cxnLst/>
              <a:rect l="l" t="t" r="r" b="b"/>
              <a:pathLst>
                <a:path w="2509520" h="1325880">
                  <a:moveTo>
                    <a:pt x="2509028" y="0"/>
                  </a:moveTo>
                  <a:lnTo>
                    <a:pt x="0" y="0"/>
                  </a:lnTo>
                  <a:lnTo>
                    <a:pt x="0" y="1325346"/>
                  </a:lnTo>
                  <a:lnTo>
                    <a:pt x="2509028" y="1325346"/>
                  </a:lnTo>
                  <a:lnTo>
                    <a:pt x="2509028" y="0"/>
                  </a:lnTo>
                  <a:close/>
                </a:path>
              </a:pathLst>
            </a:custGeom>
            <a:solidFill>
              <a:srgbClr val="1D3166"/>
            </a:solidFill>
          </p:spPr>
          <p:txBody>
            <a:bodyPr wrap="square" lIns="0" tIns="0" rIns="0" bIns="0" rtlCol="0"/>
            <a:lstStyle/>
            <a:p>
              <a:endParaRPr/>
            </a:p>
          </p:txBody>
        </p:sp>
        <p:sp>
          <p:nvSpPr>
            <p:cNvPr id="5" name="object 5"/>
            <p:cNvSpPr/>
            <p:nvPr/>
          </p:nvSpPr>
          <p:spPr>
            <a:xfrm>
              <a:off x="462771" y="806627"/>
              <a:ext cx="2509520" cy="1325880"/>
            </a:xfrm>
            <a:custGeom>
              <a:avLst/>
              <a:gdLst/>
              <a:ahLst/>
              <a:cxnLst/>
              <a:rect l="l" t="t" r="r" b="b"/>
              <a:pathLst>
                <a:path w="2509520" h="1325880">
                  <a:moveTo>
                    <a:pt x="0" y="0"/>
                  </a:moveTo>
                  <a:lnTo>
                    <a:pt x="2509021" y="0"/>
                  </a:lnTo>
                  <a:lnTo>
                    <a:pt x="2509021" y="1325350"/>
                  </a:lnTo>
                  <a:lnTo>
                    <a:pt x="0" y="1325350"/>
                  </a:lnTo>
                  <a:lnTo>
                    <a:pt x="0" y="0"/>
                  </a:lnTo>
                  <a:close/>
                </a:path>
              </a:pathLst>
            </a:custGeom>
            <a:ln w="12700">
              <a:solidFill>
                <a:srgbClr val="2F528F"/>
              </a:solidFill>
            </a:ln>
          </p:spPr>
          <p:txBody>
            <a:bodyPr wrap="square" lIns="0" tIns="0" rIns="0" bIns="0" rtlCol="0"/>
            <a:lstStyle/>
            <a:p>
              <a:endParaRPr/>
            </a:p>
          </p:txBody>
        </p:sp>
      </p:grpSp>
      <p:sp>
        <p:nvSpPr>
          <p:cNvPr id="6" name="object 6"/>
          <p:cNvSpPr txBox="1"/>
          <p:nvPr/>
        </p:nvSpPr>
        <p:spPr>
          <a:xfrm>
            <a:off x="953695" y="1182115"/>
            <a:ext cx="1528445" cy="568325"/>
          </a:xfrm>
          <a:prstGeom prst="rect">
            <a:avLst/>
          </a:prstGeom>
        </p:spPr>
        <p:txBody>
          <a:bodyPr vert="horz" wrap="square" lIns="0" tIns="26670" rIns="0" bIns="0" rtlCol="0">
            <a:spAutoFit/>
          </a:bodyPr>
          <a:lstStyle/>
          <a:p>
            <a:pPr marL="46355" marR="5080" indent="-34290">
              <a:lnSpc>
                <a:spcPts val="2110"/>
              </a:lnSpc>
              <a:spcBef>
                <a:spcPts val="210"/>
              </a:spcBef>
            </a:pPr>
            <a:r>
              <a:rPr sz="1800" b="1" spc="-175" dirty="0">
                <a:solidFill>
                  <a:srgbClr val="FFFFFF"/>
                </a:solidFill>
                <a:latin typeface="Tahoma"/>
                <a:cs typeface="Tahoma"/>
              </a:rPr>
              <a:t>P</a:t>
            </a:r>
            <a:r>
              <a:rPr sz="1800" b="1" spc="-70" dirty="0">
                <a:solidFill>
                  <a:srgbClr val="FFFFFF"/>
                </a:solidFill>
                <a:latin typeface="Tahoma"/>
                <a:cs typeface="Tahoma"/>
              </a:rPr>
              <a:t>er</a:t>
            </a:r>
            <a:r>
              <a:rPr sz="1800" b="1" dirty="0">
                <a:solidFill>
                  <a:srgbClr val="FFFFFF"/>
                </a:solidFill>
                <a:latin typeface="Tahoma"/>
                <a:cs typeface="Tahoma"/>
              </a:rPr>
              <a:t>e</a:t>
            </a:r>
            <a:r>
              <a:rPr sz="1800" b="1" spc="-5" dirty="0">
                <a:solidFill>
                  <a:srgbClr val="FFFFFF"/>
                </a:solidFill>
                <a:latin typeface="Tahoma"/>
                <a:cs typeface="Tahoma"/>
              </a:rPr>
              <a:t>n</a:t>
            </a:r>
            <a:r>
              <a:rPr sz="1800" b="1" spc="150" dirty="0">
                <a:solidFill>
                  <a:srgbClr val="FFFFFF"/>
                </a:solidFill>
                <a:latin typeface="Tahoma"/>
                <a:cs typeface="Tahoma"/>
              </a:rPr>
              <a:t>ca</a:t>
            </a:r>
            <a:r>
              <a:rPr sz="1800" b="1" spc="-85" dirty="0">
                <a:solidFill>
                  <a:srgbClr val="FFFFFF"/>
                </a:solidFill>
                <a:latin typeface="Tahoma"/>
                <a:cs typeface="Tahoma"/>
              </a:rPr>
              <a:t>n</a:t>
            </a:r>
            <a:r>
              <a:rPr sz="1800" b="1" spc="105" dirty="0">
                <a:solidFill>
                  <a:srgbClr val="FFFFFF"/>
                </a:solidFill>
                <a:latin typeface="Tahoma"/>
                <a:cs typeface="Tahoma"/>
              </a:rPr>
              <a:t>aa</a:t>
            </a:r>
            <a:r>
              <a:rPr sz="1800" b="1" spc="-50" dirty="0">
                <a:solidFill>
                  <a:srgbClr val="FFFFFF"/>
                </a:solidFill>
                <a:latin typeface="Tahoma"/>
                <a:cs typeface="Tahoma"/>
              </a:rPr>
              <a:t>n  </a:t>
            </a:r>
            <a:r>
              <a:rPr sz="1800" b="1" spc="-20" dirty="0">
                <a:solidFill>
                  <a:srgbClr val="FFFFFF"/>
                </a:solidFill>
                <a:latin typeface="Tahoma"/>
                <a:cs typeface="Tahoma"/>
              </a:rPr>
              <a:t>Pengawasan</a:t>
            </a:r>
            <a:endParaRPr sz="1800">
              <a:latin typeface="Tahoma"/>
              <a:cs typeface="Tahoma"/>
            </a:endParaRPr>
          </a:p>
        </p:txBody>
      </p:sp>
      <p:sp>
        <p:nvSpPr>
          <p:cNvPr id="7" name="object 7"/>
          <p:cNvSpPr txBox="1"/>
          <p:nvPr/>
        </p:nvSpPr>
        <p:spPr>
          <a:xfrm>
            <a:off x="4316463" y="174242"/>
            <a:ext cx="7458709" cy="452120"/>
          </a:xfrm>
          <a:prstGeom prst="rect">
            <a:avLst/>
          </a:prstGeom>
        </p:spPr>
        <p:txBody>
          <a:bodyPr vert="horz" wrap="square" lIns="0" tIns="12700" rIns="0" bIns="0" rtlCol="0">
            <a:spAutoFit/>
          </a:bodyPr>
          <a:lstStyle/>
          <a:p>
            <a:pPr marL="12700">
              <a:lnSpc>
                <a:spcPct val="100000"/>
              </a:lnSpc>
              <a:spcBef>
                <a:spcPts val="100"/>
              </a:spcBef>
            </a:pPr>
            <a:r>
              <a:rPr sz="2800" b="1" spc="114" dirty="0">
                <a:solidFill>
                  <a:srgbClr val="1D3166"/>
                </a:solidFill>
                <a:latin typeface="Tahoma"/>
                <a:cs typeface="Tahoma"/>
              </a:rPr>
              <a:t>TATA</a:t>
            </a:r>
            <a:r>
              <a:rPr sz="2800" b="1" spc="-30" dirty="0">
                <a:solidFill>
                  <a:srgbClr val="1D3166"/>
                </a:solidFill>
                <a:latin typeface="Tahoma"/>
                <a:cs typeface="Tahoma"/>
              </a:rPr>
              <a:t> </a:t>
            </a:r>
            <a:r>
              <a:rPr sz="2800" b="1" spc="165" dirty="0">
                <a:solidFill>
                  <a:srgbClr val="1D3166"/>
                </a:solidFill>
                <a:latin typeface="Tahoma"/>
                <a:cs typeface="Tahoma"/>
              </a:rPr>
              <a:t>CARA</a:t>
            </a:r>
            <a:r>
              <a:rPr sz="2800" b="1" spc="-30" dirty="0">
                <a:solidFill>
                  <a:srgbClr val="1D3166"/>
                </a:solidFill>
                <a:latin typeface="Tahoma"/>
                <a:cs typeface="Tahoma"/>
              </a:rPr>
              <a:t> </a:t>
            </a:r>
            <a:r>
              <a:rPr sz="2800" b="1" spc="170" dirty="0">
                <a:solidFill>
                  <a:srgbClr val="1D3166"/>
                </a:solidFill>
                <a:latin typeface="Tahoma"/>
                <a:cs typeface="Tahoma"/>
              </a:rPr>
              <a:t>PENGAWASAN</a:t>
            </a:r>
            <a:r>
              <a:rPr sz="2800" b="1" spc="-35" dirty="0">
                <a:solidFill>
                  <a:srgbClr val="1D3166"/>
                </a:solidFill>
                <a:latin typeface="Tahoma"/>
                <a:cs typeface="Tahoma"/>
              </a:rPr>
              <a:t> </a:t>
            </a:r>
            <a:r>
              <a:rPr sz="2800" b="1" spc="-5" dirty="0">
                <a:solidFill>
                  <a:srgbClr val="1D3166"/>
                </a:solidFill>
                <a:latin typeface="Tahoma"/>
                <a:cs typeface="Tahoma"/>
              </a:rPr>
              <a:t>INSIDENTAL</a:t>
            </a:r>
            <a:endParaRPr sz="2800">
              <a:latin typeface="Tahoma"/>
              <a:cs typeface="Tahoma"/>
            </a:endParaRPr>
          </a:p>
        </p:txBody>
      </p:sp>
      <p:sp>
        <p:nvSpPr>
          <p:cNvPr id="8" name="object 8"/>
          <p:cNvSpPr/>
          <p:nvPr/>
        </p:nvSpPr>
        <p:spPr>
          <a:xfrm>
            <a:off x="108282" y="1106906"/>
            <a:ext cx="662305" cy="638175"/>
          </a:xfrm>
          <a:custGeom>
            <a:avLst/>
            <a:gdLst/>
            <a:ahLst/>
            <a:cxnLst/>
            <a:rect l="l" t="t" r="r" b="b"/>
            <a:pathLst>
              <a:path w="662305" h="638175">
                <a:moveTo>
                  <a:pt x="330869" y="0"/>
                </a:moveTo>
                <a:lnTo>
                  <a:pt x="281975" y="3457"/>
                </a:lnTo>
                <a:lnTo>
                  <a:pt x="235309" y="13499"/>
                </a:lnTo>
                <a:lnTo>
                  <a:pt x="191382" y="29633"/>
                </a:lnTo>
                <a:lnTo>
                  <a:pt x="150707" y="51366"/>
                </a:lnTo>
                <a:lnTo>
                  <a:pt x="113794" y="78204"/>
                </a:lnTo>
                <a:lnTo>
                  <a:pt x="81156" y="109655"/>
                </a:lnTo>
                <a:lnTo>
                  <a:pt x="53305" y="145225"/>
                </a:lnTo>
                <a:lnTo>
                  <a:pt x="30751" y="184421"/>
                </a:lnTo>
                <a:lnTo>
                  <a:pt x="14008" y="226750"/>
                </a:lnTo>
                <a:lnTo>
                  <a:pt x="3587" y="271718"/>
                </a:lnTo>
                <a:lnTo>
                  <a:pt x="0" y="318833"/>
                </a:lnTo>
                <a:lnTo>
                  <a:pt x="3587" y="365948"/>
                </a:lnTo>
                <a:lnTo>
                  <a:pt x="14008" y="410916"/>
                </a:lnTo>
                <a:lnTo>
                  <a:pt x="30751" y="453245"/>
                </a:lnTo>
                <a:lnTo>
                  <a:pt x="53305" y="492441"/>
                </a:lnTo>
                <a:lnTo>
                  <a:pt x="81156" y="528011"/>
                </a:lnTo>
                <a:lnTo>
                  <a:pt x="113794" y="559462"/>
                </a:lnTo>
                <a:lnTo>
                  <a:pt x="150707" y="586300"/>
                </a:lnTo>
                <a:lnTo>
                  <a:pt x="191382" y="608033"/>
                </a:lnTo>
                <a:lnTo>
                  <a:pt x="235309" y="624167"/>
                </a:lnTo>
                <a:lnTo>
                  <a:pt x="281975" y="634209"/>
                </a:lnTo>
                <a:lnTo>
                  <a:pt x="330869" y="637666"/>
                </a:lnTo>
                <a:lnTo>
                  <a:pt x="379762" y="634209"/>
                </a:lnTo>
                <a:lnTo>
                  <a:pt x="426427" y="624167"/>
                </a:lnTo>
                <a:lnTo>
                  <a:pt x="470354" y="608033"/>
                </a:lnTo>
                <a:lnTo>
                  <a:pt x="511029" y="586300"/>
                </a:lnTo>
                <a:lnTo>
                  <a:pt x="547942" y="559462"/>
                </a:lnTo>
                <a:lnTo>
                  <a:pt x="580580" y="528011"/>
                </a:lnTo>
                <a:lnTo>
                  <a:pt x="608432" y="492441"/>
                </a:lnTo>
                <a:lnTo>
                  <a:pt x="630985" y="453245"/>
                </a:lnTo>
                <a:lnTo>
                  <a:pt x="647728" y="410916"/>
                </a:lnTo>
                <a:lnTo>
                  <a:pt x="658149" y="365948"/>
                </a:lnTo>
                <a:lnTo>
                  <a:pt x="661737" y="318833"/>
                </a:lnTo>
                <a:lnTo>
                  <a:pt x="658149" y="271718"/>
                </a:lnTo>
                <a:lnTo>
                  <a:pt x="647728" y="226750"/>
                </a:lnTo>
                <a:lnTo>
                  <a:pt x="630985" y="184421"/>
                </a:lnTo>
                <a:lnTo>
                  <a:pt x="608432" y="145225"/>
                </a:lnTo>
                <a:lnTo>
                  <a:pt x="580580" y="109655"/>
                </a:lnTo>
                <a:lnTo>
                  <a:pt x="547942" y="78204"/>
                </a:lnTo>
                <a:lnTo>
                  <a:pt x="511029" y="51366"/>
                </a:lnTo>
                <a:lnTo>
                  <a:pt x="470354" y="29633"/>
                </a:lnTo>
                <a:lnTo>
                  <a:pt x="426427" y="13499"/>
                </a:lnTo>
                <a:lnTo>
                  <a:pt x="379762" y="3457"/>
                </a:lnTo>
                <a:lnTo>
                  <a:pt x="330869" y="0"/>
                </a:lnTo>
                <a:close/>
              </a:path>
            </a:pathLst>
          </a:custGeom>
          <a:solidFill>
            <a:srgbClr val="FFB912"/>
          </a:solidFill>
        </p:spPr>
        <p:txBody>
          <a:bodyPr wrap="square" lIns="0" tIns="0" rIns="0" bIns="0" rtlCol="0"/>
          <a:lstStyle/>
          <a:p>
            <a:endParaRPr/>
          </a:p>
        </p:txBody>
      </p:sp>
      <p:sp>
        <p:nvSpPr>
          <p:cNvPr id="9" name="object 9"/>
          <p:cNvSpPr txBox="1"/>
          <p:nvPr/>
        </p:nvSpPr>
        <p:spPr>
          <a:xfrm>
            <a:off x="340725" y="1230884"/>
            <a:ext cx="196215" cy="391160"/>
          </a:xfrm>
          <a:prstGeom prst="rect">
            <a:avLst/>
          </a:prstGeom>
        </p:spPr>
        <p:txBody>
          <a:bodyPr vert="horz" wrap="square" lIns="0" tIns="12700" rIns="0" bIns="0" rtlCol="0">
            <a:spAutoFit/>
          </a:bodyPr>
          <a:lstStyle/>
          <a:p>
            <a:pPr marL="12700">
              <a:lnSpc>
                <a:spcPct val="100000"/>
              </a:lnSpc>
              <a:spcBef>
                <a:spcPts val="100"/>
              </a:spcBef>
            </a:pPr>
            <a:r>
              <a:rPr sz="2400" b="1" spc="-185" dirty="0">
                <a:solidFill>
                  <a:srgbClr val="1D3166"/>
                </a:solidFill>
                <a:latin typeface="Tahoma"/>
                <a:cs typeface="Tahoma"/>
              </a:rPr>
              <a:t>1</a:t>
            </a:r>
            <a:endParaRPr sz="2400">
              <a:latin typeface="Tahoma"/>
              <a:cs typeface="Tahoma"/>
            </a:endParaRPr>
          </a:p>
        </p:txBody>
      </p:sp>
      <p:grpSp>
        <p:nvGrpSpPr>
          <p:cNvPr id="10" name="object 10"/>
          <p:cNvGrpSpPr/>
          <p:nvPr/>
        </p:nvGrpSpPr>
        <p:grpSpPr>
          <a:xfrm>
            <a:off x="432799" y="2228227"/>
            <a:ext cx="2522220" cy="1184275"/>
            <a:chOff x="432799" y="2228227"/>
            <a:chExt cx="2522220" cy="1184275"/>
          </a:xfrm>
        </p:grpSpPr>
        <p:sp>
          <p:nvSpPr>
            <p:cNvPr id="11" name="object 11"/>
            <p:cNvSpPr/>
            <p:nvPr/>
          </p:nvSpPr>
          <p:spPr>
            <a:xfrm>
              <a:off x="439149" y="2234577"/>
              <a:ext cx="2509520" cy="1171575"/>
            </a:xfrm>
            <a:custGeom>
              <a:avLst/>
              <a:gdLst/>
              <a:ahLst/>
              <a:cxnLst/>
              <a:rect l="l" t="t" r="r" b="b"/>
              <a:pathLst>
                <a:path w="2509520" h="1171575">
                  <a:moveTo>
                    <a:pt x="2509028" y="0"/>
                  </a:moveTo>
                  <a:lnTo>
                    <a:pt x="0" y="0"/>
                  </a:lnTo>
                  <a:lnTo>
                    <a:pt x="0" y="1171041"/>
                  </a:lnTo>
                  <a:lnTo>
                    <a:pt x="2509028" y="1171041"/>
                  </a:lnTo>
                  <a:lnTo>
                    <a:pt x="2509028" y="0"/>
                  </a:lnTo>
                  <a:close/>
                </a:path>
              </a:pathLst>
            </a:custGeom>
            <a:solidFill>
              <a:srgbClr val="1D3166"/>
            </a:solidFill>
          </p:spPr>
          <p:txBody>
            <a:bodyPr wrap="square" lIns="0" tIns="0" rIns="0" bIns="0" rtlCol="0"/>
            <a:lstStyle/>
            <a:p>
              <a:endParaRPr/>
            </a:p>
          </p:txBody>
        </p:sp>
        <p:sp>
          <p:nvSpPr>
            <p:cNvPr id="12" name="object 12"/>
            <p:cNvSpPr/>
            <p:nvPr/>
          </p:nvSpPr>
          <p:spPr>
            <a:xfrm>
              <a:off x="439149" y="2234577"/>
              <a:ext cx="2509520" cy="1171575"/>
            </a:xfrm>
            <a:custGeom>
              <a:avLst/>
              <a:gdLst/>
              <a:ahLst/>
              <a:cxnLst/>
              <a:rect l="l" t="t" r="r" b="b"/>
              <a:pathLst>
                <a:path w="2509520" h="1171575">
                  <a:moveTo>
                    <a:pt x="0" y="0"/>
                  </a:moveTo>
                  <a:lnTo>
                    <a:pt x="2509021" y="0"/>
                  </a:lnTo>
                  <a:lnTo>
                    <a:pt x="2509021" y="1171040"/>
                  </a:lnTo>
                  <a:lnTo>
                    <a:pt x="0" y="1171040"/>
                  </a:lnTo>
                  <a:lnTo>
                    <a:pt x="0" y="0"/>
                  </a:lnTo>
                  <a:close/>
                </a:path>
              </a:pathLst>
            </a:custGeom>
            <a:ln w="12700">
              <a:solidFill>
                <a:srgbClr val="2F528F"/>
              </a:solidFill>
            </a:ln>
          </p:spPr>
          <p:txBody>
            <a:bodyPr wrap="square" lIns="0" tIns="0" rIns="0" bIns="0" rtlCol="0"/>
            <a:lstStyle/>
            <a:p>
              <a:endParaRPr/>
            </a:p>
          </p:txBody>
        </p:sp>
      </p:grpSp>
      <p:sp>
        <p:nvSpPr>
          <p:cNvPr id="13" name="object 13"/>
          <p:cNvSpPr txBox="1"/>
          <p:nvPr/>
        </p:nvSpPr>
        <p:spPr>
          <a:xfrm>
            <a:off x="921343" y="2392171"/>
            <a:ext cx="1517015" cy="845819"/>
          </a:xfrm>
          <a:prstGeom prst="rect">
            <a:avLst/>
          </a:prstGeom>
        </p:spPr>
        <p:txBody>
          <a:bodyPr vert="horz" wrap="square" lIns="0" tIns="13970" rIns="0" bIns="0" rtlCol="0">
            <a:spAutoFit/>
          </a:bodyPr>
          <a:lstStyle/>
          <a:p>
            <a:pPr marL="12700" marR="5080" indent="213360">
              <a:lnSpc>
                <a:spcPct val="99400"/>
              </a:lnSpc>
              <a:spcBef>
                <a:spcPts val="110"/>
              </a:spcBef>
            </a:pPr>
            <a:r>
              <a:rPr sz="1800" b="1" spc="-45" dirty="0">
                <a:solidFill>
                  <a:srgbClr val="FFFFFF"/>
                </a:solidFill>
                <a:latin typeface="Tahoma"/>
                <a:cs typeface="Tahoma"/>
              </a:rPr>
              <a:t>Persiapan </a:t>
            </a:r>
            <a:r>
              <a:rPr sz="1800" b="1" spc="-40" dirty="0">
                <a:solidFill>
                  <a:srgbClr val="FFFFFF"/>
                </a:solidFill>
                <a:latin typeface="Tahoma"/>
                <a:cs typeface="Tahoma"/>
              </a:rPr>
              <a:t> </a:t>
            </a:r>
            <a:r>
              <a:rPr sz="1800" b="1" spc="10" dirty="0">
                <a:solidFill>
                  <a:srgbClr val="FFFFFF"/>
                </a:solidFill>
                <a:latin typeface="Tahoma"/>
                <a:cs typeface="Tahoma"/>
              </a:rPr>
              <a:t>pelaksanaan </a:t>
            </a:r>
            <a:r>
              <a:rPr sz="1800" b="1" spc="-515" dirty="0">
                <a:solidFill>
                  <a:srgbClr val="FFFFFF"/>
                </a:solidFill>
                <a:latin typeface="Tahoma"/>
                <a:cs typeface="Tahoma"/>
              </a:rPr>
              <a:t> </a:t>
            </a:r>
            <a:r>
              <a:rPr sz="1800" b="1" dirty="0">
                <a:solidFill>
                  <a:srgbClr val="FFFFFF"/>
                </a:solidFill>
                <a:latin typeface="Tahoma"/>
                <a:cs typeface="Tahoma"/>
              </a:rPr>
              <a:t>pengawasan</a:t>
            </a:r>
            <a:endParaRPr sz="1800">
              <a:latin typeface="Tahoma"/>
              <a:cs typeface="Tahoma"/>
            </a:endParaRPr>
          </a:p>
        </p:txBody>
      </p:sp>
      <p:sp>
        <p:nvSpPr>
          <p:cNvPr id="14" name="object 14"/>
          <p:cNvSpPr/>
          <p:nvPr/>
        </p:nvSpPr>
        <p:spPr>
          <a:xfrm>
            <a:off x="131903" y="2497226"/>
            <a:ext cx="662305" cy="638175"/>
          </a:xfrm>
          <a:custGeom>
            <a:avLst/>
            <a:gdLst/>
            <a:ahLst/>
            <a:cxnLst/>
            <a:rect l="l" t="t" r="r" b="b"/>
            <a:pathLst>
              <a:path w="662305" h="638175">
                <a:moveTo>
                  <a:pt x="330868" y="0"/>
                </a:moveTo>
                <a:lnTo>
                  <a:pt x="281974" y="3457"/>
                </a:lnTo>
                <a:lnTo>
                  <a:pt x="235308" y="13499"/>
                </a:lnTo>
                <a:lnTo>
                  <a:pt x="191382" y="29633"/>
                </a:lnTo>
                <a:lnTo>
                  <a:pt x="150706" y="51366"/>
                </a:lnTo>
                <a:lnTo>
                  <a:pt x="113794" y="78204"/>
                </a:lnTo>
                <a:lnTo>
                  <a:pt x="81156" y="109655"/>
                </a:lnTo>
                <a:lnTo>
                  <a:pt x="53304" y="145225"/>
                </a:lnTo>
                <a:lnTo>
                  <a:pt x="30751" y="184421"/>
                </a:lnTo>
                <a:lnTo>
                  <a:pt x="14008" y="226750"/>
                </a:lnTo>
                <a:lnTo>
                  <a:pt x="3587" y="271718"/>
                </a:lnTo>
                <a:lnTo>
                  <a:pt x="0" y="318833"/>
                </a:lnTo>
                <a:lnTo>
                  <a:pt x="3587" y="365948"/>
                </a:lnTo>
                <a:lnTo>
                  <a:pt x="14008" y="410916"/>
                </a:lnTo>
                <a:lnTo>
                  <a:pt x="30751" y="453245"/>
                </a:lnTo>
                <a:lnTo>
                  <a:pt x="53304" y="492441"/>
                </a:lnTo>
                <a:lnTo>
                  <a:pt x="81156" y="528011"/>
                </a:lnTo>
                <a:lnTo>
                  <a:pt x="113794" y="559462"/>
                </a:lnTo>
                <a:lnTo>
                  <a:pt x="150706" y="586300"/>
                </a:lnTo>
                <a:lnTo>
                  <a:pt x="191382" y="608033"/>
                </a:lnTo>
                <a:lnTo>
                  <a:pt x="235308" y="624167"/>
                </a:lnTo>
                <a:lnTo>
                  <a:pt x="281974" y="634209"/>
                </a:lnTo>
                <a:lnTo>
                  <a:pt x="330868" y="637666"/>
                </a:lnTo>
                <a:lnTo>
                  <a:pt x="379761" y="634209"/>
                </a:lnTo>
                <a:lnTo>
                  <a:pt x="426427" y="624167"/>
                </a:lnTo>
                <a:lnTo>
                  <a:pt x="470353" y="608033"/>
                </a:lnTo>
                <a:lnTo>
                  <a:pt x="511029" y="586300"/>
                </a:lnTo>
                <a:lnTo>
                  <a:pt x="547941" y="559462"/>
                </a:lnTo>
                <a:lnTo>
                  <a:pt x="580579" y="528011"/>
                </a:lnTo>
                <a:lnTo>
                  <a:pt x="608431" y="492441"/>
                </a:lnTo>
                <a:lnTo>
                  <a:pt x="630984" y="453245"/>
                </a:lnTo>
                <a:lnTo>
                  <a:pt x="647727" y="410916"/>
                </a:lnTo>
                <a:lnTo>
                  <a:pt x="658148" y="365948"/>
                </a:lnTo>
                <a:lnTo>
                  <a:pt x="661736" y="318833"/>
                </a:lnTo>
                <a:lnTo>
                  <a:pt x="658148" y="271718"/>
                </a:lnTo>
                <a:lnTo>
                  <a:pt x="647727" y="226750"/>
                </a:lnTo>
                <a:lnTo>
                  <a:pt x="630984" y="184421"/>
                </a:lnTo>
                <a:lnTo>
                  <a:pt x="608431" y="145225"/>
                </a:lnTo>
                <a:lnTo>
                  <a:pt x="580579" y="109655"/>
                </a:lnTo>
                <a:lnTo>
                  <a:pt x="547941" y="78204"/>
                </a:lnTo>
                <a:lnTo>
                  <a:pt x="511029" y="51366"/>
                </a:lnTo>
                <a:lnTo>
                  <a:pt x="470353" y="29633"/>
                </a:lnTo>
                <a:lnTo>
                  <a:pt x="426427" y="13499"/>
                </a:lnTo>
                <a:lnTo>
                  <a:pt x="379761" y="3457"/>
                </a:lnTo>
                <a:lnTo>
                  <a:pt x="330868" y="0"/>
                </a:lnTo>
                <a:close/>
              </a:path>
            </a:pathLst>
          </a:custGeom>
          <a:solidFill>
            <a:srgbClr val="FFB912"/>
          </a:solidFill>
        </p:spPr>
        <p:txBody>
          <a:bodyPr wrap="square" lIns="0" tIns="0" rIns="0" bIns="0" rtlCol="0"/>
          <a:lstStyle/>
          <a:p>
            <a:endParaRPr/>
          </a:p>
        </p:txBody>
      </p:sp>
      <p:sp>
        <p:nvSpPr>
          <p:cNvPr id="15" name="object 15"/>
          <p:cNvSpPr txBox="1"/>
          <p:nvPr/>
        </p:nvSpPr>
        <p:spPr>
          <a:xfrm>
            <a:off x="364346" y="2620771"/>
            <a:ext cx="196215" cy="391160"/>
          </a:xfrm>
          <a:prstGeom prst="rect">
            <a:avLst/>
          </a:prstGeom>
        </p:spPr>
        <p:txBody>
          <a:bodyPr vert="horz" wrap="square" lIns="0" tIns="12700" rIns="0" bIns="0" rtlCol="0">
            <a:spAutoFit/>
          </a:bodyPr>
          <a:lstStyle/>
          <a:p>
            <a:pPr marL="12700">
              <a:lnSpc>
                <a:spcPct val="100000"/>
              </a:lnSpc>
              <a:spcBef>
                <a:spcPts val="100"/>
              </a:spcBef>
            </a:pPr>
            <a:r>
              <a:rPr sz="2400" b="1" spc="-185" dirty="0">
                <a:solidFill>
                  <a:srgbClr val="1D3166"/>
                </a:solidFill>
                <a:latin typeface="Tahoma"/>
                <a:cs typeface="Tahoma"/>
              </a:rPr>
              <a:t>2</a:t>
            </a:r>
            <a:endParaRPr sz="2400">
              <a:latin typeface="Tahoma"/>
              <a:cs typeface="Tahoma"/>
            </a:endParaRPr>
          </a:p>
        </p:txBody>
      </p:sp>
      <p:grpSp>
        <p:nvGrpSpPr>
          <p:cNvPr id="16" name="object 16"/>
          <p:cNvGrpSpPr/>
          <p:nvPr/>
        </p:nvGrpSpPr>
        <p:grpSpPr>
          <a:xfrm>
            <a:off x="432803" y="3501872"/>
            <a:ext cx="2522220" cy="1720214"/>
            <a:chOff x="432803" y="3501872"/>
            <a:chExt cx="2522220" cy="1720214"/>
          </a:xfrm>
        </p:grpSpPr>
        <p:sp>
          <p:nvSpPr>
            <p:cNvPr id="17" name="object 17"/>
            <p:cNvSpPr/>
            <p:nvPr/>
          </p:nvSpPr>
          <p:spPr>
            <a:xfrm>
              <a:off x="439153" y="3508222"/>
              <a:ext cx="2509520" cy="1707514"/>
            </a:xfrm>
            <a:custGeom>
              <a:avLst/>
              <a:gdLst/>
              <a:ahLst/>
              <a:cxnLst/>
              <a:rect l="l" t="t" r="r" b="b"/>
              <a:pathLst>
                <a:path w="2509520" h="1707514">
                  <a:moveTo>
                    <a:pt x="2509024" y="0"/>
                  </a:moveTo>
                  <a:lnTo>
                    <a:pt x="0" y="0"/>
                  </a:lnTo>
                  <a:lnTo>
                    <a:pt x="0" y="1707235"/>
                  </a:lnTo>
                  <a:lnTo>
                    <a:pt x="2509024" y="1707235"/>
                  </a:lnTo>
                  <a:lnTo>
                    <a:pt x="2509024" y="0"/>
                  </a:lnTo>
                  <a:close/>
                </a:path>
              </a:pathLst>
            </a:custGeom>
            <a:solidFill>
              <a:srgbClr val="1D3166"/>
            </a:solidFill>
          </p:spPr>
          <p:txBody>
            <a:bodyPr wrap="square" lIns="0" tIns="0" rIns="0" bIns="0" rtlCol="0"/>
            <a:lstStyle/>
            <a:p>
              <a:endParaRPr/>
            </a:p>
          </p:txBody>
        </p:sp>
        <p:sp>
          <p:nvSpPr>
            <p:cNvPr id="18" name="object 18"/>
            <p:cNvSpPr/>
            <p:nvPr/>
          </p:nvSpPr>
          <p:spPr>
            <a:xfrm>
              <a:off x="439153" y="3508222"/>
              <a:ext cx="2509520" cy="1707514"/>
            </a:xfrm>
            <a:custGeom>
              <a:avLst/>
              <a:gdLst/>
              <a:ahLst/>
              <a:cxnLst/>
              <a:rect l="l" t="t" r="r" b="b"/>
              <a:pathLst>
                <a:path w="2509520" h="1707514">
                  <a:moveTo>
                    <a:pt x="0" y="0"/>
                  </a:moveTo>
                  <a:lnTo>
                    <a:pt x="2509021" y="0"/>
                  </a:lnTo>
                  <a:lnTo>
                    <a:pt x="2509021" y="1707250"/>
                  </a:lnTo>
                  <a:lnTo>
                    <a:pt x="0" y="1707250"/>
                  </a:lnTo>
                  <a:lnTo>
                    <a:pt x="0" y="0"/>
                  </a:lnTo>
                  <a:close/>
                </a:path>
              </a:pathLst>
            </a:custGeom>
            <a:ln w="12700">
              <a:solidFill>
                <a:srgbClr val="2F528F"/>
              </a:solidFill>
            </a:ln>
          </p:spPr>
          <p:txBody>
            <a:bodyPr wrap="square" lIns="0" tIns="0" rIns="0" bIns="0" rtlCol="0"/>
            <a:lstStyle/>
            <a:p>
              <a:endParaRPr/>
            </a:p>
          </p:txBody>
        </p:sp>
      </p:grpSp>
      <p:sp>
        <p:nvSpPr>
          <p:cNvPr id="19" name="object 19"/>
          <p:cNvSpPr txBox="1"/>
          <p:nvPr/>
        </p:nvSpPr>
        <p:spPr>
          <a:xfrm>
            <a:off x="932458" y="4068571"/>
            <a:ext cx="1494790" cy="580390"/>
          </a:xfrm>
          <a:prstGeom prst="rect">
            <a:avLst/>
          </a:prstGeom>
        </p:spPr>
        <p:txBody>
          <a:bodyPr vert="horz" wrap="square" lIns="0" tIns="6350" rIns="0" bIns="0" rtlCol="0">
            <a:spAutoFit/>
          </a:bodyPr>
          <a:lstStyle/>
          <a:p>
            <a:pPr marL="12700" marR="5080" indent="28575">
              <a:lnSpc>
                <a:spcPct val="102200"/>
              </a:lnSpc>
              <a:spcBef>
                <a:spcPts val="50"/>
              </a:spcBef>
            </a:pPr>
            <a:r>
              <a:rPr sz="1800" b="1" spc="-175" dirty="0">
                <a:solidFill>
                  <a:srgbClr val="FFFFFF"/>
                </a:solidFill>
                <a:latin typeface="Tahoma"/>
                <a:cs typeface="Tahoma"/>
              </a:rPr>
              <a:t>P</a:t>
            </a:r>
            <a:r>
              <a:rPr sz="1800" b="1" spc="-25" dirty="0">
                <a:solidFill>
                  <a:srgbClr val="FFFFFF"/>
                </a:solidFill>
                <a:latin typeface="Tahoma"/>
                <a:cs typeface="Tahoma"/>
              </a:rPr>
              <a:t>e</a:t>
            </a:r>
            <a:r>
              <a:rPr sz="1800" b="1" spc="-5" dirty="0">
                <a:solidFill>
                  <a:srgbClr val="FFFFFF"/>
                </a:solidFill>
                <a:latin typeface="Tahoma"/>
                <a:cs typeface="Tahoma"/>
              </a:rPr>
              <a:t>l</a:t>
            </a:r>
            <a:r>
              <a:rPr sz="1800" b="1" spc="105" dirty="0">
                <a:solidFill>
                  <a:srgbClr val="FFFFFF"/>
                </a:solidFill>
                <a:latin typeface="Tahoma"/>
                <a:cs typeface="Tahoma"/>
              </a:rPr>
              <a:t>a</a:t>
            </a:r>
            <a:r>
              <a:rPr sz="1800" b="1" spc="-40" dirty="0">
                <a:solidFill>
                  <a:srgbClr val="FFFFFF"/>
                </a:solidFill>
                <a:latin typeface="Tahoma"/>
                <a:cs typeface="Tahoma"/>
              </a:rPr>
              <a:t>k</a:t>
            </a:r>
            <a:r>
              <a:rPr sz="1800" b="1" spc="-140" dirty="0">
                <a:solidFill>
                  <a:srgbClr val="FFFFFF"/>
                </a:solidFill>
                <a:latin typeface="Tahoma"/>
                <a:cs typeface="Tahoma"/>
              </a:rPr>
              <a:t>s</a:t>
            </a:r>
            <a:r>
              <a:rPr sz="1800" b="1" spc="105" dirty="0">
                <a:solidFill>
                  <a:srgbClr val="FFFFFF"/>
                </a:solidFill>
                <a:latin typeface="Tahoma"/>
                <a:cs typeface="Tahoma"/>
              </a:rPr>
              <a:t>a</a:t>
            </a:r>
            <a:r>
              <a:rPr sz="1800" b="1" spc="-85" dirty="0">
                <a:solidFill>
                  <a:srgbClr val="FFFFFF"/>
                </a:solidFill>
                <a:latin typeface="Tahoma"/>
                <a:cs typeface="Tahoma"/>
              </a:rPr>
              <a:t>n</a:t>
            </a:r>
            <a:r>
              <a:rPr sz="1800" b="1" spc="105" dirty="0">
                <a:solidFill>
                  <a:srgbClr val="FFFFFF"/>
                </a:solidFill>
                <a:latin typeface="Tahoma"/>
                <a:cs typeface="Tahoma"/>
              </a:rPr>
              <a:t>aa</a:t>
            </a:r>
            <a:r>
              <a:rPr sz="1800" b="1" spc="-50" dirty="0">
                <a:solidFill>
                  <a:srgbClr val="FFFFFF"/>
                </a:solidFill>
                <a:latin typeface="Tahoma"/>
                <a:cs typeface="Tahoma"/>
              </a:rPr>
              <a:t>n  </a:t>
            </a:r>
            <a:r>
              <a:rPr sz="1800" b="1" spc="-20" dirty="0">
                <a:solidFill>
                  <a:srgbClr val="FFFFFF"/>
                </a:solidFill>
                <a:latin typeface="Tahoma"/>
                <a:cs typeface="Tahoma"/>
              </a:rPr>
              <a:t>Pengawasan</a:t>
            </a:r>
            <a:endParaRPr sz="1800">
              <a:latin typeface="Tahoma"/>
              <a:cs typeface="Tahoma"/>
            </a:endParaRPr>
          </a:p>
        </p:txBody>
      </p:sp>
      <p:sp>
        <p:nvSpPr>
          <p:cNvPr id="20" name="object 20"/>
          <p:cNvSpPr/>
          <p:nvPr/>
        </p:nvSpPr>
        <p:spPr>
          <a:xfrm>
            <a:off x="108280" y="3942740"/>
            <a:ext cx="662305" cy="638175"/>
          </a:xfrm>
          <a:custGeom>
            <a:avLst/>
            <a:gdLst/>
            <a:ahLst/>
            <a:cxnLst/>
            <a:rect l="l" t="t" r="r" b="b"/>
            <a:pathLst>
              <a:path w="662305" h="638175">
                <a:moveTo>
                  <a:pt x="330868" y="0"/>
                </a:moveTo>
                <a:lnTo>
                  <a:pt x="281975" y="3457"/>
                </a:lnTo>
                <a:lnTo>
                  <a:pt x="235309" y="13499"/>
                </a:lnTo>
                <a:lnTo>
                  <a:pt x="191382" y="29633"/>
                </a:lnTo>
                <a:lnTo>
                  <a:pt x="150707" y="51366"/>
                </a:lnTo>
                <a:lnTo>
                  <a:pt x="113794" y="78204"/>
                </a:lnTo>
                <a:lnTo>
                  <a:pt x="81156" y="109655"/>
                </a:lnTo>
                <a:lnTo>
                  <a:pt x="53304" y="145225"/>
                </a:lnTo>
                <a:lnTo>
                  <a:pt x="30751" y="184421"/>
                </a:lnTo>
                <a:lnTo>
                  <a:pt x="14008" y="226750"/>
                </a:lnTo>
                <a:lnTo>
                  <a:pt x="3587" y="271718"/>
                </a:lnTo>
                <a:lnTo>
                  <a:pt x="0" y="318833"/>
                </a:lnTo>
                <a:lnTo>
                  <a:pt x="3587" y="365948"/>
                </a:lnTo>
                <a:lnTo>
                  <a:pt x="14008" y="410916"/>
                </a:lnTo>
                <a:lnTo>
                  <a:pt x="30751" y="453245"/>
                </a:lnTo>
                <a:lnTo>
                  <a:pt x="53304" y="492441"/>
                </a:lnTo>
                <a:lnTo>
                  <a:pt x="81156" y="528011"/>
                </a:lnTo>
                <a:lnTo>
                  <a:pt x="113794" y="559462"/>
                </a:lnTo>
                <a:lnTo>
                  <a:pt x="150707" y="586300"/>
                </a:lnTo>
                <a:lnTo>
                  <a:pt x="191382" y="608033"/>
                </a:lnTo>
                <a:lnTo>
                  <a:pt x="235309" y="624167"/>
                </a:lnTo>
                <a:lnTo>
                  <a:pt x="281975" y="634209"/>
                </a:lnTo>
                <a:lnTo>
                  <a:pt x="330868" y="637667"/>
                </a:lnTo>
                <a:lnTo>
                  <a:pt x="379761" y="634209"/>
                </a:lnTo>
                <a:lnTo>
                  <a:pt x="426427" y="624167"/>
                </a:lnTo>
                <a:lnTo>
                  <a:pt x="470354" y="608033"/>
                </a:lnTo>
                <a:lnTo>
                  <a:pt x="511029" y="586300"/>
                </a:lnTo>
                <a:lnTo>
                  <a:pt x="547942" y="559462"/>
                </a:lnTo>
                <a:lnTo>
                  <a:pt x="580580" y="528011"/>
                </a:lnTo>
                <a:lnTo>
                  <a:pt x="608431" y="492441"/>
                </a:lnTo>
                <a:lnTo>
                  <a:pt x="630984" y="453245"/>
                </a:lnTo>
                <a:lnTo>
                  <a:pt x="647727" y="410916"/>
                </a:lnTo>
                <a:lnTo>
                  <a:pt x="658149" y="365948"/>
                </a:lnTo>
                <a:lnTo>
                  <a:pt x="661736" y="318833"/>
                </a:lnTo>
                <a:lnTo>
                  <a:pt x="658149" y="271718"/>
                </a:lnTo>
                <a:lnTo>
                  <a:pt x="647727" y="226750"/>
                </a:lnTo>
                <a:lnTo>
                  <a:pt x="630984" y="184421"/>
                </a:lnTo>
                <a:lnTo>
                  <a:pt x="608431" y="145225"/>
                </a:lnTo>
                <a:lnTo>
                  <a:pt x="580580" y="109655"/>
                </a:lnTo>
                <a:lnTo>
                  <a:pt x="547942" y="78204"/>
                </a:lnTo>
                <a:lnTo>
                  <a:pt x="511029" y="51366"/>
                </a:lnTo>
                <a:lnTo>
                  <a:pt x="470354" y="29633"/>
                </a:lnTo>
                <a:lnTo>
                  <a:pt x="426427" y="13499"/>
                </a:lnTo>
                <a:lnTo>
                  <a:pt x="379761" y="3457"/>
                </a:lnTo>
                <a:lnTo>
                  <a:pt x="330868" y="0"/>
                </a:lnTo>
                <a:close/>
              </a:path>
            </a:pathLst>
          </a:custGeom>
          <a:solidFill>
            <a:srgbClr val="FFB912"/>
          </a:solidFill>
        </p:spPr>
        <p:txBody>
          <a:bodyPr wrap="square" lIns="0" tIns="0" rIns="0" bIns="0" rtlCol="0"/>
          <a:lstStyle/>
          <a:p>
            <a:endParaRPr/>
          </a:p>
        </p:txBody>
      </p:sp>
      <p:sp>
        <p:nvSpPr>
          <p:cNvPr id="21" name="object 21"/>
          <p:cNvSpPr txBox="1"/>
          <p:nvPr/>
        </p:nvSpPr>
        <p:spPr>
          <a:xfrm>
            <a:off x="340724" y="4065523"/>
            <a:ext cx="196215" cy="391160"/>
          </a:xfrm>
          <a:prstGeom prst="rect">
            <a:avLst/>
          </a:prstGeom>
        </p:spPr>
        <p:txBody>
          <a:bodyPr vert="horz" wrap="square" lIns="0" tIns="12700" rIns="0" bIns="0" rtlCol="0">
            <a:spAutoFit/>
          </a:bodyPr>
          <a:lstStyle/>
          <a:p>
            <a:pPr marL="12700">
              <a:lnSpc>
                <a:spcPct val="100000"/>
              </a:lnSpc>
              <a:spcBef>
                <a:spcPts val="100"/>
              </a:spcBef>
            </a:pPr>
            <a:r>
              <a:rPr sz="2400" b="1" spc="-185" dirty="0">
                <a:solidFill>
                  <a:srgbClr val="1D3166"/>
                </a:solidFill>
                <a:latin typeface="Tahoma"/>
                <a:cs typeface="Tahoma"/>
              </a:rPr>
              <a:t>3</a:t>
            </a:r>
            <a:endParaRPr sz="2400">
              <a:latin typeface="Tahoma"/>
              <a:cs typeface="Tahoma"/>
            </a:endParaRPr>
          </a:p>
        </p:txBody>
      </p:sp>
      <p:grpSp>
        <p:nvGrpSpPr>
          <p:cNvPr id="22" name="object 22"/>
          <p:cNvGrpSpPr/>
          <p:nvPr/>
        </p:nvGrpSpPr>
        <p:grpSpPr>
          <a:xfrm>
            <a:off x="131903" y="5374373"/>
            <a:ext cx="2823210" cy="1252220"/>
            <a:chOff x="131903" y="5374373"/>
            <a:chExt cx="2823210" cy="1252220"/>
          </a:xfrm>
        </p:grpSpPr>
        <p:sp>
          <p:nvSpPr>
            <p:cNvPr id="23" name="object 23"/>
            <p:cNvSpPr/>
            <p:nvPr/>
          </p:nvSpPr>
          <p:spPr>
            <a:xfrm>
              <a:off x="439153" y="5380723"/>
              <a:ext cx="2509520" cy="1239520"/>
            </a:xfrm>
            <a:custGeom>
              <a:avLst/>
              <a:gdLst/>
              <a:ahLst/>
              <a:cxnLst/>
              <a:rect l="l" t="t" r="r" b="b"/>
              <a:pathLst>
                <a:path w="2509520" h="1239520">
                  <a:moveTo>
                    <a:pt x="2509024" y="0"/>
                  </a:moveTo>
                  <a:lnTo>
                    <a:pt x="0" y="0"/>
                  </a:lnTo>
                  <a:lnTo>
                    <a:pt x="0" y="1239466"/>
                  </a:lnTo>
                  <a:lnTo>
                    <a:pt x="2509024" y="1239466"/>
                  </a:lnTo>
                  <a:lnTo>
                    <a:pt x="2509024" y="0"/>
                  </a:lnTo>
                  <a:close/>
                </a:path>
              </a:pathLst>
            </a:custGeom>
            <a:solidFill>
              <a:srgbClr val="1D3166"/>
            </a:solidFill>
          </p:spPr>
          <p:txBody>
            <a:bodyPr wrap="square" lIns="0" tIns="0" rIns="0" bIns="0" rtlCol="0"/>
            <a:lstStyle/>
            <a:p>
              <a:endParaRPr/>
            </a:p>
          </p:txBody>
        </p:sp>
        <p:sp>
          <p:nvSpPr>
            <p:cNvPr id="24" name="object 24"/>
            <p:cNvSpPr/>
            <p:nvPr/>
          </p:nvSpPr>
          <p:spPr>
            <a:xfrm>
              <a:off x="439153" y="5380723"/>
              <a:ext cx="2509520" cy="1239520"/>
            </a:xfrm>
            <a:custGeom>
              <a:avLst/>
              <a:gdLst/>
              <a:ahLst/>
              <a:cxnLst/>
              <a:rect l="l" t="t" r="r" b="b"/>
              <a:pathLst>
                <a:path w="2509520" h="1239520">
                  <a:moveTo>
                    <a:pt x="0" y="0"/>
                  </a:moveTo>
                  <a:lnTo>
                    <a:pt x="2509021" y="0"/>
                  </a:lnTo>
                  <a:lnTo>
                    <a:pt x="2509021" y="1239460"/>
                  </a:lnTo>
                  <a:lnTo>
                    <a:pt x="0" y="1239460"/>
                  </a:lnTo>
                  <a:lnTo>
                    <a:pt x="0" y="0"/>
                  </a:lnTo>
                  <a:close/>
                </a:path>
              </a:pathLst>
            </a:custGeom>
            <a:ln w="12700">
              <a:solidFill>
                <a:srgbClr val="2F528F"/>
              </a:solidFill>
            </a:ln>
          </p:spPr>
          <p:txBody>
            <a:bodyPr wrap="square" lIns="0" tIns="0" rIns="0" bIns="0" rtlCol="0"/>
            <a:lstStyle/>
            <a:p>
              <a:endParaRPr/>
            </a:p>
          </p:txBody>
        </p:sp>
        <p:sp>
          <p:nvSpPr>
            <p:cNvPr id="25" name="object 25"/>
            <p:cNvSpPr/>
            <p:nvPr/>
          </p:nvSpPr>
          <p:spPr>
            <a:xfrm>
              <a:off x="131903" y="5651892"/>
              <a:ext cx="662305" cy="638175"/>
            </a:xfrm>
            <a:custGeom>
              <a:avLst/>
              <a:gdLst/>
              <a:ahLst/>
              <a:cxnLst/>
              <a:rect l="l" t="t" r="r" b="b"/>
              <a:pathLst>
                <a:path w="662305" h="638175">
                  <a:moveTo>
                    <a:pt x="330868" y="0"/>
                  </a:moveTo>
                  <a:lnTo>
                    <a:pt x="281974" y="3457"/>
                  </a:lnTo>
                  <a:lnTo>
                    <a:pt x="235308" y="13499"/>
                  </a:lnTo>
                  <a:lnTo>
                    <a:pt x="191382" y="29633"/>
                  </a:lnTo>
                  <a:lnTo>
                    <a:pt x="150706" y="51366"/>
                  </a:lnTo>
                  <a:lnTo>
                    <a:pt x="113794" y="78205"/>
                  </a:lnTo>
                  <a:lnTo>
                    <a:pt x="81156" y="109656"/>
                  </a:lnTo>
                  <a:lnTo>
                    <a:pt x="53304" y="145227"/>
                  </a:lnTo>
                  <a:lnTo>
                    <a:pt x="30751" y="184423"/>
                  </a:lnTo>
                  <a:lnTo>
                    <a:pt x="14008" y="226753"/>
                  </a:lnTo>
                  <a:lnTo>
                    <a:pt x="3587" y="271722"/>
                  </a:lnTo>
                  <a:lnTo>
                    <a:pt x="0" y="318837"/>
                  </a:lnTo>
                  <a:lnTo>
                    <a:pt x="3587" y="365952"/>
                  </a:lnTo>
                  <a:lnTo>
                    <a:pt x="14008" y="410921"/>
                  </a:lnTo>
                  <a:lnTo>
                    <a:pt x="30751" y="453251"/>
                  </a:lnTo>
                  <a:lnTo>
                    <a:pt x="53304" y="492447"/>
                  </a:lnTo>
                  <a:lnTo>
                    <a:pt x="81156" y="528018"/>
                  </a:lnTo>
                  <a:lnTo>
                    <a:pt x="113794" y="559469"/>
                  </a:lnTo>
                  <a:lnTo>
                    <a:pt x="150706" y="586308"/>
                  </a:lnTo>
                  <a:lnTo>
                    <a:pt x="191382" y="608041"/>
                  </a:lnTo>
                  <a:lnTo>
                    <a:pt x="235308" y="624175"/>
                  </a:lnTo>
                  <a:lnTo>
                    <a:pt x="281974" y="634217"/>
                  </a:lnTo>
                  <a:lnTo>
                    <a:pt x="330868" y="637674"/>
                  </a:lnTo>
                  <a:lnTo>
                    <a:pt x="379761" y="634217"/>
                  </a:lnTo>
                  <a:lnTo>
                    <a:pt x="426427" y="624175"/>
                  </a:lnTo>
                  <a:lnTo>
                    <a:pt x="470353" y="608041"/>
                  </a:lnTo>
                  <a:lnTo>
                    <a:pt x="511029" y="586308"/>
                  </a:lnTo>
                  <a:lnTo>
                    <a:pt x="547941" y="559469"/>
                  </a:lnTo>
                  <a:lnTo>
                    <a:pt x="580579" y="528018"/>
                  </a:lnTo>
                  <a:lnTo>
                    <a:pt x="608431" y="492447"/>
                  </a:lnTo>
                  <a:lnTo>
                    <a:pt x="630984" y="453251"/>
                  </a:lnTo>
                  <a:lnTo>
                    <a:pt x="647727" y="410921"/>
                  </a:lnTo>
                  <a:lnTo>
                    <a:pt x="658148" y="365952"/>
                  </a:lnTo>
                  <a:lnTo>
                    <a:pt x="661736" y="318837"/>
                  </a:lnTo>
                  <a:lnTo>
                    <a:pt x="658148" y="271722"/>
                  </a:lnTo>
                  <a:lnTo>
                    <a:pt x="647727" y="226753"/>
                  </a:lnTo>
                  <a:lnTo>
                    <a:pt x="630984" y="184423"/>
                  </a:lnTo>
                  <a:lnTo>
                    <a:pt x="608431" y="145227"/>
                  </a:lnTo>
                  <a:lnTo>
                    <a:pt x="580579" y="109656"/>
                  </a:lnTo>
                  <a:lnTo>
                    <a:pt x="547941" y="78205"/>
                  </a:lnTo>
                  <a:lnTo>
                    <a:pt x="511029" y="51366"/>
                  </a:lnTo>
                  <a:lnTo>
                    <a:pt x="470353" y="29633"/>
                  </a:lnTo>
                  <a:lnTo>
                    <a:pt x="426427" y="13499"/>
                  </a:lnTo>
                  <a:lnTo>
                    <a:pt x="379761" y="3457"/>
                  </a:lnTo>
                  <a:lnTo>
                    <a:pt x="330868" y="0"/>
                  </a:lnTo>
                  <a:close/>
                </a:path>
              </a:pathLst>
            </a:custGeom>
            <a:solidFill>
              <a:srgbClr val="FFB912"/>
            </a:solidFill>
          </p:spPr>
          <p:txBody>
            <a:bodyPr wrap="square" lIns="0" tIns="0" rIns="0" bIns="0" rtlCol="0"/>
            <a:lstStyle/>
            <a:p>
              <a:endParaRPr/>
            </a:p>
          </p:txBody>
        </p:sp>
      </p:grpSp>
      <p:sp>
        <p:nvSpPr>
          <p:cNvPr id="26" name="object 26"/>
          <p:cNvSpPr txBox="1"/>
          <p:nvPr/>
        </p:nvSpPr>
        <p:spPr>
          <a:xfrm>
            <a:off x="364346" y="5571235"/>
            <a:ext cx="2059939" cy="845819"/>
          </a:xfrm>
          <a:prstGeom prst="rect">
            <a:avLst/>
          </a:prstGeom>
        </p:spPr>
        <p:txBody>
          <a:bodyPr vert="horz" wrap="square" lIns="0" tIns="12700" rIns="0" bIns="0" rtlCol="0">
            <a:spAutoFit/>
          </a:bodyPr>
          <a:lstStyle/>
          <a:p>
            <a:pPr marL="760095">
              <a:lnSpc>
                <a:spcPts val="1885"/>
              </a:lnSpc>
              <a:spcBef>
                <a:spcPts val="100"/>
              </a:spcBef>
            </a:pPr>
            <a:r>
              <a:rPr sz="1800" b="1" spc="-25" dirty="0">
                <a:solidFill>
                  <a:srgbClr val="FFFFFF"/>
                </a:solidFill>
                <a:latin typeface="Tahoma"/>
                <a:cs typeface="Tahoma"/>
              </a:rPr>
              <a:t>Pelaporan</a:t>
            </a:r>
            <a:endParaRPr sz="1800">
              <a:latin typeface="Tahoma"/>
              <a:cs typeface="Tahoma"/>
            </a:endParaRPr>
          </a:p>
          <a:p>
            <a:pPr marL="12700">
              <a:lnSpc>
                <a:spcPts val="2510"/>
              </a:lnSpc>
              <a:tabLst>
                <a:tab pos="612140" algn="l"/>
              </a:tabLst>
            </a:pPr>
            <a:r>
              <a:rPr sz="2400" b="1" spc="-185" dirty="0">
                <a:solidFill>
                  <a:srgbClr val="1D3166"/>
                </a:solidFill>
                <a:latin typeface="Tahoma"/>
                <a:cs typeface="Tahoma"/>
              </a:rPr>
              <a:t>4	</a:t>
            </a:r>
            <a:r>
              <a:rPr sz="1800" b="1" spc="-20" dirty="0">
                <a:solidFill>
                  <a:srgbClr val="FFFFFF"/>
                </a:solidFill>
                <a:latin typeface="Tahoma"/>
                <a:cs typeface="Tahoma"/>
              </a:rPr>
              <a:t>Pengawasan</a:t>
            </a:r>
            <a:endParaRPr sz="1800">
              <a:latin typeface="Tahoma"/>
              <a:cs typeface="Tahoma"/>
            </a:endParaRPr>
          </a:p>
          <a:p>
            <a:pPr marL="765175">
              <a:lnSpc>
                <a:spcPts val="2065"/>
              </a:lnSpc>
            </a:pPr>
            <a:r>
              <a:rPr sz="1800" b="1" spc="-90" dirty="0">
                <a:solidFill>
                  <a:srgbClr val="FFFFFF"/>
                </a:solidFill>
                <a:latin typeface="Tahoma"/>
                <a:cs typeface="Tahoma"/>
              </a:rPr>
              <a:t>Insidental</a:t>
            </a:r>
            <a:endParaRPr sz="1800">
              <a:latin typeface="Tahoma"/>
              <a:cs typeface="Tahoma"/>
            </a:endParaRPr>
          </a:p>
        </p:txBody>
      </p:sp>
      <p:grpSp>
        <p:nvGrpSpPr>
          <p:cNvPr id="27" name="object 27"/>
          <p:cNvGrpSpPr/>
          <p:nvPr/>
        </p:nvGrpSpPr>
        <p:grpSpPr>
          <a:xfrm>
            <a:off x="3219678" y="801014"/>
            <a:ext cx="8870950" cy="1338580"/>
            <a:chOff x="3219678" y="801014"/>
            <a:chExt cx="8870950" cy="1338580"/>
          </a:xfrm>
        </p:grpSpPr>
        <p:sp>
          <p:nvSpPr>
            <p:cNvPr id="28" name="object 28"/>
            <p:cNvSpPr/>
            <p:nvPr/>
          </p:nvSpPr>
          <p:spPr>
            <a:xfrm>
              <a:off x="3226028" y="807364"/>
              <a:ext cx="8858250" cy="1325880"/>
            </a:xfrm>
            <a:custGeom>
              <a:avLst/>
              <a:gdLst/>
              <a:ahLst/>
              <a:cxnLst/>
              <a:rect l="l" t="t" r="r" b="b"/>
              <a:pathLst>
                <a:path w="8858250" h="1325880">
                  <a:moveTo>
                    <a:pt x="8857691" y="0"/>
                  </a:moveTo>
                  <a:lnTo>
                    <a:pt x="0" y="0"/>
                  </a:lnTo>
                  <a:lnTo>
                    <a:pt x="0" y="1325346"/>
                  </a:lnTo>
                  <a:lnTo>
                    <a:pt x="8857691" y="1325346"/>
                  </a:lnTo>
                  <a:lnTo>
                    <a:pt x="8857691" y="0"/>
                  </a:lnTo>
                  <a:close/>
                </a:path>
              </a:pathLst>
            </a:custGeom>
            <a:solidFill>
              <a:srgbClr val="1D3166"/>
            </a:solidFill>
          </p:spPr>
          <p:txBody>
            <a:bodyPr wrap="square" lIns="0" tIns="0" rIns="0" bIns="0" rtlCol="0"/>
            <a:lstStyle/>
            <a:p>
              <a:endParaRPr/>
            </a:p>
          </p:txBody>
        </p:sp>
        <p:sp>
          <p:nvSpPr>
            <p:cNvPr id="29" name="object 29"/>
            <p:cNvSpPr/>
            <p:nvPr/>
          </p:nvSpPr>
          <p:spPr>
            <a:xfrm>
              <a:off x="3226028" y="807364"/>
              <a:ext cx="8858250" cy="1325880"/>
            </a:xfrm>
            <a:custGeom>
              <a:avLst/>
              <a:gdLst/>
              <a:ahLst/>
              <a:cxnLst/>
              <a:rect l="l" t="t" r="r" b="b"/>
              <a:pathLst>
                <a:path w="8858250" h="1325880">
                  <a:moveTo>
                    <a:pt x="0" y="0"/>
                  </a:moveTo>
                  <a:lnTo>
                    <a:pt x="8857695" y="0"/>
                  </a:lnTo>
                  <a:lnTo>
                    <a:pt x="8857695" y="1325350"/>
                  </a:lnTo>
                  <a:lnTo>
                    <a:pt x="0" y="1325350"/>
                  </a:lnTo>
                  <a:lnTo>
                    <a:pt x="0" y="0"/>
                  </a:lnTo>
                  <a:close/>
                </a:path>
              </a:pathLst>
            </a:custGeom>
            <a:ln w="12700">
              <a:solidFill>
                <a:srgbClr val="2F528F"/>
              </a:solidFill>
            </a:ln>
          </p:spPr>
          <p:txBody>
            <a:bodyPr wrap="square" lIns="0" tIns="0" rIns="0" bIns="0" rtlCol="0"/>
            <a:lstStyle/>
            <a:p>
              <a:endParaRPr/>
            </a:p>
          </p:txBody>
        </p:sp>
      </p:grpSp>
      <p:sp>
        <p:nvSpPr>
          <p:cNvPr id="30" name="object 30"/>
          <p:cNvSpPr txBox="1"/>
          <p:nvPr/>
        </p:nvSpPr>
        <p:spPr>
          <a:xfrm>
            <a:off x="3502075" y="1038859"/>
            <a:ext cx="1438275" cy="845819"/>
          </a:xfrm>
          <a:prstGeom prst="rect">
            <a:avLst/>
          </a:prstGeom>
        </p:spPr>
        <p:txBody>
          <a:bodyPr vert="horz" wrap="square" lIns="0" tIns="13970" rIns="0" bIns="0" rtlCol="0">
            <a:spAutoFit/>
          </a:bodyPr>
          <a:lstStyle/>
          <a:p>
            <a:pPr marL="12700" marR="5080">
              <a:lnSpc>
                <a:spcPct val="99400"/>
              </a:lnSpc>
              <a:spcBef>
                <a:spcPts val="110"/>
              </a:spcBef>
            </a:pPr>
            <a:r>
              <a:rPr sz="1800" spc="40" dirty="0">
                <a:solidFill>
                  <a:srgbClr val="FFFFFF"/>
                </a:solidFill>
                <a:latin typeface="Verdana"/>
                <a:cs typeface="Verdana"/>
              </a:rPr>
              <a:t>Penetapan </a:t>
            </a:r>
            <a:r>
              <a:rPr sz="1800" spc="45" dirty="0">
                <a:solidFill>
                  <a:srgbClr val="FFFFFF"/>
                </a:solidFill>
                <a:latin typeface="Verdana"/>
                <a:cs typeface="Verdana"/>
              </a:rPr>
              <a:t> </a:t>
            </a:r>
            <a:r>
              <a:rPr sz="1800" spc="30" dirty="0">
                <a:solidFill>
                  <a:srgbClr val="FFFFFF"/>
                </a:solidFill>
                <a:latin typeface="Verdana"/>
                <a:cs typeface="Verdana"/>
              </a:rPr>
              <a:t>atau </a:t>
            </a:r>
            <a:r>
              <a:rPr sz="1800" spc="35" dirty="0">
                <a:solidFill>
                  <a:srgbClr val="FFFFFF"/>
                </a:solidFill>
                <a:latin typeface="Verdana"/>
                <a:cs typeface="Verdana"/>
              </a:rPr>
              <a:t> </a:t>
            </a:r>
            <a:r>
              <a:rPr sz="1800" spc="30" dirty="0">
                <a:solidFill>
                  <a:srgbClr val="FFFFFF"/>
                </a:solidFill>
                <a:latin typeface="Verdana"/>
                <a:cs typeface="Verdana"/>
              </a:rPr>
              <a:t>P</a:t>
            </a:r>
            <a:r>
              <a:rPr sz="1800" spc="40" dirty="0">
                <a:solidFill>
                  <a:srgbClr val="FFFFFF"/>
                </a:solidFill>
                <a:latin typeface="Verdana"/>
                <a:cs typeface="Verdana"/>
              </a:rPr>
              <a:t>e</a:t>
            </a:r>
            <a:r>
              <a:rPr sz="1800" spc="-45" dirty="0">
                <a:solidFill>
                  <a:srgbClr val="FFFFFF"/>
                </a:solidFill>
                <a:latin typeface="Verdana"/>
                <a:cs typeface="Verdana"/>
              </a:rPr>
              <a:t>n</a:t>
            </a:r>
            <a:r>
              <a:rPr sz="1800" spc="-80" dirty="0">
                <a:solidFill>
                  <a:srgbClr val="FFFFFF"/>
                </a:solidFill>
                <a:latin typeface="Verdana"/>
                <a:cs typeface="Verdana"/>
              </a:rPr>
              <a:t>y</a:t>
            </a:r>
            <a:r>
              <a:rPr sz="1800" spc="-70" dirty="0">
                <a:solidFill>
                  <a:srgbClr val="FFFFFF"/>
                </a:solidFill>
                <a:latin typeface="Verdana"/>
                <a:cs typeface="Verdana"/>
              </a:rPr>
              <a:t>u</a:t>
            </a:r>
            <a:r>
              <a:rPr sz="1800" spc="-240" dirty="0">
                <a:solidFill>
                  <a:srgbClr val="FFFFFF"/>
                </a:solidFill>
                <a:latin typeface="Verdana"/>
                <a:cs typeface="Verdana"/>
              </a:rPr>
              <a:t>s</a:t>
            </a:r>
            <a:r>
              <a:rPr sz="1800" spc="-40" dirty="0">
                <a:solidFill>
                  <a:srgbClr val="FFFFFF"/>
                </a:solidFill>
                <a:latin typeface="Verdana"/>
                <a:cs typeface="Verdana"/>
              </a:rPr>
              <a:t>u</a:t>
            </a:r>
            <a:r>
              <a:rPr sz="1800" spc="-45" dirty="0">
                <a:solidFill>
                  <a:srgbClr val="FFFFFF"/>
                </a:solidFill>
                <a:latin typeface="Verdana"/>
                <a:cs typeface="Verdana"/>
              </a:rPr>
              <a:t>n</a:t>
            </a:r>
            <a:r>
              <a:rPr sz="1800" spc="140" dirty="0">
                <a:solidFill>
                  <a:srgbClr val="FFFFFF"/>
                </a:solidFill>
                <a:latin typeface="Verdana"/>
                <a:cs typeface="Verdana"/>
              </a:rPr>
              <a:t>a</a:t>
            </a:r>
            <a:r>
              <a:rPr sz="1800" spc="-45" dirty="0">
                <a:solidFill>
                  <a:srgbClr val="FFFFFF"/>
                </a:solidFill>
                <a:latin typeface="Verdana"/>
                <a:cs typeface="Verdana"/>
              </a:rPr>
              <a:t>n</a:t>
            </a:r>
            <a:r>
              <a:rPr sz="1800" spc="-320" dirty="0">
                <a:solidFill>
                  <a:srgbClr val="FFFFFF"/>
                </a:solidFill>
                <a:latin typeface="Verdana"/>
                <a:cs typeface="Verdana"/>
              </a:rPr>
              <a:t>:</a:t>
            </a:r>
            <a:endParaRPr sz="1800">
              <a:latin typeface="Verdana"/>
              <a:cs typeface="Verdana"/>
            </a:endParaRPr>
          </a:p>
        </p:txBody>
      </p:sp>
      <p:grpSp>
        <p:nvGrpSpPr>
          <p:cNvPr id="31" name="object 31"/>
          <p:cNvGrpSpPr/>
          <p:nvPr/>
        </p:nvGrpSpPr>
        <p:grpSpPr>
          <a:xfrm>
            <a:off x="3219678" y="2228227"/>
            <a:ext cx="8870950" cy="1184275"/>
            <a:chOff x="3219678" y="2228227"/>
            <a:chExt cx="8870950" cy="1184275"/>
          </a:xfrm>
        </p:grpSpPr>
        <p:sp>
          <p:nvSpPr>
            <p:cNvPr id="32" name="object 32"/>
            <p:cNvSpPr/>
            <p:nvPr/>
          </p:nvSpPr>
          <p:spPr>
            <a:xfrm>
              <a:off x="3226028" y="2234577"/>
              <a:ext cx="8858250" cy="1171575"/>
            </a:xfrm>
            <a:custGeom>
              <a:avLst/>
              <a:gdLst/>
              <a:ahLst/>
              <a:cxnLst/>
              <a:rect l="l" t="t" r="r" b="b"/>
              <a:pathLst>
                <a:path w="8858250" h="1171575">
                  <a:moveTo>
                    <a:pt x="8857691" y="0"/>
                  </a:moveTo>
                  <a:lnTo>
                    <a:pt x="0" y="0"/>
                  </a:lnTo>
                  <a:lnTo>
                    <a:pt x="0" y="1171041"/>
                  </a:lnTo>
                  <a:lnTo>
                    <a:pt x="8857691" y="1171041"/>
                  </a:lnTo>
                  <a:lnTo>
                    <a:pt x="8857691" y="0"/>
                  </a:lnTo>
                  <a:close/>
                </a:path>
              </a:pathLst>
            </a:custGeom>
            <a:solidFill>
              <a:srgbClr val="1D3166"/>
            </a:solidFill>
          </p:spPr>
          <p:txBody>
            <a:bodyPr wrap="square" lIns="0" tIns="0" rIns="0" bIns="0" rtlCol="0"/>
            <a:lstStyle/>
            <a:p>
              <a:endParaRPr/>
            </a:p>
          </p:txBody>
        </p:sp>
        <p:sp>
          <p:nvSpPr>
            <p:cNvPr id="33" name="object 33"/>
            <p:cNvSpPr/>
            <p:nvPr/>
          </p:nvSpPr>
          <p:spPr>
            <a:xfrm>
              <a:off x="3226028" y="2234577"/>
              <a:ext cx="8858250" cy="1171575"/>
            </a:xfrm>
            <a:custGeom>
              <a:avLst/>
              <a:gdLst/>
              <a:ahLst/>
              <a:cxnLst/>
              <a:rect l="l" t="t" r="r" b="b"/>
              <a:pathLst>
                <a:path w="8858250" h="1171575">
                  <a:moveTo>
                    <a:pt x="0" y="0"/>
                  </a:moveTo>
                  <a:lnTo>
                    <a:pt x="8857695" y="0"/>
                  </a:lnTo>
                  <a:lnTo>
                    <a:pt x="8857695" y="1171040"/>
                  </a:lnTo>
                  <a:lnTo>
                    <a:pt x="0" y="1171040"/>
                  </a:lnTo>
                  <a:lnTo>
                    <a:pt x="0" y="0"/>
                  </a:lnTo>
                  <a:close/>
                </a:path>
              </a:pathLst>
            </a:custGeom>
            <a:ln w="12700">
              <a:solidFill>
                <a:srgbClr val="2F528F"/>
              </a:solidFill>
            </a:ln>
          </p:spPr>
          <p:txBody>
            <a:bodyPr wrap="square" lIns="0" tIns="0" rIns="0" bIns="0" rtlCol="0"/>
            <a:lstStyle/>
            <a:p>
              <a:endParaRPr/>
            </a:p>
          </p:txBody>
        </p:sp>
      </p:grpSp>
      <p:sp>
        <p:nvSpPr>
          <p:cNvPr id="34" name="object 34"/>
          <p:cNvSpPr txBox="1"/>
          <p:nvPr/>
        </p:nvSpPr>
        <p:spPr>
          <a:xfrm>
            <a:off x="5309260" y="843788"/>
            <a:ext cx="5604510" cy="1113790"/>
          </a:xfrm>
          <a:prstGeom prst="rect">
            <a:avLst/>
          </a:prstGeom>
        </p:spPr>
        <p:txBody>
          <a:bodyPr vert="horz" wrap="square" lIns="0" tIns="12700" rIns="0" bIns="0" rtlCol="0">
            <a:spAutoFit/>
          </a:bodyPr>
          <a:lstStyle/>
          <a:p>
            <a:pPr marL="355600" indent="-342900">
              <a:lnSpc>
                <a:spcPts val="2135"/>
              </a:lnSpc>
              <a:spcBef>
                <a:spcPts val="100"/>
              </a:spcBef>
              <a:buAutoNum type="alphaLcPeriod"/>
              <a:tabLst>
                <a:tab pos="354965" algn="l"/>
                <a:tab pos="355600" algn="l"/>
              </a:tabLst>
            </a:pPr>
            <a:r>
              <a:rPr sz="1800" b="1" spc="-80" dirty="0">
                <a:solidFill>
                  <a:srgbClr val="FFFFFF"/>
                </a:solidFill>
                <a:latin typeface="Tahoma"/>
                <a:cs typeface="Tahoma"/>
              </a:rPr>
              <a:t>waktu</a:t>
            </a:r>
            <a:r>
              <a:rPr sz="1800" b="1" spc="-50" dirty="0">
                <a:solidFill>
                  <a:srgbClr val="FFFFFF"/>
                </a:solidFill>
                <a:latin typeface="Tahoma"/>
                <a:cs typeface="Tahoma"/>
              </a:rPr>
              <a:t> </a:t>
            </a:r>
            <a:r>
              <a:rPr sz="1800" b="1" spc="10" dirty="0">
                <a:solidFill>
                  <a:srgbClr val="FFFFFF"/>
                </a:solidFill>
                <a:latin typeface="Tahoma"/>
                <a:cs typeface="Tahoma"/>
              </a:rPr>
              <a:t>pelaksanaan</a:t>
            </a:r>
            <a:r>
              <a:rPr sz="1800" b="1" spc="-50" dirty="0">
                <a:solidFill>
                  <a:srgbClr val="FFFFFF"/>
                </a:solidFill>
                <a:latin typeface="Tahoma"/>
                <a:cs typeface="Tahoma"/>
              </a:rPr>
              <a:t> </a:t>
            </a:r>
            <a:r>
              <a:rPr sz="1800" b="1" dirty="0">
                <a:solidFill>
                  <a:srgbClr val="FFFFFF"/>
                </a:solidFill>
                <a:latin typeface="Tahoma"/>
                <a:cs typeface="Tahoma"/>
              </a:rPr>
              <a:t>pengawasan</a:t>
            </a:r>
            <a:endParaRPr sz="1800">
              <a:latin typeface="Tahoma"/>
              <a:cs typeface="Tahoma"/>
            </a:endParaRPr>
          </a:p>
          <a:p>
            <a:pPr marL="355600" indent="-342900">
              <a:lnSpc>
                <a:spcPts val="2135"/>
              </a:lnSpc>
              <a:buAutoNum type="alphaLcPeriod"/>
              <a:tabLst>
                <a:tab pos="354965" algn="l"/>
                <a:tab pos="355600" algn="l"/>
              </a:tabLst>
            </a:pPr>
            <a:r>
              <a:rPr sz="1800" b="1" spc="5" dirty="0">
                <a:solidFill>
                  <a:srgbClr val="FFFFFF"/>
                </a:solidFill>
                <a:latin typeface="Tahoma"/>
                <a:cs typeface="Tahoma"/>
              </a:rPr>
              <a:t>anggaran</a:t>
            </a:r>
            <a:r>
              <a:rPr sz="1800" b="1" spc="-60" dirty="0">
                <a:solidFill>
                  <a:srgbClr val="FFFFFF"/>
                </a:solidFill>
                <a:latin typeface="Tahoma"/>
                <a:cs typeface="Tahoma"/>
              </a:rPr>
              <a:t> </a:t>
            </a:r>
            <a:r>
              <a:rPr sz="1800" b="1" dirty="0">
                <a:solidFill>
                  <a:srgbClr val="FFFFFF"/>
                </a:solidFill>
                <a:latin typeface="Tahoma"/>
                <a:cs typeface="Tahoma"/>
              </a:rPr>
              <a:t>pengawasan</a:t>
            </a:r>
            <a:endParaRPr sz="1800">
              <a:latin typeface="Tahoma"/>
              <a:cs typeface="Tahoma"/>
            </a:endParaRPr>
          </a:p>
          <a:p>
            <a:pPr marL="355600" indent="-342900">
              <a:lnSpc>
                <a:spcPts val="2135"/>
              </a:lnSpc>
              <a:spcBef>
                <a:spcPts val="20"/>
              </a:spcBef>
              <a:buAutoNum type="alphaLcPeriod"/>
              <a:tabLst>
                <a:tab pos="354965" algn="l"/>
                <a:tab pos="355600" algn="l"/>
              </a:tabLst>
            </a:pPr>
            <a:r>
              <a:rPr sz="1800" b="1" spc="-55" dirty="0">
                <a:solidFill>
                  <a:srgbClr val="FFFFFF"/>
                </a:solidFill>
                <a:latin typeface="Tahoma"/>
                <a:cs typeface="Tahoma"/>
              </a:rPr>
              <a:t>sumber</a:t>
            </a:r>
            <a:r>
              <a:rPr sz="1800" b="1" spc="-25" dirty="0">
                <a:solidFill>
                  <a:srgbClr val="FFFFFF"/>
                </a:solidFill>
                <a:latin typeface="Tahoma"/>
                <a:cs typeface="Tahoma"/>
              </a:rPr>
              <a:t> </a:t>
            </a:r>
            <a:r>
              <a:rPr sz="1800" b="1" spc="65" dirty="0">
                <a:solidFill>
                  <a:srgbClr val="FFFFFF"/>
                </a:solidFill>
                <a:latin typeface="Tahoma"/>
                <a:cs typeface="Tahoma"/>
              </a:rPr>
              <a:t>daya</a:t>
            </a:r>
            <a:r>
              <a:rPr sz="1800" b="1" spc="-25" dirty="0">
                <a:solidFill>
                  <a:srgbClr val="FFFFFF"/>
                </a:solidFill>
                <a:latin typeface="Tahoma"/>
                <a:cs typeface="Tahoma"/>
              </a:rPr>
              <a:t> </a:t>
            </a:r>
            <a:r>
              <a:rPr sz="1800" b="1" spc="-35" dirty="0">
                <a:solidFill>
                  <a:srgbClr val="FFFFFF"/>
                </a:solidFill>
                <a:latin typeface="Tahoma"/>
                <a:cs typeface="Tahoma"/>
              </a:rPr>
              <a:t>manusia</a:t>
            </a:r>
            <a:r>
              <a:rPr sz="1800" b="1" spc="-25" dirty="0">
                <a:solidFill>
                  <a:srgbClr val="FFFFFF"/>
                </a:solidFill>
                <a:latin typeface="Tahoma"/>
                <a:cs typeface="Tahoma"/>
              </a:rPr>
              <a:t> </a:t>
            </a:r>
            <a:r>
              <a:rPr sz="1800" b="1" spc="5" dirty="0">
                <a:solidFill>
                  <a:srgbClr val="FFFFFF"/>
                </a:solidFill>
                <a:latin typeface="Tahoma"/>
                <a:cs typeface="Tahoma"/>
              </a:rPr>
              <a:t>pelaksana</a:t>
            </a:r>
            <a:r>
              <a:rPr sz="1800" b="1" spc="-20" dirty="0">
                <a:solidFill>
                  <a:srgbClr val="FFFFFF"/>
                </a:solidFill>
                <a:latin typeface="Tahoma"/>
                <a:cs typeface="Tahoma"/>
              </a:rPr>
              <a:t> </a:t>
            </a:r>
            <a:r>
              <a:rPr sz="1800" b="1" dirty="0">
                <a:solidFill>
                  <a:srgbClr val="FFFFFF"/>
                </a:solidFill>
                <a:latin typeface="Tahoma"/>
                <a:cs typeface="Tahoma"/>
              </a:rPr>
              <a:t>pengawasan</a:t>
            </a:r>
            <a:endParaRPr sz="1800">
              <a:latin typeface="Tahoma"/>
              <a:cs typeface="Tahoma"/>
            </a:endParaRPr>
          </a:p>
          <a:p>
            <a:pPr marL="355600" indent="-342900">
              <a:lnSpc>
                <a:spcPts val="2135"/>
              </a:lnSpc>
              <a:buAutoNum type="alphaLcPeriod"/>
              <a:tabLst>
                <a:tab pos="354965" algn="l"/>
                <a:tab pos="355600" algn="l"/>
              </a:tabLst>
            </a:pPr>
            <a:r>
              <a:rPr sz="1800" b="1" dirty="0">
                <a:solidFill>
                  <a:srgbClr val="FFFFFF"/>
                </a:solidFill>
                <a:latin typeface="Tahoma"/>
                <a:cs typeface="Tahoma"/>
              </a:rPr>
              <a:t>metode</a:t>
            </a:r>
            <a:r>
              <a:rPr sz="1800" b="1" spc="-65" dirty="0">
                <a:solidFill>
                  <a:srgbClr val="FFFFFF"/>
                </a:solidFill>
                <a:latin typeface="Tahoma"/>
                <a:cs typeface="Tahoma"/>
              </a:rPr>
              <a:t> </a:t>
            </a:r>
            <a:r>
              <a:rPr sz="1800" b="1" spc="-5" dirty="0">
                <a:solidFill>
                  <a:srgbClr val="FFFFFF"/>
                </a:solidFill>
                <a:latin typeface="Tahoma"/>
                <a:cs typeface="Tahoma"/>
              </a:rPr>
              <a:t>pengawasan.</a:t>
            </a:r>
            <a:endParaRPr sz="1800">
              <a:latin typeface="Tahoma"/>
              <a:cs typeface="Tahoma"/>
            </a:endParaRPr>
          </a:p>
        </p:txBody>
      </p:sp>
      <p:sp>
        <p:nvSpPr>
          <p:cNvPr id="35" name="object 35"/>
          <p:cNvSpPr txBox="1"/>
          <p:nvPr/>
        </p:nvSpPr>
        <p:spPr>
          <a:xfrm>
            <a:off x="3502075" y="2498852"/>
            <a:ext cx="1101725" cy="565150"/>
          </a:xfrm>
          <a:prstGeom prst="rect">
            <a:avLst/>
          </a:prstGeom>
        </p:spPr>
        <p:txBody>
          <a:bodyPr vert="horz" wrap="square" lIns="0" tIns="28575" rIns="0" bIns="0" rtlCol="0">
            <a:spAutoFit/>
          </a:bodyPr>
          <a:lstStyle/>
          <a:p>
            <a:pPr marL="12700" marR="5080">
              <a:lnSpc>
                <a:spcPts val="2090"/>
              </a:lnSpc>
              <a:spcBef>
                <a:spcPts val="225"/>
              </a:spcBef>
            </a:pPr>
            <a:r>
              <a:rPr sz="1800" spc="-30" dirty="0">
                <a:solidFill>
                  <a:srgbClr val="FFFFFF"/>
                </a:solidFill>
                <a:latin typeface="Verdana"/>
                <a:cs typeface="Verdana"/>
              </a:rPr>
              <a:t>Meliputi </a:t>
            </a:r>
            <a:r>
              <a:rPr sz="1800" spc="-25" dirty="0">
                <a:solidFill>
                  <a:srgbClr val="FFFFFF"/>
                </a:solidFill>
                <a:latin typeface="Verdana"/>
                <a:cs typeface="Verdana"/>
              </a:rPr>
              <a:t> </a:t>
            </a:r>
            <a:r>
              <a:rPr sz="1800" spc="-55" dirty="0">
                <a:solidFill>
                  <a:srgbClr val="FFFFFF"/>
                </a:solidFill>
                <a:latin typeface="Verdana"/>
                <a:cs typeface="Verdana"/>
              </a:rPr>
              <a:t>K</a:t>
            </a:r>
            <a:r>
              <a:rPr sz="1800" spc="-35" dirty="0">
                <a:solidFill>
                  <a:srgbClr val="FFFFFF"/>
                </a:solidFill>
                <a:latin typeface="Verdana"/>
                <a:cs typeface="Verdana"/>
              </a:rPr>
              <a:t>e</a:t>
            </a:r>
            <a:r>
              <a:rPr sz="1800" spc="85" dirty="0">
                <a:solidFill>
                  <a:srgbClr val="FFFFFF"/>
                </a:solidFill>
                <a:latin typeface="Verdana"/>
                <a:cs typeface="Verdana"/>
              </a:rPr>
              <a:t>g</a:t>
            </a:r>
            <a:r>
              <a:rPr sz="1800" spc="-135" dirty="0">
                <a:solidFill>
                  <a:srgbClr val="FFFFFF"/>
                </a:solidFill>
                <a:latin typeface="Verdana"/>
                <a:cs typeface="Verdana"/>
              </a:rPr>
              <a:t>i</a:t>
            </a:r>
            <a:r>
              <a:rPr sz="1800" spc="140" dirty="0">
                <a:solidFill>
                  <a:srgbClr val="FFFFFF"/>
                </a:solidFill>
                <a:latin typeface="Verdana"/>
                <a:cs typeface="Verdana"/>
              </a:rPr>
              <a:t>a</a:t>
            </a:r>
            <a:r>
              <a:rPr sz="1800" spc="-100" dirty="0">
                <a:solidFill>
                  <a:srgbClr val="FFFFFF"/>
                </a:solidFill>
                <a:latin typeface="Verdana"/>
                <a:cs typeface="Verdana"/>
              </a:rPr>
              <a:t>t</a:t>
            </a:r>
            <a:r>
              <a:rPr sz="1800" spc="140" dirty="0">
                <a:solidFill>
                  <a:srgbClr val="FFFFFF"/>
                </a:solidFill>
                <a:latin typeface="Verdana"/>
                <a:cs typeface="Verdana"/>
              </a:rPr>
              <a:t>a</a:t>
            </a:r>
            <a:r>
              <a:rPr sz="1800" spc="-45" dirty="0">
                <a:solidFill>
                  <a:srgbClr val="FFFFFF"/>
                </a:solidFill>
                <a:latin typeface="Verdana"/>
                <a:cs typeface="Verdana"/>
              </a:rPr>
              <a:t>n</a:t>
            </a:r>
            <a:r>
              <a:rPr sz="1800" spc="-320" dirty="0">
                <a:solidFill>
                  <a:srgbClr val="FFFFFF"/>
                </a:solidFill>
                <a:latin typeface="Verdana"/>
                <a:cs typeface="Verdana"/>
              </a:rPr>
              <a:t>:</a:t>
            </a:r>
            <a:endParaRPr sz="1800">
              <a:latin typeface="Verdana"/>
              <a:cs typeface="Verdana"/>
            </a:endParaRPr>
          </a:p>
        </p:txBody>
      </p:sp>
      <p:sp>
        <p:nvSpPr>
          <p:cNvPr id="36" name="object 36"/>
          <p:cNvSpPr txBox="1"/>
          <p:nvPr/>
        </p:nvSpPr>
        <p:spPr>
          <a:xfrm>
            <a:off x="5309260" y="2346452"/>
            <a:ext cx="4422140" cy="845819"/>
          </a:xfrm>
          <a:prstGeom prst="rect">
            <a:avLst/>
          </a:prstGeom>
        </p:spPr>
        <p:txBody>
          <a:bodyPr vert="horz" wrap="square" lIns="0" tIns="12700" rIns="0" bIns="0" rtlCol="0">
            <a:spAutoFit/>
          </a:bodyPr>
          <a:lstStyle/>
          <a:p>
            <a:pPr marL="355600" indent="-342900">
              <a:lnSpc>
                <a:spcPts val="2125"/>
              </a:lnSpc>
              <a:spcBef>
                <a:spcPts val="100"/>
              </a:spcBef>
              <a:buAutoNum type="alphaLcPeriod"/>
              <a:tabLst>
                <a:tab pos="354965" algn="l"/>
                <a:tab pos="355600" algn="l"/>
              </a:tabLst>
            </a:pPr>
            <a:r>
              <a:rPr sz="1800" b="1" spc="60" dirty="0">
                <a:solidFill>
                  <a:srgbClr val="FFFFFF"/>
                </a:solidFill>
                <a:latin typeface="Tahoma"/>
                <a:cs typeface="Tahoma"/>
              </a:rPr>
              <a:t>pe</a:t>
            </a:r>
            <a:r>
              <a:rPr sz="1800" b="1" spc="-85" dirty="0">
                <a:solidFill>
                  <a:srgbClr val="FFFFFF"/>
                </a:solidFill>
                <a:latin typeface="Tahoma"/>
                <a:cs typeface="Tahoma"/>
              </a:rPr>
              <a:t>n</a:t>
            </a:r>
            <a:r>
              <a:rPr sz="1800" b="1" spc="75" dirty="0">
                <a:solidFill>
                  <a:srgbClr val="FFFFFF"/>
                </a:solidFill>
                <a:latin typeface="Tahoma"/>
                <a:cs typeface="Tahoma"/>
              </a:rPr>
              <a:t>e</a:t>
            </a:r>
            <a:r>
              <a:rPr sz="1800" b="1" spc="-215" dirty="0">
                <a:solidFill>
                  <a:srgbClr val="FFFFFF"/>
                </a:solidFill>
                <a:latin typeface="Tahoma"/>
                <a:cs typeface="Tahoma"/>
              </a:rPr>
              <a:t>t</a:t>
            </a:r>
            <a:r>
              <a:rPr sz="1800" b="1" spc="45" dirty="0">
                <a:solidFill>
                  <a:srgbClr val="FFFFFF"/>
                </a:solidFill>
                <a:latin typeface="Tahoma"/>
                <a:cs typeface="Tahoma"/>
              </a:rPr>
              <a:t>apa</a:t>
            </a:r>
            <a:r>
              <a:rPr sz="1800" b="1" spc="50" dirty="0">
                <a:solidFill>
                  <a:srgbClr val="FFFFFF"/>
                </a:solidFill>
                <a:latin typeface="Tahoma"/>
                <a:cs typeface="Tahoma"/>
              </a:rPr>
              <a:t>n</a:t>
            </a:r>
            <a:r>
              <a:rPr sz="1800" b="1" spc="-35" dirty="0">
                <a:solidFill>
                  <a:srgbClr val="FFFFFF"/>
                </a:solidFill>
                <a:latin typeface="Tahoma"/>
                <a:cs typeface="Tahoma"/>
              </a:rPr>
              <a:t> </a:t>
            </a:r>
            <a:r>
              <a:rPr sz="1800" b="1" spc="-195" dirty="0">
                <a:solidFill>
                  <a:srgbClr val="FFFFFF"/>
                </a:solidFill>
                <a:latin typeface="Tahoma"/>
                <a:cs typeface="Tahoma"/>
              </a:rPr>
              <a:t>t</a:t>
            </a:r>
            <a:r>
              <a:rPr sz="1800" b="1" spc="-130" dirty="0">
                <a:solidFill>
                  <a:srgbClr val="FFFFFF"/>
                </a:solidFill>
                <a:latin typeface="Tahoma"/>
                <a:cs typeface="Tahoma"/>
              </a:rPr>
              <a:t>i</a:t>
            </a:r>
            <a:r>
              <a:rPr sz="1800" b="1" spc="-25" dirty="0">
                <a:solidFill>
                  <a:srgbClr val="FFFFFF"/>
                </a:solidFill>
                <a:latin typeface="Tahoma"/>
                <a:cs typeface="Tahoma"/>
              </a:rPr>
              <a:t>m</a:t>
            </a:r>
            <a:r>
              <a:rPr sz="1800" b="1" spc="-35" dirty="0">
                <a:solidFill>
                  <a:srgbClr val="FFFFFF"/>
                </a:solidFill>
                <a:latin typeface="Tahoma"/>
                <a:cs typeface="Tahoma"/>
              </a:rPr>
              <a:t> </a:t>
            </a:r>
            <a:r>
              <a:rPr sz="1800" b="1" spc="60" dirty="0">
                <a:solidFill>
                  <a:srgbClr val="FFFFFF"/>
                </a:solidFill>
                <a:latin typeface="Tahoma"/>
                <a:cs typeface="Tahoma"/>
              </a:rPr>
              <a:t>pe</a:t>
            </a:r>
            <a:r>
              <a:rPr sz="1800" b="1" spc="-85" dirty="0">
                <a:solidFill>
                  <a:srgbClr val="FFFFFF"/>
                </a:solidFill>
                <a:latin typeface="Tahoma"/>
                <a:cs typeface="Tahoma"/>
              </a:rPr>
              <a:t>n</a:t>
            </a:r>
            <a:r>
              <a:rPr sz="1800" b="1" spc="-5" dirty="0">
                <a:solidFill>
                  <a:srgbClr val="FFFFFF"/>
                </a:solidFill>
                <a:latin typeface="Tahoma"/>
                <a:cs typeface="Tahoma"/>
              </a:rPr>
              <a:t>gaw</a:t>
            </a:r>
            <a:r>
              <a:rPr sz="1800" b="1" spc="-20" dirty="0">
                <a:solidFill>
                  <a:srgbClr val="FFFFFF"/>
                </a:solidFill>
                <a:latin typeface="Tahoma"/>
                <a:cs typeface="Tahoma"/>
              </a:rPr>
              <a:t>a</a:t>
            </a:r>
            <a:r>
              <a:rPr sz="1800" b="1" spc="-15" dirty="0">
                <a:solidFill>
                  <a:srgbClr val="FFFFFF"/>
                </a:solidFill>
                <a:latin typeface="Tahoma"/>
                <a:cs typeface="Tahoma"/>
              </a:rPr>
              <a:t>s</a:t>
            </a:r>
            <a:r>
              <a:rPr sz="1800" b="1" spc="-30" dirty="0">
                <a:solidFill>
                  <a:srgbClr val="FFFFFF"/>
                </a:solidFill>
                <a:latin typeface="Tahoma"/>
                <a:cs typeface="Tahoma"/>
              </a:rPr>
              <a:t> </a:t>
            </a:r>
            <a:r>
              <a:rPr sz="1800" b="1" spc="-55" dirty="0">
                <a:solidFill>
                  <a:srgbClr val="FFFFFF"/>
                </a:solidFill>
                <a:latin typeface="Tahoma"/>
                <a:cs typeface="Tahoma"/>
              </a:rPr>
              <a:t>i</a:t>
            </a:r>
            <a:r>
              <a:rPr sz="1800" b="1" spc="-130" dirty="0">
                <a:solidFill>
                  <a:srgbClr val="FFFFFF"/>
                </a:solidFill>
                <a:latin typeface="Tahoma"/>
                <a:cs typeface="Tahoma"/>
              </a:rPr>
              <a:t>n</a:t>
            </a:r>
            <a:r>
              <a:rPr sz="1800" b="1" spc="-145" dirty="0">
                <a:solidFill>
                  <a:srgbClr val="FFFFFF"/>
                </a:solidFill>
                <a:latin typeface="Tahoma"/>
                <a:cs typeface="Tahoma"/>
              </a:rPr>
              <a:t>s</a:t>
            </a:r>
            <a:r>
              <a:rPr sz="1800" b="1" spc="-15" dirty="0">
                <a:solidFill>
                  <a:srgbClr val="FFFFFF"/>
                </a:solidFill>
                <a:latin typeface="Tahoma"/>
                <a:cs typeface="Tahoma"/>
              </a:rPr>
              <a:t>i</a:t>
            </a:r>
            <a:r>
              <a:rPr sz="1800" b="1" spc="-40" dirty="0">
                <a:solidFill>
                  <a:srgbClr val="FFFFFF"/>
                </a:solidFill>
                <a:latin typeface="Tahoma"/>
                <a:cs typeface="Tahoma"/>
              </a:rPr>
              <a:t>d</a:t>
            </a:r>
            <a:r>
              <a:rPr sz="1800" b="1" spc="75" dirty="0">
                <a:solidFill>
                  <a:srgbClr val="FFFFFF"/>
                </a:solidFill>
                <a:latin typeface="Tahoma"/>
                <a:cs typeface="Tahoma"/>
              </a:rPr>
              <a:t>e</a:t>
            </a:r>
            <a:r>
              <a:rPr sz="1800" b="1" spc="-85" dirty="0">
                <a:solidFill>
                  <a:srgbClr val="FFFFFF"/>
                </a:solidFill>
                <a:latin typeface="Tahoma"/>
                <a:cs typeface="Tahoma"/>
              </a:rPr>
              <a:t>n</a:t>
            </a:r>
            <a:r>
              <a:rPr sz="1800" b="1" spc="-215" dirty="0">
                <a:solidFill>
                  <a:srgbClr val="FFFFFF"/>
                </a:solidFill>
                <a:latin typeface="Tahoma"/>
                <a:cs typeface="Tahoma"/>
              </a:rPr>
              <a:t>t</a:t>
            </a:r>
            <a:r>
              <a:rPr sz="1800" b="1" spc="105" dirty="0">
                <a:solidFill>
                  <a:srgbClr val="FFFFFF"/>
                </a:solidFill>
                <a:latin typeface="Tahoma"/>
                <a:cs typeface="Tahoma"/>
              </a:rPr>
              <a:t>a</a:t>
            </a:r>
            <a:r>
              <a:rPr sz="1800" b="1" spc="-114" dirty="0">
                <a:solidFill>
                  <a:srgbClr val="FFFFFF"/>
                </a:solidFill>
                <a:latin typeface="Tahoma"/>
                <a:cs typeface="Tahoma"/>
              </a:rPr>
              <a:t>l</a:t>
            </a:r>
            <a:r>
              <a:rPr sz="1800" b="1" spc="-155" dirty="0">
                <a:solidFill>
                  <a:srgbClr val="FFFFFF"/>
                </a:solidFill>
                <a:latin typeface="Tahoma"/>
                <a:cs typeface="Tahoma"/>
              </a:rPr>
              <a:t>;</a:t>
            </a:r>
            <a:endParaRPr sz="1800">
              <a:latin typeface="Tahoma"/>
              <a:cs typeface="Tahoma"/>
            </a:endParaRPr>
          </a:p>
          <a:p>
            <a:pPr marL="355600" indent="-342900">
              <a:lnSpc>
                <a:spcPts val="2125"/>
              </a:lnSpc>
              <a:buAutoNum type="alphaLcPeriod"/>
              <a:tabLst>
                <a:tab pos="354965" algn="l"/>
                <a:tab pos="355600" algn="l"/>
              </a:tabLst>
            </a:pPr>
            <a:r>
              <a:rPr sz="1800" b="1" spc="-15" dirty="0">
                <a:solidFill>
                  <a:srgbClr val="FFFFFF"/>
                </a:solidFill>
                <a:latin typeface="Tahoma"/>
                <a:cs typeface="Tahoma"/>
              </a:rPr>
              <a:t>pengumpulan</a:t>
            </a:r>
            <a:r>
              <a:rPr sz="1800" b="1" spc="-35" dirty="0">
                <a:solidFill>
                  <a:srgbClr val="FFFFFF"/>
                </a:solidFill>
                <a:latin typeface="Tahoma"/>
                <a:cs typeface="Tahoma"/>
              </a:rPr>
              <a:t> </a:t>
            </a:r>
            <a:r>
              <a:rPr sz="1800" b="1" spc="10" dirty="0">
                <a:solidFill>
                  <a:srgbClr val="FFFFFF"/>
                </a:solidFill>
                <a:latin typeface="Tahoma"/>
                <a:cs typeface="Tahoma"/>
              </a:rPr>
              <a:t>data</a:t>
            </a:r>
            <a:r>
              <a:rPr sz="1800" b="1" spc="-35" dirty="0">
                <a:solidFill>
                  <a:srgbClr val="FFFFFF"/>
                </a:solidFill>
                <a:latin typeface="Tahoma"/>
                <a:cs typeface="Tahoma"/>
              </a:rPr>
              <a:t> </a:t>
            </a:r>
            <a:r>
              <a:rPr sz="1800" b="1" spc="-45" dirty="0">
                <a:solidFill>
                  <a:srgbClr val="FFFFFF"/>
                </a:solidFill>
                <a:latin typeface="Tahoma"/>
                <a:cs typeface="Tahoma"/>
              </a:rPr>
              <a:t>awal;</a:t>
            </a:r>
            <a:r>
              <a:rPr sz="1800" b="1" spc="-40" dirty="0">
                <a:solidFill>
                  <a:srgbClr val="FFFFFF"/>
                </a:solidFill>
                <a:latin typeface="Tahoma"/>
                <a:cs typeface="Tahoma"/>
              </a:rPr>
              <a:t> </a:t>
            </a:r>
            <a:r>
              <a:rPr sz="1800" b="1" spc="25" dirty="0">
                <a:solidFill>
                  <a:srgbClr val="FFFFFF"/>
                </a:solidFill>
                <a:latin typeface="Tahoma"/>
                <a:cs typeface="Tahoma"/>
              </a:rPr>
              <a:t>dan</a:t>
            </a:r>
            <a:endParaRPr sz="1800">
              <a:latin typeface="Tahoma"/>
              <a:cs typeface="Tahoma"/>
            </a:endParaRPr>
          </a:p>
          <a:p>
            <a:pPr marL="355600" indent="-342900">
              <a:lnSpc>
                <a:spcPct val="100000"/>
              </a:lnSpc>
              <a:spcBef>
                <a:spcPts val="45"/>
              </a:spcBef>
              <a:buAutoNum type="alphaLcPeriod"/>
              <a:tabLst>
                <a:tab pos="354965" algn="l"/>
                <a:tab pos="355600" algn="l"/>
              </a:tabLst>
            </a:pPr>
            <a:r>
              <a:rPr sz="1800" b="1" spc="15" dirty="0">
                <a:solidFill>
                  <a:srgbClr val="FFFFFF"/>
                </a:solidFill>
                <a:latin typeface="Tahoma"/>
                <a:cs typeface="Tahoma"/>
              </a:rPr>
              <a:t>penyiapan</a:t>
            </a:r>
            <a:r>
              <a:rPr sz="1800" b="1" spc="-50" dirty="0">
                <a:solidFill>
                  <a:srgbClr val="FFFFFF"/>
                </a:solidFill>
                <a:latin typeface="Tahoma"/>
                <a:cs typeface="Tahoma"/>
              </a:rPr>
              <a:t> </a:t>
            </a:r>
            <a:r>
              <a:rPr sz="1800" b="1" spc="-10" dirty="0">
                <a:solidFill>
                  <a:srgbClr val="FFFFFF"/>
                </a:solidFill>
                <a:latin typeface="Tahoma"/>
                <a:cs typeface="Tahoma"/>
              </a:rPr>
              <a:t>dokumen</a:t>
            </a:r>
            <a:r>
              <a:rPr sz="1800" b="1" spc="-45" dirty="0">
                <a:solidFill>
                  <a:srgbClr val="FFFFFF"/>
                </a:solidFill>
                <a:latin typeface="Tahoma"/>
                <a:cs typeface="Tahoma"/>
              </a:rPr>
              <a:t> </a:t>
            </a:r>
            <a:r>
              <a:rPr sz="1800" b="1" spc="-90" dirty="0">
                <a:solidFill>
                  <a:srgbClr val="FFFFFF"/>
                </a:solidFill>
                <a:latin typeface="Tahoma"/>
                <a:cs typeface="Tahoma"/>
              </a:rPr>
              <a:t>administratif</a:t>
            </a:r>
            <a:endParaRPr sz="1800">
              <a:latin typeface="Tahoma"/>
              <a:cs typeface="Tahoma"/>
            </a:endParaRPr>
          </a:p>
        </p:txBody>
      </p:sp>
      <p:grpSp>
        <p:nvGrpSpPr>
          <p:cNvPr id="37" name="object 37"/>
          <p:cNvGrpSpPr/>
          <p:nvPr/>
        </p:nvGrpSpPr>
        <p:grpSpPr>
          <a:xfrm>
            <a:off x="3219678" y="3510559"/>
            <a:ext cx="8870950" cy="1711325"/>
            <a:chOff x="3219678" y="3510559"/>
            <a:chExt cx="8870950" cy="1711325"/>
          </a:xfrm>
        </p:grpSpPr>
        <p:sp>
          <p:nvSpPr>
            <p:cNvPr id="38" name="object 38"/>
            <p:cNvSpPr/>
            <p:nvPr/>
          </p:nvSpPr>
          <p:spPr>
            <a:xfrm>
              <a:off x="3226028" y="3516909"/>
              <a:ext cx="8858250" cy="1698625"/>
            </a:xfrm>
            <a:custGeom>
              <a:avLst/>
              <a:gdLst/>
              <a:ahLst/>
              <a:cxnLst/>
              <a:rect l="l" t="t" r="r" b="b"/>
              <a:pathLst>
                <a:path w="8858250" h="1698625">
                  <a:moveTo>
                    <a:pt x="8857691" y="0"/>
                  </a:moveTo>
                  <a:lnTo>
                    <a:pt x="0" y="0"/>
                  </a:lnTo>
                  <a:lnTo>
                    <a:pt x="0" y="1698548"/>
                  </a:lnTo>
                  <a:lnTo>
                    <a:pt x="8857691" y="1698548"/>
                  </a:lnTo>
                  <a:lnTo>
                    <a:pt x="8857691" y="0"/>
                  </a:lnTo>
                  <a:close/>
                </a:path>
              </a:pathLst>
            </a:custGeom>
            <a:solidFill>
              <a:srgbClr val="1D3166"/>
            </a:solidFill>
          </p:spPr>
          <p:txBody>
            <a:bodyPr wrap="square" lIns="0" tIns="0" rIns="0" bIns="0" rtlCol="0"/>
            <a:lstStyle/>
            <a:p>
              <a:endParaRPr/>
            </a:p>
          </p:txBody>
        </p:sp>
        <p:sp>
          <p:nvSpPr>
            <p:cNvPr id="39" name="object 39"/>
            <p:cNvSpPr/>
            <p:nvPr/>
          </p:nvSpPr>
          <p:spPr>
            <a:xfrm>
              <a:off x="3226028" y="3516909"/>
              <a:ext cx="8858250" cy="1698625"/>
            </a:xfrm>
            <a:custGeom>
              <a:avLst/>
              <a:gdLst/>
              <a:ahLst/>
              <a:cxnLst/>
              <a:rect l="l" t="t" r="r" b="b"/>
              <a:pathLst>
                <a:path w="8858250" h="1698625">
                  <a:moveTo>
                    <a:pt x="0" y="0"/>
                  </a:moveTo>
                  <a:lnTo>
                    <a:pt x="8857695" y="0"/>
                  </a:lnTo>
                  <a:lnTo>
                    <a:pt x="8857695" y="1698560"/>
                  </a:lnTo>
                  <a:lnTo>
                    <a:pt x="0" y="1698560"/>
                  </a:lnTo>
                  <a:lnTo>
                    <a:pt x="0" y="0"/>
                  </a:lnTo>
                  <a:close/>
                </a:path>
              </a:pathLst>
            </a:custGeom>
            <a:ln w="12700">
              <a:solidFill>
                <a:srgbClr val="2F528F"/>
              </a:solidFill>
            </a:ln>
          </p:spPr>
          <p:txBody>
            <a:bodyPr wrap="square" lIns="0" tIns="0" rIns="0" bIns="0" rtlCol="0"/>
            <a:lstStyle/>
            <a:p>
              <a:endParaRPr/>
            </a:p>
          </p:txBody>
        </p:sp>
      </p:grpSp>
      <p:sp>
        <p:nvSpPr>
          <p:cNvPr id="40" name="object 40"/>
          <p:cNvSpPr txBox="1"/>
          <p:nvPr/>
        </p:nvSpPr>
        <p:spPr>
          <a:xfrm>
            <a:off x="3502075" y="4144771"/>
            <a:ext cx="1101725" cy="565150"/>
          </a:xfrm>
          <a:prstGeom prst="rect">
            <a:avLst/>
          </a:prstGeom>
        </p:spPr>
        <p:txBody>
          <a:bodyPr vert="horz" wrap="square" lIns="0" tIns="28575" rIns="0" bIns="0" rtlCol="0">
            <a:spAutoFit/>
          </a:bodyPr>
          <a:lstStyle/>
          <a:p>
            <a:pPr marL="12700" marR="5080">
              <a:lnSpc>
                <a:spcPts val="2090"/>
              </a:lnSpc>
              <a:spcBef>
                <a:spcPts val="225"/>
              </a:spcBef>
            </a:pPr>
            <a:r>
              <a:rPr sz="1800" spc="-30" dirty="0">
                <a:solidFill>
                  <a:srgbClr val="FFFFFF"/>
                </a:solidFill>
                <a:latin typeface="Verdana"/>
                <a:cs typeface="Verdana"/>
              </a:rPr>
              <a:t>Meliputi </a:t>
            </a:r>
            <a:r>
              <a:rPr sz="1800" spc="-25" dirty="0">
                <a:solidFill>
                  <a:srgbClr val="FFFFFF"/>
                </a:solidFill>
                <a:latin typeface="Verdana"/>
                <a:cs typeface="Verdana"/>
              </a:rPr>
              <a:t> </a:t>
            </a:r>
            <a:r>
              <a:rPr sz="1800" spc="-55" dirty="0">
                <a:solidFill>
                  <a:srgbClr val="FFFFFF"/>
                </a:solidFill>
                <a:latin typeface="Verdana"/>
                <a:cs typeface="Verdana"/>
              </a:rPr>
              <a:t>K</a:t>
            </a:r>
            <a:r>
              <a:rPr sz="1800" spc="-35" dirty="0">
                <a:solidFill>
                  <a:srgbClr val="FFFFFF"/>
                </a:solidFill>
                <a:latin typeface="Verdana"/>
                <a:cs typeface="Verdana"/>
              </a:rPr>
              <a:t>e</a:t>
            </a:r>
            <a:r>
              <a:rPr sz="1800" spc="85" dirty="0">
                <a:solidFill>
                  <a:srgbClr val="FFFFFF"/>
                </a:solidFill>
                <a:latin typeface="Verdana"/>
                <a:cs typeface="Verdana"/>
              </a:rPr>
              <a:t>g</a:t>
            </a:r>
            <a:r>
              <a:rPr sz="1800" spc="-135" dirty="0">
                <a:solidFill>
                  <a:srgbClr val="FFFFFF"/>
                </a:solidFill>
                <a:latin typeface="Verdana"/>
                <a:cs typeface="Verdana"/>
              </a:rPr>
              <a:t>i</a:t>
            </a:r>
            <a:r>
              <a:rPr sz="1800" spc="140" dirty="0">
                <a:solidFill>
                  <a:srgbClr val="FFFFFF"/>
                </a:solidFill>
                <a:latin typeface="Verdana"/>
                <a:cs typeface="Verdana"/>
              </a:rPr>
              <a:t>a</a:t>
            </a:r>
            <a:r>
              <a:rPr sz="1800" spc="-100" dirty="0">
                <a:solidFill>
                  <a:srgbClr val="FFFFFF"/>
                </a:solidFill>
                <a:latin typeface="Verdana"/>
                <a:cs typeface="Verdana"/>
              </a:rPr>
              <a:t>t</a:t>
            </a:r>
            <a:r>
              <a:rPr sz="1800" spc="140" dirty="0">
                <a:solidFill>
                  <a:srgbClr val="FFFFFF"/>
                </a:solidFill>
                <a:latin typeface="Verdana"/>
                <a:cs typeface="Verdana"/>
              </a:rPr>
              <a:t>a</a:t>
            </a:r>
            <a:r>
              <a:rPr sz="1800" spc="-45" dirty="0">
                <a:solidFill>
                  <a:srgbClr val="FFFFFF"/>
                </a:solidFill>
                <a:latin typeface="Verdana"/>
                <a:cs typeface="Verdana"/>
              </a:rPr>
              <a:t>n</a:t>
            </a:r>
            <a:r>
              <a:rPr sz="1800" spc="-320" dirty="0">
                <a:solidFill>
                  <a:srgbClr val="FFFFFF"/>
                </a:solidFill>
                <a:latin typeface="Verdana"/>
                <a:cs typeface="Verdana"/>
              </a:rPr>
              <a:t>:</a:t>
            </a:r>
            <a:endParaRPr sz="1800">
              <a:latin typeface="Verdana"/>
              <a:cs typeface="Verdana"/>
            </a:endParaRPr>
          </a:p>
        </p:txBody>
      </p:sp>
      <p:sp>
        <p:nvSpPr>
          <p:cNvPr id="41" name="object 41"/>
          <p:cNvSpPr txBox="1"/>
          <p:nvPr/>
        </p:nvSpPr>
        <p:spPr>
          <a:xfrm>
            <a:off x="5309260" y="3600195"/>
            <a:ext cx="6670675" cy="1488440"/>
          </a:xfrm>
          <a:prstGeom prst="rect">
            <a:avLst/>
          </a:prstGeom>
        </p:spPr>
        <p:txBody>
          <a:bodyPr vert="horz" wrap="square" lIns="0" tIns="12700" rIns="0" bIns="0" rtlCol="0">
            <a:spAutoFit/>
          </a:bodyPr>
          <a:lstStyle/>
          <a:p>
            <a:pPr marL="355600" indent="-342900">
              <a:lnSpc>
                <a:spcPts val="1910"/>
              </a:lnSpc>
              <a:spcBef>
                <a:spcPts val="100"/>
              </a:spcBef>
              <a:buAutoNum type="alphaLcPeriod"/>
              <a:tabLst>
                <a:tab pos="354965" algn="l"/>
                <a:tab pos="355600" algn="l"/>
              </a:tabLst>
            </a:pPr>
            <a:r>
              <a:rPr sz="1600" b="1" spc="5" dirty="0">
                <a:solidFill>
                  <a:srgbClr val="FFFFFF"/>
                </a:solidFill>
                <a:latin typeface="Tahoma"/>
                <a:cs typeface="Tahoma"/>
              </a:rPr>
              <a:t>pengambilan</a:t>
            </a:r>
            <a:r>
              <a:rPr sz="1600" b="1" spc="-30" dirty="0">
                <a:solidFill>
                  <a:srgbClr val="FFFFFF"/>
                </a:solidFill>
                <a:latin typeface="Tahoma"/>
                <a:cs typeface="Tahoma"/>
              </a:rPr>
              <a:t> </a:t>
            </a:r>
            <a:r>
              <a:rPr sz="1600" b="1" spc="15" dirty="0">
                <a:solidFill>
                  <a:srgbClr val="FFFFFF"/>
                </a:solidFill>
                <a:latin typeface="Tahoma"/>
                <a:cs typeface="Tahoma"/>
              </a:rPr>
              <a:t>data</a:t>
            </a:r>
            <a:r>
              <a:rPr sz="1600" b="1" spc="-20" dirty="0">
                <a:solidFill>
                  <a:srgbClr val="FFFFFF"/>
                </a:solidFill>
                <a:latin typeface="Tahoma"/>
                <a:cs typeface="Tahoma"/>
              </a:rPr>
              <a:t> </a:t>
            </a:r>
            <a:r>
              <a:rPr sz="1600" b="1" spc="30" dirty="0">
                <a:solidFill>
                  <a:srgbClr val="FFFFFF"/>
                </a:solidFill>
                <a:latin typeface="Tahoma"/>
                <a:cs typeface="Tahoma"/>
              </a:rPr>
              <a:t>dan</a:t>
            </a:r>
            <a:r>
              <a:rPr sz="1600" b="1" spc="-30" dirty="0">
                <a:solidFill>
                  <a:srgbClr val="FFFFFF"/>
                </a:solidFill>
                <a:latin typeface="Tahoma"/>
                <a:cs typeface="Tahoma"/>
              </a:rPr>
              <a:t> </a:t>
            </a:r>
            <a:r>
              <a:rPr sz="1600" b="1" spc="-20" dirty="0">
                <a:solidFill>
                  <a:srgbClr val="FFFFFF"/>
                </a:solidFill>
                <a:latin typeface="Tahoma"/>
                <a:cs typeface="Tahoma"/>
              </a:rPr>
              <a:t>pengisian</a:t>
            </a:r>
            <a:r>
              <a:rPr sz="1600" b="1" spc="-25" dirty="0">
                <a:solidFill>
                  <a:srgbClr val="FFFFFF"/>
                </a:solidFill>
                <a:latin typeface="Tahoma"/>
                <a:cs typeface="Tahoma"/>
              </a:rPr>
              <a:t> </a:t>
            </a:r>
            <a:r>
              <a:rPr sz="1600" b="1" spc="-45" dirty="0">
                <a:solidFill>
                  <a:srgbClr val="FFFFFF"/>
                </a:solidFill>
                <a:latin typeface="Tahoma"/>
                <a:cs typeface="Tahoma"/>
              </a:rPr>
              <a:t>borang-borang/formulir</a:t>
            </a:r>
            <a:r>
              <a:rPr sz="1600" b="1" spc="-30" dirty="0">
                <a:solidFill>
                  <a:srgbClr val="FFFFFF"/>
                </a:solidFill>
                <a:latin typeface="Tahoma"/>
                <a:cs typeface="Tahoma"/>
              </a:rPr>
              <a:t> </a:t>
            </a:r>
            <a:r>
              <a:rPr sz="1600" b="1" spc="-70" dirty="0">
                <a:solidFill>
                  <a:srgbClr val="FFFFFF"/>
                </a:solidFill>
                <a:latin typeface="Tahoma"/>
                <a:cs typeface="Tahoma"/>
              </a:rPr>
              <a:t>isian;</a:t>
            </a:r>
            <a:endParaRPr sz="1600">
              <a:latin typeface="Tahoma"/>
              <a:cs typeface="Tahoma"/>
            </a:endParaRPr>
          </a:p>
          <a:p>
            <a:pPr marL="355600" indent="-342900">
              <a:lnSpc>
                <a:spcPts val="1895"/>
              </a:lnSpc>
              <a:buAutoNum type="alphaLcPeriod"/>
              <a:tabLst>
                <a:tab pos="354965" algn="l"/>
                <a:tab pos="355600" algn="l"/>
              </a:tabLst>
            </a:pPr>
            <a:r>
              <a:rPr sz="1600" b="1" spc="10" dirty="0">
                <a:solidFill>
                  <a:srgbClr val="FFFFFF"/>
                </a:solidFill>
                <a:latin typeface="Tahoma"/>
                <a:cs typeface="Tahoma"/>
              </a:rPr>
              <a:t>pengolahan</a:t>
            </a:r>
            <a:r>
              <a:rPr sz="1600" b="1" spc="-45" dirty="0">
                <a:solidFill>
                  <a:srgbClr val="FFFFFF"/>
                </a:solidFill>
                <a:latin typeface="Tahoma"/>
                <a:cs typeface="Tahoma"/>
              </a:rPr>
              <a:t> </a:t>
            </a:r>
            <a:r>
              <a:rPr sz="1600" b="1" spc="-15" dirty="0">
                <a:solidFill>
                  <a:srgbClr val="FFFFFF"/>
                </a:solidFill>
                <a:latin typeface="Tahoma"/>
                <a:cs typeface="Tahoma"/>
              </a:rPr>
              <a:t>data;</a:t>
            </a:r>
            <a:endParaRPr sz="1600">
              <a:latin typeface="Tahoma"/>
              <a:cs typeface="Tahoma"/>
            </a:endParaRPr>
          </a:p>
          <a:p>
            <a:pPr marL="355600" indent="-342900">
              <a:lnSpc>
                <a:spcPts val="1895"/>
              </a:lnSpc>
              <a:buAutoNum type="alphaLcPeriod"/>
              <a:tabLst>
                <a:tab pos="354965" algn="l"/>
                <a:tab pos="355600" algn="l"/>
              </a:tabLst>
            </a:pPr>
            <a:r>
              <a:rPr sz="1600" b="1" spc="-55" dirty="0">
                <a:solidFill>
                  <a:srgbClr val="FFFFFF"/>
                </a:solidFill>
                <a:latin typeface="Tahoma"/>
                <a:cs typeface="Tahoma"/>
              </a:rPr>
              <a:t>inspeksi</a:t>
            </a:r>
            <a:r>
              <a:rPr sz="1600" b="1" spc="-50" dirty="0">
                <a:solidFill>
                  <a:srgbClr val="FFFFFF"/>
                </a:solidFill>
                <a:latin typeface="Tahoma"/>
                <a:cs typeface="Tahoma"/>
              </a:rPr>
              <a:t> </a:t>
            </a:r>
            <a:r>
              <a:rPr sz="1600" b="1" spc="5" dirty="0">
                <a:solidFill>
                  <a:srgbClr val="FFFFFF"/>
                </a:solidFill>
                <a:latin typeface="Tahoma"/>
                <a:cs typeface="Tahoma"/>
              </a:rPr>
              <a:t>lapangan;</a:t>
            </a:r>
            <a:endParaRPr sz="1600">
              <a:latin typeface="Tahoma"/>
              <a:cs typeface="Tahoma"/>
            </a:endParaRPr>
          </a:p>
          <a:p>
            <a:pPr marL="355600" indent="-342900">
              <a:lnSpc>
                <a:spcPts val="1910"/>
              </a:lnSpc>
              <a:buAutoNum type="alphaLcPeriod"/>
              <a:tabLst>
                <a:tab pos="354965" algn="l"/>
                <a:tab pos="355600" algn="l"/>
              </a:tabLst>
            </a:pPr>
            <a:r>
              <a:rPr sz="1600" b="1" spc="5" dirty="0">
                <a:solidFill>
                  <a:srgbClr val="FFFFFF"/>
                </a:solidFill>
                <a:latin typeface="Tahoma"/>
                <a:cs typeface="Tahoma"/>
              </a:rPr>
              <a:t>pembahasan;</a:t>
            </a:r>
            <a:endParaRPr sz="1600">
              <a:latin typeface="Tahoma"/>
              <a:cs typeface="Tahoma"/>
            </a:endParaRPr>
          </a:p>
          <a:p>
            <a:pPr marL="355600" indent="-342900">
              <a:lnSpc>
                <a:spcPct val="100000"/>
              </a:lnSpc>
              <a:spcBef>
                <a:spcPts val="70"/>
              </a:spcBef>
              <a:buAutoNum type="alphaLcPeriod"/>
              <a:tabLst>
                <a:tab pos="354965" algn="l"/>
                <a:tab pos="355600" algn="l"/>
              </a:tabLst>
            </a:pPr>
            <a:r>
              <a:rPr sz="1600" b="1" spc="15" dirty="0">
                <a:solidFill>
                  <a:srgbClr val="FFFFFF"/>
                </a:solidFill>
                <a:latin typeface="Tahoma"/>
                <a:cs typeface="Tahoma"/>
              </a:rPr>
              <a:t>penandatanganan</a:t>
            </a:r>
            <a:r>
              <a:rPr sz="1600" b="1" spc="-35" dirty="0">
                <a:solidFill>
                  <a:srgbClr val="FFFFFF"/>
                </a:solidFill>
                <a:latin typeface="Tahoma"/>
                <a:cs typeface="Tahoma"/>
              </a:rPr>
              <a:t> </a:t>
            </a:r>
            <a:r>
              <a:rPr sz="1600" b="1" spc="-45" dirty="0">
                <a:solidFill>
                  <a:srgbClr val="FFFFFF"/>
                </a:solidFill>
                <a:latin typeface="Tahoma"/>
                <a:cs typeface="Tahoma"/>
              </a:rPr>
              <a:t>berita</a:t>
            </a:r>
            <a:r>
              <a:rPr sz="1600" b="1" spc="-20" dirty="0">
                <a:solidFill>
                  <a:srgbClr val="FFFFFF"/>
                </a:solidFill>
                <a:latin typeface="Tahoma"/>
                <a:cs typeface="Tahoma"/>
              </a:rPr>
              <a:t> </a:t>
            </a:r>
            <a:r>
              <a:rPr sz="1600" b="1" spc="25" dirty="0">
                <a:solidFill>
                  <a:srgbClr val="FFFFFF"/>
                </a:solidFill>
                <a:latin typeface="Tahoma"/>
                <a:cs typeface="Tahoma"/>
              </a:rPr>
              <a:t>acara;</a:t>
            </a:r>
            <a:r>
              <a:rPr sz="1600" b="1" spc="-30" dirty="0">
                <a:solidFill>
                  <a:srgbClr val="FFFFFF"/>
                </a:solidFill>
                <a:latin typeface="Tahoma"/>
                <a:cs typeface="Tahoma"/>
              </a:rPr>
              <a:t> </a:t>
            </a:r>
            <a:r>
              <a:rPr sz="1600" b="1" spc="30" dirty="0">
                <a:solidFill>
                  <a:srgbClr val="FFFFFF"/>
                </a:solidFill>
                <a:latin typeface="Tahoma"/>
                <a:cs typeface="Tahoma"/>
              </a:rPr>
              <a:t>dan</a:t>
            </a:r>
            <a:endParaRPr sz="1600">
              <a:latin typeface="Tahoma"/>
              <a:cs typeface="Tahoma"/>
            </a:endParaRPr>
          </a:p>
          <a:p>
            <a:pPr marL="355600" indent="-342900">
              <a:lnSpc>
                <a:spcPct val="100000"/>
              </a:lnSpc>
              <a:buAutoNum type="alphaLcPeriod"/>
              <a:tabLst>
                <a:tab pos="354965" algn="l"/>
                <a:tab pos="355600" algn="l"/>
              </a:tabLst>
            </a:pPr>
            <a:r>
              <a:rPr sz="1600" b="1" spc="15" dirty="0">
                <a:solidFill>
                  <a:srgbClr val="FFFFFF"/>
                </a:solidFill>
                <a:latin typeface="Tahoma"/>
                <a:cs typeface="Tahoma"/>
              </a:rPr>
              <a:t>penyiapan</a:t>
            </a:r>
            <a:r>
              <a:rPr sz="1600" b="1" spc="-15" dirty="0">
                <a:solidFill>
                  <a:srgbClr val="FFFFFF"/>
                </a:solidFill>
                <a:latin typeface="Tahoma"/>
                <a:cs typeface="Tahoma"/>
              </a:rPr>
              <a:t> </a:t>
            </a:r>
            <a:r>
              <a:rPr sz="1600" b="1" spc="-10" dirty="0">
                <a:solidFill>
                  <a:srgbClr val="FFFFFF"/>
                </a:solidFill>
                <a:latin typeface="Tahoma"/>
                <a:cs typeface="Tahoma"/>
              </a:rPr>
              <a:t>laporan</a:t>
            </a:r>
            <a:r>
              <a:rPr sz="1600" b="1" spc="-15" dirty="0">
                <a:solidFill>
                  <a:srgbClr val="FFFFFF"/>
                </a:solidFill>
                <a:latin typeface="Tahoma"/>
                <a:cs typeface="Tahoma"/>
              </a:rPr>
              <a:t> </a:t>
            </a:r>
            <a:r>
              <a:rPr sz="1600" b="1" spc="30" dirty="0">
                <a:solidFill>
                  <a:srgbClr val="FFFFFF"/>
                </a:solidFill>
                <a:latin typeface="Tahoma"/>
                <a:cs typeface="Tahoma"/>
              </a:rPr>
              <a:t>dan</a:t>
            </a:r>
            <a:r>
              <a:rPr sz="1600" b="1" spc="-10" dirty="0">
                <a:solidFill>
                  <a:srgbClr val="FFFFFF"/>
                </a:solidFill>
                <a:latin typeface="Tahoma"/>
                <a:cs typeface="Tahoma"/>
              </a:rPr>
              <a:t> </a:t>
            </a:r>
            <a:r>
              <a:rPr sz="1600" b="1" spc="-20" dirty="0">
                <a:solidFill>
                  <a:srgbClr val="FFFFFF"/>
                </a:solidFill>
                <a:latin typeface="Tahoma"/>
                <a:cs typeface="Tahoma"/>
              </a:rPr>
              <a:t>rekomendasi</a:t>
            </a:r>
            <a:r>
              <a:rPr sz="1600" b="1" spc="-10" dirty="0">
                <a:solidFill>
                  <a:srgbClr val="FFFFFF"/>
                </a:solidFill>
                <a:latin typeface="Tahoma"/>
                <a:cs typeface="Tahoma"/>
              </a:rPr>
              <a:t> </a:t>
            </a:r>
            <a:r>
              <a:rPr sz="1600" b="1" spc="-60" dirty="0">
                <a:solidFill>
                  <a:srgbClr val="FFFFFF"/>
                </a:solidFill>
                <a:latin typeface="Tahoma"/>
                <a:cs typeface="Tahoma"/>
              </a:rPr>
              <a:t>hasil</a:t>
            </a:r>
            <a:r>
              <a:rPr sz="1600" b="1" spc="-10" dirty="0">
                <a:solidFill>
                  <a:srgbClr val="FFFFFF"/>
                </a:solidFill>
                <a:latin typeface="Tahoma"/>
                <a:cs typeface="Tahoma"/>
              </a:rPr>
              <a:t> </a:t>
            </a:r>
            <a:r>
              <a:rPr sz="1600" b="1" spc="5" dirty="0">
                <a:solidFill>
                  <a:srgbClr val="FFFFFF"/>
                </a:solidFill>
                <a:latin typeface="Tahoma"/>
                <a:cs typeface="Tahoma"/>
              </a:rPr>
              <a:t>pengawasan</a:t>
            </a:r>
            <a:endParaRPr sz="1600">
              <a:latin typeface="Tahoma"/>
              <a:cs typeface="Tahoma"/>
            </a:endParaRPr>
          </a:p>
        </p:txBody>
      </p:sp>
      <p:sp>
        <p:nvSpPr>
          <p:cNvPr id="42" name="object 42"/>
          <p:cNvSpPr txBox="1"/>
          <p:nvPr/>
        </p:nvSpPr>
        <p:spPr>
          <a:xfrm>
            <a:off x="3226028" y="5377497"/>
            <a:ext cx="8858250" cy="1239520"/>
          </a:xfrm>
          <a:prstGeom prst="rect">
            <a:avLst/>
          </a:prstGeom>
          <a:solidFill>
            <a:srgbClr val="1D3166"/>
          </a:solidFill>
          <a:ln w="12700">
            <a:solidFill>
              <a:srgbClr val="2F528F"/>
            </a:solidFill>
          </a:ln>
        </p:spPr>
        <p:txBody>
          <a:bodyPr vert="horz" wrap="square" lIns="0" tIns="146685" rIns="0" bIns="0" rtlCol="0">
            <a:spAutoFit/>
          </a:bodyPr>
          <a:lstStyle/>
          <a:p>
            <a:pPr marL="288290" marR="306070">
              <a:lnSpc>
                <a:spcPct val="99400"/>
              </a:lnSpc>
              <a:spcBef>
                <a:spcPts val="1155"/>
              </a:spcBef>
            </a:pPr>
            <a:r>
              <a:rPr sz="1800" spc="15" dirty="0">
                <a:solidFill>
                  <a:srgbClr val="FFFFFF"/>
                </a:solidFill>
                <a:latin typeface="Verdana"/>
                <a:cs typeface="Verdana"/>
              </a:rPr>
              <a:t>Penyampaian </a:t>
            </a:r>
            <a:r>
              <a:rPr sz="1800" spc="5" dirty="0">
                <a:solidFill>
                  <a:srgbClr val="FFFFFF"/>
                </a:solidFill>
                <a:latin typeface="Verdana"/>
                <a:cs typeface="Verdana"/>
              </a:rPr>
              <a:t>laporan </a:t>
            </a:r>
            <a:r>
              <a:rPr sz="1800" b="1" spc="-45" dirty="0">
                <a:solidFill>
                  <a:srgbClr val="FFFFFF"/>
                </a:solidFill>
                <a:latin typeface="Tahoma"/>
                <a:cs typeface="Tahoma"/>
              </a:rPr>
              <a:t>dari </a:t>
            </a:r>
            <a:r>
              <a:rPr sz="1800" b="1" spc="-30" dirty="0">
                <a:solidFill>
                  <a:srgbClr val="FFFFFF"/>
                </a:solidFill>
                <a:latin typeface="Tahoma"/>
                <a:cs typeface="Tahoma"/>
              </a:rPr>
              <a:t>pimpinan </a:t>
            </a:r>
            <a:r>
              <a:rPr sz="1800" b="1" spc="-50" dirty="0">
                <a:solidFill>
                  <a:srgbClr val="FFFFFF"/>
                </a:solidFill>
                <a:latin typeface="Tahoma"/>
                <a:cs typeface="Tahoma"/>
              </a:rPr>
              <a:t>organisasi </a:t>
            </a:r>
            <a:r>
              <a:rPr sz="1800" b="1" spc="-20" dirty="0">
                <a:solidFill>
                  <a:srgbClr val="FFFFFF"/>
                </a:solidFill>
                <a:latin typeface="Tahoma"/>
                <a:cs typeface="Tahoma"/>
              </a:rPr>
              <a:t>perangkat </a:t>
            </a:r>
            <a:r>
              <a:rPr sz="1800" b="1" spc="5" dirty="0">
                <a:solidFill>
                  <a:srgbClr val="FFFFFF"/>
                </a:solidFill>
                <a:latin typeface="Tahoma"/>
                <a:cs typeface="Tahoma"/>
              </a:rPr>
              <a:t>daerah </a:t>
            </a:r>
            <a:r>
              <a:rPr sz="1800" spc="20" dirty="0">
                <a:solidFill>
                  <a:srgbClr val="FFFFFF"/>
                </a:solidFill>
                <a:latin typeface="Verdana"/>
                <a:cs typeface="Verdana"/>
              </a:rPr>
              <a:t>yang </a:t>
            </a:r>
            <a:r>
              <a:rPr sz="1800" spc="25" dirty="0">
                <a:solidFill>
                  <a:srgbClr val="FFFFFF"/>
                </a:solidFill>
                <a:latin typeface="Verdana"/>
                <a:cs typeface="Verdana"/>
              </a:rPr>
              <a:t> </a:t>
            </a:r>
            <a:r>
              <a:rPr sz="1800" spc="15" dirty="0">
                <a:solidFill>
                  <a:srgbClr val="FFFFFF"/>
                </a:solidFill>
                <a:latin typeface="Verdana"/>
                <a:cs typeface="Verdana"/>
              </a:rPr>
              <a:t>m</a:t>
            </a:r>
            <a:r>
              <a:rPr sz="1800" spc="10" dirty="0">
                <a:solidFill>
                  <a:srgbClr val="FFFFFF"/>
                </a:solidFill>
                <a:latin typeface="Verdana"/>
                <a:cs typeface="Verdana"/>
              </a:rPr>
              <a:t>e</a:t>
            </a:r>
            <a:r>
              <a:rPr sz="1800" spc="15" dirty="0">
                <a:solidFill>
                  <a:srgbClr val="FFFFFF"/>
                </a:solidFill>
                <a:latin typeface="Verdana"/>
                <a:cs typeface="Verdana"/>
              </a:rPr>
              <a:t>mb</a:t>
            </a:r>
            <a:r>
              <a:rPr sz="1800" spc="-135" dirty="0">
                <a:solidFill>
                  <a:srgbClr val="FFFFFF"/>
                </a:solidFill>
                <a:latin typeface="Verdana"/>
                <a:cs typeface="Verdana"/>
              </a:rPr>
              <a:t>i</a:t>
            </a:r>
            <a:r>
              <a:rPr sz="1800" spc="110" dirty="0">
                <a:solidFill>
                  <a:srgbClr val="FFFFFF"/>
                </a:solidFill>
                <a:latin typeface="Verdana"/>
                <a:cs typeface="Verdana"/>
              </a:rPr>
              <a:t>d</a:t>
            </a:r>
            <a:r>
              <a:rPr sz="1800" spc="140" dirty="0">
                <a:solidFill>
                  <a:srgbClr val="FFFFFF"/>
                </a:solidFill>
                <a:latin typeface="Verdana"/>
                <a:cs typeface="Verdana"/>
              </a:rPr>
              <a:t>a</a:t>
            </a:r>
            <a:r>
              <a:rPr sz="1800" spc="-45" dirty="0">
                <a:solidFill>
                  <a:srgbClr val="FFFFFF"/>
                </a:solidFill>
                <a:latin typeface="Verdana"/>
                <a:cs typeface="Verdana"/>
              </a:rPr>
              <a:t>n</a:t>
            </a:r>
            <a:r>
              <a:rPr sz="1800" spc="85" dirty="0">
                <a:solidFill>
                  <a:srgbClr val="FFFFFF"/>
                </a:solidFill>
                <a:latin typeface="Verdana"/>
                <a:cs typeface="Verdana"/>
              </a:rPr>
              <a:t>g</a:t>
            </a:r>
            <a:r>
              <a:rPr sz="1800" spc="-135" dirty="0">
                <a:solidFill>
                  <a:srgbClr val="FFFFFF"/>
                </a:solidFill>
                <a:latin typeface="Verdana"/>
                <a:cs typeface="Verdana"/>
              </a:rPr>
              <a:t>i </a:t>
            </a:r>
            <a:r>
              <a:rPr sz="1800" spc="-20" dirty="0">
                <a:solidFill>
                  <a:srgbClr val="FFFFFF"/>
                </a:solidFill>
                <a:latin typeface="Verdana"/>
                <a:cs typeface="Verdana"/>
              </a:rPr>
              <a:t>Ja</a:t>
            </a:r>
            <a:r>
              <a:rPr sz="1800" spc="-15" dirty="0">
                <a:solidFill>
                  <a:srgbClr val="FFFFFF"/>
                </a:solidFill>
                <a:latin typeface="Verdana"/>
                <a:cs typeface="Verdana"/>
              </a:rPr>
              <a:t>s</a:t>
            </a:r>
            <a:r>
              <a:rPr sz="1800" spc="145" dirty="0">
                <a:solidFill>
                  <a:srgbClr val="FFFFFF"/>
                </a:solidFill>
                <a:latin typeface="Verdana"/>
                <a:cs typeface="Verdana"/>
              </a:rPr>
              <a:t>a</a:t>
            </a:r>
            <a:r>
              <a:rPr sz="1800" spc="-140" dirty="0">
                <a:solidFill>
                  <a:srgbClr val="FFFFFF"/>
                </a:solidFill>
                <a:latin typeface="Verdana"/>
                <a:cs typeface="Verdana"/>
              </a:rPr>
              <a:t> </a:t>
            </a:r>
            <a:r>
              <a:rPr sz="1800" spc="-55" dirty="0">
                <a:solidFill>
                  <a:srgbClr val="FFFFFF"/>
                </a:solidFill>
                <a:latin typeface="Verdana"/>
                <a:cs typeface="Verdana"/>
              </a:rPr>
              <a:t>Ko</a:t>
            </a:r>
            <a:r>
              <a:rPr sz="1800" spc="-45" dirty="0">
                <a:solidFill>
                  <a:srgbClr val="FFFFFF"/>
                </a:solidFill>
                <a:latin typeface="Verdana"/>
                <a:cs typeface="Verdana"/>
              </a:rPr>
              <a:t>n</a:t>
            </a:r>
            <a:r>
              <a:rPr sz="1800" spc="-240" dirty="0">
                <a:solidFill>
                  <a:srgbClr val="FFFFFF"/>
                </a:solidFill>
                <a:latin typeface="Verdana"/>
                <a:cs typeface="Verdana"/>
              </a:rPr>
              <a:t>s</a:t>
            </a:r>
            <a:r>
              <a:rPr sz="1800" spc="-100" dirty="0">
                <a:solidFill>
                  <a:srgbClr val="FFFFFF"/>
                </a:solidFill>
                <a:latin typeface="Verdana"/>
                <a:cs typeface="Verdana"/>
              </a:rPr>
              <a:t>t</a:t>
            </a:r>
            <a:r>
              <a:rPr sz="1800" spc="-235" dirty="0">
                <a:solidFill>
                  <a:srgbClr val="FFFFFF"/>
                </a:solidFill>
                <a:latin typeface="Verdana"/>
                <a:cs typeface="Verdana"/>
              </a:rPr>
              <a:t>r</a:t>
            </a:r>
            <a:r>
              <a:rPr sz="1800" spc="-40" dirty="0">
                <a:solidFill>
                  <a:srgbClr val="FFFFFF"/>
                </a:solidFill>
                <a:latin typeface="Verdana"/>
                <a:cs typeface="Verdana"/>
              </a:rPr>
              <a:t>u</a:t>
            </a:r>
            <a:r>
              <a:rPr sz="1800" spc="-170" dirty="0">
                <a:solidFill>
                  <a:srgbClr val="FFFFFF"/>
                </a:solidFill>
                <a:latin typeface="Verdana"/>
                <a:cs typeface="Verdana"/>
              </a:rPr>
              <a:t>k</a:t>
            </a:r>
            <a:r>
              <a:rPr sz="1800" spc="-240" dirty="0">
                <a:solidFill>
                  <a:srgbClr val="FFFFFF"/>
                </a:solidFill>
                <a:latin typeface="Verdana"/>
                <a:cs typeface="Verdana"/>
              </a:rPr>
              <a:t>s</a:t>
            </a:r>
            <a:r>
              <a:rPr sz="1800" spc="-135" dirty="0">
                <a:solidFill>
                  <a:srgbClr val="FFFFFF"/>
                </a:solidFill>
                <a:latin typeface="Verdana"/>
                <a:cs typeface="Verdana"/>
              </a:rPr>
              <a:t>i </a:t>
            </a:r>
            <a:r>
              <a:rPr sz="1800" b="1" spc="25" dirty="0">
                <a:solidFill>
                  <a:srgbClr val="FFFFFF"/>
                </a:solidFill>
                <a:latin typeface="Tahoma"/>
                <a:cs typeface="Tahoma"/>
              </a:rPr>
              <a:t>k</a:t>
            </a:r>
            <a:r>
              <a:rPr sz="1800" b="1" spc="15" dirty="0">
                <a:solidFill>
                  <a:srgbClr val="FFFFFF"/>
                </a:solidFill>
                <a:latin typeface="Tahoma"/>
                <a:cs typeface="Tahoma"/>
              </a:rPr>
              <a:t>e</a:t>
            </a:r>
            <a:r>
              <a:rPr sz="1800" b="1" spc="50" dirty="0">
                <a:solidFill>
                  <a:srgbClr val="FFFFFF"/>
                </a:solidFill>
                <a:latin typeface="Tahoma"/>
                <a:cs typeface="Tahoma"/>
              </a:rPr>
              <a:t>p</a:t>
            </a:r>
            <a:r>
              <a:rPr sz="1800" b="1" spc="105" dirty="0">
                <a:solidFill>
                  <a:srgbClr val="FFFFFF"/>
                </a:solidFill>
                <a:latin typeface="Tahoma"/>
                <a:cs typeface="Tahoma"/>
              </a:rPr>
              <a:t>a</a:t>
            </a:r>
            <a:r>
              <a:rPr sz="1800" b="1" spc="50" dirty="0">
                <a:solidFill>
                  <a:srgbClr val="FFFFFF"/>
                </a:solidFill>
                <a:latin typeface="Tahoma"/>
                <a:cs typeface="Tahoma"/>
              </a:rPr>
              <a:t>d</a:t>
            </a:r>
            <a:r>
              <a:rPr sz="1800" b="1" spc="110" dirty="0">
                <a:solidFill>
                  <a:srgbClr val="FFFFFF"/>
                </a:solidFill>
                <a:latin typeface="Tahoma"/>
                <a:cs typeface="Tahoma"/>
              </a:rPr>
              <a:t>a</a:t>
            </a:r>
            <a:r>
              <a:rPr sz="1800" b="1" spc="-30" dirty="0">
                <a:solidFill>
                  <a:srgbClr val="FFFFFF"/>
                </a:solidFill>
                <a:latin typeface="Tahoma"/>
                <a:cs typeface="Tahoma"/>
              </a:rPr>
              <a:t> </a:t>
            </a:r>
            <a:r>
              <a:rPr sz="1800" b="1" spc="-15" dirty="0">
                <a:solidFill>
                  <a:srgbClr val="FFFFFF"/>
                </a:solidFill>
                <a:latin typeface="Tahoma"/>
                <a:cs typeface="Tahoma"/>
              </a:rPr>
              <a:t>g</a:t>
            </a:r>
            <a:r>
              <a:rPr sz="1800" b="1" spc="-20" dirty="0">
                <a:solidFill>
                  <a:srgbClr val="FFFFFF"/>
                </a:solidFill>
                <a:latin typeface="Tahoma"/>
                <a:cs typeface="Tahoma"/>
              </a:rPr>
              <a:t>u</a:t>
            </a:r>
            <a:r>
              <a:rPr sz="1800" b="1" spc="60" dirty="0">
                <a:solidFill>
                  <a:srgbClr val="FFFFFF"/>
                </a:solidFill>
                <a:latin typeface="Tahoma"/>
                <a:cs typeface="Tahoma"/>
              </a:rPr>
              <a:t>be</a:t>
            </a:r>
            <a:r>
              <a:rPr sz="1800" b="1" spc="-120" dirty="0">
                <a:solidFill>
                  <a:srgbClr val="FFFFFF"/>
                </a:solidFill>
                <a:latin typeface="Tahoma"/>
                <a:cs typeface="Tahoma"/>
              </a:rPr>
              <a:t>r</a:t>
            </a:r>
            <a:r>
              <a:rPr sz="1800" b="1" spc="-180" dirty="0">
                <a:solidFill>
                  <a:srgbClr val="FFFFFF"/>
                </a:solidFill>
                <a:latin typeface="Tahoma"/>
                <a:cs typeface="Tahoma"/>
              </a:rPr>
              <a:t>n</a:t>
            </a:r>
            <a:r>
              <a:rPr sz="1800" b="1" spc="-85" dirty="0">
                <a:solidFill>
                  <a:srgbClr val="FFFFFF"/>
                </a:solidFill>
                <a:latin typeface="Tahoma"/>
                <a:cs typeface="Tahoma"/>
              </a:rPr>
              <a:t>u</a:t>
            </a:r>
            <a:r>
              <a:rPr sz="1800" b="1" spc="-204" dirty="0">
                <a:solidFill>
                  <a:srgbClr val="FFFFFF"/>
                </a:solidFill>
                <a:latin typeface="Tahoma"/>
                <a:cs typeface="Tahoma"/>
              </a:rPr>
              <a:t>r</a:t>
            </a:r>
            <a:r>
              <a:rPr sz="1800" b="1" spc="-30" dirty="0">
                <a:solidFill>
                  <a:srgbClr val="FFFFFF"/>
                </a:solidFill>
                <a:latin typeface="Tahoma"/>
                <a:cs typeface="Tahoma"/>
              </a:rPr>
              <a:t> </a:t>
            </a:r>
            <a:r>
              <a:rPr sz="1800" b="1" spc="-55" dirty="0">
                <a:solidFill>
                  <a:srgbClr val="FFFFFF"/>
                </a:solidFill>
                <a:latin typeface="Tahoma"/>
                <a:cs typeface="Tahoma"/>
              </a:rPr>
              <a:t>at</a:t>
            </a:r>
            <a:r>
              <a:rPr sz="1800" b="1" spc="10" dirty="0">
                <a:solidFill>
                  <a:srgbClr val="FFFFFF"/>
                </a:solidFill>
                <a:latin typeface="Tahoma"/>
                <a:cs typeface="Tahoma"/>
              </a:rPr>
              <a:t>a</a:t>
            </a:r>
            <a:r>
              <a:rPr sz="1800" b="1" spc="20" dirty="0">
                <a:solidFill>
                  <a:srgbClr val="FFFFFF"/>
                </a:solidFill>
                <a:latin typeface="Tahoma"/>
                <a:cs typeface="Tahoma"/>
              </a:rPr>
              <a:t>u</a:t>
            </a:r>
            <a:r>
              <a:rPr sz="1800" b="1" spc="-35" dirty="0">
                <a:solidFill>
                  <a:srgbClr val="FFFFFF"/>
                </a:solidFill>
                <a:latin typeface="Tahoma"/>
                <a:cs typeface="Tahoma"/>
              </a:rPr>
              <a:t> </a:t>
            </a:r>
            <a:r>
              <a:rPr sz="1800" b="1" spc="-20" dirty="0">
                <a:solidFill>
                  <a:srgbClr val="FFFFFF"/>
                </a:solidFill>
                <a:latin typeface="Tahoma"/>
                <a:cs typeface="Tahoma"/>
              </a:rPr>
              <a:t>b</a:t>
            </a:r>
            <a:r>
              <a:rPr sz="1800" b="1" spc="-25" dirty="0">
                <a:solidFill>
                  <a:srgbClr val="FFFFFF"/>
                </a:solidFill>
                <a:latin typeface="Tahoma"/>
                <a:cs typeface="Tahoma"/>
              </a:rPr>
              <a:t>u</a:t>
            </a:r>
            <a:r>
              <a:rPr sz="1800" b="1" spc="-20" dirty="0">
                <a:solidFill>
                  <a:srgbClr val="FFFFFF"/>
                </a:solidFill>
                <a:latin typeface="Tahoma"/>
                <a:cs typeface="Tahoma"/>
              </a:rPr>
              <a:t>pat</a:t>
            </a:r>
            <a:r>
              <a:rPr sz="1800" b="1" spc="-110" dirty="0">
                <a:solidFill>
                  <a:srgbClr val="FFFFFF"/>
                </a:solidFill>
                <a:latin typeface="Tahoma"/>
                <a:cs typeface="Tahoma"/>
              </a:rPr>
              <a:t>i</a:t>
            </a:r>
            <a:r>
              <a:rPr sz="1800" b="1" spc="-220" dirty="0">
                <a:solidFill>
                  <a:srgbClr val="FFFFFF"/>
                </a:solidFill>
                <a:latin typeface="Tahoma"/>
                <a:cs typeface="Tahoma"/>
              </a:rPr>
              <a:t>/</a:t>
            </a:r>
            <a:r>
              <a:rPr sz="1800" b="1" spc="-35" dirty="0">
                <a:solidFill>
                  <a:srgbClr val="FFFFFF"/>
                </a:solidFill>
                <a:latin typeface="Tahoma"/>
                <a:cs typeface="Tahoma"/>
              </a:rPr>
              <a:t>wa</a:t>
            </a:r>
            <a:r>
              <a:rPr sz="1800" b="1" spc="-110" dirty="0">
                <a:solidFill>
                  <a:srgbClr val="FFFFFF"/>
                </a:solidFill>
                <a:latin typeface="Tahoma"/>
                <a:cs typeface="Tahoma"/>
              </a:rPr>
              <a:t>li</a:t>
            </a:r>
            <a:r>
              <a:rPr sz="1800" b="1" spc="-40" dirty="0">
                <a:solidFill>
                  <a:srgbClr val="FFFFFF"/>
                </a:solidFill>
                <a:latin typeface="Tahoma"/>
                <a:cs typeface="Tahoma"/>
              </a:rPr>
              <a:t>k</a:t>
            </a:r>
            <a:r>
              <a:rPr sz="1800" b="1" spc="-25" dirty="0">
                <a:solidFill>
                  <a:srgbClr val="FFFFFF"/>
                </a:solidFill>
                <a:latin typeface="Tahoma"/>
                <a:cs typeface="Tahoma"/>
              </a:rPr>
              <a:t>ota</a:t>
            </a:r>
            <a:r>
              <a:rPr sz="1800" b="1" spc="-30" dirty="0">
                <a:solidFill>
                  <a:srgbClr val="FFFFFF"/>
                </a:solidFill>
                <a:latin typeface="Tahoma"/>
                <a:cs typeface="Tahoma"/>
              </a:rPr>
              <a:t> </a:t>
            </a:r>
            <a:r>
              <a:rPr sz="1800" spc="-75" dirty="0">
                <a:solidFill>
                  <a:srgbClr val="FFFFFF"/>
                </a:solidFill>
                <a:latin typeface="Verdana"/>
                <a:cs typeface="Verdana"/>
              </a:rPr>
              <a:t>se</a:t>
            </a:r>
            <a:r>
              <a:rPr sz="1800" spc="-145" dirty="0">
                <a:solidFill>
                  <a:srgbClr val="FFFFFF"/>
                </a:solidFill>
                <a:latin typeface="Verdana"/>
                <a:cs typeface="Verdana"/>
              </a:rPr>
              <a:t>su</a:t>
            </a:r>
            <a:r>
              <a:rPr sz="1800" spc="140" dirty="0">
                <a:solidFill>
                  <a:srgbClr val="FFFFFF"/>
                </a:solidFill>
                <a:latin typeface="Verdana"/>
                <a:cs typeface="Verdana"/>
              </a:rPr>
              <a:t>a</a:t>
            </a:r>
            <a:r>
              <a:rPr sz="1800" spc="-160" dirty="0">
                <a:solidFill>
                  <a:srgbClr val="FFFFFF"/>
                </a:solidFill>
                <a:latin typeface="Verdana"/>
                <a:cs typeface="Verdana"/>
              </a:rPr>
              <a:t>i  </a:t>
            </a:r>
            <a:r>
              <a:rPr sz="1800" spc="20" dirty="0">
                <a:solidFill>
                  <a:srgbClr val="FFFFFF"/>
                </a:solidFill>
                <a:latin typeface="Verdana"/>
                <a:cs typeface="Verdana"/>
              </a:rPr>
              <a:t>kewenangannya</a:t>
            </a:r>
            <a:r>
              <a:rPr sz="1800" spc="-140" dirty="0">
                <a:solidFill>
                  <a:srgbClr val="FFFFFF"/>
                </a:solidFill>
                <a:latin typeface="Verdana"/>
                <a:cs typeface="Verdana"/>
              </a:rPr>
              <a:t> </a:t>
            </a:r>
            <a:r>
              <a:rPr sz="1800" spc="70" dirty="0">
                <a:solidFill>
                  <a:srgbClr val="FFFFFF"/>
                </a:solidFill>
                <a:latin typeface="Verdana"/>
                <a:cs typeface="Verdana"/>
              </a:rPr>
              <a:t>dan</a:t>
            </a:r>
            <a:r>
              <a:rPr sz="1800" spc="-135" dirty="0">
                <a:solidFill>
                  <a:srgbClr val="FFFFFF"/>
                </a:solidFill>
                <a:latin typeface="Verdana"/>
                <a:cs typeface="Verdana"/>
              </a:rPr>
              <a:t> </a:t>
            </a:r>
            <a:r>
              <a:rPr sz="1800" spc="40" dirty="0">
                <a:solidFill>
                  <a:srgbClr val="FFFFFF"/>
                </a:solidFill>
                <a:latin typeface="Verdana"/>
                <a:cs typeface="Verdana"/>
              </a:rPr>
              <a:t>penanggung</a:t>
            </a:r>
            <a:r>
              <a:rPr sz="1800" spc="-130" dirty="0">
                <a:solidFill>
                  <a:srgbClr val="FFFFFF"/>
                </a:solidFill>
                <a:latin typeface="Verdana"/>
                <a:cs typeface="Verdana"/>
              </a:rPr>
              <a:t> </a:t>
            </a:r>
            <a:r>
              <a:rPr sz="1800" spc="30" dirty="0">
                <a:solidFill>
                  <a:srgbClr val="FFFFFF"/>
                </a:solidFill>
                <a:latin typeface="Verdana"/>
                <a:cs typeface="Verdana"/>
              </a:rPr>
              <a:t>jawab</a:t>
            </a:r>
            <a:r>
              <a:rPr sz="1800" spc="-140" dirty="0">
                <a:solidFill>
                  <a:srgbClr val="FFFFFF"/>
                </a:solidFill>
                <a:latin typeface="Verdana"/>
                <a:cs typeface="Verdana"/>
              </a:rPr>
              <a:t> </a:t>
            </a:r>
            <a:r>
              <a:rPr sz="1800" spc="-30" dirty="0">
                <a:solidFill>
                  <a:srgbClr val="FFFFFF"/>
                </a:solidFill>
                <a:latin typeface="Verdana"/>
                <a:cs typeface="Verdana"/>
              </a:rPr>
              <a:t>objek</a:t>
            </a:r>
            <a:r>
              <a:rPr sz="1800" spc="-140" dirty="0">
                <a:solidFill>
                  <a:srgbClr val="FFFFFF"/>
                </a:solidFill>
                <a:latin typeface="Verdana"/>
                <a:cs typeface="Verdana"/>
              </a:rPr>
              <a:t> </a:t>
            </a:r>
            <a:r>
              <a:rPr sz="1800" spc="40" dirty="0">
                <a:solidFill>
                  <a:srgbClr val="FFFFFF"/>
                </a:solidFill>
                <a:latin typeface="Verdana"/>
                <a:cs typeface="Verdana"/>
              </a:rPr>
              <a:t>pengawasan</a:t>
            </a:r>
            <a:endParaRPr sz="1800">
              <a:latin typeface="Verdana"/>
              <a:cs typeface="Verdana"/>
            </a:endParaRPr>
          </a:p>
        </p:txBody>
      </p:sp>
      <p:sp>
        <p:nvSpPr>
          <p:cNvPr id="43" name="object 43"/>
          <p:cNvSpPr txBox="1">
            <a:spLocks noGrp="1"/>
          </p:cNvSpPr>
          <p:nvPr>
            <p:ph type="title"/>
          </p:nvPr>
        </p:nvSpPr>
        <p:spPr>
          <a:xfrm>
            <a:off x="188332" y="177290"/>
            <a:ext cx="3790315" cy="452120"/>
          </a:xfrm>
          <a:prstGeom prst="rect">
            <a:avLst/>
          </a:prstGeom>
        </p:spPr>
        <p:txBody>
          <a:bodyPr vert="horz" wrap="square" lIns="0" tIns="12700" rIns="0" bIns="0" rtlCol="0">
            <a:spAutoFit/>
          </a:bodyPr>
          <a:lstStyle/>
          <a:p>
            <a:pPr marL="12700">
              <a:lnSpc>
                <a:spcPct val="100000"/>
              </a:lnSpc>
              <a:spcBef>
                <a:spcPts val="100"/>
              </a:spcBef>
            </a:pPr>
            <a:r>
              <a:rPr sz="2800" spc="204" dirty="0"/>
              <a:t>PA</a:t>
            </a:r>
            <a:r>
              <a:rPr sz="2800" spc="-50" dirty="0"/>
              <a:t>SA</a:t>
            </a:r>
            <a:r>
              <a:rPr sz="2800" spc="90" dirty="0"/>
              <a:t>L</a:t>
            </a:r>
            <a:r>
              <a:rPr sz="2800" spc="-245" dirty="0"/>
              <a:t> </a:t>
            </a:r>
            <a:r>
              <a:rPr sz="2800" spc="-195" dirty="0"/>
              <a:t>2</a:t>
            </a:r>
            <a:r>
              <a:rPr sz="2800" spc="-190" dirty="0"/>
              <a:t>2</a:t>
            </a:r>
            <a:r>
              <a:rPr sz="2800" spc="-250" dirty="0"/>
              <a:t> </a:t>
            </a:r>
            <a:r>
              <a:rPr sz="2800" spc="-385" dirty="0"/>
              <a:t>–</a:t>
            </a:r>
            <a:r>
              <a:rPr sz="2800" spc="-250" dirty="0"/>
              <a:t> </a:t>
            </a:r>
            <a:r>
              <a:rPr sz="2800" spc="204" dirty="0"/>
              <a:t>PA</a:t>
            </a:r>
            <a:r>
              <a:rPr sz="2800" spc="-50" dirty="0"/>
              <a:t>SA</a:t>
            </a:r>
            <a:r>
              <a:rPr sz="2800" spc="90" dirty="0"/>
              <a:t>L</a:t>
            </a:r>
            <a:r>
              <a:rPr sz="2800" spc="-245" dirty="0"/>
              <a:t> </a:t>
            </a:r>
            <a:r>
              <a:rPr sz="2800" spc="-195" dirty="0"/>
              <a:t>2</a:t>
            </a:r>
            <a:r>
              <a:rPr sz="2800" spc="-75" dirty="0"/>
              <a:t>6</a:t>
            </a:r>
            <a:endParaRPr sz="2800"/>
          </a:p>
        </p:txBody>
      </p:sp>
    </p:spTree>
    <p:extLst>
      <p:ext uri="{BB962C8B-B14F-4D97-AF65-F5344CB8AC3E}">
        <p14:creationId xmlns:p14="http://schemas.microsoft.com/office/powerpoint/2010/main" val="541330268"/>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grpSp>
        <p:nvGrpSpPr>
          <p:cNvPr id="3" name="object 3"/>
          <p:cNvGrpSpPr/>
          <p:nvPr/>
        </p:nvGrpSpPr>
        <p:grpSpPr>
          <a:xfrm>
            <a:off x="384603" y="941120"/>
            <a:ext cx="4443730" cy="5632450"/>
            <a:chOff x="384603" y="941120"/>
            <a:chExt cx="4443730" cy="5632450"/>
          </a:xfrm>
        </p:grpSpPr>
        <p:pic>
          <p:nvPicPr>
            <p:cNvPr id="4" name="object 4"/>
            <p:cNvPicPr/>
            <p:nvPr/>
          </p:nvPicPr>
          <p:blipFill>
            <a:blip r:embed="rId3" cstate="print"/>
            <a:stretch>
              <a:fillRect/>
            </a:stretch>
          </p:blipFill>
          <p:spPr>
            <a:xfrm>
              <a:off x="384603" y="941123"/>
              <a:ext cx="4443340" cy="5632042"/>
            </a:xfrm>
            <a:prstGeom prst="rect">
              <a:avLst/>
            </a:prstGeom>
          </p:spPr>
        </p:pic>
        <p:sp>
          <p:nvSpPr>
            <p:cNvPr id="5" name="object 5"/>
            <p:cNvSpPr/>
            <p:nvPr/>
          </p:nvSpPr>
          <p:spPr>
            <a:xfrm>
              <a:off x="384603" y="941120"/>
              <a:ext cx="4443730" cy="5632450"/>
            </a:xfrm>
            <a:custGeom>
              <a:avLst/>
              <a:gdLst/>
              <a:ahLst/>
              <a:cxnLst/>
              <a:rect l="l" t="t" r="r" b="b"/>
              <a:pathLst>
                <a:path w="4443730" h="5632450">
                  <a:moveTo>
                    <a:pt x="4441765" y="4259338"/>
                  </a:moveTo>
                  <a:lnTo>
                    <a:pt x="4930" y="4259338"/>
                  </a:lnTo>
                  <a:lnTo>
                    <a:pt x="7661" y="4321987"/>
                  </a:lnTo>
                  <a:lnTo>
                    <a:pt x="8359" y="4327372"/>
                  </a:lnTo>
                  <a:lnTo>
                    <a:pt x="8496" y="4330357"/>
                  </a:lnTo>
                  <a:lnTo>
                    <a:pt x="12387" y="4358614"/>
                  </a:lnTo>
                  <a:lnTo>
                    <a:pt x="24042" y="4448949"/>
                  </a:lnTo>
                  <a:lnTo>
                    <a:pt x="26255" y="4459338"/>
                  </a:lnTo>
                  <a:lnTo>
                    <a:pt x="27097" y="4465459"/>
                  </a:lnTo>
                  <a:lnTo>
                    <a:pt x="34295" y="4497044"/>
                  </a:lnTo>
                  <a:lnTo>
                    <a:pt x="50302" y="4572139"/>
                  </a:lnTo>
                  <a:lnTo>
                    <a:pt x="54861" y="4587328"/>
                  </a:lnTo>
                  <a:lnTo>
                    <a:pt x="56880" y="4596206"/>
                  </a:lnTo>
                  <a:lnTo>
                    <a:pt x="66588" y="4626419"/>
                  </a:lnTo>
                  <a:lnTo>
                    <a:pt x="85987" y="4691077"/>
                  </a:lnTo>
                  <a:lnTo>
                    <a:pt x="93663" y="4710699"/>
                  </a:lnTo>
                  <a:lnTo>
                    <a:pt x="97287" y="4721979"/>
                  </a:lnTo>
                  <a:lnTo>
                    <a:pt x="108778" y="4749345"/>
                  </a:lnTo>
                  <a:lnTo>
                    <a:pt x="130646" y="4805259"/>
                  </a:lnTo>
                  <a:lnTo>
                    <a:pt x="142167" y="4828862"/>
                  </a:lnTo>
                  <a:lnTo>
                    <a:pt x="147765" y="4842192"/>
                  </a:lnTo>
                  <a:lnTo>
                    <a:pt x="160370" y="4866153"/>
                  </a:lnTo>
                  <a:lnTo>
                    <a:pt x="183818" y="4914190"/>
                  </a:lnTo>
                  <a:lnTo>
                    <a:pt x="199885" y="4941269"/>
                  </a:lnTo>
                  <a:lnTo>
                    <a:pt x="207761" y="4956238"/>
                  </a:lnTo>
                  <a:lnTo>
                    <a:pt x="220869" y="4976629"/>
                  </a:lnTo>
                  <a:lnTo>
                    <a:pt x="245049" y="5017378"/>
                  </a:lnTo>
                  <a:lnTo>
                    <a:pt x="266334" y="5047357"/>
                  </a:lnTo>
                  <a:lnTo>
                    <a:pt x="276724" y="5063520"/>
                  </a:lnTo>
                  <a:lnTo>
                    <a:pt x="289778" y="5080375"/>
                  </a:lnTo>
                  <a:lnTo>
                    <a:pt x="313883" y="5114328"/>
                  </a:lnTo>
                  <a:lnTo>
                    <a:pt x="341044" y="5146577"/>
                  </a:lnTo>
                  <a:lnTo>
                    <a:pt x="354097" y="5163432"/>
                  </a:lnTo>
                  <a:lnTo>
                    <a:pt x="366593" y="5176912"/>
                  </a:lnTo>
                  <a:lnTo>
                    <a:pt x="389865" y="5204545"/>
                  </a:lnTo>
                  <a:lnTo>
                    <a:pt x="423580" y="5238388"/>
                  </a:lnTo>
                  <a:lnTo>
                    <a:pt x="439331" y="5255376"/>
                  </a:lnTo>
                  <a:lnTo>
                    <a:pt x="450811" y="5265722"/>
                  </a:lnTo>
                  <a:lnTo>
                    <a:pt x="472540" y="5287533"/>
                  </a:lnTo>
                  <a:lnTo>
                    <a:pt x="513562" y="5322261"/>
                  </a:lnTo>
                  <a:lnTo>
                    <a:pt x="531867" y="5338754"/>
                  </a:lnTo>
                  <a:lnTo>
                    <a:pt x="541919" y="5346266"/>
                  </a:lnTo>
                  <a:lnTo>
                    <a:pt x="561453" y="5362802"/>
                  </a:lnTo>
                  <a:lnTo>
                    <a:pt x="610744" y="5397708"/>
                  </a:lnTo>
                  <a:lnTo>
                    <a:pt x="631156" y="5412963"/>
                  </a:lnTo>
                  <a:lnTo>
                    <a:pt x="639403" y="5418000"/>
                  </a:lnTo>
                  <a:lnTo>
                    <a:pt x="656141" y="5429854"/>
                  </a:lnTo>
                  <a:lnTo>
                    <a:pt x="715209" y="5464308"/>
                  </a:lnTo>
                  <a:lnTo>
                    <a:pt x="736643" y="5477403"/>
                  </a:lnTo>
                  <a:lnTo>
                    <a:pt x="742746" y="5480373"/>
                  </a:lnTo>
                  <a:lnTo>
                    <a:pt x="756159" y="5488197"/>
                  </a:lnTo>
                  <a:lnTo>
                    <a:pt x="828020" y="5521862"/>
                  </a:lnTo>
                  <a:lnTo>
                    <a:pt x="847775" y="5531473"/>
                  </a:lnTo>
                  <a:lnTo>
                    <a:pt x="851429" y="5532828"/>
                  </a:lnTo>
                  <a:lnTo>
                    <a:pt x="861043" y="5537332"/>
                  </a:lnTo>
                  <a:lnTo>
                    <a:pt x="954713" y="5571130"/>
                  </a:lnTo>
                  <a:lnTo>
                    <a:pt x="963997" y="5574573"/>
                  </a:lnTo>
                  <a:lnTo>
                    <a:pt x="964924" y="5574817"/>
                  </a:lnTo>
                  <a:lnTo>
                    <a:pt x="970347" y="5576770"/>
                  </a:lnTo>
                  <a:lnTo>
                    <a:pt x="1015198" y="5589717"/>
                  </a:lnTo>
                  <a:lnTo>
                    <a:pt x="1060654" y="5601002"/>
                  </a:lnTo>
                  <a:lnTo>
                    <a:pt x="1106685" y="5610593"/>
                  </a:lnTo>
                  <a:lnTo>
                    <a:pt x="1153262" y="5618458"/>
                  </a:lnTo>
                  <a:lnTo>
                    <a:pt x="1200357" y="5624565"/>
                  </a:lnTo>
                  <a:lnTo>
                    <a:pt x="1205589" y="5624851"/>
                  </a:lnTo>
                  <a:lnTo>
                    <a:pt x="1209513" y="5625458"/>
                  </a:lnTo>
                  <a:lnTo>
                    <a:pt x="1274156" y="5628780"/>
                  </a:lnTo>
                  <a:lnTo>
                    <a:pt x="1274156" y="5632044"/>
                  </a:lnTo>
                  <a:lnTo>
                    <a:pt x="4441765" y="5632044"/>
                  </a:lnTo>
                  <a:lnTo>
                    <a:pt x="4441765" y="4259338"/>
                  </a:lnTo>
                  <a:close/>
                </a:path>
                <a:path w="4443730" h="5632450">
                  <a:moveTo>
                    <a:pt x="4441752" y="2969552"/>
                  </a:moveTo>
                  <a:lnTo>
                    <a:pt x="0" y="2969552"/>
                  </a:lnTo>
                  <a:lnTo>
                    <a:pt x="0" y="4182541"/>
                  </a:lnTo>
                  <a:lnTo>
                    <a:pt x="1596" y="4182541"/>
                  </a:lnTo>
                  <a:lnTo>
                    <a:pt x="1596" y="4259338"/>
                  </a:lnTo>
                  <a:lnTo>
                    <a:pt x="4443340" y="4259338"/>
                  </a:lnTo>
                  <a:lnTo>
                    <a:pt x="4443340" y="3046349"/>
                  </a:lnTo>
                  <a:lnTo>
                    <a:pt x="4441752" y="3046349"/>
                  </a:lnTo>
                  <a:lnTo>
                    <a:pt x="4441752" y="2969552"/>
                  </a:lnTo>
                  <a:close/>
                </a:path>
                <a:path w="4443730" h="5632450">
                  <a:moveTo>
                    <a:pt x="3169199" y="0"/>
                  </a:moveTo>
                  <a:lnTo>
                    <a:pt x="0" y="0"/>
                  </a:lnTo>
                  <a:lnTo>
                    <a:pt x="0" y="2959201"/>
                  </a:lnTo>
                  <a:lnTo>
                    <a:pt x="1581" y="2959201"/>
                  </a:lnTo>
                  <a:lnTo>
                    <a:pt x="1581" y="2969552"/>
                  </a:lnTo>
                  <a:lnTo>
                    <a:pt x="4438425" y="2969552"/>
                  </a:lnTo>
                  <a:lnTo>
                    <a:pt x="4435682" y="2906903"/>
                  </a:lnTo>
                  <a:lnTo>
                    <a:pt x="4434996" y="2901518"/>
                  </a:lnTo>
                  <a:lnTo>
                    <a:pt x="4434856" y="2898533"/>
                  </a:lnTo>
                  <a:lnTo>
                    <a:pt x="4430957" y="2870276"/>
                  </a:lnTo>
                  <a:lnTo>
                    <a:pt x="4419311" y="2779941"/>
                  </a:lnTo>
                  <a:lnTo>
                    <a:pt x="4417089" y="2769552"/>
                  </a:lnTo>
                  <a:lnTo>
                    <a:pt x="4416251" y="2763431"/>
                  </a:lnTo>
                  <a:lnTo>
                    <a:pt x="4409050" y="2731846"/>
                  </a:lnTo>
                  <a:lnTo>
                    <a:pt x="4393048" y="2656751"/>
                  </a:lnTo>
                  <a:lnTo>
                    <a:pt x="4388488" y="2641549"/>
                  </a:lnTo>
                  <a:lnTo>
                    <a:pt x="4386469" y="2632684"/>
                  </a:lnTo>
                  <a:lnTo>
                    <a:pt x="4376754" y="2602471"/>
                  </a:lnTo>
                  <a:lnTo>
                    <a:pt x="4357361" y="2537815"/>
                  </a:lnTo>
                  <a:lnTo>
                    <a:pt x="4349690" y="2518194"/>
                  </a:lnTo>
                  <a:lnTo>
                    <a:pt x="4346058" y="2506916"/>
                  </a:lnTo>
                  <a:lnTo>
                    <a:pt x="4334577" y="2479548"/>
                  </a:lnTo>
                  <a:lnTo>
                    <a:pt x="4312707" y="2423629"/>
                  </a:lnTo>
                  <a:lnTo>
                    <a:pt x="4301176" y="2400033"/>
                  </a:lnTo>
                  <a:lnTo>
                    <a:pt x="4295588" y="2386698"/>
                  </a:lnTo>
                  <a:lnTo>
                    <a:pt x="4282977" y="2362733"/>
                  </a:lnTo>
                  <a:lnTo>
                    <a:pt x="4259533" y="2314702"/>
                  </a:lnTo>
                  <a:lnTo>
                    <a:pt x="4243467" y="2287625"/>
                  </a:lnTo>
                  <a:lnTo>
                    <a:pt x="4235580" y="2272652"/>
                  </a:lnTo>
                  <a:lnTo>
                    <a:pt x="4222474" y="2252256"/>
                  </a:lnTo>
                  <a:lnTo>
                    <a:pt x="4198293" y="2211514"/>
                  </a:lnTo>
                  <a:lnTo>
                    <a:pt x="4177008" y="2181529"/>
                  </a:lnTo>
                  <a:lnTo>
                    <a:pt x="4166619" y="2165375"/>
                  </a:lnTo>
                  <a:lnTo>
                    <a:pt x="4153564" y="2148509"/>
                  </a:lnTo>
                  <a:lnTo>
                    <a:pt x="4129459" y="2114562"/>
                  </a:lnTo>
                  <a:lnTo>
                    <a:pt x="4102307" y="2082317"/>
                  </a:lnTo>
                  <a:lnTo>
                    <a:pt x="4089251" y="2065464"/>
                  </a:lnTo>
                  <a:lnTo>
                    <a:pt x="4076754" y="2051977"/>
                  </a:lnTo>
                  <a:lnTo>
                    <a:pt x="4053475" y="2024341"/>
                  </a:lnTo>
                  <a:lnTo>
                    <a:pt x="4019769" y="1990496"/>
                  </a:lnTo>
                  <a:lnTo>
                    <a:pt x="4004021" y="1973516"/>
                  </a:lnTo>
                  <a:lnTo>
                    <a:pt x="3992540" y="1963166"/>
                  </a:lnTo>
                  <a:lnTo>
                    <a:pt x="3970811" y="1941360"/>
                  </a:lnTo>
                  <a:lnTo>
                    <a:pt x="3929790" y="1906625"/>
                  </a:lnTo>
                  <a:lnTo>
                    <a:pt x="3911476" y="1890141"/>
                  </a:lnTo>
                  <a:lnTo>
                    <a:pt x="3901431" y="1882622"/>
                  </a:lnTo>
                  <a:lnTo>
                    <a:pt x="3881898" y="1866087"/>
                  </a:lnTo>
                  <a:lnTo>
                    <a:pt x="3832597" y="1831174"/>
                  </a:lnTo>
                  <a:lnTo>
                    <a:pt x="3812188" y="1815922"/>
                  </a:lnTo>
                  <a:lnTo>
                    <a:pt x="3803945" y="1810893"/>
                  </a:lnTo>
                  <a:lnTo>
                    <a:pt x="3787207" y="1799031"/>
                  </a:lnTo>
                  <a:lnTo>
                    <a:pt x="3728139" y="1764576"/>
                  </a:lnTo>
                  <a:lnTo>
                    <a:pt x="3706702" y="1751482"/>
                  </a:lnTo>
                  <a:lnTo>
                    <a:pt x="3700606" y="1748510"/>
                  </a:lnTo>
                  <a:lnTo>
                    <a:pt x="3687194" y="1740687"/>
                  </a:lnTo>
                  <a:lnTo>
                    <a:pt x="3615325" y="1707032"/>
                  </a:lnTo>
                  <a:lnTo>
                    <a:pt x="3595577" y="1697418"/>
                  </a:lnTo>
                  <a:lnTo>
                    <a:pt x="3591919" y="1696059"/>
                  </a:lnTo>
                  <a:lnTo>
                    <a:pt x="3582305" y="1691551"/>
                  </a:lnTo>
                  <a:lnTo>
                    <a:pt x="3479346" y="1654314"/>
                  </a:lnTo>
                  <a:lnTo>
                    <a:pt x="3478419" y="1654073"/>
                  </a:lnTo>
                  <a:lnTo>
                    <a:pt x="3473009" y="1652117"/>
                  </a:lnTo>
                  <a:lnTo>
                    <a:pt x="3428152" y="1639168"/>
                  </a:lnTo>
                  <a:lnTo>
                    <a:pt x="3382692" y="1627883"/>
                  </a:lnTo>
                  <a:lnTo>
                    <a:pt x="3336659" y="1618293"/>
                  </a:lnTo>
                  <a:lnTo>
                    <a:pt x="3290081" y="1610430"/>
                  </a:lnTo>
                  <a:lnTo>
                    <a:pt x="3242986" y="1604327"/>
                  </a:lnTo>
                  <a:lnTo>
                    <a:pt x="3237767" y="1604035"/>
                  </a:lnTo>
                  <a:lnTo>
                    <a:pt x="3233842" y="1603425"/>
                  </a:lnTo>
                  <a:lnTo>
                    <a:pt x="3169199" y="1600111"/>
                  </a:lnTo>
                  <a:lnTo>
                    <a:pt x="3169199" y="1596847"/>
                  </a:lnTo>
                  <a:lnTo>
                    <a:pt x="4443352" y="1596847"/>
                  </a:lnTo>
                  <a:lnTo>
                    <a:pt x="4443352" y="1449514"/>
                  </a:lnTo>
                  <a:lnTo>
                    <a:pt x="4441752" y="1449514"/>
                  </a:lnTo>
                  <a:lnTo>
                    <a:pt x="4441752" y="1372717"/>
                  </a:lnTo>
                  <a:lnTo>
                    <a:pt x="4438425" y="1372717"/>
                  </a:lnTo>
                  <a:lnTo>
                    <a:pt x="4435682" y="1310055"/>
                  </a:lnTo>
                  <a:lnTo>
                    <a:pt x="4434996" y="1304671"/>
                  </a:lnTo>
                  <a:lnTo>
                    <a:pt x="4434856" y="1301699"/>
                  </a:lnTo>
                  <a:lnTo>
                    <a:pt x="4430957" y="1273441"/>
                  </a:lnTo>
                  <a:lnTo>
                    <a:pt x="4419311" y="1183093"/>
                  </a:lnTo>
                  <a:lnTo>
                    <a:pt x="4417089" y="1172718"/>
                  </a:lnTo>
                  <a:lnTo>
                    <a:pt x="4416251" y="1166596"/>
                  </a:lnTo>
                  <a:lnTo>
                    <a:pt x="4409050" y="1134999"/>
                  </a:lnTo>
                  <a:lnTo>
                    <a:pt x="4393048" y="1059903"/>
                  </a:lnTo>
                  <a:lnTo>
                    <a:pt x="4388488" y="1044714"/>
                  </a:lnTo>
                  <a:lnTo>
                    <a:pt x="4386469" y="1035850"/>
                  </a:lnTo>
                  <a:lnTo>
                    <a:pt x="4376766" y="1005624"/>
                  </a:lnTo>
                  <a:lnTo>
                    <a:pt x="4357361" y="940968"/>
                  </a:lnTo>
                  <a:lnTo>
                    <a:pt x="4349690" y="921346"/>
                  </a:lnTo>
                  <a:lnTo>
                    <a:pt x="4346058" y="910069"/>
                  </a:lnTo>
                  <a:lnTo>
                    <a:pt x="4334577" y="882700"/>
                  </a:lnTo>
                  <a:lnTo>
                    <a:pt x="4312707" y="826795"/>
                  </a:lnTo>
                  <a:lnTo>
                    <a:pt x="4301176" y="803186"/>
                  </a:lnTo>
                  <a:lnTo>
                    <a:pt x="4295588" y="789863"/>
                  </a:lnTo>
                  <a:lnTo>
                    <a:pt x="4282977" y="765898"/>
                  </a:lnTo>
                  <a:lnTo>
                    <a:pt x="4259533" y="717854"/>
                  </a:lnTo>
                  <a:lnTo>
                    <a:pt x="4243467" y="690778"/>
                  </a:lnTo>
                  <a:lnTo>
                    <a:pt x="4235580" y="675805"/>
                  </a:lnTo>
                  <a:lnTo>
                    <a:pt x="4222474" y="655421"/>
                  </a:lnTo>
                  <a:lnTo>
                    <a:pt x="4198293" y="614667"/>
                  </a:lnTo>
                  <a:lnTo>
                    <a:pt x="4177021" y="584695"/>
                  </a:lnTo>
                  <a:lnTo>
                    <a:pt x="4166619" y="568528"/>
                  </a:lnTo>
                  <a:lnTo>
                    <a:pt x="4153576" y="551675"/>
                  </a:lnTo>
                  <a:lnTo>
                    <a:pt x="4129459" y="517728"/>
                  </a:lnTo>
                  <a:lnTo>
                    <a:pt x="4102307" y="485470"/>
                  </a:lnTo>
                  <a:lnTo>
                    <a:pt x="4089251" y="468617"/>
                  </a:lnTo>
                  <a:lnTo>
                    <a:pt x="4076754" y="455142"/>
                  </a:lnTo>
                  <a:lnTo>
                    <a:pt x="4053488" y="427507"/>
                  </a:lnTo>
                  <a:lnTo>
                    <a:pt x="4019769" y="393661"/>
                  </a:lnTo>
                  <a:lnTo>
                    <a:pt x="4004021" y="376669"/>
                  </a:lnTo>
                  <a:lnTo>
                    <a:pt x="3992540" y="366331"/>
                  </a:lnTo>
                  <a:lnTo>
                    <a:pt x="3970811" y="344512"/>
                  </a:lnTo>
                  <a:lnTo>
                    <a:pt x="3929790" y="309791"/>
                  </a:lnTo>
                  <a:lnTo>
                    <a:pt x="3911476" y="293293"/>
                  </a:lnTo>
                  <a:lnTo>
                    <a:pt x="3901431" y="285775"/>
                  </a:lnTo>
                  <a:lnTo>
                    <a:pt x="3881898" y="269252"/>
                  </a:lnTo>
                  <a:lnTo>
                    <a:pt x="3832597" y="234340"/>
                  </a:lnTo>
                  <a:lnTo>
                    <a:pt x="3812200" y="219087"/>
                  </a:lnTo>
                  <a:lnTo>
                    <a:pt x="3803945" y="214045"/>
                  </a:lnTo>
                  <a:lnTo>
                    <a:pt x="3787207" y="202196"/>
                  </a:lnTo>
                  <a:lnTo>
                    <a:pt x="3728139" y="167741"/>
                  </a:lnTo>
                  <a:lnTo>
                    <a:pt x="3706702" y="154647"/>
                  </a:lnTo>
                  <a:lnTo>
                    <a:pt x="3700606" y="151676"/>
                  </a:lnTo>
                  <a:lnTo>
                    <a:pt x="3687194" y="143852"/>
                  </a:lnTo>
                  <a:lnTo>
                    <a:pt x="3615325" y="110185"/>
                  </a:lnTo>
                  <a:lnTo>
                    <a:pt x="3595577" y="100571"/>
                  </a:lnTo>
                  <a:lnTo>
                    <a:pt x="3591919" y="99225"/>
                  </a:lnTo>
                  <a:lnTo>
                    <a:pt x="3582305" y="94716"/>
                  </a:lnTo>
                  <a:lnTo>
                    <a:pt x="3479346" y="57480"/>
                  </a:lnTo>
                  <a:lnTo>
                    <a:pt x="3478419" y="57226"/>
                  </a:lnTo>
                  <a:lnTo>
                    <a:pt x="3473009" y="55283"/>
                  </a:lnTo>
                  <a:lnTo>
                    <a:pt x="3428152" y="42334"/>
                  </a:lnTo>
                  <a:lnTo>
                    <a:pt x="3382692" y="31048"/>
                  </a:lnTo>
                  <a:lnTo>
                    <a:pt x="3336659" y="21455"/>
                  </a:lnTo>
                  <a:lnTo>
                    <a:pt x="3290081" y="13589"/>
                  </a:lnTo>
                  <a:lnTo>
                    <a:pt x="3242986" y="7480"/>
                  </a:lnTo>
                  <a:lnTo>
                    <a:pt x="3237767" y="7200"/>
                  </a:lnTo>
                  <a:lnTo>
                    <a:pt x="3233842" y="6591"/>
                  </a:lnTo>
                  <a:lnTo>
                    <a:pt x="3169199" y="3263"/>
                  </a:lnTo>
                  <a:lnTo>
                    <a:pt x="3169199" y="0"/>
                  </a:lnTo>
                  <a:close/>
                </a:path>
              </a:pathLst>
            </a:custGeom>
            <a:solidFill>
              <a:srgbClr val="1D3166">
                <a:alpha val="29019"/>
              </a:srgbClr>
            </a:solidFill>
          </p:spPr>
          <p:txBody>
            <a:bodyPr wrap="square" lIns="0" tIns="0" rIns="0" bIns="0" rtlCol="0"/>
            <a:lstStyle/>
            <a:p>
              <a:endParaRPr/>
            </a:p>
          </p:txBody>
        </p:sp>
      </p:grpSp>
      <p:grpSp>
        <p:nvGrpSpPr>
          <p:cNvPr id="6" name="object 6"/>
          <p:cNvGrpSpPr/>
          <p:nvPr/>
        </p:nvGrpSpPr>
        <p:grpSpPr>
          <a:xfrm>
            <a:off x="2928873" y="0"/>
            <a:ext cx="9263380" cy="6858000"/>
            <a:chOff x="2928873" y="0"/>
            <a:chExt cx="9263380" cy="6858000"/>
          </a:xfrm>
        </p:grpSpPr>
        <p:sp>
          <p:nvSpPr>
            <p:cNvPr id="7" name="object 7"/>
            <p:cNvSpPr/>
            <p:nvPr/>
          </p:nvSpPr>
          <p:spPr>
            <a:xfrm>
              <a:off x="5410555" y="0"/>
              <a:ext cx="6781800" cy="6858000"/>
            </a:xfrm>
            <a:custGeom>
              <a:avLst/>
              <a:gdLst/>
              <a:ahLst/>
              <a:cxnLst/>
              <a:rect l="l" t="t" r="r" b="b"/>
              <a:pathLst>
                <a:path w="6781800" h="6858000">
                  <a:moveTo>
                    <a:pt x="6781444" y="0"/>
                  </a:moveTo>
                  <a:lnTo>
                    <a:pt x="0" y="0"/>
                  </a:lnTo>
                  <a:lnTo>
                    <a:pt x="0" y="3972394"/>
                  </a:lnTo>
                  <a:lnTo>
                    <a:pt x="6705" y="3972394"/>
                  </a:lnTo>
                  <a:lnTo>
                    <a:pt x="13538" y="4118800"/>
                  </a:lnTo>
                  <a:lnTo>
                    <a:pt x="14795" y="4127677"/>
                  </a:lnTo>
                  <a:lnTo>
                    <a:pt x="15379" y="4139514"/>
                  </a:lnTo>
                  <a:lnTo>
                    <a:pt x="21202" y="4192985"/>
                  </a:lnTo>
                  <a:lnTo>
                    <a:pt x="27937" y="4246172"/>
                  </a:lnTo>
                  <a:lnTo>
                    <a:pt x="35575" y="4299067"/>
                  </a:lnTo>
                  <a:lnTo>
                    <a:pt x="44108" y="4351660"/>
                  </a:lnTo>
                  <a:lnTo>
                    <a:pt x="53528" y="4403945"/>
                  </a:lnTo>
                  <a:lnTo>
                    <a:pt x="63828" y="4455913"/>
                  </a:lnTo>
                  <a:lnTo>
                    <a:pt x="74998" y="4507554"/>
                  </a:lnTo>
                  <a:lnTo>
                    <a:pt x="87031" y="4558862"/>
                  </a:lnTo>
                  <a:lnTo>
                    <a:pt x="99918" y="4609827"/>
                  </a:lnTo>
                  <a:lnTo>
                    <a:pt x="113652" y="4660442"/>
                  </a:lnTo>
                  <a:lnTo>
                    <a:pt x="117665" y="4672698"/>
                  </a:lnTo>
                  <a:lnTo>
                    <a:pt x="118160" y="4674806"/>
                  </a:lnTo>
                  <a:lnTo>
                    <a:pt x="125247" y="4695837"/>
                  </a:lnTo>
                  <a:lnTo>
                    <a:pt x="194729" y="4907978"/>
                  </a:lnTo>
                  <a:lnTo>
                    <a:pt x="204000" y="4929746"/>
                  </a:lnTo>
                  <a:lnTo>
                    <a:pt x="206781" y="4938026"/>
                  </a:lnTo>
                  <a:lnTo>
                    <a:pt x="226542" y="4982768"/>
                  </a:lnTo>
                  <a:lnTo>
                    <a:pt x="295757" y="5145506"/>
                  </a:lnTo>
                  <a:lnTo>
                    <a:pt x="311848" y="5175885"/>
                  </a:lnTo>
                  <a:lnTo>
                    <a:pt x="317957" y="5189702"/>
                  </a:lnTo>
                  <a:lnTo>
                    <a:pt x="344881" y="5238242"/>
                  </a:lnTo>
                  <a:lnTo>
                    <a:pt x="415721" y="5372023"/>
                  </a:lnTo>
                  <a:lnTo>
                    <a:pt x="440093" y="5409933"/>
                  </a:lnTo>
                  <a:lnTo>
                    <a:pt x="450443" y="5428602"/>
                  </a:lnTo>
                  <a:lnTo>
                    <a:pt x="481812" y="5474830"/>
                  </a:lnTo>
                  <a:lnTo>
                    <a:pt x="553580" y="5586476"/>
                  </a:lnTo>
                  <a:lnTo>
                    <a:pt x="587578" y="5630705"/>
                  </a:lnTo>
                  <a:lnTo>
                    <a:pt x="603021" y="5653468"/>
                  </a:lnTo>
                  <a:lnTo>
                    <a:pt x="636930" y="5694923"/>
                  </a:lnTo>
                  <a:lnTo>
                    <a:pt x="708342" y="5787828"/>
                  </a:lnTo>
                  <a:lnTo>
                    <a:pt x="753186" y="5837039"/>
                  </a:lnTo>
                  <a:lnTo>
                    <a:pt x="774458" y="5863041"/>
                  </a:lnTo>
                  <a:lnTo>
                    <a:pt x="809383" y="5898706"/>
                  </a:lnTo>
                  <a:lnTo>
                    <a:pt x="878966" y="5975061"/>
                  </a:lnTo>
                  <a:lnTo>
                    <a:pt x="935786" y="6027767"/>
                  </a:lnTo>
                  <a:lnTo>
                    <a:pt x="963498" y="6056069"/>
                  </a:lnTo>
                  <a:lnTo>
                    <a:pt x="998156" y="6085629"/>
                  </a:lnTo>
                  <a:lnTo>
                    <a:pt x="1064463" y="6147142"/>
                  </a:lnTo>
                  <a:lnTo>
                    <a:pt x="1134262" y="6201735"/>
                  </a:lnTo>
                  <a:lnTo>
                    <a:pt x="1168933" y="6231299"/>
                  </a:lnTo>
                  <a:lnTo>
                    <a:pt x="1202156" y="6254828"/>
                  </a:lnTo>
                  <a:lnTo>
                    <a:pt x="1263802" y="6303032"/>
                  </a:lnTo>
                  <a:lnTo>
                    <a:pt x="1347571" y="6357795"/>
                  </a:lnTo>
                  <a:lnTo>
                    <a:pt x="1389506" y="6387480"/>
                  </a:lnTo>
                  <a:lnTo>
                    <a:pt x="1420279" y="6405317"/>
                  </a:lnTo>
                  <a:lnTo>
                    <a:pt x="1475955" y="6441705"/>
                  </a:lnTo>
                  <a:lnTo>
                    <a:pt x="1574723" y="6494809"/>
                  </a:lnTo>
                  <a:lnTo>
                    <a:pt x="1623987" y="6523356"/>
                  </a:lnTo>
                  <a:lnTo>
                    <a:pt x="1651393" y="6536033"/>
                  </a:lnTo>
                  <a:lnTo>
                    <a:pt x="1699920" y="6562125"/>
                  </a:lnTo>
                  <a:lnTo>
                    <a:pt x="1814880" y="6611650"/>
                  </a:lnTo>
                  <a:lnTo>
                    <a:pt x="1871154" y="6637675"/>
                  </a:lnTo>
                  <a:lnTo>
                    <a:pt x="1894357" y="6645883"/>
                  </a:lnTo>
                  <a:lnTo>
                    <a:pt x="1934692" y="6663262"/>
                  </a:lnTo>
                  <a:lnTo>
                    <a:pt x="2067623" y="6707197"/>
                  </a:lnTo>
                  <a:lnTo>
                    <a:pt x="2129764" y="6729186"/>
                  </a:lnTo>
                  <a:lnTo>
                    <a:pt x="2147989" y="6733759"/>
                  </a:lnTo>
                  <a:lnTo>
                    <a:pt x="2179231" y="6744083"/>
                  </a:lnTo>
                  <a:lnTo>
                    <a:pt x="2333625" y="6780336"/>
                  </a:lnTo>
                  <a:lnTo>
                    <a:pt x="2398585" y="6796632"/>
                  </a:lnTo>
                  <a:lnTo>
                    <a:pt x="2411158" y="6798540"/>
                  </a:lnTo>
                  <a:lnTo>
                    <a:pt x="2432519" y="6803557"/>
                  </a:lnTo>
                  <a:lnTo>
                    <a:pt x="2618270" y="6829950"/>
                  </a:lnTo>
                  <a:lnTo>
                    <a:pt x="2676372" y="6838762"/>
                  </a:lnTo>
                  <a:lnTo>
                    <a:pt x="2682481" y="6839075"/>
                  </a:lnTo>
                  <a:lnTo>
                    <a:pt x="2693568" y="6840650"/>
                  </a:lnTo>
                  <a:lnTo>
                    <a:pt x="2822384" y="6846840"/>
                  </a:lnTo>
                  <a:lnTo>
                    <a:pt x="2822384" y="6854386"/>
                  </a:lnTo>
                  <a:lnTo>
                    <a:pt x="2980283" y="6854386"/>
                  </a:lnTo>
                  <a:lnTo>
                    <a:pt x="2980283" y="6857999"/>
                  </a:lnTo>
                  <a:lnTo>
                    <a:pt x="6781444" y="6857999"/>
                  </a:lnTo>
                  <a:lnTo>
                    <a:pt x="6781444" y="0"/>
                  </a:lnTo>
                  <a:close/>
                </a:path>
              </a:pathLst>
            </a:custGeom>
            <a:solidFill>
              <a:srgbClr val="1D3166"/>
            </a:solidFill>
          </p:spPr>
          <p:txBody>
            <a:bodyPr wrap="square" lIns="0" tIns="0" rIns="0" bIns="0" rtlCol="0"/>
            <a:lstStyle/>
            <a:p>
              <a:endParaRPr/>
            </a:p>
          </p:txBody>
        </p:sp>
        <p:sp>
          <p:nvSpPr>
            <p:cNvPr id="8" name="object 8"/>
            <p:cNvSpPr/>
            <p:nvPr/>
          </p:nvSpPr>
          <p:spPr>
            <a:xfrm>
              <a:off x="2928873" y="3900017"/>
              <a:ext cx="3886835" cy="1723389"/>
            </a:xfrm>
            <a:custGeom>
              <a:avLst/>
              <a:gdLst/>
              <a:ahLst/>
              <a:cxnLst/>
              <a:rect l="l" t="t" r="r" b="b"/>
              <a:pathLst>
                <a:path w="3886834" h="1723389">
                  <a:moveTo>
                    <a:pt x="3055886" y="0"/>
                  </a:moveTo>
                  <a:lnTo>
                    <a:pt x="0" y="0"/>
                  </a:lnTo>
                  <a:lnTo>
                    <a:pt x="0" y="1722869"/>
                  </a:lnTo>
                  <a:lnTo>
                    <a:pt x="3099879" y="1722869"/>
                  </a:lnTo>
                  <a:lnTo>
                    <a:pt x="3099879" y="1721976"/>
                  </a:lnTo>
                  <a:lnTo>
                    <a:pt x="3886263" y="1721976"/>
                  </a:lnTo>
                  <a:lnTo>
                    <a:pt x="3886263" y="720255"/>
                  </a:lnTo>
                  <a:lnTo>
                    <a:pt x="3884396" y="720255"/>
                  </a:lnTo>
                  <a:lnTo>
                    <a:pt x="3882491" y="683717"/>
                  </a:lnTo>
                  <a:lnTo>
                    <a:pt x="3882135" y="681494"/>
                  </a:lnTo>
                  <a:lnTo>
                    <a:pt x="3881983" y="678548"/>
                  </a:lnTo>
                  <a:lnTo>
                    <a:pt x="3877448" y="645310"/>
                  </a:lnTo>
                  <a:lnTo>
                    <a:pt x="3863724" y="580264"/>
                  </a:lnTo>
                  <a:lnTo>
                    <a:pt x="3832009" y="486740"/>
                  </a:lnTo>
                  <a:lnTo>
                    <a:pt x="3829418" y="481304"/>
                  </a:lnTo>
                  <a:lnTo>
                    <a:pt x="3828643" y="479234"/>
                  </a:lnTo>
                  <a:lnTo>
                    <a:pt x="3823144" y="468071"/>
                  </a:lnTo>
                  <a:lnTo>
                    <a:pt x="3803853" y="427443"/>
                  </a:lnTo>
                  <a:lnTo>
                    <a:pt x="3799370" y="419862"/>
                  </a:lnTo>
                  <a:lnTo>
                    <a:pt x="3797668" y="416407"/>
                  </a:lnTo>
                  <a:lnTo>
                    <a:pt x="3790175" y="404291"/>
                  </a:lnTo>
                  <a:lnTo>
                    <a:pt x="3770439" y="370903"/>
                  </a:lnTo>
                  <a:lnTo>
                    <a:pt x="3763645" y="361442"/>
                  </a:lnTo>
                  <a:lnTo>
                    <a:pt x="3760762" y="356781"/>
                  </a:lnTo>
                  <a:lnTo>
                    <a:pt x="3752024" y="345249"/>
                  </a:lnTo>
                  <a:lnTo>
                    <a:pt x="3732022" y="317385"/>
                  </a:lnTo>
                  <a:lnTo>
                    <a:pt x="3722547" y="306336"/>
                  </a:lnTo>
                  <a:lnTo>
                    <a:pt x="3718242" y="300659"/>
                  </a:lnTo>
                  <a:lnTo>
                    <a:pt x="3708793" y="290309"/>
                  </a:lnTo>
                  <a:lnTo>
                    <a:pt x="3688905" y="267119"/>
                  </a:lnTo>
                  <a:lnTo>
                    <a:pt x="3676408" y="254838"/>
                  </a:lnTo>
                  <a:lnTo>
                    <a:pt x="3670477" y="248348"/>
                  </a:lnTo>
                  <a:lnTo>
                    <a:pt x="3660749" y="239445"/>
                  </a:lnTo>
                  <a:lnTo>
                    <a:pt x="3641356" y="220383"/>
                  </a:lnTo>
                  <a:lnTo>
                    <a:pt x="3625532" y="207225"/>
                  </a:lnTo>
                  <a:lnTo>
                    <a:pt x="3617810" y="200164"/>
                  </a:lnTo>
                  <a:lnTo>
                    <a:pt x="3608158" y="192786"/>
                  </a:lnTo>
                  <a:lnTo>
                    <a:pt x="3589680" y="177431"/>
                  </a:lnTo>
                  <a:lnTo>
                    <a:pt x="3570236" y="163804"/>
                  </a:lnTo>
                  <a:lnTo>
                    <a:pt x="3560572" y="156425"/>
                  </a:lnTo>
                  <a:lnTo>
                    <a:pt x="3551313" y="150558"/>
                  </a:lnTo>
                  <a:lnTo>
                    <a:pt x="3534143" y="138518"/>
                  </a:lnTo>
                  <a:lnTo>
                    <a:pt x="3510800" y="124853"/>
                  </a:lnTo>
                  <a:lnTo>
                    <a:pt x="3499116" y="117449"/>
                  </a:lnTo>
                  <a:lnTo>
                    <a:pt x="3490544" y="112991"/>
                  </a:lnTo>
                  <a:lnTo>
                    <a:pt x="3475024" y="103911"/>
                  </a:lnTo>
                  <a:lnTo>
                    <a:pt x="3447516" y="90652"/>
                  </a:lnTo>
                  <a:lnTo>
                    <a:pt x="3433787" y="83527"/>
                  </a:lnTo>
                  <a:lnTo>
                    <a:pt x="3426142" y="80365"/>
                  </a:lnTo>
                  <a:lnTo>
                    <a:pt x="3412629" y="73850"/>
                  </a:lnTo>
                  <a:lnTo>
                    <a:pt x="3380600" y="61493"/>
                  </a:lnTo>
                  <a:lnTo>
                    <a:pt x="3364915" y="54991"/>
                  </a:lnTo>
                  <a:lnTo>
                    <a:pt x="3358464" y="52946"/>
                  </a:lnTo>
                  <a:lnTo>
                    <a:pt x="3347212" y="48615"/>
                  </a:lnTo>
                  <a:lnTo>
                    <a:pt x="3310178" y="37642"/>
                  </a:lnTo>
                  <a:lnTo>
                    <a:pt x="3292868" y="32156"/>
                  </a:lnTo>
                  <a:lnTo>
                    <a:pt x="3287788" y="31013"/>
                  </a:lnTo>
                  <a:lnTo>
                    <a:pt x="3279089" y="28435"/>
                  </a:lnTo>
                  <a:lnTo>
                    <a:pt x="3236061" y="19392"/>
                  </a:lnTo>
                  <a:lnTo>
                    <a:pt x="3217964" y="15316"/>
                  </a:lnTo>
                  <a:lnTo>
                    <a:pt x="3214458" y="14846"/>
                  </a:lnTo>
                  <a:lnTo>
                    <a:pt x="3208515" y="13589"/>
                  </a:lnTo>
                  <a:lnTo>
                    <a:pt x="3140570" y="4800"/>
                  </a:lnTo>
                  <a:lnTo>
                    <a:pt x="3135782" y="4330"/>
                  </a:lnTo>
                  <a:lnTo>
                    <a:pt x="3099879" y="2794"/>
                  </a:lnTo>
                  <a:lnTo>
                    <a:pt x="3099879" y="901"/>
                  </a:lnTo>
                  <a:lnTo>
                    <a:pt x="3055886" y="901"/>
                  </a:lnTo>
                  <a:lnTo>
                    <a:pt x="3055886" y="0"/>
                  </a:lnTo>
                  <a:close/>
                </a:path>
              </a:pathLst>
            </a:custGeom>
            <a:solidFill>
              <a:srgbClr val="F2F2F2"/>
            </a:solidFill>
          </p:spPr>
          <p:txBody>
            <a:bodyPr wrap="square" lIns="0" tIns="0" rIns="0" bIns="0" rtlCol="0"/>
            <a:lstStyle/>
            <a:p>
              <a:endParaRPr/>
            </a:p>
          </p:txBody>
        </p:sp>
        <p:sp>
          <p:nvSpPr>
            <p:cNvPr id="9" name="object 9"/>
            <p:cNvSpPr/>
            <p:nvPr/>
          </p:nvSpPr>
          <p:spPr>
            <a:xfrm>
              <a:off x="9246311" y="3243516"/>
              <a:ext cx="2387600" cy="3035935"/>
            </a:xfrm>
            <a:custGeom>
              <a:avLst/>
              <a:gdLst/>
              <a:ahLst/>
              <a:cxnLst/>
              <a:rect l="l" t="t" r="r" b="b"/>
              <a:pathLst>
                <a:path w="2387600" h="3035935">
                  <a:moveTo>
                    <a:pt x="768261" y="361391"/>
                  </a:moveTo>
                  <a:lnTo>
                    <a:pt x="767359" y="361391"/>
                  </a:lnTo>
                  <a:lnTo>
                    <a:pt x="766279" y="340423"/>
                  </a:lnTo>
                  <a:lnTo>
                    <a:pt x="758418" y="293560"/>
                  </a:lnTo>
                  <a:lnTo>
                    <a:pt x="744943" y="248818"/>
                  </a:lnTo>
                  <a:lnTo>
                    <a:pt x="726236" y="206565"/>
                  </a:lnTo>
                  <a:lnTo>
                    <a:pt x="702652" y="167182"/>
                  </a:lnTo>
                  <a:lnTo>
                    <a:pt x="674585" y="131051"/>
                  </a:lnTo>
                  <a:lnTo>
                    <a:pt x="642404" y="98513"/>
                  </a:lnTo>
                  <a:lnTo>
                    <a:pt x="606488" y="69964"/>
                  </a:lnTo>
                  <a:lnTo>
                    <a:pt x="567220" y="45770"/>
                  </a:lnTo>
                  <a:lnTo>
                    <a:pt x="524979" y="26314"/>
                  </a:lnTo>
                  <a:lnTo>
                    <a:pt x="480123" y="11950"/>
                  </a:lnTo>
                  <a:lnTo>
                    <a:pt x="433057" y="3048"/>
                  </a:lnTo>
                  <a:lnTo>
                    <a:pt x="384136" y="0"/>
                  </a:lnTo>
                  <a:lnTo>
                    <a:pt x="335940" y="2959"/>
                  </a:lnTo>
                  <a:lnTo>
                    <a:pt x="289547" y="11582"/>
                  </a:lnTo>
                  <a:lnTo>
                    <a:pt x="245287" y="25527"/>
                  </a:lnTo>
                  <a:lnTo>
                    <a:pt x="203542" y="44437"/>
                  </a:lnTo>
                  <a:lnTo>
                    <a:pt x="164668" y="67945"/>
                  </a:lnTo>
                  <a:lnTo>
                    <a:pt x="129006" y="95707"/>
                  </a:lnTo>
                  <a:lnTo>
                    <a:pt x="96939" y="127355"/>
                  </a:lnTo>
                  <a:lnTo>
                    <a:pt x="68821" y="162560"/>
                  </a:lnTo>
                  <a:lnTo>
                    <a:pt x="44996" y="200939"/>
                  </a:lnTo>
                  <a:lnTo>
                    <a:pt x="25844" y="242150"/>
                  </a:lnTo>
                  <a:lnTo>
                    <a:pt x="11722" y="285826"/>
                  </a:lnTo>
                  <a:lnTo>
                    <a:pt x="2984" y="331635"/>
                  </a:lnTo>
                  <a:lnTo>
                    <a:pt x="0" y="379196"/>
                  </a:lnTo>
                  <a:lnTo>
                    <a:pt x="3086" y="427494"/>
                  </a:lnTo>
                  <a:lnTo>
                    <a:pt x="12090" y="473964"/>
                  </a:lnTo>
                  <a:lnTo>
                    <a:pt x="26644" y="518236"/>
                  </a:lnTo>
                  <a:lnTo>
                    <a:pt x="46355" y="559943"/>
                  </a:lnTo>
                  <a:lnTo>
                    <a:pt x="70866" y="598703"/>
                  </a:lnTo>
                  <a:lnTo>
                    <a:pt x="99783" y="634161"/>
                  </a:lnTo>
                  <a:lnTo>
                    <a:pt x="132740" y="665924"/>
                  </a:lnTo>
                  <a:lnTo>
                    <a:pt x="169354" y="693635"/>
                  </a:lnTo>
                  <a:lnTo>
                    <a:pt x="209245" y="716902"/>
                  </a:lnTo>
                  <a:lnTo>
                    <a:pt x="252044" y="735380"/>
                  </a:lnTo>
                  <a:lnTo>
                    <a:pt x="297370" y="748677"/>
                  </a:lnTo>
                  <a:lnTo>
                    <a:pt x="344855" y="756424"/>
                  </a:lnTo>
                  <a:lnTo>
                    <a:pt x="378980" y="758126"/>
                  </a:lnTo>
                  <a:lnTo>
                    <a:pt x="378980" y="758393"/>
                  </a:lnTo>
                  <a:lnTo>
                    <a:pt x="768261" y="758393"/>
                  </a:lnTo>
                  <a:lnTo>
                    <a:pt x="768261" y="361391"/>
                  </a:lnTo>
                  <a:close/>
                </a:path>
                <a:path w="2387600" h="3035935">
                  <a:moveTo>
                    <a:pt x="2387257" y="508584"/>
                  </a:moveTo>
                  <a:lnTo>
                    <a:pt x="2386698" y="508584"/>
                  </a:lnTo>
                  <a:lnTo>
                    <a:pt x="2386698" y="483184"/>
                  </a:lnTo>
                  <a:lnTo>
                    <a:pt x="2385504" y="483184"/>
                  </a:lnTo>
                  <a:lnTo>
                    <a:pt x="2384526" y="457784"/>
                  </a:lnTo>
                  <a:lnTo>
                    <a:pt x="2384272" y="445084"/>
                  </a:lnTo>
                  <a:lnTo>
                    <a:pt x="2382837" y="432384"/>
                  </a:lnTo>
                  <a:lnTo>
                    <a:pt x="2378672" y="406984"/>
                  </a:lnTo>
                  <a:lnTo>
                    <a:pt x="2377884" y="394284"/>
                  </a:lnTo>
                  <a:lnTo>
                    <a:pt x="2377579" y="394284"/>
                  </a:lnTo>
                  <a:lnTo>
                    <a:pt x="2375128" y="381584"/>
                  </a:lnTo>
                  <a:lnTo>
                    <a:pt x="2374379" y="381584"/>
                  </a:lnTo>
                  <a:lnTo>
                    <a:pt x="2368537" y="356184"/>
                  </a:lnTo>
                  <a:lnTo>
                    <a:pt x="2366911" y="356184"/>
                  </a:lnTo>
                  <a:lnTo>
                    <a:pt x="2366187" y="343484"/>
                  </a:lnTo>
                  <a:lnTo>
                    <a:pt x="2362720" y="343484"/>
                  </a:lnTo>
                  <a:lnTo>
                    <a:pt x="2355799" y="318084"/>
                  </a:lnTo>
                  <a:lnTo>
                    <a:pt x="2353056" y="305384"/>
                  </a:lnTo>
                  <a:lnTo>
                    <a:pt x="2351760" y="305384"/>
                  </a:lnTo>
                  <a:lnTo>
                    <a:pt x="2347658" y="292684"/>
                  </a:lnTo>
                  <a:lnTo>
                    <a:pt x="2339848" y="279984"/>
                  </a:lnTo>
                  <a:lnTo>
                    <a:pt x="2335733" y="267284"/>
                  </a:lnTo>
                  <a:lnTo>
                    <a:pt x="2333726" y="267284"/>
                  </a:lnTo>
                  <a:lnTo>
                    <a:pt x="2329230" y="254584"/>
                  </a:lnTo>
                  <a:lnTo>
                    <a:pt x="2320848" y="241884"/>
                  </a:lnTo>
                  <a:lnTo>
                    <a:pt x="2315108" y="229184"/>
                  </a:lnTo>
                  <a:lnTo>
                    <a:pt x="2307615" y="229184"/>
                  </a:lnTo>
                  <a:lnTo>
                    <a:pt x="2298979" y="203784"/>
                  </a:lnTo>
                  <a:lnTo>
                    <a:pt x="2291384" y="203784"/>
                  </a:lnTo>
                  <a:lnTo>
                    <a:pt x="2287663" y="191084"/>
                  </a:lnTo>
                  <a:lnTo>
                    <a:pt x="2283002" y="191084"/>
                  </a:lnTo>
                  <a:lnTo>
                    <a:pt x="2274392" y="178384"/>
                  </a:lnTo>
                  <a:lnTo>
                    <a:pt x="2264702" y="165684"/>
                  </a:lnTo>
                  <a:lnTo>
                    <a:pt x="2260028" y="165684"/>
                  </a:lnTo>
                  <a:lnTo>
                    <a:pt x="2255570" y="152984"/>
                  </a:lnTo>
                  <a:lnTo>
                    <a:pt x="2247265" y="152984"/>
                  </a:lnTo>
                  <a:lnTo>
                    <a:pt x="2235212" y="140284"/>
                  </a:lnTo>
                  <a:lnTo>
                    <a:pt x="2229586" y="127584"/>
                  </a:lnTo>
                  <a:lnTo>
                    <a:pt x="2225484" y="127584"/>
                  </a:lnTo>
                  <a:lnTo>
                    <a:pt x="2217724" y="114884"/>
                  </a:lnTo>
                  <a:lnTo>
                    <a:pt x="2203081" y="114884"/>
                  </a:lnTo>
                  <a:lnTo>
                    <a:pt x="2196541" y="102184"/>
                  </a:lnTo>
                  <a:lnTo>
                    <a:pt x="2192947" y="102184"/>
                  </a:lnTo>
                  <a:lnTo>
                    <a:pt x="2185974" y="89484"/>
                  </a:lnTo>
                  <a:lnTo>
                    <a:pt x="2168360" y="89484"/>
                  </a:lnTo>
                  <a:lnTo>
                    <a:pt x="2161070" y="76784"/>
                  </a:lnTo>
                  <a:lnTo>
                    <a:pt x="2152154" y="76784"/>
                  </a:lnTo>
                  <a:lnTo>
                    <a:pt x="2131047" y="64084"/>
                  </a:lnTo>
                  <a:lnTo>
                    <a:pt x="2123402" y="51384"/>
                  </a:lnTo>
                  <a:lnTo>
                    <a:pt x="2116429" y="51384"/>
                  </a:lnTo>
                  <a:lnTo>
                    <a:pt x="2090762" y="38684"/>
                  </a:lnTo>
                  <a:lnTo>
                    <a:pt x="2078964" y="38684"/>
                  </a:lnTo>
                  <a:lnTo>
                    <a:pt x="2045512" y="25984"/>
                  </a:lnTo>
                  <a:lnTo>
                    <a:pt x="2039924" y="25984"/>
                  </a:lnTo>
                  <a:lnTo>
                    <a:pt x="2019858" y="13284"/>
                  </a:lnTo>
                  <a:lnTo>
                    <a:pt x="1931416" y="13284"/>
                  </a:lnTo>
                  <a:lnTo>
                    <a:pt x="1931416" y="584"/>
                  </a:lnTo>
                  <a:lnTo>
                    <a:pt x="1058278" y="584"/>
                  </a:lnTo>
                  <a:lnTo>
                    <a:pt x="1058278" y="381584"/>
                  </a:lnTo>
                  <a:lnTo>
                    <a:pt x="1059027" y="381584"/>
                  </a:lnTo>
                  <a:lnTo>
                    <a:pt x="1059027" y="483184"/>
                  </a:lnTo>
                  <a:lnTo>
                    <a:pt x="1058456" y="483184"/>
                  </a:lnTo>
                  <a:lnTo>
                    <a:pt x="1058456" y="940384"/>
                  </a:lnTo>
                  <a:lnTo>
                    <a:pt x="1059027" y="940384"/>
                  </a:lnTo>
                  <a:lnTo>
                    <a:pt x="1059027" y="965784"/>
                  </a:lnTo>
                  <a:lnTo>
                    <a:pt x="1060221" y="965784"/>
                  </a:lnTo>
                  <a:lnTo>
                    <a:pt x="1061199" y="991184"/>
                  </a:lnTo>
                  <a:lnTo>
                    <a:pt x="1061491" y="991184"/>
                  </a:lnTo>
                  <a:lnTo>
                    <a:pt x="1062888" y="1003884"/>
                  </a:lnTo>
                  <a:lnTo>
                    <a:pt x="1063891" y="1003884"/>
                  </a:lnTo>
                  <a:lnTo>
                    <a:pt x="1063891" y="1016584"/>
                  </a:lnTo>
                  <a:lnTo>
                    <a:pt x="1065085" y="1016584"/>
                  </a:lnTo>
                  <a:lnTo>
                    <a:pt x="1066063" y="1041984"/>
                  </a:lnTo>
                  <a:lnTo>
                    <a:pt x="1066355" y="1041984"/>
                  </a:lnTo>
                  <a:lnTo>
                    <a:pt x="1067752" y="1054684"/>
                  </a:lnTo>
                  <a:lnTo>
                    <a:pt x="1071918" y="1080084"/>
                  </a:lnTo>
                  <a:lnTo>
                    <a:pt x="1073010" y="1080084"/>
                  </a:lnTo>
                  <a:lnTo>
                    <a:pt x="1075575" y="1092784"/>
                  </a:lnTo>
                  <a:lnTo>
                    <a:pt x="1081290" y="1118184"/>
                  </a:lnTo>
                  <a:lnTo>
                    <a:pt x="1082916" y="1118184"/>
                  </a:lnTo>
                  <a:lnTo>
                    <a:pt x="1083640" y="1130884"/>
                  </a:lnTo>
                  <a:lnTo>
                    <a:pt x="1087107" y="1130884"/>
                  </a:lnTo>
                  <a:lnTo>
                    <a:pt x="1094041" y="1156284"/>
                  </a:lnTo>
                  <a:lnTo>
                    <a:pt x="1096784" y="1168984"/>
                  </a:lnTo>
                  <a:lnTo>
                    <a:pt x="1102182" y="1168984"/>
                  </a:lnTo>
                  <a:lnTo>
                    <a:pt x="1109992" y="1194384"/>
                  </a:lnTo>
                  <a:lnTo>
                    <a:pt x="1114107" y="1194384"/>
                  </a:lnTo>
                  <a:lnTo>
                    <a:pt x="1116101" y="1207084"/>
                  </a:lnTo>
                  <a:lnTo>
                    <a:pt x="1120609" y="1207084"/>
                  </a:lnTo>
                  <a:lnTo>
                    <a:pt x="1128979" y="1232484"/>
                  </a:lnTo>
                  <a:lnTo>
                    <a:pt x="1134719" y="1232484"/>
                  </a:lnTo>
                  <a:lnTo>
                    <a:pt x="1137539" y="1245184"/>
                  </a:lnTo>
                  <a:lnTo>
                    <a:pt x="1142212" y="1245184"/>
                  </a:lnTo>
                  <a:lnTo>
                    <a:pt x="1150848" y="1257884"/>
                  </a:lnTo>
                  <a:lnTo>
                    <a:pt x="1158455" y="1270584"/>
                  </a:lnTo>
                  <a:lnTo>
                    <a:pt x="1162164" y="1270584"/>
                  </a:lnTo>
                  <a:lnTo>
                    <a:pt x="1166825" y="1283284"/>
                  </a:lnTo>
                  <a:lnTo>
                    <a:pt x="1175435" y="1295984"/>
                  </a:lnTo>
                  <a:lnTo>
                    <a:pt x="1185138" y="1295984"/>
                  </a:lnTo>
                  <a:lnTo>
                    <a:pt x="1189799" y="1308684"/>
                  </a:lnTo>
                  <a:lnTo>
                    <a:pt x="1194269" y="1308684"/>
                  </a:lnTo>
                  <a:lnTo>
                    <a:pt x="1202575" y="1321384"/>
                  </a:lnTo>
                  <a:lnTo>
                    <a:pt x="1214615" y="1334084"/>
                  </a:lnTo>
                  <a:lnTo>
                    <a:pt x="1224343" y="1334084"/>
                  </a:lnTo>
                  <a:lnTo>
                    <a:pt x="1232103" y="1346784"/>
                  </a:lnTo>
                  <a:lnTo>
                    <a:pt x="1246759" y="1359484"/>
                  </a:lnTo>
                  <a:lnTo>
                    <a:pt x="1256893" y="1359484"/>
                  </a:lnTo>
                  <a:lnTo>
                    <a:pt x="1263865" y="1372184"/>
                  </a:lnTo>
                  <a:lnTo>
                    <a:pt x="1281468" y="1384884"/>
                  </a:lnTo>
                  <a:lnTo>
                    <a:pt x="1297686" y="1384884"/>
                  </a:lnTo>
                  <a:lnTo>
                    <a:pt x="1318780" y="1397584"/>
                  </a:lnTo>
                  <a:lnTo>
                    <a:pt x="1326438" y="1410284"/>
                  </a:lnTo>
                  <a:lnTo>
                    <a:pt x="1333411" y="1410284"/>
                  </a:lnTo>
                  <a:lnTo>
                    <a:pt x="1359077" y="1422984"/>
                  </a:lnTo>
                  <a:lnTo>
                    <a:pt x="1370876" y="1422984"/>
                  </a:lnTo>
                  <a:lnTo>
                    <a:pt x="1404327" y="1435684"/>
                  </a:lnTo>
                  <a:lnTo>
                    <a:pt x="1429969" y="1435684"/>
                  </a:lnTo>
                  <a:lnTo>
                    <a:pt x="1450352" y="1448384"/>
                  </a:lnTo>
                  <a:lnTo>
                    <a:pt x="579945" y="1448384"/>
                  </a:lnTo>
                  <a:lnTo>
                    <a:pt x="579945" y="1867484"/>
                  </a:lnTo>
                  <a:lnTo>
                    <a:pt x="580771" y="1867484"/>
                  </a:lnTo>
                  <a:lnTo>
                    <a:pt x="580771" y="1969084"/>
                  </a:lnTo>
                  <a:lnTo>
                    <a:pt x="580148" y="1969084"/>
                  </a:lnTo>
                  <a:lnTo>
                    <a:pt x="580148" y="2489784"/>
                  </a:lnTo>
                  <a:lnTo>
                    <a:pt x="580771" y="2489784"/>
                  </a:lnTo>
                  <a:lnTo>
                    <a:pt x="580771" y="2515184"/>
                  </a:lnTo>
                  <a:lnTo>
                    <a:pt x="582079" y="2515184"/>
                  </a:lnTo>
                  <a:lnTo>
                    <a:pt x="583158" y="2527884"/>
                  </a:lnTo>
                  <a:lnTo>
                    <a:pt x="583425" y="2540584"/>
                  </a:lnTo>
                  <a:lnTo>
                    <a:pt x="585012" y="2540584"/>
                  </a:lnTo>
                  <a:lnTo>
                    <a:pt x="586117" y="2553284"/>
                  </a:lnTo>
                  <a:lnTo>
                    <a:pt x="586117" y="2565984"/>
                  </a:lnTo>
                  <a:lnTo>
                    <a:pt x="587425" y="2565984"/>
                  </a:lnTo>
                  <a:lnTo>
                    <a:pt x="588505" y="2591384"/>
                  </a:lnTo>
                  <a:lnTo>
                    <a:pt x="588835" y="2591384"/>
                  </a:lnTo>
                  <a:lnTo>
                    <a:pt x="590359" y="2604084"/>
                  </a:lnTo>
                  <a:lnTo>
                    <a:pt x="594931" y="2629484"/>
                  </a:lnTo>
                  <a:lnTo>
                    <a:pt x="595807" y="2642184"/>
                  </a:lnTo>
                  <a:lnTo>
                    <a:pt x="596138" y="2642184"/>
                  </a:lnTo>
                  <a:lnTo>
                    <a:pt x="598957" y="2654884"/>
                  </a:lnTo>
                  <a:lnTo>
                    <a:pt x="605243" y="2680284"/>
                  </a:lnTo>
                  <a:lnTo>
                    <a:pt x="607822" y="2680284"/>
                  </a:lnTo>
                  <a:lnTo>
                    <a:pt x="619252" y="2718384"/>
                  </a:lnTo>
                  <a:lnTo>
                    <a:pt x="622261" y="2718384"/>
                  </a:lnTo>
                  <a:lnTo>
                    <a:pt x="623684" y="2731084"/>
                  </a:lnTo>
                  <a:lnTo>
                    <a:pt x="628205" y="2731084"/>
                  </a:lnTo>
                  <a:lnTo>
                    <a:pt x="636790" y="2756484"/>
                  </a:lnTo>
                  <a:lnTo>
                    <a:pt x="641311" y="2769184"/>
                  </a:lnTo>
                  <a:lnTo>
                    <a:pt x="643509" y="2769184"/>
                  </a:lnTo>
                  <a:lnTo>
                    <a:pt x="648449" y="2781884"/>
                  </a:lnTo>
                  <a:lnTo>
                    <a:pt x="657656" y="2794584"/>
                  </a:lnTo>
                  <a:lnTo>
                    <a:pt x="663968" y="2807284"/>
                  </a:lnTo>
                  <a:lnTo>
                    <a:pt x="667054" y="2807284"/>
                  </a:lnTo>
                  <a:lnTo>
                    <a:pt x="672211" y="2819984"/>
                  </a:lnTo>
                  <a:lnTo>
                    <a:pt x="681697" y="2832684"/>
                  </a:lnTo>
                  <a:lnTo>
                    <a:pt x="690054" y="2845384"/>
                  </a:lnTo>
                  <a:lnTo>
                    <a:pt x="699262" y="2845384"/>
                  </a:lnTo>
                  <a:lnTo>
                    <a:pt x="708723" y="2858084"/>
                  </a:lnTo>
                  <a:lnTo>
                    <a:pt x="719391" y="2870784"/>
                  </a:lnTo>
                  <a:lnTo>
                    <a:pt x="724509" y="2883484"/>
                  </a:lnTo>
                  <a:lnTo>
                    <a:pt x="729411" y="2883484"/>
                  </a:lnTo>
                  <a:lnTo>
                    <a:pt x="738555" y="2896184"/>
                  </a:lnTo>
                  <a:lnTo>
                    <a:pt x="751789" y="2908884"/>
                  </a:lnTo>
                  <a:lnTo>
                    <a:pt x="757974" y="2908884"/>
                  </a:lnTo>
                  <a:lnTo>
                    <a:pt x="762482" y="2921584"/>
                  </a:lnTo>
                  <a:lnTo>
                    <a:pt x="771004" y="2921584"/>
                  </a:lnTo>
                  <a:lnTo>
                    <a:pt x="787120" y="2934284"/>
                  </a:lnTo>
                  <a:lnTo>
                    <a:pt x="794296" y="2946984"/>
                  </a:lnTo>
                  <a:lnTo>
                    <a:pt x="805916" y="2946984"/>
                  </a:lnTo>
                  <a:lnTo>
                    <a:pt x="825271" y="2959684"/>
                  </a:lnTo>
                  <a:lnTo>
                    <a:pt x="833285" y="2972384"/>
                  </a:lnTo>
                  <a:lnTo>
                    <a:pt x="843089" y="2972384"/>
                  </a:lnTo>
                  <a:lnTo>
                    <a:pt x="866279" y="2985084"/>
                  </a:lnTo>
                  <a:lnTo>
                    <a:pt x="877087" y="2985084"/>
                  </a:lnTo>
                  <a:lnTo>
                    <a:pt x="882357" y="2997784"/>
                  </a:lnTo>
                  <a:lnTo>
                    <a:pt x="910564" y="3010484"/>
                  </a:lnTo>
                  <a:lnTo>
                    <a:pt x="923531" y="3010484"/>
                  </a:lnTo>
                  <a:lnTo>
                    <a:pt x="960310" y="3023184"/>
                  </a:lnTo>
                  <a:lnTo>
                    <a:pt x="988491" y="3023184"/>
                  </a:lnTo>
                  <a:lnTo>
                    <a:pt x="1010907" y="3035884"/>
                  </a:lnTo>
                  <a:lnTo>
                    <a:pt x="2386647" y="3035884"/>
                  </a:lnTo>
                  <a:lnTo>
                    <a:pt x="2386647" y="2565984"/>
                  </a:lnTo>
                  <a:lnTo>
                    <a:pt x="2387257" y="2565984"/>
                  </a:lnTo>
                  <a:lnTo>
                    <a:pt x="2387257" y="2007184"/>
                  </a:lnTo>
                  <a:lnTo>
                    <a:pt x="2386634" y="2007184"/>
                  </a:lnTo>
                  <a:lnTo>
                    <a:pt x="2386634" y="1969084"/>
                  </a:lnTo>
                  <a:lnTo>
                    <a:pt x="2385326" y="1969084"/>
                  </a:lnTo>
                  <a:lnTo>
                    <a:pt x="2384260" y="1943684"/>
                  </a:lnTo>
                  <a:lnTo>
                    <a:pt x="2383929" y="1943684"/>
                  </a:lnTo>
                  <a:lnTo>
                    <a:pt x="2377821" y="1892884"/>
                  </a:lnTo>
                  <a:lnTo>
                    <a:pt x="2376957" y="1880184"/>
                  </a:lnTo>
                  <a:lnTo>
                    <a:pt x="2376627" y="1880184"/>
                  </a:lnTo>
                  <a:lnTo>
                    <a:pt x="2373922" y="1867484"/>
                  </a:lnTo>
                  <a:lnTo>
                    <a:pt x="2373096" y="1867484"/>
                  </a:lnTo>
                  <a:lnTo>
                    <a:pt x="2366683" y="1842084"/>
                  </a:lnTo>
                  <a:lnTo>
                    <a:pt x="2364892" y="1829384"/>
                  </a:lnTo>
                  <a:lnTo>
                    <a:pt x="2364105" y="1829384"/>
                  </a:lnTo>
                  <a:lnTo>
                    <a:pt x="2352675" y="1791284"/>
                  </a:lnTo>
                  <a:lnTo>
                    <a:pt x="2349665" y="1791284"/>
                  </a:lnTo>
                  <a:lnTo>
                    <a:pt x="2348242" y="1778584"/>
                  </a:lnTo>
                  <a:lnTo>
                    <a:pt x="2343734" y="1778584"/>
                  </a:lnTo>
                  <a:lnTo>
                    <a:pt x="2335149" y="1753184"/>
                  </a:lnTo>
                  <a:lnTo>
                    <a:pt x="2330615" y="1740484"/>
                  </a:lnTo>
                  <a:lnTo>
                    <a:pt x="2328430" y="1740484"/>
                  </a:lnTo>
                  <a:lnTo>
                    <a:pt x="2323477" y="1727784"/>
                  </a:lnTo>
                  <a:lnTo>
                    <a:pt x="2314270" y="1715084"/>
                  </a:lnTo>
                  <a:lnTo>
                    <a:pt x="2307958" y="1702384"/>
                  </a:lnTo>
                  <a:lnTo>
                    <a:pt x="2304872" y="1702384"/>
                  </a:lnTo>
                  <a:lnTo>
                    <a:pt x="2299728" y="1689684"/>
                  </a:lnTo>
                  <a:lnTo>
                    <a:pt x="2290229" y="1676984"/>
                  </a:lnTo>
                  <a:lnTo>
                    <a:pt x="2281872" y="1664284"/>
                  </a:lnTo>
                  <a:lnTo>
                    <a:pt x="2277795" y="1664284"/>
                  </a:lnTo>
                  <a:lnTo>
                    <a:pt x="2272665" y="1651584"/>
                  </a:lnTo>
                  <a:lnTo>
                    <a:pt x="2263203" y="1638884"/>
                  </a:lnTo>
                  <a:lnTo>
                    <a:pt x="2252548" y="1626184"/>
                  </a:lnTo>
                  <a:lnTo>
                    <a:pt x="2247417" y="1626184"/>
                  </a:lnTo>
                  <a:lnTo>
                    <a:pt x="2242515" y="1613484"/>
                  </a:lnTo>
                  <a:lnTo>
                    <a:pt x="2233371" y="1613484"/>
                  </a:lnTo>
                  <a:lnTo>
                    <a:pt x="2220137" y="1600784"/>
                  </a:lnTo>
                  <a:lnTo>
                    <a:pt x="2213953" y="1588084"/>
                  </a:lnTo>
                  <a:lnTo>
                    <a:pt x="2209444" y="1588084"/>
                  </a:lnTo>
                  <a:lnTo>
                    <a:pt x="2200922" y="1575384"/>
                  </a:lnTo>
                  <a:lnTo>
                    <a:pt x="2184819" y="1562684"/>
                  </a:lnTo>
                  <a:lnTo>
                    <a:pt x="2173681" y="1562684"/>
                  </a:lnTo>
                  <a:lnTo>
                    <a:pt x="2166010" y="1549984"/>
                  </a:lnTo>
                  <a:lnTo>
                    <a:pt x="2146668" y="1537284"/>
                  </a:lnTo>
                  <a:lnTo>
                    <a:pt x="2138654" y="1537284"/>
                  </a:lnTo>
                  <a:lnTo>
                    <a:pt x="2135416" y="1524584"/>
                  </a:lnTo>
                  <a:lnTo>
                    <a:pt x="2128837" y="1524584"/>
                  </a:lnTo>
                  <a:lnTo>
                    <a:pt x="2105647" y="1511884"/>
                  </a:lnTo>
                  <a:lnTo>
                    <a:pt x="2094839" y="1511884"/>
                  </a:lnTo>
                  <a:lnTo>
                    <a:pt x="2089569" y="1499184"/>
                  </a:lnTo>
                  <a:lnTo>
                    <a:pt x="2061362" y="1486484"/>
                  </a:lnTo>
                  <a:lnTo>
                    <a:pt x="2048395" y="1486484"/>
                  </a:lnTo>
                  <a:lnTo>
                    <a:pt x="2011616" y="1473784"/>
                  </a:lnTo>
                  <a:lnTo>
                    <a:pt x="2005482" y="1473784"/>
                  </a:lnTo>
                  <a:lnTo>
                    <a:pt x="1983435" y="1461084"/>
                  </a:lnTo>
                  <a:lnTo>
                    <a:pt x="1911591" y="1461084"/>
                  </a:lnTo>
                  <a:lnTo>
                    <a:pt x="1886216" y="1448384"/>
                  </a:lnTo>
                  <a:lnTo>
                    <a:pt x="2386698" y="1448384"/>
                  </a:lnTo>
                  <a:lnTo>
                    <a:pt x="2386698" y="1016584"/>
                  </a:lnTo>
                  <a:lnTo>
                    <a:pt x="2387257" y="1016584"/>
                  </a:lnTo>
                  <a:lnTo>
                    <a:pt x="2387257" y="508584"/>
                  </a:lnTo>
                  <a:close/>
                </a:path>
              </a:pathLst>
            </a:custGeom>
            <a:solidFill>
              <a:srgbClr val="FFFFFF"/>
            </a:solidFill>
          </p:spPr>
          <p:txBody>
            <a:bodyPr wrap="square" lIns="0" tIns="0" rIns="0" bIns="0" rtlCol="0"/>
            <a:lstStyle/>
            <a:p>
              <a:endParaRPr/>
            </a:p>
          </p:txBody>
        </p:sp>
      </p:grpSp>
      <p:pic>
        <p:nvPicPr>
          <p:cNvPr id="10" name="object 10"/>
          <p:cNvPicPr/>
          <p:nvPr/>
        </p:nvPicPr>
        <p:blipFill>
          <a:blip r:embed="rId4" cstate="print"/>
          <a:stretch>
            <a:fillRect/>
          </a:stretch>
        </p:blipFill>
        <p:spPr>
          <a:xfrm>
            <a:off x="300747" y="102870"/>
            <a:ext cx="1999538" cy="663371"/>
          </a:xfrm>
          <a:prstGeom prst="rect">
            <a:avLst/>
          </a:prstGeom>
        </p:spPr>
      </p:pic>
      <p:pic>
        <p:nvPicPr>
          <p:cNvPr id="11" name="object 11"/>
          <p:cNvPicPr/>
          <p:nvPr/>
        </p:nvPicPr>
        <p:blipFill>
          <a:blip r:embed="rId5" cstate="print"/>
          <a:stretch>
            <a:fillRect/>
          </a:stretch>
        </p:blipFill>
        <p:spPr>
          <a:xfrm>
            <a:off x="3727932" y="4347812"/>
            <a:ext cx="2205329" cy="838893"/>
          </a:xfrm>
          <a:prstGeom prst="rect">
            <a:avLst/>
          </a:prstGeom>
        </p:spPr>
      </p:pic>
      <p:sp>
        <p:nvSpPr>
          <p:cNvPr id="12" name="object 12"/>
          <p:cNvSpPr/>
          <p:nvPr/>
        </p:nvSpPr>
        <p:spPr>
          <a:xfrm>
            <a:off x="4461116" y="225920"/>
            <a:ext cx="6269355" cy="492759"/>
          </a:xfrm>
          <a:custGeom>
            <a:avLst/>
            <a:gdLst/>
            <a:ahLst/>
            <a:cxnLst/>
            <a:rect l="l" t="t" r="r" b="b"/>
            <a:pathLst>
              <a:path w="6269355" h="492759">
                <a:moveTo>
                  <a:pt x="6268796" y="0"/>
                </a:moveTo>
                <a:lnTo>
                  <a:pt x="0" y="0"/>
                </a:lnTo>
                <a:lnTo>
                  <a:pt x="0" y="492442"/>
                </a:lnTo>
                <a:lnTo>
                  <a:pt x="6268796" y="492442"/>
                </a:lnTo>
                <a:lnTo>
                  <a:pt x="6268796" y="0"/>
                </a:lnTo>
                <a:close/>
              </a:path>
            </a:pathLst>
          </a:custGeom>
          <a:solidFill>
            <a:srgbClr val="FEB813"/>
          </a:solidFill>
        </p:spPr>
        <p:txBody>
          <a:bodyPr wrap="square" lIns="0" tIns="0" rIns="0" bIns="0" rtlCol="0"/>
          <a:lstStyle/>
          <a:p>
            <a:endParaRPr/>
          </a:p>
        </p:txBody>
      </p:sp>
      <p:sp>
        <p:nvSpPr>
          <p:cNvPr id="13" name="object 13"/>
          <p:cNvSpPr txBox="1"/>
          <p:nvPr/>
        </p:nvSpPr>
        <p:spPr>
          <a:xfrm>
            <a:off x="5477116" y="10668"/>
            <a:ext cx="5688965" cy="2637790"/>
          </a:xfrm>
          <a:prstGeom prst="rect">
            <a:avLst/>
          </a:prstGeom>
        </p:spPr>
        <p:txBody>
          <a:bodyPr vert="horz" wrap="square" lIns="0" tIns="189230" rIns="0" bIns="0" rtlCol="0">
            <a:spAutoFit/>
          </a:bodyPr>
          <a:lstStyle/>
          <a:p>
            <a:pPr marL="12700">
              <a:lnSpc>
                <a:spcPct val="100000"/>
              </a:lnSpc>
              <a:spcBef>
                <a:spcPts val="1490"/>
              </a:spcBef>
            </a:pPr>
            <a:r>
              <a:rPr sz="3200" b="1" spc="135" dirty="0">
                <a:solidFill>
                  <a:srgbClr val="1D3166"/>
                </a:solidFill>
                <a:latin typeface="Tahoma"/>
                <a:cs typeface="Tahoma"/>
              </a:rPr>
              <a:t>TATA</a:t>
            </a:r>
            <a:r>
              <a:rPr sz="3200" b="1" spc="-90" dirty="0">
                <a:solidFill>
                  <a:srgbClr val="1D3166"/>
                </a:solidFill>
                <a:latin typeface="Tahoma"/>
                <a:cs typeface="Tahoma"/>
              </a:rPr>
              <a:t> </a:t>
            </a:r>
            <a:r>
              <a:rPr sz="3200" b="1" spc="185" dirty="0">
                <a:solidFill>
                  <a:srgbClr val="1D3166"/>
                </a:solidFill>
                <a:latin typeface="Tahoma"/>
                <a:cs typeface="Tahoma"/>
              </a:rPr>
              <a:t>CARA</a:t>
            </a:r>
            <a:endParaRPr sz="3200" dirty="0">
              <a:latin typeface="Tahoma"/>
              <a:cs typeface="Tahoma"/>
            </a:endParaRPr>
          </a:p>
          <a:p>
            <a:pPr marL="220345" marR="5080">
              <a:lnSpc>
                <a:spcPct val="101299"/>
              </a:lnSpc>
              <a:spcBef>
                <a:spcPts val="1345"/>
              </a:spcBef>
            </a:pPr>
            <a:r>
              <a:rPr sz="3200" spc="235" dirty="0">
                <a:solidFill>
                  <a:srgbClr val="FFFFFF"/>
                </a:solidFill>
                <a:latin typeface="Verdana"/>
                <a:cs typeface="Verdana"/>
              </a:rPr>
              <a:t>P</a:t>
            </a:r>
            <a:r>
              <a:rPr sz="3200" spc="240" dirty="0">
                <a:solidFill>
                  <a:srgbClr val="FFFFFF"/>
                </a:solidFill>
                <a:latin typeface="Verdana"/>
                <a:cs typeface="Verdana"/>
              </a:rPr>
              <a:t>E</a:t>
            </a:r>
            <a:r>
              <a:rPr sz="3200" spc="200" dirty="0">
                <a:solidFill>
                  <a:srgbClr val="FFFFFF"/>
                </a:solidFill>
                <a:latin typeface="Verdana"/>
                <a:cs typeface="Verdana"/>
              </a:rPr>
              <a:t>N</a:t>
            </a:r>
            <a:r>
              <a:rPr sz="3200" spc="50" dirty="0">
                <a:solidFill>
                  <a:srgbClr val="FFFFFF"/>
                </a:solidFill>
                <a:latin typeface="Verdana"/>
                <a:cs typeface="Verdana"/>
              </a:rPr>
              <a:t>GA</a:t>
            </a:r>
            <a:r>
              <a:rPr sz="3200" spc="385" dirty="0">
                <a:solidFill>
                  <a:srgbClr val="FFFFFF"/>
                </a:solidFill>
                <a:latin typeface="Verdana"/>
                <a:cs typeface="Verdana"/>
              </a:rPr>
              <a:t>W</a:t>
            </a:r>
            <a:r>
              <a:rPr sz="3200" spc="110" dirty="0">
                <a:solidFill>
                  <a:srgbClr val="FFFFFF"/>
                </a:solidFill>
                <a:latin typeface="Verdana"/>
                <a:cs typeface="Verdana"/>
              </a:rPr>
              <a:t>A</a:t>
            </a:r>
            <a:r>
              <a:rPr sz="3200" spc="-225" dirty="0">
                <a:solidFill>
                  <a:srgbClr val="FFFFFF"/>
                </a:solidFill>
                <a:latin typeface="Verdana"/>
                <a:cs typeface="Verdana"/>
              </a:rPr>
              <a:t>S</a:t>
            </a:r>
            <a:r>
              <a:rPr sz="3200" spc="110" dirty="0">
                <a:solidFill>
                  <a:srgbClr val="FFFFFF"/>
                </a:solidFill>
                <a:latin typeface="Verdana"/>
                <a:cs typeface="Verdana"/>
              </a:rPr>
              <a:t>A</a:t>
            </a:r>
            <a:r>
              <a:rPr sz="3200" spc="204" dirty="0">
                <a:solidFill>
                  <a:srgbClr val="FFFFFF"/>
                </a:solidFill>
                <a:latin typeface="Verdana"/>
                <a:cs typeface="Verdana"/>
              </a:rPr>
              <a:t>N</a:t>
            </a:r>
            <a:r>
              <a:rPr sz="3200" spc="-290" dirty="0">
                <a:solidFill>
                  <a:srgbClr val="FFFFFF"/>
                </a:solidFill>
                <a:latin typeface="Verdana"/>
                <a:cs typeface="Verdana"/>
              </a:rPr>
              <a:t> </a:t>
            </a:r>
            <a:r>
              <a:rPr sz="3200" spc="-10" dirty="0">
                <a:solidFill>
                  <a:srgbClr val="FFFFFF"/>
                </a:solidFill>
                <a:latin typeface="Verdana"/>
                <a:cs typeface="Verdana"/>
              </a:rPr>
              <a:t>T</a:t>
            </a:r>
            <a:r>
              <a:rPr sz="3200" spc="-15" dirty="0">
                <a:solidFill>
                  <a:srgbClr val="FFFFFF"/>
                </a:solidFill>
                <a:latin typeface="Verdana"/>
                <a:cs typeface="Verdana"/>
              </a:rPr>
              <a:t>E</a:t>
            </a:r>
            <a:r>
              <a:rPr sz="3200" spc="80" dirty="0">
                <a:solidFill>
                  <a:srgbClr val="FFFFFF"/>
                </a:solidFill>
                <a:latin typeface="Verdana"/>
                <a:cs typeface="Verdana"/>
              </a:rPr>
              <a:t>R</a:t>
            </a:r>
            <a:r>
              <a:rPr sz="3200" spc="-310" dirty="0">
                <a:solidFill>
                  <a:srgbClr val="FFFFFF"/>
                </a:solidFill>
                <a:latin typeface="Verdana"/>
                <a:cs typeface="Verdana"/>
              </a:rPr>
              <a:t>T</a:t>
            </a:r>
            <a:r>
              <a:rPr sz="3200" spc="-215" dirty="0">
                <a:solidFill>
                  <a:srgbClr val="FFFFFF"/>
                </a:solidFill>
                <a:latin typeface="Verdana"/>
                <a:cs typeface="Verdana"/>
              </a:rPr>
              <a:t>I</a:t>
            </a:r>
            <a:r>
              <a:rPr sz="3200" spc="145" dirty="0">
                <a:solidFill>
                  <a:srgbClr val="FFFFFF"/>
                </a:solidFill>
                <a:latin typeface="Verdana"/>
                <a:cs typeface="Verdana"/>
              </a:rPr>
              <a:t>B  </a:t>
            </a:r>
            <a:r>
              <a:rPr sz="3200" spc="-15" dirty="0">
                <a:solidFill>
                  <a:srgbClr val="FFFFFF"/>
                </a:solidFill>
                <a:latin typeface="Verdana"/>
                <a:cs typeface="Verdana"/>
              </a:rPr>
              <a:t>U</a:t>
            </a:r>
            <a:r>
              <a:rPr sz="3200" spc="-25" dirty="0">
                <a:solidFill>
                  <a:srgbClr val="FFFFFF"/>
                </a:solidFill>
                <a:latin typeface="Verdana"/>
                <a:cs typeface="Verdana"/>
              </a:rPr>
              <a:t>S</a:t>
            </a:r>
            <a:r>
              <a:rPr sz="3200" spc="110" dirty="0">
                <a:solidFill>
                  <a:srgbClr val="FFFFFF"/>
                </a:solidFill>
                <a:latin typeface="Verdana"/>
                <a:cs typeface="Verdana"/>
              </a:rPr>
              <a:t>A</a:t>
            </a:r>
            <a:r>
              <a:rPr sz="3200" spc="190" dirty="0">
                <a:solidFill>
                  <a:srgbClr val="FFFFFF"/>
                </a:solidFill>
                <a:latin typeface="Verdana"/>
                <a:cs typeface="Verdana"/>
              </a:rPr>
              <a:t>H</a:t>
            </a:r>
            <a:r>
              <a:rPr sz="3200" spc="105" dirty="0">
                <a:solidFill>
                  <a:srgbClr val="FFFFFF"/>
                </a:solidFill>
                <a:latin typeface="Verdana"/>
                <a:cs typeface="Verdana"/>
              </a:rPr>
              <a:t>A</a:t>
            </a:r>
            <a:r>
              <a:rPr sz="3200" spc="-285" dirty="0">
                <a:solidFill>
                  <a:srgbClr val="FFFFFF"/>
                </a:solidFill>
                <a:latin typeface="Verdana"/>
                <a:cs typeface="Verdana"/>
              </a:rPr>
              <a:t> </a:t>
            </a:r>
            <a:r>
              <a:rPr sz="3200" spc="140" dirty="0">
                <a:solidFill>
                  <a:srgbClr val="FFFFFF"/>
                </a:solidFill>
                <a:latin typeface="Verdana"/>
                <a:cs typeface="Verdana"/>
              </a:rPr>
              <a:t>J</a:t>
            </a:r>
            <a:r>
              <a:rPr sz="3200" spc="110" dirty="0">
                <a:solidFill>
                  <a:srgbClr val="FFFFFF"/>
                </a:solidFill>
                <a:latin typeface="Verdana"/>
                <a:cs typeface="Verdana"/>
              </a:rPr>
              <a:t>A</a:t>
            </a:r>
            <a:r>
              <a:rPr sz="3200" spc="-229" dirty="0">
                <a:solidFill>
                  <a:srgbClr val="FFFFFF"/>
                </a:solidFill>
                <a:latin typeface="Verdana"/>
                <a:cs typeface="Verdana"/>
              </a:rPr>
              <a:t>S</a:t>
            </a:r>
            <a:r>
              <a:rPr sz="3200" spc="105" dirty="0">
                <a:solidFill>
                  <a:srgbClr val="FFFFFF"/>
                </a:solidFill>
                <a:latin typeface="Verdana"/>
                <a:cs typeface="Verdana"/>
              </a:rPr>
              <a:t>A</a:t>
            </a:r>
            <a:r>
              <a:rPr sz="3200" spc="-285" dirty="0">
                <a:solidFill>
                  <a:srgbClr val="FFFFFF"/>
                </a:solidFill>
                <a:latin typeface="Verdana"/>
                <a:cs typeface="Verdana"/>
              </a:rPr>
              <a:t> </a:t>
            </a:r>
            <a:r>
              <a:rPr sz="3200" spc="55" dirty="0">
                <a:solidFill>
                  <a:srgbClr val="FFFFFF"/>
                </a:solidFill>
                <a:latin typeface="Verdana"/>
                <a:cs typeface="Verdana"/>
              </a:rPr>
              <a:t>K</a:t>
            </a:r>
            <a:r>
              <a:rPr sz="3200" spc="190" dirty="0">
                <a:solidFill>
                  <a:srgbClr val="FFFFFF"/>
                </a:solidFill>
                <a:latin typeface="Verdana"/>
                <a:cs typeface="Verdana"/>
              </a:rPr>
              <a:t>O</a:t>
            </a:r>
            <a:r>
              <a:rPr sz="3200" spc="175" dirty="0">
                <a:solidFill>
                  <a:srgbClr val="FFFFFF"/>
                </a:solidFill>
                <a:latin typeface="Verdana"/>
                <a:cs typeface="Verdana"/>
              </a:rPr>
              <a:t>N</a:t>
            </a:r>
            <a:r>
              <a:rPr sz="3200" spc="-229" dirty="0">
                <a:solidFill>
                  <a:srgbClr val="FFFFFF"/>
                </a:solidFill>
                <a:latin typeface="Verdana"/>
                <a:cs typeface="Verdana"/>
              </a:rPr>
              <a:t>S</a:t>
            </a:r>
            <a:r>
              <a:rPr sz="3200" spc="-140" dirty="0">
                <a:solidFill>
                  <a:srgbClr val="FFFFFF"/>
                </a:solidFill>
                <a:latin typeface="Verdana"/>
                <a:cs typeface="Verdana"/>
              </a:rPr>
              <a:t>T</a:t>
            </a:r>
            <a:r>
              <a:rPr sz="3200" spc="85" dirty="0">
                <a:solidFill>
                  <a:srgbClr val="FFFFFF"/>
                </a:solidFill>
                <a:latin typeface="Verdana"/>
                <a:cs typeface="Verdana"/>
              </a:rPr>
              <a:t>R</a:t>
            </a:r>
            <a:r>
              <a:rPr sz="3200" spc="125" dirty="0">
                <a:solidFill>
                  <a:srgbClr val="FFFFFF"/>
                </a:solidFill>
                <a:latin typeface="Verdana"/>
                <a:cs typeface="Verdana"/>
              </a:rPr>
              <a:t>UK</a:t>
            </a:r>
            <a:r>
              <a:rPr sz="3200" spc="-229" dirty="0">
                <a:solidFill>
                  <a:srgbClr val="FFFFFF"/>
                </a:solidFill>
                <a:latin typeface="Verdana"/>
                <a:cs typeface="Verdana"/>
              </a:rPr>
              <a:t>S</a:t>
            </a:r>
            <a:r>
              <a:rPr sz="3200" spc="-385" dirty="0">
                <a:solidFill>
                  <a:srgbClr val="FFFFFF"/>
                </a:solidFill>
                <a:latin typeface="Verdana"/>
                <a:cs typeface="Verdana"/>
              </a:rPr>
              <a:t>I</a:t>
            </a:r>
            <a:endParaRPr sz="3200" dirty="0">
              <a:latin typeface="Verdana"/>
              <a:cs typeface="Verdana"/>
            </a:endParaRPr>
          </a:p>
          <a:p>
            <a:pPr marL="220345">
              <a:lnSpc>
                <a:spcPct val="100000"/>
              </a:lnSpc>
              <a:spcBef>
                <a:spcPts val="2375"/>
              </a:spcBef>
            </a:pPr>
            <a:r>
              <a:rPr sz="3200" b="1" spc="85" dirty="0">
                <a:solidFill>
                  <a:srgbClr val="FFFFFF"/>
                </a:solidFill>
                <a:latin typeface="Tahoma"/>
                <a:cs typeface="Tahoma"/>
              </a:rPr>
              <a:t>R</a:t>
            </a:r>
            <a:r>
              <a:rPr sz="3200" b="1" spc="90" dirty="0">
                <a:solidFill>
                  <a:srgbClr val="FFFFFF"/>
                </a:solidFill>
                <a:latin typeface="Tahoma"/>
                <a:cs typeface="Tahoma"/>
              </a:rPr>
              <a:t>U</a:t>
            </a:r>
            <a:r>
              <a:rPr sz="3200" b="1" spc="-275" dirty="0">
                <a:solidFill>
                  <a:srgbClr val="FFFFFF"/>
                </a:solidFill>
                <a:latin typeface="Tahoma"/>
                <a:cs typeface="Tahoma"/>
              </a:rPr>
              <a:t>T</a:t>
            </a:r>
            <a:r>
              <a:rPr sz="3200" b="1" spc="-215" dirty="0">
                <a:solidFill>
                  <a:srgbClr val="FFFFFF"/>
                </a:solidFill>
                <a:latin typeface="Tahoma"/>
                <a:cs typeface="Tahoma"/>
              </a:rPr>
              <a:t>I</a:t>
            </a:r>
            <a:r>
              <a:rPr sz="3200" b="1" spc="120" dirty="0">
                <a:solidFill>
                  <a:srgbClr val="FFFFFF"/>
                </a:solidFill>
                <a:latin typeface="Tahoma"/>
                <a:cs typeface="Tahoma"/>
              </a:rPr>
              <a:t>N</a:t>
            </a:r>
            <a:r>
              <a:rPr sz="3200" b="1" spc="-40" dirty="0">
                <a:solidFill>
                  <a:srgbClr val="FFFFFF"/>
                </a:solidFill>
                <a:latin typeface="Tahoma"/>
                <a:cs typeface="Tahoma"/>
              </a:rPr>
              <a:t> </a:t>
            </a:r>
            <a:r>
              <a:rPr sz="3200" b="1" spc="-175" dirty="0">
                <a:solidFill>
                  <a:srgbClr val="FFFFFF"/>
                </a:solidFill>
                <a:latin typeface="Tahoma"/>
                <a:cs typeface="Tahoma"/>
              </a:rPr>
              <a:t>&amp;</a:t>
            </a:r>
            <a:r>
              <a:rPr sz="3200" b="1" spc="-45" dirty="0">
                <a:solidFill>
                  <a:srgbClr val="FFFFFF"/>
                </a:solidFill>
                <a:latin typeface="Tahoma"/>
                <a:cs typeface="Tahoma"/>
              </a:rPr>
              <a:t> </a:t>
            </a:r>
            <a:r>
              <a:rPr sz="3200" b="1" spc="-500" dirty="0">
                <a:solidFill>
                  <a:srgbClr val="FFFFFF"/>
                </a:solidFill>
                <a:latin typeface="Tahoma"/>
                <a:cs typeface="Tahoma"/>
              </a:rPr>
              <a:t>I</a:t>
            </a:r>
            <a:r>
              <a:rPr sz="3200" b="1" spc="120" dirty="0">
                <a:solidFill>
                  <a:srgbClr val="FFFFFF"/>
                </a:solidFill>
                <a:latin typeface="Tahoma"/>
                <a:cs typeface="Tahoma"/>
              </a:rPr>
              <a:t>N</a:t>
            </a:r>
            <a:r>
              <a:rPr sz="3200" b="1" spc="5" dirty="0">
                <a:solidFill>
                  <a:srgbClr val="FFFFFF"/>
                </a:solidFill>
                <a:latin typeface="Tahoma"/>
                <a:cs typeface="Tahoma"/>
              </a:rPr>
              <a:t>S</a:t>
            </a:r>
            <a:r>
              <a:rPr sz="3200" b="1" spc="-500" dirty="0">
                <a:solidFill>
                  <a:srgbClr val="FFFFFF"/>
                </a:solidFill>
                <a:latin typeface="Tahoma"/>
                <a:cs typeface="Tahoma"/>
              </a:rPr>
              <a:t>I</a:t>
            </a:r>
            <a:r>
              <a:rPr sz="3200" b="1" spc="204" dirty="0">
                <a:solidFill>
                  <a:srgbClr val="FFFFFF"/>
                </a:solidFill>
                <a:latin typeface="Tahoma"/>
                <a:cs typeface="Tahoma"/>
              </a:rPr>
              <a:t>D</a:t>
            </a:r>
            <a:r>
              <a:rPr sz="3200" b="1" spc="175" dirty="0">
                <a:solidFill>
                  <a:srgbClr val="FFFFFF"/>
                </a:solidFill>
                <a:latin typeface="Tahoma"/>
                <a:cs typeface="Tahoma"/>
              </a:rPr>
              <a:t>E</a:t>
            </a:r>
            <a:r>
              <a:rPr sz="3200" b="1" spc="120" dirty="0">
                <a:solidFill>
                  <a:srgbClr val="FFFFFF"/>
                </a:solidFill>
                <a:latin typeface="Tahoma"/>
                <a:cs typeface="Tahoma"/>
              </a:rPr>
              <a:t>NTAL</a:t>
            </a:r>
            <a:endParaRPr sz="3200" dirty="0">
              <a:latin typeface="Tahoma"/>
              <a:cs typeface="Tahoma"/>
            </a:endParaRPr>
          </a:p>
        </p:txBody>
      </p:sp>
    </p:spTree>
    <p:extLst>
      <p:ext uri="{BB962C8B-B14F-4D97-AF65-F5344CB8AC3E}">
        <p14:creationId xmlns:p14="http://schemas.microsoft.com/office/powerpoint/2010/main" val="3022892267"/>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9387840" cy="6857999"/>
          </a:xfrm>
          <a:prstGeom prst="rect">
            <a:avLst/>
          </a:prstGeom>
        </p:spPr>
      </p:pic>
      <p:sp>
        <p:nvSpPr>
          <p:cNvPr id="3" name="object 3"/>
          <p:cNvSpPr txBox="1"/>
          <p:nvPr/>
        </p:nvSpPr>
        <p:spPr>
          <a:xfrm>
            <a:off x="4944046" y="104140"/>
            <a:ext cx="7063740" cy="690245"/>
          </a:xfrm>
          <a:prstGeom prst="rect">
            <a:avLst/>
          </a:prstGeom>
        </p:spPr>
        <p:txBody>
          <a:bodyPr vert="horz" wrap="square" lIns="0" tIns="12700" rIns="0" bIns="0" rtlCol="0">
            <a:spAutoFit/>
          </a:bodyPr>
          <a:lstStyle/>
          <a:p>
            <a:pPr marL="12700">
              <a:lnSpc>
                <a:spcPts val="2615"/>
              </a:lnSpc>
              <a:spcBef>
                <a:spcPts val="100"/>
              </a:spcBef>
            </a:pP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270" dirty="0">
                <a:solidFill>
                  <a:srgbClr val="1D3166"/>
                </a:solidFill>
                <a:latin typeface="Verdana"/>
                <a:cs typeface="Verdana"/>
              </a:rPr>
              <a:t>W</a:t>
            </a:r>
            <a:r>
              <a:rPr sz="2200" spc="65" dirty="0">
                <a:solidFill>
                  <a:srgbClr val="1D3166"/>
                </a:solidFill>
                <a:latin typeface="Verdana"/>
                <a:cs typeface="Verdana"/>
              </a:rPr>
              <a:t>A</a:t>
            </a:r>
            <a:r>
              <a:rPr sz="2200" spc="-160" dirty="0">
                <a:solidFill>
                  <a:srgbClr val="1D3166"/>
                </a:solidFill>
                <a:latin typeface="Verdana"/>
                <a:cs typeface="Verdana"/>
              </a:rPr>
              <a:t>S</a:t>
            </a:r>
            <a:r>
              <a:rPr sz="2200" spc="65" dirty="0">
                <a:solidFill>
                  <a:srgbClr val="1D3166"/>
                </a:solidFill>
                <a:latin typeface="Verdana"/>
                <a:cs typeface="Verdana"/>
              </a:rPr>
              <a:t>A</a:t>
            </a:r>
            <a:r>
              <a:rPr sz="2200" spc="140" dirty="0">
                <a:solidFill>
                  <a:srgbClr val="1D3166"/>
                </a:solidFill>
                <a:latin typeface="Verdana"/>
                <a:cs typeface="Verdana"/>
              </a:rPr>
              <a:t>N</a:t>
            </a:r>
            <a:r>
              <a:rPr sz="2200" spc="-200" dirty="0">
                <a:solidFill>
                  <a:srgbClr val="1D3166"/>
                </a:solidFill>
                <a:latin typeface="Verdana"/>
                <a:cs typeface="Verdana"/>
              </a:rPr>
              <a:t> </a:t>
            </a:r>
            <a:r>
              <a:rPr sz="2200" spc="-100" dirty="0">
                <a:solidFill>
                  <a:srgbClr val="1D3166"/>
                </a:solidFill>
                <a:latin typeface="Verdana"/>
                <a:cs typeface="Verdana"/>
              </a:rPr>
              <a:t>T</a:t>
            </a:r>
            <a:r>
              <a:rPr sz="2200" spc="80" dirty="0">
                <a:solidFill>
                  <a:srgbClr val="1D3166"/>
                </a:solidFill>
                <a:latin typeface="Verdana"/>
                <a:cs typeface="Verdana"/>
              </a:rPr>
              <a:t>E</a:t>
            </a:r>
            <a:r>
              <a:rPr sz="2200" spc="55" dirty="0">
                <a:solidFill>
                  <a:srgbClr val="1D3166"/>
                </a:solidFill>
                <a:latin typeface="Verdana"/>
                <a:cs typeface="Verdana"/>
              </a:rPr>
              <a:t>R</a:t>
            </a:r>
            <a:r>
              <a:rPr sz="2200" spc="-100" dirty="0">
                <a:solidFill>
                  <a:srgbClr val="1D3166"/>
                </a:solidFill>
                <a:latin typeface="Verdana"/>
                <a:cs typeface="Verdana"/>
              </a:rPr>
              <a:t>T</a:t>
            </a:r>
            <a:r>
              <a:rPr sz="2200" spc="-270" dirty="0">
                <a:solidFill>
                  <a:srgbClr val="1D3166"/>
                </a:solidFill>
                <a:latin typeface="Verdana"/>
                <a:cs typeface="Verdana"/>
              </a:rPr>
              <a:t>I</a:t>
            </a:r>
            <a:r>
              <a:rPr sz="2200" spc="150" dirty="0">
                <a:solidFill>
                  <a:srgbClr val="1D3166"/>
                </a:solidFill>
                <a:latin typeface="Verdana"/>
                <a:cs typeface="Verdana"/>
              </a:rPr>
              <a:t>B</a:t>
            </a:r>
            <a:r>
              <a:rPr sz="2200" spc="-195" dirty="0">
                <a:solidFill>
                  <a:srgbClr val="1D3166"/>
                </a:solidFill>
                <a:latin typeface="Verdana"/>
                <a:cs typeface="Verdana"/>
              </a:rPr>
              <a:t> </a:t>
            </a:r>
            <a:r>
              <a:rPr sz="2200" spc="-15" dirty="0">
                <a:solidFill>
                  <a:srgbClr val="1D3166"/>
                </a:solidFill>
                <a:latin typeface="Verdana"/>
                <a:cs typeface="Verdana"/>
              </a:rPr>
              <a:t>US</a:t>
            </a:r>
            <a:r>
              <a:rPr sz="2200" spc="65" dirty="0">
                <a:solidFill>
                  <a:srgbClr val="1D3166"/>
                </a:solidFill>
                <a:latin typeface="Verdana"/>
                <a:cs typeface="Verdana"/>
              </a:rPr>
              <a:t>A</a:t>
            </a:r>
            <a:r>
              <a:rPr sz="2200" spc="130" dirty="0">
                <a:solidFill>
                  <a:srgbClr val="1D3166"/>
                </a:solidFill>
                <a:latin typeface="Verdana"/>
                <a:cs typeface="Verdana"/>
              </a:rPr>
              <a:t>H</a:t>
            </a:r>
            <a:r>
              <a:rPr sz="2200" spc="70" dirty="0">
                <a:solidFill>
                  <a:srgbClr val="1D3166"/>
                </a:solidFill>
                <a:latin typeface="Verdana"/>
                <a:cs typeface="Verdana"/>
              </a:rPr>
              <a:t>A</a:t>
            </a:r>
            <a:r>
              <a:rPr sz="2200" spc="-200" dirty="0">
                <a:solidFill>
                  <a:srgbClr val="1D3166"/>
                </a:solidFill>
                <a:latin typeface="Verdana"/>
                <a:cs typeface="Verdana"/>
              </a:rPr>
              <a:t> </a:t>
            </a:r>
            <a:r>
              <a:rPr sz="2200" spc="95" dirty="0">
                <a:solidFill>
                  <a:srgbClr val="1D3166"/>
                </a:solidFill>
                <a:latin typeface="Verdana"/>
                <a:cs typeface="Verdana"/>
              </a:rPr>
              <a:t>J</a:t>
            </a:r>
            <a:r>
              <a:rPr sz="2200" spc="65" dirty="0">
                <a:solidFill>
                  <a:srgbClr val="1D3166"/>
                </a:solidFill>
                <a:latin typeface="Verdana"/>
                <a:cs typeface="Verdana"/>
              </a:rPr>
              <a:t>A</a:t>
            </a:r>
            <a:r>
              <a:rPr sz="2200" spc="-160" dirty="0">
                <a:solidFill>
                  <a:srgbClr val="1D3166"/>
                </a:solidFill>
                <a:latin typeface="Verdana"/>
                <a:cs typeface="Verdana"/>
              </a:rPr>
              <a:t>S</a:t>
            </a:r>
            <a:r>
              <a:rPr sz="2200" spc="70" dirty="0">
                <a:solidFill>
                  <a:srgbClr val="1D3166"/>
                </a:solidFill>
                <a:latin typeface="Verdana"/>
                <a:cs typeface="Verdana"/>
              </a:rPr>
              <a:t>A</a:t>
            </a:r>
            <a:r>
              <a:rPr sz="2200" spc="-200" dirty="0">
                <a:solidFill>
                  <a:srgbClr val="1D3166"/>
                </a:solidFill>
                <a:latin typeface="Verdana"/>
                <a:cs typeface="Verdana"/>
              </a:rPr>
              <a:t> </a:t>
            </a:r>
            <a:r>
              <a:rPr sz="2200" spc="30" dirty="0">
                <a:solidFill>
                  <a:srgbClr val="1D3166"/>
                </a:solidFill>
                <a:latin typeface="Verdana"/>
                <a:cs typeface="Verdana"/>
              </a:rPr>
              <a:t>K</a:t>
            </a:r>
            <a:r>
              <a:rPr sz="2200" spc="110" dirty="0">
                <a:solidFill>
                  <a:srgbClr val="1D3166"/>
                </a:solidFill>
                <a:latin typeface="Verdana"/>
                <a:cs typeface="Verdana"/>
              </a:rPr>
              <a:t>O</a:t>
            </a:r>
            <a:r>
              <a:rPr sz="2200" spc="135" dirty="0">
                <a:solidFill>
                  <a:srgbClr val="1D3166"/>
                </a:solidFill>
                <a:latin typeface="Verdana"/>
                <a:cs typeface="Verdana"/>
              </a:rPr>
              <a:t>N</a:t>
            </a:r>
            <a:r>
              <a:rPr sz="2200" spc="-160" dirty="0">
                <a:solidFill>
                  <a:srgbClr val="1D3166"/>
                </a:solidFill>
                <a:latin typeface="Verdana"/>
                <a:cs typeface="Verdana"/>
              </a:rPr>
              <a:t>S</a:t>
            </a:r>
            <a:r>
              <a:rPr sz="2200" spc="-100" dirty="0">
                <a:solidFill>
                  <a:srgbClr val="1D3166"/>
                </a:solidFill>
                <a:latin typeface="Verdana"/>
                <a:cs typeface="Verdana"/>
              </a:rPr>
              <a:t>T</a:t>
            </a:r>
            <a:r>
              <a:rPr sz="2200" spc="55" dirty="0">
                <a:solidFill>
                  <a:srgbClr val="1D3166"/>
                </a:solidFill>
                <a:latin typeface="Verdana"/>
                <a:cs typeface="Verdana"/>
              </a:rPr>
              <a:t>R</a:t>
            </a:r>
            <a:r>
              <a:rPr sz="2200" spc="80" dirty="0">
                <a:solidFill>
                  <a:srgbClr val="1D3166"/>
                </a:solidFill>
                <a:latin typeface="Verdana"/>
                <a:cs typeface="Verdana"/>
              </a:rPr>
              <a:t>UK</a:t>
            </a:r>
            <a:r>
              <a:rPr sz="2200" spc="-160" dirty="0">
                <a:solidFill>
                  <a:srgbClr val="1D3166"/>
                </a:solidFill>
                <a:latin typeface="Verdana"/>
                <a:cs typeface="Verdana"/>
              </a:rPr>
              <a:t>S</a:t>
            </a:r>
            <a:r>
              <a:rPr sz="2200" spc="-265" dirty="0">
                <a:solidFill>
                  <a:srgbClr val="1D3166"/>
                </a:solidFill>
                <a:latin typeface="Verdana"/>
                <a:cs typeface="Verdana"/>
              </a:rPr>
              <a:t>I</a:t>
            </a:r>
            <a:endParaRPr sz="2200">
              <a:latin typeface="Verdana"/>
              <a:cs typeface="Verdana"/>
            </a:endParaRPr>
          </a:p>
          <a:p>
            <a:pPr marL="3517265">
              <a:lnSpc>
                <a:spcPts val="2615"/>
              </a:lnSpc>
            </a:pPr>
            <a:r>
              <a:rPr sz="2200" b="1" spc="-25" dirty="0">
                <a:solidFill>
                  <a:srgbClr val="1D3166"/>
                </a:solidFill>
                <a:latin typeface="Tahoma"/>
                <a:cs typeface="Tahoma"/>
              </a:rPr>
              <a:t>RUTIN</a:t>
            </a:r>
            <a:r>
              <a:rPr sz="2200" b="1" spc="-70" dirty="0">
                <a:solidFill>
                  <a:srgbClr val="1D3166"/>
                </a:solidFill>
                <a:latin typeface="Tahoma"/>
                <a:cs typeface="Tahoma"/>
              </a:rPr>
              <a:t> </a:t>
            </a:r>
            <a:r>
              <a:rPr sz="2200" b="1" spc="135" dirty="0">
                <a:solidFill>
                  <a:srgbClr val="1D3166"/>
                </a:solidFill>
                <a:latin typeface="Tahoma"/>
                <a:cs typeface="Tahoma"/>
              </a:rPr>
              <a:t>DAN</a:t>
            </a:r>
            <a:r>
              <a:rPr sz="2200" b="1" spc="-70" dirty="0">
                <a:solidFill>
                  <a:srgbClr val="1D3166"/>
                </a:solidFill>
                <a:latin typeface="Tahoma"/>
                <a:cs typeface="Tahoma"/>
              </a:rPr>
              <a:t> </a:t>
            </a:r>
            <a:r>
              <a:rPr sz="2200" b="1" dirty="0">
                <a:solidFill>
                  <a:srgbClr val="1D3166"/>
                </a:solidFill>
                <a:latin typeface="Tahoma"/>
                <a:cs typeface="Tahoma"/>
              </a:rPr>
              <a:t>INSIDENTAL</a:t>
            </a:r>
            <a:endParaRPr sz="2200">
              <a:latin typeface="Tahoma"/>
              <a:cs typeface="Tahoma"/>
            </a:endParaRPr>
          </a:p>
        </p:txBody>
      </p:sp>
      <p:graphicFrame>
        <p:nvGraphicFramePr>
          <p:cNvPr id="4" name="object 4"/>
          <p:cNvGraphicFramePr>
            <a:graphicFrameLocks noGrp="1"/>
          </p:cNvGraphicFramePr>
          <p:nvPr/>
        </p:nvGraphicFramePr>
        <p:xfrm>
          <a:off x="259876" y="902842"/>
          <a:ext cx="11659868" cy="5465841"/>
        </p:xfrm>
        <a:graphic>
          <a:graphicData uri="http://schemas.openxmlformats.org/drawingml/2006/table">
            <a:tbl>
              <a:tblPr firstRow="1" bandRow="1">
                <a:tableStyleId>{2D5ABB26-0587-4C30-8999-92F81FD0307C}</a:tableStyleId>
              </a:tblPr>
              <a:tblGrid>
                <a:gridCol w="308610">
                  <a:extLst>
                    <a:ext uri="{9D8B030D-6E8A-4147-A177-3AD203B41FA5}">
                      <a16:colId xmlns:a16="http://schemas.microsoft.com/office/drawing/2014/main" val="20000"/>
                    </a:ext>
                  </a:extLst>
                </a:gridCol>
                <a:gridCol w="1723389">
                  <a:extLst>
                    <a:ext uri="{9D8B030D-6E8A-4147-A177-3AD203B41FA5}">
                      <a16:colId xmlns:a16="http://schemas.microsoft.com/office/drawing/2014/main" val="20001"/>
                    </a:ext>
                  </a:extLst>
                </a:gridCol>
                <a:gridCol w="2864485">
                  <a:extLst>
                    <a:ext uri="{9D8B030D-6E8A-4147-A177-3AD203B41FA5}">
                      <a16:colId xmlns:a16="http://schemas.microsoft.com/office/drawing/2014/main" val="20002"/>
                    </a:ext>
                  </a:extLst>
                </a:gridCol>
                <a:gridCol w="2576830">
                  <a:extLst>
                    <a:ext uri="{9D8B030D-6E8A-4147-A177-3AD203B41FA5}">
                      <a16:colId xmlns:a16="http://schemas.microsoft.com/office/drawing/2014/main" val="20003"/>
                    </a:ext>
                  </a:extLst>
                </a:gridCol>
                <a:gridCol w="4186554">
                  <a:extLst>
                    <a:ext uri="{9D8B030D-6E8A-4147-A177-3AD203B41FA5}">
                      <a16:colId xmlns:a16="http://schemas.microsoft.com/office/drawing/2014/main" val="20004"/>
                    </a:ext>
                  </a:extLst>
                </a:gridCol>
              </a:tblGrid>
              <a:tr h="431936">
                <a:tc gridSpan="2">
                  <a:txBody>
                    <a:bodyPr/>
                    <a:lstStyle/>
                    <a:p>
                      <a:pPr marL="644525">
                        <a:lnSpc>
                          <a:spcPts val="1614"/>
                        </a:lnSpc>
                      </a:pPr>
                      <a:r>
                        <a:rPr sz="1400" spc="40" dirty="0">
                          <a:solidFill>
                            <a:srgbClr val="FFFFFF"/>
                          </a:solidFill>
                          <a:latin typeface="Verdana"/>
                          <a:cs typeface="Verdana"/>
                        </a:rPr>
                        <a:t>Lingkup</a:t>
                      </a:r>
                      <a:endParaRPr sz="14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marL="426084">
                        <a:lnSpc>
                          <a:spcPts val="1614"/>
                        </a:lnSpc>
                      </a:pPr>
                      <a:r>
                        <a:rPr sz="1400" dirty="0">
                          <a:solidFill>
                            <a:srgbClr val="FFFFFF"/>
                          </a:solidFill>
                          <a:latin typeface="Verdana"/>
                          <a:cs typeface="Verdana"/>
                        </a:rPr>
                        <a:t>Ind</a:t>
                      </a:r>
                      <a:r>
                        <a:rPr sz="1400" spc="-5" dirty="0">
                          <a:solidFill>
                            <a:srgbClr val="FFFFFF"/>
                          </a:solidFill>
                          <a:latin typeface="Verdana"/>
                          <a:cs typeface="Verdana"/>
                        </a:rPr>
                        <a:t>ika</a:t>
                      </a:r>
                      <a:r>
                        <a:rPr sz="1400" spc="-10" dirty="0">
                          <a:solidFill>
                            <a:srgbClr val="FFFFFF"/>
                          </a:solidFill>
                          <a:latin typeface="Verdana"/>
                          <a:cs typeface="Verdana"/>
                        </a:rPr>
                        <a:t>t</a:t>
                      </a:r>
                      <a:r>
                        <a:rPr sz="1400" spc="-5" dirty="0">
                          <a:solidFill>
                            <a:srgbClr val="FFFFFF"/>
                          </a:solidFill>
                          <a:latin typeface="Verdana"/>
                          <a:cs typeface="Verdana"/>
                        </a:rPr>
                        <a:t>o</a:t>
                      </a:r>
                      <a:r>
                        <a:rPr sz="1400" dirty="0">
                          <a:solidFill>
                            <a:srgbClr val="FFFFFF"/>
                          </a:solidFill>
                          <a:latin typeface="Verdana"/>
                          <a:cs typeface="Verdana"/>
                        </a:rPr>
                        <a:t>r</a:t>
                      </a:r>
                      <a:r>
                        <a:rPr sz="1400" spc="-130" dirty="0">
                          <a:solidFill>
                            <a:srgbClr val="FFFFFF"/>
                          </a:solidFill>
                          <a:latin typeface="Verdana"/>
                          <a:cs typeface="Verdana"/>
                        </a:rPr>
                        <a:t> </a:t>
                      </a:r>
                      <a:r>
                        <a:rPr sz="1400" spc="-10" dirty="0">
                          <a:solidFill>
                            <a:srgbClr val="FFFFFF"/>
                          </a:solidFill>
                          <a:latin typeface="Verdana"/>
                          <a:cs typeface="Verdana"/>
                        </a:rPr>
                        <a:t>P</a:t>
                      </a:r>
                      <a:r>
                        <a:rPr sz="1400" dirty="0">
                          <a:solidFill>
                            <a:srgbClr val="FFFFFF"/>
                          </a:solidFill>
                          <a:latin typeface="Verdana"/>
                          <a:cs typeface="Verdana"/>
                        </a:rPr>
                        <a:t>eng</a:t>
                      </a:r>
                      <a:r>
                        <a:rPr sz="1400" spc="-5" dirty="0">
                          <a:solidFill>
                            <a:srgbClr val="FFFFFF"/>
                          </a:solidFill>
                          <a:latin typeface="Verdana"/>
                          <a:cs typeface="Verdana"/>
                        </a:rPr>
                        <a:t>a</a:t>
                      </a:r>
                      <a:r>
                        <a:rPr sz="1400" spc="-10" dirty="0">
                          <a:solidFill>
                            <a:srgbClr val="FFFFFF"/>
                          </a:solidFill>
                          <a:latin typeface="Verdana"/>
                          <a:cs typeface="Verdana"/>
                        </a:rPr>
                        <a:t>w</a:t>
                      </a:r>
                      <a:r>
                        <a:rPr sz="1400" spc="-5" dirty="0">
                          <a:solidFill>
                            <a:srgbClr val="FFFFFF"/>
                          </a:solidFill>
                          <a:latin typeface="Verdana"/>
                          <a:cs typeface="Verdana"/>
                        </a:rPr>
                        <a:t>a</a:t>
                      </a:r>
                      <a:r>
                        <a:rPr sz="1400" dirty="0">
                          <a:solidFill>
                            <a:srgbClr val="FFFFFF"/>
                          </a:solidFill>
                          <a:latin typeface="Verdana"/>
                          <a:cs typeface="Verdana"/>
                        </a:rPr>
                        <a:t>s</a:t>
                      </a:r>
                      <a:r>
                        <a:rPr sz="1400" spc="-5" dirty="0">
                          <a:solidFill>
                            <a:srgbClr val="FFFFFF"/>
                          </a:solidFill>
                          <a:latin typeface="Verdana"/>
                          <a:cs typeface="Verdana"/>
                        </a:rPr>
                        <a:t>a</a:t>
                      </a:r>
                      <a:r>
                        <a:rPr sz="1400" dirty="0">
                          <a:solidFill>
                            <a:srgbClr val="FFFFFF"/>
                          </a:solidFill>
                          <a:latin typeface="Verdana"/>
                          <a:cs typeface="Verdana"/>
                        </a:rPr>
                        <a:t>n</a:t>
                      </a:r>
                      <a:endParaRPr sz="14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marL="613410">
                        <a:lnSpc>
                          <a:spcPts val="1614"/>
                        </a:lnSpc>
                      </a:pPr>
                      <a:r>
                        <a:rPr sz="1400" spc="-5" dirty="0">
                          <a:solidFill>
                            <a:srgbClr val="FFFFFF"/>
                          </a:solidFill>
                          <a:latin typeface="Verdana"/>
                          <a:cs typeface="Verdana"/>
                        </a:rPr>
                        <a:t>Ya</a:t>
                      </a:r>
                      <a:r>
                        <a:rPr sz="1400" dirty="0">
                          <a:solidFill>
                            <a:srgbClr val="FFFFFF"/>
                          </a:solidFill>
                          <a:latin typeface="Verdana"/>
                          <a:cs typeface="Verdana"/>
                        </a:rPr>
                        <a:t>ng</a:t>
                      </a:r>
                      <a:r>
                        <a:rPr sz="1400" spc="-130" dirty="0">
                          <a:solidFill>
                            <a:srgbClr val="FFFFFF"/>
                          </a:solidFill>
                          <a:latin typeface="Verdana"/>
                          <a:cs typeface="Verdana"/>
                        </a:rPr>
                        <a:t> </a:t>
                      </a:r>
                      <a:r>
                        <a:rPr sz="1400" spc="5" dirty="0">
                          <a:solidFill>
                            <a:srgbClr val="FFFFFF"/>
                          </a:solidFill>
                          <a:latin typeface="Verdana"/>
                          <a:cs typeface="Verdana"/>
                        </a:rPr>
                        <a:t>D</a:t>
                      </a:r>
                      <a:r>
                        <a:rPr sz="1400" spc="-5" dirty="0">
                          <a:solidFill>
                            <a:srgbClr val="FFFFFF"/>
                          </a:solidFill>
                          <a:latin typeface="Verdana"/>
                          <a:cs typeface="Verdana"/>
                        </a:rPr>
                        <a:t>i</a:t>
                      </a:r>
                      <a:r>
                        <a:rPr sz="1400" dirty="0">
                          <a:solidFill>
                            <a:srgbClr val="FFFFFF"/>
                          </a:solidFill>
                          <a:latin typeface="Verdana"/>
                          <a:cs typeface="Verdana"/>
                        </a:rPr>
                        <a:t>per</a:t>
                      </a:r>
                      <a:r>
                        <a:rPr sz="1400" spc="-5" dirty="0">
                          <a:solidFill>
                            <a:srgbClr val="FFFFFF"/>
                          </a:solidFill>
                          <a:latin typeface="Verdana"/>
                          <a:cs typeface="Verdana"/>
                        </a:rPr>
                        <a:t>ik</a:t>
                      </a:r>
                      <a:r>
                        <a:rPr sz="1400" dirty="0">
                          <a:solidFill>
                            <a:srgbClr val="FFFFFF"/>
                          </a:solidFill>
                          <a:latin typeface="Verdana"/>
                          <a:cs typeface="Verdana"/>
                        </a:rPr>
                        <a:t>sa</a:t>
                      </a:r>
                      <a:endParaRPr sz="14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gn="ctr">
                        <a:lnSpc>
                          <a:spcPts val="1614"/>
                        </a:lnSpc>
                      </a:pPr>
                      <a:r>
                        <a:rPr sz="1400" spc="5" dirty="0">
                          <a:solidFill>
                            <a:srgbClr val="FFFFFF"/>
                          </a:solidFill>
                          <a:latin typeface="Verdana"/>
                          <a:cs typeface="Verdana"/>
                        </a:rPr>
                        <a:t>C</a:t>
                      </a:r>
                      <a:r>
                        <a:rPr sz="1400" spc="-5" dirty="0">
                          <a:solidFill>
                            <a:srgbClr val="FFFFFF"/>
                          </a:solidFill>
                          <a:latin typeface="Verdana"/>
                          <a:cs typeface="Verdana"/>
                        </a:rPr>
                        <a:t>a</a:t>
                      </a:r>
                      <a:r>
                        <a:rPr sz="1400" dirty="0">
                          <a:solidFill>
                            <a:srgbClr val="FFFFFF"/>
                          </a:solidFill>
                          <a:latin typeface="Verdana"/>
                          <a:cs typeface="Verdana"/>
                        </a:rPr>
                        <a:t>ra</a:t>
                      </a:r>
                      <a:r>
                        <a:rPr sz="1400" spc="-135" dirty="0">
                          <a:solidFill>
                            <a:srgbClr val="FFFFFF"/>
                          </a:solidFill>
                          <a:latin typeface="Verdana"/>
                          <a:cs typeface="Verdana"/>
                        </a:rPr>
                        <a:t> </a:t>
                      </a:r>
                      <a:r>
                        <a:rPr sz="1400" spc="-10" dirty="0">
                          <a:solidFill>
                            <a:srgbClr val="FFFFFF"/>
                          </a:solidFill>
                          <a:latin typeface="Verdana"/>
                          <a:cs typeface="Verdana"/>
                        </a:rPr>
                        <a:t>P</a:t>
                      </a:r>
                      <a:r>
                        <a:rPr sz="1400" dirty="0">
                          <a:solidFill>
                            <a:srgbClr val="FFFFFF"/>
                          </a:solidFill>
                          <a:latin typeface="Verdana"/>
                          <a:cs typeface="Verdana"/>
                        </a:rPr>
                        <a:t>emer</a:t>
                      </a:r>
                      <a:r>
                        <a:rPr sz="1400" spc="-5" dirty="0">
                          <a:solidFill>
                            <a:srgbClr val="FFFFFF"/>
                          </a:solidFill>
                          <a:latin typeface="Verdana"/>
                          <a:cs typeface="Verdana"/>
                        </a:rPr>
                        <a:t>ik</a:t>
                      </a:r>
                      <a:r>
                        <a:rPr sz="1400" dirty="0">
                          <a:solidFill>
                            <a:srgbClr val="FFFFFF"/>
                          </a:solidFill>
                          <a:latin typeface="Verdana"/>
                          <a:cs typeface="Verdana"/>
                        </a:rPr>
                        <a:t>s</a:t>
                      </a:r>
                      <a:r>
                        <a:rPr sz="1400" spc="-5" dirty="0">
                          <a:solidFill>
                            <a:srgbClr val="FFFFFF"/>
                          </a:solidFill>
                          <a:latin typeface="Verdana"/>
                          <a:cs typeface="Verdana"/>
                        </a:rPr>
                        <a:t>aa</a:t>
                      </a:r>
                      <a:r>
                        <a:rPr sz="1400" dirty="0">
                          <a:solidFill>
                            <a:srgbClr val="FFFFFF"/>
                          </a:solidFill>
                          <a:latin typeface="Verdana"/>
                          <a:cs typeface="Verdana"/>
                        </a:rPr>
                        <a:t>n</a:t>
                      </a:r>
                      <a:endParaRPr sz="14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2352175">
                <a:tc>
                  <a:txBody>
                    <a:bodyPr/>
                    <a:lstStyle/>
                    <a:p>
                      <a:pPr marL="5080">
                        <a:lnSpc>
                          <a:spcPct val="100000"/>
                        </a:lnSpc>
                        <a:spcBef>
                          <a:spcPts val="35"/>
                        </a:spcBef>
                      </a:pPr>
                      <a:r>
                        <a:rPr sz="1500" spc="-125" dirty="0">
                          <a:latin typeface="Verdana"/>
                          <a:cs typeface="Verdana"/>
                        </a:rPr>
                        <a:t>a.</a:t>
                      </a:r>
                      <a:endParaRPr sz="1500">
                        <a:latin typeface="Verdana"/>
                        <a:cs typeface="Verdana"/>
                      </a:endParaRPr>
                    </a:p>
                  </a:txBody>
                  <a:tcPr marL="0" marR="0" marT="444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5080" marR="65405">
                        <a:lnSpc>
                          <a:spcPct val="99600"/>
                        </a:lnSpc>
                        <a:spcBef>
                          <a:spcPts val="45"/>
                        </a:spcBef>
                      </a:pPr>
                      <a:r>
                        <a:rPr sz="1400" spc="55" dirty="0">
                          <a:latin typeface="Verdana"/>
                          <a:cs typeface="Verdana"/>
                        </a:rPr>
                        <a:t>Pemenuhan </a:t>
                      </a:r>
                      <a:r>
                        <a:rPr sz="1400" spc="6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rsy</a:t>
                      </a:r>
                      <a:r>
                        <a:rPr sz="1400" spc="-5" dirty="0">
                          <a:latin typeface="Verdana"/>
                          <a:cs typeface="Verdana"/>
                        </a:rPr>
                        <a:t>a</a:t>
                      </a:r>
                      <a:r>
                        <a:rPr sz="1400" dirty="0">
                          <a:latin typeface="Verdana"/>
                          <a:cs typeface="Verdana"/>
                        </a:rPr>
                        <a:t>r</a:t>
                      </a:r>
                      <a:r>
                        <a:rPr sz="1400" spc="-5" dirty="0">
                          <a:latin typeface="Verdana"/>
                          <a:cs typeface="Verdana"/>
                        </a:rPr>
                        <a:t>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u</a:t>
                      </a:r>
                      <a:r>
                        <a:rPr sz="1400" dirty="0">
                          <a:latin typeface="Verdana"/>
                          <a:cs typeface="Verdana"/>
                        </a:rPr>
                        <a:t>s</a:t>
                      </a:r>
                      <a:r>
                        <a:rPr sz="1400" spc="-5" dirty="0">
                          <a:latin typeface="Verdana"/>
                          <a:cs typeface="Verdana"/>
                        </a:rPr>
                        <a:t>a</a:t>
                      </a:r>
                      <a:r>
                        <a:rPr sz="1400" dirty="0">
                          <a:latin typeface="Verdana"/>
                          <a:cs typeface="Verdana"/>
                        </a:rPr>
                        <a:t>ha  r</a:t>
                      </a:r>
                      <a:r>
                        <a:rPr sz="1400" spc="-5" dirty="0">
                          <a:latin typeface="Verdana"/>
                          <a:cs typeface="Verdana"/>
                        </a:rPr>
                        <a:t>a</a:t>
                      </a:r>
                      <a:r>
                        <a:rPr sz="1400" dirty="0">
                          <a:latin typeface="Verdana"/>
                          <a:cs typeface="Verdana"/>
                        </a:rPr>
                        <a:t>n</a:t>
                      </a:r>
                      <a:r>
                        <a:rPr sz="1400" spc="-10" dirty="0">
                          <a:latin typeface="Verdana"/>
                          <a:cs typeface="Verdana"/>
                        </a:rPr>
                        <a:t>t</a:t>
                      </a:r>
                      <a:r>
                        <a:rPr sz="1400" spc="-5" dirty="0">
                          <a:latin typeface="Verdana"/>
                          <a:cs typeface="Verdana"/>
                        </a:rPr>
                        <a:t>a</a:t>
                      </a:r>
                      <a:r>
                        <a:rPr sz="1400" dirty="0">
                          <a:latin typeface="Verdana"/>
                          <a:cs typeface="Verdana"/>
                        </a:rPr>
                        <a:t>i</a:t>
                      </a:r>
                      <a:r>
                        <a:rPr sz="1400" spc="-135" dirty="0">
                          <a:latin typeface="Verdana"/>
                          <a:cs typeface="Verdana"/>
                        </a:rPr>
                        <a:t> </a:t>
                      </a:r>
                      <a:r>
                        <a:rPr sz="1400" dirty="0">
                          <a:latin typeface="Verdana"/>
                          <a:cs typeface="Verdana"/>
                        </a:rPr>
                        <a:t>p</a:t>
                      </a:r>
                      <a:r>
                        <a:rPr sz="1400" spc="-5" dirty="0">
                          <a:latin typeface="Verdana"/>
                          <a:cs typeface="Verdana"/>
                        </a:rPr>
                        <a:t>a</a:t>
                      </a:r>
                      <a:r>
                        <a:rPr sz="1400" dirty="0">
                          <a:latin typeface="Verdana"/>
                          <a:cs typeface="Verdana"/>
                        </a:rPr>
                        <a:t>s</a:t>
                      </a:r>
                      <a:r>
                        <a:rPr sz="1400" spc="-5" dirty="0">
                          <a:latin typeface="Verdana"/>
                          <a:cs typeface="Verdana"/>
                        </a:rPr>
                        <a:t>o</a:t>
                      </a:r>
                      <a:r>
                        <a:rPr sz="1400" dirty="0">
                          <a:latin typeface="Verdana"/>
                          <a:cs typeface="Verdana"/>
                        </a:rPr>
                        <a:t>k  s</a:t>
                      </a:r>
                      <a:r>
                        <a:rPr sz="1400" spc="-10" dirty="0">
                          <a:latin typeface="Verdana"/>
                          <a:cs typeface="Verdana"/>
                        </a:rPr>
                        <a:t>u</a:t>
                      </a:r>
                      <a:r>
                        <a:rPr sz="1400" dirty="0">
                          <a:latin typeface="Verdana"/>
                          <a:cs typeface="Verdana"/>
                        </a:rPr>
                        <a:t>mber</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ya  konstruksi</a:t>
                      </a:r>
                      <a:endParaRPr sz="14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5080" marR="259079">
                        <a:lnSpc>
                          <a:spcPct val="101400"/>
                        </a:lnSpc>
                        <a:spcBef>
                          <a:spcPts val="15"/>
                        </a:spcBef>
                      </a:pPr>
                      <a:r>
                        <a:rPr sz="1400" spc="-10" dirty="0">
                          <a:latin typeface="Verdana"/>
                          <a:cs typeface="Verdana"/>
                        </a:rPr>
                        <a:t>P</a:t>
                      </a:r>
                      <a:r>
                        <a:rPr sz="1400" dirty="0">
                          <a:latin typeface="Verdana"/>
                          <a:cs typeface="Verdana"/>
                        </a:rPr>
                        <a:t>eng</a:t>
                      </a:r>
                      <a:r>
                        <a:rPr sz="1400" spc="-5" dirty="0">
                          <a:latin typeface="Verdana"/>
                          <a:cs typeface="Verdana"/>
                        </a:rPr>
                        <a:t>a</a:t>
                      </a:r>
                      <a:r>
                        <a:rPr sz="1400" spc="-10" dirty="0">
                          <a:latin typeface="Verdana"/>
                          <a:cs typeface="Verdana"/>
                        </a:rPr>
                        <a:t>w</a:t>
                      </a:r>
                      <a:r>
                        <a:rPr sz="1400" spc="-5" dirty="0">
                          <a:latin typeface="Verdana"/>
                          <a:cs typeface="Verdana"/>
                        </a:rPr>
                        <a:t>a</a:t>
                      </a:r>
                      <a:r>
                        <a:rPr sz="1400" dirty="0">
                          <a:latin typeface="Verdana"/>
                          <a:cs typeface="Verdana"/>
                        </a:rPr>
                        <a:t>s</a:t>
                      </a:r>
                      <a:r>
                        <a:rPr sz="1400" spc="-5" dirty="0">
                          <a:latin typeface="Verdana"/>
                          <a:cs typeface="Verdana"/>
                        </a:rPr>
                        <a:t>a</a:t>
                      </a:r>
                      <a:r>
                        <a:rPr sz="1400" dirty="0">
                          <a:latin typeface="Verdana"/>
                          <a:cs typeface="Verdana"/>
                        </a:rPr>
                        <a:t>n</a:t>
                      </a:r>
                      <a:r>
                        <a:rPr sz="1400" spc="-130" dirty="0">
                          <a:latin typeface="Verdana"/>
                          <a:cs typeface="Verdana"/>
                        </a:rPr>
                        <a:t> </a:t>
                      </a:r>
                      <a:r>
                        <a:rPr sz="1400" spc="-10" dirty="0">
                          <a:latin typeface="Verdana"/>
                          <a:cs typeface="Verdana"/>
                        </a:rPr>
                        <a:t>t</a:t>
                      </a:r>
                      <a:r>
                        <a:rPr sz="1400" dirty="0">
                          <a:latin typeface="Verdana"/>
                          <a:cs typeface="Verdana"/>
                        </a:rPr>
                        <a:t>erh</a:t>
                      </a:r>
                      <a:r>
                        <a:rPr sz="1400" spc="-5" dirty="0">
                          <a:latin typeface="Verdana"/>
                          <a:cs typeface="Verdana"/>
                        </a:rPr>
                        <a:t>a</a:t>
                      </a:r>
                      <a:r>
                        <a:rPr sz="1400" dirty="0">
                          <a:latin typeface="Verdana"/>
                          <a:cs typeface="Verdana"/>
                        </a:rPr>
                        <a:t>r</a:t>
                      </a:r>
                      <a:r>
                        <a:rPr sz="1400" spc="-5" dirty="0">
                          <a:latin typeface="Verdana"/>
                          <a:cs typeface="Verdana"/>
                        </a:rPr>
                        <a:t>a</a:t>
                      </a:r>
                      <a:r>
                        <a:rPr sz="1400" dirty="0">
                          <a:latin typeface="Verdana"/>
                          <a:cs typeface="Verdana"/>
                        </a:rPr>
                        <a:t>p</a:t>
                      </a:r>
                      <a:r>
                        <a:rPr sz="1400" spc="-135" dirty="0">
                          <a:latin typeface="Verdana"/>
                          <a:cs typeface="Verdana"/>
                        </a:rPr>
                        <a:t> </a:t>
                      </a:r>
                      <a:r>
                        <a:rPr sz="1400" dirty="0">
                          <a:latin typeface="Verdana"/>
                          <a:cs typeface="Verdana"/>
                        </a:rPr>
                        <a:t>b</a:t>
                      </a:r>
                      <a:r>
                        <a:rPr sz="1400" spc="-5" dirty="0">
                          <a:latin typeface="Verdana"/>
                          <a:cs typeface="Verdana"/>
                        </a:rPr>
                        <a:t>a</a:t>
                      </a:r>
                      <a:r>
                        <a:rPr sz="1400" dirty="0">
                          <a:latin typeface="Verdana"/>
                          <a:cs typeface="Verdana"/>
                        </a:rPr>
                        <a:t>d</a:t>
                      </a:r>
                      <a:r>
                        <a:rPr sz="1400" spc="-5" dirty="0">
                          <a:latin typeface="Verdana"/>
                          <a:cs typeface="Verdana"/>
                        </a:rPr>
                        <a:t>a</a:t>
                      </a:r>
                      <a:r>
                        <a:rPr sz="1400" dirty="0">
                          <a:latin typeface="Verdana"/>
                          <a:cs typeface="Verdana"/>
                        </a:rPr>
                        <a:t>n  </a:t>
                      </a:r>
                      <a:r>
                        <a:rPr sz="1400" spc="-55" dirty="0">
                          <a:latin typeface="Verdana"/>
                          <a:cs typeface="Verdana"/>
                        </a:rPr>
                        <a:t>usaha:</a:t>
                      </a:r>
                      <a:endParaRPr sz="1400">
                        <a:latin typeface="Verdana"/>
                        <a:cs typeface="Verdana"/>
                      </a:endParaRPr>
                    </a:p>
                    <a:p>
                      <a:pPr marL="347980" indent="-343535">
                        <a:lnSpc>
                          <a:spcPts val="1630"/>
                        </a:lnSpc>
                        <a:spcBef>
                          <a:spcPts val="25"/>
                        </a:spcBef>
                        <a:buAutoNum type="alphaLcPeriod"/>
                        <a:tabLst>
                          <a:tab pos="347980" algn="l"/>
                          <a:tab pos="348615" algn="l"/>
                        </a:tabLst>
                      </a:pPr>
                      <a:r>
                        <a:rPr sz="1400" dirty="0">
                          <a:latin typeface="Verdana"/>
                          <a:cs typeface="Verdana"/>
                        </a:rPr>
                        <a:t>m</a:t>
                      </a:r>
                      <a:r>
                        <a:rPr sz="1400" spc="-5" dirty="0">
                          <a:latin typeface="Verdana"/>
                          <a:cs typeface="Verdana"/>
                        </a:rPr>
                        <a:t>a</a:t>
                      </a:r>
                      <a:r>
                        <a:rPr sz="1400" spc="-10" dirty="0">
                          <a:latin typeface="Verdana"/>
                          <a:cs typeface="Verdana"/>
                        </a:rPr>
                        <a:t>t</a:t>
                      </a:r>
                      <a:r>
                        <a:rPr sz="1400" dirty="0">
                          <a:latin typeface="Verdana"/>
                          <a:cs typeface="Verdana"/>
                        </a:rPr>
                        <a:t>er</a:t>
                      </a:r>
                      <a:r>
                        <a:rPr sz="1400" spc="-5" dirty="0">
                          <a:latin typeface="Verdana"/>
                          <a:cs typeface="Verdana"/>
                        </a:rPr>
                        <a:t>ia</a:t>
                      </a:r>
                      <a:r>
                        <a:rPr sz="1400" dirty="0">
                          <a:latin typeface="Verdana"/>
                          <a:cs typeface="Verdana"/>
                        </a:rPr>
                        <a:t>l</a:t>
                      </a:r>
                      <a:r>
                        <a:rPr sz="1400" spc="-135"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a:t>
                      </a:r>
                      <a:r>
                        <a:rPr sz="1400" spc="-5" dirty="0">
                          <a:latin typeface="Verdana"/>
                          <a:cs typeface="Verdana"/>
                        </a:rPr>
                        <a:t>i</a:t>
                      </a:r>
                      <a:r>
                        <a:rPr sz="1400" dirty="0">
                          <a:latin typeface="Verdana"/>
                          <a:cs typeface="Verdana"/>
                        </a:rPr>
                        <a:t>;</a:t>
                      </a:r>
                      <a:endParaRPr sz="1400">
                        <a:latin typeface="Verdana"/>
                        <a:cs typeface="Verdana"/>
                      </a:endParaRPr>
                    </a:p>
                    <a:p>
                      <a:pPr marL="347980" indent="-343535">
                        <a:lnSpc>
                          <a:spcPts val="1630"/>
                        </a:lnSpc>
                        <a:buAutoNum type="alphaLcPeriod"/>
                        <a:tabLst>
                          <a:tab pos="347980" algn="l"/>
                          <a:tab pos="348615" algn="l"/>
                        </a:tabLst>
                      </a:pP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ala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a:t>
                      </a:r>
                      <a:r>
                        <a:rPr sz="1400" spc="-5" dirty="0">
                          <a:latin typeface="Verdana"/>
                          <a:cs typeface="Verdana"/>
                        </a:rPr>
                        <a:t>i</a:t>
                      </a:r>
                      <a:r>
                        <a:rPr sz="1400" dirty="0">
                          <a:latin typeface="Verdana"/>
                          <a:cs typeface="Verdana"/>
                        </a:rPr>
                        <a:t>;</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t>
                      </a:r>
                      <a:endParaRPr sz="1400">
                        <a:latin typeface="Verdana"/>
                        <a:cs typeface="Verdana"/>
                      </a:endParaRPr>
                    </a:p>
                    <a:p>
                      <a:pPr marL="347980" indent="-343535">
                        <a:lnSpc>
                          <a:spcPct val="100000"/>
                        </a:lnSpc>
                        <a:spcBef>
                          <a:spcPts val="25"/>
                        </a:spcBef>
                        <a:buAutoNum type="alphaLcPeriod"/>
                        <a:tabLst>
                          <a:tab pos="347980" algn="l"/>
                          <a:tab pos="348615" algn="l"/>
                        </a:tabLst>
                      </a:pPr>
                      <a:r>
                        <a:rPr sz="1400" spc="-10" dirty="0">
                          <a:latin typeface="Verdana"/>
                          <a:cs typeface="Verdana"/>
                        </a:rPr>
                        <a:t>t</a:t>
                      </a:r>
                      <a:r>
                        <a:rPr sz="1400" dirty="0">
                          <a:latin typeface="Verdana"/>
                          <a:cs typeface="Verdana"/>
                        </a:rPr>
                        <a:t>e</a:t>
                      </a:r>
                      <a:r>
                        <a:rPr sz="1400" spc="-5" dirty="0">
                          <a:latin typeface="Verdana"/>
                          <a:cs typeface="Verdana"/>
                        </a:rPr>
                        <a:t>k</a:t>
                      </a:r>
                      <a:r>
                        <a:rPr sz="1400" dirty="0">
                          <a:latin typeface="Verdana"/>
                          <a:cs typeface="Verdana"/>
                        </a:rPr>
                        <a:t>n</a:t>
                      </a:r>
                      <a:r>
                        <a:rPr sz="1400" spc="-5" dirty="0">
                          <a:latin typeface="Verdana"/>
                          <a:cs typeface="Verdana"/>
                        </a:rPr>
                        <a:t>olo</a:t>
                      </a:r>
                      <a:r>
                        <a:rPr sz="1400" dirty="0">
                          <a:latin typeface="Verdana"/>
                          <a:cs typeface="Verdana"/>
                        </a:rPr>
                        <a:t>gi</a:t>
                      </a:r>
                      <a:r>
                        <a:rPr sz="1400" spc="-135"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a:t>
                      </a:r>
                      <a:r>
                        <a:rPr sz="1400" spc="-5" dirty="0">
                          <a:latin typeface="Verdana"/>
                          <a:cs typeface="Verdana"/>
                        </a:rPr>
                        <a:t>i</a:t>
                      </a:r>
                      <a:r>
                        <a:rPr sz="1400" dirty="0">
                          <a:latin typeface="Verdana"/>
                          <a:cs typeface="Verdana"/>
                        </a:rPr>
                        <a:t>;</a:t>
                      </a:r>
                      <a:endParaRPr sz="1400">
                        <a:latin typeface="Verdana"/>
                        <a:cs typeface="Verdana"/>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347980" marR="441325" indent="-342900">
                        <a:lnSpc>
                          <a:spcPct val="101400"/>
                        </a:lnSpc>
                        <a:spcBef>
                          <a:spcPts val="15"/>
                        </a:spcBef>
                        <a:buAutoNum type="alphaLcPeriod"/>
                        <a:tabLst>
                          <a:tab pos="347980" algn="l"/>
                          <a:tab pos="348615" algn="l"/>
                        </a:tabLst>
                      </a:pPr>
                      <a:r>
                        <a:rPr sz="1400" spc="5" dirty="0">
                          <a:latin typeface="Verdana"/>
                          <a:cs typeface="Verdana"/>
                        </a:rPr>
                        <a:t>D</a:t>
                      </a:r>
                      <a:r>
                        <a:rPr sz="1400" spc="-5" dirty="0">
                          <a:latin typeface="Verdana"/>
                          <a:cs typeface="Verdana"/>
                        </a:rPr>
                        <a:t>oku</a:t>
                      </a:r>
                      <a:r>
                        <a:rPr sz="1400" dirty="0">
                          <a:latin typeface="Verdana"/>
                          <a:cs typeface="Verdana"/>
                        </a:rPr>
                        <a:t>men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izi</a:t>
                      </a:r>
                      <a:r>
                        <a:rPr sz="1400" dirty="0">
                          <a:latin typeface="Verdana"/>
                          <a:cs typeface="Verdana"/>
                        </a:rPr>
                        <a:t>n</a:t>
                      </a:r>
                      <a:r>
                        <a:rPr sz="1400" spc="-5" dirty="0">
                          <a:latin typeface="Verdana"/>
                          <a:cs typeface="Verdana"/>
                        </a:rPr>
                        <a:t>a</a:t>
                      </a:r>
                      <a:r>
                        <a:rPr sz="1400" dirty="0">
                          <a:latin typeface="Verdana"/>
                          <a:cs typeface="Verdana"/>
                        </a:rPr>
                        <a:t>n  </a:t>
                      </a:r>
                      <a:r>
                        <a:rPr sz="1400" spc="10" dirty="0">
                          <a:latin typeface="Verdana"/>
                          <a:cs typeface="Verdana"/>
                        </a:rPr>
                        <a:t>berusaha</a:t>
                      </a:r>
                      <a:endParaRPr sz="1400">
                        <a:latin typeface="Verdana"/>
                        <a:cs typeface="Verdana"/>
                      </a:endParaRPr>
                    </a:p>
                    <a:p>
                      <a:pPr marL="347980" indent="-342900">
                        <a:lnSpc>
                          <a:spcPct val="99000"/>
                        </a:lnSpc>
                        <a:spcBef>
                          <a:spcPts val="40"/>
                        </a:spcBef>
                        <a:buAutoNum type="alphaLcPeriod"/>
                        <a:tabLst>
                          <a:tab pos="347980" algn="l"/>
                          <a:tab pos="348615" algn="l"/>
                        </a:tabLst>
                      </a:pPr>
                      <a:r>
                        <a:rPr sz="1400" spc="-10" dirty="0">
                          <a:latin typeface="Verdana"/>
                          <a:cs typeface="Verdana"/>
                        </a:rPr>
                        <a:t>B</a:t>
                      </a:r>
                      <a:r>
                        <a:rPr sz="1400" spc="-5" dirty="0">
                          <a:latin typeface="Verdana"/>
                          <a:cs typeface="Verdana"/>
                        </a:rPr>
                        <a:t>uk</a:t>
                      </a:r>
                      <a:r>
                        <a:rPr sz="1400" spc="-10" dirty="0">
                          <a:latin typeface="Verdana"/>
                          <a:cs typeface="Verdana"/>
                        </a:rPr>
                        <a:t>t</a:t>
                      </a:r>
                      <a:r>
                        <a:rPr sz="1400" dirty="0">
                          <a:latin typeface="Verdana"/>
                          <a:cs typeface="Verdana"/>
                        </a:rPr>
                        <a:t>i</a:t>
                      </a:r>
                      <a:r>
                        <a:rPr sz="1400" spc="-135"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a:t>
                      </a:r>
                      <a:r>
                        <a:rPr sz="1400" spc="-5" dirty="0">
                          <a:latin typeface="Verdana"/>
                          <a:cs typeface="Verdana"/>
                        </a:rPr>
                        <a:t>ca</a:t>
                      </a:r>
                      <a:r>
                        <a:rPr sz="1400" spc="-10" dirty="0">
                          <a:latin typeface="Verdana"/>
                          <a:cs typeface="Verdana"/>
                        </a:rPr>
                        <a:t>t</a:t>
                      </a:r>
                      <a:r>
                        <a:rPr sz="1400" spc="-5" dirty="0">
                          <a:latin typeface="Verdana"/>
                          <a:cs typeface="Verdana"/>
                        </a:rPr>
                        <a:t>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  p</a:t>
                      </a:r>
                      <a:r>
                        <a:rPr sz="1400" spc="5" dirty="0">
                          <a:latin typeface="Verdana"/>
                          <a:cs typeface="Verdana"/>
                        </a:rPr>
                        <a:t>e</a:t>
                      </a:r>
                      <a:r>
                        <a:rPr sz="1400" dirty="0">
                          <a:latin typeface="Verdana"/>
                          <a:cs typeface="Verdana"/>
                        </a:rPr>
                        <a:t>n</a:t>
                      </a:r>
                      <a:r>
                        <a:rPr sz="1400" spc="-5" dirty="0">
                          <a:latin typeface="Verdana"/>
                          <a:cs typeface="Verdana"/>
                        </a:rPr>
                        <a:t>ca</a:t>
                      </a:r>
                      <a:r>
                        <a:rPr sz="1400" dirty="0">
                          <a:latin typeface="Verdana"/>
                          <a:cs typeface="Verdana"/>
                        </a:rPr>
                        <a:t>n</a:t>
                      </a:r>
                      <a:r>
                        <a:rPr sz="1400" spc="-10" dirty="0">
                          <a:latin typeface="Verdana"/>
                          <a:cs typeface="Verdana"/>
                        </a:rPr>
                        <a:t>t</a:t>
                      </a:r>
                      <a:r>
                        <a:rPr sz="1400" spc="-5" dirty="0">
                          <a:latin typeface="Verdana"/>
                          <a:cs typeface="Verdana"/>
                        </a:rPr>
                        <a:t>u</a:t>
                      </a:r>
                      <a:r>
                        <a:rPr sz="1400" dirty="0">
                          <a:latin typeface="Verdana"/>
                          <a:cs typeface="Verdana"/>
                        </a:rPr>
                        <a:t>m</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m</a:t>
                      </a:r>
                      <a:r>
                        <a:rPr sz="1400" spc="-5" dirty="0">
                          <a:latin typeface="Verdana"/>
                          <a:cs typeface="Verdana"/>
                        </a:rPr>
                        <a:t>a</a:t>
                      </a:r>
                      <a:r>
                        <a:rPr sz="1400" spc="-10" dirty="0">
                          <a:latin typeface="Verdana"/>
                          <a:cs typeface="Verdana"/>
                        </a:rPr>
                        <a:t>t</a:t>
                      </a:r>
                      <a:r>
                        <a:rPr sz="1400" dirty="0">
                          <a:latin typeface="Verdana"/>
                          <a:cs typeface="Verdana"/>
                        </a:rPr>
                        <a:t>er</a:t>
                      </a:r>
                      <a:r>
                        <a:rPr sz="1400" spc="-5" dirty="0">
                          <a:latin typeface="Verdana"/>
                          <a:cs typeface="Verdana"/>
                        </a:rPr>
                        <a:t>ia</a:t>
                      </a:r>
                      <a:r>
                        <a:rPr sz="1400" dirty="0">
                          <a:latin typeface="Verdana"/>
                          <a:cs typeface="Verdana"/>
                        </a:rPr>
                        <a:t>l  d</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ala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  p</a:t>
                      </a:r>
                      <a:r>
                        <a:rPr sz="1400" spc="-5" dirty="0">
                          <a:latin typeface="Verdana"/>
                          <a:cs typeface="Verdana"/>
                        </a:rPr>
                        <a:t>a</a:t>
                      </a:r>
                      <a:r>
                        <a:rPr sz="1400" dirty="0">
                          <a:latin typeface="Verdana"/>
                          <a:cs typeface="Verdana"/>
                        </a:rPr>
                        <a:t>da</a:t>
                      </a:r>
                      <a:r>
                        <a:rPr sz="1400" spc="-135" dirty="0">
                          <a:latin typeface="Verdana"/>
                          <a:cs typeface="Verdana"/>
                        </a:rPr>
                        <a:t> </a:t>
                      </a:r>
                      <a:r>
                        <a:rPr sz="1400" dirty="0">
                          <a:latin typeface="Verdana"/>
                          <a:cs typeface="Verdana"/>
                        </a:rPr>
                        <a:t>SIM</a:t>
                      </a:r>
                      <a:r>
                        <a:rPr sz="1400" spc="-5" dirty="0">
                          <a:latin typeface="Verdana"/>
                          <a:cs typeface="Verdana"/>
                        </a:rPr>
                        <a:t>P</a:t>
                      </a:r>
                      <a:r>
                        <a:rPr sz="1400" dirty="0">
                          <a:latin typeface="Verdana"/>
                          <a:cs typeface="Verdana"/>
                        </a:rPr>
                        <a:t>K</a:t>
                      </a:r>
                      <a:endParaRPr sz="1400">
                        <a:latin typeface="Verdana"/>
                        <a:cs typeface="Verdana"/>
                      </a:endParaRPr>
                    </a:p>
                    <a:p>
                      <a:pPr marL="347980" marR="62230" indent="-342900">
                        <a:lnSpc>
                          <a:spcPct val="99000"/>
                        </a:lnSpc>
                        <a:spcBef>
                          <a:spcPts val="40"/>
                        </a:spcBef>
                        <a:buAutoNum type="alphaLcPeriod"/>
                        <a:tabLst>
                          <a:tab pos="347980" algn="l"/>
                          <a:tab pos="348615" algn="l"/>
                        </a:tabLst>
                      </a:pPr>
                      <a:r>
                        <a:rPr sz="1400" spc="-10" dirty="0">
                          <a:latin typeface="Verdana"/>
                          <a:cs typeface="Verdana"/>
                        </a:rPr>
                        <a:t>B</a:t>
                      </a:r>
                      <a:r>
                        <a:rPr sz="1400" spc="-5" dirty="0">
                          <a:latin typeface="Verdana"/>
                          <a:cs typeface="Verdana"/>
                        </a:rPr>
                        <a:t>uk</a:t>
                      </a:r>
                      <a:r>
                        <a:rPr sz="1400" spc="-10" dirty="0">
                          <a:latin typeface="Verdana"/>
                          <a:cs typeface="Verdana"/>
                        </a:rPr>
                        <a:t>t</a:t>
                      </a:r>
                      <a:r>
                        <a:rPr sz="1400" dirty="0">
                          <a:latin typeface="Verdana"/>
                          <a:cs typeface="Verdana"/>
                        </a:rPr>
                        <a:t>i</a:t>
                      </a:r>
                      <a:r>
                        <a:rPr sz="1400" spc="-135"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nd</a:t>
                      </a:r>
                      <a:r>
                        <a:rPr sz="1400" spc="-5" dirty="0">
                          <a:latin typeface="Verdana"/>
                          <a:cs typeface="Verdana"/>
                        </a:rPr>
                        <a:t>a</a:t>
                      </a:r>
                      <a:r>
                        <a:rPr sz="1400" dirty="0">
                          <a:latin typeface="Verdana"/>
                          <a:cs typeface="Verdana"/>
                        </a:rPr>
                        <a:t>f</a:t>
                      </a:r>
                      <a:r>
                        <a:rPr sz="1400" spc="-10" dirty="0">
                          <a:latin typeface="Verdana"/>
                          <a:cs typeface="Verdana"/>
                        </a:rPr>
                        <a:t>t</a:t>
                      </a:r>
                      <a:r>
                        <a:rPr sz="1400" spc="-5" dirty="0">
                          <a:latin typeface="Verdana"/>
                          <a:cs typeface="Verdana"/>
                        </a:rPr>
                        <a:t>a</a:t>
                      </a:r>
                      <a:r>
                        <a:rPr sz="1400" dirty="0">
                          <a:latin typeface="Verdana"/>
                          <a:cs typeface="Verdana"/>
                        </a:rPr>
                        <a:t>r</a:t>
                      </a:r>
                      <a:r>
                        <a:rPr sz="1400" spc="-5" dirty="0">
                          <a:latin typeface="Verdana"/>
                          <a:cs typeface="Verdana"/>
                        </a:rPr>
                        <a:t>a</a:t>
                      </a:r>
                      <a:r>
                        <a:rPr sz="1400" dirty="0">
                          <a:latin typeface="Verdana"/>
                          <a:cs typeface="Verdana"/>
                        </a:rPr>
                        <a:t>n  </a:t>
                      </a:r>
                      <a:r>
                        <a:rPr sz="1400" spc="-10" dirty="0">
                          <a:latin typeface="Verdana"/>
                          <a:cs typeface="Verdana"/>
                        </a:rPr>
                        <a:t>t</a:t>
                      </a:r>
                      <a:r>
                        <a:rPr sz="1400" dirty="0">
                          <a:latin typeface="Verdana"/>
                          <a:cs typeface="Verdana"/>
                        </a:rPr>
                        <a:t>e</a:t>
                      </a:r>
                      <a:r>
                        <a:rPr sz="1400" spc="-5" dirty="0">
                          <a:latin typeface="Verdana"/>
                          <a:cs typeface="Verdana"/>
                        </a:rPr>
                        <a:t>k</a:t>
                      </a:r>
                      <a:r>
                        <a:rPr sz="1400" dirty="0">
                          <a:latin typeface="Verdana"/>
                          <a:cs typeface="Verdana"/>
                        </a:rPr>
                        <a:t>n</a:t>
                      </a:r>
                      <a:r>
                        <a:rPr sz="1400" spc="-5" dirty="0">
                          <a:latin typeface="Verdana"/>
                          <a:cs typeface="Verdana"/>
                        </a:rPr>
                        <a:t>olo</a:t>
                      </a:r>
                      <a:r>
                        <a:rPr sz="1400" dirty="0">
                          <a:latin typeface="Verdana"/>
                          <a:cs typeface="Verdana"/>
                        </a:rPr>
                        <a:t>gi</a:t>
                      </a:r>
                      <a:r>
                        <a:rPr sz="1400" spc="-135" dirty="0">
                          <a:latin typeface="Verdana"/>
                          <a:cs typeface="Verdana"/>
                        </a:rPr>
                        <a:t> </a:t>
                      </a:r>
                      <a:r>
                        <a:rPr sz="1400" dirty="0">
                          <a:latin typeface="Verdana"/>
                          <a:cs typeface="Verdana"/>
                        </a:rPr>
                        <a:t>p</a:t>
                      </a:r>
                      <a:r>
                        <a:rPr sz="1400" spc="-5" dirty="0">
                          <a:latin typeface="Verdana"/>
                          <a:cs typeface="Verdana"/>
                        </a:rPr>
                        <a:t>a</a:t>
                      </a:r>
                      <a:r>
                        <a:rPr sz="1400" dirty="0">
                          <a:latin typeface="Verdana"/>
                          <a:cs typeface="Verdana"/>
                        </a:rPr>
                        <a:t>da</a:t>
                      </a:r>
                      <a:r>
                        <a:rPr sz="1400" spc="-135" dirty="0">
                          <a:latin typeface="Verdana"/>
                          <a:cs typeface="Verdana"/>
                        </a:rPr>
                        <a:t> </a:t>
                      </a:r>
                      <a:r>
                        <a:rPr sz="1400" spc="-5" dirty="0">
                          <a:latin typeface="Verdana"/>
                          <a:cs typeface="Verdana"/>
                        </a:rPr>
                        <a:t>Ha</a:t>
                      </a:r>
                      <a:r>
                        <a:rPr sz="1400" dirty="0">
                          <a:latin typeface="Verdana"/>
                          <a:cs typeface="Verdana"/>
                        </a:rPr>
                        <a:t>k</a:t>
                      </a:r>
                      <a:r>
                        <a:rPr sz="1400" spc="-135" dirty="0">
                          <a:latin typeface="Verdana"/>
                          <a:cs typeface="Verdana"/>
                        </a:rPr>
                        <a:t> </a:t>
                      </a:r>
                      <a:r>
                        <a:rPr sz="1400" spc="-5" dirty="0">
                          <a:latin typeface="Verdana"/>
                          <a:cs typeface="Verdana"/>
                        </a:rPr>
                        <a:t>a</a:t>
                      </a:r>
                      <a:r>
                        <a:rPr sz="1400" spc="-10" dirty="0">
                          <a:latin typeface="Verdana"/>
                          <a:cs typeface="Verdana"/>
                        </a:rPr>
                        <a:t>t</a:t>
                      </a:r>
                      <a:r>
                        <a:rPr sz="1400" spc="-5" dirty="0">
                          <a:latin typeface="Verdana"/>
                          <a:cs typeface="Verdana"/>
                        </a:rPr>
                        <a:t>as  </a:t>
                      </a:r>
                      <a:r>
                        <a:rPr sz="1400" dirty="0">
                          <a:latin typeface="Verdana"/>
                          <a:cs typeface="Verdana"/>
                        </a:rPr>
                        <a:t>Ke</a:t>
                      </a:r>
                      <a:r>
                        <a:rPr sz="1400" spc="-5" dirty="0">
                          <a:latin typeface="Verdana"/>
                          <a:cs typeface="Verdana"/>
                        </a:rPr>
                        <a:t>ka</a:t>
                      </a:r>
                      <a:r>
                        <a:rPr sz="1400" dirty="0">
                          <a:latin typeface="Verdana"/>
                          <a:cs typeface="Verdana"/>
                        </a:rPr>
                        <a:t>y</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In</a:t>
                      </a:r>
                      <a:r>
                        <a:rPr sz="1400" spc="-10" dirty="0">
                          <a:latin typeface="Verdana"/>
                          <a:cs typeface="Verdana"/>
                        </a:rPr>
                        <a:t>t</a:t>
                      </a:r>
                      <a:r>
                        <a:rPr sz="1400" spc="5" dirty="0">
                          <a:latin typeface="Verdana"/>
                          <a:cs typeface="Verdana"/>
                        </a:rPr>
                        <a:t>e</a:t>
                      </a:r>
                      <a:r>
                        <a:rPr sz="1400" spc="-5" dirty="0">
                          <a:latin typeface="Verdana"/>
                          <a:cs typeface="Verdana"/>
                        </a:rPr>
                        <a:t>l</a:t>
                      </a:r>
                      <a:r>
                        <a:rPr sz="1400" spc="5" dirty="0">
                          <a:latin typeface="Verdana"/>
                          <a:cs typeface="Verdana"/>
                        </a:rPr>
                        <a:t>e</a:t>
                      </a:r>
                      <a:r>
                        <a:rPr sz="1400" spc="-5" dirty="0">
                          <a:latin typeface="Verdana"/>
                          <a:cs typeface="Verdana"/>
                        </a:rPr>
                        <a:t>k</a:t>
                      </a:r>
                      <a:r>
                        <a:rPr sz="1400" spc="-10" dirty="0">
                          <a:latin typeface="Verdana"/>
                          <a:cs typeface="Verdana"/>
                        </a:rPr>
                        <a:t>t</a:t>
                      </a:r>
                      <a:r>
                        <a:rPr sz="1400" spc="-5" dirty="0">
                          <a:latin typeface="Verdana"/>
                          <a:cs typeface="Verdana"/>
                        </a:rPr>
                        <a:t>ua</a:t>
                      </a:r>
                      <a:r>
                        <a:rPr sz="1400" dirty="0">
                          <a:latin typeface="Verdana"/>
                          <a:cs typeface="Verdana"/>
                        </a:rPr>
                        <a:t>l  </a:t>
                      </a:r>
                      <a:r>
                        <a:rPr sz="1400" spc="-85" dirty="0">
                          <a:latin typeface="Verdana"/>
                          <a:cs typeface="Verdana"/>
                        </a:rPr>
                        <a:t>(HAKI).</a:t>
                      </a:r>
                      <a:endParaRPr sz="1400">
                        <a:latin typeface="Verdana"/>
                        <a:cs typeface="Verdana"/>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359410" marR="307975" indent="-354330">
                        <a:lnSpc>
                          <a:spcPct val="101400"/>
                        </a:lnSpc>
                        <a:spcBef>
                          <a:spcPts val="15"/>
                        </a:spcBef>
                        <a:buFont typeface="Arial MT"/>
                        <a:buChar char="•"/>
                        <a:tabLst>
                          <a:tab pos="359410" algn="l"/>
                          <a:tab pos="360045" algn="l"/>
                        </a:tabLst>
                      </a:pPr>
                      <a:r>
                        <a:rPr sz="1400" dirty="0">
                          <a:latin typeface="Verdana"/>
                          <a:cs typeface="Verdana"/>
                        </a:rPr>
                        <a:t>Menge</a:t>
                      </a:r>
                      <a:r>
                        <a:rPr sz="1400" spc="-5" dirty="0">
                          <a:latin typeface="Verdana"/>
                          <a:cs typeface="Verdana"/>
                        </a:rPr>
                        <a:t>c</a:t>
                      </a:r>
                      <a:r>
                        <a:rPr sz="1400" dirty="0">
                          <a:latin typeface="Verdana"/>
                          <a:cs typeface="Verdana"/>
                        </a:rPr>
                        <a:t>ek</a:t>
                      </a:r>
                      <a:r>
                        <a:rPr sz="1400" spc="-135" dirty="0">
                          <a:latin typeface="Verdana"/>
                          <a:cs typeface="Verdana"/>
                        </a:rPr>
                        <a:t> </a:t>
                      </a:r>
                      <a:r>
                        <a:rPr sz="1400" spc="-5" dirty="0">
                          <a:latin typeface="Verdana"/>
                          <a:cs typeface="Verdana"/>
                        </a:rPr>
                        <a:t>k</a:t>
                      </a:r>
                      <a:r>
                        <a:rPr sz="1400" dirty="0">
                          <a:latin typeface="Verdana"/>
                          <a:cs typeface="Verdana"/>
                        </a:rPr>
                        <a:t>epem</a:t>
                      </a:r>
                      <a:r>
                        <a:rPr sz="1400" spc="-5" dirty="0">
                          <a:latin typeface="Verdana"/>
                          <a:cs typeface="Verdana"/>
                        </a:rPr>
                        <a:t>ilika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a:t>
                      </a:r>
                      <a:r>
                        <a:rPr sz="1400" dirty="0">
                          <a:latin typeface="Verdana"/>
                          <a:cs typeface="Verdana"/>
                        </a:rPr>
                        <a:t>e</a:t>
                      </a:r>
                      <a:r>
                        <a:rPr sz="1400" spc="-5" dirty="0">
                          <a:latin typeface="Verdana"/>
                          <a:cs typeface="Verdana"/>
                        </a:rPr>
                        <a:t>a</a:t>
                      </a:r>
                      <a:r>
                        <a:rPr sz="1400" dirty="0">
                          <a:latin typeface="Verdana"/>
                          <a:cs typeface="Verdana"/>
                        </a:rPr>
                        <a:t>bs</a:t>
                      </a:r>
                      <a:r>
                        <a:rPr sz="1400" spc="-5" dirty="0">
                          <a:latin typeface="Verdana"/>
                          <a:cs typeface="Verdana"/>
                        </a:rPr>
                        <a:t>a</a:t>
                      </a:r>
                      <a:r>
                        <a:rPr sz="1400" dirty="0">
                          <a:latin typeface="Verdana"/>
                          <a:cs typeface="Verdana"/>
                        </a:rPr>
                        <a:t>h</a:t>
                      </a:r>
                      <a:r>
                        <a:rPr sz="1400" spc="-5" dirty="0">
                          <a:latin typeface="Verdana"/>
                          <a:cs typeface="Verdana"/>
                        </a:rPr>
                        <a:t>a</a:t>
                      </a:r>
                      <a:r>
                        <a:rPr sz="1400" dirty="0">
                          <a:latin typeface="Verdana"/>
                          <a:cs typeface="Verdana"/>
                        </a:rPr>
                        <a:t>n  d</a:t>
                      </a:r>
                      <a:r>
                        <a:rPr sz="1400" spc="-5" dirty="0">
                          <a:latin typeface="Verdana"/>
                          <a:cs typeface="Verdana"/>
                        </a:rPr>
                        <a:t>oku</a:t>
                      </a:r>
                      <a:r>
                        <a:rPr sz="1400" dirty="0">
                          <a:latin typeface="Verdana"/>
                          <a:cs typeface="Verdana"/>
                        </a:rPr>
                        <a:t>m</a:t>
                      </a:r>
                      <a:r>
                        <a:rPr sz="1400" spc="5" dirty="0">
                          <a:latin typeface="Verdana"/>
                          <a:cs typeface="Verdana"/>
                        </a:rPr>
                        <a:t>e</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izika</a:t>
                      </a:r>
                      <a:r>
                        <a:rPr sz="1400" dirty="0">
                          <a:latin typeface="Verdana"/>
                          <a:cs typeface="Verdana"/>
                        </a:rPr>
                        <a:t>n.</a:t>
                      </a:r>
                      <a:endParaRPr sz="1400">
                        <a:latin typeface="Verdana"/>
                        <a:cs typeface="Verdana"/>
                      </a:endParaRPr>
                    </a:p>
                    <a:p>
                      <a:pPr marL="359410" marR="64769" indent="-354330">
                        <a:lnSpc>
                          <a:spcPct val="99000"/>
                        </a:lnSpc>
                        <a:spcBef>
                          <a:spcPts val="40"/>
                        </a:spcBef>
                        <a:buFont typeface="Arial MT"/>
                        <a:buChar char="•"/>
                        <a:tabLst>
                          <a:tab pos="359410" algn="l"/>
                          <a:tab pos="360045" algn="l"/>
                        </a:tabLst>
                      </a:pPr>
                      <a:r>
                        <a:rPr sz="1400" dirty="0">
                          <a:latin typeface="Verdana"/>
                          <a:cs typeface="Verdana"/>
                        </a:rPr>
                        <a:t>Menge</a:t>
                      </a:r>
                      <a:r>
                        <a:rPr sz="1400" spc="-5" dirty="0">
                          <a:latin typeface="Verdana"/>
                          <a:cs typeface="Verdana"/>
                        </a:rPr>
                        <a:t>c</a:t>
                      </a:r>
                      <a:r>
                        <a:rPr sz="1400" dirty="0">
                          <a:latin typeface="Verdana"/>
                          <a:cs typeface="Verdana"/>
                        </a:rPr>
                        <a:t>ek</a:t>
                      </a:r>
                      <a:r>
                        <a:rPr sz="1400" spc="-135" dirty="0">
                          <a:latin typeface="Verdana"/>
                          <a:cs typeface="Verdana"/>
                        </a:rPr>
                        <a:t> </a:t>
                      </a:r>
                      <a:r>
                        <a:rPr sz="1400" spc="-5" dirty="0">
                          <a:latin typeface="Verdana"/>
                          <a:cs typeface="Verdana"/>
                        </a:rPr>
                        <a:t>k</a:t>
                      </a:r>
                      <a:r>
                        <a:rPr sz="1400" dirty="0">
                          <a:latin typeface="Verdana"/>
                          <a:cs typeface="Verdana"/>
                        </a:rPr>
                        <a:t>eben</a:t>
                      </a:r>
                      <a:r>
                        <a:rPr sz="1400" spc="-5" dirty="0">
                          <a:latin typeface="Verdana"/>
                          <a:cs typeface="Verdana"/>
                        </a:rPr>
                        <a:t>a</a:t>
                      </a:r>
                      <a:r>
                        <a:rPr sz="1400" dirty="0">
                          <a:latin typeface="Verdana"/>
                          <a:cs typeface="Verdana"/>
                        </a:rPr>
                        <a:t>r</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b</a:t>
                      </a:r>
                      <a:r>
                        <a:rPr sz="1400" spc="-5" dirty="0">
                          <a:latin typeface="Verdana"/>
                          <a:cs typeface="Verdana"/>
                        </a:rPr>
                        <a:t>uk</a:t>
                      </a:r>
                      <a:r>
                        <a:rPr sz="1400" spc="-10" dirty="0">
                          <a:latin typeface="Verdana"/>
                          <a:cs typeface="Verdana"/>
                        </a:rPr>
                        <a:t>t</a:t>
                      </a:r>
                      <a:r>
                        <a:rPr sz="1400" dirty="0">
                          <a:latin typeface="Verdana"/>
                          <a:cs typeface="Verdana"/>
                        </a:rPr>
                        <a:t>i</a:t>
                      </a:r>
                      <a:r>
                        <a:rPr sz="1400" spc="-135"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a:t>
                      </a:r>
                      <a:r>
                        <a:rPr sz="1400" spc="-5" dirty="0">
                          <a:latin typeface="Verdana"/>
                          <a:cs typeface="Verdana"/>
                        </a:rPr>
                        <a:t>ca</a:t>
                      </a:r>
                      <a:r>
                        <a:rPr sz="1400" spc="-10" dirty="0">
                          <a:latin typeface="Verdana"/>
                          <a:cs typeface="Verdana"/>
                        </a:rPr>
                        <a:t>t</a:t>
                      </a:r>
                      <a:r>
                        <a:rPr sz="1400" spc="-5" dirty="0">
                          <a:latin typeface="Verdana"/>
                          <a:cs typeface="Verdana"/>
                        </a:rPr>
                        <a:t>a</a:t>
                      </a:r>
                      <a:r>
                        <a:rPr sz="1400" spc="-10" dirty="0">
                          <a:latin typeface="Verdana"/>
                          <a:cs typeface="Verdana"/>
                        </a:rPr>
                        <a:t>t</a:t>
                      </a:r>
                      <a:r>
                        <a:rPr sz="1400" spc="-5" dirty="0">
                          <a:latin typeface="Verdana"/>
                          <a:cs typeface="Verdana"/>
                        </a:rPr>
                        <a:t>a</a:t>
                      </a:r>
                      <a:r>
                        <a:rPr sz="1400" dirty="0">
                          <a:latin typeface="Verdana"/>
                          <a:cs typeface="Verdana"/>
                        </a:rPr>
                        <a:t>n  d</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a:t>
                      </a:r>
                      <a:r>
                        <a:rPr sz="1400" spc="-5" dirty="0">
                          <a:latin typeface="Verdana"/>
                          <a:cs typeface="Verdana"/>
                        </a:rPr>
                        <a:t>ca</a:t>
                      </a:r>
                      <a:r>
                        <a:rPr sz="1400" dirty="0">
                          <a:latin typeface="Verdana"/>
                          <a:cs typeface="Verdana"/>
                        </a:rPr>
                        <a:t>n</a:t>
                      </a:r>
                      <a:r>
                        <a:rPr sz="1400" spc="-10" dirty="0">
                          <a:latin typeface="Verdana"/>
                          <a:cs typeface="Verdana"/>
                        </a:rPr>
                        <a:t>t</a:t>
                      </a:r>
                      <a:r>
                        <a:rPr sz="1400" spc="-5" dirty="0">
                          <a:latin typeface="Verdana"/>
                          <a:cs typeface="Verdana"/>
                        </a:rPr>
                        <a:t>u</a:t>
                      </a:r>
                      <a:r>
                        <a:rPr sz="1400" dirty="0">
                          <a:latin typeface="Verdana"/>
                          <a:cs typeface="Verdana"/>
                        </a:rPr>
                        <a:t>m</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m</a:t>
                      </a:r>
                      <a:r>
                        <a:rPr sz="1400" spc="-5" dirty="0">
                          <a:latin typeface="Verdana"/>
                          <a:cs typeface="Verdana"/>
                        </a:rPr>
                        <a:t>a</a:t>
                      </a:r>
                      <a:r>
                        <a:rPr sz="1400" spc="-10" dirty="0">
                          <a:latin typeface="Verdana"/>
                          <a:cs typeface="Verdana"/>
                        </a:rPr>
                        <a:t>t</a:t>
                      </a:r>
                      <a:r>
                        <a:rPr sz="1400" dirty="0">
                          <a:latin typeface="Verdana"/>
                          <a:cs typeface="Verdana"/>
                        </a:rPr>
                        <a:t>er</a:t>
                      </a:r>
                      <a:r>
                        <a:rPr sz="1400" spc="-5" dirty="0">
                          <a:latin typeface="Verdana"/>
                          <a:cs typeface="Verdana"/>
                        </a:rPr>
                        <a:t>ia</a:t>
                      </a:r>
                      <a:r>
                        <a:rPr sz="1400" dirty="0">
                          <a:latin typeface="Verdana"/>
                          <a:cs typeface="Verdana"/>
                        </a:rPr>
                        <a:t>l</a:t>
                      </a:r>
                      <a:r>
                        <a:rPr sz="1400" spc="-135"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ala</a:t>
                      </a:r>
                      <a:r>
                        <a:rPr sz="1400" spc="-10" dirty="0">
                          <a:latin typeface="Verdana"/>
                          <a:cs typeface="Verdana"/>
                        </a:rPr>
                        <a:t>t</a:t>
                      </a:r>
                      <a:r>
                        <a:rPr sz="1400" spc="-5" dirty="0">
                          <a:latin typeface="Verdana"/>
                          <a:cs typeface="Verdana"/>
                        </a:rPr>
                        <a:t>a</a:t>
                      </a:r>
                      <a:r>
                        <a:rPr sz="1400" dirty="0">
                          <a:latin typeface="Verdana"/>
                          <a:cs typeface="Verdana"/>
                        </a:rPr>
                        <a:t>n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dirty="0">
                          <a:latin typeface="Verdana"/>
                          <a:cs typeface="Verdana"/>
                        </a:rPr>
                        <a:t>p</a:t>
                      </a:r>
                      <a:r>
                        <a:rPr sz="1400" spc="-5" dirty="0">
                          <a:latin typeface="Verdana"/>
                          <a:cs typeface="Verdana"/>
                        </a:rPr>
                        <a:t>a</a:t>
                      </a:r>
                      <a:r>
                        <a:rPr sz="1400" dirty="0">
                          <a:latin typeface="Verdana"/>
                          <a:cs typeface="Verdana"/>
                        </a:rPr>
                        <a:t>da</a:t>
                      </a:r>
                      <a:r>
                        <a:rPr sz="1400" spc="-135" dirty="0">
                          <a:latin typeface="Verdana"/>
                          <a:cs typeface="Verdana"/>
                        </a:rPr>
                        <a:t> </a:t>
                      </a:r>
                      <a:r>
                        <a:rPr sz="1400" dirty="0">
                          <a:latin typeface="Verdana"/>
                          <a:cs typeface="Verdana"/>
                        </a:rPr>
                        <a:t>s</a:t>
                      </a:r>
                      <a:r>
                        <a:rPr sz="1400" spc="-5" dirty="0">
                          <a:latin typeface="Verdana"/>
                          <a:cs typeface="Verdana"/>
                        </a:rPr>
                        <a:t>i</a:t>
                      </a:r>
                      <a:r>
                        <a:rPr sz="1400" dirty="0">
                          <a:latin typeface="Verdana"/>
                          <a:cs typeface="Verdana"/>
                        </a:rPr>
                        <a:t>s</a:t>
                      </a:r>
                      <a:r>
                        <a:rPr sz="1400" spc="-10" dirty="0">
                          <a:latin typeface="Verdana"/>
                          <a:cs typeface="Verdana"/>
                        </a:rPr>
                        <a:t>t</a:t>
                      </a:r>
                      <a:r>
                        <a:rPr sz="1400" dirty="0">
                          <a:latin typeface="Verdana"/>
                          <a:cs typeface="Verdana"/>
                        </a:rPr>
                        <a:t>em</a:t>
                      </a:r>
                      <a:r>
                        <a:rPr sz="1400" spc="-130" dirty="0">
                          <a:latin typeface="Verdana"/>
                          <a:cs typeface="Verdana"/>
                        </a:rPr>
                        <a:t> </a:t>
                      </a:r>
                      <a:r>
                        <a:rPr sz="1400" spc="-5" dirty="0">
                          <a:latin typeface="Verdana"/>
                          <a:cs typeface="Verdana"/>
                        </a:rPr>
                        <a:t>i</a:t>
                      </a:r>
                      <a:r>
                        <a:rPr sz="1400" dirty="0">
                          <a:latin typeface="Verdana"/>
                          <a:cs typeface="Verdana"/>
                        </a:rPr>
                        <a:t>n</a:t>
                      </a:r>
                      <a:r>
                        <a:rPr sz="1400" spc="-5" dirty="0">
                          <a:latin typeface="Verdana"/>
                          <a:cs typeface="Verdana"/>
                        </a:rPr>
                        <a:t>fo</a:t>
                      </a:r>
                      <a:r>
                        <a:rPr sz="1400" dirty="0">
                          <a:latin typeface="Verdana"/>
                          <a:cs typeface="Verdana"/>
                        </a:rPr>
                        <a:t>rm</a:t>
                      </a:r>
                      <a:r>
                        <a:rPr sz="1400" spc="-5" dirty="0">
                          <a:latin typeface="Verdana"/>
                          <a:cs typeface="Verdana"/>
                        </a:rPr>
                        <a:t>a</a:t>
                      </a:r>
                      <a:r>
                        <a:rPr sz="1400" dirty="0">
                          <a:latin typeface="Verdana"/>
                          <a:cs typeface="Verdana"/>
                        </a:rPr>
                        <a:t>si</a:t>
                      </a:r>
                      <a:r>
                        <a:rPr sz="1400" spc="-135" dirty="0">
                          <a:latin typeface="Verdana"/>
                          <a:cs typeface="Verdana"/>
                        </a:rPr>
                        <a:t> </a:t>
                      </a:r>
                      <a:r>
                        <a:rPr sz="1400" dirty="0">
                          <a:latin typeface="Verdana"/>
                          <a:cs typeface="Verdana"/>
                        </a:rPr>
                        <a:t>m</a:t>
                      </a:r>
                      <a:r>
                        <a:rPr sz="1400" spc="-5" dirty="0">
                          <a:latin typeface="Verdana"/>
                          <a:cs typeface="Verdana"/>
                        </a:rPr>
                        <a:t>a</a:t>
                      </a:r>
                      <a:r>
                        <a:rPr sz="1400" spc="-10" dirty="0">
                          <a:latin typeface="Verdana"/>
                          <a:cs typeface="Verdana"/>
                        </a:rPr>
                        <a:t>t</a:t>
                      </a:r>
                      <a:r>
                        <a:rPr sz="1400" dirty="0">
                          <a:latin typeface="Verdana"/>
                          <a:cs typeface="Verdana"/>
                        </a:rPr>
                        <a:t>er</a:t>
                      </a:r>
                      <a:r>
                        <a:rPr sz="1400" spc="-5" dirty="0">
                          <a:latin typeface="Verdana"/>
                          <a:cs typeface="Verdana"/>
                        </a:rPr>
                        <a:t>ia</a:t>
                      </a:r>
                      <a:r>
                        <a:rPr sz="1400" dirty="0">
                          <a:latin typeface="Verdana"/>
                          <a:cs typeface="Verdana"/>
                        </a:rPr>
                        <a:t>l  d</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ala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endParaRPr sz="1400">
                        <a:latin typeface="Verdana"/>
                        <a:cs typeface="Verdana"/>
                      </a:endParaRPr>
                    </a:p>
                    <a:p>
                      <a:pPr marL="359410" marR="84455" indent="-354330">
                        <a:lnSpc>
                          <a:spcPct val="99000"/>
                        </a:lnSpc>
                        <a:spcBef>
                          <a:spcPts val="40"/>
                        </a:spcBef>
                        <a:buFont typeface="Arial MT"/>
                        <a:buChar char="•"/>
                        <a:tabLst>
                          <a:tab pos="359410" algn="l"/>
                          <a:tab pos="360045" algn="l"/>
                        </a:tabLst>
                      </a:pPr>
                      <a:r>
                        <a:rPr sz="1400" dirty="0">
                          <a:latin typeface="Verdana"/>
                          <a:cs typeface="Verdana"/>
                        </a:rPr>
                        <a:t>Menge</a:t>
                      </a:r>
                      <a:r>
                        <a:rPr sz="1400" spc="-5" dirty="0">
                          <a:latin typeface="Verdana"/>
                          <a:cs typeface="Verdana"/>
                        </a:rPr>
                        <a:t>c</a:t>
                      </a:r>
                      <a:r>
                        <a:rPr sz="1400" dirty="0">
                          <a:latin typeface="Verdana"/>
                          <a:cs typeface="Verdana"/>
                        </a:rPr>
                        <a:t>ek</a:t>
                      </a:r>
                      <a:r>
                        <a:rPr sz="1400" spc="-135" dirty="0">
                          <a:latin typeface="Verdana"/>
                          <a:cs typeface="Verdana"/>
                        </a:rPr>
                        <a:t> </a:t>
                      </a:r>
                      <a:r>
                        <a:rPr sz="1400" spc="-5" dirty="0">
                          <a:latin typeface="Verdana"/>
                          <a:cs typeface="Verdana"/>
                        </a:rPr>
                        <a:t>k</a:t>
                      </a:r>
                      <a:r>
                        <a:rPr sz="1400" dirty="0">
                          <a:latin typeface="Verdana"/>
                          <a:cs typeface="Verdana"/>
                        </a:rPr>
                        <a:t>eben</a:t>
                      </a:r>
                      <a:r>
                        <a:rPr sz="1400" spc="-5" dirty="0">
                          <a:latin typeface="Verdana"/>
                          <a:cs typeface="Verdana"/>
                        </a:rPr>
                        <a:t>a</a:t>
                      </a:r>
                      <a:r>
                        <a:rPr sz="1400" dirty="0">
                          <a:latin typeface="Verdana"/>
                          <a:cs typeface="Verdana"/>
                        </a:rPr>
                        <a:t>r</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b</a:t>
                      </a:r>
                      <a:r>
                        <a:rPr sz="1400" spc="-5" dirty="0">
                          <a:latin typeface="Verdana"/>
                          <a:cs typeface="Verdana"/>
                        </a:rPr>
                        <a:t>uk</a:t>
                      </a:r>
                      <a:r>
                        <a:rPr sz="1400" spc="-10" dirty="0">
                          <a:latin typeface="Verdana"/>
                          <a:cs typeface="Verdana"/>
                        </a:rPr>
                        <a:t>t</a:t>
                      </a:r>
                      <a:r>
                        <a:rPr sz="1400" dirty="0">
                          <a:latin typeface="Verdana"/>
                          <a:cs typeface="Verdana"/>
                        </a:rPr>
                        <a:t>i</a:t>
                      </a:r>
                      <a:r>
                        <a:rPr sz="1400" spc="-135"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nd</a:t>
                      </a:r>
                      <a:r>
                        <a:rPr sz="1400" spc="-5" dirty="0">
                          <a:latin typeface="Verdana"/>
                          <a:cs typeface="Verdana"/>
                        </a:rPr>
                        <a:t>a</a:t>
                      </a:r>
                      <a:r>
                        <a:rPr sz="1400" dirty="0">
                          <a:latin typeface="Verdana"/>
                          <a:cs typeface="Verdana"/>
                        </a:rPr>
                        <a:t>f</a:t>
                      </a:r>
                      <a:r>
                        <a:rPr sz="1400" spc="-10" dirty="0">
                          <a:latin typeface="Verdana"/>
                          <a:cs typeface="Verdana"/>
                        </a:rPr>
                        <a:t>t</a:t>
                      </a:r>
                      <a:r>
                        <a:rPr sz="1400" spc="-5" dirty="0">
                          <a:latin typeface="Verdana"/>
                          <a:cs typeface="Verdana"/>
                        </a:rPr>
                        <a:t>a</a:t>
                      </a:r>
                      <a:r>
                        <a:rPr sz="1400" dirty="0">
                          <a:latin typeface="Verdana"/>
                          <a:cs typeface="Verdana"/>
                        </a:rPr>
                        <a:t>r</a:t>
                      </a:r>
                      <a:r>
                        <a:rPr sz="1400" spc="-5" dirty="0">
                          <a:latin typeface="Verdana"/>
                          <a:cs typeface="Verdana"/>
                        </a:rPr>
                        <a:t>a</a:t>
                      </a:r>
                      <a:r>
                        <a:rPr sz="1400" dirty="0">
                          <a:latin typeface="Verdana"/>
                          <a:cs typeface="Verdana"/>
                        </a:rPr>
                        <a:t>n  </a:t>
                      </a:r>
                      <a:r>
                        <a:rPr sz="1400" spc="-10" dirty="0">
                          <a:latin typeface="Verdana"/>
                          <a:cs typeface="Verdana"/>
                        </a:rPr>
                        <a:t>t</a:t>
                      </a:r>
                      <a:r>
                        <a:rPr sz="1400" dirty="0">
                          <a:latin typeface="Verdana"/>
                          <a:cs typeface="Verdana"/>
                        </a:rPr>
                        <a:t>e</a:t>
                      </a:r>
                      <a:r>
                        <a:rPr sz="1400" spc="-5" dirty="0">
                          <a:latin typeface="Verdana"/>
                          <a:cs typeface="Verdana"/>
                        </a:rPr>
                        <a:t>k</a:t>
                      </a:r>
                      <a:r>
                        <a:rPr sz="1400" dirty="0">
                          <a:latin typeface="Verdana"/>
                          <a:cs typeface="Verdana"/>
                        </a:rPr>
                        <a:t>n</a:t>
                      </a:r>
                      <a:r>
                        <a:rPr sz="1400" spc="-5" dirty="0">
                          <a:latin typeface="Verdana"/>
                          <a:cs typeface="Verdana"/>
                        </a:rPr>
                        <a:t>olo</a:t>
                      </a:r>
                      <a:r>
                        <a:rPr sz="1400" dirty="0">
                          <a:latin typeface="Verdana"/>
                          <a:cs typeface="Verdana"/>
                        </a:rPr>
                        <a:t>gi</a:t>
                      </a:r>
                      <a:r>
                        <a:rPr sz="1400" spc="-135" dirty="0">
                          <a:latin typeface="Verdana"/>
                          <a:cs typeface="Verdana"/>
                        </a:rPr>
                        <a:t> </a:t>
                      </a:r>
                      <a:r>
                        <a:rPr sz="1400" dirty="0">
                          <a:latin typeface="Verdana"/>
                          <a:cs typeface="Verdana"/>
                        </a:rPr>
                        <a:t>p</a:t>
                      </a:r>
                      <a:r>
                        <a:rPr sz="1400" spc="-5" dirty="0">
                          <a:latin typeface="Verdana"/>
                          <a:cs typeface="Verdana"/>
                        </a:rPr>
                        <a:t>a</a:t>
                      </a:r>
                      <a:r>
                        <a:rPr sz="1400" dirty="0">
                          <a:latin typeface="Verdana"/>
                          <a:cs typeface="Verdana"/>
                        </a:rPr>
                        <a:t>da</a:t>
                      </a:r>
                      <a:r>
                        <a:rPr sz="1400" spc="-135" dirty="0">
                          <a:latin typeface="Verdana"/>
                          <a:cs typeface="Verdana"/>
                        </a:rPr>
                        <a:t> </a:t>
                      </a:r>
                      <a:r>
                        <a:rPr sz="1400" spc="-5" dirty="0">
                          <a:latin typeface="Verdana"/>
                          <a:cs typeface="Verdana"/>
                        </a:rPr>
                        <a:t>Ha</a:t>
                      </a:r>
                      <a:r>
                        <a:rPr sz="1400" dirty="0">
                          <a:latin typeface="Verdana"/>
                          <a:cs typeface="Verdana"/>
                        </a:rPr>
                        <a:t>k</a:t>
                      </a:r>
                      <a:r>
                        <a:rPr sz="1400" spc="-135" dirty="0">
                          <a:latin typeface="Verdana"/>
                          <a:cs typeface="Verdana"/>
                        </a:rPr>
                        <a:t> </a:t>
                      </a:r>
                      <a:r>
                        <a:rPr sz="1400" spc="-5" dirty="0">
                          <a:latin typeface="Verdana"/>
                          <a:cs typeface="Verdana"/>
                        </a:rPr>
                        <a:t>a</a:t>
                      </a:r>
                      <a:r>
                        <a:rPr sz="1400" spc="-10" dirty="0">
                          <a:latin typeface="Verdana"/>
                          <a:cs typeface="Verdana"/>
                        </a:rPr>
                        <a:t>t</a:t>
                      </a:r>
                      <a:r>
                        <a:rPr sz="1400" spc="-5" dirty="0">
                          <a:latin typeface="Verdana"/>
                          <a:cs typeface="Verdana"/>
                        </a:rPr>
                        <a:t>a</a:t>
                      </a:r>
                      <a:r>
                        <a:rPr sz="1400" dirty="0">
                          <a:latin typeface="Verdana"/>
                          <a:cs typeface="Verdana"/>
                        </a:rPr>
                        <a:t>s</a:t>
                      </a:r>
                      <a:r>
                        <a:rPr sz="1400" spc="-130" dirty="0">
                          <a:latin typeface="Verdana"/>
                          <a:cs typeface="Verdana"/>
                        </a:rPr>
                        <a:t> </a:t>
                      </a:r>
                      <a:r>
                        <a:rPr sz="1400" dirty="0">
                          <a:latin typeface="Verdana"/>
                          <a:cs typeface="Verdana"/>
                        </a:rPr>
                        <a:t>Ke</a:t>
                      </a:r>
                      <a:r>
                        <a:rPr sz="1400" spc="-5" dirty="0">
                          <a:latin typeface="Verdana"/>
                          <a:cs typeface="Verdana"/>
                        </a:rPr>
                        <a:t>ka</a:t>
                      </a:r>
                      <a:r>
                        <a:rPr sz="1400" dirty="0">
                          <a:latin typeface="Verdana"/>
                          <a:cs typeface="Verdana"/>
                        </a:rPr>
                        <a:t>y</a:t>
                      </a:r>
                      <a:r>
                        <a:rPr sz="1400" spc="-5" dirty="0">
                          <a:latin typeface="Verdana"/>
                          <a:cs typeface="Verdana"/>
                        </a:rPr>
                        <a:t>aa</a:t>
                      </a:r>
                      <a:r>
                        <a:rPr sz="1400" dirty="0">
                          <a:latin typeface="Verdana"/>
                          <a:cs typeface="Verdana"/>
                        </a:rPr>
                        <a:t>n  In</a:t>
                      </a:r>
                      <a:r>
                        <a:rPr sz="1400" spc="-10" dirty="0">
                          <a:latin typeface="Verdana"/>
                          <a:cs typeface="Verdana"/>
                        </a:rPr>
                        <a:t>t</a:t>
                      </a:r>
                      <a:r>
                        <a:rPr sz="1400" spc="5" dirty="0">
                          <a:latin typeface="Verdana"/>
                          <a:cs typeface="Verdana"/>
                        </a:rPr>
                        <a:t>e</a:t>
                      </a:r>
                      <a:r>
                        <a:rPr sz="1400" spc="-5" dirty="0">
                          <a:latin typeface="Verdana"/>
                          <a:cs typeface="Verdana"/>
                        </a:rPr>
                        <a:t>l</a:t>
                      </a:r>
                      <a:r>
                        <a:rPr sz="1400" spc="5" dirty="0">
                          <a:latin typeface="Verdana"/>
                          <a:cs typeface="Verdana"/>
                        </a:rPr>
                        <a:t>e</a:t>
                      </a:r>
                      <a:r>
                        <a:rPr sz="1400" spc="-5" dirty="0">
                          <a:latin typeface="Verdana"/>
                          <a:cs typeface="Verdana"/>
                        </a:rPr>
                        <a:t>k</a:t>
                      </a:r>
                      <a:r>
                        <a:rPr sz="1400" spc="-10" dirty="0">
                          <a:latin typeface="Verdana"/>
                          <a:cs typeface="Verdana"/>
                        </a:rPr>
                        <a:t>t</a:t>
                      </a:r>
                      <a:r>
                        <a:rPr sz="1400" spc="-5" dirty="0">
                          <a:latin typeface="Verdana"/>
                          <a:cs typeface="Verdana"/>
                        </a:rPr>
                        <a:t>ua</a:t>
                      </a:r>
                      <a:r>
                        <a:rPr sz="1400" dirty="0">
                          <a:latin typeface="Verdana"/>
                          <a:cs typeface="Verdana"/>
                        </a:rPr>
                        <a:t>l</a:t>
                      </a:r>
                      <a:r>
                        <a:rPr sz="1400" spc="-135" dirty="0">
                          <a:latin typeface="Verdana"/>
                          <a:cs typeface="Verdana"/>
                        </a:rPr>
                        <a:t> </a:t>
                      </a:r>
                      <a:r>
                        <a:rPr sz="1400" dirty="0">
                          <a:latin typeface="Verdana"/>
                          <a:cs typeface="Verdana"/>
                        </a:rPr>
                        <a:t>(</a:t>
                      </a:r>
                      <a:r>
                        <a:rPr sz="1400" spc="-5" dirty="0">
                          <a:latin typeface="Verdana"/>
                          <a:cs typeface="Verdana"/>
                        </a:rPr>
                        <a:t>HA</a:t>
                      </a:r>
                      <a:r>
                        <a:rPr sz="1400" dirty="0">
                          <a:latin typeface="Verdana"/>
                          <a:cs typeface="Verdana"/>
                        </a:rPr>
                        <a:t>KI)</a:t>
                      </a:r>
                      <a:r>
                        <a:rPr sz="1400" spc="-130" dirty="0">
                          <a:latin typeface="Verdana"/>
                          <a:cs typeface="Verdana"/>
                        </a:rPr>
                        <a:t> </a:t>
                      </a:r>
                      <a:r>
                        <a:rPr sz="1400" dirty="0">
                          <a:latin typeface="Verdana"/>
                          <a:cs typeface="Verdana"/>
                        </a:rPr>
                        <a:t>di</a:t>
                      </a:r>
                      <a:r>
                        <a:rPr sz="1400" spc="-135" dirty="0">
                          <a:latin typeface="Verdana"/>
                          <a:cs typeface="Verdana"/>
                        </a:rPr>
                        <a:t> </a:t>
                      </a:r>
                      <a:r>
                        <a:rPr sz="1400" dirty="0">
                          <a:latin typeface="Verdana"/>
                          <a:cs typeface="Verdana"/>
                        </a:rPr>
                        <a:t>Kemen</a:t>
                      </a:r>
                      <a:r>
                        <a:rPr sz="1400" spc="-10" dirty="0">
                          <a:latin typeface="Verdana"/>
                          <a:cs typeface="Verdana"/>
                        </a:rPr>
                        <a:t>t</a:t>
                      </a:r>
                      <a:r>
                        <a:rPr sz="1400" dirty="0">
                          <a:latin typeface="Verdana"/>
                          <a:cs typeface="Verdana"/>
                        </a:rPr>
                        <a:t>er</a:t>
                      </a:r>
                      <a:r>
                        <a:rPr sz="1400" spc="-5" dirty="0">
                          <a:latin typeface="Verdana"/>
                          <a:cs typeface="Verdana"/>
                        </a:rPr>
                        <a:t>ia</a:t>
                      </a:r>
                      <a:r>
                        <a:rPr sz="1400" dirty="0">
                          <a:latin typeface="Verdana"/>
                          <a:cs typeface="Verdana"/>
                        </a:rPr>
                        <a:t>n</a:t>
                      </a:r>
                      <a:r>
                        <a:rPr sz="1400" spc="-130" dirty="0">
                          <a:latin typeface="Verdana"/>
                          <a:cs typeface="Verdana"/>
                        </a:rPr>
                        <a:t> </a:t>
                      </a:r>
                      <a:r>
                        <a:rPr sz="1400" spc="-5" dirty="0">
                          <a:latin typeface="Verdana"/>
                          <a:cs typeface="Verdana"/>
                        </a:rPr>
                        <a:t>Huku</a:t>
                      </a:r>
                      <a:r>
                        <a:rPr sz="1400" dirty="0">
                          <a:latin typeface="Verdana"/>
                          <a:cs typeface="Verdana"/>
                        </a:rPr>
                        <a:t>m  d</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HA</a:t>
                      </a:r>
                      <a:r>
                        <a:rPr sz="1400" dirty="0">
                          <a:latin typeface="Verdana"/>
                          <a:cs typeface="Verdana"/>
                        </a:rPr>
                        <a:t>M</a:t>
                      </a:r>
                      <a:endParaRPr sz="1400">
                        <a:latin typeface="Verdana"/>
                        <a:cs typeface="Verdana"/>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1"/>
                  </a:ext>
                </a:extLst>
              </a:tr>
              <a:tr h="1285380">
                <a:tc>
                  <a:txBody>
                    <a:bodyPr/>
                    <a:lstStyle/>
                    <a:p>
                      <a:pPr marL="5080">
                        <a:lnSpc>
                          <a:spcPct val="100000"/>
                        </a:lnSpc>
                        <a:spcBef>
                          <a:spcPts val="40"/>
                        </a:spcBef>
                      </a:pPr>
                      <a:r>
                        <a:rPr sz="1500" spc="-80" dirty="0">
                          <a:latin typeface="Verdana"/>
                          <a:cs typeface="Verdana"/>
                        </a:rPr>
                        <a:t>b.</a:t>
                      </a:r>
                      <a:endParaRPr sz="1500">
                        <a:latin typeface="Verdana"/>
                        <a:cs typeface="Verdana"/>
                      </a:endParaRPr>
                    </a:p>
                  </a:txBody>
                  <a:tcPr marL="0" marR="0" marT="508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5080" marR="34925">
                        <a:lnSpc>
                          <a:spcPct val="99600"/>
                        </a:lnSpc>
                        <a:spcBef>
                          <a:spcPts val="50"/>
                        </a:spcBef>
                      </a:pPr>
                      <a:r>
                        <a:rPr sz="1400" dirty="0">
                          <a:latin typeface="Verdana"/>
                          <a:cs typeface="Verdana"/>
                        </a:rPr>
                        <a:t>Keses</a:t>
                      </a:r>
                      <a:r>
                        <a:rPr sz="1400" spc="-10" dirty="0">
                          <a:latin typeface="Verdana"/>
                          <a:cs typeface="Verdana"/>
                        </a:rPr>
                        <a:t>u</a:t>
                      </a:r>
                      <a:r>
                        <a:rPr sz="1400" spc="-5" dirty="0">
                          <a:latin typeface="Verdana"/>
                          <a:cs typeface="Verdana"/>
                        </a:rPr>
                        <a:t>aia</a:t>
                      </a:r>
                      <a:r>
                        <a:rPr sz="1400" dirty="0">
                          <a:latin typeface="Verdana"/>
                          <a:cs typeface="Verdana"/>
                        </a:rPr>
                        <a:t>n</a:t>
                      </a:r>
                      <a:r>
                        <a:rPr sz="1400" spc="-130" dirty="0">
                          <a:latin typeface="Verdana"/>
                          <a:cs typeface="Verdana"/>
                        </a:rPr>
                        <a:t> </a:t>
                      </a:r>
                      <a:r>
                        <a:rPr sz="1400" spc="-5" dirty="0">
                          <a:latin typeface="Verdana"/>
                          <a:cs typeface="Verdana"/>
                        </a:rPr>
                        <a:t>J</a:t>
                      </a:r>
                      <a:r>
                        <a:rPr sz="1400" dirty="0">
                          <a:latin typeface="Verdana"/>
                          <a:cs typeface="Verdana"/>
                        </a:rPr>
                        <a:t>en</a:t>
                      </a:r>
                      <a:r>
                        <a:rPr sz="1400" spc="-5" dirty="0">
                          <a:latin typeface="Verdana"/>
                          <a:cs typeface="Verdana"/>
                        </a:rPr>
                        <a:t>i</a:t>
                      </a:r>
                      <a:r>
                        <a:rPr sz="1400" dirty="0">
                          <a:latin typeface="Verdana"/>
                          <a:cs typeface="Verdana"/>
                        </a:rPr>
                        <a:t>s,  s</a:t>
                      </a:r>
                      <a:r>
                        <a:rPr sz="1400" spc="-5" dirty="0">
                          <a:latin typeface="Verdana"/>
                          <a:cs typeface="Verdana"/>
                        </a:rPr>
                        <a:t>i</a:t>
                      </a:r>
                      <a:r>
                        <a:rPr sz="1400" dirty="0">
                          <a:latin typeface="Verdana"/>
                          <a:cs typeface="Verdana"/>
                        </a:rPr>
                        <a:t>f</a:t>
                      </a:r>
                      <a:r>
                        <a:rPr sz="1400" spc="-5" dirty="0">
                          <a:latin typeface="Verdana"/>
                          <a:cs typeface="Verdana"/>
                        </a:rPr>
                        <a:t>a</a:t>
                      </a:r>
                      <a:r>
                        <a:rPr sz="1400" spc="-10" dirty="0">
                          <a:latin typeface="Verdana"/>
                          <a:cs typeface="Verdana"/>
                        </a:rPr>
                        <a:t>t</a:t>
                      </a:r>
                      <a:r>
                        <a:rPr sz="1400" dirty="0">
                          <a:latin typeface="Verdana"/>
                          <a:cs typeface="Verdana"/>
                        </a:rPr>
                        <a:t>,</a:t>
                      </a:r>
                      <a:r>
                        <a:rPr sz="1400" spc="-130" dirty="0">
                          <a:latin typeface="Verdana"/>
                          <a:cs typeface="Verdana"/>
                        </a:rPr>
                        <a:t> </a:t>
                      </a:r>
                      <a:r>
                        <a:rPr sz="1400" dirty="0">
                          <a:latin typeface="Verdana"/>
                          <a:cs typeface="Verdana"/>
                        </a:rPr>
                        <a:t>K</a:t>
                      </a:r>
                      <a:r>
                        <a:rPr sz="1400" spc="-5" dirty="0">
                          <a:latin typeface="Verdana"/>
                          <a:cs typeface="Verdana"/>
                        </a:rPr>
                        <a:t>la</a:t>
                      </a:r>
                      <a:r>
                        <a:rPr sz="1400" dirty="0">
                          <a:latin typeface="Verdana"/>
                          <a:cs typeface="Verdana"/>
                        </a:rPr>
                        <a:t>s</a:t>
                      </a:r>
                      <a:r>
                        <a:rPr sz="1400" spc="-5" dirty="0">
                          <a:latin typeface="Verdana"/>
                          <a:cs typeface="Verdana"/>
                        </a:rPr>
                        <a:t>i</a:t>
                      </a:r>
                      <a:r>
                        <a:rPr sz="1400" dirty="0">
                          <a:latin typeface="Verdana"/>
                          <a:cs typeface="Verdana"/>
                        </a:rPr>
                        <a:t>f</a:t>
                      </a:r>
                      <a:r>
                        <a:rPr sz="1400" spc="-5" dirty="0">
                          <a:latin typeface="Verdana"/>
                          <a:cs typeface="Verdana"/>
                        </a:rPr>
                        <a:t>ika</a:t>
                      </a:r>
                      <a:r>
                        <a:rPr sz="1400" dirty="0">
                          <a:latin typeface="Verdana"/>
                          <a:cs typeface="Verdana"/>
                        </a:rPr>
                        <a:t>s</a:t>
                      </a:r>
                      <a:r>
                        <a:rPr sz="1400" spc="-5" dirty="0">
                          <a:latin typeface="Verdana"/>
                          <a:cs typeface="Verdana"/>
                        </a:rPr>
                        <a:t>i</a:t>
                      </a:r>
                      <a:r>
                        <a:rPr sz="1400" dirty="0">
                          <a:latin typeface="Verdana"/>
                          <a:cs typeface="Verdana"/>
                        </a:rPr>
                        <a:t>,  d</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la</a:t>
                      </a:r>
                      <a:r>
                        <a:rPr sz="1400" dirty="0">
                          <a:latin typeface="Verdana"/>
                          <a:cs typeface="Verdana"/>
                        </a:rPr>
                        <a:t>y</a:t>
                      </a:r>
                      <a:r>
                        <a:rPr sz="1400" spc="-5" dirty="0">
                          <a:latin typeface="Verdana"/>
                          <a:cs typeface="Verdana"/>
                        </a:rPr>
                        <a:t>a</a:t>
                      </a:r>
                      <a:r>
                        <a:rPr sz="1400" dirty="0">
                          <a:latin typeface="Verdana"/>
                          <a:cs typeface="Verdana"/>
                        </a:rPr>
                        <a:t>n</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u</a:t>
                      </a:r>
                      <a:r>
                        <a:rPr sz="1400" dirty="0">
                          <a:latin typeface="Verdana"/>
                          <a:cs typeface="Verdana"/>
                        </a:rPr>
                        <a:t>s</a:t>
                      </a:r>
                      <a:r>
                        <a:rPr sz="1400" spc="-5" dirty="0">
                          <a:latin typeface="Verdana"/>
                          <a:cs typeface="Verdana"/>
                        </a:rPr>
                        <a:t>a</a:t>
                      </a:r>
                      <a:r>
                        <a:rPr sz="1400" dirty="0">
                          <a:latin typeface="Verdana"/>
                          <a:cs typeface="Verdana"/>
                        </a:rPr>
                        <a:t>ha  d</a:t>
                      </a:r>
                      <a:r>
                        <a:rPr sz="1400" spc="5" dirty="0">
                          <a:latin typeface="Verdana"/>
                          <a:cs typeface="Verdana"/>
                        </a:rPr>
                        <a:t>e</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Ke</a:t>
                      </a:r>
                      <a:r>
                        <a:rPr sz="1400" dirty="0">
                          <a:latin typeface="Verdana"/>
                          <a:cs typeface="Verdana"/>
                        </a:rPr>
                        <a:t>g</a:t>
                      </a:r>
                      <a:r>
                        <a:rPr sz="1400" spc="-5" dirty="0">
                          <a:latin typeface="Verdana"/>
                          <a:cs typeface="Verdana"/>
                        </a:rPr>
                        <a:t>ia</a:t>
                      </a:r>
                      <a:r>
                        <a:rPr sz="1400" spc="-10" dirty="0">
                          <a:latin typeface="Verdana"/>
                          <a:cs typeface="Verdana"/>
                        </a:rPr>
                        <a:t>t</a:t>
                      </a:r>
                      <a:r>
                        <a:rPr sz="1400" spc="-5" dirty="0">
                          <a:latin typeface="Verdana"/>
                          <a:cs typeface="Verdana"/>
                        </a:rPr>
                        <a:t>a</a:t>
                      </a:r>
                      <a:r>
                        <a:rPr sz="1400" dirty="0">
                          <a:latin typeface="Verdana"/>
                          <a:cs typeface="Verdana"/>
                        </a:rPr>
                        <a:t>n  Us</a:t>
                      </a:r>
                      <a:r>
                        <a:rPr sz="1400" spc="-5" dirty="0">
                          <a:latin typeface="Verdana"/>
                          <a:cs typeface="Verdana"/>
                        </a:rPr>
                        <a:t>a</a:t>
                      </a:r>
                      <a:r>
                        <a:rPr sz="1400" dirty="0">
                          <a:latin typeface="Verdana"/>
                          <a:cs typeface="Verdana"/>
                        </a:rPr>
                        <a:t>ha</a:t>
                      </a:r>
                      <a:r>
                        <a:rPr sz="1400" spc="-135" dirty="0">
                          <a:latin typeface="Verdana"/>
                          <a:cs typeface="Verdana"/>
                        </a:rPr>
                        <a:t> </a:t>
                      </a:r>
                      <a:r>
                        <a:rPr sz="1400" spc="-5" dirty="0">
                          <a:latin typeface="Verdana"/>
                          <a:cs typeface="Verdana"/>
                        </a:rPr>
                        <a:t>Jako</a:t>
                      </a:r>
                      <a:r>
                        <a:rPr sz="1400" dirty="0">
                          <a:latin typeface="Verdana"/>
                          <a:cs typeface="Verdana"/>
                        </a:rPr>
                        <a:t>n</a:t>
                      </a:r>
                      <a:endParaRPr sz="14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5080" marR="144145">
                        <a:lnSpc>
                          <a:spcPct val="99600"/>
                        </a:lnSpc>
                        <a:spcBef>
                          <a:spcPts val="50"/>
                        </a:spcBef>
                      </a:pPr>
                      <a:r>
                        <a:rPr sz="1400" spc="-10" dirty="0">
                          <a:latin typeface="Verdana"/>
                          <a:cs typeface="Verdana"/>
                        </a:rPr>
                        <a:t>P</a:t>
                      </a:r>
                      <a:r>
                        <a:rPr sz="1400" dirty="0">
                          <a:latin typeface="Verdana"/>
                          <a:cs typeface="Verdana"/>
                        </a:rPr>
                        <a:t>eng</a:t>
                      </a:r>
                      <a:r>
                        <a:rPr sz="1400" spc="-5" dirty="0">
                          <a:latin typeface="Verdana"/>
                          <a:cs typeface="Verdana"/>
                        </a:rPr>
                        <a:t>a</a:t>
                      </a:r>
                      <a:r>
                        <a:rPr sz="1400" spc="-10" dirty="0">
                          <a:latin typeface="Verdana"/>
                          <a:cs typeface="Verdana"/>
                        </a:rPr>
                        <a:t>w</a:t>
                      </a:r>
                      <a:r>
                        <a:rPr sz="1400" spc="-5" dirty="0">
                          <a:latin typeface="Verdana"/>
                          <a:cs typeface="Verdana"/>
                        </a:rPr>
                        <a:t>a</a:t>
                      </a:r>
                      <a:r>
                        <a:rPr sz="1400" dirty="0">
                          <a:latin typeface="Verdana"/>
                          <a:cs typeface="Verdana"/>
                        </a:rPr>
                        <a:t>s</a:t>
                      </a:r>
                      <a:r>
                        <a:rPr sz="1400" spc="-5" dirty="0">
                          <a:latin typeface="Verdana"/>
                          <a:cs typeface="Verdana"/>
                        </a:rPr>
                        <a:t>a</a:t>
                      </a:r>
                      <a:r>
                        <a:rPr sz="1400" dirty="0">
                          <a:latin typeface="Verdana"/>
                          <a:cs typeface="Verdana"/>
                        </a:rPr>
                        <a:t>n</a:t>
                      </a:r>
                      <a:r>
                        <a:rPr sz="1400" spc="-130" dirty="0">
                          <a:latin typeface="Verdana"/>
                          <a:cs typeface="Verdana"/>
                        </a:rPr>
                        <a:t> </a:t>
                      </a:r>
                      <a:r>
                        <a:rPr sz="1400" spc="-10" dirty="0">
                          <a:latin typeface="Verdana"/>
                          <a:cs typeface="Verdana"/>
                        </a:rPr>
                        <a:t>t</a:t>
                      </a:r>
                      <a:r>
                        <a:rPr sz="1400" dirty="0">
                          <a:latin typeface="Verdana"/>
                          <a:cs typeface="Verdana"/>
                        </a:rPr>
                        <a:t>erh</a:t>
                      </a:r>
                      <a:r>
                        <a:rPr sz="1400" spc="-5" dirty="0">
                          <a:latin typeface="Verdana"/>
                          <a:cs typeface="Verdana"/>
                        </a:rPr>
                        <a:t>a</a:t>
                      </a:r>
                      <a:r>
                        <a:rPr sz="1400" dirty="0">
                          <a:latin typeface="Verdana"/>
                          <a:cs typeface="Verdana"/>
                        </a:rPr>
                        <a:t>d</a:t>
                      </a:r>
                      <a:r>
                        <a:rPr sz="1400" spc="-5" dirty="0">
                          <a:latin typeface="Verdana"/>
                          <a:cs typeface="Verdana"/>
                        </a:rPr>
                        <a:t>a</a:t>
                      </a:r>
                      <a:r>
                        <a:rPr sz="1400" dirty="0">
                          <a:latin typeface="Verdana"/>
                          <a:cs typeface="Verdana"/>
                        </a:rPr>
                        <a:t>p  </a:t>
                      </a:r>
                      <a:r>
                        <a:rPr sz="1400" spc="-5" dirty="0">
                          <a:latin typeface="Verdana"/>
                          <a:cs typeface="Verdana"/>
                        </a:rPr>
                        <a:t>k</a:t>
                      </a:r>
                      <a:r>
                        <a:rPr sz="1400" dirty="0">
                          <a:latin typeface="Verdana"/>
                          <a:cs typeface="Verdana"/>
                        </a:rPr>
                        <a:t>eses</a:t>
                      </a:r>
                      <a:r>
                        <a:rPr sz="1400" spc="-10" dirty="0">
                          <a:latin typeface="Verdana"/>
                          <a:cs typeface="Verdana"/>
                        </a:rPr>
                        <a:t>u</a:t>
                      </a:r>
                      <a:r>
                        <a:rPr sz="1400" spc="-5" dirty="0">
                          <a:latin typeface="Verdana"/>
                          <a:cs typeface="Verdana"/>
                        </a:rPr>
                        <a:t>aia</a:t>
                      </a:r>
                      <a:r>
                        <a:rPr sz="1400" dirty="0">
                          <a:latin typeface="Verdana"/>
                          <a:cs typeface="Verdana"/>
                        </a:rPr>
                        <a:t>n</a:t>
                      </a:r>
                      <a:r>
                        <a:rPr sz="1400" spc="-130" dirty="0">
                          <a:latin typeface="Verdana"/>
                          <a:cs typeface="Verdana"/>
                        </a:rPr>
                        <a:t> </a:t>
                      </a:r>
                      <a:r>
                        <a:rPr sz="1400" dirty="0">
                          <a:latin typeface="Verdana"/>
                          <a:cs typeface="Verdana"/>
                        </a:rPr>
                        <a:t>jen</a:t>
                      </a:r>
                      <a:r>
                        <a:rPr sz="1400" spc="-5" dirty="0">
                          <a:latin typeface="Verdana"/>
                          <a:cs typeface="Verdana"/>
                        </a:rPr>
                        <a:t>i</a:t>
                      </a:r>
                      <a:r>
                        <a:rPr sz="1400" dirty="0">
                          <a:latin typeface="Verdana"/>
                          <a:cs typeface="Verdana"/>
                        </a:rPr>
                        <a:t>s,</a:t>
                      </a:r>
                      <a:r>
                        <a:rPr sz="1400" spc="-130" dirty="0">
                          <a:latin typeface="Verdana"/>
                          <a:cs typeface="Verdana"/>
                        </a:rPr>
                        <a:t> </a:t>
                      </a:r>
                      <a:r>
                        <a:rPr sz="1400" dirty="0">
                          <a:latin typeface="Verdana"/>
                          <a:cs typeface="Verdana"/>
                        </a:rPr>
                        <a:t>s</a:t>
                      </a:r>
                      <a:r>
                        <a:rPr sz="1400" spc="-5" dirty="0">
                          <a:latin typeface="Verdana"/>
                          <a:cs typeface="Verdana"/>
                        </a:rPr>
                        <a:t>i</a:t>
                      </a:r>
                      <a:r>
                        <a:rPr sz="1400" dirty="0">
                          <a:latin typeface="Verdana"/>
                          <a:cs typeface="Verdana"/>
                        </a:rPr>
                        <a:t>f</a:t>
                      </a:r>
                      <a:r>
                        <a:rPr sz="1400" spc="-5" dirty="0">
                          <a:latin typeface="Verdana"/>
                          <a:cs typeface="Verdana"/>
                        </a:rPr>
                        <a:t>a</a:t>
                      </a:r>
                      <a:r>
                        <a:rPr sz="1400" spc="-10" dirty="0">
                          <a:latin typeface="Verdana"/>
                          <a:cs typeface="Verdana"/>
                        </a:rPr>
                        <a:t>t</a:t>
                      </a:r>
                      <a:r>
                        <a:rPr sz="1400" dirty="0">
                          <a:latin typeface="Verdana"/>
                          <a:cs typeface="Verdana"/>
                        </a:rPr>
                        <a:t>,  K</a:t>
                      </a:r>
                      <a:r>
                        <a:rPr sz="1400" spc="-5" dirty="0">
                          <a:latin typeface="Verdana"/>
                          <a:cs typeface="Verdana"/>
                        </a:rPr>
                        <a:t>la</a:t>
                      </a:r>
                      <a:r>
                        <a:rPr sz="1400" dirty="0">
                          <a:latin typeface="Verdana"/>
                          <a:cs typeface="Verdana"/>
                        </a:rPr>
                        <a:t>s</a:t>
                      </a:r>
                      <a:r>
                        <a:rPr sz="1400" spc="-5" dirty="0">
                          <a:latin typeface="Verdana"/>
                          <a:cs typeface="Verdana"/>
                        </a:rPr>
                        <a:t>i</a:t>
                      </a:r>
                      <a:r>
                        <a:rPr sz="1400" dirty="0">
                          <a:latin typeface="Verdana"/>
                          <a:cs typeface="Verdana"/>
                        </a:rPr>
                        <a:t>f</a:t>
                      </a:r>
                      <a:r>
                        <a:rPr sz="1400" spc="-5" dirty="0">
                          <a:latin typeface="Verdana"/>
                          <a:cs typeface="Verdana"/>
                        </a:rPr>
                        <a:t>ika</a:t>
                      </a:r>
                      <a:r>
                        <a:rPr sz="1400" dirty="0">
                          <a:latin typeface="Verdana"/>
                          <a:cs typeface="Verdana"/>
                        </a:rPr>
                        <a:t>s</a:t>
                      </a:r>
                      <a:r>
                        <a:rPr sz="1400" spc="-5" dirty="0">
                          <a:latin typeface="Verdana"/>
                          <a:cs typeface="Verdana"/>
                        </a:rPr>
                        <a:t>i</a:t>
                      </a:r>
                      <a:r>
                        <a:rPr sz="1400" dirty="0">
                          <a:latin typeface="Verdana"/>
                          <a:cs typeface="Verdana"/>
                        </a:rPr>
                        <a:t>,</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L</a:t>
                      </a:r>
                      <a:r>
                        <a:rPr sz="1400" spc="-5" dirty="0">
                          <a:latin typeface="Verdana"/>
                          <a:cs typeface="Verdana"/>
                        </a:rPr>
                        <a:t>a</a:t>
                      </a:r>
                      <a:r>
                        <a:rPr sz="1400" dirty="0">
                          <a:latin typeface="Verdana"/>
                          <a:cs typeface="Verdana"/>
                        </a:rPr>
                        <a:t>y</a:t>
                      </a:r>
                      <a:r>
                        <a:rPr sz="1400" spc="-5" dirty="0">
                          <a:latin typeface="Verdana"/>
                          <a:cs typeface="Verdana"/>
                        </a:rPr>
                        <a:t>a</a:t>
                      </a:r>
                      <a:r>
                        <a:rPr sz="1400" dirty="0">
                          <a:latin typeface="Verdana"/>
                          <a:cs typeface="Verdana"/>
                        </a:rPr>
                        <a:t>n</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Us</a:t>
                      </a:r>
                      <a:r>
                        <a:rPr sz="1400" spc="-5" dirty="0">
                          <a:latin typeface="Verdana"/>
                          <a:cs typeface="Verdana"/>
                        </a:rPr>
                        <a:t>a</a:t>
                      </a:r>
                      <a:r>
                        <a:rPr sz="1400" dirty="0">
                          <a:latin typeface="Verdana"/>
                          <a:cs typeface="Verdana"/>
                        </a:rPr>
                        <a:t>ha  d</a:t>
                      </a:r>
                      <a:r>
                        <a:rPr sz="1400" spc="5" dirty="0">
                          <a:latin typeface="Verdana"/>
                          <a:cs typeface="Verdana"/>
                        </a:rPr>
                        <a:t>e</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a:t>
                      </a:r>
                      <a:r>
                        <a:rPr sz="1400" spc="5" dirty="0">
                          <a:latin typeface="Verdana"/>
                          <a:cs typeface="Verdana"/>
                        </a:rPr>
                        <a:t>e</a:t>
                      </a:r>
                      <a:r>
                        <a:rPr sz="1400" dirty="0">
                          <a:latin typeface="Verdana"/>
                          <a:cs typeface="Verdana"/>
                        </a:rPr>
                        <a:t>g</a:t>
                      </a:r>
                      <a:r>
                        <a:rPr sz="1400" spc="-5" dirty="0">
                          <a:latin typeface="Verdana"/>
                          <a:cs typeface="Verdana"/>
                        </a:rPr>
                        <a:t>ia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u</a:t>
                      </a:r>
                      <a:r>
                        <a:rPr sz="1400" dirty="0">
                          <a:latin typeface="Verdana"/>
                          <a:cs typeface="Verdana"/>
                        </a:rPr>
                        <a:t>s</a:t>
                      </a:r>
                      <a:r>
                        <a:rPr sz="1400" spc="-5" dirty="0">
                          <a:latin typeface="Verdana"/>
                          <a:cs typeface="Verdana"/>
                        </a:rPr>
                        <a:t>a</a:t>
                      </a:r>
                      <a:r>
                        <a:rPr sz="1400" dirty="0">
                          <a:latin typeface="Verdana"/>
                          <a:cs typeface="Verdana"/>
                        </a:rPr>
                        <a:t>ha</a:t>
                      </a:r>
                      <a:r>
                        <a:rPr sz="1400" spc="-135" dirty="0">
                          <a:latin typeface="Verdana"/>
                          <a:cs typeface="Verdana"/>
                        </a:rPr>
                        <a:t> </a:t>
                      </a:r>
                      <a:r>
                        <a:rPr sz="1400" spc="-5" dirty="0">
                          <a:latin typeface="Verdana"/>
                          <a:cs typeface="Verdana"/>
                        </a:rPr>
                        <a:t>Ja</a:t>
                      </a:r>
                      <a:r>
                        <a:rPr sz="1400" dirty="0">
                          <a:latin typeface="Verdana"/>
                          <a:cs typeface="Verdana"/>
                        </a:rPr>
                        <a:t>sa  Konstruksi</a:t>
                      </a:r>
                      <a:endParaRPr sz="14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347980" indent="-343535">
                        <a:lnSpc>
                          <a:spcPct val="100000"/>
                        </a:lnSpc>
                        <a:spcBef>
                          <a:spcPts val="45"/>
                        </a:spcBef>
                        <a:buAutoNum type="alphaLcPeriod"/>
                        <a:tabLst>
                          <a:tab pos="347980" algn="l"/>
                          <a:tab pos="348615" algn="l"/>
                        </a:tabLst>
                      </a:pPr>
                      <a:r>
                        <a:rPr sz="1400" spc="5" dirty="0">
                          <a:latin typeface="Verdana"/>
                          <a:cs typeface="Verdana"/>
                        </a:rPr>
                        <a:t>D</a:t>
                      </a:r>
                      <a:r>
                        <a:rPr sz="1400" spc="-5" dirty="0">
                          <a:latin typeface="Verdana"/>
                          <a:cs typeface="Verdana"/>
                        </a:rPr>
                        <a:t>oku</a:t>
                      </a:r>
                      <a:r>
                        <a:rPr sz="1400" dirty="0">
                          <a:latin typeface="Verdana"/>
                          <a:cs typeface="Verdana"/>
                        </a:rPr>
                        <a:t>men</a:t>
                      </a:r>
                      <a:r>
                        <a:rPr sz="1400" spc="-130" dirty="0">
                          <a:latin typeface="Verdana"/>
                          <a:cs typeface="Verdana"/>
                        </a:rPr>
                        <a:t> </a:t>
                      </a:r>
                      <a:r>
                        <a:rPr sz="1400" dirty="0">
                          <a:latin typeface="Verdana"/>
                          <a:cs typeface="Verdana"/>
                        </a:rPr>
                        <a:t>S</a:t>
                      </a:r>
                      <a:r>
                        <a:rPr sz="1400" spc="-10" dirty="0">
                          <a:latin typeface="Verdana"/>
                          <a:cs typeface="Verdana"/>
                        </a:rPr>
                        <a:t>B</a:t>
                      </a:r>
                      <a:r>
                        <a:rPr sz="1400" dirty="0">
                          <a:latin typeface="Verdana"/>
                          <a:cs typeface="Verdana"/>
                        </a:rPr>
                        <a:t>U</a:t>
                      </a:r>
                      <a:endParaRPr sz="1400">
                        <a:latin typeface="Verdana"/>
                        <a:cs typeface="Verdana"/>
                      </a:endParaRPr>
                    </a:p>
                    <a:p>
                      <a:pPr marL="347980" marR="62230" indent="-342900">
                        <a:lnSpc>
                          <a:spcPct val="100000"/>
                        </a:lnSpc>
                        <a:spcBef>
                          <a:spcPts val="25"/>
                        </a:spcBef>
                        <a:buAutoNum type="alphaLcPeriod"/>
                        <a:tabLst>
                          <a:tab pos="347980" algn="l"/>
                          <a:tab pos="348615" algn="l"/>
                        </a:tabLst>
                      </a:pPr>
                      <a:r>
                        <a:rPr sz="1400" dirty="0">
                          <a:latin typeface="Verdana"/>
                          <a:cs typeface="Verdana"/>
                        </a:rPr>
                        <a:t>L</a:t>
                      </a:r>
                      <a:r>
                        <a:rPr sz="1400" spc="-5" dirty="0">
                          <a:latin typeface="Verdana"/>
                          <a:cs typeface="Verdana"/>
                        </a:rPr>
                        <a:t>a</a:t>
                      </a:r>
                      <a:r>
                        <a:rPr sz="1400" dirty="0">
                          <a:latin typeface="Verdana"/>
                          <a:cs typeface="Verdana"/>
                        </a:rPr>
                        <a:t>p</a:t>
                      </a:r>
                      <a:r>
                        <a:rPr sz="1400" spc="-5" dirty="0">
                          <a:latin typeface="Verdana"/>
                          <a:cs typeface="Verdana"/>
                        </a:rPr>
                        <a:t>o</a:t>
                      </a:r>
                      <a:r>
                        <a:rPr sz="1400" dirty="0">
                          <a:latin typeface="Verdana"/>
                          <a:cs typeface="Verdana"/>
                        </a:rPr>
                        <a:t>r</a:t>
                      </a:r>
                      <a:r>
                        <a:rPr sz="1400" spc="-5" dirty="0">
                          <a:latin typeface="Verdana"/>
                          <a:cs typeface="Verdana"/>
                        </a:rPr>
                        <a:t>a</a:t>
                      </a:r>
                      <a:r>
                        <a:rPr sz="1400" dirty="0">
                          <a:latin typeface="Verdana"/>
                          <a:cs typeface="Verdana"/>
                        </a:rPr>
                        <a:t>n</a:t>
                      </a:r>
                      <a:r>
                        <a:rPr sz="1400" spc="229" dirty="0">
                          <a:latin typeface="Verdana"/>
                          <a:cs typeface="Verdana"/>
                        </a:rPr>
                        <a:t> </a:t>
                      </a:r>
                      <a:r>
                        <a:rPr sz="1400" spc="-5" dirty="0">
                          <a:latin typeface="Verdana"/>
                          <a:cs typeface="Verdana"/>
                        </a:rPr>
                        <a:t>Ta</a:t>
                      </a:r>
                      <a:r>
                        <a:rPr sz="1400" dirty="0">
                          <a:latin typeface="Verdana"/>
                          <a:cs typeface="Verdana"/>
                        </a:rPr>
                        <a:t>h</a:t>
                      </a:r>
                      <a:r>
                        <a:rPr sz="1400" spc="-5" dirty="0">
                          <a:latin typeface="Verdana"/>
                          <a:cs typeface="Verdana"/>
                        </a:rPr>
                        <a:t>u</a:t>
                      </a:r>
                      <a:r>
                        <a:rPr sz="1400" dirty="0">
                          <a:latin typeface="Verdana"/>
                          <a:cs typeface="Verdana"/>
                        </a:rPr>
                        <a:t>n</a:t>
                      </a:r>
                      <a:r>
                        <a:rPr sz="1400" spc="-5" dirty="0">
                          <a:latin typeface="Verdana"/>
                          <a:cs typeface="Verdana"/>
                        </a:rPr>
                        <a:t>a</a:t>
                      </a:r>
                      <a:r>
                        <a:rPr sz="1400" dirty="0">
                          <a:latin typeface="Verdana"/>
                          <a:cs typeface="Verdana"/>
                        </a:rPr>
                        <a:t>n</a:t>
                      </a:r>
                      <a:r>
                        <a:rPr sz="1400" spc="-130" dirty="0">
                          <a:latin typeface="Verdana"/>
                          <a:cs typeface="Verdana"/>
                        </a:rPr>
                        <a:t> </a:t>
                      </a:r>
                      <a:r>
                        <a:rPr sz="1400" spc="-10" dirty="0">
                          <a:latin typeface="Verdana"/>
                          <a:cs typeface="Verdana"/>
                        </a:rPr>
                        <a:t>B</a:t>
                      </a:r>
                      <a:r>
                        <a:rPr sz="1400" dirty="0">
                          <a:latin typeface="Verdana"/>
                          <a:cs typeface="Verdana"/>
                        </a:rPr>
                        <a:t>U</a:t>
                      </a:r>
                      <a:r>
                        <a:rPr sz="1400" spc="-5" dirty="0">
                          <a:latin typeface="Verdana"/>
                          <a:cs typeface="Verdana"/>
                        </a:rPr>
                        <a:t>J</a:t>
                      </a:r>
                      <a:r>
                        <a:rPr sz="1400" dirty="0">
                          <a:latin typeface="Verdana"/>
                          <a:cs typeface="Verdana"/>
                        </a:rPr>
                        <a:t>K  </a:t>
                      </a:r>
                      <a:r>
                        <a:rPr sz="1400" spc="5" dirty="0">
                          <a:latin typeface="Verdana"/>
                          <a:cs typeface="Verdana"/>
                        </a:rPr>
                        <a:t>Nasional</a:t>
                      </a:r>
                      <a:endParaRPr sz="14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5080" marR="179705">
                        <a:lnSpc>
                          <a:spcPct val="100000"/>
                        </a:lnSpc>
                        <a:spcBef>
                          <a:spcPts val="25"/>
                        </a:spcBef>
                      </a:pPr>
                      <a:r>
                        <a:rPr sz="1400" dirty="0">
                          <a:latin typeface="Verdana"/>
                          <a:cs typeface="Verdana"/>
                        </a:rPr>
                        <a:t>Memb</a:t>
                      </a:r>
                      <a:r>
                        <a:rPr sz="1400" spc="-5" dirty="0">
                          <a:latin typeface="Verdana"/>
                          <a:cs typeface="Verdana"/>
                        </a:rPr>
                        <a:t>a</a:t>
                      </a:r>
                      <a:r>
                        <a:rPr sz="1400" dirty="0">
                          <a:latin typeface="Verdana"/>
                          <a:cs typeface="Verdana"/>
                        </a:rPr>
                        <a:t>nd</a:t>
                      </a:r>
                      <a:r>
                        <a:rPr sz="1400" spc="-5" dirty="0">
                          <a:latin typeface="Verdana"/>
                          <a:cs typeface="Verdana"/>
                        </a:rPr>
                        <a:t>i</a:t>
                      </a:r>
                      <a:r>
                        <a:rPr sz="1400" dirty="0">
                          <a:latin typeface="Verdana"/>
                          <a:cs typeface="Verdana"/>
                        </a:rPr>
                        <a:t>ng</a:t>
                      </a:r>
                      <a:r>
                        <a:rPr sz="1400" spc="-5" dirty="0">
                          <a:latin typeface="Verdana"/>
                          <a:cs typeface="Verdana"/>
                        </a:rPr>
                        <a:t>ka</a:t>
                      </a:r>
                      <a:r>
                        <a:rPr sz="1400" dirty="0">
                          <a:latin typeface="Verdana"/>
                          <a:cs typeface="Verdana"/>
                        </a:rPr>
                        <a:t>n</a:t>
                      </a:r>
                      <a:r>
                        <a:rPr sz="1400" spc="-130" dirty="0">
                          <a:latin typeface="Verdana"/>
                          <a:cs typeface="Verdana"/>
                        </a:rPr>
                        <a:t> </a:t>
                      </a:r>
                      <a:r>
                        <a:rPr sz="1400" dirty="0">
                          <a:latin typeface="Verdana"/>
                          <a:cs typeface="Verdana"/>
                        </a:rPr>
                        <a:t>S</a:t>
                      </a:r>
                      <a:r>
                        <a:rPr sz="1400" spc="-5" dirty="0">
                          <a:latin typeface="Verdana"/>
                          <a:cs typeface="Verdana"/>
                        </a:rPr>
                        <a:t>B</a:t>
                      </a:r>
                      <a:r>
                        <a:rPr sz="1400" dirty="0">
                          <a:latin typeface="Verdana"/>
                          <a:cs typeface="Verdana"/>
                        </a:rPr>
                        <a:t>U</a:t>
                      </a:r>
                      <a:r>
                        <a:rPr sz="1400" spc="-130" dirty="0">
                          <a:latin typeface="Verdana"/>
                          <a:cs typeface="Verdana"/>
                        </a:rPr>
                        <a:t> </a:t>
                      </a:r>
                      <a:r>
                        <a:rPr sz="1400" dirty="0">
                          <a:latin typeface="Verdana"/>
                          <a:cs typeface="Verdana"/>
                        </a:rPr>
                        <a:t>deng</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se</a:t>
                      </a:r>
                      <a:r>
                        <a:rPr sz="1400" spc="-5" dirty="0">
                          <a:latin typeface="Verdana"/>
                          <a:cs typeface="Verdana"/>
                        </a:rPr>
                        <a:t>lu</a:t>
                      </a:r>
                      <a:r>
                        <a:rPr sz="1400" dirty="0">
                          <a:latin typeface="Verdana"/>
                          <a:cs typeface="Verdana"/>
                        </a:rPr>
                        <a:t>r</a:t>
                      </a:r>
                      <a:r>
                        <a:rPr sz="1400" spc="-5" dirty="0">
                          <a:latin typeface="Verdana"/>
                          <a:cs typeface="Verdana"/>
                        </a:rPr>
                        <a:t>u</a:t>
                      </a:r>
                      <a:r>
                        <a:rPr sz="1400" dirty="0">
                          <a:latin typeface="Verdana"/>
                          <a:cs typeface="Verdana"/>
                        </a:rPr>
                        <a:t>h  </a:t>
                      </a:r>
                      <a:r>
                        <a:rPr sz="1400" spc="-5" dirty="0">
                          <a:latin typeface="Verdana"/>
                          <a:cs typeface="Verdana"/>
                        </a:rPr>
                        <a:t>k</a:t>
                      </a:r>
                      <a:r>
                        <a:rPr sz="1400" dirty="0">
                          <a:latin typeface="Verdana"/>
                          <a:cs typeface="Verdana"/>
                        </a:rPr>
                        <a:t>eg</a:t>
                      </a:r>
                      <a:r>
                        <a:rPr sz="1400" spc="-5" dirty="0">
                          <a:latin typeface="Verdana"/>
                          <a:cs typeface="Verdana"/>
                        </a:rPr>
                        <a:t>ia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spc="-10" dirty="0">
                          <a:latin typeface="Verdana"/>
                          <a:cs typeface="Verdana"/>
                        </a:rPr>
                        <a:t>u</a:t>
                      </a:r>
                      <a:r>
                        <a:rPr sz="1400" dirty="0">
                          <a:latin typeface="Verdana"/>
                          <a:cs typeface="Verdana"/>
                        </a:rPr>
                        <a:t>s</a:t>
                      </a:r>
                      <a:r>
                        <a:rPr sz="1400" spc="-5" dirty="0">
                          <a:latin typeface="Verdana"/>
                          <a:cs typeface="Verdana"/>
                        </a:rPr>
                        <a:t>a</a:t>
                      </a:r>
                      <a:r>
                        <a:rPr sz="1400" dirty="0">
                          <a:latin typeface="Verdana"/>
                          <a:cs typeface="Verdana"/>
                        </a:rPr>
                        <a:t>ha</a:t>
                      </a:r>
                      <a:r>
                        <a:rPr sz="1400" spc="-135" dirty="0">
                          <a:latin typeface="Verdana"/>
                          <a:cs typeface="Verdana"/>
                        </a:rPr>
                        <a:t> </a:t>
                      </a:r>
                      <a:r>
                        <a:rPr sz="1400" spc="-5" dirty="0">
                          <a:latin typeface="Verdana"/>
                          <a:cs typeface="Verdana"/>
                        </a:rPr>
                        <a:t>Ja</a:t>
                      </a:r>
                      <a:r>
                        <a:rPr sz="1400" dirty="0">
                          <a:latin typeface="Verdana"/>
                          <a:cs typeface="Verdana"/>
                        </a:rPr>
                        <a:t>sa</a:t>
                      </a:r>
                      <a:r>
                        <a:rPr sz="1400" spc="-135" dirty="0">
                          <a:latin typeface="Verdana"/>
                          <a:cs typeface="Verdana"/>
                        </a:rPr>
                        <a:t> </a:t>
                      </a:r>
                      <a:r>
                        <a:rPr sz="1400" dirty="0">
                          <a:latin typeface="Verdana"/>
                          <a:cs typeface="Verdana"/>
                        </a:rPr>
                        <a:t>K</a:t>
                      </a:r>
                      <a:r>
                        <a:rPr sz="1400" spc="-5" dirty="0">
                          <a:latin typeface="Verdana"/>
                          <a:cs typeface="Verdana"/>
                        </a:rPr>
                        <a:t>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dirty="0">
                          <a:latin typeface="Verdana"/>
                          <a:cs typeface="Verdana"/>
                        </a:rPr>
                        <a:t>y</a:t>
                      </a:r>
                      <a:r>
                        <a:rPr sz="1400" spc="-5" dirty="0">
                          <a:latin typeface="Verdana"/>
                          <a:cs typeface="Verdana"/>
                        </a:rPr>
                        <a:t>a</a:t>
                      </a:r>
                      <a:r>
                        <a:rPr sz="1400" dirty="0">
                          <a:latin typeface="Verdana"/>
                          <a:cs typeface="Verdana"/>
                        </a:rPr>
                        <a:t>ng</a:t>
                      </a:r>
                      <a:r>
                        <a:rPr sz="1400" spc="-130" dirty="0">
                          <a:latin typeface="Verdana"/>
                          <a:cs typeface="Verdana"/>
                        </a:rPr>
                        <a:t> </a:t>
                      </a:r>
                      <a:r>
                        <a:rPr sz="1400" spc="-10" dirty="0">
                          <a:latin typeface="Verdana"/>
                          <a:cs typeface="Verdana"/>
                        </a:rPr>
                        <a:t>t</a:t>
                      </a:r>
                      <a:r>
                        <a:rPr sz="1400" dirty="0">
                          <a:latin typeface="Verdana"/>
                          <a:cs typeface="Verdana"/>
                        </a:rPr>
                        <a:t>e</a:t>
                      </a:r>
                      <a:r>
                        <a:rPr sz="1400" spc="-5" dirty="0">
                          <a:latin typeface="Verdana"/>
                          <a:cs typeface="Verdana"/>
                        </a:rPr>
                        <a:t>la</a:t>
                      </a:r>
                      <a:r>
                        <a:rPr sz="1400" dirty="0">
                          <a:latin typeface="Verdana"/>
                          <a:cs typeface="Verdana"/>
                        </a:rPr>
                        <a:t>h  d</a:t>
                      </a:r>
                      <a:r>
                        <a:rPr sz="1400" spc="-5" dirty="0">
                          <a:latin typeface="Verdana"/>
                          <a:cs typeface="Verdana"/>
                        </a:rPr>
                        <a:t>ilakuka</a:t>
                      </a:r>
                      <a:r>
                        <a:rPr sz="1400" dirty="0">
                          <a:latin typeface="Verdana"/>
                          <a:cs typeface="Verdana"/>
                        </a:rPr>
                        <a:t>n</a:t>
                      </a:r>
                      <a:r>
                        <a:rPr sz="1400" spc="-130" dirty="0">
                          <a:latin typeface="Verdana"/>
                          <a:cs typeface="Verdana"/>
                        </a:rPr>
                        <a:t> </a:t>
                      </a:r>
                      <a:r>
                        <a:rPr sz="1400" spc="-5" dirty="0">
                          <a:latin typeface="Verdana"/>
                          <a:cs typeface="Verdana"/>
                        </a:rPr>
                        <a:t>ol</a:t>
                      </a:r>
                      <a:r>
                        <a:rPr sz="1400" spc="5" dirty="0">
                          <a:latin typeface="Verdana"/>
                          <a:cs typeface="Verdana"/>
                        </a:rPr>
                        <a:t>e</a:t>
                      </a:r>
                      <a:r>
                        <a:rPr sz="1400" dirty="0">
                          <a:latin typeface="Verdana"/>
                          <a:cs typeface="Verdana"/>
                        </a:rPr>
                        <a:t>h</a:t>
                      </a:r>
                      <a:r>
                        <a:rPr sz="1400" spc="-130" dirty="0">
                          <a:latin typeface="Verdana"/>
                          <a:cs typeface="Verdana"/>
                        </a:rPr>
                        <a:t> </a:t>
                      </a:r>
                      <a:r>
                        <a:rPr sz="1400" dirty="0">
                          <a:latin typeface="Verdana"/>
                          <a:cs typeface="Verdana"/>
                        </a:rPr>
                        <a:t>b</a:t>
                      </a:r>
                      <a:r>
                        <a:rPr sz="1400" spc="-5" dirty="0">
                          <a:latin typeface="Verdana"/>
                          <a:cs typeface="Verdana"/>
                        </a:rPr>
                        <a:t>a</a:t>
                      </a:r>
                      <a:r>
                        <a:rPr sz="1400" dirty="0">
                          <a:latin typeface="Verdana"/>
                          <a:cs typeface="Verdana"/>
                        </a:rPr>
                        <a:t>d</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u</a:t>
                      </a:r>
                      <a:r>
                        <a:rPr sz="1400" dirty="0">
                          <a:latin typeface="Verdana"/>
                          <a:cs typeface="Verdana"/>
                        </a:rPr>
                        <a:t>s</a:t>
                      </a:r>
                      <a:r>
                        <a:rPr sz="1400" spc="-5" dirty="0">
                          <a:latin typeface="Verdana"/>
                          <a:cs typeface="Verdana"/>
                        </a:rPr>
                        <a:t>a</a:t>
                      </a:r>
                      <a:r>
                        <a:rPr sz="1400" dirty="0">
                          <a:latin typeface="Verdana"/>
                          <a:cs typeface="Verdana"/>
                        </a:rPr>
                        <a:t>ha</a:t>
                      </a:r>
                      <a:r>
                        <a:rPr sz="1400" spc="-135" dirty="0">
                          <a:latin typeface="Verdana"/>
                          <a:cs typeface="Verdana"/>
                        </a:rPr>
                        <a:t> </a:t>
                      </a:r>
                      <a:r>
                        <a:rPr sz="1400" spc="-5" dirty="0">
                          <a:latin typeface="Verdana"/>
                          <a:cs typeface="Verdana"/>
                        </a:rPr>
                        <a:t>Ja</a:t>
                      </a:r>
                      <a:r>
                        <a:rPr sz="1400" dirty="0">
                          <a:latin typeface="Verdana"/>
                          <a:cs typeface="Verdana"/>
                        </a:rPr>
                        <a:t>sa</a:t>
                      </a:r>
                      <a:r>
                        <a:rPr sz="1400" spc="-135" dirty="0">
                          <a:latin typeface="Verdana"/>
                          <a:cs typeface="Verdana"/>
                        </a:rPr>
                        <a:t> </a:t>
                      </a:r>
                      <a:r>
                        <a:rPr sz="1400" spc="5" dirty="0">
                          <a:latin typeface="Verdana"/>
                          <a:cs typeface="Verdana"/>
                        </a:rPr>
                        <a:t>K</a:t>
                      </a:r>
                      <a:r>
                        <a:rPr sz="1400" spc="-5" dirty="0">
                          <a:latin typeface="Verdana"/>
                          <a:cs typeface="Verdana"/>
                        </a:rPr>
                        <a:t>o</a:t>
                      </a:r>
                      <a:r>
                        <a:rPr sz="1400" dirty="0">
                          <a:latin typeface="Verdana"/>
                          <a:cs typeface="Verdana"/>
                        </a:rPr>
                        <a:t>ns</a:t>
                      </a:r>
                      <a:r>
                        <a:rPr sz="1400" spc="-10" dirty="0">
                          <a:latin typeface="Verdana"/>
                          <a:cs typeface="Verdana"/>
                        </a:rPr>
                        <a:t>t</a:t>
                      </a:r>
                      <a:r>
                        <a:rPr sz="1400" dirty="0">
                          <a:latin typeface="Verdana"/>
                          <a:cs typeface="Verdana"/>
                        </a:rPr>
                        <a:t>r</a:t>
                      </a:r>
                      <a:r>
                        <a:rPr sz="1400" spc="-5" dirty="0">
                          <a:latin typeface="Verdana"/>
                          <a:cs typeface="Verdana"/>
                        </a:rPr>
                        <a:t>uk</a:t>
                      </a:r>
                      <a:r>
                        <a:rPr sz="1400" dirty="0">
                          <a:latin typeface="Verdana"/>
                          <a:cs typeface="Verdana"/>
                        </a:rPr>
                        <a:t>s</a:t>
                      </a:r>
                      <a:r>
                        <a:rPr sz="1400" spc="-5" dirty="0">
                          <a:latin typeface="Verdana"/>
                          <a:cs typeface="Verdana"/>
                        </a:rPr>
                        <a:t>i</a:t>
                      </a:r>
                      <a:r>
                        <a:rPr sz="1400" dirty="0">
                          <a:latin typeface="Verdana"/>
                          <a:cs typeface="Verdana"/>
                        </a:rPr>
                        <a:t>,  </a:t>
                      </a:r>
                      <a:r>
                        <a:rPr sz="1400" spc="15" dirty="0">
                          <a:latin typeface="Verdana"/>
                          <a:cs typeface="Verdana"/>
                        </a:rPr>
                        <a:t>yang</a:t>
                      </a:r>
                      <a:r>
                        <a:rPr sz="1400" spc="-130" dirty="0">
                          <a:latin typeface="Verdana"/>
                          <a:cs typeface="Verdana"/>
                        </a:rPr>
                        <a:t> </a:t>
                      </a:r>
                      <a:r>
                        <a:rPr sz="1400" spc="10" dirty="0">
                          <a:latin typeface="Verdana"/>
                          <a:cs typeface="Verdana"/>
                        </a:rPr>
                        <a:t>terdapat</a:t>
                      </a:r>
                      <a:r>
                        <a:rPr sz="1400" spc="-140" dirty="0">
                          <a:latin typeface="Verdana"/>
                          <a:cs typeface="Verdana"/>
                        </a:rPr>
                        <a:t> </a:t>
                      </a:r>
                      <a:r>
                        <a:rPr sz="1400" spc="25" dirty="0">
                          <a:latin typeface="Verdana"/>
                          <a:cs typeface="Verdana"/>
                        </a:rPr>
                        <a:t>dalam</a:t>
                      </a:r>
                      <a:r>
                        <a:rPr sz="1400" spc="-130" dirty="0">
                          <a:latin typeface="Verdana"/>
                          <a:cs typeface="Verdana"/>
                        </a:rPr>
                        <a:t> </a:t>
                      </a:r>
                      <a:r>
                        <a:rPr sz="1400" spc="10" dirty="0">
                          <a:latin typeface="Verdana"/>
                          <a:cs typeface="Verdana"/>
                        </a:rPr>
                        <a:t>laporan</a:t>
                      </a:r>
                      <a:r>
                        <a:rPr sz="1400" spc="235" dirty="0">
                          <a:latin typeface="Verdana"/>
                          <a:cs typeface="Verdana"/>
                        </a:rPr>
                        <a:t> </a:t>
                      </a:r>
                      <a:r>
                        <a:rPr sz="1400" spc="25" dirty="0">
                          <a:latin typeface="Verdana"/>
                          <a:cs typeface="Verdana"/>
                        </a:rPr>
                        <a:t>tahunan</a:t>
                      </a:r>
                      <a:r>
                        <a:rPr sz="1400" spc="-130" dirty="0">
                          <a:latin typeface="Verdana"/>
                          <a:cs typeface="Verdana"/>
                        </a:rPr>
                        <a:t> </a:t>
                      </a:r>
                      <a:r>
                        <a:rPr sz="1400" spc="60" dirty="0">
                          <a:latin typeface="Verdana"/>
                          <a:cs typeface="Verdana"/>
                        </a:rPr>
                        <a:t>BUJK </a:t>
                      </a:r>
                      <a:r>
                        <a:rPr sz="1400" spc="-475" dirty="0">
                          <a:latin typeface="Verdana"/>
                          <a:cs typeface="Verdana"/>
                        </a:rPr>
                        <a:t> </a:t>
                      </a:r>
                      <a:r>
                        <a:rPr sz="1400" spc="25" dirty="0">
                          <a:latin typeface="Verdana"/>
                          <a:cs typeface="Verdana"/>
                        </a:rPr>
                        <a:t>pada </a:t>
                      </a:r>
                      <a:r>
                        <a:rPr sz="1400" spc="-5" dirty="0">
                          <a:latin typeface="Verdana"/>
                          <a:cs typeface="Verdana"/>
                        </a:rPr>
                        <a:t>aplikasi </a:t>
                      </a:r>
                      <a:r>
                        <a:rPr sz="1400" spc="5" dirty="0">
                          <a:latin typeface="Verdana"/>
                          <a:cs typeface="Verdana"/>
                        </a:rPr>
                        <a:t>usaha </a:t>
                      </a:r>
                      <a:r>
                        <a:rPr sz="1400" spc="-5" dirty="0">
                          <a:latin typeface="Verdana"/>
                          <a:cs typeface="Verdana"/>
                        </a:rPr>
                        <a:t>Jasa </a:t>
                      </a:r>
                      <a:r>
                        <a:rPr sz="1400" dirty="0">
                          <a:latin typeface="Verdana"/>
                          <a:cs typeface="Verdana"/>
                        </a:rPr>
                        <a:t>Konstruksi </a:t>
                      </a:r>
                      <a:r>
                        <a:rPr sz="1400" spc="-5" dirty="0">
                          <a:latin typeface="Verdana"/>
                          <a:cs typeface="Verdana"/>
                        </a:rPr>
                        <a:t>Sistem </a:t>
                      </a:r>
                      <a:r>
                        <a:rPr sz="1400" dirty="0">
                          <a:latin typeface="Verdana"/>
                          <a:cs typeface="Verdana"/>
                        </a:rPr>
                        <a:t> Inf</a:t>
                      </a:r>
                      <a:r>
                        <a:rPr sz="1400" spc="-5" dirty="0">
                          <a:latin typeface="Verdana"/>
                          <a:cs typeface="Verdana"/>
                        </a:rPr>
                        <a:t>o</a:t>
                      </a:r>
                      <a:r>
                        <a:rPr sz="1400" dirty="0">
                          <a:latin typeface="Verdana"/>
                          <a:cs typeface="Verdana"/>
                        </a:rPr>
                        <a:t>rm</a:t>
                      </a:r>
                      <a:r>
                        <a:rPr sz="1400" spc="-5" dirty="0">
                          <a:latin typeface="Verdana"/>
                          <a:cs typeface="Verdana"/>
                        </a:rPr>
                        <a:t>a</a:t>
                      </a:r>
                      <a:r>
                        <a:rPr sz="1400" dirty="0">
                          <a:latin typeface="Verdana"/>
                          <a:cs typeface="Verdana"/>
                        </a:rPr>
                        <a:t>si</a:t>
                      </a:r>
                      <a:r>
                        <a:rPr sz="1400" spc="-135" dirty="0">
                          <a:latin typeface="Verdana"/>
                          <a:cs typeface="Verdana"/>
                        </a:rPr>
                        <a:t> </a:t>
                      </a:r>
                      <a:r>
                        <a:rPr sz="1400" spc="-5" dirty="0">
                          <a:latin typeface="Verdana"/>
                          <a:cs typeface="Verdana"/>
                        </a:rPr>
                        <a:t>Ja</a:t>
                      </a:r>
                      <a:r>
                        <a:rPr sz="1400" dirty="0">
                          <a:latin typeface="Verdana"/>
                          <a:cs typeface="Verdana"/>
                        </a:rPr>
                        <a:t>sa</a:t>
                      </a:r>
                      <a:r>
                        <a:rPr sz="1400" spc="-135" dirty="0">
                          <a:latin typeface="Verdana"/>
                          <a:cs typeface="Verdana"/>
                        </a:rPr>
                        <a:t> </a:t>
                      </a:r>
                      <a:r>
                        <a:rPr sz="1400" spc="5" dirty="0">
                          <a:latin typeface="Verdana"/>
                          <a:cs typeface="Verdana"/>
                        </a:rPr>
                        <a:t>K</a:t>
                      </a:r>
                      <a:r>
                        <a:rPr sz="1400" spc="-5" dirty="0">
                          <a:latin typeface="Verdana"/>
                          <a:cs typeface="Verdana"/>
                        </a:rPr>
                        <a:t>o</a:t>
                      </a:r>
                      <a:r>
                        <a:rPr sz="1400" dirty="0">
                          <a:latin typeface="Verdana"/>
                          <a:cs typeface="Verdana"/>
                        </a:rPr>
                        <a:t>ns</a:t>
                      </a:r>
                      <a:r>
                        <a:rPr sz="1400" spc="-10" dirty="0">
                          <a:latin typeface="Verdana"/>
                          <a:cs typeface="Verdana"/>
                        </a:rPr>
                        <a:t>t</a:t>
                      </a:r>
                      <a:r>
                        <a:rPr sz="1400" dirty="0">
                          <a:latin typeface="Verdana"/>
                          <a:cs typeface="Verdana"/>
                        </a:rPr>
                        <a:t>r</a:t>
                      </a:r>
                      <a:r>
                        <a:rPr sz="1400" spc="-5" dirty="0">
                          <a:latin typeface="Verdana"/>
                          <a:cs typeface="Verdana"/>
                        </a:rPr>
                        <a:t>uk</a:t>
                      </a:r>
                      <a:r>
                        <a:rPr sz="1400" dirty="0">
                          <a:latin typeface="Verdana"/>
                          <a:cs typeface="Verdana"/>
                        </a:rPr>
                        <a:t>si</a:t>
                      </a:r>
                      <a:r>
                        <a:rPr sz="1400" spc="-135" dirty="0">
                          <a:latin typeface="Verdana"/>
                          <a:cs typeface="Verdana"/>
                        </a:rPr>
                        <a:t> </a:t>
                      </a:r>
                      <a:r>
                        <a:rPr sz="1400" spc="-10" dirty="0">
                          <a:latin typeface="Verdana"/>
                          <a:cs typeface="Verdana"/>
                        </a:rPr>
                        <a:t>t</a:t>
                      </a:r>
                      <a:r>
                        <a:rPr sz="1400" dirty="0">
                          <a:latin typeface="Verdana"/>
                          <a:cs typeface="Verdana"/>
                        </a:rPr>
                        <a:t>er</a:t>
                      </a:r>
                      <a:r>
                        <a:rPr sz="1400" spc="-5" dirty="0">
                          <a:latin typeface="Verdana"/>
                          <a:cs typeface="Verdana"/>
                        </a:rPr>
                        <a:t>i</a:t>
                      </a:r>
                      <a:r>
                        <a:rPr sz="1400" dirty="0">
                          <a:latin typeface="Verdana"/>
                          <a:cs typeface="Verdana"/>
                        </a:rPr>
                        <a:t>n</a:t>
                      </a:r>
                      <a:r>
                        <a:rPr sz="1400" spc="-10" dirty="0">
                          <a:latin typeface="Verdana"/>
                          <a:cs typeface="Verdana"/>
                        </a:rPr>
                        <a:t>t</a:t>
                      </a:r>
                      <a:r>
                        <a:rPr sz="1400" dirty="0">
                          <a:latin typeface="Verdana"/>
                          <a:cs typeface="Verdana"/>
                        </a:rPr>
                        <a:t>egr</a:t>
                      </a:r>
                      <a:r>
                        <a:rPr sz="1400" spc="-5" dirty="0">
                          <a:latin typeface="Verdana"/>
                          <a:cs typeface="Verdana"/>
                        </a:rPr>
                        <a:t>a</a:t>
                      </a:r>
                      <a:r>
                        <a:rPr sz="1400" dirty="0">
                          <a:latin typeface="Verdana"/>
                          <a:cs typeface="Verdana"/>
                        </a:rPr>
                        <a:t>s</a:t>
                      </a:r>
                      <a:r>
                        <a:rPr sz="1400" spc="-5" dirty="0">
                          <a:latin typeface="Verdana"/>
                          <a:cs typeface="Verdana"/>
                        </a:rPr>
                        <a:t>i</a:t>
                      </a:r>
                      <a:r>
                        <a:rPr sz="1400" dirty="0">
                          <a:latin typeface="Verdana"/>
                          <a:cs typeface="Verdana"/>
                        </a:rPr>
                        <a:t>.</a:t>
                      </a:r>
                      <a:endParaRPr sz="1400">
                        <a:latin typeface="Verdana"/>
                        <a:cs typeface="Verdana"/>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2"/>
                  </a:ext>
                </a:extLst>
              </a:tr>
              <a:tr h="1396350">
                <a:tc>
                  <a:txBody>
                    <a:bodyPr/>
                    <a:lstStyle/>
                    <a:p>
                      <a:pPr marL="5080">
                        <a:lnSpc>
                          <a:spcPct val="100000"/>
                        </a:lnSpc>
                        <a:spcBef>
                          <a:spcPts val="50"/>
                        </a:spcBef>
                      </a:pPr>
                      <a:r>
                        <a:rPr sz="1500" spc="-80" dirty="0">
                          <a:latin typeface="Verdana"/>
                          <a:cs typeface="Verdana"/>
                        </a:rPr>
                        <a:t>c.</a:t>
                      </a:r>
                      <a:endParaRPr sz="15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5080" marR="3175">
                        <a:lnSpc>
                          <a:spcPct val="100000"/>
                        </a:lnSpc>
                        <a:spcBef>
                          <a:spcPts val="30"/>
                        </a:spcBef>
                      </a:pPr>
                      <a:r>
                        <a:rPr sz="1400" dirty="0">
                          <a:latin typeface="Verdana"/>
                          <a:cs typeface="Verdana"/>
                        </a:rPr>
                        <a:t>Keses</a:t>
                      </a:r>
                      <a:r>
                        <a:rPr sz="1400" spc="-10" dirty="0">
                          <a:latin typeface="Verdana"/>
                          <a:cs typeface="Verdana"/>
                        </a:rPr>
                        <a:t>u</a:t>
                      </a:r>
                      <a:r>
                        <a:rPr sz="1400" spc="-5" dirty="0">
                          <a:latin typeface="Verdana"/>
                          <a:cs typeface="Verdana"/>
                        </a:rPr>
                        <a:t>aia</a:t>
                      </a:r>
                      <a:r>
                        <a:rPr sz="1400" dirty="0">
                          <a:latin typeface="Verdana"/>
                          <a:cs typeface="Verdana"/>
                        </a:rPr>
                        <a:t>n</a:t>
                      </a:r>
                      <a:r>
                        <a:rPr sz="1400" spc="-130" dirty="0">
                          <a:latin typeface="Verdana"/>
                          <a:cs typeface="Verdana"/>
                        </a:rPr>
                        <a:t> </a:t>
                      </a:r>
                      <a:r>
                        <a:rPr sz="1400" dirty="0">
                          <a:latin typeface="Verdana"/>
                          <a:cs typeface="Verdana"/>
                        </a:rPr>
                        <a:t>ben</a:t>
                      </a:r>
                      <a:r>
                        <a:rPr sz="1400" spc="-10" dirty="0">
                          <a:latin typeface="Verdana"/>
                          <a:cs typeface="Verdana"/>
                        </a:rPr>
                        <a:t>tu</a:t>
                      </a:r>
                      <a:r>
                        <a:rPr sz="1400" dirty="0">
                          <a:latin typeface="Verdana"/>
                          <a:cs typeface="Verdana"/>
                        </a:rPr>
                        <a:t>k  d</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kuali</a:t>
                      </a:r>
                      <a:r>
                        <a:rPr sz="1400" dirty="0">
                          <a:latin typeface="Verdana"/>
                          <a:cs typeface="Verdana"/>
                        </a:rPr>
                        <a:t>f</a:t>
                      </a:r>
                      <a:r>
                        <a:rPr sz="1400" spc="-5" dirty="0">
                          <a:latin typeface="Verdana"/>
                          <a:cs typeface="Verdana"/>
                        </a:rPr>
                        <a:t>ika</a:t>
                      </a:r>
                      <a:r>
                        <a:rPr sz="1400" dirty="0">
                          <a:latin typeface="Verdana"/>
                          <a:cs typeface="Verdana"/>
                        </a:rPr>
                        <a:t>si  </a:t>
                      </a:r>
                      <a:r>
                        <a:rPr sz="1400" spc="-5" dirty="0">
                          <a:latin typeface="Verdana"/>
                          <a:cs typeface="Verdana"/>
                        </a:rPr>
                        <a:t>u</a:t>
                      </a:r>
                      <a:r>
                        <a:rPr sz="1400" dirty="0">
                          <a:latin typeface="Verdana"/>
                          <a:cs typeface="Verdana"/>
                        </a:rPr>
                        <a:t>s</a:t>
                      </a:r>
                      <a:r>
                        <a:rPr sz="1400" spc="-5" dirty="0">
                          <a:latin typeface="Verdana"/>
                          <a:cs typeface="Verdana"/>
                        </a:rPr>
                        <a:t>a</a:t>
                      </a:r>
                      <a:r>
                        <a:rPr sz="1400" dirty="0">
                          <a:latin typeface="Verdana"/>
                          <a:cs typeface="Verdana"/>
                        </a:rPr>
                        <a:t>ha</a:t>
                      </a:r>
                      <a:r>
                        <a:rPr sz="1400" spc="-135" dirty="0">
                          <a:latin typeface="Verdana"/>
                          <a:cs typeface="Verdana"/>
                        </a:rPr>
                        <a:t> </a:t>
                      </a:r>
                      <a:r>
                        <a:rPr sz="1400" dirty="0">
                          <a:latin typeface="Verdana"/>
                          <a:cs typeface="Verdana"/>
                        </a:rPr>
                        <a:t>d</a:t>
                      </a:r>
                      <a:r>
                        <a:rPr sz="1400" spc="5" dirty="0">
                          <a:latin typeface="Verdana"/>
                          <a:cs typeface="Verdana"/>
                        </a:rPr>
                        <a:t>e</a:t>
                      </a:r>
                      <a:r>
                        <a:rPr sz="1400" dirty="0">
                          <a:latin typeface="Verdana"/>
                          <a:cs typeface="Verdana"/>
                        </a:rPr>
                        <a:t>ng</a:t>
                      </a:r>
                      <a:r>
                        <a:rPr sz="1400" spc="-5" dirty="0">
                          <a:latin typeface="Verdana"/>
                          <a:cs typeface="Verdana"/>
                        </a:rPr>
                        <a:t>a</a:t>
                      </a:r>
                      <a:r>
                        <a:rPr sz="1400" dirty="0">
                          <a:latin typeface="Verdana"/>
                          <a:cs typeface="Verdana"/>
                        </a:rPr>
                        <a:t>n  </a:t>
                      </a:r>
                      <a:r>
                        <a:rPr sz="1400" spc="-5" dirty="0">
                          <a:latin typeface="Verdana"/>
                          <a:cs typeface="Verdana"/>
                        </a:rPr>
                        <a:t>k</a:t>
                      </a:r>
                      <a:r>
                        <a:rPr sz="1400" dirty="0">
                          <a:latin typeface="Verdana"/>
                          <a:cs typeface="Verdana"/>
                        </a:rPr>
                        <a:t>eg</a:t>
                      </a:r>
                      <a:r>
                        <a:rPr sz="1400" spc="-5" dirty="0">
                          <a:latin typeface="Verdana"/>
                          <a:cs typeface="Verdana"/>
                        </a:rPr>
                        <a:t>ia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spc="-10" dirty="0">
                          <a:latin typeface="Verdana"/>
                          <a:cs typeface="Verdana"/>
                        </a:rPr>
                        <a:t>u</a:t>
                      </a:r>
                      <a:r>
                        <a:rPr sz="1400" dirty="0">
                          <a:latin typeface="Verdana"/>
                          <a:cs typeface="Verdana"/>
                        </a:rPr>
                        <a:t>s</a:t>
                      </a:r>
                      <a:r>
                        <a:rPr sz="1400" spc="-5" dirty="0">
                          <a:latin typeface="Verdana"/>
                          <a:cs typeface="Verdana"/>
                        </a:rPr>
                        <a:t>a</a:t>
                      </a:r>
                      <a:r>
                        <a:rPr sz="1400" dirty="0">
                          <a:latin typeface="Verdana"/>
                          <a:cs typeface="Verdana"/>
                        </a:rPr>
                        <a:t>ha  d</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s</a:t>
                      </a:r>
                      <a:r>
                        <a:rPr sz="1400" spc="5" dirty="0">
                          <a:latin typeface="Verdana"/>
                          <a:cs typeface="Verdana"/>
                        </a:rPr>
                        <a:t>e</a:t>
                      </a:r>
                      <a:r>
                        <a:rPr sz="1400" dirty="0">
                          <a:latin typeface="Verdana"/>
                          <a:cs typeface="Verdana"/>
                        </a:rPr>
                        <a:t>gm</a:t>
                      </a:r>
                      <a:r>
                        <a:rPr sz="1400" spc="5" dirty="0">
                          <a:latin typeface="Verdana"/>
                          <a:cs typeface="Verdana"/>
                        </a:rPr>
                        <a:t>e</a:t>
                      </a:r>
                      <a:r>
                        <a:rPr sz="1400" dirty="0">
                          <a:latin typeface="Verdana"/>
                          <a:cs typeface="Verdana"/>
                        </a:rPr>
                        <a:t>n</a:t>
                      </a:r>
                      <a:r>
                        <a:rPr sz="1400" spc="-10" dirty="0">
                          <a:latin typeface="Verdana"/>
                          <a:cs typeface="Verdana"/>
                        </a:rPr>
                        <a:t>t</a:t>
                      </a:r>
                      <a:r>
                        <a:rPr sz="1400" spc="-5" dirty="0">
                          <a:latin typeface="Verdana"/>
                          <a:cs typeface="Verdana"/>
                        </a:rPr>
                        <a:t>a</a:t>
                      </a:r>
                      <a:r>
                        <a:rPr sz="1400" dirty="0">
                          <a:latin typeface="Verdana"/>
                          <a:cs typeface="Verdana"/>
                        </a:rPr>
                        <a:t>si  </a:t>
                      </a:r>
                      <a:r>
                        <a:rPr sz="1400" spc="-10" dirty="0">
                          <a:latin typeface="Verdana"/>
                          <a:cs typeface="Verdana"/>
                        </a:rPr>
                        <a:t>pasar</a:t>
                      </a:r>
                      <a:endParaRPr sz="1400">
                        <a:latin typeface="Verdana"/>
                        <a:cs typeface="Verdana"/>
                      </a:endParaRPr>
                    </a:p>
                  </a:txBody>
                  <a:tcPr marL="0" marR="0" marT="381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5080" marR="55244">
                        <a:lnSpc>
                          <a:spcPct val="100000"/>
                        </a:lnSpc>
                        <a:spcBef>
                          <a:spcPts val="30"/>
                        </a:spcBef>
                      </a:pPr>
                      <a:r>
                        <a:rPr sz="1400" spc="-10" dirty="0">
                          <a:latin typeface="Verdana"/>
                          <a:cs typeface="Verdana"/>
                        </a:rPr>
                        <a:t>P</a:t>
                      </a:r>
                      <a:r>
                        <a:rPr sz="1400" dirty="0">
                          <a:latin typeface="Verdana"/>
                          <a:cs typeface="Verdana"/>
                        </a:rPr>
                        <a:t>eng</a:t>
                      </a:r>
                      <a:r>
                        <a:rPr sz="1400" spc="-5" dirty="0">
                          <a:latin typeface="Verdana"/>
                          <a:cs typeface="Verdana"/>
                        </a:rPr>
                        <a:t>a</a:t>
                      </a:r>
                      <a:r>
                        <a:rPr sz="1400" spc="-10" dirty="0">
                          <a:latin typeface="Verdana"/>
                          <a:cs typeface="Verdana"/>
                        </a:rPr>
                        <a:t>w</a:t>
                      </a:r>
                      <a:r>
                        <a:rPr sz="1400" spc="-5" dirty="0">
                          <a:latin typeface="Verdana"/>
                          <a:cs typeface="Verdana"/>
                        </a:rPr>
                        <a:t>a</a:t>
                      </a:r>
                      <a:r>
                        <a:rPr sz="1400" dirty="0">
                          <a:latin typeface="Verdana"/>
                          <a:cs typeface="Verdana"/>
                        </a:rPr>
                        <a:t>s</a:t>
                      </a:r>
                      <a:r>
                        <a:rPr sz="1400" spc="-5" dirty="0">
                          <a:latin typeface="Verdana"/>
                          <a:cs typeface="Verdana"/>
                        </a:rPr>
                        <a:t>a</a:t>
                      </a:r>
                      <a:r>
                        <a:rPr sz="1400" dirty="0">
                          <a:latin typeface="Verdana"/>
                          <a:cs typeface="Verdana"/>
                        </a:rPr>
                        <a:t>n</a:t>
                      </a:r>
                      <a:r>
                        <a:rPr sz="1400" spc="-130" dirty="0">
                          <a:latin typeface="Verdana"/>
                          <a:cs typeface="Verdana"/>
                        </a:rPr>
                        <a:t> </a:t>
                      </a:r>
                      <a:r>
                        <a:rPr sz="1400" spc="-10" dirty="0">
                          <a:latin typeface="Verdana"/>
                          <a:cs typeface="Verdana"/>
                        </a:rPr>
                        <a:t>t</a:t>
                      </a:r>
                      <a:r>
                        <a:rPr sz="1400" dirty="0">
                          <a:latin typeface="Verdana"/>
                          <a:cs typeface="Verdana"/>
                        </a:rPr>
                        <a:t>erh</a:t>
                      </a:r>
                      <a:r>
                        <a:rPr sz="1400" spc="-5" dirty="0">
                          <a:latin typeface="Verdana"/>
                          <a:cs typeface="Verdana"/>
                        </a:rPr>
                        <a:t>a</a:t>
                      </a:r>
                      <a:r>
                        <a:rPr sz="1400" dirty="0">
                          <a:latin typeface="Verdana"/>
                          <a:cs typeface="Verdana"/>
                        </a:rPr>
                        <a:t>d</a:t>
                      </a:r>
                      <a:r>
                        <a:rPr sz="1400" spc="-5" dirty="0">
                          <a:latin typeface="Verdana"/>
                          <a:cs typeface="Verdana"/>
                        </a:rPr>
                        <a:t>a</a:t>
                      </a:r>
                      <a:r>
                        <a:rPr sz="1400" dirty="0">
                          <a:latin typeface="Verdana"/>
                          <a:cs typeface="Verdana"/>
                        </a:rPr>
                        <a:t>p  </a:t>
                      </a:r>
                      <a:r>
                        <a:rPr sz="1400" spc="-5" dirty="0">
                          <a:latin typeface="Verdana"/>
                          <a:cs typeface="Verdana"/>
                        </a:rPr>
                        <a:t>k</a:t>
                      </a:r>
                      <a:r>
                        <a:rPr sz="1400" dirty="0">
                          <a:latin typeface="Verdana"/>
                          <a:cs typeface="Verdana"/>
                        </a:rPr>
                        <a:t>eses</a:t>
                      </a:r>
                      <a:r>
                        <a:rPr sz="1400" spc="-10" dirty="0">
                          <a:latin typeface="Verdana"/>
                          <a:cs typeface="Verdana"/>
                        </a:rPr>
                        <a:t>u</a:t>
                      </a:r>
                      <a:r>
                        <a:rPr sz="1400" spc="-5" dirty="0">
                          <a:latin typeface="Verdana"/>
                          <a:cs typeface="Verdana"/>
                        </a:rPr>
                        <a:t>aia</a:t>
                      </a:r>
                      <a:r>
                        <a:rPr sz="1400" dirty="0">
                          <a:latin typeface="Verdana"/>
                          <a:cs typeface="Verdana"/>
                        </a:rPr>
                        <a:t>n</a:t>
                      </a:r>
                      <a:r>
                        <a:rPr sz="1400" spc="-130" dirty="0">
                          <a:latin typeface="Verdana"/>
                          <a:cs typeface="Verdana"/>
                        </a:rPr>
                        <a:t> </a:t>
                      </a:r>
                      <a:r>
                        <a:rPr sz="1400" dirty="0">
                          <a:latin typeface="Verdana"/>
                          <a:cs typeface="Verdana"/>
                        </a:rPr>
                        <a:t>ben</a:t>
                      </a:r>
                      <a:r>
                        <a:rPr sz="1400" spc="-10" dirty="0">
                          <a:latin typeface="Verdana"/>
                          <a:cs typeface="Verdana"/>
                        </a:rPr>
                        <a:t>tu</a:t>
                      </a:r>
                      <a:r>
                        <a:rPr sz="1400" dirty="0">
                          <a:latin typeface="Verdana"/>
                          <a:cs typeface="Verdana"/>
                        </a:rPr>
                        <a:t>k</a:t>
                      </a:r>
                      <a:r>
                        <a:rPr sz="1400" spc="-135"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  K</a:t>
                      </a:r>
                      <a:r>
                        <a:rPr sz="1400" spc="-10" dirty="0">
                          <a:latin typeface="Verdana"/>
                          <a:cs typeface="Verdana"/>
                        </a:rPr>
                        <a:t>u</a:t>
                      </a:r>
                      <a:r>
                        <a:rPr sz="1400" spc="-5" dirty="0">
                          <a:latin typeface="Verdana"/>
                          <a:cs typeface="Verdana"/>
                        </a:rPr>
                        <a:t>ali</a:t>
                      </a:r>
                      <a:r>
                        <a:rPr sz="1400" dirty="0">
                          <a:latin typeface="Verdana"/>
                          <a:cs typeface="Verdana"/>
                        </a:rPr>
                        <a:t>f</a:t>
                      </a:r>
                      <a:r>
                        <a:rPr sz="1400" spc="-5" dirty="0">
                          <a:latin typeface="Verdana"/>
                          <a:cs typeface="Verdana"/>
                        </a:rPr>
                        <a:t>ika</a:t>
                      </a:r>
                      <a:r>
                        <a:rPr sz="1400" dirty="0">
                          <a:latin typeface="Verdana"/>
                          <a:cs typeface="Verdana"/>
                        </a:rPr>
                        <a:t>si</a:t>
                      </a:r>
                      <a:r>
                        <a:rPr sz="1400" spc="-135" dirty="0">
                          <a:latin typeface="Verdana"/>
                          <a:cs typeface="Verdana"/>
                        </a:rPr>
                        <a:t> </a:t>
                      </a:r>
                      <a:r>
                        <a:rPr sz="1400" spc="-10" dirty="0">
                          <a:latin typeface="Verdana"/>
                          <a:cs typeface="Verdana"/>
                        </a:rPr>
                        <a:t>u</a:t>
                      </a:r>
                      <a:r>
                        <a:rPr sz="1400" dirty="0">
                          <a:latin typeface="Verdana"/>
                          <a:cs typeface="Verdana"/>
                        </a:rPr>
                        <a:t>s</a:t>
                      </a:r>
                      <a:r>
                        <a:rPr sz="1400" spc="-5" dirty="0">
                          <a:latin typeface="Verdana"/>
                          <a:cs typeface="Verdana"/>
                        </a:rPr>
                        <a:t>a</a:t>
                      </a:r>
                      <a:r>
                        <a:rPr sz="1400" dirty="0">
                          <a:latin typeface="Verdana"/>
                          <a:cs typeface="Verdana"/>
                        </a:rPr>
                        <a:t>ha</a:t>
                      </a:r>
                      <a:r>
                        <a:rPr sz="1400" spc="-135" dirty="0">
                          <a:latin typeface="Verdana"/>
                          <a:cs typeface="Verdana"/>
                        </a:rPr>
                        <a:t> </a:t>
                      </a:r>
                      <a:r>
                        <a:rPr sz="1400" dirty="0">
                          <a:latin typeface="Verdana"/>
                          <a:cs typeface="Verdana"/>
                        </a:rPr>
                        <a:t>deng</a:t>
                      </a:r>
                      <a:r>
                        <a:rPr sz="1400" spc="-5" dirty="0">
                          <a:latin typeface="Verdana"/>
                          <a:cs typeface="Verdana"/>
                        </a:rPr>
                        <a:t>a</a:t>
                      </a:r>
                      <a:r>
                        <a:rPr sz="1400" dirty="0">
                          <a:latin typeface="Verdana"/>
                          <a:cs typeface="Verdana"/>
                        </a:rPr>
                        <a:t>n  </a:t>
                      </a:r>
                      <a:r>
                        <a:rPr sz="1400" spc="-5" dirty="0">
                          <a:latin typeface="Verdana"/>
                          <a:cs typeface="Verdana"/>
                        </a:rPr>
                        <a:t>k</a:t>
                      </a:r>
                      <a:r>
                        <a:rPr sz="1400" dirty="0">
                          <a:latin typeface="Verdana"/>
                          <a:cs typeface="Verdana"/>
                        </a:rPr>
                        <a:t>eg</a:t>
                      </a:r>
                      <a:r>
                        <a:rPr sz="1400" spc="-5" dirty="0">
                          <a:latin typeface="Verdana"/>
                          <a:cs typeface="Verdana"/>
                        </a:rPr>
                        <a:t>ia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spc="-10" dirty="0">
                          <a:latin typeface="Verdana"/>
                          <a:cs typeface="Verdana"/>
                        </a:rPr>
                        <a:t>u</a:t>
                      </a:r>
                      <a:r>
                        <a:rPr sz="1400" dirty="0">
                          <a:latin typeface="Verdana"/>
                          <a:cs typeface="Verdana"/>
                        </a:rPr>
                        <a:t>s</a:t>
                      </a:r>
                      <a:r>
                        <a:rPr sz="1400" spc="-5" dirty="0">
                          <a:latin typeface="Verdana"/>
                          <a:cs typeface="Verdana"/>
                        </a:rPr>
                        <a:t>a</a:t>
                      </a:r>
                      <a:r>
                        <a:rPr sz="1400" dirty="0">
                          <a:latin typeface="Verdana"/>
                          <a:cs typeface="Verdana"/>
                        </a:rPr>
                        <a:t>ha</a:t>
                      </a:r>
                      <a:r>
                        <a:rPr sz="1400" spc="-135" dirty="0">
                          <a:latin typeface="Verdana"/>
                          <a:cs typeface="Verdana"/>
                        </a:rPr>
                        <a:t> </a:t>
                      </a:r>
                      <a:r>
                        <a:rPr sz="1400" spc="-5" dirty="0">
                          <a:latin typeface="Verdana"/>
                          <a:cs typeface="Verdana"/>
                        </a:rPr>
                        <a:t>Ja</a:t>
                      </a:r>
                      <a:r>
                        <a:rPr sz="1400" dirty="0">
                          <a:latin typeface="Verdana"/>
                          <a:cs typeface="Verdana"/>
                        </a:rPr>
                        <a:t>sa</a:t>
                      </a:r>
                      <a:r>
                        <a:rPr sz="1400" spc="-135" dirty="0">
                          <a:latin typeface="Verdana"/>
                          <a:cs typeface="Verdana"/>
                        </a:rPr>
                        <a:t> </a:t>
                      </a:r>
                      <a:r>
                        <a:rPr sz="1400" dirty="0">
                          <a:latin typeface="Verdana"/>
                          <a:cs typeface="Verdana"/>
                        </a:rPr>
                        <a:t>K</a:t>
                      </a:r>
                      <a:r>
                        <a:rPr sz="1400" spc="-5" dirty="0">
                          <a:latin typeface="Verdana"/>
                          <a:cs typeface="Verdana"/>
                        </a:rPr>
                        <a:t>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  d</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s</a:t>
                      </a:r>
                      <a:r>
                        <a:rPr sz="1400" spc="5" dirty="0">
                          <a:latin typeface="Verdana"/>
                          <a:cs typeface="Verdana"/>
                        </a:rPr>
                        <a:t>e</a:t>
                      </a:r>
                      <a:r>
                        <a:rPr sz="1400" dirty="0">
                          <a:latin typeface="Verdana"/>
                          <a:cs typeface="Verdana"/>
                        </a:rPr>
                        <a:t>gm</a:t>
                      </a:r>
                      <a:r>
                        <a:rPr sz="1400" spc="5" dirty="0">
                          <a:latin typeface="Verdana"/>
                          <a:cs typeface="Verdana"/>
                        </a:rPr>
                        <a:t>e</a:t>
                      </a:r>
                      <a:r>
                        <a:rPr sz="1400" dirty="0">
                          <a:latin typeface="Verdana"/>
                          <a:cs typeface="Verdana"/>
                        </a:rPr>
                        <a:t>n</a:t>
                      </a:r>
                      <a:r>
                        <a:rPr sz="1400" spc="-10" dirty="0">
                          <a:latin typeface="Verdana"/>
                          <a:cs typeface="Verdana"/>
                        </a:rPr>
                        <a:t>t</a:t>
                      </a:r>
                      <a:r>
                        <a:rPr sz="1400" spc="-5" dirty="0">
                          <a:latin typeface="Verdana"/>
                          <a:cs typeface="Verdana"/>
                        </a:rPr>
                        <a:t>a</a:t>
                      </a:r>
                      <a:r>
                        <a:rPr sz="1400" dirty="0">
                          <a:latin typeface="Verdana"/>
                          <a:cs typeface="Verdana"/>
                        </a:rPr>
                        <a:t>si</a:t>
                      </a:r>
                      <a:r>
                        <a:rPr sz="1400" spc="-135" dirty="0">
                          <a:latin typeface="Verdana"/>
                          <a:cs typeface="Verdana"/>
                        </a:rPr>
                        <a:t> </a:t>
                      </a:r>
                      <a:r>
                        <a:rPr sz="1400" dirty="0">
                          <a:latin typeface="Verdana"/>
                          <a:cs typeface="Verdana"/>
                        </a:rPr>
                        <a:t>p</a:t>
                      </a:r>
                      <a:r>
                        <a:rPr sz="1400" spc="-5" dirty="0">
                          <a:latin typeface="Verdana"/>
                          <a:cs typeface="Verdana"/>
                        </a:rPr>
                        <a:t>a</a:t>
                      </a:r>
                      <a:r>
                        <a:rPr sz="1400" dirty="0">
                          <a:latin typeface="Verdana"/>
                          <a:cs typeface="Verdana"/>
                        </a:rPr>
                        <a:t>s</a:t>
                      </a:r>
                      <a:r>
                        <a:rPr sz="1400" spc="-5" dirty="0">
                          <a:latin typeface="Verdana"/>
                          <a:cs typeface="Verdana"/>
                        </a:rPr>
                        <a:t>a</a:t>
                      </a:r>
                      <a:r>
                        <a:rPr sz="1400" dirty="0">
                          <a:latin typeface="Verdana"/>
                          <a:cs typeface="Verdana"/>
                        </a:rPr>
                        <a:t>r</a:t>
                      </a:r>
                      <a:r>
                        <a:rPr sz="1400" spc="-130" dirty="0">
                          <a:latin typeface="Verdana"/>
                          <a:cs typeface="Verdana"/>
                        </a:rPr>
                        <a:t> </a:t>
                      </a:r>
                      <a:r>
                        <a:rPr sz="1400" spc="-5" dirty="0">
                          <a:latin typeface="Verdana"/>
                          <a:cs typeface="Verdana"/>
                        </a:rPr>
                        <a:t>Ja</a:t>
                      </a:r>
                      <a:r>
                        <a:rPr sz="1400" dirty="0">
                          <a:latin typeface="Verdana"/>
                          <a:cs typeface="Verdana"/>
                        </a:rPr>
                        <a:t>sa  Konstruksi</a:t>
                      </a:r>
                      <a:endParaRPr sz="1400">
                        <a:latin typeface="Verdana"/>
                        <a:cs typeface="Verdana"/>
                      </a:endParaRPr>
                    </a:p>
                  </a:txBody>
                  <a:tcPr marL="0" marR="0" marT="381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347980" indent="-343535">
                        <a:lnSpc>
                          <a:spcPct val="100000"/>
                        </a:lnSpc>
                        <a:spcBef>
                          <a:spcPts val="30"/>
                        </a:spcBef>
                        <a:buAutoNum type="alphaLcPeriod"/>
                        <a:tabLst>
                          <a:tab pos="347980" algn="l"/>
                          <a:tab pos="348615" algn="l"/>
                        </a:tabLst>
                      </a:pPr>
                      <a:r>
                        <a:rPr sz="1400" spc="5" dirty="0">
                          <a:latin typeface="Verdana"/>
                          <a:cs typeface="Verdana"/>
                        </a:rPr>
                        <a:t>D</a:t>
                      </a:r>
                      <a:r>
                        <a:rPr sz="1400" spc="-5" dirty="0">
                          <a:latin typeface="Verdana"/>
                          <a:cs typeface="Verdana"/>
                        </a:rPr>
                        <a:t>oku</a:t>
                      </a:r>
                      <a:r>
                        <a:rPr sz="1400" dirty="0">
                          <a:latin typeface="Verdana"/>
                          <a:cs typeface="Verdana"/>
                        </a:rPr>
                        <a:t>men</a:t>
                      </a:r>
                      <a:r>
                        <a:rPr sz="1400" spc="-130" dirty="0">
                          <a:latin typeface="Verdana"/>
                          <a:cs typeface="Verdana"/>
                        </a:rPr>
                        <a:t> </a:t>
                      </a:r>
                      <a:r>
                        <a:rPr sz="1400" dirty="0">
                          <a:latin typeface="Verdana"/>
                          <a:cs typeface="Verdana"/>
                        </a:rPr>
                        <a:t>S</a:t>
                      </a:r>
                      <a:r>
                        <a:rPr sz="1400" spc="-10" dirty="0">
                          <a:latin typeface="Verdana"/>
                          <a:cs typeface="Verdana"/>
                        </a:rPr>
                        <a:t>B</a:t>
                      </a:r>
                      <a:r>
                        <a:rPr sz="1400" dirty="0">
                          <a:latin typeface="Verdana"/>
                          <a:cs typeface="Verdana"/>
                        </a:rPr>
                        <a:t>U</a:t>
                      </a:r>
                      <a:endParaRPr sz="1400">
                        <a:latin typeface="Verdana"/>
                        <a:cs typeface="Verdana"/>
                      </a:endParaRPr>
                    </a:p>
                    <a:p>
                      <a:pPr marL="347980" marR="62230" indent="-342900">
                        <a:lnSpc>
                          <a:spcPct val="101400"/>
                        </a:lnSpc>
                        <a:buAutoNum type="alphaLcPeriod"/>
                        <a:tabLst>
                          <a:tab pos="347980" algn="l"/>
                          <a:tab pos="348615" algn="l"/>
                        </a:tabLst>
                      </a:pPr>
                      <a:r>
                        <a:rPr sz="1400" dirty="0">
                          <a:latin typeface="Verdana"/>
                          <a:cs typeface="Verdana"/>
                        </a:rPr>
                        <a:t>L</a:t>
                      </a:r>
                      <a:r>
                        <a:rPr sz="1400" spc="-5" dirty="0">
                          <a:latin typeface="Verdana"/>
                          <a:cs typeface="Verdana"/>
                        </a:rPr>
                        <a:t>a</a:t>
                      </a:r>
                      <a:r>
                        <a:rPr sz="1400" dirty="0">
                          <a:latin typeface="Verdana"/>
                          <a:cs typeface="Verdana"/>
                        </a:rPr>
                        <a:t>p</a:t>
                      </a:r>
                      <a:r>
                        <a:rPr sz="1400" spc="-5" dirty="0">
                          <a:latin typeface="Verdana"/>
                          <a:cs typeface="Verdana"/>
                        </a:rPr>
                        <a:t>o</a:t>
                      </a:r>
                      <a:r>
                        <a:rPr sz="1400" dirty="0">
                          <a:latin typeface="Verdana"/>
                          <a:cs typeface="Verdana"/>
                        </a:rPr>
                        <a:t>r</a:t>
                      </a:r>
                      <a:r>
                        <a:rPr sz="1400" spc="-5" dirty="0">
                          <a:latin typeface="Verdana"/>
                          <a:cs typeface="Verdana"/>
                        </a:rPr>
                        <a:t>a</a:t>
                      </a:r>
                      <a:r>
                        <a:rPr sz="1400" dirty="0">
                          <a:latin typeface="Verdana"/>
                          <a:cs typeface="Verdana"/>
                        </a:rPr>
                        <a:t>n</a:t>
                      </a:r>
                      <a:r>
                        <a:rPr sz="1400" spc="229" dirty="0">
                          <a:latin typeface="Verdana"/>
                          <a:cs typeface="Verdana"/>
                        </a:rPr>
                        <a:t> </a:t>
                      </a:r>
                      <a:r>
                        <a:rPr sz="1400" spc="-5" dirty="0">
                          <a:latin typeface="Verdana"/>
                          <a:cs typeface="Verdana"/>
                        </a:rPr>
                        <a:t>Ta</a:t>
                      </a:r>
                      <a:r>
                        <a:rPr sz="1400" dirty="0">
                          <a:latin typeface="Verdana"/>
                          <a:cs typeface="Verdana"/>
                        </a:rPr>
                        <a:t>h</a:t>
                      </a:r>
                      <a:r>
                        <a:rPr sz="1400" spc="-5" dirty="0">
                          <a:latin typeface="Verdana"/>
                          <a:cs typeface="Verdana"/>
                        </a:rPr>
                        <a:t>u</a:t>
                      </a:r>
                      <a:r>
                        <a:rPr sz="1400" dirty="0">
                          <a:latin typeface="Verdana"/>
                          <a:cs typeface="Verdana"/>
                        </a:rPr>
                        <a:t>n</a:t>
                      </a:r>
                      <a:r>
                        <a:rPr sz="1400" spc="-5" dirty="0">
                          <a:latin typeface="Verdana"/>
                          <a:cs typeface="Verdana"/>
                        </a:rPr>
                        <a:t>a</a:t>
                      </a:r>
                      <a:r>
                        <a:rPr sz="1400" dirty="0">
                          <a:latin typeface="Verdana"/>
                          <a:cs typeface="Verdana"/>
                        </a:rPr>
                        <a:t>n</a:t>
                      </a:r>
                      <a:r>
                        <a:rPr sz="1400" spc="-130" dirty="0">
                          <a:latin typeface="Verdana"/>
                          <a:cs typeface="Verdana"/>
                        </a:rPr>
                        <a:t> </a:t>
                      </a:r>
                      <a:r>
                        <a:rPr sz="1400" spc="-10" dirty="0">
                          <a:latin typeface="Verdana"/>
                          <a:cs typeface="Verdana"/>
                        </a:rPr>
                        <a:t>B</a:t>
                      </a:r>
                      <a:r>
                        <a:rPr sz="1400" dirty="0">
                          <a:latin typeface="Verdana"/>
                          <a:cs typeface="Verdana"/>
                        </a:rPr>
                        <a:t>U</a:t>
                      </a:r>
                      <a:r>
                        <a:rPr sz="1400" spc="-5" dirty="0">
                          <a:latin typeface="Verdana"/>
                          <a:cs typeface="Verdana"/>
                        </a:rPr>
                        <a:t>J</a:t>
                      </a:r>
                      <a:r>
                        <a:rPr sz="1400" dirty="0">
                          <a:latin typeface="Verdana"/>
                          <a:cs typeface="Verdana"/>
                        </a:rPr>
                        <a:t>K  </a:t>
                      </a:r>
                      <a:r>
                        <a:rPr sz="1400" spc="5" dirty="0">
                          <a:latin typeface="Verdana"/>
                          <a:cs typeface="Verdana"/>
                        </a:rPr>
                        <a:t>Nasional</a:t>
                      </a:r>
                      <a:endParaRPr sz="1400">
                        <a:latin typeface="Verdana"/>
                        <a:cs typeface="Verdana"/>
                      </a:endParaRPr>
                    </a:p>
                  </a:txBody>
                  <a:tcPr marL="0" marR="0" marT="381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5080" marR="97790">
                        <a:lnSpc>
                          <a:spcPct val="100000"/>
                        </a:lnSpc>
                        <a:spcBef>
                          <a:spcPts val="30"/>
                        </a:spcBef>
                      </a:pPr>
                      <a:r>
                        <a:rPr sz="1400" dirty="0">
                          <a:latin typeface="Verdana"/>
                          <a:cs typeface="Verdana"/>
                        </a:rPr>
                        <a:t>Memb</a:t>
                      </a:r>
                      <a:r>
                        <a:rPr sz="1400" spc="-5" dirty="0">
                          <a:latin typeface="Verdana"/>
                          <a:cs typeface="Verdana"/>
                        </a:rPr>
                        <a:t>a</a:t>
                      </a:r>
                      <a:r>
                        <a:rPr sz="1400" dirty="0">
                          <a:latin typeface="Verdana"/>
                          <a:cs typeface="Verdana"/>
                        </a:rPr>
                        <a:t>nd</a:t>
                      </a:r>
                      <a:r>
                        <a:rPr sz="1400" spc="-5" dirty="0">
                          <a:latin typeface="Verdana"/>
                          <a:cs typeface="Verdana"/>
                        </a:rPr>
                        <a:t>i</a:t>
                      </a:r>
                      <a:r>
                        <a:rPr sz="1400" dirty="0">
                          <a:latin typeface="Verdana"/>
                          <a:cs typeface="Verdana"/>
                        </a:rPr>
                        <a:t>ng</a:t>
                      </a:r>
                      <a:r>
                        <a:rPr sz="1400" spc="-5" dirty="0">
                          <a:latin typeface="Verdana"/>
                          <a:cs typeface="Verdana"/>
                        </a:rPr>
                        <a:t>ka</a:t>
                      </a:r>
                      <a:r>
                        <a:rPr sz="1400" dirty="0">
                          <a:latin typeface="Verdana"/>
                          <a:cs typeface="Verdana"/>
                        </a:rPr>
                        <a:t>n</a:t>
                      </a:r>
                      <a:r>
                        <a:rPr sz="1400" spc="-130" dirty="0">
                          <a:latin typeface="Verdana"/>
                          <a:cs typeface="Verdana"/>
                        </a:rPr>
                        <a:t> </a:t>
                      </a:r>
                      <a:r>
                        <a:rPr sz="1400" dirty="0">
                          <a:latin typeface="Verdana"/>
                          <a:cs typeface="Verdana"/>
                        </a:rPr>
                        <a:t>ben</a:t>
                      </a:r>
                      <a:r>
                        <a:rPr sz="1400" spc="-10" dirty="0">
                          <a:latin typeface="Verdana"/>
                          <a:cs typeface="Verdana"/>
                        </a:rPr>
                        <a:t>t</a:t>
                      </a:r>
                      <a:r>
                        <a:rPr sz="1400" spc="-5" dirty="0">
                          <a:latin typeface="Verdana"/>
                          <a:cs typeface="Verdana"/>
                        </a:rPr>
                        <a:t>u</a:t>
                      </a:r>
                      <a:r>
                        <a:rPr sz="1400" dirty="0">
                          <a:latin typeface="Verdana"/>
                          <a:cs typeface="Verdana"/>
                        </a:rPr>
                        <a:t>k</a:t>
                      </a:r>
                      <a:r>
                        <a:rPr sz="1400" spc="-135"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K</a:t>
                      </a:r>
                      <a:r>
                        <a:rPr sz="1400" spc="-5" dirty="0">
                          <a:latin typeface="Verdana"/>
                          <a:cs typeface="Verdana"/>
                        </a:rPr>
                        <a:t>uali</a:t>
                      </a:r>
                      <a:r>
                        <a:rPr sz="1400" dirty="0">
                          <a:latin typeface="Verdana"/>
                          <a:cs typeface="Verdana"/>
                        </a:rPr>
                        <a:t>f</a:t>
                      </a:r>
                      <a:r>
                        <a:rPr sz="1400" spc="-5" dirty="0">
                          <a:latin typeface="Verdana"/>
                          <a:cs typeface="Verdana"/>
                        </a:rPr>
                        <a:t>ika</a:t>
                      </a:r>
                      <a:r>
                        <a:rPr sz="1400" dirty="0">
                          <a:latin typeface="Verdana"/>
                          <a:cs typeface="Verdana"/>
                        </a:rPr>
                        <a:t>si</a:t>
                      </a:r>
                      <a:r>
                        <a:rPr sz="1400" spc="-135" dirty="0">
                          <a:latin typeface="Verdana"/>
                          <a:cs typeface="Verdana"/>
                        </a:rPr>
                        <a:t> </a:t>
                      </a:r>
                      <a:r>
                        <a:rPr sz="1400" dirty="0">
                          <a:latin typeface="Verdana"/>
                          <a:cs typeface="Verdana"/>
                        </a:rPr>
                        <a:t>y</a:t>
                      </a:r>
                      <a:r>
                        <a:rPr sz="1400" spc="-5" dirty="0">
                          <a:latin typeface="Verdana"/>
                          <a:cs typeface="Verdana"/>
                        </a:rPr>
                        <a:t>a</a:t>
                      </a:r>
                      <a:r>
                        <a:rPr sz="1400" dirty="0">
                          <a:latin typeface="Verdana"/>
                          <a:cs typeface="Verdana"/>
                        </a:rPr>
                        <a:t>ng  </a:t>
                      </a:r>
                      <a:r>
                        <a:rPr sz="1400" spc="-10" dirty="0">
                          <a:latin typeface="Verdana"/>
                          <a:cs typeface="Verdana"/>
                        </a:rPr>
                        <a:t>t</a:t>
                      </a:r>
                      <a:r>
                        <a:rPr sz="1400" dirty="0">
                          <a:latin typeface="Verdana"/>
                          <a:cs typeface="Verdana"/>
                        </a:rPr>
                        <a:t>er</a:t>
                      </a:r>
                      <a:r>
                        <a:rPr sz="1400" spc="-10" dirty="0">
                          <a:latin typeface="Verdana"/>
                          <a:cs typeface="Verdana"/>
                        </a:rPr>
                        <a:t>t</a:t>
                      </a:r>
                      <a:r>
                        <a:rPr sz="1400" spc="-5" dirty="0">
                          <a:latin typeface="Verdana"/>
                          <a:cs typeface="Verdana"/>
                        </a:rPr>
                        <a:t>ua</a:t>
                      </a:r>
                      <a:r>
                        <a:rPr sz="1400" dirty="0">
                          <a:latin typeface="Verdana"/>
                          <a:cs typeface="Verdana"/>
                        </a:rPr>
                        <a:t>ng</a:t>
                      </a:r>
                      <a:r>
                        <a:rPr sz="1400" spc="-130" dirty="0">
                          <a:latin typeface="Verdana"/>
                          <a:cs typeface="Verdana"/>
                        </a:rPr>
                        <a:t> </a:t>
                      </a:r>
                      <a:r>
                        <a:rPr sz="1400" dirty="0">
                          <a:latin typeface="Verdana"/>
                          <a:cs typeface="Verdana"/>
                        </a:rPr>
                        <a:t>d</a:t>
                      </a:r>
                      <a:r>
                        <a:rPr sz="1400" spc="-5" dirty="0">
                          <a:latin typeface="Verdana"/>
                          <a:cs typeface="Verdana"/>
                        </a:rPr>
                        <a:t>ala</a:t>
                      </a:r>
                      <a:r>
                        <a:rPr sz="1400" dirty="0">
                          <a:latin typeface="Verdana"/>
                          <a:cs typeface="Verdana"/>
                        </a:rPr>
                        <a:t>m</a:t>
                      </a:r>
                      <a:r>
                        <a:rPr sz="1400" spc="-130" dirty="0">
                          <a:latin typeface="Verdana"/>
                          <a:cs typeface="Verdana"/>
                        </a:rPr>
                        <a:t> </a:t>
                      </a:r>
                      <a:r>
                        <a:rPr sz="1400" dirty="0">
                          <a:latin typeface="Verdana"/>
                          <a:cs typeface="Verdana"/>
                        </a:rPr>
                        <a:t>d</a:t>
                      </a:r>
                      <a:r>
                        <a:rPr sz="1400" spc="-5" dirty="0">
                          <a:latin typeface="Verdana"/>
                          <a:cs typeface="Verdana"/>
                        </a:rPr>
                        <a:t>oku</a:t>
                      </a:r>
                      <a:r>
                        <a:rPr sz="1400" dirty="0">
                          <a:latin typeface="Verdana"/>
                          <a:cs typeface="Verdana"/>
                        </a:rPr>
                        <a:t>men</a:t>
                      </a:r>
                      <a:r>
                        <a:rPr sz="1400" spc="-130" dirty="0">
                          <a:latin typeface="Verdana"/>
                          <a:cs typeface="Verdana"/>
                        </a:rPr>
                        <a:t> </a:t>
                      </a:r>
                      <a:r>
                        <a:rPr sz="1400" dirty="0">
                          <a:latin typeface="Verdana"/>
                          <a:cs typeface="Verdana"/>
                        </a:rPr>
                        <a:t>S</a:t>
                      </a:r>
                      <a:r>
                        <a:rPr sz="1400" spc="-10" dirty="0">
                          <a:latin typeface="Verdana"/>
                          <a:cs typeface="Verdana"/>
                        </a:rPr>
                        <a:t>B</a:t>
                      </a:r>
                      <a:r>
                        <a:rPr sz="1400" dirty="0">
                          <a:latin typeface="Verdana"/>
                          <a:cs typeface="Verdana"/>
                        </a:rPr>
                        <a:t>U</a:t>
                      </a:r>
                      <a:r>
                        <a:rPr sz="1400" spc="-130" dirty="0">
                          <a:latin typeface="Verdana"/>
                          <a:cs typeface="Verdana"/>
                        </a:rPr>
                        <a:t> </a:t>
                      </a:r>
                      <a:r>
                        <a:rPr sz="1400" dirty="0">
                          <a:latin typeface="Verdana"/>
                          <a:cs typeface="Verdana"/>
                        </a:rPr>
                        <a:t>deng</a:t>
                      </a:r>
                      <a:r>
                        <a:rPr sz="1400" spc="-5" dirty="0">
                          <a:latin typeface="Verdana"/>
                          <a:cs typeface="Verdana"/>
                        </a:rPr>
                        <a:t>a</a:t>
                      </a:r>
                      <a:r>
                        <a:rPr sz="1400" dirty="0">
                          <a:latin typeface="Verdana"/>
                          <a:cs typeface="Verdana"/>
                        </a:rPr>
                        <a:t>n  </a:t>
                      </a:r>
                      <a:r>
                        <a:rPr sz="1400" spc="-5" dirty="0">
                          <a:latin typeface="Verdana"/>
                          <a:cs typeface="Verdana"/>
                        </a:rPr>
                        <a:t>k</a:t>
                      </a:r>
                      <a:r>
                        <a:rPr sz="1400" dirty="0">
                          <a:latin typeface="Verdana"/>
                          <a:cs typeface="Verdana"/>
                        </a:rPr>
                        <a:t>eg</a:t>
                      </a:r>
                      <a:r>
                        <a:rPr sz="1400" spc="-5" dirty="0">
                          <a:latin typeface="Verdana"/>
                          <a:cs typeface="Verdana"/>
                        </a:rPr>
                        <a:t>ia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spc="-10" dirty="0">
                          <a:latin typeface="Verdana"/>
                          <a:cs typeface="Verdana"/>
                        </a:rPr>
                        <a:t>u</a:t>
                      </a:r>
                      <a:r>
                        <a:rPr sz="1400" dirty="0">
                          <a:latin typeface="Verdana"/>
                          <a:cs typeface="Verdana"/>
                        </a:rPr>
                        <a:t>s</a:t>
                      </a:r>
                      <a:r>
                        <a:rPr sz="1400" spc="-5" dirty="0">
                          <a:latin typeface="Verdana"/>
                          <a:cs typeface="Verdana"/>
                        </a:rPr>
                        <a:t>a</a:t>
                      </a:r>
                      <a:r>
                        <a:rPr sz="1400" dirty="0">
                          <a:latin typeface="Verdana"/>
                          <a:cs typeface="Verdana"/>
                        </a:rPr>
                        <a:t>ha</a:t>
                      </a:r>
                      <a:r>
                        <a:rPr sz="1400" spc="-135" dirty="0">
                          <a:latin typeface="Verdana"/>
                          <a:cs typeface="Verdana"/>
                        </a:rPr>
                        <a:t> </a:t>
                      </a:r>
                      <a:r>
                        <a:rPr sz="1400" spc="-5" dirty="0">
                          <a:latin typeface="Verdana"/>
                          <a:cs typeface="Verdana"/>
                        </a:rPr>
                        <a:t>Ja</a:t>
                      </a:r>
                      <a:r>
                        <a:rPr sz="1400" dirty="0">
                          <a:latin typeface="Verdana"/>
                          <a:cs typeface="Verdana"/>
                        </a:rPr>
                        <a:t>sa</a:t>
                      </a:r>
                      <a:r>
                        <a:rPr sz="1400" spc="-135" dirty="0">
                          <a:latin typeface="Verdana"/>
                          <a:cs typeface="Verdana"/>
                        </a:rPr>
                        <a:t> </a:t>
                      </a:r>
                      <a:r>
                        <a:rPr sz="1400" dirty="0">
                          <a:latin typeface="Verdana"/>
                          <a:cs typeface="Verdana"/>
                        </a:rPr>
                        <a:t>K</a:t>
                      </a:r>
                      <a:r>
                        <a:rPr sz="1400" spc="-5" dirty="0">
                          <a:latin typeface="Verdana"/>
                          <a:cs typeface="Verdana"/>
                        </a:rPr>
                        <a:t>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dirty="0">
                          <a:latin typeface="Verdana"/>
                          <a:cs typeface="Verdana"/>
                        </a:rPr>
                        <a:t>y</a:t>
                      </a:r>
                      <a:r>
                        <a:rPr sz="1400" spc="-5" dirty="0">
                          <a:latin typeface="Verdana"/>
                          <a:cs typeface="Verdana"/>
                        </a:rPr>
                        <a:t>a</a:t>
                      </a:r>
                      <a:r>
                        <a:rPr sz="1400" dirty="0">
                          <a:latin typeface="Verdana"/>
                          <a:cs typeface="Verdana"/>
                        </a:rPr>
                        <a:t>ng</a:t>
                      </a:r>
                      <a:r>
                        <a:rPr sz="1400" spc="-130" dirty="0">
                          <a:latin typeface="Verdana"/>
                          <a:cs typeface="Verdana"/>
                        </a:rPr>
                        <a:t> </a:t>
                      </a:r>
                      <a:r>
                        <a:rPr sz="1400" spc="-10" dirty="0">
                          <a:latin typeface="Verdana"/>
                          <a:cs typeface="Verdana"/>
                        </a:rPr>
                        <a:t>t</a:t>
                      </a:r>
                      <a:r>
                        <a:rPr sz="1400" dirty="0">
                          <a:latin typeface="Verdana"/>
                          <a:cs typeface="Verdana"/>
                        </a:rPr>
                        <a:t>e</a:t>
                      </a:r>
                      <a:r>
                        <a:rPr sz="1400" spc="-5" dirty="0">
                          <a:latin typeface="Verdana"/>
                          <a:cs typeface="Verdana"/>
                        </a:rPr>
                        <a:t>la</a:t>
                      </a:r>
                      <a:r>
                        <a:rPr sz="1400" dirty="0">
                          <a:latin typeface="Verdana"/>
                          <a:cs typeface="Verdana"/>
                        </a:rPr>
                        <a:t>h  d</a:t>
                      </a:r>
                      <a:r>
                        <a:rPr sz="1400" spc="-5" dirty="0">
                          <a:latin typeface="Verdana"/>
                          <a:cs typeface="Verdana"/>
                        </a:rPr>
                        <a:t>ilakuka</a:t>
                      </a:r>
                      <a:r>
                        <a:rPr sz="1400" dirty="0">
                          <a:latin typeface="Verdana"/>
                          <a:cs typeface="Verdana"/>
                        </a:rPr>
                        <a:t>n</a:t>
                      </a:r>
                      <a:r>
                        <a:rPr sz="1400" spc="-130" dirty="0">
                          <a:latin typeface="Verdana"/>
                          <a:cs typeface="Verdana"/>
                        </a:rPr>
                        <a:t> </a:t>
                      </a:r>
                      <a:r>
                        <a:rPr sz="1400" spc="-5" dirty="0">
                          <a:latin typeface="Verdana"/>
                          <a:cs typeface="Verdana"/>
                        </a:rPr>
                        <a:t>ol</a:t>
                      </a:r>
                      <a:r>
                        <a:rPr sz="1400" spc="5" dirty="0">
                          <a:latin typeface="Verdana"/>
                          <a:cs typeface="Verdana"/>
                        </a:rPr>
                        <a:t>e</a:t>
                      </a:r>
                      <a:r>
                        <a:rPr sz="1400" dirty="0">
                          <a:latin typeface="Verdana"/>
                          <a:cs typeface="Verdana"/>
                        </a:rPr>
                        <a:t>h</a:t>
                      </a:r>
                      <a:r>
                        <a:rPr sz="1400" spc="-130" dirty="0">
                          <a:latin typeface="Verdana"/>
                          <a:cs typeface="Verdana"/>
                        </a:rPr>
                        <a:t> </a:t>
                      </a:r>
                      <a:r>
                        <a:rPr sz="1400" dirty="0">
                          <a:latin typeface="Verdana"/>
                          <a:cs typeface="Verdana"/>
                        </a:rPr>
                        <a:t>b</a:t>
                      </a:r>
                      <a:r>
                        <a:rPr sz="1400" spc="-5" dirty="0">
                          <a:latin typeface="Verdana"/>
                          <a:cs typeface="Verdana"/>
                        </a:rPr>
                        <a:t>a</a:t>
                      </a:r>
                      <a:r>
                        <a:rPr sz="1400" dirty="0">
                          <a:latin typeface="Verdana"/>
                          <a:cs typeface="Verdana"/>
                        </a:rPr>
                        <a:t>d</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u</a:t>
                      </a:r>
                      <a:r>
                        <a:rPr sz="1400" dirty="0">
                          <a:latin typeface="Verdana"/>
                          <a:cs typeface="Verdana"/>
                        </a:rPr>
                        <a:t>s</a:t>
                      </a:r>
                      <a:r>
                        <a:rPr sz="1400" spc="-5" dirty="0">
                          <a:latin typeface="Verdana"/>
                          <a:cs typeface="Verdana"/>
                        </a:rPr>
                        <a:t>a</a:t>
                      </a:r>
                      <a:r>
                        <a:rPr sz="1400" dirty="0">
                          <a:latin typeface="Verdana"/>
                          <a:cs typeface="Verdana"/>
                        </a:rPr>
                        <a:t>ha</a:t>
                      </a:r>
                      <a:r>
                        <a:rPr sz="1400" spc="-135" dirty="0">
                          <a:latin typeface="Verdana"/>
                          <a:cs typeface="Verdana"/>
                        </a:rPr>
                        <a:t> </a:t>
                      </a:r>
                      <a:r>
                        <a:rPr sz="1400" spc="-5" dirty="0">
                          <a:latin typeface="Verdana"/>
                          <a:cs typeface="Verdana"/>
                        </a:rPr>
                        <a:t>Ja</a:t>
                      </a:r>
                      <a:r>
                        <a:rPr sz="1400" dirty="0">
                          <a:latin typeface="Verdana"/>
                          <a:cs typeface="Verdana"/>
                        </a:rPr>
                        <a:t>sa</a:t>
                      </a:r>
                      <a:r>
                        <a:rPr sz="1400" spc="-135" dirty="0">
                          <a:latin typeface="Verdana"/>
                          <a:cs typeface="Verdana"/>
                        </a:rPr>
                        <a:t> </a:t>
                      </a:r>
                      <a:r>
                        <a:rPr sz="1400" spc="5" dirty="0">
                          <a:latin typeface="Verdana"/>
                          <a:cs typeface="Verdana"/>
                        </a:rPr>
                        <a:t>K</a:t>
                      </a:r>
                      <a:r>
                        <a:rPr sz="1400" spc="-5" dirty="0">
                          <a:latin typeface="Verdana"/>
                          <a:cs typeface="Verdana"/>
                        </a:rPr>
                        <a:t>o</a:t>
                      </a:r>
                      <a:r>
                        <a:rPr sz="1400" dirty="0">
                          <a:latin typeface="Verdana"/>
                          <a:cs typeface="Verdana"/>
                        </a:rPr>
                        <a:t>ns</a:t>
                      </a:r>
                      <a:r>
                        <a:rPr sz="1400" spc="-10" dirty="0">
                          <a:latin typeface="Verdana"/>
                          <a:cs typeface="Verdana"/>
                        </a:rPr>
                        <a:t>t</a:t>
                      </a:r>
                      <a:r>
                        <a:rPr sz="1400" dirty="0">
                          <a:latin typeface="Verdana"/>
                          <a:cs typeface="Verdana"/>
                        </a:rPr>
                        <a:t>r</a:t>
                      </a:r>
                      <a:r>
                        <a:rPr sz="1400" spc="-5" dirty="0">
                          <a:latin typeface="Verdana"/>
                          <a:cs typeface="Verdana"/>
                        </a:rPr>
                        <a:t>uk</a:t>
                      </a:r>
                      <a:r>
                        <a:rPr sz="1400" dirty="0">
                          <a:latin typeface="Verdana"/>
                          <a:cs typeface="Verdana"/>
                        </a:rPr>
                        <a:t>s</a:t>
                      </a:r>
                      <a:r>
                        <a:rPr sz="1400" spc="-5" dirty="0">
                          <a:latin typeface="Verdana"/>
                          <a:cs typeface="Verdana"/>
                        </a:rPr>
                        <a:t>i</a:t>
                      </a:r>
                      <a:r>
                        <a:rPr sz="1400" dirty="0">
                          <a:latin typeface="Verdana"/>
                          <a:cs typeface="Verdana"/>
                        </a:rPr>
                        <a:t>,  y</a:t>
                      </a:r>
                      <a:r>
                        <a:rPr sz="1400" spc="-5" dirty="0">
                          <a:latin typeface="Verdana"/>
                          <a:cs typeface="Verdana"/>
                        </a:rPr>
                        <a:t>a</a:t>
                      </a:r>
                      <a:r>
                        <a:rPr sz="1400" dirty="0">
                          <a:latin typeface="Verdana"/>
                          <a:cs typeface="Verdana"/>
                        </a:rPr>
                        <a:t>ng</a:t>
                      </a:r>
                      <a:r>
                        <a:rPr sz="1400" spc="-130" dirty="0">
                          <a:latin typeface="Verdana"/>
                          <a:cs typeface="Verdana"/>
                        </a:rPr>
                        <a:t> </a:t>
                      </a:r>
                      <a:r>
                        <a:rPr sz="1400" spc="-10" dirty="0">
                          <a:latin typeface="Verdana"/>
                          <a:cs typeface="Verdana"/>
                        </a:rPr>
                        <a:t>t</a:t>
                      </a:r>
                      <a:r>
                        <a:rPr sz="1400" spc="5" dirty="0">
                          <a:latin typeface="Verdana"/>
                          <a:cs typeface="Verdana"/>
                        </a:rPr>
                        <a:t>e</a:t>
                      </a:r>
                      <a:r>
                        <a:rPr sz="1400" dirty="0">
                          <a:latin typeface="Verdana"/>
                          <a:cs typeface="Verdana"/>
                        </a:rPr>
                        <a:t>rd</a:t>
                      </a:r>
                      <a:r>
                        <a:rPr sz="1400" spc="-5" dirty="0">
                          <a:latin typeface="Verdana"/>
                          <a:cs typeface="Verdana"/>
                        </a:rPr>
                        <a:t>a</a:t>
                      </a:r>
                      <a:r>
                        <a:rPr sz="1400" dirty="0">
                          <a:latin typeface="Verdana"/>
                          <a:cs typeface="Verdana"/>
                        </a:rPr>
                        <a:t>p</a:t>
                      </a:r>
                      <a:r>
                        <a:rPr sz="1400" spc="-5" dirty="0">
                          <a:latin typeface="Verdana"/>
                          <a:cs typeface="Verdana"/>
                        </a:rPr>
                        <a:t>a</a:t>
                      </a:r>
                      <a:r>
                        <a:rPr sz="1400" dirty="0">
                          <a:latin typeface="Verdana"/>
                          <a:cs typeface="Verdana"/>
                        </a:rPr>
                        <a:t>t</a:t>
                      </a:r>
                      <a:r>
                        <a:rPr sz="1400" spc="-140" dirty="0">
                          <a:latin typeface="Verdana"/>
                          <a:cs typeface="Verdana"/>
                        </a:rPr>
                        <a:t> </a:t>
                      </a:r>
                      <a:r>
                        <a:rPr sz="1400" dirty="0">
                          <a:latin typeface="Verdana"/>
                          <a:cs typeface="Verdana"/>
                        </a:rPr>
                        <a:t>d</a:t>
                      </a:r>
                      <a:r>
                        <a:rPr sz="1400" spc="-5" dirty="0">
                          <a:latin typeface="Verdana"/>
                          <a:cs typeface="Verdana"/>
                        </a:rPr>
                        <a:t>ala</a:t>
                      </a:r>
                      <a:r>
                        <a:rPr sz="1400" dirty="0">
                          <a:latin typeface="Verdana"/>
                          <a:cs typeface="Verdana"/>
                        </a:rPr>
                        <a:t>m</a:t>
                      </a:r>
                      <a:r>
                        <a:rPr sz="1400" spc="-130" dirty="0">
                          <a:latin typeface="Verdana"/>
                          <a:cs typeface="Verdana"/>
                        </a:rPr>
                        <a:t> </a:t>
                      </a:r>
                      <a:r>
                        <a:rPr sz="1400" dirty="0">
                          <a:latin typeface="Verdana"/>
                          <a:cs typeface="Verdana"/>
                        </a:rPr>
                        <a:t>S</a:t>
                      </a:r>
                      <a:r>
                        <a:rPr sz="1400" spc="-5" dirty="0">
                          <a:latin typeface="Verdana"/>
                          <a:cs typeface="Verdana"/>
                        </a:rPr>
                        <a:t>i</a:t>
                      </a:r>
                      <a:r>
                        <a:rPr sz="1400" dirty="0">
                          <a:latin typeface="Verdana"/>
                          <a:cs typeface="Verdana"/>
                        </a:rPr>
                        <a:t>s</a:t>
                      </a:r>
                      <a:r>
                        <a:rPr sz="1400" spc="-10" dirty="0">
                          <a:latin typeface="Verdana"/>
                          <a:cs typeface="Verdana"/>
                        </a:rPr>
                        <a:t>t</a:t>
                      </a:r>
                      <a:r>
                        <a:rPr sz="1400" spc="5" dirty="0">
                          <a:latin typeface="Verdana"/>
                          <a:cs typeface="Verdana"/>
                        </a:rPr>
                        <a:t>e</a:t>
                      </a:r>
                      <a:r>
                        <a:rPr sz="1400" dirty="0">
                          <a:latin typeface="Verdana"/>
                          <a:cs typeface="Verdana"/>
                        </a:rPr>
                        <a:t>m</a:t>
                      </a:r>
                      <a:r>
                        <a:rPr sz="1400" spc="-130" dirty="0">
                          <a:latin typeface="Verdana"/>
                          <a:cs typeface="Verdana"/>
                        </a:rPr>
                        <a:t> </a:t>
                      </a:r>
                      <a:r>
                        <a:rPr sz="1400" dirty="0">
                          <a:latin typeface="Verdana"/>
                          <a:cs typeface="Verdana"/>
                        </a:rPr>
                        <a:t>Inf</a:t>
                      </a:r>
                      <a:r>
                        <a:rPr sz="1400" spc="-5" dirty="0">
                          <a:latin typeface="Verdana"/>
                          <a:cs typeface="Verdana"/>
                        </a:rPr>
                        <a:t>o</a:t>
                      </a:r>
                      <a:r>
                        <a:rPr sz="1400" dirty="0">
                          <a:latin typeface="Verdana"/>
                          <a:cs typeface="Verdana"/>
                        </a:rPr>
                        <a:t>rm</a:t>
                      </a:r>
                      <a:r>
                        <a:rPr sz="1400" spc="-5" dirty="0">
                          <a:latin typeface="Verdana"/>
                          <a:cs typeface="Verdana"/>
                        </a:rPr>
                        <a:t>a</a:t>
                      </a:r>
                      <a:r>
                        <a:rPr sz="1400" dirty="0">
                          <a:latin typeface="Verdana"/>
                          <a:cs typeface="Verdana"/>
                        </a:rPr>
                        <a:t>si</a:t>
                      </a:r>
                      <a:r>
                        <a:rPr sz="1400" spc="-135" dirty="0">
                          <a:latin typeface="Verdana"/>
                          <a:cs typeface="Verdana"/>
                        </a:rPr>
                        <a:t> </a:t>
                      </a:r>
                      <a:r>
                        <a:rPr sz="1400" spc="-5" dirty="0">
                          <a:latin typeface="Verdana"/>
                          <a:cs typeface="Verdana"/>
                        </a:rPr>
                        <a:t>Ja</a:t>
                      </a:r>
                      <a:r>
                        <a:rPr sz="1400" dirty="0">
                          <a:latin typeface="Verdana"/>
                          <a:cs typeface="Verdana"/>
                        </a:rPr>
                        <a:t>sa  K</a:t>
                      </a:r>
                      <a:r>
                        <a:rPr sz="1400" spc="-5" dirty="0">
                          <a:latin typeface="Verdana"/>
                          <a:cs typeface="Verdana"/>
                        </a:rPr>
                        <a:t>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spc="-10" dirty="0">
                          <a:latin typeface="Verdana"/>
                          <a:cs typeface="Verdana"/>
                        </a:rPr>
                        <a:t>t</a:t>
                      </a:r>
                      <a:r>
                        <a:rPr sz="1400" dirty="0">
                          <a:latin typeface="Verdana"/>
                          <a:cs typeface="Verdana"/>
                        </a:rPr>
                        <a:t>er</a:t>
                      </a:r>
                      <a:r>
                        <a:rPr sz="1400" spc="-5" dirty="0">
                          <a:latin typeface="Verdana"/>
                          <a:cs typeface="Verdana"/>
                        </a:rPr>
                        <a:t>i</a:t>
                      </a:r>
                      <a:r>
                        <a:rPr sz="1400" dirty="0">
                          <a:latin typeface="Verdana"/>
                          <a:cs typeface="Verdana"/>
                        </a:rPr>
                        <a:t>n</a:t>
                      </a:r>
                      <a:r>
                        <a:rPr sz="1400" spc="-10" dirty="0">
                          <a:latin typeface="Verdana"/>
                          <a:cs typeface="Verdana"/>
                        </a:rPr>
                        <a:t>t</a:t>
                      </a:r>
                      <a:r>
                        <a:rPr sz="1400" dirty="0">
                          <a:latin typeface="Verdana"/>
                          <a:cs typeface="Verdana"/>
                        </a:rPr>
                        <a:t>egr</a:t>
                      </a:r>
                      <a:r>
                        <a:rPr sz="1400" spc="-5" dirty="0">
                          <a:latin typeface="Verdana"/>
                          <a:cs typeface="Verdana"/>
                        </a:rPr>
                        <a:t>a</a:t>
                      </a:r>
                      <a:r>
                        <a:rPr sz="1400" dirty="0">
                          <a:latin typeface="Verdana"/>
                          <a:cs typeface="Verdana"/>
                        </a:rPr>
                        <a:t>s</a:t>
                      </a:r>
                      <a:r>
                        <a:rPr sz="1400" spc="-5" dirty="0">
                          <a:latin typeface="Verdana"/>
                          <a:cs typeface="Verdana"/>
                        </a:rPr>
                        <a:t>i</a:t>
                      </a:r>
                      <a:r>
                        <a:rPr sz="1400" dirty="0">
                          <a:latin typeface="Verdana"/>
                          <a:cs typeface="Verdana"/>
                        </a:rPr>
                        <a:t>.</a:t>
                      </a:r>
                      <a:endParaRPr sz="1400">
                        <a:latin typeface="Verdana"/>
                        <a:cs typeface="Verdana"/>
                      </a:endParaRPr>
                    </a:p>
                  </a:txBody>
                  <a:tcPr marL="0" marR="0" marT="381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3"/>
                  </a:ext>
                </a:extLst>
              </a:tr>
            </a:tbl>
          </a:graphicData>
        </a:graphic>
      </p:graphicFrame>
      <p:pic>
        <p:nvPicPr>
          <p:cNvPr id="5" name="object 5"/>
          <p:cNvPicPr/>
          <p:nvPr/>
        </p:nvPicPr>
        <p:blipFill>
          <a:blip r:embed="rId3" cstate="print"/>
          <a:stretch>
            <a:fillRect/>
          </a:stretch>
        </p:blipFill>
        <p:spPr>
          <a:xfrm>
            <a:off x="107398" y="114655"/>
            <a:ext cx="1861419" cy="617550"/>
          </a:xfrm>
          <a:prstGeom prst="rect">
            <a:avLst/>
          </a:prstGeom>
        </p:spPr>
      </p:pic>
      <p:sp>
        <p:nvSpPr>
          <p:cNvPr id="6" name="object 6"/>
          <p:cNvSpPr txBox="1"/>
          <p:nvPr/>
        </p:nvSpPr>
        <p:spPr>
          <a:xfrm>
            <a:off x="9026461" y="6419595"/>
            <a:ext cx="2919095" cy="360680"/>
          </a:xfrm>
          <a:prstGeom prst="rect">
            <a:avLst/>
          </a:prstGeom>
        </p:spPr>
        <p:txBody>
          <a:bodyPr vert="horz" wrap="square" lIns="0" tIns="12700" rIns="0" bIns="0" rtlCol="0">
            <a:spAutoFit/>
          </a:bodyPr>
          <a:lstStyle/>
          <a:p>
            <a:pPr marL="12700">
              <a:lnSpc>
                <a:spcPct val="100000"/>
              </a:lnSpc>
              <a:spcBef>
                <a:spcPts val="100"/>
              </a:spcBef>
            </a:pPr>
            <a:r>
              <a:rPr sz="2200" b="1" spc="114" dirty="0">
                <a:solidFill>
                  <a:srgbClr val="1D3166"/>
                </a:solidFill>
                <a:latin typeface="Tahoma"/>
                <a:cs typeface="Tahoma"/>
              </a:rPr>
              <a:t>PASAL</a:t>
            </a:r>
            <a:r>
              <a:rPr sz="2200" b="1" spc="-45" dirty="0">
                <a:solidFill>
                  <a:srgbClr val="1D3166"/>
                </a:solidFill>
                <a:latin typeface="Tahoma"/>
                <a:cs typeface="Tahoma"/>
              </a:rPr>
              <a:t> </a:t>
            </a:r>
            <a:r>
              <a:rPr sz="2200" b="1" spc="40" dirty="0">
                <a:solidFill>
                  <a:srgbClr val="1D3166"/>
                </a:solidFill>
                <a:latin typeface="Tahoma"/>
                <a:cs typeface="Tahoma"/>
              </a:rPr>
              <a:t>27-PASAL</a:t>
            </a:r>
            <a:r>
              <a:rPr sz="2200" b="1" spc="-40" dirty="0">
                <a:solidFill>
                  <a:srgbClr val="1D3166"/>
                </a:solidFill>
                <a:latin typeface="Tahoma"/>
                <a:cs typeface="Tahoma"/>
              </a:rPr>
              <a:t> </a:t>
            </a:r>
            <a:r>
              <a:rPr sz="2200" b="1" spc="-105" dirty="0">
                <a:solidFill>
                  <a:srgbClr val="1D3166"/>
                </a:solidFill>
                <a:latin typeface="Tahoma"/>
                <a:cs typeface="Tahoma"/>
              </a:rPr>
              <a:t>32</a:t>
            </a:r>
            <a:endParaRPr sz="2200">
              <a:latin typeface="Tahoma"/>
              <a:cs typeface="Tahoma"/>
            </a:endParaRPr>
          </a:p>
        </p:txBody>
      </p:sp>
    </p:spTree>
    <p:extLst>
      <p:ext uri="{BB962C8B-B14F-4D97-AF65-F5344CB8AC3E}">
        <p14:creationId xmlns:p14="http://schemas.microsoft.com/office/powerpoint/2010/main" val="1454188466"/>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9387840" cy="6857999"/>
          </a:xfrm>
          <a:prstGeom prst="rect">
            <a:avLst/>
          </a:prstGeom>
        </p:spPr>
      </p:pic>
      <p:sp>
        <p:nvSpPr>
          <p:cNvPr id="3" name="object 3"/>
          <p:cNvSpPr txBox="1"/>
          <p:nvPr/>
        </p:nvSpPr>
        <p:spPr>
          <a:xfrm>
            <a:off x="4944046" y="104140"/>
            <a:ext cx="7063740" cy="690245"/>
          </a:xfrm>
          <a:prstGeom prst="rect">
            <a:avLst/>
          </a:prstGeom>
        </p:spPr>
        <p:txBody>
          <a:bodyPr vert="horz" wrap="square" lIns="0" tIns="12700" rIns="0" bIns="0" rtlCol="0">
            <a:spAutoFit/>
          </a:bodyPr>
          <a:lstStyle/>
          <a:p>
            <a:pPr marL="12700">
              <a:lnSpc>
                <a:spcPts val="2615"/>
              </a:lnSpc>
              <a:spcBef>
                <a:spcPts val="100"/>
              </a:spcBef>
            </a:pP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270" dirty="0">
                <a:solidFill>
                  <a:srgbClr val="1D3166"/>
                </a:solidFill>
                <a:latin typeface="Verdana"/>
                <a:cs typeface="Verdana"/>
              </a:rPr>
              <a:t>W</a:t>
            </a:r>
            <a:r>
              <a:rPr sz="2200" spc="65" dirty="0">
                <a:solidFill>
                  <a:srgbClr val="1D3166"/>
                </a:solidFill>
                <a:latin typeface="Verdana"/>
                <a:cs typeface="Verdana"/>
              </a:rPr>
              <a:t>A</a:t>
            </a:r>
            <a:r>
              <a:rPr sz="2200" spc="-160" dirty="0">
                <a:solidFill>
                  <a:srgbClr val="1D3166"/>
                </a:solidFill>
                <a:latin typeface="Verdana"/>
                <a:cs typeface="Verdana"/>
              </a:rPr>
              <a:t>S</a:t>
            </a:r>
            <a:r>
              <a:rPr sz="2200" spc="65" dirty="0">
                <a:solidFill>
                  <a:srgbClr val="1D3166"/>
                </a:solidFill>
                <a:latin typeface="Verdana"/>
                <a:cs typeface="Verdana"/>
              </a:rPr>
              <a:t>A</a:t>
            </a:r>
            <a:r>
              <a:rPr sz="2200" spc="140" dirty="0">
                <a:solidFill>
                  <a:srgbClr val="1D3166"/>
                </a:solidFill>
                <a:latin typeface="Verdana"/>
                <a:cs typeface="Verdana"/>
              </a:rPr>
              <a:t>N</a:t>
            </a:r>
            <a:r>
              <a:rPr sz="2200" spc="-200" dirty="0">
                <a:solidFill>
                  <a:srgbClr val="1D3166"/>
                </a:solidFill>
                <a:latin typeface="Verdana"/>
                <a:cs typeface="Verdana"/>
              </a:rPr>
              <a:t> </a:t>
            </a:r>
            <a:r>
              <a:rPr sz="2200" spc="-100" dirty="0">
                <a:solidFill>
                  <a:srgbClr val="1D3166"/>
                </a:solidFill>
                <a:latin typeface="Verdana"/>
                <a:cs typeface="Verdana"/>
              </a:rPr>
              <a:t>T</a:t>
            </a:r>
            <a:r>
              <a:rPr sz="2200" spc="80" dirty="0">
                <a:solidFill>
                  <a:srgbClr val="1D3166"/>
                </a:solidFill>
                <a:latin typeface="Verdana"/>
                <a:cs typeface="Verdana"/>
              </a:rPr>
              <a:t>E</a:t>
            </a:r>
            <a:r>
              <a:rPr sz="2200" spc="55" dirty="0">
                <a:solidFill>
                  <a:srgbClr val="1D3166"/>
                </a:solidFill>
                <a:latin typeface="Verdana"/>
                <a:cs typeface="Verdana"/>
              </a:rPr>
              <a:t>R</a:t>
            </a:r>
            <a:r>
              <a:rPr sz="2200" spc="-100" dirty="0">
                <a:solidFill>
                  <a:srgbClr val="1D3166"/>
                </a:solidFill>
                <a:latin typeface="Verdana"/>
                <a:cs typeface="Verdana"/>
              </a:rPr>
              <a:t>T</a:t>
            </a:r>
            <a:r>
              <a:rPr sz="2200" spc="-270" dirty="0">
                <a:solidFill>
                  <a:srgbClr val="1D3166"/>
                </a:solidFill>
                <a:latin typeface="Verdana"/>
                <a:cs typeface="Verdana"/>
              </a:rPr>
              <a:t>I</a:t>
            </a:r>
            <a:r>
              <a:rPr sz="2200" spc="150" dirty="0">
                <a:solidFill>
                  <a:srgbClr val="1D3166"/>
                </a:solidFill>
                <a:latin typeface="Verdana"/>
                <a:cs typeface="Verdana"/>
              </a:rPr>
              <a:t>B</a:t>
            </a:r>
            <a:r>
              <a:rPr sz="2200" spc="-195" dirty="0">
                <a:solidFill>
                  <a:srgbClr val="1D3166"/>
                </a:solidFill>
                <a:latin typeface="Verdana"/>
                <a:cs typeface="Verdana"/>
              </a:rPr>
              <a:t> </a:t>
            </a:r>
            <a:r>
              <a:rPr sz="2200" spc="-15" dirty="0">
                <a:solidFill>
                  <a:srgbClr val="1D3166"/>
                </a:solidFill>
                <a:latin typeface="Verdana"/>
                <a:cs typeface="Verdana"/>
              </a:rPr>
              <a:t>US</a:t>
            </a:r>
            <a:r>
              <a:rPr sz="2200" spc="65" dirty="0">
                <a:solidFill>
                  <a:srgbClr val="1D3166"/>
                </a:solidFill>
                <a:latin typeface="Verdana"/>
                <a:cs typeface="Verdana"/>
              </a:rPr>
              <a:t>A</a:t>
            </a:r>
            <a:r>
              <a:rPr sz="2200" spc="130" dirty="0">
                <a:solidFill>
                  <a:srgbClr val="1D3166"/>
                </a:solidFill>
                <a:latin typeface="Verdana"/>
                <a:cs typeface="Verdana"/>
              </a:rPr>
              <a:t>H</a:t>
            </a:r>
            <a:r>
              <a:rPr sz="2200" spc="70" dirty="0">
                <a:solidFill>
                  <a:srgbClr val="1D3166"/>
                </a:solidFill>
                <a:latin typeface="Verdana"/>
                <a:cs typeface="Verdana"/>
              </a:rPr>
              <a:t>A</a:t>
            </a:r>
            <a:r>
              <a:rPr sz="2200" spc="-200" dirty="0">
                <a:solidFill>
                  <a:srgbClr val="1D3166"/>
                </a:solidFill>
                <a:latin typeface="Verdana"/>
                <a:cs typeface="Verdana"/>
              </a:rPr>
              <a:t> </a:t>
            </a:r>
            <a:r>
              <a:rPr sz="2200" spc="95" dirty="0">
                <a:solidFill>
                  <a:srgbClr val="1D3166"/>
                </a:solidFill>
                <a:latin typeface="Verdana"/>
                <a:cs typeface="Verdana"/>
              </a:rPr>
              <a:t>J</a:t>
            </a:r>
            <a:r>
              <a:rPr sz="2200" spc="65" dirty="0">
                <a:solidFill>
                  <a:srgbClr val="1D3166"/>
                </a:solidFill>
                <a:latin typeface="Verdana"/>
                <a:cs typeface="Verdana"/>
              </a:rPr>
              <a:t>A</a:t>
            </a:r>
            <a:r>
              <a:rPr sz="2200" spc="-160" dirty="0">
                <a:solidFill>
                  <a:srgbClr val="1D3166"/>
                </a:solidFill>
                <a:latin typeface="Verdana"/>
                <a:cs typeface="Verdana"/>
              </a:rPr>
              <a:t>S</a:t>
            </a:r>
            <a:r>
              <a:rPr sz="2200" spc="70" dirty="0">
                <a:solidFill>
                  <a:srgbClr val="1D3166"/>
                </a:solidFill>
                <a:latin typeface="Verdana"/>
                <a:cs typeface="Verdana"/>
              </a:rPr>
              <a:t>A</a:t>
            </a:r>
            <a:r>
              <a:rPr sz="2200" spc="-200" dirty="0">
                <a:solidFill>
                  <a:srgbClr val="1D3166"/>
                </a:solidFill>
                <a:latin typeface="Verdana"/>
                <a:cs typeface="Verdana"/>
              </a:rPr>
              <a:t> </a:t>
            </a:r>
            <a:r>
              <a:rPr sz="2200" spc="30" dirty="0">
                <a:solidFill>
                  <a:srgbClr val="1D3166"/>
                </a:solidFill>
                <a:latin typeface="Verdana"/>
                <a:cs typeface="Verdana"/>
              </a:rPr>
              <a:t>K</a:t>
            </a:r>
            <a:r>
              <a:rPr sz="2200" spc="110" dirty="0">
                <a:solidFill>
                  <a:srgbClr val="1D3166"/>
                </a:solidFill>
                <a:latin typeface="Verdana"/>
                <a:cs typeface="Verdana"/>
              </a:rPr>
              <a:t>O</a:t>
            </a:r>
            <a:r>
              <a:rPr sz="2200" spc="135" dirty="0">
                <a:solidFill>
                  <a:srgbClr val="1D3166"/>
                </a:solidFill>
                <a:latin typeface="Verdana"/>
                <a:cs typeface="Verdana"/>
              </a:rPr>
              <a:t>N</a:t>
            </a:r>
            <a:r>
              <a:rPr sz="2200" spc="-160" dirty="0">
                <a:solidFill>
                  <a:srgbClr val="1D3166"/>
                </a:solidFill>
                <a:latin typeface="Verdana"/>
                <a:cs typeface="Verdana"/>
              </a:rPr>
              <a:t>S</a:t>
            </a:r>
            <a:r>
              <a:rPr sz="2200" spc="-100" dirty="0">
                <a:solidFill>
                  <a:srgbClr val="1D3166"/>
                </a:solidFill>
                <a:latin typeface="Verdana"/>
                <a:cs typeface="Verdana"/>
              </a:rPr>
              <a:t>T</a:t>
            </a:r>
            <a:r>
              <a:rPr sz="2200" spc="55" dirty="0">
                <a:solidFill>
                  <a:srgbClr val="1D3166"/>
                </a:solidFill>
                <a:latin typeface="Verdana"/>
                <a:cs typeface="Verdana"/>
              </a:rPr>
              <a:t>R</a:t>
            </a:r>
            <a:r>
              <a:rPr sz="2200" spc="80" dirty="0">
                <a:solidFill>
                  <a:srgbClr val="1D3166"/>
                </a:solidFill>
                <a:latin typeface="Verdana"/>
                <a:cs typeface="Verdana"/>
              </a:rPr>
              <a:t>UK</a:t>
            </a:r>
            <a:r>
              <a:rPr sz="2200" spc="-160" dirty="0">
                <a:solidFill>
                  <a:srgbClr val="1D3166"/>
                </a:solidFill>
                <a:latin typeface="Verdana"/>
                <a:cs typeface="Verdana"/>
              </a:rPr>
              <a:t>S</a:t>
            </a:r>
            <a:r>
              <a:rPr sz="2200" spc="-265" dirty="0">
                <a:solidFill>
                  <a:srgbClr val="1D3166"/>
                </a:solidFill>
                <a:latin typeface="Verdana"/>
                <a:cs typeface="Verdana"/>
              </a:rPr>
              <a:t>I</a:t>
            </a:r>
            <a:endParaRPr sz="2200">
              <a:latin typeface="Verdana"/>
              <a:cs typeface="Verdana"/>
            </a:endParaRPr>
          </a:p>
          <a:p>
            <a:pPr marL="3517265">
              <a:lnSpc>
                <a:spcPts val="2615"/>
              </a:lnSpc>
            </a:pPr>
            <a:r>
              <a:rPr sz="2200" b="1" spc="-25" dirty="0">
                <a:solidFill>
                  <a:srgbClr val="1D3166"/>
                </a:solidFill>
                <a:latin typeface="Tahoma"/>
                <a:cs typeface="Tahoma"/>
              </a:rPr>
              <a:t>RUTIN</a:t>
            </a:r>
            <a:r>
              <a:rPr sz="2200" b="1" spc="-70" dirty="0">
                <a:solidFill>
                  <a:srgbClr val="1D3166"/>
                </a:solidFill>
                <a:latin typeface="Tahoma"/>
                <a:cs typeface="Tahoma"/>
              </a:rPr>
              <a:t> </a:t>
            </a:r>
            <a:r>
              <a:rPr sz="2200" b="1" spc="135" dirty="0">
                <a:solidFill>
                  <a:srgbClr val="1D3166"/>
                </a:solidFill>
                <a:latin typeface="Tahoma"/>
                <a:cs typeface="Tahoma"/>
              </a:rPr>
              <a:t>DAN</a:t>
            </a:r>
            <a:r>
              <a:rPr sz="2200" b="1" spc="-70" dirty="0">
                <a:solidFill>
                  <a:srgbClr val="1D3166"/>
                </a:solidFill>
                <a:latin typeface="Tahoma"/>
                <a:cs typeface="Tahoma"/>
              </a:rPr>
              <a:t> </a:t>
            </a:r>
            <a:r>
              <a:rPr sz="2200" b="1" dirty="0">
                <a:solidFill>
                  <a:srgbClr val="1D3166"/>
                </a:solidFill>
                <a:latin typeface="Tahoma"/>
                <a:cs typeface="Tahoma"/>
              </a:rPr>
              <a:t>INSIDENTAL</a:t>
            </a:r>
            <a:endParaRPr sz="2200">
              <a:latin typeface="Tahoma"/>
              <a:cs typeface="Tahoma"/>
            </a:endParaRPr>
          </a:p>
        </p:txBody>
      </p:sp>
      <p:pic>
        <p:nvPicPr>
          <p:cNvPr id="4" name="object 4"/>
          <p:cNvPicPr/>
          <p:nvPr/>
        </p:nvPicPr>
        <p:blipFill>
          <a:blip r:embed="rId3" cstate="print"/>
          <a:stretch>
            <a:fillRect/>
          </a:stretch>
        </p:blipFill>
        <p:spPr>
          <a:xfrm>
            <a:off x="107398" y="114655"/>
            <a:ext cx="1861419" cy="617550"/>
          </a:xfrm>
          <a:prstGeom prst="rect">
            <a:avLst/>
          </a:prstGeom>
        </p:spPr>
      </p:pic>
      <p:graphicFrame>
        <p:nvGraphicFramePr>
          <p:cNvPr id="5" name="object 5"/>
          <p:cNvGraphicFramePr>
            <a:graphicFrameLocks noGrp="1"/>
          </p:cNvGraphicFramePr>
          <p:nvPr/>
        </p:nvGraphicFramePr>
        <p:xfrm>
          <a:off x="259876" y="930960"/>
          <a:ext cx="11661140" cy="5386912"/>
        </p:xfrm>
        <a:graphic>
          <a:graphicData uri="http://schemas.openxmlformats.org/drawingml/2006/table">
            <a:tbl>
              <a:tblPr firstRow="1" bandRow="1">
                <a:tableStyleId>{2D5ABB26-0587-4C30-8999-92F81FD0307C}</a:tableStyleId>
              </a:tblPr>
              <a:tblGrid>
                <a:gridCol w="308610">
                  <a:extLst>
                    <a:ext uri="{9D8B030D-6E8A-4147-A177-3AD203B41FA5}">
                      <a16:colId xmlns:a16="http://schemas.microsoft.com/office/drawing/2014/main" val="20000"/>
                    </a:ext>
                  </a:extLst>
                </a:gridCol>
                <a:gridCol w="2198370">
                  <a:extLst>
                    <a:ext uri="{9D8B030D-6E8A-4147-A177-3AD203B41FA5}">
                      <a16:colId xmlns:a16="http://schemas.microsoft.com/office/drawing/2014/main" val="20001"/>
                    </a:ext>
                  </a:extLst>
                </a:gridCol>
                <a:gridCol w="3126740">
                  <a:extLst>
                    <a:ext uri="{9D8B030D-6E8A-4147-A177-3AD203B41FA5}">
                      <a16:colId xmlns:a16="http://schemas.microsoft.com/office/drawing/2014/main" val="20002"/>
                    </a:ext>
                  </a:extLst>
                </a:gridCol>
                <a:gridCol w="2376170">
                  <a:extLst>
                    <a:ext uri="{9D8B030D-6E8A-4147-A177-3AD203B41FA5}">
                      <a16:colId xmlns:a16="http://schemas.microsoft.com/office/drawing/2014/main" val="20003"/>
                    </a:ext>
                  </a:extLst>
                </a:gridCol>
                <a:gridCol w="3651250">
                  <a:extLst>
                    <a:ext uri="{9D8B030D-6E8A-4147-A177-3AD203B41FA5}">
                      <a16:colId xmlns:a16="http://schemas.microsoft.com/office/drawing/2014/main" val="20004"/>
                    </a:ext>
                  </a:extLst>
                </a:gridCol>
              </a:tblGrid>
              <a:tr h="493640">
                <a:tc gridSpan="2">
                  <a:txBody>
                    <a:bodyPr/>
                    <a:lstStyle/>
                    <a:p>
                      <a:pPr algn="ctr">
                        <a:lnSpc>
                          <a:spcPct val="100000"/>
                        </a:lnSpc>
                        <a:spcBef>
                          <a:spcPts val="45"/>
                        </a:spcBef>
                      </a:pPr>
                      <a:r>
                        <a:rPr sz="1500" spc="70" dirty="0">
                          <a:solidFill>
                            <a:srgbClr val="FFFFFF"/>
                          </a:solidFill>
                          <a:latin typeface="Verdana"/>
                          <a:cs typeface="Verdana"/>
                        </a:rPr>
                        <a:t>Lingkup</a:t>
                      </a:r>
                      <a:endParaRPr sz="15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marL="449580">
                        <a:lnSpc>
                          <a:spcPct val="100000"/>
                        </a:lnSpc>
                        <a:spcBef>
                          <a:spcPts val="45"/>
                        </a:spcBef>
                      </a:pPr>
                      <a:r>
                        <a:rPr sz="1500" spc="5" dirty="0">
                          <a:solidFill>
                            <a:srgbClr val="FFFFFF"/>
                          </a:solidFill>
                          <a:latin typeface="Verdana"/>
                          <a:cs typeface="Verdana"/>
                        </a:rPr>
                        <a:t>I</a:t>
                      </a:r>
                      <a:r>
                        <a:rPr sz="1500" spc="30" dirty="0">
                          <a:solidFill>
                            <a:srgbClr val="FFFFFF"/>
                          </a:solidFill>
                          <a:latin typeface="Verdana"/>
                          <a:cs typeface="Verdana"/>
                        </a:rPr>
                        <a:t>nd</a:t>
                      </a:r>
                      <a:r>
                        <a:rPr sz="1500" spc="5" dirty="0">
                          <a:solidFill>
                            <a:srgbClr val="FFFFFF"/>
                          </a:solidFill>
                          <a:latin typeface="Verdana"/>
                          <a:cs typeface="Verdana"/>
                        </a:rPr>
                        <a:t>i</a:t>
                      </a:r>
                      <a:r>
                        <a:rPr sz="1500" spc="35" dirty="0">
                          <a:solidFill>
                            <a:srgbClr val="FFFFFF"/>
                          </a:solidFill>
                          <a:latin typeface="Verdana"/>
                          <a:cs typeface="Verdana"/>
                        </a:rPr>
                        <a:t>k</a:t>
                      </a:r>
                      <a:r>
                        <a:rPr sz="1500" spc="25" dirty="0">
                          <a:solidFill>
                            <a:srgbClr val="FFFFFF"/>
                          </a:solidFill>
                          <a:latin typeface="Verdana"/>
                          <a:cs typeface="Verdana"/>
                        </a:rPr>
                        <a:t>a</a:t>
                      </a:r>
                      <a:r>
                        <a:rPr sz="1500" spc="15" dirty="0">
                          <a:solidFill>
                            <a:srgbClr val="FFFFFF"/>
                          </a:solidFill>
                          <a:latin typeface="Verdana"/>
                          <a:cs typeface="Verdana"/>
                        </a:rPr>
                        <a:t>t</a:t>
                      </a:r>
                      <a:r>
                        <a:rPr sz="1500" spc="30" dirty="0">
                          <a:solidFill>
                            <a:srgbClr val="FFFFFF"/>
                          </a:solidFill>
                          <a:latin typeface="Verdana"/>
                          <a:cs typeface="Verdana"/>
                        </a:rPr>
                        <a:t>o</a:t>
                      </a:r>
                      <a:r>
                        <a:rPr sz="1500" dirty="0">
                          <a:solidFill>
                            <a:srgbClr val="FFFFFF"/>
                          </a:solidFill>
                          <a:latin typeface="Verdana"/>
                          <a:cs typeface="Verdana"/>
                        </a:rPr>
                        <a:t>r</a:t>
                      </a:r>
                      <a:r>
                        <a:rPr sz="1500" spc="-110" dirty="0">
                          <a:solidFill>
                            <a:srgbClr val="FFFFFF"/>
                          </a:solidFill>
                          <a:latin typeface="Verdana"/>
                          <a:cs typeface="Verdana"/>
                        </a:rPr>
                        <a:t> </a:t>
                      </a:r>
                      <a:r>
                        <a:rPr sz="1500" spc="35" dirty="0">
                          <a:solidFill>
                            <a:srgbClr val="FFFFFF"/>
                          </a:solidFill>
                          <a:latin typeface="Verdana"/>
                          <a:cs typeface="Verdana"/>
                        </a:rPr>
                        <a:t>P</a:t>
                      </a:r>
                      <a:r>
                        <a:rPr sz="1500" spc="30" dirty="0">
                          <a:solidFill>
                            <a:srgbClr val="FFFFFF"/>
                          </a:solidFill>
                          <a:latin typeface="Verdana"/>
                          <a:cs typeface="Verdana"/>
                        </a:rPr>
                        <a:t>eng</a:t>
                      </a:r>
                      <a:r>
                        <a:rPr sz="1500" spc="25" dirty="0">
                          <a:solidFill>
                            <a:srgbClr val="FFFFFF"/>
                          </a:solidFill>
                          <a:latin typeface="Verdana"/>
                          <a:cs typeface="Verdana"/>
                        </a:rPr>
                        <a:t>a</a:t>
                      </a:r>
                      <a:r>
                        <a:rPr sz="1500" spc="40" dirty="0">
                          <a:solidFill>
                            <a:srgbClr val="FFFFFF"/>
                          </a:solidFill>
                          <a:latin typeface="Verdana"/>
                          <a:cs typeface="Verdana"/>
                        </a:rPr>
                        <a:t>w</a:t>
                      </a:r>
                      <a:r>
                        <a:rPr sz="1500" spc="25" dirty="0">
                          <a:solidFill>
                            <a:srgbClr val="FFFFFF"/>
                          </a:solidFill>
                          <a:latin typeface="Verdana"/>
                          <a:cs typeface="Verdana"/>
                        </a:rPr>
                        <a:t>asa</a:t>
                      </a:r>
                      <a:r>
                        <a:rPr sz="1500" dirty="0">
                          <a:solidFill>
                            <a:srgbClr val="FFFFFF"/>
                          </a:solidFill>
                          <a:latin typeface="Verdana"/>
                          <a:cs typeface="Verdana"/>
                        </a:rPr>
                        <a:t>n</a:t>
                      </a:r>
                      <a:endParaRPr sz="15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marL="441325">
                        <a:lnSpc>
                          <a:spcPct val="100000"/>
                        </a:lnSpc>
                        <a:spcBef>
                          <a:spcPts val="45"/>
                        </a:spcBef>
                      </a:pPr>
                      <a:r>
                        <a:rPr sz="1500" spc="60" dirty="0">
                          <a:solidFill>
                            <a:srgbClr val="FFFFFF"/>
                          </a:solidFill>
                          <a:latin typeface="Verdana"/>
                          <a:cs typeface="Verdana"/>
                        </a:rPr>
                        <a:t>Yang</a:t>
                      </a:r>
                      <a:r>
                        <a:rPr sz="1500" spc="-120" dirty="0">
                          <a:solidFill>
                            <a:srgbClr val="FFFFFF"/>
                          </a:solidFill>
                          <a:latin typeface="Verdana"/>
                          <a:cs typeface="Verdana"/>
                        </a:rPr>
                        <a:t> </a:t>
                      </a:r>
                      <a:r>
                        <a:rPr sz="1500" spc="25" dirty="0">
                          <a:solidFill>
                            <a:srgbClr val="FFFFFF"/>
                          </a:solidFill>
                          <a:latin typeface="Verdana"/>
                          <a:cs typeface="Verdana"/>
                        </a:rPr>
                        <a:t>Diperiksa</a:t>
                      </a:r>
                      <a:endParaRPr sz="15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marL="922655">
                        <a:lnSpc>
                          <a:spcPct val="100000"/>
                        </a:lnSpc>
                        <a:spcBef>
                          <a:spcPts val="45"/>
                        </a:spcBef>
                      </a:pPr>
                      <a:r>
                        <a:rPr sz="1500" spc="5" dirty="0">
                          <a:solidFill>
                            <a:srgbClr val="FFFFFF"/>
                          </a:solidFill>
                          <a:latin typeface="Verdana"/>
                          <a:cs typeface="Verdana"/>
                        </a:rPr>
                        <a:t>Cara</a:t>
                      </a:r>
                      <a:r>
                        <a:rPr sz="1500" spc="-135" dirty="0">
                          <a:solidFill>
                            <a:srgbClr val="FFFFFF"/>
                          </a:solidFill>
                          <a:latin typeface="Verdana"/>
                          <a:cs typeface="Verdana"/>
                        </a:rPr>
                        <a:t> </a:t>
                      </a:r>
                      <a:r>
                        <a:rPr sz="1500" spc="50" dirty="0">
                          <a:solidFill>
                            <a:srgbClr val="FFFFFF"/>
                          </a:solidFill>
                          <a:latin typeface="Verdana"/>
                          <a:cs typeface="Verdana"/>
                        </a:rPr>
                        <a:t>Pemeriksaan</a:t>
                      </a:r>
                      <a:endParaRPr sz="15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1958391">
                <a:tc>
                  <a:txBody>
                    <a:bodyPr/>
                    <a:lstStyle/>
                    <a:p>
                      <a:pPr marL="5080">
                        <a:lnSpc>
                          <a:spcPct val="100000"/>
                        </a:lnSpc>
                        <a:spcBef>
                          <a:spcPts val="45"/>
                        </a:spcBef>
                      </a:pPr>
                      <a:r>
                        <a:rPr sz="1500" spc="-45" dirty="0">
                          <a:latin typeface="Verdana"/>
                          <a:cs typeface="Verdana"/>
                        </a:rPr>
                        <a:t>d.</a:t>
                      </a:r>
                      <a:endParaRPr sz="15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5080">
                        <a:lnSpc>
                          <a:spcPct val="100000"/>
                        </a:lnSpc>
                        <a:spcBef>
                          <a:spcPts val="45"/>
                        </a:spcBef>
                      </a:pPr>
                      <a:r>
                        <a:rPr sz="1500" spc="90" dirty="0">
                          <a:latin typeface="Verdana"/>
                          <a:cs typeface="Verdana"/>
                        </a:rPr>
                        <a:t>Pemenuhan</a:t>
                      </a:r>
                      <a:endParaRPr sz="1500">
                        <a:latin typeface="Verdana"/>
                        <a:cs typeface="Verdana"/>
                      </a:endParaRPr>
                    </a:p>
                    <a:p>
                      <a:pPr marL="5080" marR="337185">
                        <a:lnSpc>
                          <a:spcPct val="100000"/>
                        </a:lnSpc>
                        <a:spcBef>
                          <a:spcPts val="100"/>
                        </a:spcBef>
                      </a:pPr>
                      <a:r>
                        <a:rPr sz="1500" spc="20" dirty="0">
                          <a:latin typeface="Verdana"/>
                          <a:cs typeface="Verdana"/>
                        </a:rPr>
                        <a:t>Persyaratan</a:t>
                      </a:r>
                      <a:r>
                        <a:rPr sz="1500" spc="-130" dirty="0">
                          <a:latin typeface="Verdana"/>
                          <a:cs typeface="Verdana"/>
                        </a:rPr>
                        <a:t> </a:t>
                      </a:r>
                      <a:r>
                        <a:rPr sz="1500" spc="35" dirty="0">
                          <a:latin typeface="Verdana"/>
                          <a:cs typeface="Verdana"/>
                        </a:rPr>
                        <a:t>Usaha </a:t>
                      </a:r>
                      <a:r>
                        <a:rPr sz="1500" spc="-515" dirty="0">
                          <a:latin typeface="Verdana"/>
                          <a:cs typeface="Verdana"/>
                        </a:rPr>
                        <a:t> </a:t>
                      </a:r>
                      <a:r>
                        <a:rPr sz="1500" spc="50" dirty="0">
                          <a:latin typeface="Verdana"/>
                          <a:cs typeface="Verdana"/>
                        </a:rPr>
                        <a:t>Jakon</a:t>
                      </a:r>
                      <a:endParaRPr sz="15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5080">
                        <a:lnSpc>
                          <a:spcPct val="100000"/>
                        </a:lnSpc>
                        <a:spcBef>
                          <a:spcPts val="45"/>
                        </a:spcBef>
                      </a:pPr>
                      <a:r>
                        <a:rPr sz="1500" spc="65" dirty="0">
                          <a:latin typeface="Verdana"/>
                          <a:cs typeface="Verdana"/>
                        </a:rPr>
                        <a:t>Pengawasan</a:t>
                      </a:r>
                      <a:r>
                        <a:rPr sz="1500" spc="-130" dirty="0">
                          <a:latin typeface="Verdana"/>
                          <a:cs typeface="Verdana"/>
                        </a:rPr>
                        <a:t> </a:t>
                      </a:r>
                      <a:r>
                        <a:rPr sz="1500" spc="45" dirty="0">
                          <a:latin typeface="Verdana"/>
                          <a:cs typeface="Verdana"/>
                        </a:rPr>
                        <a:t>terhadap</a:t>
                      </a:r>
                      <a:endParaRPr sz="1500">
                        <a:latin typeface="Verdana"/>
                        <a:cs typeface="Verdana"/>
                      </a:endParaRPr>
                    </a:p>
                    <a:p>
                      <a:pPr marL="5080" marR="17780">
                        <a:lnSpc>
                          <a:spcPct val="100000"/>
                        </a:lnSpc>
                        <a:spcBef>
                          <a:spcPts val="100"/>
                        </a:spcBef>
                      </a:pPr>
                      <a:r>
                        <a:rPr sz="1500" spc="80" dirty="0">
                          <a:latin typeface="Verdana"/>
                          <a:cs typeface="Verdana"/>
                        </a:rPr>
                        <a:t>pemenuhan</a:t>
                      </a:r>
                      <a:r>
                        <a:rPr sz="1500" spc="-135" dirty="0">
                          <a:latin typeface="Verdana"/>
                          <a:cs typeface="Verdana"/>
                        </a:rPr>
                        <a:t> </a:t>
                      </a:r>
                      <a:r>
                        <a:rPr sz="1500" spc="15" dirty="0">
                          <a:latin typeface="Verdana"/>
                          <a:cs typeface="Verdana"/>
                        </a:rPr>
                        <a:t>persyaratan</a:t>
                      </a:r>
                      <a:r>
                        <a:rPr sz="1500" spc="-130" dirty="0">
                          <a:latin typeface="Verdana"/>
                          <a:cs typeface="Verdana"/>
                        </a:rPr>
                        <a:t> </a:t>
                      </a:r>
                      <a:r>
                        <a:rPr sz="1500" spc="30" dirty="0">
                          <a:latin typeface="Verdana"/>
                          <a:cs typeface="Verdana"/>
                        </a:rPr>
                        <a:t>usaha </a:t>
                      </a:r>
                      <a:r>
                        <a:rPr sz="1500" spc="-509" dirty="0">
                          <a:latin typeface="Verdana"/>
                          <a:cs typeface="Verdana"/>
                        </a:rPr>
                        <a:t> </a:t>
                      </a:r>
                      <a:r>
                        <a:rPr sz="1500" spc="15" dirty="0">
                          <a:latin typeface="Verdana"/>
                          <a:cs typeface="Verdana"/>
                        </a:rPr>
                        <a:t>Jasa</a:t>
                      </a:r>
                      <a:r>
                        <a:rPr sz="1500" spc="-105" dirty="0">
                          <a:latin typeface="Verdana"/>
                          <a:cs typeface="Verdana"/>
                        </a:rPr>
                        <a:t> </a:t>
                      </a:r>
                      <a:r>
                        <a:rPr sz="1500" spc="30" dirty="0">
                          <a:latin typeface="Verdana"/>
                          <a:cs typeface="Verdana"/>
                        </a:rPr>
                        <a:t>Konstruksi</a:t>
                      </a:r>
                      <a:r>
                        <a:rPr sz="1500" spc="-125" dirty="0">
                          <a:latin typeface="Verdana"/>
                          <a:cs typeface="Verdana"/>
                        </a:rPr>
                        <a:t> </a:t>
                      </a:r>
                      <a:r>
                        <a:rPr sz="1500" spc="60" dirty="0">
                          <a:latin typeface="Verdana"/>
                          <a:cs typeface="Verdana"/>
                        </a:rPr>
                        <a:t>untuk</a:t>
                      </a:r>
                      <a:endParaRPr sz="1500">
                        <a:latin typeface="Verdana"/>
                        <a:cs typeface="Verdana"/>
                      </a:endParaRPr>
                    </a:p>
                    <a:p>
                      <a:pPr marL="5080" marR="63500">
                        <a:lnSpc>
                          <a:spcPct val="103600"/>
                        </a:lnSpc>
                        <a:spcBef>
                          <a:spcPts val="30"/>
                        </a:spcBef>
                      </a:pPr>
                      <a:r>
                        <a:rPr sz="1500" spc="55" dirty="0">
                          <a:latin typeface="Verdana"/>
                          <a:cs typeface="Verdana"/>
                        </a:rPr>
                        <a:t>memastikan </a:t>
                      </a:r>
                      <a:r>
                        <a:rPr sz="1500" spc="45" dirty="0">
                          <a:latin typeface="Verdana"/>
                          <a:cs typeface="Verdana"/>
                        </a:rPr>
                        <a:t>kepemilikan </a:t>
                      </a:r>
                      <a:r>
                        <a:rPr sz="1500" spc="60" dirty="0">
                          <a:latin typeface="Verdana"/>
                          <a:cs typeface="Verdana"/>
                        </a:rPr>
                        <a:t>dan </a:t>
                      </a:r>
                      <a:r>
                        <a:rPr sz="1500" spc="-515" dirty="0">
                          <a:latin typeface="Verdana"/>
                          <a:cs typeface="Verdana"/>
                        </a:rPr>
                        <a:t> </a:t>
                      </a:r>
                      <a:r>
                        <a:rPr sz="1500" spc="40" dirty="0">
                          <a:latin typeface="Verdana"/>
                          <a:cs typeface="Verdana"/>
                        </a:rPr>
                        <a:t>keabsahan</a:t>
                      </a:r>
                      <a:r>
                        <a:rPr sz="1500" spc="-110" dirty="0">
                          <a:latin typeface="Verdana"/>
                          <a:cs typeface="Verdana"/>
                        </a:rPr>
                        <a:t> </a:t>
                      </a:r>
                      <a:r>
                        <a:rPr sz="1500" spc="20" dirty="0">
                          <a:latin typeface="Verdana"/>
                          <a:cs typeface="Verdana"/>
                        </a:rPr>
                        <a:t>NIB</a:t>
                      </a:r>
                      <a:r>
                        <a:rPr sz="1500" spc="-110" dirty="0">
                          <a:latin typeface="Verdana"/>
                          <a:cs typeface="Verdana"/>
                        </a:rPr>
                        <a:t> </a:t>
                      </a:r>
                      <a:r>
                        <a:rPr sz="1500" spc="60" dirty="0">
                          <a:latin typeface="Verdana"/>
                          <a:cs typeface="Verdana"/>
                        </a:rPr>
                        <a:t>dan</a:t>
                      </a:r>
                      <a:r>
                        <a:rPr sz="1500" spc="-110" dirty="0">
                          <a:latin typeface="Verdana"/>
                          <a:cs typeface="Verdana"/>
                        </a:rPr>
                        <a:t> </a:t>
                      </a:r>
                      <a:r>
                        <a:rPr sz="1500" spc="45" dirty="0">
                          <a:latin typeface="Verdana"/>
                          <a:cs typeface="Verdana"/>
                        </a:rPr>
                        <a:t>SBU</a:t>
                      </a:r>
                      <a:r>
                        <a:rPr sz="1500" spc="-100" dirty="0">
                          <a:latin typeface="Verdana"/>
                          <a:cs typeface="Verdana"/>
                        </a:rPr>
                        <a:t> </a:t>
                      </a:r>
                      <a:r>
                        <a:rPr sz="1500" spc="60" dirty="0">
                          <a:latin typeface="Verdana"/>
                          <a:cs typeface="Verdana"/>
                        </a:rPr>
                        <a:t>untuk </a:t>
                      </a:r>
                      <a:r>
                        <a:rPr sz="1500" spc="-515" dirty="0">
                          <a:latin typeface="Verdana"/>
                          <a:cs typeface="Verdana"/>
                        </a:rPr>
                        <a:t> </a:t>
                      </a:r>
                      <a:r>
                        <a:rPr sz="1500" spc="90" dirty="0">
                          <a:latin typeface="Verdana"/>
                          <a:cs typeface="Verdana"/>
                        </a:rPr>
                        <a:t>BUJK</a:t>
                      </a:r>
                      <a:r>
                        <a:rPr sz="1500" spc="-105" dirty="0">
                          <a:latin typeface="Verdana"/>
                          <a:cs typeface="Verdana"/>
                        </a:rPr>
                        <a:t> </a:t>
                      </a:r>
                      <a:r>
                        <a:rPr sz="1500" dirty="0">
                          <a:latin typeface="Verdana"/>
                          <a:cs typeface="Verdana"/>
                        </a:rPr>
                        <a:t>serta</a:t>
                      </a:r>
                      <a:r>
                        <a:rPr sz="1500" spc="-105" dirty="0">
                          <a:latin typeface="Verdana"/>
                          <a:cs typeface="Verdana"/>
                        </a:rPr>
                        <a:t> </a:t>
                      </a:r>
                      <a:r>
                        <a:rPr sz="1500" spc="20" dirty="0">
                          <a:latin typeface="Verdana"/>
                          <a:cs typeface="Verdana"/>
                        </a:rPr>
                        <a:t>NIB</a:t>
                      </a:r>
                      <a:r>
                        <a:rPr sz="1500" spc="-105" dirty="0">
                          <a:latin typeface="Verdana"/>
                          <a:cs typeface="Verdana"/>
                        </a:rPr>
                        <a:t> </a:t>
                      </a:r>
                      <a:r>
                        <a:rPr sz="1500" spc="60" dirty="0">
                          <a:latin typeface="Verdana"/>
                          <a:cs typeface="Verdana"/>
                        </a:rPr>
                        <a:t>dan</a:t>
                      </a:r>
                      <a:r>
                        <a:rPr sz="1500" spc="-100" dirty="0">
                          <a:latin typeface="Verdana"/>
                          <a:cs typeface="Verdana"/>
                        </a:rPr>
                        <a:t> </a:t>
                      </a:r>
                      <a:r>
                        <a:rPr sz="1500" dirty="0">
                          <a:latin typeface="Verdana"/>
                          <a:cs typeface="Verdana"/>
                        </a:rPr>
                        <a:t>SKK</a:t>
                      </a:r>
                      <a:r>
                        <a:rPr sz="1500" spc="-100" dirty="0">
                          <a:latin typeface="Verdana"/>
                          <a:cs typeface="Verdana"/>
                        </a:rPr>
                        <a:t> </a:t>
                      </a:r>
                      <a:r>
                        <a:rPr sz="1500" spc="60" dirty="0">
                          <a:latin typeface="Verdana"/>
                          <a:cs typeface="Verdana"/>
                        </a:rPr>
                        <a:t>untuk </a:t>
                      </a:r>
                      <a:r>
                        <a:rPr sz="1500" spc="-515" dirty="0">
                          <a:latin typeface="Verdana"/>
                          <a:cs typeface="Verdana"/>
                        </a:rPr>
                        <a:t> </a:t>
                      </a:r>
                      <a:r>
                        <a:rPr sz="1500" spc="30" dirty="0">
                          <a:latin typeface="Verdana"/>
                          <a:cs typeface="Verdana"/>
                        </a:rPr>
                        <a:t>usaha</a:t>
                      </a:r>
                      <a:r>
                        <a:rPr sz="1500" spc="-105" dirty="0">
                          <a:latin typeface="Verdana"/>
                          <a:cs typeface="Verdana"/>
                        </a:rPr>
                        <a:t> </a:t>
                      </a:r>
                      <a:r>
                        <a:rPr sz="1500" spc="45" dirty="0">
                          <a:latin typeface="Verdana"/>
                          <a:cs typeface="Verdana"/>
                        </a:rPr>
                        <a:t>orang</a:t>
                      </a:r>
                      <a:r>
                        <a:rPr sz="1500" spc="-100" dirty="0">
                          <a:latin typeface="Verdana"/>
                          <a:cs typeface="Verdana"/>
                        </a:rPr>
                        <a:t> </a:t>
                      </a:r>
                      <a:r>
                        <a:rPr sz="1500" spc="20" dirty="0">
                          <a:latin typeface="Verdana"/>
                          <a:cs typeface="Verdana"/>
                        </a:rPr>
                        <a:t>perseorangan.</a:t>
                      </a:r>
                      <a:endParaRPr sz="15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347980" indent="-343535">
                        <a:lnSpc>
                          <a:spcPct val="100000"/>
                        </a:lnSpc>
                        <a:spcBef>
                          <a:spcPts val="45"/>
                        </a:spcBef>
                        <a:buAutoNum type="alphaLcPeriod"/>
                        <a:tabLst>
                          <a:tab pos="347980" algn="l"/>
                          <a:tab pos="348615" algn="l"/>
                        </a:tabLst>
                      </a:pPr>
                      <a:r>
                        <a:rPr sz="1500" spc="35" dirty="0">
                          <a:latin typeface="Verdana"/>
                          <a:cs typeface="Verdana"/>
                        </a:rPr>
                        <a:t>D</a:t>
                      </a:r>
                      <a:r>
                        <a:rPr sz="1500" spc="30" dirty="0">
                          <a:latin typeface="Verdana"/>
                          <a:cs typeface="Verdana"/>
                        </a:rPr>
                        <a:t>o</a:t>
                      </a:r>
                      <a:r>
                        <a:rPr sz="1500" spc="35" dirty="0">
                          <a:latin typeface="Verdana"/>
                          <a:cs typeface="Verdana"/>
                        </a:rPr>
                        <a:t>k</a:t>
                      </a:r>
                      <a:r>
                        <a:rPr sz="1500" spc="25" dirty="0">
                          <a:latin typeface="Verdana"/>
                          <a:cs typeface="Verdana"/>
                        </a:rPr>
                        <a:t>u</a:t>
                      </a:r>
                      <a:r>
                        <a:rPr sz="1500" spc="55" dirty="0">
                          <a:latin typeface="Verdana"/>
                          <a:cs typeface="Verdana"/>
                        </a:rPr>
                        <a:t>m</a:t>
                      </a:r>
                      <a:r>
                        <a:rPr sz="1500" spc="30" dirty="0">
                          <a:latin typeface="Verdana"/>
                          <a:cs typeface="Verdana"/>
                        </a:rPr>
                        <a:t>e</a:t>
                      </a:r>
                      <a:r>
                        <a:rPr sz="1500" dirty="0">
                          <a:latin typeface="Verdana"/>
                          <a:cs typeface="Verdana"/>
                        </a:rPr>
                        <a:t>n</a:t>
                      </a:r>
                      <a:r>
                        <a:rPr sz="1500" spc="-95" dirty="0">
                          <a:latin typeface="Verdana"/>
                          <a:cs typeface="Verdana"/>
                        </a:rPr>
                        <a:t> </a:t>
                      </a:r>
                      <a:r>
                        <a:rPr sz="1500" spc="25" dirty="0">
                          <a:latin typeface="Verdana"/>
                          <a:cs typeface="Verdana"/>
                        </a:rPr>
                        <a:t>S</a:t>
                      </a:r>
                      <a:r>
                        <a:rPr sz="1500" spc="30" dirty="0">
                          <a:latin typeface="Verdana"/>
                          <a:cs typeface="Verdana"/>
                        </a:rPr>
                        <a:t>B</a:t>
                      </a:r>
                      <a:r>
                        <a:rPr sz="1500" dirty="0">
                          <a:latin typeface="Verdana"/>
                          <a:cs typeface="Verdana"/>
                        </a:rPr>
                        <a:t>U</a:t>
                      </a:r>
                      <a:endParaRPr sz="1500">
                        <a:latin typeface="Verdana"/>
                        <a:cs typeface="Verdana"/>
                      </a:endParaRPr>
                    </a:p>
                    <a:p>
                      <a:pPr marL="347980" indent="-343535">
                        <a:lnSpc>
                          <a:spcPct val="100000"/>
                        </a:lnSpc>
                        <a:spcBef>
                          <a:spcPts val="100"/>
                        </a:spcBef>
                        <a:buAutoNum type="alphaLcPeriod"/>
                        <a:tabLst>
                          <a:tab pos="347980" algn="l"/>
                          <a:tab pos="348615" algn="l"/>
                        </a:tabLst>
                      </a:pPr>
                      <a:r>
                        <a:rPr sz="1500" spc="35" dirty="0">
                          <a:latin typeface="Verdana"/>
                          <a:cs typeface="Verdana"/>
                        </a:rPr>
                        <a:t>D</a:t>
                      </a:r>
                      <a:r>
                        <a:rPr sz="1500" spc="30" dirty="0">
                          <a:latin typeface="Verdana"/>
                          <a:cs typeface="Verdana"/>
                        </a:rPr>
                        <a:t>o</a:t>
                      </a:r>
                      <a:r>
                        <a:rPr sz="1500" spc="35" dirty="0">
                          <a:latin typeface="Verdana"/>
                          <a:cs typeface="Verdana"/>
                        </a:rPr>
                        <a:t>k</a:t>
                      </a:r>
                      <a:r>
                        <a:rPr sz="1500" spc="25" dirty="0">
                          <a:latin typeface="Verdana"/>
                          <a:cs typeface="Verdana"/>
                        </a:rPr>
                        <a:t>u</a:t>
                      </a:r>
                      <a:r>
                        <a:rPr sz="1500" spc="55" dirty="0">
                          <a:latin typeface="Verdana"/>
                          <a:cs typeface="Verdana"/>
                        </a:rPr>
                        <a:t>m</a:t>
                      </a:r>
                      <a:r>
                        <a:rPr sz="1500" spc="30" dirty="0">
                          <a:latin typeface="Verdana"/>
                          <a:cs typeface="Verdana"/>
                        </a:rPr>
                        <a:t>e</a:t>
                      </a:r>
                      <a:r>
                        <a:rPr sz="1500" dirty="0">
                          <a:latin typeface="Verdana"/>
                          <a:cs typeface="Verdana"/>
                        </a:rPr>
                        <a:t>n</a:t>
                      </a:r>
                      <a:r>
                        <a:rPr sz="1500" spc="-95" dirty="0">
                          <a:latin typeface="Verdana"/>
                          <a:cs typeface="Verdana"/>
                        </a:rPr>
                        <a:t> </a:t>
                      </a:r>
                      <a:r>
                        <a:rPr sz="1500" spc="25" dirty="0">
                          <a:latin typeface="Verdana"/>
                          <a:cs typeface="Verdana"/>
                        </a:rPr>
                        <a:t>S</a:t>
                      </a:r>
                      <a:r>
                        <a:rPr sz="1500" spc="30" dirty="0">
                          <a:latin typeface="Verdana"/>
                          <a:cs typeface="Verdana"/>
                        </a:rPr>
                        <a:t>K</a:t>
                      </a:r>
                      <a:r>
                        <a:rPr sz="1500" dirty="0">
                          <a:latin typeface="Verdana"/>
                          <a:cs typeface="Verdana"/>
                        </a:rPr>
                        <a:t>K</a:t>
                      </a:r>
                      <a:endParaRPr sz="1500">
                        <a:latin typeface="Verdana"/>
                        <a:cs typeface="Verdana"/>
                      </a:endParaRPr>
                    </a:p>
                    <a:p>
                      <a:pPr marL="347980" indent="-343535">
                        <a:lnSpc>
                          <a:spcPct val="100000"/>
                        </a:lnSpc>
                        <a:buAutoNum type="alphaLcPeriod"/>
                        <a:tabLst>
                          <a:tab pos="347980" algn="l"/>
                          <a:tab pos="348615" algn="l"/>
                        </a:tabLst>
                      </a:pPr>
                      <a:r>
                        <a:rPr sz="1500" spc="85" dirty="0">
                          <a:latin typeface="Verdana"/>
                          <a:cs typeface="Verdana"/>
                        </a:rPr>
                        <a:t>Dokumen</a:t>
                      </a:r>
                      <a:r>
                        <a:rPr sz="1500" spc="-130" dirty="0">
                          <a:latin typeface="Verdana"/>
                          <a:cs typeface="Verdana"/>
                        </a:rPr>
                        <a:t> </a:t>
                      </a:r>
                      <a:r>
                        <a:rPr sz="1500" spc="20" dirty="0">
                          <a:latin typeface="Verdana"/>
                          <a:cs typeface="Verdana"/>
                        </a:rPr>
                        <a:t>NIB</a:t>
                      </a:r>
                      <a:endParaRPr sz="15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5080" marR="49530">
                        <a:lnSpc>
                          <a:spcPct val="102699"/>
                        </a:lnSpc>
                      </a:pPr>
                      <a:r>
                        <a:rPr sz="1500" spc="80" dirty="0">
                          <a:latin typeface="Verdana"/>
                          <a:cs typeface="Verdana"/>
                        </a:rPr>
                        <a:t>Mengecek </a:t>
                      </a:r>
                      <a:r>
                        <a:rPr sz="1500" spc="40" dirty="0">
                          <a:latin typeface="Verdana"/>
                          <a:cs typeface="Verdana"/>
                        </a:rPr>
                        <a:t>keabsahan </a:t>
                      </a:r>
                      <a:r>
                        <a:rPr sz="1500" spc="75" dirty="0">
                          <a:latin typeface="Verdana"/>
                          <a:cs typeface="Verdana"/>
                        </a:rPr>
                        <a:t>dengan </a:t>
                      </a:r>
                      <a:r>
                        <a:rPr sz="1500" spc="15" dirty="0">
                          <a:latin typeface="Verdana"/>
                          <a:cs typeface="Verdana"/>
                        </a:rPr>
                        <a:t>cara </a:t>
                      </a:r>
                      <a:r>
                        <a:rPr sz="1500" spc="-515" dirty="0">
                          <a:latin typeface="Verdana"/>
                          <a:cs typeface="Verdana"/>
                        </a:rPr>
                        <a:t> </a:t>
                      </a:r>
                      <a:r>
                        <a:rPr sz="1500" spc="85" dirty="0">
                          <a:latin typeface="Verdana"/>
                          <a:cs typeface="Verdana"/>
                        </a:rPr>
                        <a:t>Membandingkan</a:t>
                      </a:r>
                      <a:r>
                        <a:rPr sz="1500" spc="-125" dirty="0">
                          <a:latin typeface="Verdana"/>
                          <a:cs typeface="Verdana"/>
                        </a:rPr>
                        <a:t> </a:t>
                      </a:r>
                      <a:r>
                        <a:rPr sz="1500" spc="85" dirty="0">
                          <a:latin typeface="Verdana"/>
                          <a:cs typeface="Verdana"/>
                        </a:rPr>
                        <a:t>dokumen</a:t>
                      </a:r>
                      <a:r>
                        <a:rPr sz="1500" spc="-114" dirty="0">
                          <a:latin typeface="Verdana"/>
                          <a:cs typeface="Verdana"/>
                        </a:rPr>
                        <a:t> </a:t>
                      </a:r>
                      <a:r>
                        <a:rPr sz="1500" spc="20" dirty="0">
                          <a:latin typeface="Verdana"/>
                          <a:cs typeface="Verdana"/>
                        </a:rPr>
                        <a:t>NIB</a:t>
                      </a:r>
                      <a:r>
                        <a:rPr sz="1500" spc="-125" dirty="0">
                          <a:latin typeface="Verdana"/>
                          <a:cs typeface="Verdana"/>
                        </a:rPr>
                        <a:t> </a:t>
                      </a:r>
                      <a:r>
                        <a:rPr sz="1500" spc="60" dirty="0">
                          <a:latin typeface="Verdana"/>
                          <a:cs typeface="Verdana"/>
                        </a:rPr>
                        <a:t>dan </a:t>
                      </a:r>
                      <a:r>
                        <a:rPr sz="1500" spc="-509" dirty="0">
                          <a:latin typeface="Verdana"/>
                          <a:cs typeface="Verdana"/>
                        </a:rPr>
                        <a:t> </a:t>
                      </a:r>
                      <a:r>
                        <a:rPr sz="1500" spc="45" dirty="0">
                          <a:latin typeface="Verdana"/>
                          <a:cs typeface="Verdana"/>
                        </a:rPr>
                        <a:t>SBU</a:t>
                      </a:r>
                      <a:r>
                        <a:rPr sz="1500" spc="-100" dirty="0">
                          <a:latin typeface="Verdana"/>
                          <a:cs typeface="Verdana"/>
                        </a:rPr>
                        <a:t> </a:t>
                      </a:r>
                      <a:r>
                        <a:rPr sz="1500" spc="60" dirty="0">
                          <a:latin typeface="Verdana"/>
                          <a:cs typeface="Verdana"/>
                        </a:rPr>
                        <a:t>untuk</a:t>
                      </a:r>
                      <a:r>
                        <a:rPr sz="1500" spc="-100" dirty="0">
                          <a:latin typeface="Verdana"/>
                          <a:cs typeface="Verdana"/>
                        </a:rPr>
                        <a:t> </a:t>
                      </a:r>
                      <a:r>
                        <a:rPr sz="1500" spc="90" dirty="0">
                          <a:latin typeface="Verdana"/>
                          <a:cs typeface="Verdana"/>
                        </a:rPr>
                        <a:t>BUJK</a:t>
                      </a:r>
                      <a:r>
                        <a:rPr sz="1500" spc="-95" dirty="0">
                          <a:latin typeface="Verdana"/>
                          <a:cs typeface="Verdana"/>
                        </a:rPr>
                        <a:t> </a:t>
                      </a:r>
                      <a:r>
                        <a:rPr sz="1500" dirty="0">
                          <a:latin typeface="Verdana"/>
                          <a:cs typeface="Verdana"/>
                        </a:rPr>
                        <a:t>serta</a:t>
                      </a:r>
                      <a:r>
                        <a:rPr sz="1500" spc="-110" dirty="0">
                          <a:latin typeface="Verdana"/>
                          <a:cs typeface="Verdana"/>
                        </a:rPr>
                        <a:t> </a:t>
                      </a:r>
                      <a:r>
                        <a:rPr sz="1500" spc="20" dirty="0">
                          <a:latin typeface="Verdana"/>
                          <a:cs typeface="Verdana"/>
                        </a:rPr>
                        <a:t>NIB</a:t>
                      </a:r>
                      <a:r>
                        <a:rPr sz="1500" spc="-100" dirty="0">
                          <a:latin typeface="Verdana"/>
                          <a:cs typeface="Verdana"/>
                        </a:rPr>
                        <a:t> </a:t>
                      </a:r>
                      <a:r>
                        <a:rPr sz="1500" spc="60" dirty="0">
                          <a:latin typeface="Verdana"/>
                          <a:cs typeface="Verdana"/>
                        </a:rPr>
                        <a:t>dan</a:t>
                      </a:r>
                      <a:r>
                        <a:rPr sz="1500" spc="-100" dirty="0">
                          <a:latin typeface="Verdana"/>
                          <a:cs typeface="Verdana"/>
                        </a:rPr>
                        <a:t> </a:t>
                      </a:r>
                      <a:r>
                        <a:rPr sz="1500" dirty="0">
                          <a:latin typeface="Verdana"/>
                          <a:cs typeface="Verdana"/>
                        </a:rPr>
                        <a:t>SKK</a:t>
                      </a:r>
                      <a:endParaRPr sz="1500">
                        <a:latin typeface="Verdana"/>
                        <a:cs typeface="Verdana"/>
                      </a:endParaRPr>
                    </a:p>
                    <a:p>
                      <a:pPr marL="5080" marR="254635">
                        <a:lnSpc>
                          <a:spcPct val="103600"/>
                        </a:lnSpc>
                        <a:spcBef>
                          <a:spcPts val="30"/>
                        </a:spcBef>
                      </a:pPr>
                      <a:r>
                        <a:rPr sz="1500" spc="60" dirty="0">
                          <a:latin typeface="Verdana"/>
                          <a:cs typeface="Verdana"/>
                        </a:rPr>
                        <a:t>untuk </a:t>
                      </a:r>
                      <a:r>
                        <a:rPr sz="1500" spc="30" dirty="0">
                          <a:latin typeface="Verdana"/>
                          <a:cs typeface="Verdana"/>
                        </a:rPr>
                        <a:t>usaha </a:t>
                      </a:r>
                      <a:r>
                        <a:rPr sz="1500" spc="45" dirty="0">
                          <a:latin typeface="Verdana"/>
                          <a:cs typeface="Verdana"/>
                        </a:rPr>
                        <a:t>orang </a:t>
                      </a:r>
                      <a:r>
                        <a:rPr sz="1500" spc="40" dirty="0">
                          <a:latin typeface="Verdana"/>
                          <a:cs typeface="Verdana"/>
                        </a:rPr>
                        <a:t>perseorangan </a:t>
                      </a:r>
                      <a:r>
                        <a:rPr sz="1500" spc="-515" dirty="0">
                          <a:latin typeface="Verdana"/>
                          <a:cs typeface="Verdana"/>
                        </a:rPr>
                        <a:t> </a:t>
                      </a:r>
                      <a:r>
                        <a:rPr sz="1500" spc="75" dirty="0">
                          <a:latin typeface="Verdana"/>
                          <a:cs typeface="Verdana"/>
                        </a:rPr>
                        <a:t>dengan</a:t>
                      </a:r>
                      <a:r>
                        <a:rPr sz="1500" spc="-105" dirty="0">
                          <a:latin typeface="Verdana"/>
                          <a:cs typeface="Verdana"/>
                        </a:rPr>
                        <a:t> </a:t>
                      </a:r>
                      <a:r>
                        <a:rPr sz="1500" spc="30" dirty="0">
                          <a:latin typeface="Verdana"/>
                          <a:cs typeface="Verdana"/>
                        </a:rPr>
                        <a:t>data</a:t>
                      </a:r>
                      <a:r>
                        <a:rPr sz="1500" spc="-105" dirty="0">
                          <a:latin typeface="Verdana"/>
                          <a:cs typeface="Verdana"/>
                        </a:rPr>
                        <a:t> </a:t>
                      </a:r>
                      <a:r>
                        <a:rPr sz="1500" spc="35" dirty="0">
                          <a:latin typeface="Verdana"/>
                          <a:cs typeface="Verdana"/>
                        </a:rPr>
                        <a:t>yang</a:t>
                      </a:r>
                      <a:r>
                        <a:rPr sz="1500" spc="-100" dirty="0">
                          <a:latin typeface="Verdana"/>
                          <a:cs typeface="Verdana"/>
                        </a:rPr>
                        <a:t> </a:t>
                      </a:r>
                      <a:r>
                        <a:rPr sz="1500" spc="35" dirty="0">
                          <a:latin typeface="Verdana"/>
                          <a:cs typeface="Verdana"/>
                        </a:rPr>
                        <a:t>terdapat</a:t>
                      </a:r>
                      <a:r>
                        <a:rPr sz="1500" spc="-125" dirty="0">
                          <a:latin typeface="Verdana"/>
                          <a:cs typeface="Verdana"/>
                        </a:rPr>
                        <a:t> </a:t>
                      </a:r>
                      <a:r>
                        <a:rPr sz="1500" spc="50" dirty="0">
                          <a:latin typeface="Verdana"/>
                          <a:cs typeface="Verdana"/>
                        </a:rPr>
                        <a:t>dalam </a:t>
                      </a:r>
                      <a:r>
                        <a:rPr sz="1500" spc="-509" dirty="0">
                          <a:latin typeface="Verdana"/>
                          <a:cs typeface="Verdana"/>
                        </a:rPr>
                        <a:t> </a:t>
                      </a:r>
                      <a:r>
                        <a:rPr sz="1500" spc="15" dirty="0">
                          <a:latin typeface="Verdana"/>
                          <a:cs typeface="Verdana"/>
                        </a:rPr>
                        <a:t>Sistem </a:t>
                      </a:r>
                      <a:r>
                        <a:rPr sz="1500" spc="10" dirty="0">
                          <a:latin typeface="Verdana"/>
                          <a:cs typeface="Verdana"/>
                        </a:rPr>
                        <a:t>Informasi </a:t>
                      </a:r>
                      <a:r>
                        <a:rPr sz="1500" spc="15" dirty="0">
                          <a:latin typeface="Verdana"/>
                          <a:cs typeface="Verdana"/>
                        </a:rPr>
                        <a:t>Jasa </a:t>
                      </a:r>
                      <a:r>
                        <a:rPr sz="1500" spc="30" dirty="0">
                          <a:latin typeface="Verdana"/>
                          <a:cs typeface="Verdana"/>
                        </a:rPr>
                        <a:t>Konstruksi </a:t>
                      </a:r>
                      <a:r>
                        <a:rPr sz="1500" spc="35" dirty="0">
                          <a:latin typeface="Verdana"/>
                          <a:cs typeface="Verdana"/>
                        </a:rPr>
                        <a:t> </a:t>
                      </a:r>
                      <a:r>
                        <a:rPr sz="1500" spc="5" dirty="0">
                          <a:latin typeface="Verdana"/>
                          <a:cs typeface="Verdana"/>
                        </a:rPr>
                        <a:t>terintegrasi.</a:t>
                      </a:r>
                      <a:endParaRPr sz="15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1"/>
                  </a:ext>
                </a:extLst>
              </a:tr>
              <a:tr h="2934881">
                <a:tc>
                  <a:txBody>
                    <a:bodyPr/>
                    <a:lstStyle/>
                    <a:p>
                      <a:pPr marL="5080">
                        <a:lnSpc>
                          <a:spcPct val="100000"/>
                        </a:lnSpc>
                        <a:spcBef>
                          <a:spcPts val="35"/>
                        </a:spcBef>
                      </a:pPr>
                      <a:r>
                        <a:rPr sz="1500" spc="-80" dirty="0">
                          <a:latin typeface="Verdana"/>
                          <a:cs typeface="Verdana"/>
                        </a:rPr>
                        <a:t>e.</a:t>
                      </a:r>
                      <a:endParaRPr sz="1500">
                        <a:latin typeface="Verdana"/>
                        <a:cs typeface="Verdana"/>
                      </a:endParaRPr>
                    </a:p>
                  </a:txBody>
                  <a:tcPr marL="0" marR="0" marT="444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5080">
                        <a:lnSpc>
                          <a:spcPct val="100000"/>
                        </a:lnSpc>
                        <a:spcBef>
                          <a:spcPts val="35"/>
                        </a:spcBef>
                      </a:pPr>
                      <a:r>
                        <a:rPr sz="1500" spc="40" dirty="0">
                          <a:latin typeface="Verdana"/>
                          <a:cs typeface="Verdana"/>
                        </a:rPr>
                        <a:t>Pelaksanaan</a:t>
                      </a:r>
                      <a:endParaRPr sz="1500">
                        <a:latin typeface="Verdana"/>
                        <a:cs typeface="Verdana"/>
                      </a:endParaRPr>
                    </a:p>
                    <a:p>
                      <a:pPr marL="5080">
                        <a:lnSpc>
                          <a:spcPct val="100000"/>
                        </a:lnSpc>
                        <a:spcBef>
                          <a:spcPts val="95"/>
                        </a:spcBef>
                      </a:pPr>
                      <a:r>
                        <a:rPr sz="1500" spc="90" dirty="0">
                          <a:latin typeface="Verdana"/>
                          <a:cs typeface="Verdana"/>
                        </a:rPr>
                        <a:t>Pengembangan</a:t>
                      </a:r>
                      <a:endParaRPr sz="1500">
                        <a:latin typeface="Verdana"/>
                        <a:cs typeface="Verdana"/>
                      </a:endParaRPr>
                    </a:p>
                    <a:p>
                      <a:pPr marL="5080">
                        <a:lnSpc>
                          <a:spcPct val="100000"/>
                        </a:lnSpc>
                      </a:pPr>
                      <a:r>
                        <a:rPr sz="1500" spc="35" dirty="0">
                          <a:latin typeface="Verdana"/>
                          <a:cs typeface="Verdana"/>
                        </a:rPr>
                        <a:t>Usaha</a:t>
                      </a:r>
                      <a:r>
                        <a:rPr sz="1500" spc="-114" dirty="0">
                          <a:latin typeface="Verdana"/>
                          <a:cs typeface="Verdana"/>
                        </a:rPr>
                        <a:t> </a:t>
                      </a:r>
                      <a:r>
                        <a:rPr sz="1500" spc="30" dirty="0">
                          <a:latin typeface="Verdana"/>
                          <a:cs typeface="Verdana"/>
                        </a:rPr>
                        <a:t>Berkelanjutan</a:t>
                      </a:r>
                      <a:endParaRPr sz="1500">
                        <a:latin typeface="Verdana"/>
                        <a:cs typeface="Verdana"/>
                      </a:endParaRPr>
                    </a:p>
                  </a:txBody>
                  <a:tcPr marL="0" marR="0" marT="444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5080">
                        <a:lnSpc>
                          <a:spcPct val="100000"/>
                        </a:lnSpc>
                        <a:spcBef>
                          <a:spcPts val="35"/>
                        </a:spcBef>
                      </a:pPr>
                      <a:r>
                        <a:rPr sz="1500" spc="65" dirty="0">
                          <a:latin typeface="Verdana"/>
                          <a:cs typeface="Verdana"/>
                        </a:rPr>
                        <a:t>Pengawasan</a:t>
                      </a:r>
                      <a:r>
                        <a:rPr sz="1500" spc="-130" dirty="0">
                          <a:latin typeface="Verdana"/>
                          <a:cs typeface="Verdana"/>
                        </a:rPr>
                        <a:t> </a:t>
                      </a:r>
                      <a:r>
                        <a:rPr sz="1500" spc="45" dirty="0">
                          <a:latin typeface="Verdana"/>
                          <a:cs typeface="Verdana"/>
                        </a:rPr>
                        <a:t>terhadap</a:t>
                      </a:r>
                      <a:endParaRPr sz="1500">
                        <a:latin typeface="Verdana"/>
                        <a:cs typeface="Verdana"/>
                      </a:endParaRPr>
                    </a:p>
                    <a:p>
                      <a:pPr marL="5080" marR="111125">
                        <a:lnSpc>
                          <a:spcPct val="100000"/>
                        </a:lnSpc>
                        <a:spcBef>
                          <a:spcPts val="95"/>
                        </a:spcBef>
                      </a:pPr>
                      <a:r>
                        <a:rPr sz="1500" spc="30" dirty="0">
                          <a:latin typeface="Verdana"/>
                          <a:cs typeface="Verdana"/>
                        </a:rPr>
                        <a:t>pelaksanaan </a:t>
                      </a:r>
                      <a:r>
                        <a:rPr sz="1500" spc="85" dirty="0">
                          <a:latin typeface="Verdana"/>
                          <a:cs typeface="Verdana"/>
                        </a:rPr>
                        <a:t>pengembangan </a:t>
                      </a:r>
                      <a:r>
                        <a:rPr sz="1500" spc="-515" dirty="0">
                          <a:latin typeface="Verdana"/>
                          <a:cs typeface="Verdana"/>
                        </a:rPr>
                        <a:t> </a:t>
                      </a:r>
                      <a:r>
                        <a:rPr sz="1500" spc="25" dirty="0">
                          <a:latin typeface="Verdana"/>
                          <a:cs typeface="Verdana"/>
                        </a:rPr>
                        <a:t>usa</a:t>
                      </a:r>
                      <a:r>
                        <a:rPr sz="1500" spc="30" dirty="0">
                          <a:latin typeface="Verdana"/>
                          <a:cs typeface="Verdana"/>
                        </a:rPr>
                        <a:t>h</a:t>
                      </a:r>
                      <a:r>
                        <a:rPr sz="1500" dirty="0">
                          <a:latin typeface="Verdana"/>
                          <a:cs typeface="Verdana"/>
                        </a:rPr>
                        <a:t>a</a:t>
                      </a:r>
                      <a:r>
                        <a:rPr sz="1500" spc="-100" dirty="0">
                          <a:latin typeface="Verdana"/>
                          <a:cs typeface="Verdana"/>
                        </a:rPr>
                        <a:t> </a:t>
                      </a:r>
                      <a:r>
                        <a:rPr sz="1500" spc="30" dirty="0">
                          <a:latin typeface="Verdana"/>
                          <a:cs typeface="Verdana"/>
                        </a:rPr>
                        <a:t>be</a:t>
                      </a:r>
                      <a:r>
                        <a:rPr sz="1500" spc="20" dirty="0">
                          <a:latin typeface="Verdana"/>
                          <a:cs typeface="Verdana"/>
                        </a:rPr>
                        <a:t>r</a:t>
                      </a:r>
                      <a:r>
                        <a:rPr sz="1500" spc="35" dirty="0">
                          <a:latin typeface="Verdana"/>
                          <a:cs typeface="Verdana"/>
                        </a:rPr>
                        <a:t>k</a:t>
                      </a:r>
                      <a:r>
                        <a:rPr sz="1500" spc="30" dirty="0">
                          <a:latin typeface="Verdana"/>
                          <a:cs typeface="Verdana"/>
                        </a:rPr>
                        <a:t>e</a:t>
                      </a:r>
                      <a:r>
                        <a:rPr sz="1500" spc="5" dirty="0">
                          <a:latin typeface="Verdana"/>
                          <a:cs typeface="Verdana"/>
                        </a:rPr>
                        <a:t>l</a:t>
                      </a:r>
                      <a:r>
                        <a:rPr sz="1500" spc="25" dirty="0">
                          <a:latin typeface="Verdana"/>
                          <a:cs typeface="Verdana"/>
                        </a:rPr>
                        <a:t>a</a:t>
                      </a:r>
                      <a:r>
                        <a:rPr sz="1500" spc="30" dirty="0">
                          <a:latin typeface="Verdana"/>
                          <a:cs typeface="Verdana"/>
                        </a:rPr>
                        <a:t>n</a:t>
                      </a:r>
                      <a:r>
                        <a:rPr sz="1500" spc="10" dirty="0">
                          <a:latin typeface="Verdana"/>
                          <a:cs typeface="Verdana"/>
                        </a:rPr>
                        <a:t>j</a:t>
                      </a:r>
                      <a:r>
                        <a:rPr sz="1500" spc="25" dirty="0">
                          <a:latin typeface="Verdana"/>
                          <a:cs typeface="Verdana"/>
                        </a:rPr>
                        <a:t>u</a:t>
                      </a:r>
                      <a:r>
                        <a:rPr sz="1500" spc="15" dirty="0">
                          <a:latin typeface="Verdana"/>
                          <a:cs typeface="Verdana"/>
                        </a:rPr>
                        <a:t>t</a:t>
                      </a:r>
                      <a:r>
                        <a:rPr sz="1500" spc="25" dirty="0">
                          <a:latin typeface="Verdana"/>
                          <a:cs typeface="Verdana"/>
                        </a:rPr>
                        <a:t>a</a:t>
                      </a:r>
                      <a:r>
                        <a:rPr sz="1500" dirty="0">
                          <a:latin typeface="Verdana"/>
                          <a:cs typeface="Verdana"/>
                        </a:rPr>
                        <a:t>n</a:t>
                      </a:r>
                      <a:r>
                        <a:rPr sz="1500" spc="-95" dirty="0">
                          <a:latin typeface="Verdana"/>
                          <a:cs typeface="Verdana"/>
                        </a:rPr>
                        <a:t> </a:t>
                      </a:r>
                      <a:r>
                        <a:rPr sz="1500" spc="55" dirty="0">
                          <a:latin typeface="Verdana"/>
                          <a:cs typeface="Verdana"/>
                        </a:rPr>
                        <a:t>m</a:t>
                      </a:r>
                      <a:r>
                        <a:rPr sz="1500" spc="30" dirty="0">
                          <a:latin typeface="Verdana"/>
                          <a:cs typeface="Verdana"/>
                        </a:rPr>
                        <a:t>e</a:t>
                      </a:r>
                      <a:r>
                        <a:rPr sz="1500" spc="5" dirty="0">
                          <a:latin typeface="Verdana"/>
                          <a:cs typeface="Verdana"/>
                        </a:rPr>
                        <a:t>li</a:t>
                      </a:r>
                      <a:r>
                        <a:rPr sz="1500" spc="30" dirty="0">
                          <a:latin typeface="Verdana"/>
                          <a:cs typeface="Verdana"/>
                        </a:rPr>
                        <a:t>p</a:t>
                      </a:r>
                      <a:r>
                        <a:rPr sz="1500" spc="25" dirty="0">
                          <a:latin typeface="Verdana"/>
                          <a:cs typeface="Verdana"/>
                        </a:rPr>
                        <a:t>u</a:t>
                      </a:r>
                      <a:r>
                        <a:rPr sz="1500" spc="15" dirty="0">
                          <a:latin typeface="Verdana"/>
                          <a:cs typeface="Verdana"/>
                        </a:rPr>
                        <a:t>t</a:t>
                      </a:r>
                      <a:r>
                        <a:rPr sz="1500" dirty="0">
                          <a:latin typeface="Verdana"/>
                          <a:cs typeface="Verdana"/>
                        </a:rPr>
                        <a:t>i</a:t>
                      </a:r>
                      <a:r>
                        <a:rPr sz="1500" spc="-120" dirty="0">
                          <a:latin typeface="Verdana"/>
                          <a:cs typeface="Verdana"/>
                        </a:rPr>
                        <a:t> </a:t>
                      </a:r>
                      <a:r>
                        <a:rPr sz="1500" dirty="0">
                          <a:latin typeface="Verdana"/>
                          <a:cs typeface="Verdana"/>
                        </a:rPr>
                        <a:t>:</a:t>
                      </a:r>
                      <a:endParaRPr sz="1500">
                        <a:latin typeface="Verdana"/>
                        <a:cs typeface="Verdana"/>
                      </a:endParaRPr>
                    </a:p>
                    <a:p>
                      <a:pPr marL="212725" indent="-208279">
                        <a:lnSpc>
                          <a:spcPct val="100000"/>
                        </a:lnSpc>
                        <a:spcBef>
                          <a:spcPts val="120"/>
                        </a:spcBef>
                        <a:buAutoNum type="alphaLcPeriod"/>
                        <a:tabLst>
                          <a:tab pos="213360" algn="l"/>
                        </a:tabLst>
                      </a:pPr>
                      <a:r>
                        <a:rPr sz="1500" spc="55" dirty="0">
                          <a:latin typeface="Verdana"/>
                          <a:cs typeface="Verdana"/>
                        </a:rPr>
                        <a:t>peningkatan</a:t>
                      </a:r>
                      <a:r>
                        <a:rPr sz="1500" spc="-114" dirty="0">
                          <a:latin typeface="Verdana"/>
                          <a:cs typeface="Verdana"/>
                        </a:rPr>
                        <a:t> </a:t>
                      </a:r>
                      <a:r>
                        <a:rPr sz="1500" spc="15" dirty="0">
                          <a:latin typeface="Verdana"/>
                          <a:cs typeface="Verdana"/>
                        </a:rPr>
                        <a:t>kapasitas</a:t>
                      </a:r>
                      <a:endParaRPr sz="1500">
                        <a:latin typeface="Verdana"/>
                        <a:cs typeface="Verdana"/>
                      </a:endParaRPr>
                    </a:p>
                    <a:p>
                      <a:pPr marL="5080">
                        <a:lnSpc>
                          <a:spcPct val="100000"/>
                        </a:lnSpc>
                      </a:pPr>
                      <a:r>
                        <a:rPr sz="1500" spc="60" dirty="0">
                          <a:latin typeface="Verdana"/>
                          <a:cs typeface="Verdana"/>
                        </a:rPr>
                        <a:t>sumber</a:t>
                      </a:r>
                      <a:r>
                        <a:rPr sz="1500" spc="-120" dirty="0">
                          <a:latin typeface="Verdana"/>
                          <a:cs typeface="Verdana"/>
                        </a:rPr>
                        <a:t> </a:t>
                      </a:r>
                      <a:r>
                        <a:rPr sz="1500" spc="10" dirty="0">
                          <a:latin typeface="Verdana"/>
                          <a:cs typeface="Verdana"/>
                        </a:rPr>
                        <a:t>daya</a:t>
                      </a:r>
                      <a:r>
                        <a:rPr sz="1500" spc="-114" dirty="0">
                          <a:latin typeface="Verdana"/>
                          <a:cs typeface="Verdana"/>
                        </a:rPr>
                        <a:t> </a:t>
                      </a:r>
                      <a:r>
                        <a:rPr sz="1500" spc="45" dirty="0">
                          <a:latin typeface="Verdana"/>
                          <a:cs typeface="Verdana"/>
                        </a:rPr>
                        <a:t>manusia</a:t>
                      </a:r>
                      <a:r>
                        <a:rPr sz="1500" spc="-120" dirty="0">
                          <a:latin typeface="Verdana"/>
                          <a:cs typeface="Verdana"/>
                        </a:rPr>
                        <a:t> </a:t>
                      </a:r>
                      <a:r>
                        <a:rPr sz="1500" spc="60" dirty="0">
                          <a:latin typeface="Verdana"/>
                          <a:cs typeface="Verdana"/>
                        </a:rPr>
                        <a:t>badan</a:t>
                      </a:r>
                      <a:endParaRPr sz="1500">
                        <a:latin typeface="Verdana"/>
                        <a:cs typeface="Verdana"/>
                      </a:endParaRPr>
                    </a:p>
                    <a:p>
                      <a:pPr marL="5080">
                        <a:lnSpc>
                          <a:spcPct val="100000"/>
                        </a:lnSpc>
                        <a:spcBef>
                          <a:spcPts val="95"/>
                        </a:spcBef>
                      </a:pPr>
                      <a:r>
                        <a:rPr sz="1500" spc="-30" dirty="0">
                          <a:latin typeface="Verdana"/>
                          <a:cs typeface="Verdana"/>
                        </a:rPr>
                        <a:t>usaha;</a:t>
                      </a:r>
                      <a:endParaRPr sz="1500">
                        <a:latin typeface="Verdana"/>
                        <a:cs typeface="Verdana"/>
                      </a:endParaRPr>
                    </a:p>
                    <a:p>
                      <a:pPr marL="230504" indent="-226060">
                        <a:lnSpc>
                          <a:spcPct val="100000"/>
                        </a:lnSpc>
                        <a:spcBef>
                          <a:spcPts val="100"/>
                        </a:spcBef>
                        <a:buAutoNum type="alphaLcPeriod" startAt="2"/>
                        <a:tabLst>
                          <a:tab pos="231140" algn="l"/>
                        </a:tabLst>
                      </a:pPr>
                      <a:r>
                        <a:rPr sz="1500" spc="65" dirty="0">
                          <a:latin typeface="Verdana"/>
                          <a:cs typeface="Verdana"/>
                        </a:rPr>
                        <a:t>Peningkatan</a:t>
                      </a:r>
                      <a:r>
                        <a:rPr sz="1500" spc="-125" dirty="0">
                          <a:latin typeface="Verdana"/>
                          <a:cs typeface="Verdana"/>
                        </a:rPr>
                        <a:t> </a:t>
                      </a:r>
                      <a:r>
                        <a:rPr sz="1500" spc="-10" dirty="0">
                          <a:latin typeface="Verdana"/>
                          <a:cs typeface="Verdana"/>
                        </a:rPr>
                        <a:t>peralatan;</a:t>
                      </a:r>
                      <a:endParaRPr sz="1500">
                        <a:latin typeface="Verdana"/>
                        <a:cs typeface="Verdana"/>
                      </a:endParaRPr>
                    </a:p>
                    <a:p>
                      <a:pPr marL="208279" indent="-203835">
                        <a:lnSpc>
                          <a:spcPct val="100000"/>
                        </a:lnSpc>
                        <a:buAutoNum type="alphaLcPeriod" startAt="2"/>
                        <a:tabLst>
                          <a:tab pos="208915" algn="l"/>
                        </a:tabLst>
                      </a:pPr>
                      <a:r>
                        <a:rPr sz="1500" spc="65" dirty="0">
                          <a:latin typeface="Verdana"/>
                          <a:cs typeface="Verdana"/>
                        </a:rPr>
                        <a:t>Peningkatan</a:t>
                      </a:r>
                      <a:r>
                        <a:rPr sz="1500" spc="-114" dirty="0">
                          <a:latin typeface="Verdana"/>
                          <a:cs typeface="Verdana"/>
                        </a:rPr>
                        <a:t> </a:t>
                      </a:r>
                      <a:r>
                        <a:rPr sz="1500" spc="5" dirty="0">
                          <a:latin typeface="Verdana"/>
                          <a:cs typeface="Verdana"/>
                        </a:rPr>
                        <a:t>teknologi;</a:t>
                      </a:r>
                      <a:endParaRPr sz="1500">
                        <a:latin typeface="Verdana"/>
                        <a:cs typeface="Verdana"/>
                      </a:endParaRPr>
                    </a:p>
                    <a:p>
                      <a:pPr marL="230504" indent="-226060">
                        <a:lnSpc>
                          <a:spcPct val="100000"/>
                        </a:lnSpc>
                        <a:spcBef>
                          <a:spcPts val="95"/>
                        </a:spcBef>
                        <a:buAutoNum type="alphaLcPeriod" startAt="2"/>
                        <a:tabLst>
                          <a:tab pos="231140" algn="l"/>
                        </a:tabLst>
                      </a:pPr>
                      <a:r>
                        <a:rPr sz="1500" spc="65" dirty="0">
                          <a:latin typeface="Verdana"/>
                          <a:cs typeface="Verdana"/>
                        </a:rPr>
                        <a:t>Peningkatan</a:t>
                      </a:r>
                      <a:r>
                        <a:rPr sz="1500" spc="-130" dirty="0">
                          <a:latin typeface="Verdana"/>
                          <a:cs typeface="Verdana"/>
                        </a:rPr>
                        <a:t> </a:t>
                      </a:r>
                      <a:r>
                        <a:rPr sz="1500" spc="15" dirty="0">
                          <a:latin typeface="Verdana"/>
                          <a:cs typeface="Verdana"/>
                        </a:rPr>
                        <a:t>kualitas</a:t>
                      </a:r>
                      <a:endParaRPr sz="1500">
                        <a:latin typeface="Verdana"/>
                        <a:cs typeface="Verdana"/>
                      </a:endParaRPr>
                    </a:p>
                    <a:p>
                      <a:pPr marL="5080">
                        <a:lnSpc>
                          <a:spcPct val="100000"/>
                        </a:lnSpc>
                      </a:pPr>
                      <a:r>
                        <a:rPr sz="1500" spc="30" dirty="0">
                          <a:latin typeface="Verdana"/>
                          <a:cs typeface="Verdana"/>
                        </a:rPr>
                        <a:t>penge</a:t>
                      </a:r>
                      <a:r>
                        <a:rPr sz="1500" spc="5" dirty="0">
                          <a:latin typeface="Verdana"/>
                          <a:cs typeface="Verdana"/>
                        </a:rPr>
                        <a:t>l</a:t>
                      </a:r>
                      <a:r>
                        <a:rPr sz="1500" spc="30" dirty="0">
                          <a:latin typeface="Verdana"/>
                          <a:cs typeface="Verdana"/>
                        </a:rPr>
                        <a:t>o</a:t>
                      </a:r>
                      <a:r>
                        <a:rPr sz="1500" spc="5" dirty="0">
                          <a:latin typeface="Verdana"/>
                          <a:cs typeface="Verdana"/>
                        </a:rPr>
                        <a:t>l</a:t>
                      </a:r>
                      <a:r>
                        <a:rPr sz="1500" spc="25" dirty="0">
                          <a:latin typeface="Verdana"/>
                          <a:cs typeface="Verdana"/>
                        </a:rPr>
                        <a:t>aa</a:t>
                      </a:r>
                      <a:r>
                        <a:rPr sz="1500" dirty="0">
                          <a:latin typeface="Verdana"/>
                          <a:cs typeface="Verdana"/>
                        </a:rPr>
                        <a:t>n</a:t>
                      </a:r>
                      <a:r>
                        <a:rPr sz="1500" spc="-95" dirty="0">
                          <a:latin typeface="Verdana"/>
                          <a:cs typeface="Verdana"/>
                        </a:rPr>
                        <a:t> </a:t>
                      </a:r>
                      <a:r>
                        <a:rPr sz="1500" spc="35" dirty="0">
                          <a:latin typeface="Verdana"/>
                          <a:cs typeface="Verdana"/>
                        </a:rPr>
                        <a:t>k</a:t>
                      </a:r>
                      <a:r>
                        <a:rPr sz="1500" spc="30" dirty="0">
                          <a:latin typeface="Verdana"/>
                          <a:cs typeface="Verdana"/>
                        </a:rPr>
                        <a:t>e</a:t>
                      </a:r>
                      <a:r>
                        <a:rPr sz="1500" spc="25" dirty="0">
                          <a:latin typeface="Verdana"/>
                          <a:cs typeface="Verdana"/>
                        </a:rPr>
                        <a:t>ua</a:t>
                      </a:r>
                      <a:r>
                        <a:rPr sz="1500" spc="30" dirty="0">
                          <a:latin typeface="Verdana"/>
                          <a:cs typeface="Verdana"/>
                        </a:rPr>
                        <a:t>ng</a:t>
                      </a:r>
                      <a:r>
                        <a:rPr sz="1500" spc="25" dirty="0">
                          <a:latin typeface="Verdana"/>
                          <a:cs typeface="Verdana"/>
                        </a:rPr>
                        <a:t>a</a:t>
                      </a:r>
                      <a:r>
                        <a:rPr sz="1500" spc="30" dirty="0">
                          <a:latin typeface="Verdana"/>
                          <a:cs typeface="Verdana"/>
                        </a:rPr>
                        <a:t>n</a:t>
                      </a:r>
                      <a:r>
                        <a:rPr sz="1500" dirty="0">
                          <a:latin typeface="Verdana"/>
                          <a:cs typeface="Verdana"/>
                        </a:rPr>
                        <a:t>;</a:t>
                      </a:r>
                      <a:r>
                        <a:rPr sz="1500" spc="-120" dirty="0">
                          <a:latin typeface="Verdana"/>
                          <a:cs typeface="Verdana"/>
                        </a:rPr>
                        <a:t> </a:t>
                      </a:r>
                      <a:r>
                        <a:rPr sz="1500" spc="30" dirty="0">
                          <a:latin typeface="Verdana"/>
                          <a:cs typeface="Verdana"/>
                        </a:rPr>
                        <a:t>d</a:t>
                      </a:r>
                      <a:r>
                        <a:rPr sz="1500" spc="25" dirty="0">
                          <a:latin typeface="Verdana"/>
                          <a:cs typeface="Verdana"/>
                        </a:rPr>
                        <a:t>a</a:t>
                      </a:r>
                      <a:r>
                        <a:rPr sz="1500" dirty="0">
                          <a:latin typeface="Verdana"/>
                          <a:cs typeface="Verdana"/>
                        </a:rPr>
                        <a:t>n</a:t>
                      </a:r>
                      <a:endParaRPr sz="1500">
                        <a:latin typeface="Verdana"/>
                        <a:cs typeface="Verdana"/>
                      </a:endParaRPr>
                    </a:p>
                    <a:p>
                      <a:pPr marL="5080" marR="363855">
                        <a:lnSpc>
                          <a:spcPct val="105300"/>
                        </a:lnSpc>
                        <a:buAutoNum type="alphaLcPeriod" startAt="5"/>
                        <a:tabLst>
                          <a:tab pos="216535" algn="l"/>
                        </a:tabLst>
                      </a:pPr>
                      <a:r>
                        <a:rPr sz="1500" spc="35" dirty="0">
                          <a:latin typeface="Verdana"/>
                          <a:cs typeface="Verdana"/>
                        </a:rPr>
                        <a:t>P</a:t>
                      </a:r>
                      <a:r>
                        <a:rPr sz="1500" spc="30" dirty="0">
                          <a:latin typeface="Verdana"/>
                          <a:cs typeface="Verdana"/>
                        </a:rPr>
                        <a:t>en</a:t>
                      </a:r>
                      <a:r>
                        <a:rPr sz="1500" spc="5" dirty="0">
                          <a:latin typeface="Verdana"/>
                          <a:cs typeface="Verdana"/>
                        </a:rPr>
                        <a:t>i</a:t>
                      </a:r>
                      <a:r>
                        <a:rPr sz="1500" spc="30" dirty="0">
                          <a:latin typeface="Verdana"/>
                          <a:cs typeface="Verdana"/>
                        </a:rPr>
                        <a:t>ng</a:t>
                      </a:r>
                      <a:r>
                        <a:rPr sz="1500" spc="35" dirty="0">
                          <a:latin typeface="Verdana"/>
                          <a:cs typeface="Verdana"/>
                        </a:rPr>
                        <a:t>k</a:t>
                      </a:r>
                      <a:r>
                        <a:rPr sz="1500" spc="25" dirty="0">
                          <a:latin typeface="Verdana"/>
                          <a:cs typeface="Verdana"/>
                        </a:rPr>
                        <a:t>a</a:t>
                      </a:r>
                      <a:r>
                        <a:rPr sz="1500" spc="15" dirty="0">
                          <a:latin typeface="Verdana"/>
                          <a:cs typeface="Verdana"/>
                        </a:rPr>
                        <a:t>t</a:t>
                      </a:r>
                      <a:r>
                        <a:rPr sz="1500" spc="25" dirty="0">
                          <a:latin typeface="Verdana"/>
                          <a:cs typeface="Verdana"/>
                        </a:rPr>
                        <a:t>a</a:t>
                      </a:r>
                      <a:r>
                        <a:rPr sz="1500" dirty="0">
                          <a:latin typeface="Verdana"/>
                          <a:cs typeface="Verdana"/>
                        </a:rPr>
                        <a:t>n</a:t>
                      </a:r>
                      <a:r>
                        <a:rPr sz="1500" spc="-95" dirty="0">
                          <a:latin typeface="Verdana"/>
                          <a:cs typeface="Verdana"/>
                        </a:rPr>
                        <a:t> </a:t>
                      </a:r>
                      <a:r>
                        <a:rPr sz="1500" spc="55" dirty="0">
                          <a:latin typeface="Verdana"/>
                          <a:cs typeface="Verdana"/>
                        </a:rPr>
                        <a:t>m</a:t>
                      </a:r>
                      <a:r>
                        <a:rPr sz="1500" spc="25" dirty="0">
                          <a:latin typeface="Verdana"/>
                          <a:cs typeface="Verdana"/>
                        </a:rPr>
                        <a:t>a</a:t>
                      </a:r>
                      <a:r>
                        <a:rPr sz="1500" spc="30" dirty="0">
                          <a:latin typeface="Verdana"/>
                          <a:cs typeface="Verdana"/>
                        </a:rPr>
                        <a:t>n</a:t>
                      </a:r>
                      <a:r>
                        <a:rPr sz="1500" spc="25" dirty="0">
                          <a:latin typeface="Verdana"/>
                          <a:cs typeface="Verdana"/>
                        </a:rPr>
                        <a:t>a</a:t>
                      </a:r>
                      <a:r>
                        <a:rPr sz="1500" spc="10" dirty="0">
                          <a:latin typeface="Verdana"/>
                          <a:cs typeface="Verdana"/>
                        </a:rPr>
                        <a:t>j</a:t>
                      </a:r>
                      <a:r>
                        <a:rPr sz="1500" spc="30" dirty="0">
                          <a:latin typeface="Verdana"/>
                          <a:cs typeface="Verdana"/>
                        </a:rPr>
                        <a:t>e</a:t>
                      </a:r>
                      <a:r>
                        <a:rPr sz="1500" spc="55" dirty="0">
                          <a:latin typeface="Verdana"/>
                          <a:cs typeface="Verdana"/>
                        </a:rPr>
                        <a:t>m</a:t>
                      </a:r>
                      <a:r>
                        <a:rPr sz="1500" spc="30" dirty="0">
                          <a:latin typeface="Verdana"/>
                          <a:cs typeface="Verdana"/>
                        </a:rPr>
                        <a:t>en  </a:t>
                      </a:r>
                      <a:r>
                        <a:rPr sz="1500" spc="-5" dirty="0">
                          <a:latin typeface="Verdana"/>
                          <a:cs typeface="Verdana"/>
                        </a:rPr>
                        <a:t>usaha.</a:t>
                      </a:r>
                      <a:endParaRPr sz="1500">
                        <a:latin typeface="Verdana"/>
                        <a:cs typeface="Verdana"/>
                      </a:endParaRPr>
                    </a:p>
                  </a:txBody>
                  <a:tcPr marL="0" marR="0" marT="444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347980" marR="375920" indent="-342900">
                        <a:lnSpc>
                          <a:spcPts val="1900"/>
                        </a:lnSpc>
                        <a:spcBef>
                          <a:spcPts val="15"/>
                        </a:spcBef>
                        <a:buAutoNum type="alphaLcPeriod"/>
                        <a:tabLst>
                          <a:tab pos="347980" algn="l"/>
                          <a:tab pos="348615" algn="l"/>
                        </a:tabLst>
                      </a:pPr>
                      <a:r>
                        <a:rPr sz="1500" spc="5" dirty="0">
                          <a:latin typeface="Verdana"/>
                          <a:cs typeface="Verdana"/>
                        </a:rPr>
                        <a:t>l</a:t>
                      </a:r>
                      <a:r>
                        <a:rPr sz="1500" spc="25" dirty="0">
                          <a:latin typeface="Verdana"/>
                          <a:cs typeface="Verdana"/>
                        </a:rPr>
                        <a:t>a</a:t>
                      </a:r>
                      <a:r>
                        <a:rPr sz="1500" spc="30" dirty="0">
                          <a:latin typeface="Verdana"/>
                          <a:cs typeface="Verdana"/>
                        </a:rPr>
                        <a:t>po</a:t>
                      </a:r>
                      <a:r>
                        <a:rPr sz="1500" spc="20" dirty="0">
                          <a:latin typeface="Verdana"/>
                          <a:cs typeface="Verdana"/>
                        </a:rPr>
                        <a:t>r</a:t>
                      </a:r>
                      <a:r>
                        <a:rPr sz="1500" spc="25" dirty="0">
                          <a:latin typeface="Verdana"/>
                          <a:cs typeface="Verdana"/>
                        </a:rPr>
                        <a:t>a</a:t>
                      </a:r>
                      <a:r>
                        <a:rPr sz="1500" dirty="0">
                          <a:latin typeface="Verdana"/>
                          <a:cs typeface="Verdana"/>
                        </a:rPr>
                        <a:t>n</a:t>
                      </a:r>
                      <a:r>
                        <a:rPr sz="1500" spc="-95" dirty="0">
                          <a:latin typeface="Verdana"/>
                          <a:cs typeface="Verdana"/>
                        </a:rPr>
                        <a:t> </a:t>
                      </a:r>
                      <a:r>
                        <a:rPr sz="1500" spc="15" dirty="0">
                          <a:latin typeface="Verdana"/>
                          <a:cs typeface="Verdana"/>
                        </a:rPr>
                        <a:t>t</a:t>
                      </a:r>
                      <a:r>
                        <a:rPr sz="1500" spc="25" dirty="0">
                          <a:latin typeface="Verdana"/>
                          <a:cs typeface="Verdana"/>
                        </a:rPr>
                        <a:t>a</a:t>
                      </a:r>
                      <a:r>
                        <a:rPr sz="1500" spc="30" dirty="0">
                          <a:latin typeface="Verdana"/>
                          <a:cs typeface="Verdana"/>
                        </a:rPr>
                        <a:t>h</a:t>
                      </a:r>
                      <a:r>
                        <a:rPr sz="1500" spc="25" dirty="0">
                          <a:latin typeface="Verdana"/>
                          <a:cs typeface="Verdana"/>
                        </a:rPr>
                        <a:t>u</a:t>
                      </a:r>
                      <a:r>
                        <a:rPr sz="1500" spc="30" dirty="0">
                          <a:latin typeface="Verdana"/>
                          <a:cs typeface="Verdana"/>
                        </a:rPr>
                        <a:t>n</a:t>
                      </a:r>
                      <a:r>
                        <a:rPr sz="1500" spc="25" dirty="0">
                          <a:latin typeface="Verdana"/>
                          <a:cs typeface="Verdana"/>
                        </a:rPr>
                        <a:t>a</a:t>
                      </a:r>
                      <a:r>
                        <a:rPr sz="1500" dirty="0">
                          <a:latin typeface="Verdana"/>
                          <a:cs typeface="Verdana"/>
                        </a:rPr>
                        <a:t>n  </a:t>
                      </a:r>
                      <a:r>
                        <a:rPr sz="1500" spc="5" dirty="0">
                          <a:latin typeface="Verdana"/>
                          <a:cs typeface="Verdana"/>
                        </a:rPr>
                        <a:t>BUJK;</a:t>
                      </a:r>
                      <a:endParaRPr sz="1500">
                        <a:latin typeface="Verdana"/>
                        <a:cs typeface="Verdana"/>
                      </a:endParaRPr>
                    </a:p>
                    <a:p>
                      <a:pPr marL="347980" indent="-343535">
                        <a:lnSpc>
                          <a:spcPts val="1714"/>
                        </a:lnSpc>
                        <a:buAutoNum type="alphaLcPeriod"/>
                        <a:tabLst>
                          <a:tab pos="347980" algn="l"/>
                          <a:tab pos="348615" algn="l"/>
                        </a:tabLst>
                      </a:pPr>
                      <a:r>
                        <a:rPr sz="1500" spc="30" dirty="0">
                          <a:latin typeface="Verdana"/>
                          <a:cs typeface="Verdana"/>
                        </a:rPr>
                        <a:t>laporan</a:t>
                      </a:r>
                      <a:endParaRPr sz="1500">
                        <a:latin typeface="Verdana"/>
                        <a:cs typeface="Verdana"/>
                      </a:endParaRPr>
                    </a:p>
                    <a:p>
                      <a:pPr marL="347980" marR="408305">
                        <a:lnSpc>
                          <a:spcPct val="100000"/>
                        </a:lnSpc>
                        <a:spcBef>
                          <a:spcPts val="120"/>
                        </a:spcBef>
                      </a:pPr>
                      <a:r>
                        <a:rPr sz="1500" spc="30" dirty="0">
                          <a:latin typeface="Verdana"/>
                          <a:cs typeface="Verdana"/>
                        </a:rPr>
                        <a:t>penge</a:t>
                      </a:r>
                      <a:r>
                        <a:rPr sz="1500" spc="55" dirty="0">
                          <a:latin typeface="Verdana"/>
                          <a:cs typeface="Verdana"/>
                        </a:rPr>
                        <a:t>m</a:t>
                      </a:r>
                      <a:r>
                        <a:rPr sz="1500" spc="30" dirty="0">
                          <a:latin typeface="Verdana"/>
                          <a:cs typeface="Verdana"/>
                        </a:rPr>
                        <a:t>b</a:t>
                      </a:r>
                      <a:r>
                        <a:rPr sz="1500" spc="25" dirty="0">
                          <a:latin typeface="Verdana"/>
                          <a:cs typeface="Verdana"/>
                        </a:rPr>
                        <a:t>a</a:t>
                      </a:r>
                      <a:r>
                        <a:rPr sz="1500" spc="30" dirty="0">
                          <a:latin typeface="Verdana"/>
                          <a:cs typeface="Verdana"/>
                        </a:rPr>
                        <a:t>ng</a:t>
                      </a:r>
                      <a:r>
                        <a:rPr sz="1500" spc="25" dirty="0">
                          <a:latin typeface="Verdana"/>
                          <a:cs typeface="Verdana"/>
                        </a:rPr>
                        <a:t>a</a:t>
                      </a:r>
                      <a:r>
                        <a:rPr sz="1500" dirty="0">
                          <a:latin typeface="Verdana"/>
                          <a:cs typeface="Verdana"/>
                        </a:rPr>
                        <a:t>n  </a:t>
                      </a:r>
                      <a:r>
                        <a:rPr sz="1500" spc="30" dirty="0">
                          <a:latin typeface="Verdana"/>
                          <a:cs typeface="Verdana"/>
                        </a:rPr>
                        <a:t>usaha</a:t>
                      </a:r>
                      <a:endParaRPr sz="1500">
                        <a:latin typeface="Verdana"/>
                        <a:cs typeface="Verdana"/>
                      </a:endParaRPr>
                    </a:p>
                    <a:p>
                      <a:pPr marL="347980" marR="203200">
                        <a:lnSpc>
                          <a:spcPct val="105300"/>
                        </a:lnSpc>
                      </a:pPr>
                      <a:r>
                        <a:rPr sz="1500" spc="30" dirty="0">
                          <a:latin typeface="Verdana"/>
                          <a:cs typeface="Verdana"/>
                        </a:rPr>
                        <a:t>be</a:t>
                      </a:r>
                      <a:r>
                        <a:rPr sz="1500" spc="20" dirty="0">
                          <a:latin typeface="Verdana"/>
                          <a:cs typeface="Verdana"/>
                        </a:rPr>
                        <a:t>r</a:t>
                      </a:r>
                      <a:r>
                        <a:rPr sz="1500" spc="35" dirty="0">
                          <a:latin typeface="Verdana"/>
                          <a:cs typeface="Verdana"/>
                        </a:rPr>
                        <a:t>k</a:t>
                      </a:r>
                      <a:r>
                        <a:rPr sz="1500" spc="30" dirty="0">
                          <a:latin typeface="Verdana"/>
                          <a:cs typeface="Verdana"/>
                        </a:rPr>
                        <a:t>e</a:t>
                      </a:r>
                      <a:r>
                        <a:rPr sz="1500" spc="5" dirty="0">
                          <a:latin typeface="Verdana"/>
                          <a:cs typeface="Verdana"/>
                        </a:rPr>
                        <a:t>l</a:t>
                      </a:r>
                      <a:r>
                        <a:rPr sz="1500" spc="25" dirty="0">
                          <a:latin typeface="Verdana"/>
                          <a:cs typeface="Verdana"/>
                        </a:rPr>
                        <a:t>a</a:t>
                      </a:r>
                      <a:r>
                        <a:rPr sz="1500" spc="30" dirty="0">
                          <a:latin typeface="Verdana"/>
                          <a:cs typeface="Verdana"/>
                        </a:rPr>
                        <a:t>n</a:t>
                      </a:r>
                      <a:r>
                        <a:rPr sz="1500" spc="10" dirty="0">
                          <a:latin typeface="Verdana"/>
                          <a:cs typeface="Verdana"/>
                        </a:rPr>
                        <a:t>j</a:t>
                      </a:r>
                      <a:r>
                        <a:rPr sz="1500" spc="25" dirty="0">
                          <a:latin typeface="Verdana"/>
                          <a:cs typeface="Verdana"/>
                        </a:rPr>
                        <a:t>u</a:t>
                      </a:r>
                      <a:r>
                        <a:rPr sz="1500" spc="15" dirty="0">
                          <a:latin typeface="Verdana"/>
                          <a:cs typeface="Verdana"/>
                        </a:rPr>
                        <a:t>t</a:t>
                      </a:r>
                      <a:r>
                        <a:rPr sz="1500" spc="25" dirty="0">
                          <a:latin typeface="Verdana"/>
                          <a:cs typeface="Verdana"/>
                        </a:rPr>
                        <a:t>a</a:t>
                      </a:r>
                      <a:r>
                        <a:rPr sz="1500" dirty="0">
                          <a:latin typeface="Verdana"/>
                          <a:cs typeface="Verdana"/>
                        </a:rPr>
                        <a:t>n</a:t>
                      </a:r>
                      <a:r>
                        <a:rPr sz="1500" spc="-95" dirty="0">
                          <a:latin typeface="Verdana"/>
                          <a:cs typeface="Verdana"/>
                        </a:rPr>
                        <a:t> </a:t>
                      </a:r>
                      <a:r>
                        <a:rPr sz="1500" spc="30" dirty="0">
                          <a:latin typeface="Verdana"/>
                          <a:cs typeface="Verdana"/>
                        </a:rPr>
                        <a:t>d</a:t>
                      </a:r>
                      <a:r>
                        <a:rPr sz="1500" spc="25" dirty="0">
                          <a:latin typeface="Verdana"/>
                          <a:cs typeface="Verdana"/>
                        </a:rPr>
                        <a:t>a</a:t>
                      </a:r>
                      <a:r>
                        <a:rPr sz="1500" spc="20" dirty="0">
                          <a:latin typeface="Verdana"/>
                          <a:cs typeface="Verdana"/>
                        </a:rPr>
                        <a:t>r</a:t>
                      </a:r>
                      <a:r>
                        <a:rPr sz="1500" dirty="0">
                          <a:latin typeface="Verdana"/>
                          <a:cs typeface="Verdana"/>
                        </a:rPr>
                        <a:t>i  </a:t>
                      </a:r>
                      <a:r>
                        <a:rPr sz="1500" spc="-5" dirty="0">
                          <a:latin typeface="Verdana"/>
                          <a:cs typeface="Verdana"/>
                        </a:rPr>
                        <a:t>asosiasi</a:t>
                      </a:r>
                      <a:r>
                        <a:rPr sz="1500" spc="-130" dirty="0">
                          <a:latin typeface="Verdana"/>
                          <a:cs typeface="Verdana"/>
                        </a:rPr>
                        <a:t> </a:t>
                      </a:r>
                      <a:r>
                        <a:rPr sz="1500" spc="60" dirty="0">
                          <a:latin typeface="Verdana"/>
                          <a:cs typeface="Verdana"/>
                        </a:rPr>
                        <a:t>badan</a:t>
                      </a:r>
                      <a:endParaRPr sz="1500">
                        <a:latin typeface="Verdana"/>
                        <a:cs typeface="Verdana"/>
                      </a:endParaRPr>
                    </a:p>
                    <a:p>
                      <a:pPr marL="347980">
                        <a:lnSpc>
                          <a:spcPct val="100000"/>
                        </a:lnSpc>
                      </a:pPr>
                      <a:r>
                        <a:rPr sz="1500" spc="25" dirty="0">
                          <a:latin typeface="Verdana"/>
                          <a:cs typeface="Verdana"/>
                        </a:rPr>
                        <a:t>usa</a:t>
                      </a:r>
                      <a:r>
                        <a:rPr sz="1500" spc="30" dirty="0">
                          <a:latin typeface="Verdana"/>
                          <a:cs typeface="Verdana"/>
                        </a:rPr>
                        <a:t>h</a:t>
                      </a:r>
                      <a:r>
                        <a:rPr sz="1500" spc="25" dirty="0">
                          <a:latin typeface="Verdana"/>
                          <a:cs typeface="Verdana"/>
                        </a:rPr>
                        <a:t>a</a:t>
                      </a:r>
                      <a:r>
                        <a:rPr sz="1500" dirty="0">
                          <a:latin typeface="Verdana"/>
                          <a:cs typeface="Verdana"/>
                        </a:rPr>
                        <a:t>;</a:t>
                      </a:r>
                      <a:r>
                        <a:rPr sz="1500" spc="-125" dirty="0">
                          <a:latin typeface="Verdana"/>
                          <a:cs typeface="Verdana"/>
                        </a:rPr>
                        <a:t> </a:t>
                      </a:r>
                      <a:r>
                        <a:rPr sz="1500" spc="30" dirty="0">
                          <a:latin typeface="Verdana"/>
                          <a:cs typeface="Verdana"/>
                        </a:rPr>
                        <a:t>d</a:t>
                      </a:r>
                      <a:r>
                        <a:rPr sz="1500" spc="25" dirty="0">
                          <a:latin typeface="Verdana"/>
                          <a:cs typeface="Verdana"/>
                        </a:rPr>
                        <a:t>a</a:t>
                      </a:r>
                      <a:r>
                        <a:rPr sz="1500" spc="30" dirty="0">
                          <a:latin typeface="Verdana"/>
                          <a:cs typeface="Verdana"/>
                        </a:rPr>
                        <a:t>n</a:t>
                      </a:r>
                      <a:r>
                        <a:rPr sz="1500" spc="20" dirty="0">
                          <a:latin typeface="Verdana"/>
                          <a:cs typeface="Verdana"/>
                        </a:rPr>
                        <a:t>/</a:t>
                      </a:r>
                      <a:r>
                        <a:rPr sz="1500" spc="25" dirty="0">
                          <a:latin typeface="Verdana"/>
                          <a:cs typeface="Verdana"/>
                        </a:rPr>
                        <a:t>a</a:t>
                      </a:r>
                      <a:r>
                        <a:rPr sz="1500" spc="15" dirty="0">
                          <a:latin typeface="Verdana"/>
                          <a:cs typeface="Verdana"/>
                        </a:rPr>
                        <a:t>t</a:t>
                      </a:r>
                      <a:r>
                        <a:rPr sz="1500" spc="25" dirty="0">
                          <a:latin typeface="Verdana"/>
                          <a:cs typeface="Verdana"/>
                        </a:rPr>
                        <a:t>au</a:t>
                      </a:r>
                      <a:endParaRPr sz="1500">
                        <a:latin typeface="Verdana"/>
                        <a:cs typeface="Verdana"/>
                      </a:endParaRPr>
                    </a:p>
                    <a:p>
                      <a:pPr marL="347980" marR="215900" indent="-342900">
                        <a:lnSpc>
                          <a:spcPct val="100000"/>
                        </a:lnSpc>
                        <a:spcBef>
                          <a:spcPts val="95"/>
                        </a:spcBef>
                        <a:buAutoNum type="alphaLcPeriod" startAt="3"/>
                        <a:tabLst>
                          <a:tab pos="347980" algn="l"/>
                          <a:tab pos="348615" algn="l"/>
                        </a:tabLst>
                      </a:pPr>
                      <a:r>
                        <a:rPr sz="1500" spc="5" dirty="0">
                          <a:latin typeface="Verdana"/>
                          <a:cs typeface="Verdana"/>
                        </a:rPr>
                        <a:t>l</a:t>
                      </a:r>
                      <a:r>
                        <a:rPr sz="1500" spc="25" dirty="0">
                          <a:latin typeface="Verdana"/>
                          <a:cs typeface="Verdana"/>
                        </a:rPr>
                        <a:t>a</a:t>
                      </a:r>
                      <a:r>
                        <a:rPr sz="1500" spc="30" dirty="0">
                          <a:latin typeface="Verdana"/>
                          <a:cs typeface="Verdana"/>
                        </a:rPr>
                        <a:t>po</a:t>
                      </a:r>
                      <a:r>
                        <a:rPr sz="1500" spc="20" dirty="0">
                          <a:latin typeface="Verdana"/>
                          <a:cs typeface="Verdana"/>
                        </a:rPr>
                        <a:t>r</a:t>
                      </a:r>
                      <a:r>
                        <a:rPr sz="1500" spc="25" dirty="0">
                          <a:latin typeface="Verdana"/>
                          <a:cs typeface="Verdana"/>
                        </a:rPr>
                        <a:t>a</a:t>
                      </a:r>
                      <a:r>
                        <a:rPr sz="1500" dirty="0">
                          <a:latin typeface="Verdana"/>
                          <a:cs typeface="Verdana"/>
                        </a:rPr>
                        <a:t>n</a:t>
                      </a:r>
                      <a:r>
                        <a:rPr sz="1500" spc="-95" dirty="0">
                          <a:latin typeface="Verdana"/>
                          <a:cs typeface="Verdana"/>
                        </a:rPr>
                        <a:t> </a:t>
                      </a:r>
                      <a:r>
                        <a:rPr sz="1500" spc="35" dirty="0">
                          <a:latin typeface="Verdana"/>
                          <a:cs typeface="Verdana"/>
                        </a:rPr>
                        <a:t>k</a:t>
                      </a:r>
                      <a:r>
                        <a:rPr sz="1500" spc="30" dirty="0">
                          <a:latin typeface="Verdana"/>
                          <a:cs typeface="Verdana"/>
                        </a:rPr>
                        <a:t>e</a:t>
                      </a:r>
                      <a:r>
                        <a:rPr sz="1500" spc="25" dirty="0">
                          <a:latin typeface="Verdana"/>
                          <a:cs typeface="Verdana"/>
                        </a:rPr>
                        <a:t>ua</a:t>
                      </a:r>
                      <a:r>
                        <a:rPr sz="1500" spc="30" dirty="0">
                          <a:latin typeface="Verdana"/>
                          <a:cs typeface="Verdana"/>
                        </a:rPr>
                        <a:t>ng</a:t>
                      </a:r>
                      <a:r>
                        <a:rPr sz="1500" spc="25" dirty="0">
                          <a:latin typeface="Verdana"/>
                          <a:cs typeface="Verdana"/>
                        </a:rPr>
                        <a:t>a</a:t>
                      </a:r>
                      <a:r>
                        <a:rPr sz="1500" dirty="0">
                          <a:latin typeface="Verdana"/>
                          <a:cs typeface="Verdana"/>
                        </a:rPr>
                        <a:t>n  </a:t>
                      </a:r>
                      <a:r>
                        <a:rPr sz="1500" spc="35" dirty="0">
                          <a:latin typeface="Verdana"/>
                          <a:cs typeface="Verdana"/>
                        </a:rPr>
                        <a:t>BUJK.</a:t>
                      </a:r>
                      <a:endParaRPr sz="1500">
                        <a:latin typeface="Verdana"/>
                        <a:cs typeface="Verdana"/>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347980" indent="-342900">
                        <a:lnSpc>
                          <a:spcPct val="100000"/>
                        </a:lnSpc>
                        <a:spcBef>
                          <a:spcPts val="35"/>
                        </a:spcBef>
                        <a:buAutoNum type="alphaLcPeriod"/>
                        <a:tabLst>
                          <a:tab pos="347980" algn="l"/>
                          <a:tab pos="348615" algn="l"/>
                        </a:tabLst>
                      </a:pPr>
                      <a:r>
                        <a:rPr sz="1500" spc="50" dirty="0">
                          <a:latin typeface="Verdana"/>
                          <a:cs typeface="Verdana"/>
                        </a:rPr>
                        <a:t>Memeriksa</a:t>
                      </a:r>
                      <a:r>
                        <a:rPr sz="1500" spc="-120" dirty="0">
                          <a:latin typeface="Verdana"/>
                          <a:cs typeface="Verdana"/>
                        </a:rPr>
                        <a:t> </a:t>
                      </a:r>
                      <a:r>
                        <a:rPr sz="1500" spc="40" dirty="0">
                          <a:latin typeface="Verdana"/>
                          <a:cs typeface="Verdana"/>
                        </a:rPr>
                        <a:t>keberadaan</a:t>
                      </a:r>
                      <a:r>
                        <a:rPr sz="1500" spc="-105" dirty="0">
                          <a:latin typeface="Verdana"/>
                          <a:cs typeface="Verdana"/>
                        </a:rPr>
                        <a:t> </a:t>
                      </a:r>
                      <a:r>
                        <a:rPr sz="1500" spc="60" dirty="0">
                          <a:latin typeface="Verdana"/>
                          <a:cs typeface="Verdana"/>
                        </a:rPr>
                        <a:t>dan</a:t>
                      </a:r>
                      <a:endParaRPr sz="1500">
                        <a:latin typeface="Verdana"/>
                        <a:cs typeface="Verdana"/>
                      </a:endParaRPr>
                    </a:p>
                    <a:p>
                      <a:pPr marL="347980" marR="490855">
                        <a:lnSpc>
                          <a:spcPct val="100000"/>
                        </a:lnSpc>
                        <a:spcBef>
                          <a:spcPts val="95"/>
                        </a:spcBef>
                      </a:pPr>
                      <a:r>
                        <a:rPr sz="1500" spc="40" dirty="0">
                          <a:latin typeface="Verdana"/>
                          <a:cs typeface="Verdana"/>
                        </a:rPr>
                        <a:t>keabsahan</a:t>
                      </a:r>
                      <a:r>
                        <a:rPr sz="1500" spc="-120" dirty="0">
                          <a:latin typeface="Verdana"/>
                          <a:cs typeface="Verdana"/>
                        </a:rPr>
                        <a:t> </a:t>
                      </a:r>
                      <a:r>
                        <a:rPr sz="1500" spc="30" dirty="0">
                          <a:latin typeface="Verdana"/>
                          <a:cs typeface="Verdana"/>
                        </a:rPr>
                        <a:t>laporan</a:t>
                      </a:r>
                      <a:r>
                        <a:rPr sz="1500" spc="-120" dirty="0">
                          <a:latin typeface="Verdana"/>
                          <a:cs typeface="Verdana"/>
                        </a:rPr>
                        <a:t> </a:t>
                      </a:r>
                      <a:r>
                        <a:rPr sz="1500" spc="40" dirty="0">
                          <a:latin typeface="Verdana"/>
                          <a:cs typeface="Verdana"/>
                        </a:rPr>
                        <a:t>kegiatan </a:t>
                      </a:r>
                      <a:r>
                        <a:rPr sz="1500" spc="-515" dirty="0">
                          <a:latin typeface="Verdana"/>
                          <a:cs typeface="Verdana"/>
                        </a:rPr>
                        <a:t> </a:t>
                      </a:r>
                      <a:r>
                        <a:rPr sz="1500" spc="90" dirty="0">
                          <a:latin typeface="Verdana"/>
                          <a:cs typeface="Verdana"/>
                        </a:rPr>
                        <a:t>Pengembangan</a:t>
                      </a:r>
                      <a:r>
                        <a:rPr sz="1500" spc="-100" dirty="0">
                          <a:latin typeface="Verdana"/>
                          <a:cs typeface="Verdana"/>
                        </a:rPr>
                        <a:t> </a:t>
                      </a:r>
                      <a:r>
                        <a:rPr sz="1500" spc="35" dirty="0">
                          <a:latin typeface="Verdana"/>
                          <a:cs typeface="Verdana"/>
                        </a:rPr>
                        <a:t>Usaha</a:t>
                      </a:r>
                      <a:endParaRPr sz="1500">
                        <a:latin typeface="Verdana"/>
                        <a:cs typeface="Verdana"/>
                      </a:endParaRPr>
                    </a:p>
                    <a:p>
                      <a:pPr marL="347980">
                        <a:lnSpc>
                          <a:spcPct val="100000"/>
                        </a:lnSpc>
                        <a:spcBef>
                          <a:spcPts val="120"/>
                        </a:spcBef>
                      </a:pPr>
                      <a:r>
                        <a:rPr sz="1500" spc="30" dirty="0">
                          <a:latin typeface="Verdana"/>
                          <a:cs typeface="Verdana"/>
                        </a:rPr>
                        <a:t>Be</a:t>
                      </a:r>
                      <a:r>
                        <a:rPr sz="1500" spc="20" dirty="0">
                          <a:latin typeface="Verdana"/>
                          <a:cs typeface="Verdana"/>
                        </a:rPr>
                        <a:t>r</a:t>
                      </a:r>
                      <a:r>
                        <a:rPr sz="1500" spc="35" dirty="0">
                          <a:latin typeface="Verdana"/>
                          <a:cs typeface="Verdana"/>
                        </a:rPr>
                        <a:t>k</a:t>
                      </a:r>
                      <a:r>
                        <a:rPr sz="1500" spc="30" dirty="0">
                          <a:latin typeface="Verdana"/>
                          <a:cs typeface="Verdana"/>
                        </a:rPr>
                        <a:t>e</a:t>
                      </a:r>
                      <a:r>
                        <a:rPr sz="1500" spc="5" dirty="0">
                          <a:latin typeface="Verdana"/>
                          <a:cs typeface="Verdana"/>
                        </a:rPr>
                        <a:t>l</a:t>
                      </a:r>
                      <a:r>
                        <a:rPr sz="1500" spc="25" dirty="0">
                          <a:latin typeface="Verdana"/>
                          <a:cs typeface="Verdana"/>
                        </a:rPr>
                        <a:t>a</a:t>
                      </a:r>
                      <a:r>
                        <a:rPr sz="1500" spc="30" dirty="0">
                          <a:latin typeface="Verdana"/>
                          <a:cs typeface="Verdana"/>
                        </a:rPr>
                        <a:t>n</a:t>
                      </a:r>
                      <a:r>
                        <a:rPr sz="1500" spc="10" dirty="0">
                          <a:latin typeface="Verdana"/>
                          <a:cs typeface="Verdana"/>
                        </a:rPr>
                        <a:t>j</a:t>
                      </a:r>
                      <a:r>
                        <a:rPr sz="1500" spc="25" dirty="0">
                          <a:latin typeface="Verdana"/>
                          <a:cs typeface="Verdana"/>
                        </a:rPr>
                        <a:t>u</a:t>
                      </a:r>
                      <a:r>
                        <a:rPr sz="1500" spc="15" dirty="0">
                          <a:latin typeface="Verdana"/>
                          <a:cs typeface="Verdana"/>
                        </a:rPr>
                        <a:t>t</a:t>
                      </a:r>
                      <a:r>
                        <a:rPr sz="1500" spc="25" dirty="0">
                          <a:latin typeface="Verdana"/>
                          <a:cs typeface="Verdana"/>
                        </a:rPr>
                        <a:t>a</a:t>
                      </a:r>
                      <a:r>
                        <a:rPr sz="1500" spc="30" dirty="0">
                          <a:latin typeface="Verdana"/>
                          <a:cs typeface="Verdana"/>
                        </a:rPr>
                        <a:t>n</a:t>
                      </a:r>
                      <a:r>
                        <a:rPr sz="1500" dirty="0">
                          <a:latin typeface="Verdana"/>
                          <a:cs typeface="Verdana"/>
                        </a:rPr>
                        <a:t>;</a:t>
                      </a:r>
                      <a:r>
                        <a:rPr sz="1500" spc="-120" dirty="0">
                          <a:latin typeface="Verdana"/>
                          <a:cs typeface="Verdana"/>
                        </a:rPr>
                        <a:t> </a:t>
                      </a:r>
                      <a:r>
                        <a:rPr sz="1500" spc="25" dirty="0">
                          <a:latin typeface="Verdana"/>
                          <a:cs typeface="Verdana"/>
                        </a:rPr>
                        <a:t>a</a:t>
                      </a:r>
                      <a:r>
                        <a:rPr sz="1500" spc="15" dirty="0">
                          <a:latin typeface="Verdana"/>
                          <a:cs typeface="Verdana"/>
                        </a:rPr>
                        <a:t>t</a:t>
                      </a:r>
                      <a:r>
                        <a:rPr sz="1500" spc="25" dirty="0">
                          <a:latin typeface="Verdana"/>
                          <a:cs typeface="Verdana"/>
                        </a:rPr>
                        <a:t>a</a:t>
                      </a:r>
                      <a:r>
                        <a:rPr sz="1500" dirty="0">
                          <a:latin typeface="Verdana"/>
                          <a:cs typeface="Verdana"/>
                        </a:rPr>
                        <a:t>u</a:t>
                      </a:r>
                      <a:endParaRPr sz="1500">
                        <a:latin typeface="Verdana"/>
                        <a:cs typeface="Verdana"/>
                      </a:endParaRPr>
                    </a:p>
                    <a:p>
                      <a:pPr marL="347980" indent="-343535">
                        <a:lnSpc>
                          <a:spcPct val="100000"/>
                        </a:lnSpc>
                        <a:buAutoNum type="alphaLcPeriod" startAt="2"/>
                        <a:tabLst>
                          <a:tab pos="347980" algn="l"/>
                          <a:tab pos="348615" algn="l"/>
                        </a:tabLst>
                      </a:pPr>
                      <a:r>
                        <a:rPr sz="1500" spc="50" dirty="0">
                          <a:latin typeface="Verdana"/>
                          <a:cs typeface="Verdana"/>
                        </a:rPr>
                        <a:t>Memeriksa</a:t>
                      </a:r>
                      <a:r>
                        <a:rPr sz="1500" spc="-130" dirty="0">
                          <a:latin typeface="Verdana"/>
                          <a:cs typeface="Verdana"/>
                        </a:rPr>
                        <a:t> </a:t>
                      </a:r>
                      <a:r>
                        <a:rPr sz="1500" spc="25" dirty="0">
                          <a:latin typeface="Verdana"/>
                          <a:cs typeface="Verdana"/>
                        </a:rPr>
                        <a:t>kesesuaian</a:t>
                      </a:r>
                      <a:r>
                        <a:rPr sz="1500" spc="-114" dirty="0">
                          <a:latin typeface="Verdana"/>
                          <a:cs typeface="Verdana"/>
                        </a:rPr>
                        <a:t> </a:t>
                      </a:r>
                      <a:r>
                        <a:rPr sz="1500" spc="40" dirty="0">
                          <a:latin typeface="Verdana"/>
                          <a:cs typeface="Verdana"/>
                        </a:rPr>
                        <a:t>kegiatan</a:t>
                      </a:r>
                      <a:endParaRPr sz="1500">
                        <a:latin typeface="Verdana"/>
                        <a:cs typeface="Verdana"/>
                      </a:endParaRPr>
                    </a:p>
                    <a:p>
                      <a:pPr marL="347980">
                        <a:lnSpc>
                          <a:spcPct val="100000"/>
                        </a:lnSpc>
                        <a:spcBef>
                          <a:spcPts val="95"/>
                        </a:spcBef>
                      </a:pPr>
                      <a:r>
                        <a:rPr sz="1500" spc="90" dirty="0">
                          <a:latin typeface="Verdana"/>
                          <a:cs typeface="Verdana"/>
                        </a:rPr>
                        <a:t>Pengembangan</a:t>
                      </a:r>
                      <a:r>
                        <a:rPr sz="1500" spc="-120" dirty="0">
                          <a:latin typeface="Verdana"/>
                          <a:cs typeface="Verdana"/>
                        </a:rPr>
                        <a:t> </a:t>
                      </a:r>
                      <a:r>
                        <a:rPr sz="1500" spc="35" dirty="0">
                          <a:latin typeface="Verdana"/>
                          <a:cs typeface="Verdana"/>
                        </a:rPr>
                        <a:t>Usaha</a:t>
                      </a:r>
                      <a:endParaRPr sz="1500">
                        <a:latin typeface="Verdana"/>
                        <a:cs typeface="Verdana"/>
                      </a:endParaRPr>
                    </a:p>
                    <a:p>
                      <a:pPr marL="347980" marR="334010">
                        <a:lnSpc>
                          <a:spcPct val="100000"/>
                        </a:lnSpc>
                        <a:spcBef>
                          <a:spcPts val="100"/>
                        </a:spcBef>
                      </a:pPr>
                      <a:r>
                        <a:rPr sz="1500" spc="30" dirty="0">
                          <a:latin typeface="Verdana"/>
                          <a:cs typeface="Verdana"/>
                        </a:rPr>
                        <a:t>Berkelanjutan</a:t>
                      </a:r>
                      <a:r>
                        <a:rPr sz="1500" spc="-110" dirty="0">
                          <a:latin typeface="Verdana"/>
                          <a:cs typeface="Verdana"/>
                        </a:rPr>
                        <a:t> </a:t>
                      </a:r>
                      <a:r>
                        <a:rPr sz="1500" spc="35" dirty="0">
                          <a:latin typeface="Verdana"/>
                          <a:cs typeface="Verdana"/>
                        </a:rPr>
                        <a:t>yang</a:t>
                      </a:r>
                      <a:r>
                        <a:rPr sz="1500" spc="-105" dirty="0">
                          <a:latin typeface="Verdana"/>
                          <a:cs typeface="Verdana"/>
                        </a:rPr>
                        <a:t> </a:t>
                      </a:r>
                      <a:r>
                        <a:rPr sz="1500" spc="40" dirty="0">
                          <a:latin typeface="Verdana"/>
                          <a:cs typeface="Verdana"/>
                        </a:rPr>
                        <a:t>dilakukan </a:t>
                      </a:r>
                      <a:r>
                        <a:rPr sz="1500" spc="-509" dirty="0">
                          <a:latin typeface="Verdana"/>
                          <a:cs typeface="Verdana"/>
                        </a:rPr>
                        <a:t> </a:t>
                      </a:r>
                      <a:r>
                        <a:rPr sz="1500" spc="40" dirty="0">
                          <a:latin typeface="Verdana"/>
                          <a:cs typeface="Verdana"/>
                        </a:rPr>
                        <a:t>oleh</a:t>
                      </a:r>
                      <a:r>
                        <a:rPr sz="1500" spc="295" dirty="0">
                          <a:latin typeface="Verdana"/>
                          <a:cs typeface="Verdana"/>
                        </a:rPr>
                        <a:t> </a:t>
                      </a:r>
                      <a:r>
                        <a:rPr sz="1500" spc="45" dirty="0">
                          <a:latin typeface="Verdana"/>
                          <a:cs typeface="Verdana"/>
                        </a:rPr>
                        <a:t>penyelenggara</a:t>
                      </a:r>
                      <a:endParaRPr sz="1500">
                        <a:latin typeface="Verdana"/>
                        <a:cs typeface="Verdana"/>
                      </a:endParaRPr>
                    </a:p>
                    <a:p>
                      <a:pPr marL="347980" marR="921385">
                        <a:lnSpc>
                          <a:spcPct val="102699"/>
                        </a:lnSpc>
                        <a:spcBef>
                          <a:spcPts val="45"/>
                        </a:spcBef>
                      </a:pPr>
                      <a:r>
                        <a:rPr sz="1500" spc="85" dirty="0">
                          <a:latin typeface="Verdana"/>
                          <a:cs typeface="Verdana"/>
                        </a:rPr>
                        <a:t>pengembangan </a:t>
                      </a:r>
                      <a:r>
                        <a:rPr sz="1500" spc="30" dirty="0">
                          <a:latin typeface="Verdana"/>
                          <a:cs typeface="Verdana"/>
                        </a:rPr>
                        <a:t>usaha </a:t>
                      </a:r>
                      <a:r>
                        <a:rPr sz="1500" spc="35" dirty="0">
                          <a:latin typeface="Verdana"/>
                          <a:cs typeface="Verdana"/>
                        </a:rPr>
                        <a:t> </a:t>
                      </a:r>
                      <a:r>
                        <a:rPr sz="1500" spc="30" dirty="0">
                          <a:latin typeface="Verdana"/>
                          <a:cs typeface="Verdana"/>
                        </a:rPr>
                        <a:t>berkelanjutan</a:t>
                      </a:r>
                      <a:r>
                        <a:rPr sz="1500" spc="-125" dirty="0">
                          <a:latin typeface="Verdana"/>
                          <a:cs typeface="Verdana"/>
                        </a:rPr>
                        <a:t> </a:t>
                      </a:r>
                      <a:r>
                        <a:rPr sz="1500" spc="40" dirty="0">
                          <a:latin typeface="Verdana"/>
                          <a:cs typeface="Verdana"/>
                        </a:rPr>
                        <a:t>berada</a:t>
                      </a:r>
                      <a:r>
                        <a:rPr sz="1500" spc="-125" dirty="0">
                          <a:latin typeface="Verdana"/>
                          <a:cs typeface="Verdana"/>
                        </a:rPr>
                        <a:t> </a:t>
                      </a:r>
                      <a:r>
                        <a:rPr sz="1500" spc="65" dirty="0">
                          <a:latin typeface="Verdana"/>
                          <a:cs typeface="Verdana"/>
                        </a:rPr>
                        <a:t>di </a:t>
                      </a:r>
                      <a:r>
                        <a:rPr sz="1500" spc="-509" dirty="0">
                          <a:latin typeface="Verdana"/>
                          <a:cs typeface="Verdana"/>
                        </a:rPr>
                        <a:t> </a:t>
                      </a:r>
                      <a:r>
                        <a:rPr sz="1500" dirty="0">
                          <a:latin typeface="Verdana"/>
                          <a:cs typeface="Verdana"/>
                        </a:rPr>
                        <a:t>wilayahnya.</a:t>
                      </a:r>
                      <a:endParaRPr sz="1500">
                        <a:latin typeface="Verdana"/>
                        <a:cs typeface="Verdana"/>
                      </a:endParaRPr>
                    </a:p>
                  </a:txBody>
                  <a:tcPr marL="0" marR="0" marT="444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2"/>
                  </a:ext>
                </a:extLst>
              </a:tr>
            </a:tbl>
          </a:graphicData>
        </a:graphic>
      </p:graphicFrame>
      <p:sp>
        <p:nvSpPr>
          <p:cNvPr id="6" name="object 6"/>
          <p:cNvSpPr txBox="1"/>
          <p:nvPr/>
        </p:nvSpPr>
        <p:spPr>
          <a:xfrm>
            <a:off x="9026461" y="6419595"/>
            <a:ext cx="2912745" cy="360680"/>
          </a:xfrm>
          <a:prstGeom prst="rect">
            <a:avLst/>
          </a:prstGeom>
        </p:spPr>
        <p:txBody>
          <a:bodyPr vert="horz" wrap="square" lIns="0" tIns="12700" rIns="0" bIns="0" rtlCol="0">
            <a:spAutoFit/>
          </a:bodyPr>
          <a:lstStyle/>
          <a:p>
            <a:pPr marL="12700">
              <a:lnSpc>
                <a:spcPct val="100000"/>
              </a:lnSpc>
              <a:spcBef>
                <a:spcPts val="100"/>
              </a:spcBef>
            </a:pPr>
            <a:r>
              <a:rPr sz="2200" b="1" spc="114" dirty="0">
                <a:solidFill>
                  <a:srgbClr val="1D3166"/>
                </a:solidFill>
                <a:latin typeface="Tahoma"/>
                <a:cs typeface="Tahoma"/>
              </a:rPr>
              <a:t>PASAL</a:t>
            </a:r>
            <a:r>
              <a:rPr sz="2200" b="1" spc="-55" dirty="0">
                <a:solidFill>
                  <a:srgbClr val="1D3166"/>
                </a:solidFill>
                <a:latin typeface="Tahoma"/>
                <a:cs typeface="Tahoma"/>
              </a:rPr>
              <a:t> </a:t>
            </a:r>
            <a:r>
              <a:rPr sz="2200" b="1" spc="35" dirty="0">
                <a:solidFill>
                  <a:srgbClr val="1D3166"/>
                </a:solidFill>
                <a:latin typeface="Tahoma"/>
                <a:cs typeface="Tahoma"/>
              </a:rPr>
              <a:t>33-PASAL</a:t>
            </a:r>
            <a:r>
              <a:rPr sz="2200" b="1" spc="-50" dirty="0">
                <a:solidFill>
                  <a:srgbClr val="1D3166"/>
                </a:solidFill>
                <a:latin typeface="Tahoma"/>
                <a:cs typeface="Tahoma"/>
              </a:rPr>
              <a:t> </a:t>
            </a:r>
            <a:r>
              <a:rPr sz="2200" b="1" spc="-100" dirty="0">
                <a:solidFill>
                  <a:srgbClr val="1D3166"/>
                </a:solidFill>
                <a:latin typeface="Tahoma"/>
                <a:cs typeface="Tahoma"/>
              </a:rPr>
              <a:t>35</a:t>
            </a:r>
            <a:endParaRPr sz="2200">
              <a:latin typeface="Tahoma"/>
              <a:cs typeface="Tahoma"/>
            </a:endParaRPr>
          </a:p>
        </p:txBody>
      </p:sp>
    </p:spTree>
    <p:extLst>
      <p:ext uri="{BB962C8B-B14F-4D97-AF65-F5344CB8AC3E}">
        <p14:creationId xmlns:p14="http://schemas.microsoft.com/office/powerpoint/2010/main" val="1958446870"/>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grpSp>
        <p:nvGrpSpPr>
          <p:cNvPr id="3" name="object 3"/>
          <p:cNvGrpSpPr/>
          <p:nvPr/>
        </p:nvGrpSpPr>
        <p:grpSpPr>
          <a:xfrm>
            <a:off x="387258" y="941120"/>
            <a:ext cx="4443730" cy="5632450"/>
            <a:chOff x="387258" y="941120"/>
            <a:chExt cx="4443730" cy="5632450"/>
          </a:xfrm>
        </p:grpSpPr>
        <p:pic>
          <p:nvPicPr>
            <p:cNvPr id="4" name="object 4"/>
            <p:cNvPicPr/>
            <p:nvPr/>
          </p:nvPicPr>
          <p:blipFill>
            <a:blip r:embed="rId3" cstate="print"/>
            <a:stretch>
              <a:fillRect/>
            </a:stretch>
          </p:blipFill>
          <p:spPr>
            <a:xfrm>
              <a:off x="387259" y="941124"/>
              <a:ext cx="4443349" cy="5632042"/>
            </a:xfrm>
            <a:prstGeom prst="rect">
              <a:avLst/>
            </a:prstGeom>
          </p:spPr>
        </p:pic>
        <p:sp>
          <p:nvSpPr>
            <p:cNvPr id="5" name="object 5"/>
            <p:cNvSpPr/>
            <p:nvPr/>
          </p:nvSpPr>
          <p:spPr>
            <a:xfrm>
              <a:off x="387258" y="941120"/>
              <a:ext cx="4443730" cy="5632450"/>
            </a:xfrm>
            <a:custGeom>
              <a:avLst/>
              <a:gdLst/>
              <a:ahLst/>
              <a:cxnLst/>
              <a:rect l="l" t="t" r="r" b="b"/>
              <a:pathLst>
                <a:path w="4443730" h="5632450">
                  <a:moveTo>
                    <a:pt x="4441764" y="4259338"/>
                  </a:moveTo>
                  <a:lnTo>
                    <a:pt x="4931" y="4259338"/>
                  </a:lnTo>
                  <a:lnTo>
                    <a:pt x="7663" y="4321987"/>
                  </a:lnTo>
                  <a:lnTo>
                    <a:pt x="8359" y="4327372"/>
                  </a:lnTo>
                  <a:lnTo>
                    <a:pt x="8497" y="4330357"/>
                  </a:lnTo>
                  <a:lnTo>
                    <a:pt x="12387" y="4358614"/>
                  </a:lnTo>
                  <a:lnTo>
                    <a:pt x="24042" y="4448949"/>
                  </a:lnTo>
                  <a:lnTo>
                    <a:pt x="26257" y="4459338"/>
                  </a:lnTo>
                  <a:lnTo>
                    <a:pt x="27097" y="4465459"/>
                  </a:lnTo>
                  <a:lnTo>
                    <a:pt x="34295" y="4497044"/>
                  </a:lnTo>
                  <a:lnTo>
                    <a:pt x="50302" y="4572139"/>
                  </a:lnTo>
                  <a:lnTo>
                    <a:pt x="54862" y="4587341"/>
                  </a:lnTo>
                  <a:lnTo>
                    <a:pt x="56880" y="4596206"/>
                  </a:lnTo>
                  <a:lnTo>
                    <a:pt x="66589" y="4626419"/>
                  </a:lnTo>
                  <a:lnTo>
                    <a:pt x="85989" y="4691079"/>
                  </a:lnTo>
                  <a:lnTo>
                    <a:pt x="93663" y="4710700"/>
                  </a:lnTo>
                  <a:lnTo>
                    <a:pt x="97287" y="4721980"/>
                  </a:lnTo>
                  <a:lnTo>
                    <a:pt x="108778" y="4749346"/>
                  </a:lnTo>
                  <a:lnTo>
                    <a:pt x="130646" y="4805259"/>
                  </a:lnTo>
                  <a:lnTo>
                    <a:pt x="142167" y="4828863"/>
                  </a:lnTo>
                  <a:lnTo>
                    <a:pt x="147765" y="4842193"/>
                  </a:lnTo>
                  <a:lnTo>
                    <a:pt x="160371" y="4866153"/>
                  </a:lnTo>
                  <a:lnTo>
                    <a:pt x="183819" y="4914190"/>
                  </a:lnTo>
                  <a:lnTo>
                    <a:pt x="199886" y="4941270"/>
                  </a:lnTo>
                  <a:lnTo>
                    <a:pt x="207761" y="4956239"/>
                  </a:lnTo>
                  <a:lnTo>
                    <a:pt x="220870" y="4976629"/>
                  </a:lnTo>
                  <a:lnTo>
                    <a:pt x="245049" y="5017380"/>
                  </a:lnTo>
                  <a:lnTo>
                    <a:pt x="266334" y="5047358"/>
                  </a:lnTo>
                  <a:lnTo>
                    <a:pt x="276724" y="5063521"/>
                  </a:lnTo>
                  <a:lnTo>
                    <a:pt x="289778" y="5080377"/>
                  </a:lnTo>
                  <a:lnTo>
                    <a:pt x="313884" y="5114328"/>
                  </a:lnTo>
                  <a:lnTo>
                    <a:pt x="341045" y="5146578"/>
                  </a:lnTo>
                  <a:lnTo>
                    <a:pt x="354098" y="5163433"/>
                  </a:lnTo>
                  <a:lnTo>
                    <a:pt x="366594" y="5176913"/>
                  </a:lnTo>
                  <a:lnTo>
                    <a:pt x="389865" y="5204545"/>
                  </a:lnTo>
                  <a:lnTo>
                    <a:pt x="423581" y="5238389"/>
                  </a:lnTo>
                  <a:lnTo>
                    <a:pt x="439331" y="5255378"/>
                  </a:lnTo>
                  <a:lnTo>
                    <a:pt x="450811" y="5265723"/>
                  </a:lnTo>
                  <a:lnTo>
                    <a:pt x="472540" y="5287534"/>
                  </a:lnTo>
                  <a:lnTo>
                    <a:pt x="513562" y="5322262"/>
                  </a:lnTo>
                  <a:lnTo>
                    <a:pt x="531868" y="5338756"/>
                  </a:lnTo>
                  <a:lnTo>
                    <a:pt x="541920" y="5346268"/>
                  </a:lnTo>
                  <a:lnTo>
                    <a:pt x="561454" y="5362803"/>
                  </a:lnTo>
                  <a:lnTo>
                    <a:pt x="610744" y="5397709"/>
                  </a:lnTo>
                  <a:lnTo>
                    <a:pt x="631156" y="5412964"/>
                  </a:lnTo>
                  <a:lnTo>
                    <a:pt x="639404" y="5418001"/>
                  </a:lnTo>
                  <a:lnTo>
                    <a:pt x="656142" y="5429855"/>
                  </a:lnTo>
                  <a:lnTo>
                    <a:pt x="715209" y="5464309"/>
                  </a:lnTo>
                  <a:lnTo>
                    <a:pt x="736643" y="5477404"/>
                  </a:lnTo>
                  <a:lnTo>
                    <a:pt x="742746" y="5480375"/>
                  </a:lnTo>
                  <a:lnTo>
                    <a:pt x="756159" y="5488198"/>
                  </a:lnTo>
                  <a:lnTo>
                    <a:pt x="828020" y="5521863"/>
                  </a:lnTo>
                  <a:lnTo>
                    <a:pt x="847777" y="5531473"/>
                  </a:lnTo>
                  <a:lnTo>
                    <a:pt x="851429" y="5532829"/>
                  </a:lnTo>
                  <a:lnTo>
                    <a:pt x="861044" y="5537333"/>
                  </a:lnTo>
                  <a:lnTo>
                    <a:pt x="954712" y="5571131"/>
                  </a:lnTo>
                  <a:lnTo>
                    <a:pt x="963996" y="5574574"/>
                  </a:lnTo>
                  <a:lnTo>
                    <a:pt x="964935" y="5574818"/>
                  </a:lnTo>
                  <a:lnTo>
                    <a:pt x="970346" y="5576770"/>
                  </a:lnTo>
                  <a:lnTo>
                    <a:pt x="1015197" y="5589718"/>
                  </a:lnTo>
                  <a:lnTo>
                    <a:pt x="1060652" y="5601003"/>
                  </a:lnTo>
                  <a:lnTo>
                    <a:pt x="1106683" y="5610594"/>
                  </a:lnTo>
                  <a:lnTo>
                    <a:pt x="1153261" y="5618459"/>
                  </a:lnTo>
                  <a:lnTo>
                    <a:pt x="1200355" y="5624567"/>
                  </a:lnTo>
                  <a:lnTo>
                    <a:pt x="1205588" y="5624851"/>
                  </a:lnTo>
                  <a:lnTo>
                    <a:pt x="1209512" y="5625459"/>
                  </a:lnTo>
                  <a:lnTo>
                    <a:pt x="1274155" y="5628782"/>
                  </a:lnTo>
                  <a:lnTo>
                    <a:pt x="1274155" y="5632046"/>
                  </a:lnTo>
                  <a:lnTo>
                    <a:pt x="4441764" y="5632046"/>
                  </a:lnTo>
                  <a:lnTo>
                    <a:pt x="4441764" y="4259338"/>
                  </a:lnTo>
                  <a:close/>
                </a:path>
                <a:path w="4443730" h="5632450">
                  <a:moveTo>
                    <a:pt x="4441751" y="2969564"/>
                  </a:moveTo>
                  <a:lnTo>
                    <a:pt x="0" y="2969564"/>
                  </a:lnTo>
                  <a:lnTo>
                    <a:pt x="0" y="4182541"/>
                  </a:lnTo>
                  <a:lnTo>
                    <a:pt x="1596" y="4182541"/>
                  </a:lnTo>
                  <a:lnTo>
                    <a:pt x="1596" y="4259338"/>
                  </a:lnTo>
                  <a:lnTo>
                    <a:pt x="4443351" y="4259338"/>
                  </a:lnTo>
                  <a:lnTo>
                    <a:pt x="4443351" y="3046349"/>
                  </a:lnTo>
                  <a:lnTo>
                    <a:pt x="4441751" y="3046349"/>
                  </a:lnTo>
                  <a:lnTo>
                    <a:pt x="4441751" y="2969564"/>
                  </a:lnTo>
                  <a:close/>
                </a:path>
                <a:path w="4443730" h="5632450">
                  <a:moveTo>
                    <a:pt x="3169198" y="0"/>
                  </a:moveTo>
                  <a:lnTo>
                    <a:pt x="0" y="0"/>
                  </a:lnTo>
                  <a:lnTo>
                    <a:pt x="0" y="2959214"/>
                  </a:lnTo>
                  <a:lnTo>
                    <a:pt x="1582" y="2959214"/>
                  </a:lnTo>
                  <a:lnTo>
                    <a:pt x="1582" y="2969564"/>
                  </a:lnTo>
                  <a:lnTo>
                    <a:pt x="4438423" y="2969564"/>
                  </a:lnTo>
                  <a:lnTo>
                    <a:pt x="4435680" y="2906903"/>
                  </a:lnTo>
                  <a:lnTo>
                    <a:pt x="4434994" y="2901518"/>
                  </a:lnTo>
                  <a:lnTo>
                    <a:pt x="4434855" y="2898533"/>
                  </a:lnTo>
                  <a:lnTo>
                    <a:pt x="4430956" y="2870276"/>
                  </a:lnTo>
                  <a:lnTo>
                    <a:pt x="4419310" y="2779941"/>
                  </a:lnTo>
                  <a:lnTo>
                    <a:pt x="4417087" y="2769552"/>
                  </a:lnTo>
                  <a:lnTo>
                    <a:pt x="4416249" y="2763431"/>
                  </a:lnTo>
                  <a:lnTo>
                    <a:pt x="4409048" y="2731846"/>
                  </a:lnTo>
                  <a:lnTo>
                    <a:pt x="4393046" y="2656751"/>
                  </a:lnTo>
                  <a:lnTo>
                    <a:pt x="4388487" y="2641549"/>
                  </a:lnTo>
                  <a:lnTo>
                    <a:pt x="4386468" y="2632684"/>
                  </a:lnTo>
                  <a:lnTo>
                    <a:pt x="4376765" y="2602471"/>
                  </a:lnTo>
                  <a:lnTo>
                    <a:pt x="4357359" y="2537815"/>
                  </a:lnTo>
                  <a:lnTo>
                    <a:pt x="4349689" y="2518194"/>
                  </a:lnTo>
                  <a:lnTo>
                    <a:pt x="4346056" y="2506916"/>
                  </a:lnTo>
                  <a:lnTo>
                    <a:pt x="4334576" y="2479548"/>
                  </a:lnTo>
                  <a:lnTo>
                    <a:pt x="4312706" y="2423629"/>
                  </a:lnTo>
                  <a:lnTo>
                    <a:pt x="4301175" y="2400033"/>
                  </a:lnTo>
                  <a:lnTo>
                    <a:pt x="4295587" y="2386698"/>
                  </a:lnTo>
                  <a:lnTo>
                    <a:pt x="4282975" y="2362733"/>
                  </a:lnTo>
                  <a:lnTo>
                    <a:pt x="4259531" y="2314702"/>
                  </a:lnTo>
                  <a:lnTo>
                    <a:pt x="4243466" y="2287625"/>
                  </a:lnTo>
                  <a:lnTo>
                    <a:pt x="4235592" y="2272652"/>
                  </a:lnTo>
                  <a:lnTo>
                    <a:pt x="4222473" y="2252256"/>
                  </a:lnTo>
                  <a:lnTo>
                    <a:pt x="4198292" y="2211514"/>
                  </a:lnTo>
                  <a:lnTo>
                    <a:pt x="4177007" y="2181529"/>
                  </a:lnTo>
                  <a:lnTo>
                    <a:pt x="4166631" y="2165375"/>
                  </a:lnTo>
                  <a:lnTo>
                    <a:pt x="4153575" y="2148509"/>
                  </a:lnTo>
                  <a:lnTo>
                    <a:pt x="4129458" y="2114562"/>
                  </a:lnTo>
                  <a:lnTo>
                    <a:pt x="4102305" y="2082317"/>
                  </a:lnTo>
                  <a:lnTo>
                    <a:pt x="4089250" y="2065464"/>
                  </a:lnTo>
                  <a:lnTo>
                    <a:pt x="4076753" y="2051977"/>
                  </a:lnTo>
                  <a:lnTo>
                    <a:pt x="4053486" y="2024341"/>
                  </a:lnTo>
                  <a:lnTo>
                    <a:pt x="4019768" y="1990509"/>
                  </a:lnTo>
                  <a:lnTo>
                    <a:pt x="4004020" y="1973516"/>
                  </a:lnTo>
                  <a:lnTo>
                    <a:pt x="3992539" y="1963166"/>
                  </a:lnTo>
                  <a:lnTo>
                    <a:pt x="3970809" y="1941360"/>
                  </a:lnTo>
                  <a:lnTo>
                    <a:pt x="3929788" y="1906625"/>
                  </a:lnTo>
                  <a:lnTo>
                    <a:pt x="3911475" y="1890141"/>
                  </a:lnTo>
                  <a:lnTo>
                    <a:pt x="3901429" y="1882622"/>
                  </a:lnTo>
                  <a:lnTo>
                    <a:pt x="3881897" y="1866087"/>
                  </a:lnTo>
                  <a:lnTo>
                    <a:pt x="3832608" y="1831187"/>
                  </a:lnTo>
                  <a:lnTo>
                    <a:pt x="3812186" y="1815922"/>
                  </a:lnTo>
                  <a:lnTo>
                    <a:pt x="3803944" y="1810893"/>
                  </a:lnTo>
                  <a:lnTo>
                    <a:pt x="3787206" y="1799031"/>
                  </a:lnTo>
                  <a:lnTo>
                    <a:pt x="3728138" y="1764576"/>
                  </a:lnTo>
                  <a:lnTo>
                    <a:pt x="3706713" y="1751482"/>
                  </a:lnTo>
                  <a:lnTo>
                    <a:pt x="3700604" y="1748523"/>
                  </a:lnTo>
                  <a:lnTo>
                    <a:pt x="3687193" y="1740700"/>
                  </a:lnTo>
                  <a:lnTo>
                    <a:pt x="3615324" y="1707032"/>
                  </a:lnTo>
                  <a:lnTo>
                    <a:pt x="3595575" y="1697418"/>
                  </a:lnTo>
                  <a:lnTo>
                    <a:pt x="3591918" y="1696059"/>
                  </a:lnTo>
                  <a:lnTo>
                    <a:pt x="3582304" y="1691563"/>
                  </a:lnTo>
                  <a:lnTo>
                    <a:pt x="3479345" y="1654314"/>
                  </a:lnTo>
                  <a:lnTo>
                    <a:pt x="3478418" y="1654073"/>
                  </a:lnTo>
                  <a:lnTo>
                    <a:pt x="3473008" y="1652117"/>
                  </a:lnTo>
                  <a:lnTo>
                    <a:pt x="3428155" y="1639170"/>
                  </a:lnTo>
                  <a:lnTo>
                    <a:pt x="3382696" y="1627887"/>
                  </a:lnTo>
                  <a:lnTo>
                    <a:pt x="3336661" y="1618298"/>
                  </a:lnTo>
                  <a:lnTo>
                    <a:pt x="3290081" y="1610435"/>
                  </a:lnTo>
                  <a:lnTo>
                    <a:pt x="3242985" y="1604327"/>
                  </a:lnTo>
                  <a:lnTo>
                    <a:pt x="3237765" y="1604035"/>
                  </a:lnTo>
                  <a:lnTo>
                    <a:pt x="3233841" y="1603425"/>
                  </a:lnTo>
                  <a:lnTo>
                    <a:pt x="3169198" y="1600111"/>
                  </a:lnTo>
                  <a:lnTo>
                    <a:pt x="3169198" y="1596847"/>
                  </a:lnTo>
                  <a:lnTo>
                    <a:pt x="4443351" y="1596847"/>
                  </a:lnTo>
                  <a:lnTo>
                    <a:pt x="4443351" y="1449514"/>
                  </a:lnTo>
                  <a:lnTo>
                    <a:pt x="4441751" y="1449514"/>
                  </a:lnTo>
                  <a:lnTo>
                    <a:pt x="4441751" y="1372717"/>
                  </a:lnTo>
                  <a:lnTo>
                    <a:pt x="4438423" y="1372717"/>
                  </a:lnTo>
                  <a:lnTo>
                    <a:pt x="4435680" y="1310055"/>
                  </a:lnTo>
                  <a:lnTo>
                    <a:pt x="4434994" y="1304671"/>
                  </a:lnTo>
                  <a:lnTo>
                    <a:pt x="4434855" y="1301699"/>
                  </a:lnTo>
                  <a:lnTo>
                    <a:pt x="4430956" y="1273441"/>
                  </a:lnTo>
                  <a:lnTo>
                    <a:pt x="4419310" y="1183106"/>
                  </a:lnTo>
                  <a:lnTo>
                    <a:pt x="4417087" y="1172718"/>
                  </a:lnTo>
                  <a:lnTo>
                    <a:pt x="4416249" y="1166596"/>
                  </a:lnTo>
                  <a:lnTo>
                    <a:pt x="4409048" y="1134999"/>
                  </a:lnTo>
                  <a:lnTo>
                    <a:pt x="4393046" y="1059903"/>
                  </a:lnTo>
                  <a:lnTo>
                    <a:pt x="4388487" y="1044714"/>
                  </a:lnTo>
                  <a:lnTo>
                    <a:pt x="4386468" y="1035850"/>
                  </a:lnTo>
                  <a:lnTo>
                    <a:pt x="4376765" y="1005624"/>
                  </a:lnTo>
                  <a:lnTo>
                    <a:pt x="4357359" y="940968"/>
                  </a:lnTo>
                  <a:lnTo>
                    <a:pt x="4349689" y="921346"/>
                  </a:lnTo>
                  <a:lnTo>
                    <a:pt x="4346056" y="910069"/>
                  </a:lnTo>
                  <a:lnTo>
                    <a:pt x="4334576" y="882700"/>
                  </a:lnTo>
                  <a:lnTo>
                    <a:pt x="4312706" y="826795"/>
                  </a:lnTo>
                  <a:lnTo>
                    <a:pt x="4301175" y="803186"/>
                  </a:lnTo>
                  <a:lnTo>
                    <a:pt x="4295587" y="789863"/>
                  </a:lnTo>
                  <a:lnTo>
                    <a:pt x="4282975" y="765898"/>
                  </a:lnTo>
                  <a:lnTo>
                    <a:pt x="4259531" y="717854"/>
                  </a:lnTo>
                  <a:lnTo>
                    <a:pt x="4243466" y="690778"/>
                  </a:lnTo>
                  <a:lnTo>
                    <a:pt x="4235592" y="675805"/>
                  </a:lnTo>
                  <a:lnTo>
                    <a:pt x="4222473" y="655421"/>
                  </a:lnTo>
                  <a:lnTo>
                    <a:pt x="4198305" y="614667"/>
                  </a:lnTo>
                  <a:lnTo>
                    <a:pt x="4177019" y="584695"/>
                  </a:lnTo>
                  <a:lnTo>
                    <a:pt x="4166631" y="568528"/>
                  </a:lnTo>
                  <a:lnTo>
                    <a:pt x="4153575" y="551675"/>
                  </a:lnTo>
                  <a:lnTo>
                    <a:pt x="4129471" y="517728"/>
                  </a:lnTo>
                  <a:lnTo>
                    <a:pt x="4102305" y="485470"/>
                  </a:lnTo>
                  <a:lnTo>
                    <a:pt x="4089250" y="468617"/>
                  </a:lnTo>
                  <a:lnTo>
                    <a:pt x="4076753" y="455142"/>
                  </a:lnTo>
                  <a:lnTo>
                    <a:pt x="4053486" y="427507"/>
                  </a:lnTo>
                  <a:lnTo>
                    <a:pt x="4019768" y="393661"/>
                  </a:lnTo>
                  <a:lnTo>
                    <a:pt x="4004020" y="376669"/>
                  </a:lnTo>
                  <a:lnTo>
                    <a:pt x="3992539" y="366331"/>
                  </a:lnTo>
                  <a:lnTo>
                    <a:pt x="3970809" y="344512"/>
                  </a:lnTo>
                  <a:lnTo>
                    <a:pt x="3929788" y="309791"/>
                  </a:lnTo>
                  <a:lnTo>
                    <a:pt x="3911488" y="293293"/>
                  </a:lnTo>
                  <a:lnTo>
                    <a:pt x="3901429" y="285788"/>
                  </a:lnTo>
                  <a:lnTo>
                    <a:pt x="3881897" y="269252"/>
                  </a:lnTo>
                  <a:lnTo>
                    <a:pt x="3832608" y="234340"/>
                  </a:lnTo>
                  <a:lnTo>
                    <a:pt x="3812199" y="219087"/>
                  </a:lnTo>
                  <a:lnTo>
                    <a:pt x="3803944" y="214045"/>
                  </a:lnTo>
                  <a:lnTo>
                    <a:pt x="3787206" y="202196"/>
                  </a:lnTo>
                  <a:lnTo>
                    <a:pt x="3728138" y="167741"/>
                  </a:lnTo>
                  <a:lnTo>
                    <a:pt x="3706713" y="154647"/>
                  </a:lnTo>
                  <a:lnTo>
                    <a:pt x="3700604" y="151676"/>
                  </a:lnTo>
                  <a:lnTo>
                    <a:pt x="3687193" y="143852"/>
                  </a:lnTo>
                  <a:lnTo>
                    <a:pt x="3615324" y="110185"/>
                  </a:lnTo>
                  <a:lnTo>
                    <a:pt x="3595575" y="100571"/>
                  </a:lnTo>
                  <a:lnTo>
                    <a:pt x="3591918" y="99225"/>
                  </a:lnTo>
                  <a:lnTo>
                    <a:pt x="3582304" y="94716"/>
                  </a:lnTo>
                  <a:lnTo>
                    <a:pt x="3479345" y="57480"/>
                  </a:lnTo>
                  <a:lnTo>
                    <a:pt x="3478418" y="57226"/>
                  </a:lnTo>
                  <a:lnTo>
                    <a:pt x="3473008" y="55283"/>
                  </a:lnTo>
                  <a:lnTo>
                    <a:pt x="3428155" y="42334"/>
                  </a:lnTo>
                  <a:lnTo>
                    <a:pt x="3382696" y="31048"/>
                  </a:lnTo>
                  <a:lnTo>
                    <a:pt x="3336661" y="21455"/>
                  </a:lnTo>
                  <a:lnTo>
                    <a:pt x="3290081" y="13589"/>
                  </a:lnTo>
                  <a:lnTo>
                    <a:pt x="3242985" y="7480"/>
                  </a:lnTo>
                  <a:lnTo>
                    <a:pt x="3237765" y="7200"/>
                  </a:lnTo>
                  <a:lnTo>
                    <a:pt x="3233841" y="6591"/>
                  </a:lnTo>
                  <a:lnTo>
                    <a:pt x="3169198" y="3263"/>
                  </a:lnTo>
                  <a:lnTo>
                    <a:pt x="3169198" y="0"/>
                  </a:lnTo>
                  <a:close/>
                </a:path>
              </a:pathLst>
            </a:custGeom>
            <a:solidFill>
              <a:srgbClr val="1D3166">
                <a:alpha val="29019"/>
              </a:srgbClr>
            </a:solidFill>
          </p:spPr>
          <p:txBody>
            <a:bodyPr wrap="square" lIns="0" tIns="0" rIns="0" bIns="0" rtlCol="0"/>
            <a:lstStyle/>
            <a:p>
              <a:endParaRPr/>
            </a:p>
          </p:txBody>
        </p:sp>
      </p:grpSp>
      <p:grpSp>
        <p:nvGrpSpPr>
          <p:cNvPr id="6" name="object 6"/>
          <p:cNvGrpSpPr/>
          <p:nvPr/>
        </p:nvGrpSpPr>
        <p:grpSpPr>
          <a:xfrm>
            <a:off x="2928873" y="0"/>
            <a:ext cx="9263380" cy="6858000"/>
            <a:chOff x="2928873" y="0"/>
            <a:chExt cx="9263380" cy="6858000"/>
          </a:xfrm>
        </p:grpSpPr>
        <p:sp>
          <p:nvSpPr>
            <p:cNvPr id="7" name="object 7"/>
            <p:cNvSpPr/>
            <p:nvPr/>
          </p:nvSpPr>
          <p:spPr>
            <a:xfrm>
              <a:off x="5410555" y="0"/>
              <a:ext cx="6781800" cy="6858000"/>
            </a:xfrm>
            <a:custGeom>
              <a:avLst/>
              <a:gdLst/>
              <a:ahLst/>
              <a:cxnLst/>
              <a:rect l="l" t="t" r="r" b="b"/>
              <a:pathLst>
                <a:path w="6781800" h="6858000">
                  <a:moveTo>
                    <a:pt x="6781444" y="0"/>
                  </a:moveTo>
                  <a:lnTo>
                    <a:pt x="0" y="0"/>
                  </a:lnTo>
                  <a:lnTo>
                    <a:pt x="0" y="3972394"/>
                  </a:lnTo>
                  <a:lnTo>
                    <a:pt x="6705" y="3972394"/>
                  </a:lnTo>
                  <a:lnTo>
                    <a:pt x="13538" y="4118800"/>
                  </a:lnTo>
                  <a:lnTo>
                    <a:pt x="14795" y="4127677"/>
                  </a:lnTo>
                  <a:lnTo>
                    <a:pt x="15379" y="4139514"/>
                  </a:lnTo>
                  <a:lnTo>
                    <a:pt x="21202" y="4192985"/>
                  </a:lnTo>
                  <a:lnTo>
                    <a:pt x="27937" y="4246172"/>
                  </a:lnTo>
                  <a:lnTo>
                    <a:pt x="35575" y="4299067"/>
                  </a:lnTo>
                  <a:lnTo>
                    <a:pt x="44108" y="4351660"/>
                  </a:lnTo>
                  <a:lnTo>
                    <a:pt x="53528" y="4403945"/>
                  </a:lnTo>
                  <a:lnTo>
                    <a:pt x="63828" y="4455913"/>
                  </a:lnTo>
                  <a:lnTo>
                    <a:pt x="74998" y="4507554"/>
                  </a:lnTo>
                  <a:lnTo>
                    <a:pt x="87031" y="4558862"/>
                  </a:lnTo>
                  <a:lnTo>
                    <a:pt x="99918" y="4609827"/>
                  </a:lnTo>
                  <a:lnTo>
                    <a:pt x="113652" y="4660442"/>
                  </a:lnTo>
                  <a:lnTo>
                    <a:pt x="117665" y="4672698"/>
                  </a:lnTo>
                  <a:lnTo>
                    <a:pt x="118160" y="4674806"/>
                  </a:lnTo>
                  <a:lnTo>
                    <a:pt x="125247" y="4695837"/>
                  </a:lnTo>
                  <a:lnTo>
                    <a:pt x="194729" y="4907978"/>
                  </a:lnTo>
                  <a:lnTo>
                    <a:pt x="204000" y="4929746"/>
                  </a:lnTo>
                  <a:lnTo>
                    <a:pt x="206781" y="4938026"/>
                  </a:lnTo>
                  <a:lnTo>
                    <a:pt x="226542" y="4982768"/>
                  </a:lnTo>
                  <a:lnTo>
                    <a:pt x="295757" y="5145506"/>
                  </a:lnTo>
                  <a:lnTo>
                    <a:pt x="311848" y="5175885"/>
                  </a:lnTo>
                  <a:lnTo>
                    <a:pt x="317957" y="5189702"/>
                  </a:lnTo>
                  <a:lnTo>
                    <a:pt x="344881" y="5238242"/>
                  </a:lnTo>
                  <a:lnTo>
                    <a:pt x="415721" y="5372023"/>
                  </a:lnTo>
                  <a:lnTo>
                    <a:pt x="440093" y="5409933"/>
                  </a:lnTo>
                  <a:lnTo>
                    <a:pt x="450443" y="5428602"/>
                  </a:lnTo>
                  <a:lnTo>
                    <a:pt x="481812" y="5474830"/>
                  </a:lnTo>
                  <a:lnTo>
                    <a:pt x="553580" y="5586476"/>
                  </a:lnTo>
                  <a:lnTo>
                    <a:pt x="587578" y="5630705"/>
                  </a:lnTo>
                  <a:lnTo>
                    <a:pt x="603021" y="5653468"/>
                  </a:lnTo>
                  <a:lnTo>
                    <a:pt x="636930" y="5694923"/>
                  </a:lnTo>
                  <a:lnTo>
                    <a:pt x="708342" y="5787828"/>
                  </a:lnTo>
                  <a:lnTo>
                    <a:pt x="753186" y="5837039"/>
                  </a:lnTo>
                  <a:lnTo>
                    <a:pt x="774458" y="5863041"/>
                  </a:lnTo>
                  <a:lnTo>
                    <a:pt x="809383" y="5898706"/>
                  </a:lnTo>
                  <a:lnTo>
                    <a:pt x="878966" y="5975061"/>
                  </a:lnTo>
                  <a:lnTo>
                    <a:pt x="935786" y="6027767"/>
                  </a:lnTo>
                  <a:lnTo>
                    <a:pt x="963498" y="6056069"/>
                  </a:lnTo>
                  <a:lnTo>
                    <a:pt x="998156" y="6085629"/>
                  </a:lnTo>
                  <a:lnTo>
                    <a:pt x="1064463" y="6147142"/>
                  </a:lnTo>
                  <a:lnTo>
                    <a:pt x="1134262" y="6201735"/>
                  </a:lnTo>
                  <a:lnTo>
                    <a:pt x="1168933" y="6231299"/>
                  </a:lnTo>
                  <a:lnTo>
                    <a:pt x="1202156" y="6254828"/>
                  </a:lnTo>
                  <a:lnTo>
                    <a:pt x="1263802" y="6303032"/>
                  </a:lnTo>
                  <a:lnTo>
                    <a:pt x="1347571" y="6357795"/>
                  </a:lnTo>
                  <a:lnTo>
                    <a:pt x="1389506" y="6387480"/>
                  </a:lnTo>
                  <a:lnTo>
                    <a:pt x="1420279" y="6405317"/>
                  </a:lnTo>
                  <a:lnTo>
                    <a:pt x="1475955" y="6441705"/>
                  </a:lnTo>
                  <a:lnTo>
                    <a:pt x="1574723" y="6494809"/>
                  </a:lnTo>
                  <a:lnTo>
                    <a:pt x="1623987" y="6523356"/>
                  </a:lnTo>
                  <a:lnTo>
                    <a:pt x="1651393" y="6536033"/>
                  </a:lnTo>
                  <a:lnTo>
                    <a:pt x="1699920" y="6562125"/>
                  </a:lnTo>
                  <a:lnTo>
                    <a:pt x="1814880" y="6611650"/>
                  </a:lnTo>
                  <a:lnTo>
                    <a:pt x="1871154" y="6637675"/>
                  </a:lnTo>
                  <a:lnTo>
                    <a:pt x="1894357" y="6645883"/>
                  </a:lnTo>
                  <a:lnTo>
                    <a:pt x="1934692" y="6663262"/>
                  </a:lnTo>
                  <a:lnTo>
                    <a:pt x="2067623" y="6707197"/>
                  </a:lnTo>
                  <a:lnTo>
                    <a:pt x="2129764" y="6729186"/>
                  </a:lnTo>
                  <a:lnTo>
                    <a:pt x="2147989" y="6733759"/>
                  </a:lnTo>
                  <a:lnTo>
                    <a:pt x="2179231" y="6744083"/>
                  </a:lnTo>
                  <a:lnTo>
                    <a:pt x="2333625" y="6780336"/>
                  </a:lnTo>
                  <a:lnTo>
                    <a:pt x="2398585" y="6796632"/>
                  </a:lnTo>
                  <a:lnTo>
                    <a:pt x="2411158" y="6798540"/>
                  </a:lnTo>
                  <a:lnTo>
                    <a:pt x="2432519" y="6803557"/>
                  </a:lnTo>
                  <a:lnTo>
                    <a:pt x="2618270" y="6829950"/>
                  </a:lnTo>
                  <a:lnTo>
                    <a:pt x="2676372" y="6838762"/>
                  </a:lnTo>
                  <a:lnTo>
                    <a:pt x="2682481" y="6839075"/>
                  </a:lnTo>
                  <a:lnTo>
                    <a:pt x="2693568" y="6840650"/>
                  </a:lnTo>
                  <a:lnTo>
                    <a:pt x="2822384" y="6846840"/>
                  </a:lnTo>
                  <a:lnTo>
                    <a:pt x="2822384" y="6854386"/>
                  </a:lnTo>
                  <a:lnTo>
                    <a:pt x="2980283" y="6854386"/>
                  </a:lnTo>
                  <a:lnTo>
                    <a:pt x="2980283" y="6857999"/>
                  </a:lnTo>
                  <a:lnTo>
                    <a:pt x="6781444" y="6857999"/>
                  </a:lnTo>
                  <a:lnTo>
                    <a:pt x="6781444" y="0"/>
                  </a:lnTo>
                  <a:close/>
                </a:path>
              </a:pathLst>
            </a:custGeom>
            <a:solidFill>
              <a:srgbClr val="1D3166"/>
            </a:solidFill>
          </p:spPr>
          <p:txBody>
            <a:bodyPr wrap="square" lIns="0" tIns="0" rIns="0" bIns="0" rtlCol="0"/>
            <a:lstStyle/>
            <a:p>
              <a:endParaRPr/>
            </a:p>
          </p:txBody>
        </p:sp>
        <p:sp>
          <p:nvSpPr>
            <p:cNvPr id="8" name="object 8"/>
            <p:cNvSpPr/>
            <p:nvPr/>
          </p:nvSpPr>
          <p:spPr>
            <a:xfrm>
              <a:off x="2928873" y="3900017"/>
              <a:ext cx="3886835" cy="1723389"/>
            </a:xfrm>
            <a:custGeom>
              <a:avLst/>
              <a:gdLst/>
              <a:ahLst/>
              <a:cxnLst/>
              <a:rect l="l" t="t" r="r" b="b"/>
              <a:pathLst>
                <a:path w="3886834" h="1723389">
                  <a:moveTo>
                    <a:pt x="3055886" y="0"/>
                  </a:moveTo>
                  <a:lnTo>
                    <a:pt x="0" y="0"/>
                  </a:lnTo>
                  <a:lnTo>
                    <a:pt x="0" y="1722869"/>
                  </a:lnTo>
                  <a:lnTo>
                    <a:pt x="3099879" y="1722869"/>
                  </a:lnTo>
                  <a:lnTo>
                    <a:pt x="3099879" y="1721976"/>
                  </a:lnTo>
                  <a:lnTo>
                    <a:pt x="3886263" y="1721976"/>
                  </a:lnTo>
                  <a:lnTo>
                    <a:pt x="3886263" y="720255"/>
                  </a:lnTo>
                  <a:lnTo>
                    <a:pt x="3884396" y="720255"/>
                  </a:lnTo>
                  <a:lnTo>
                    <a:pt x="3882491" y="683717"/>
                  </a:lnTo>
                  <a:lnTo>
                    <a:pt x="3882135" y="681494"/>
                  </a:lnTo>
                  <a:lnTo>
                    <a:pt x="3881983" y="678548"/>
                  </a:lnTo>
                  <a:lnTo>
                    <a:pt x="3877448" y="645310"/>
                  </a:lnTo>
                  <a:lnTo>
                    <a:pt x="3863724" y="580264"/>
                  </a:lnTo>
                  <a:lnTo>
                    <a:pt x="3832009" y="486740"/>
                  </a:lnTo>
                  <a:lnTo>
                    <a:pt x="3829418" y="481304"/>
                  </a:lnTo>
                  <a:lnTo>
                    <a:pt x="3828643" y="479234"/>
                  </a:lnTo>
                  <a:lnTo>
                    <a:pt x="3823144" y="468071"/>
                  </a:lnTo>
                  <a:lnTo>
                    <a:pt x="3803853" y="427443"/>
                  </a:lnTo>
                  <a:lnTo>
                    <a:pt x="3799370" y="419862"/>
                  </a:lnTo>
                  <a:lnTo>
                    <a:pt x="3797668" y="416407"/>
                  </a:lnTo>
                  <a:lnTo>
                    <a:pt x="3790175" y="404291"/>
                  </a:lnTo>
                  <a:lnTo>
                    <a:pt x="3770439" y="370903"/>
                  </a:lnTo>
                  <a:lnTo>
                    <a:pt x="3763645" y="361442"/>
                  </a:lnTo>
                  <a:lnTo>
                    <a:pt x="3760762" y="356781"/>
                  </a:lnTo>
                  <a:lnTo>
                    <a:pt x="3752024" y="345249"/>
                  </a:lnTo>
                  <a:lnTo>
                    <a:pt x="3732022" y="317385"/>
                  </a:lnTo>
                  <a:lnTo>
                    <a:pt x="3722547" y="306336"/>
                  </a:lnTo>
                  <a:lnTo>
                    <a:pt x="3718242" y="300659"/>
                  </a:lnTo>
                  <a:lnTo>
                    <a:pt x="3708793" y="290309"/>
                  </a:lnTo>
                  <a:lnTo>
                    <a:pt x="3688905" y="267119"/>
                  </a:lnTo>
                  <a:lnTo>
                    <a:pt x="3676408" y="254838"/>
                  </a:lnTo>
                  <a:lnTo>
                    <a:pt x="3670477" y="248348"/>
                  </a:lnTo>
                  <a:lnTo>
                    <a:pt x="3660749" y="239445"/>
                  </a:lnTo>
                  <a:lnTo>
                    <a:pt x="3641356" y="220383"/>
                  </a:lnTo>
                  <a:lnTo>
                    <a:pt x="3625532" y="207225"/>
                  </a:lnTo>
                  <a:lnTo>
                    <a:pt x="3617810" y="200164"/>
                  </a:lnTo>
                  <a:lnTo>
                    <a:pt x="3608158" y="192786"/>
                  </a:lnTo>
                  <a:lnTo>
                    <a:pt x="3589680" y="177431"/>
                  </a:lnTo>
                  <a:lnTo>
                    <a:pt x="3570236" y="163804"/>
                  </a:lnTo>
                  <a:lnTo>
                    <a:pt x="3560572" y="156425"/>
                  </a:lnTo>
                  <a:lnTo>
                    <a:pt x="3551313" y="150558"/>
                  </a:lnTo>
                  <a:lnTo>
                    <a:pt x="3534143" y="138518"/>
                  </a:lnTo>
                  <a:lnTo>
                    <a:pt x="3510800" y="124853"/>
                  </a:lnTo>
                  <a:lnTo>
                    <a:pt x="3499116" y="117449"/>
                  </a:lnTo>
                  <a:lnTo>
                    <a:pt x="3490544" y="112991"/>
                  </a:lnTo>
                  <a:lnTo>
                    <a:pt x="3475024" y="103911"/>
                  </a:lnTo>
                  <a:lnTo>
                    <a:pt x="3447516" y="90652"/>
                  </a:lnTo>
                  <a:lnTo>
                    <a:pt x="3433787" y="83527"/>
                  </a:lnTo>
                  <a:lnTo>
                    <a:pt x="3426142" y="80365"/>
                  </a:lnTo>
                  <a:lnTo>
                    <a:pt x="3412629" y="73850"/>
                  </a:lnTo>
                  <a:lnTo>
                    <a:pt x="3380600" y="61493"/>
                  </a:lnTo>
                  <a:lnTo>
                    <a:pt x="3364915" y="54991"/>
                  </a:lnTo>
                  <a:lnTo>
                    <a:pt x="3358464" y="52946"/>
                  </a:lnTo>
                  <a:lnTo>
                    <a:pt x="3347212" y="48615"/>
                  </a:lnTo>
                  <a:lnTo>
                    <a:pt x="3310178" y="37642"/>
                  </a:lnTo>
                  <a:lnTo>
                    <a:pt x="3292868" y="32156"/>
                  </a:lnTo>
                  <a:lnTo>
                    <a:pt x="3287788" y="31013"/>
                  </a:lnTo>
                  <a:lnTo>
                    <a:pt x="3279089" y="28435"/>
                  </a:lnTo>
                  <a:lnTo>
                    <a:pt x="3236061" y="19392"/>
                  </a:lnTo>
                  <a:lnTo>
                    <a:pt x="3217964" y="15316"/>
                  </a:lnTo>
                  <a:lnTo>
                    <a:pt x="3214458" y="14846"/>
                  </a:lnTo>
                  <a:lnTo>
                    <a:pt x="3208515" y="13589"/>
                  </a:lnTo>
                  <a:lnTo>
                    <a:pt x="3140570" y="4800"/>
                  </a:lnTo>
                  <a:lnTo>
                    <a:pt x="3135782" y="4330"/>
                  </a:lnTo>
                  <a:lnTo>
                    <a:pt x="3099879" y="2794"/>
                  </a:lnTo>
                  <a:lnTo>
                    <a:pt x="3099879" y="901"/>
                  </a:lnTo>
                  <a:lnTo>
                    <a:pt x="3055886" y="901"/>
                  </a:lnTo>
                  <a:lnTo>
                    <a:pt x="3055886" y="0"/>
                  </a:lnTo>
                  <a:close/>
                </a:path>
              </a:pathLst>
            </a:custGeom>
            <a:solidFill>
              <a:srgbClr val="F2F2F2"/>
            </a:solidFill>
          </p:spPr>
          <p:txBody>
            <a:bodyPr wrap="square" lIns="0" tIns="0" rIns="0" bIns="0" rtlCol="0"/>
            <a:lstStyle/>
            <a:p>
              <a:endParaRPr/>
            </a:p>
          </p:txBody>
        </p:sp>
        <p:sp>
          <p:nvSpPr>
            <p:cNvPr id="9" name="object 9"/>
            <p:cNvSpPr/>
            <p:nvPr/>
          </p:nvSpPr>
          <p:spPr>
            <a:xfrm>
              <a:off x="9246311" y="3243516"/>
              <a:ext cx="2387600" cy="3035935"/>
            </a:xfrm>
            <a:custGeom>
              <a:avLst/>
              <a:gdLst/>
              <a:ahLst/>
              <a:cxnLst/>
              <a:rect l="l" t="t" r="r" b="b"/>
              <a:pathLst>
                <a:path w="2387600" h="3035935">
                  <a:moveTo>
                    <a:pt x="768261" y="361391"/>
                  </a:moveTo>
                  <a:lnTo>
                    <a:pt x="767359" y="361391"/>
                  </a:lnTo>
                  <a:lnTo>
                    <a:pt x="766279" y="340423"/>
                  </a:lnTo>
                  <a:lnTo>
                    <a:pt x="758418" y="293560"/>
                  </a:lnTo>
                  <a:lnTo>
                    <a:pt x="744943" y="248818"/>
                  </a:lnTo>
                  <a:lnTo>
                    <a:pt x="726236" y="206565"/>
                  </a:lnTo>
                  <a:lnTo>
                    <a:pt x="702652" y="167182"/>
                  </a:lnTo>
                  <a:lnTo>
                    <a:pt x="674585" y="131051"/>
                  </a:lnTo>
                  <a:lnTo>
                    <a:pt x="642404" y="98513"/>
                  </a:lnTo>
                  <a:lnTo>
                    <a:pt x="606488" y="69964"/>
                  </a:lnTo>
                  <a:lnTo>
                    <a:pt x="567220" y="45770"/>
                  </a:lnTo>
                  <a:lnTo>
                    <a:pt x="524979" y="26314"/>
                  </a:lnTo>
                  <a:lnTo>
                    <a:pt x="480123" y="11950"/>
                  </a:lnTo>
                  <a:lnTo>
                    <a:pt x="433057" y="3048"/>
                  </a:lnTo>
                  <a:lnTo>
                    <a:pt x="384136" y="0"/>
                  </a:lnTo>
                  <a:lnTo>
                    <a:pt x="335940" y="2959"/>
                  </a:lnTo>
                  <a:lnTo>
                    <a:pt x="289547" y="11582"/>
                  </a:lnTo>
                  <a:lnTo>
                    <a:pt x="245287" y="25527"/>
                  </a:lnTo>
                  <a:lnTo>
                    <a:pt x="203542" y="44437"/>
                  </a:lnTo>
                  <a:lnTo>
                    <a:pt x="164668" y="67945"/>
                  </a:lnTo>
                  <a:lnTo>
                    <a:pt x="129006" y="95707"/>
                  </a:lnTo>
                  <a:lnTo>
                    <a:pt x="96939" y="127355"/>
                  </a:lnTo>
                  <a:lnTo>
                    <a:pt x="68821" y="162560"/>
                  </a:lnTo>
                  <a:lnTo>
                    <a:pt x="44996" y="200939"/>
                  </a:lnTo>
                  <a:lnTo>
                    <a:pt x="25844" y="242150"/>
                  </a:lnTo>
                  <a:lnTo>
                    <a:pt x="11722" y="285826"/>
                  </a:lnTo>
                  <a:lnTo>
                    <a:pt x="2984" y="331635"/>
                  </a:lnTo>
                  <a:lnTo>
                    <a:pt x="0" y="379196"/>
                  </a:lnTo>
                  <a:lnTo>
                    <a:pt x="3086" y="427494"/>
                  </a:lnTo>
                  <a:lnTo>
                    <a:pt x="12090" y="473964"/>
                  </a:lnTo>
                  <a:lnTo>
                    <a:pt x="26644" y="518236"/>
                  </a:lnTo>
                  <a:lnTo>
                    <a:pt x="46355" y="559943"/>
                  </a:lnTo>
                  <a:lnTo>
                    <a:pt x="70866" y="598703"/>
                  </a:lnTo>
                  <a:lnTo>
                    <a:pt x="99783" y="634161"/>
                  </a:lnTo>
                  <a:lnTo>
                    <a:pt x="132740" y="665924"/>
                  </a:lnTo>
                  <a:lnTo>
                    <a:pt x="169354" y="693635"/>
                  </a:lnTo>
                  <a:lnTo>
                    <a:pt x="209245" y="716902"/>
                  </a:lnTo>
                  <a:lnTo>
                    <a:pt x="252044" y="735380"/>
                  </a:lnTo>
                  <a:lnTo>
                    <a:pt x="297370" y="748677"/>
                  </a:lnTo>
                  <a:lnTo>
                    <a:pt x="344855" y="756424"/>
                  </a:lnTo>
                  <a:lnTo>
                    <a:pt x="378980" y="758126"/>
                  </a:lnTo>
                  <a:lnTo>
                    <a:pt x="378980" y="758393"/>
                  </a:lnTo>
                  <a:lnTo>
                    <a:pt x="768261" y="758393"/>
                  </a:lnTo>
                  <a:lnTo>
                    <a:pt x="768261" y="361391"/>
                  </a:lnTo>
                  <a:close/>
                </a:path>
                <a:path w="2387600" h="3035935">
                  <a:moveTo>
                    <a:pt x="2387257" y="508584"/>
                  </a:moveTo>
                  <a:lnTo>
                    <a:pt x="2386698" y="508584"/>
                  </a:lnTo>
                  <a:lnTo>
                    <a:pt x="2386698" y="483184"/>
                  </a:lnTo>
                  <a:lnTo>
                    <a:pt x="2385504" y="483184"/>
                  </a:lnTo>
                  <a:lnTo>
                    <a:pt x="2384526" y="457784"/>
                  </a:lnTo>
                  <a:lnTo>
                    <a:pt x="2384272" y="445084"/>
                  </a:lnTo>
                  <a:lnTo>
                    <a:pt x="2382837" y="432384"/>
                  </a:lnTo>
                  <a:lnTo>
                    <a:pt x="2378672" y="406984"/>
                  </a:lnTo>
                  <a:lnTo>
                    <a:pt x="2377884" y="394284"/>
                  </a:lnTo>
                  <a:lnTo>
                    <a:pt x="2377579" y="394284"/>
                  </a:lnTo>
                  <a:lnTo>
                    <a:pt x="2375128" y="381584"/>
                  </a:lnTo>
                  <a:lnTo>
                    <a:pt x="2374379" y="381584"/>
                  </a:lnTo>
                  <a:lnTo>
                    <a:pt x="2368537" y="356184"/>
                  </a:lnTo>
                  <a:lnTo>
                    <a:pt x="2366911" y="356184"/>
                  </a:lnTo>
                  <a:lnTo>
                    <a:pt x="2366187" y="343484"/>
                  </a:lnTo>
                  <a:lnTo>
                    <a:pt x="2362720" y="343484"/>
                  </a:lnTo>
                  <a:lnTo>
                    <a:pt x="2355799" y="318084"/>
                  </a:lnTo>
                  <a:lnTo>
                    <a:pt x="2353056" y="305384"/>
                  </a:lnTo>
                  <a:lnTo>
                    <a:pt x="2351760" y="305384"/>
                  </a:lnTo>
                  <a:lnTo>
                    <a:pt x="2347658" y="292684"/>
                  </a:lnTo>
                  <a:lnTo>
                    <a:pt x="2339848" y="279984"/>
                  </a:lnTo>
                  <a:lnTo>
                    <a:pt x="2335733" y="267284"/>
                  </a:lnTo>
                  <a:lnTo>
                    <a:pt x="2333726" y="267284"/>
                  </a:lnTo>
                  <a:lnTo>
                    <a:pt x="2329230" y="254584"/>
                  </a:lnTo>
                  <a:lnTo>
                    <a:pt x="2320848" y="241884"/>
                  </a:lnTo>
                  <a:lnTo>
                    <a:pt x="2315108" y="229184"/>
                  </a:lnTo>
                  <a:lnTo>
                    <a:pt x="2307615" y="229184"/>
                  </a:lnTo>
                  <a:lnTo>
                    <a:pt x="2298979" y="203784"/>
                  </a:lnTo>
                  <a:lnTo>
                    <a:pt x="2291384" y="203784"/>
                  </a:lnTo>
                  <a:lnTo>
                    <a:pt x="2287663" y="191084"/>
                  </a:lnTo>
                  <a:lnTo>
                    <a:pt x="2283002" y="191084"/>
                  </a:lnTo>
                  <a:lnTo>
                    <a:pt x="2274392" y="178384"/>
                  </a:lnTo>
                  <a:lnTo>
                    <a:pt x="2264702" y="165684"/>
                  </a:lnTo>
                  <a:lnTo>
                    <a:pt x="2260028" y="165684"/>
                  </a:lnTo>
                  <a:lnTo>
                    <a:pt x="2255570" y="152984"/>
                  </a:lnTo>
                  <a:lnTo>
                    <a:pt x="2247265" y="152984"/>
                  </a:lnTo>
                  <a:lnTo>
                    <a:pt x="2235212" y="140284"/>
                  </a:lnTo>
                  <a:lnTo>
                    <a:pt x="2229586" y="127584"/>
                  </a:lnTo>
                  <a:lnTo>
                    <a:pt x="2225484" y="127584"/>
                  </a:lnTo>
                  <a:lnTo>
                    <a:pt x="2217724" y="114884"/>
                  </a:lnTo>
                  <a:lnTo>
                    <a:pt x="2203081" y="114884"/>
                  </a:lnTo>
                  <a:lnTo>
                    <a:pt x="2196541" y="102184"/>
                  </a:lnTo>
                  <a:lnTo>
                    <a:pt x="2192947" y="102184"/>
                  </a:lnTo>
                  <a:lnTo>
                    <a:pt x="2185974" y="89484"/>
                  </a:lnTo>
                  <a:lnTo>
                    <a:pt x="2168360" y="89484"/>
                  </a:lnTo>
                  <a:lnTo>
                    <a:pt x="2161070" y="76784"/>
                  </a:lnTo>
                  <a:lnTo>
                    <a:pt x="2152154" y="76784"/>
                  </a:lnTo>
                  <a:lnTo>
                    <a:pt x="2131047" y="64084"/>
                  </a:lnTo>
                  <a:lnTo>
                    <a:pt x="2123402" y="51384"/>
                  </a:lnTo>
                  <a:lnTo>
                    <a:pt x="2116429" y="51384"/>
                  </a:lnTo>
                  <a:lnTo>
                    <a:pt x="2090762" y="38684"/>
                  </a:lnTo>
                  <a:lnTo>
                    <a:pt x="2078964" y="38684"/>
                  </a:lnTo>
                  <a:lnTo>
                    <a:pt x="2045512" y="25984"/>
                  </a:lnTo>
                  <a:lnTo>
                    <a:pt x="2039924" y="25984"/>
                  </a:lnTo>
                  <a:lnTo>
                    <a:pt x="2019858" y="13284"/>
                  </a:lnTo>
                  <a:lnTo>
                    <a:pt x="1931416" y="13284"/>
                  </a:lnTo>
                  <a:lnTo>
                    <a:pt x="1931416" y="584"/>
                  </a:lnTo>
                  <a:lnTo>
                    <a:pt x="1058278" y="584"/>
                  </a:lnTo>
                  <a:lnTo>
                    <a:pt x="1058278" y="381584"/>
                  </a:lnTo>
                  <a:lnTo>
                    <a:pt x="1059027" y="381584"/>
                  </a:lnTo>
                  <a:lnTo>
                    <a:pt x="1059027" y="483184"/>
                  </a:lnTo>
                  <a:lnTo>
                    <a:pt x="1058456" y="483184"/>
                  </a:lnTo>
                  <a:lnTo>
                    <a:pt x="1058456" y="940384"/>
                  </a:lnTo>
                  <a:lnTo>
                    <a:pt x="1059027" y="940384"/>
                  </a:lnTo>
                  <a:lnTo>
                    <a:pt x="1059027" y="965784"/>
                  </a:lnTo>
                  <a:lnTo>
                    <a:pt x="1060221" y="965784"/>
                  </a:lnTo>
                  <a:lnTo>
                    <a:pt x="1061199" y="991184"/>
                  </a:lnTo>
                  <a:lnTo>
                    <a:pt x="1061491" y="991184"/>
                  </a:lnTo>
                  <a:lnTo>
                    <a:pt x="1062888" y="1003884"/>
                  </a:lnTo>
                  <a:lnTo>
                    <a:pt x="1063891" y="1003884"/>
                  </a:lnTo>
                  <a:lnTo>
                    <a:pt x="1063891" y="1016584"/>
                  </a:lnTo>
                  <a:lnTo>
                    <a:pt x="1065085" y="1016584"/>
                  </a:lnTo>
                  <a:lnTo>
                    <a:pt x="1066063" y="1041984"/>
                  </a:lnTo>
                  <a:lnTo>
                    <a:pt x="1066355" y="1041984"/>
                  </a:lnTo>
                  <a:lnTo>
                    <a:pt x="1067752" y="1054684"/>
                  </a:lnTo>
                  <a:lnTo>
                    <a:pt x="1071918" y="1080084"/>
                  </a:lnTo>
                  <a:lnTo>
                    <a:pt x="1073010" y="1080084"/>
                  </a:lnTo>
                  <a:lnTo>
                    <a:pt x="1075575" y="1092784"/>
                  </a:lnTo>
                  <a:lnTo>
                    <a:pt x="1081290" y="1118184"/>
                  </a:lnTo>
                  <a:lnTo>
                    <a:pt x="1082916" y="1118184"/>
                  </a:lnTo>
                  <a:lnTo>
                    <a:pt x="1083640" y="1130884"/>
                  </a:lnTo>
                  <a:lnTo>
                    <a:pt x="1087107" y="1130884"/>
                  </a:lnTo>
                  <a:lnTo>
                    <a:pt x="1094041" y="1156284"/>
                  </a:lnTo>
                  <a:lnTo>
                    <a:pt x="1096784" y="1168984"/>
                  </a:lnTo>
                  <a:lnTo>
                    <a:pt x="1102182" y="1168984"/>
                  </a:lnTo>
                  <a:lnTo>
                    <a:pt x="1109992" y="1194384"/>
                  </a:lnTo>
                  <a:lnTo>
                    <a:pt x="1114107" y="1194384"/>
                  </a:lnTo>
                  <a:lnTo>
                    <a:pt x="1116101" y="1207084"/>
                  </a:lnTo>
                  <a:lnTo>
                    <a:pt x="1120609" y="1207084"/>
                  </a:lnTo>
                  <a:lnTo>
                    <a:pt x="1128979" y="1232484"/>
                  </a:lnTo>
                  <a:lnTo>
                    <a:pt x="1134719" y="1232484"/>
                  </a:lnTo>
                  <a:lnTo>
                    <a:pt x="1137539" y="1245184"/>
                  </a:lnTo>
                  <a:lnTo>
                    <a:pt x="1142212" y="1245184"/>
                  </a:lnTo>
                  <a:lnTo>
                    <a:pt x="1150848" y="1257884"/>
                  </a:lnTo>
                  <a:lnTo>
                    <a:pt x="1158455" y="1270584"/>
                  </a:lnTo>
                  <a:lnTo>
                    <a:pt x="1162164" y="1270584"/>
                  </a:lnTo>
                  <a:lnTo>
                    <a:pt x="1166825" y="1283284"/>
                  </a:lnTo>
                  <a:lnTo>
                    <a:pt x="1175435" y="1295984"/>
                  </a:lnTo>
                  <a:lnTo>
                    <a:pt x="1185138" y="1295984"/>
                  </a:lnTo>
                  <a:lnTo>
                    <a:pt x="1189799" y="1308684"/>
                  </a:lnTo>
                  <a:lnTo>
                    <a:pt x="1194269" y="1308684"/>
                  </a:lnTo>
                  <a:lnTo>
                    <a:pt x="1202575" y="1321384"/>
                  </a:lnTo>
                  <a:lnTo>
                    <a:pt x="1214615" y="1334084"/>
                  </a:lnTo>
                  <a:lnTo>
                    <a:pt x="1224343" y="1334084"/>
                  </a:lnTo>
                  <a:lnTo>
                    <a:pt x="1232103" y="1346784"/>
                  </a:lnTo>
                  <a:lnTo>
                    <a:pt x="1246759" y="1359484"/>
                  </a:lnTo>
                  <a:lnTo>
                    <a:pt x="1256893" y="1359484"/>
                  </a:lnTo>
                  <a:lnTo>
                    <a:pt x="1263865" y="1372184"/>
                  </a:lnTo>
                  <a:lnTo>
                    <a:pt x="1281468" y="1384884"/>
                  </a:lnTo>
                  <a:lnTo>
                    <a:pt x="1297686" y="1384884"/>
                  </a:lnTo>
                  <a:lnTo>
                    <a:pt x="1318780" y="1397584"/>
                  </a:lnTo>
                  <a:lnTo>
                    <a:pt x="1326438" y="1410284"/>
                  </a:lnTo>
                  <a:lnTo>
                    <a:pt x="1333411" y="1410284"/>
                  </a:lnTo>
                  <a:lnTo>
                    <a:pt x="1359077" y="1422984"/>
                  </a:lnTo>
                  <a:lnTo>
                    <a:pt x="1370876" y="1422984"/>
                  </a:lnTo>
                  <a:lnTo>
                    <a:pt x="1404327" y="1435684"/>
                  </a:lnTo>
                  <a:lnTo>
                    <a:pt x="1429969" y="1435684"/>
                  </a:lnTo>
                  <a:lnTo>
                    <a:pt x="1450352" y="1448384"/>
                  </a:lnTo>
                  <a:lnTo>
                    <a:pt x="579945" y="1448384"/>
                  </a:lnTo>
                  <a:lnTo>
                    <a:pt x="579945" y="1867484"/>
                  </a:lnTo>
                  <a:lnTo>
                    <a:pt x="580771" y="1867484"/>
                  </a:lnTo>
                  <a:lnTo>
                    <a:pt x="580771" y="1969084"/>
                  </a:lnTo>
                  <a:lnTo>
                    <a:pt x="580148" y="1969084"/>
                  </a:lnTo>
                  <a:lnTo>
                    <a:pt x="580148" y="2489784"/>
                  </a:lnTo>
                  <a:lnTo>
                    <a:pt x="580771" y="2489784"/>
                  </a:lnTo>
                  <a:lnTo>
                    <a:pt x="580771" y="2515184"/>
                  </a:lnTo>
                  <a:lnTo>
                    <a:pt x="582079" y="2515184"/>
                  </a:lnTo>
                  <a:lnTo>
                    <a:pt x="583158" y="2527884"/>
                  </a:lnTo>
                  <a:lnTo>
                    <a:pt x="583425" y="2540584"/>
                  </a:lnTo>
                  <a:lnTo>
                    <a:pt x="585012" y="2540584"/>
                  </a:lnTo>
                  <a:lnTo>
                    <a:pt x="586117" y="2553284"/>
                  </a:lnTo>
                  <a:lnTo>
                    <a:pt x="586117" y="2565984"/>
                  </a:lnTo>
                  <a:lnTo>
                    <a:pt x="587425" y="2565984"/>
                  </a:lnTo>
                  <a:lnTo>
                    <a:pt x="588505" y="2591384"/>
                  </a:lnTo>
                  <a:lnTo>
                    <a:pt x="588835" y="2591384"/>
                  </a:lnTo>
                  <a:lnTo>
                    <a:pt x="590359" y="2604084"/>
                  </a:lnTo>
                  <a:lnTo>
                    <a:pt x="594931" y="2629484"/>
                  </a:lnTo>
                  <a:lnTo>
                    <a:pt x="595807" y="2642184"/>
                  </a:lnTo>
                  <a:lnTo>
                    <a:pt x="596138" y="2642184"/>
                  </a:lnTo>
                  <a:lnTo>
                    <a:pt x="598957" y="2654884"/>
                  </a:lnTo>
                  <a:lnTo>
                    <a:pt x="605243" y="2680284"/>
                  </a:lnTo>
                  <a:lnTo>
                    <a:pt x="607822" y="2680284"/>
                  </a:lnTo>
                  <a:lnTo>
                    <a:pt x="619252" y="2718384"/>
                  </a:lnTo>
                  <a:lnTo>
                    <a:pt x="622261" y="2718384"/>
                  </a:lnTo>
                  <a:lnTo>
                    <a:pt x="623684" y="2731084"/>
                  </a:lnTo>
                  <a:lnTo>
                    <a:pt x="628205" y="2731084"/>
                  </a:lnTo>
                  <a:lnTo>
                    <a:pt x="636790" y="2756484"/>
                  </a:lnTo>
                  <a:lnTo>
                    <a:pt x="641311" y="2769184"/>
                  </a:lnTo>
                  <a:lnTo>
                    <a:pt x="643509" y="2769184"/>
                  </a:lnTo>
                  <a:lnTo>
                    <a:pt x="648449" y="2781884"/>
                  </a:lnTo>
                  <a:lnTo>
                    <a:pt x="657656" y="2794584"/>
                  </a:lnTo>
                  <a:lnTo>
                    <a:pt x="663968" y="2807284"/>
                  </a:lnTo>
                  <a:lnTo>
                    <a:pt x="667054" y="2807284"/>
                  </a:lnTo>
                  <a:lnTo>
                    <a:pt x="672211" y="2819984"/>
                  </a:lnTo>
                  <a:lnTo>
                    <a:pt x="681697" y="2832684"/>
                  </a:lnTo>
                  <a:lnTo>
                    <a:pt x="690054" y="2845384"/>
                  </a:lnTo>
                  <a:lnTo>
                    <a:pt x="699262" y="2845384"/>
                  </a:lnTo>
                  <a:lnTo>
                    <a:pt x="708723" y="2858084"/>
                  </a:lnTo>
                  <a:lnTo>
                    <a:pt x="719391" y="2870784"/>
                  </a:lnTo>
                  <a:lnTo>
                    <a:pt x="724509" y="2883484"/>
                  </a:lnTo>
                  <a:lnTo>
                    <a:pt x="729411" y="2883484"/>
                  </a:lnTo>
                  <a:lnTo>
                    <a:pt x="738555" y="2896184"/>
                  </a:lnTo>
                  <a:lnTo>
                    <a:pt x="751789" y="2908884"/>
                  </a:lnTo>
                  <a:lnTo>
                    <a:pt x="757974" y="2908884"/>
                  </a:lnTo>
                  <a:lnTo>
                    <a:pt x="762482" y="2921584"/>
                  </a:lnTo>
                  <a:lnTo>
                    <a:pt x="771004" y="2921584"/>
                  </a:lnTo>
                  <a:lnTo>
                    <a:pt x="787120" y="2934284"/>
                  </a:lnTo>
                  <a:lnTo>
                    <a:pt x="794296" y="2946984"/>
                  </a:lnTo>
                  <a:lnTo>
                    <a:pt x="805916" y="2946984"/>
                  </a:lnTo>
                  <a:lnTo>
                    <a:pt x="825271" y="2959684"/>
                  </a:lnTo>
                  <a:lnTo>
                    <a:pt x="833285" y="2972384"/>
                  </a:lnTo>
                  <a:lnTo>
                    <a:pt x="843089" y="2972384"/>
                  </a:lnTo>
                  <a:lnTo>
                    <a:pt x="866279" y="2985084"/>
                  </a:lnTo>
                  <a:lnTo>
                    <a:pt x="877087" y="2985084"/>
                  </a:lnTo>
                  <a:lnTo>
                    <a:pt x="882357" y="2997784"/>
                  </a:lnTo>
                  <a:lnTo>
                    <a:pt x="910564" y="3010484"/>
                  </a:lnTo>
                  <a:lnTo>
                    <a:pt x="923531" y="3010484"/>
                  </a:lnTo>
                  <a:lnTo>
                    <a:pt x="960310" y="3023184"/>
                  </a:lnTo>
                  <a:lnTo>
                    <a:pt x="988491" y="3023184"/>
                  </a:lnTo>
                  <a:lnTo>
                    <a:pt x="1010907" y="3035884"/>
                  </a:lnTo>
                  <a:lnTo>
                    <a:pt x="2386647" y="3035884"/>
                  </a:lnTo>
                  <a:lnTo>
                    <a:pt x="2386647" y="2565984"/>
                  </a:lnTo>
                  <a:lnTo>
                    <a:pt x="2387257" y="2565984"/>
                  </a:lnTo>
                  <a:lnTo>
                    <a:pt x="2387257" y="2007184"/>
                  </a:lnTo>
                  <a:lnTo>
                    <a:pt x="2386634" y="2007184"/>
                  </a:lnTo>
                  <a:lnTo>
                    <a:pt x="2386634" y="1969084"/>
                  </a:lnTo>
                  <a:lnTo>
                    <a:pt x="2385326" y="1969084"/>
                  </a:lnTo>
                  <a:lnTo>
                    <a:pt x="2384260" y="1943684"/>
                  </a:lnTo>
                  <a:lnTo>
                    <a:pt x="2383929" y="1943684"/>
                  </a:lnTo>
                  <a:lnTo>
                    <a:pt x="2377821" y="1892884"/>
                  </a:lnTo>
                  <a:lnTo>
                    <a:pt x="2376957" y="1880184"/>
                  </a:lnTo>
                  <a:lnTo>
                    <a:pt x="2376627" y="1880184"/>
                  </a:lnTo>
                  <a:lnTo>
                    <a:pt x="2373922" y="1867484"/>
                  </a:lnTo>
                  <a:lnTo>
                    <a:pt x="2373096" y="1867484"/>
                  </a:lnTo>
                  <a:lnTo>
                    <a:pt x="2366683" y="1842084"/>
                  </a:lnTo>
                  <a:lnTo>
                    <a:pt x="2364892" y="1829384"/>
                  </a:lnTo>
                  <a:lnTo>
                    <a:pt x="2364105" y="1829384"/>
                  </a:lnTo>
                  <a:lnTo>
                    <a:pt x="2352675" y="1791284"/>
                  </a:lnTo>
                  <a:lnTo>
                    <a:pt x="2349665" y="1791284"/>
                  </a:lnTo>
                  <a:lnTo>
                    <a:pt x="2348242" y="1778584"/>
                  </a:lnTo>
                  <a:lnTo>
                    <a:pt x="2343734" y="1778584"/>
                  </a:lnTo>
                  <a:lnTo>
                    <a:pt x="2335149" y="1753184"/>
                  </a:lnTo>
                  <a:lnTo>
                    <a:pt x="2330615" y="1740484"/>
                  </a:lnTo>
                  <a:lnTo>
                    <a:pt x="2328430" y="1740484"/>
                  </a:lnTo>
                  <a:lnTo>
                    <a:pt x="2323477" y="1727784"/>
                  </a:lnTo>
                  <a:lnTo>
                    <a:pt x="2314270" y="1715084"/>
                  </a:lnTo>
                  <a:lnTo>
                    <a:pt x="2307958" y="1702384"/>
                  </a:lnTo>
                  <a:lnTo>
                    <a:pt x="2304872" y="1702384"/>
                  </a:lnTo>
                  <a:lnTo>
                    <a:pt x="2299728" y="1689684"/>
                  </a:lnTo>
                  <a:lnTo>
                    <a:pt x="2290229" y="1676984"/>
                  </a:lnTo>
                  <a:lnTo>
                    <a:pt x="2281872" y="1664284"/>
                  </a:lnTo>
                  <a:lnTo>
                    <a:pt x="2277795" y="1664284"/>
                  </a:lnTo>
                  <a:lnTo>
                    <a:pt x="2272665" y="1651584"/>
                  </a:lnTo>
                  <a:lnTo>
                    <a:pt x="2263203" y="1638884"/>
                  </a:lnTo>
                  <a:lnTo>
                    <a:pt x="2252548" y="1626184"/>
                  </a:lnTo>
                  <a:lnTo>
                    <a:pt x="2247417" y="1626184"/>
                  </a:lnTo>
                  <a:lnTo>
                    <a:pt x="2242515" y="1613484"/>
                  </a:lnTo>
                  <a:lnTo>
                    <a:pt x="2233371" y="1613484"/>
                  </a:lnTo>
                  <a:lnTo>
                    <a:pt x="2220137" y="1600784"/>
                  </a:lnTo>
                  <a:lnTo>
                    <a:pt x="2213953" y="1588084"/>
                  </a:lnTo>
                  <a:lnTo>
                    <a:pt x="2209444" y="1588084"/>
                  </a:lnTo>
                  <a:lnTo>
                    <a:pt x="2200922" y="1575384"/>
                  </a:lnTo>
                  <a:lnTo>
                    <a:pt x="2184819" y="1562684"/>
                  </a:lnTo>
                  <a:lnTo>
                    <a:pt x="2173681" y="1562684"/>
                  </a:lnTo>
                  <a:lnTo>
                    <a:pt x="2166010" y="1549984"/>
                  </a:lnTo>
                  <a:lnTo>
                    <a:pt x="2146668" y="1537284"/>
                  </a:lnTo>
                  <a:lnTo>
                    <a:pt x="2138654" y="1537284"/>
                  </a:lnTo>
                  <a:lnTo>
                    <a:pt x="2135416" y="1524584"/>
                  </a:lnTo>
                  <a:lnTo>
                    <a:pt x="2128837" y="1524584"/>
                  </a:lnTo>
                  <a:lnTo>
                    <a:pt x="2105647" y="1511884"/>
                  </a:lnTo>
                  <a:lnTo>
                    <a:pt x="2094839" y="1511884"/>
                  </a:lnTo>
                  <a:lnTo>
                    <a:pt x="2089569" y="1499184"/>
                  </a:lnTo>
                  <a:lnTo>
                    <a:pt x="2061362" y="1486484"/>
                  </a:lnTo>
                  <a:lnTo>
                    <a:pt x="2048395" y="1486484"/>
                  </a:lnTo>
                  <a:lnTo>
                    <a:pt x="2011616" y="1473784"/>
                  </a:lnTo>
                  <a:lnTo>
                    <a:pt x="2005482" y="1473784"/>
                  </a:lnTo>
                  <a:lnTo>
                    <a:pt x="1983435" y="1461084"/>
                  </a:lnTo>
                  <a:lnTo>
                    <a:pt x="1911591" y="1461084"/>
                  </a:lnTo>
                  <a:lnTo>
                    <a:pt x="1886216" y="1448384"/>
                  </a:lnTo>
                  <a:lnTo>
                    <a:pt x="2386698" y="1448384"/>
                  </a:lnTo>
                  <a:lnTo>
                    <a:pt x="2386698" y="1016584"/>
                  </a:lnTo>
                  <a:lnTo>
                    <a:pt x="2387257" y="1016584"/>
                  </a:lnTo>
                  <a:lnTo>
                    <a:pt x="2387257" y="508584"/>
                  </a:lnTo>
                  <a:close/>
                </a:path>
              </a:pathLst>
            </a:custGeom>
            <a:solidFill>
              <a:srgbClr val="FFFFFF"/>
            </a:solidFill>
          </p:spPr>
          <p:txBody>
            <a:bodyPr wrap="square" lIns="0" tIns="0" rIns="0" bIns="0" rtlCol="0"/>
            <a:lstStyle/>
            <a:p>
              <a:endParaRPr/>
            </a:p>
          </p:txBody>
        </p:sp>
      </p:grpSp>
      <p:pic>
        <p:nvPicPr>
          <p:cNvPr id="10" name="object 10"/>
          <p:cNvPicPr/>
          <p:nvPr/>
        </p:nvPicPr>
        <p:blipFill>
          <a:blip r:embed="rId4" cstate="print"/>
          <a:stretch>
            <a:fillRect/>
          </a:stretch>
        </p:blipFill>
        <p:spPr>
          <a:xfrm>
            <a:off x="300747" y="102870"/>
            <a:ext cx="1999538" cy="663371"/>
          </a:xfrm>
          <a:prstGeom prst="rect">
            <a:avLst/>
          </a:prstGeom>
        </p:spPr>
      </p:pic>
      <p:pic>
        <p:nvPicPr>
          <p:cNvPr id="11" name="object 11"/>
          <p:cNvPicPr/>
          <p:nvPr/>
        </p:nvPicPr>
        <p:blipFill>
          <a:blip r:embed="rId5" cstate="print"/>
          <a:stretch>
            <a:fillRect/>
          </a:stretch>
        </p:blipFill>
        <p:spPr>
          <a:xfrm>
            <a:off x="3727932" y="4347812"/>
            <a:ext cx="2205329" cy="838893"/>
          </a:xfrm>
          <a:prstGeom prst="rect">
            <a:avLst/>
          </a:prstGeom>
        </p:spPr>
      </p:pic>
      <p:sp>
        <p:nvSpPr>
          <p:cNvPr id="12" name="object 12"/>
          <p:cNvSpPr/>
          <p:nvPr/>
        </p:nvSpPr>
        <p:spPr>
          <a:xfrm>
            <a:off x="4461116" y="225920"/>
            <a:ext cx="6269355" cy="492759"/>
          </a:xfrm>
          <a:custGeom>
            <a:avLst/>
            <a:gdLst/>
            <a:ahLst/>
            <a:cxnLst/>
            <a:rect l="l" t="t" r="r" b="b"/>
            <a:pathLst>
              <a:path w="6269355" h="492759">
                <a:moveTo>
                  <a:pt x="6268796" y="0"/>
                </a:moveTo>
                <a:lnTo>
                  <a:pt x="0" y="0"/>
                </a:lnTo>
                <a:lnTo>
                  <a:pt x="0" y="492442"/>
                </a:lnTo>
                <a:lnTo>
                  <a:pt x="6268796" y="492442"/>
                </a:lnTo>
                <a:lnTo>
                  <a:pt x="6268796" y="0"/>
                </a:lnTo>
                <a:close/>
              </a:path>
            </a:pathLst>
          </a:custGeom>
          <a:solidFill>
            <a:srgbClr val="FEB813"/>
          </a:solidFill>
        </p:spPr>
        <p:txBody>
          <a:bodyPr wrap="square" lIns="0" tIns="0" rIns="0" bIns="0" rtlCol="0"/>
          <a:lstStyle/>
          <a:p>
            <a:endParaRPr/>
          </a:p>
        </p:txBody>
      </p:sp>
      <p:sp>
        <p:nvSpPr>
          <p:cNvPr id="13" name="object 13"/>
          <p:cNvSpPr txBox="1"/>
          <p:nvPr/>
        </p:nvSpPr>
        <p:spPr>
          <a:xfrm>
            <a:off x="5477116" y="10668"/>
            <a:ext cx="5770245" cy="2884805"/>
          </a:xfrm>
          <a:prstGeom prst="rect">
            <a:avLst/>
          </a:prstGeom>
        </p:spPr>
        <p:txBody>
          <a:bodyPr vert="horz" wrap="square" lIns="0" tIns="189230" rIns="0" bIns="0" rtlCol="0">
            <a:spAutoFit/>
          </a:bodyPr>
          <a:lstStyle/>
          <a:p>
            <a:pPr marL="12700">
              <a:lnSpc>
                <a:spcPct val="100000"/>
              </a:lnSpc>
              <a:spcBef>
                <a:spcPts val="1490"/>
              </a:spcBef>
            </a:pPr>
            <a:r>
              <a:rPr sz="3200" b="1" spc="135" dirty="0">
                <a:solidFill>
                  <a:srgbClr val="1D3166"/>
                </a:solidFill>
                <a:latin typeface="Tahoma"/>
                <a:cs typeface="Tahoma"/>
              </a:rPr>
              <a:t>TATA</a:t>
            </a:r>
            <a:r>
              <a:rPr sz="3200" b="1" spc="-90" dirty="0">
                <a:solidFill>
                  <a:srgbClr val="1D3166"/>
                </a:solidFill>
                <a:latin typeface="Tahoma"/>
                <a:cs typeface="Tahoma"/>
              </a:rPr>
              <a:t> </a:t>
            </a:r>
            <a:r>
              <a:rPr sz="3200" b="1" spc="185" dirty="0">
                <a:solidFill>
                  <a:srgbClr val="1D3166"/>
                </a:solidFill>
                <a:latin typeface="Tahoma"/>
                <a:cs typeface="Tahoma"/>
              </a:rPr>
              <a:t>CARA</a:t>
            </a:r>
            <a:endParaRPr sz="3200">
              <a:latin typeface="Tahoma"/>
              <a:cs typeface="Tahoma"/>
            </a:endParaRPr>
          </a:p>
          <a:p>
            <a:pPr marL="220345" marR="5080">
              <a:lnSpc>
                <a:spcPct val="100299"/>
              </a:lnSpc>
              <a:spcBef>
                <a:spcPts val="1380"/>
              </a:spcBef>
            </a:pPr>
            <a:r>
              <a:rPr sz="3200" spc="235" dirty="0">
                <a:solidFill>
                  <a:srgbClr val="FFFFFF"/>
                </a:solidFill>
                <a:latin typeface="Verdana"/>
                <a:cs typeface="Verdana"/>
              </a:rPr>
              <a:t>P</a:t>
            </a:r>
            <a:r>
              <a:rPr sz="3200" spc="240" dirty="0">
                <a:solidFill>
                  <a:srgbClr val="FFFFFF"/>
                </a:solidFill>
                <a:latin typeface="Verdana"/>
                <a:cs typeface="Verdana"/>
              </a:rPr>
              <a:t>E</a:t>
            </a:r>
            <a:r>
              <a:rPr sz="3200" spc="200" dirty="0">
                <a:solidFill>
                  <a:srgbClr val="FFFFFF"/>
                </a:solidFill>
                <a:latin typeface="Verdana"/>
                <a:cs typeface="Verdana"/>
              </a:rPr>
              <a:t>N</a:t>
            </a:r>
            <a:r>
              <a:rPr sz="3200" spc="50" dirty="0">
                <a:solidFill>
                  <a:srgbClr val="FFFFFF"/>
                </a:solidFill>
                <a:latin typeface="Verdana"/>
                <a:cs typeface="Verdana"/>
              </a:rPr>
              <a:t>GA</a:t>
            </a:r>
            <a:r>
              <a:rPr sz="3200" spc="385" dirty="0">
                <a:solidFill>
                  <a:srgbClr val="FFFFFF"/>
                </a:solidFill>
                <a:latin typeface="Verdana"/>
                <a:cs typeface="Verdana"/>
              </a:rPr>
              <a:t>W</a:t>
            </a:r>
            <a:r>
              <a:rPr sz="3200" spc="110" dirty="0">
                <a:solidFill>
                  <a:srgbClr val="FFFFFF"/>
                </a:solidFill>
                <a:latin typeface="Verdana"/>
                <a:cs typeface="Verdana"/>
              </a:rPr>
              <a:t>A</a:t>
            </a:r>
            <a:r>
              <a:rPr sz="3200" spc="-225" dirty="0">
                <a:solidFill>
                  <a:srgbClr val="FFFFFF"/>
                </a:solidFill>
                <a:latin typeface="Verdana"/>
                <a:cs typeface="Verdana"/>
              </a:rPr>
              <a:t>S</a:t>
            </a:r>
            <a:r>
              <a:rPr sz="3200" spc="110" dirty="0">
                <a:solidFill>
                  <a:srgbClr val="FFFFFF"/>
                </a:solidFill>
                <a:latin typeface="Verdana"/>
                <a:cs typeface="Verdana"/>
              </a:rPr>
              <a:t>A</a:t>
            </a:r>
            <a:r>
              <a:rPr sz="3200" spc="204" dirty="0">
                <a:solidFill>
                  <a:srgbClr val="FFFFFF"/>
                </a:solidFill>
                <a:latin typeface="Verdana"/>
                <a:cs typeface="Verdana"/>
              </a:rPr>
              <a:t>N</a:t>
            </a:r>
            <a:r>
              <a:rPr sz="3200" spc="-290" dirty="0">
                <a:solidFill>
                  <a:srgbClr val="FFFFFF"/>
                </a:solidFill>
                <a:latin typeface="Verdana"/>
                <a:cs typeface="Verdana"/>
              </a:rPr>
              <a:t> </a:t>
            </a:r>
            <a:r>
              <a:rPr sz="3200" spc="-10" dirty="0">
                <a:solidFill>
                  <a:srgbClr val="FFFFFF"/>
                </a:solidFill>
                <a:latin typeface="Verdana"/>
                <a:cs typeface="Verdana"/>
              </a:rPr>
              <a:t>T</a:t>
            </a:r>
            <a:r>
              <a:rPr sz="3200" spc="-15" dirty="0">
                <a:solidFill>
                  <a:srgbClr val="FFFFFF"/>
                </a:solidFill>
                <a:latin typeface="Verdana"/>
                <a:cs typeface="Verdana"/>
              </a:rPr>
              <a:t>E</a:t>
            </a:r>
            <a:r>
              <a:rPr sz="3200" spc="80" dirty="0">
                <a:solidFill>
                  <a:srgbClr val="FFFFFF"/>
                </a:solidFill>
                <a:latin typeface="Verdana"/>
                <a:cs typeface="Verdana"/>
              </a:rPr>
              <a:t>R</a:t>
            </a:r>
            <a:r>
              <a:rPr sz="3200" spc="-310" dirty="0">
                <a:solidFill>
                  <a:srgbClr val="FFFFFF"/>
                </a:solidFill>
                <a:latin typeface="Verdana"/>
                <a:cs typeface="Verdana"/>
              </a:rPr>
              <a:t>T</a:t>
            </a:r>
            <a:r>
              <a:rPr sz="3200" spc="-215" dirty="0">
                <a:solidFill>
                  <a:srgbClr val="FFFFFF"/>
                </a:solidFill>
                <a:latin typeface="Verdana"/>
                <a:cs typeface="Verdana"/>
              </a:rPr>
              <a:t>I</a:t>
            </a:r>
            <a:r>
              <a:rPr sz="3200" spc="145" dirty="0">
                <a:solidFill>
                  <a:srgbClr val="FFFFFF"/>
                </a:solidFill>
                <a:latin typeface="Verdana"/>
                <a:cs typeface="Verdana"/>
              </a:rPr>
              <a:t>B  </a:t>
            </a:r>
            <a:r>
              <a:rPr sz="3200" spc="235" dirty="0">
                <a:solidFill>
                  <a:srgbClr val="FFFFFF"/>
                </a:solidFill>
                <a:latin typeface="Verdana"/>
                <a:cs typeface="Verdana"/>
              </a:rPr>
              <a:t>P</a:t>
            </a:r>
            <a:r>
              <a:rPr sz="3200" spc="240" dirty="0">
                <a:solidFill>
                  <a:srgbClr val="FFFFFF"/>
                </a:solidFill>
                <a:latin typeface="Verdana"/>
                <a:cs typeface="Verdana"/>
              </a:rPr>
              <a:t>E</a:t>
            </a:r>
            <a:r>
              <a:rPr sz="3200" spc="200" dirty="0">
                <a:solidFill>
                  <a:srgbClr val="FFFFFF"/>
                </a:solidFill>
                <a:latin typeface="Verdana"/>
                <a:cs typeface="Verdana"/>
              </a:rPr>
              <a:t>N</a:t>
            </a:r>
            <a:r>
              <a:rPr sz="3200" spc="65" dirty="0">
                <a:solidFill>
                  <a:srgbClr val="FFFFFF"/>
                </a:solidFill>
                <a:latin typeface="Verdana"/>
                <a:cs typeface="Verdana"/>
              </a:rPr>
              <a:t>Y</a:t>
            </a:r>
            <a:r>
              <a:rPr sz="3200" spc="110" dirty="0">
                <a:solidFill>
                  <a:srgbClr val="FFFFFF"/>
                </a:solidFill>
                <a:latin typeface="Verdana"/>
                <a:cs typeface="Verdana"/>
              </a:rPr>
              <a:t>E</a:t>
            </a:r>
            <a:r>
              <a:rPr sz="3200" spc="100" dirty="0">
                <a:solidFill>
                  <a:srgbClr val="FFFFFF"/>
                </a:solidFill>
                <a:latin typeface="Verdana"/>
                <a:cs typeface="Verdana"/>
              </a:rPr>
              <a:t>L</a:t>
            </a:r>
            <a:r>
              <a:rPr sz="3200" spc="110" dirty="0">
                <a:solidFill>
                  <a:srgbClr val="FFFFFF"/>
                </a:solidFill>
                <a:latin typeface="Verdana"/>
                <a:cs typeface="Verdana"/>
              </a:rPr>
              <a:t>E</a:t>
            </a:r>
            <a:r>
              <a:rPr sz="3200" spc="200" dirty="0">
                <a:solidFill>
                  <a:srgbClr val="FFFFFF"/>
                </a:solidFill>
                <a:latin typeface="Verdana"/>
                <a:cs typeface="Verdana"/>
              </a:rPr>
              <a:t>N</a:t>
            </a:r>
            <a:r>
              <a:rPr sz="3200" spc="30" dirty="0">
                <a:solidFill>
                  <a:srgbClr val="FFFFFF"/>
                </a:solidFill>
                <a:latin typeface="Verdana"/>
                <a:cs typeface="Verdana"/>
              </a:rPr>
              <a:t>GGA</a:t>
            </a:r>
            <a:r>
              <a:rPr sz="3200" spc="80" dirty="0">
                <a:solidFill>
                  <a:srgbClr val="FFFFFF"/>
                </a:solidFill>
                <a:latin typeface="Verdana"/>
                <a:cs typeface="Verdana"/>
              </a:rPr>
              <a:t>R</a:t>
            </a:r>
            <a:r>
              <a:rPr sz="3200" spc="110" dirty="0">
                <a:solidFill>
                  <a:srgbClr val="FFFFFF"/>
                </a:solidFill>
                <a:latin typeface="Verdana"/>
                <a:cs typeface="Verdana"/>
              </a:rPr>
              <a:t>AA</a:t>
            </a:r>
            <a:r>
              <a:rPr sz="3200" spc="204" dirty="0">
                <a:solidFill>
                  <a:srgbClr val="FFFFFF"/>
                </a:solidFill>
                <a:latin typeface="Verdana"/>
                <a:cs typeface="Verdana"/>
              </a:rPr>
              <a:t>N</a:t>
            </a:r>
            <a:r>
              <a:rPr sz="3200" spc="-290" dirty="0">
                <a:solidFill>
                  <a:srgbClr val="FFFFFF"/>
                </a:solidFill>
                <a:latin typeface="Verdana"/>
                <a:cs typeface="Verdana"/>
              </a:rPr>
              <a:t> </a:t>
            </a:r>
            <a:r>
              <a:rPr sz="3200" spc="140" dirty="0">
                <a:solidFill>
                  <a:srgbClr val="FFFFFF"/>
                </a:solidFill>
                <a:latin typeface="Verdana"/>
                <a:cs typeface="Verdana"/>
              </a:rPr>
              <a:t>J</a:t>
            </a:r>
            <a:r>
              <a:rPr sz="3200" spc="110" dirty="0">
                <a:solidFill>
                  <a:srgbClr val="FFFFFF"/>
                </a:solidFill>
                <a:latin typeface="Verdana"/>
                <a:cs typeface="Verdana"/>
              </a:rPr>
              <a:t>A</a:t>
            </a:r>
            <a:r>
              <a:rPr sz="3200" spc="-225" dirty="0">
                <a:solidFill>
                  <a:srgbClr val="FFFFFF"/>
                </a:solidFill>
                <a:latin typeface="Verdana"/>
                <a:cs typeface="Verdana"/>
              </a:rPr>
              <a:t>S</a:t>
            </a:r>
            <a:r>
              <a:rPr sz="3200" spc="70" dirty="0">
                <a:solidFill>
                  <a:srgbClr val="FFFFFF"/>
                </a:solidFill>
                <a:latin typeface="Verdana"/>
                <a:cs typeface="Verdana"/>
              </a:rPr>
              <a:t>A  </a:t>
            </a:r>
            <a:r>
              <a:rPr sz="3200" spc="-25" dirty="0">
                <a:solidFill>
                  <a:srgbClr val="FFFFFF"/>
                </a:solidFill>
                <a:latin typeface="Verdana"/>
                <a:cs typeface="Verdana"/>
              </a:rPr>
              <a:t>KONSTRUKSI</a:t>
            </a:r>
            <a:endParaRPr sz="3200">
              <a:latin typeface="Verdana"/>
              <a:cs typeface="Verdana"/>
            </a:endParaRPr>
          </a:p>
          <a:p>
            <a:pPr marL="220345">
              <a:lnSpc>
                <a:spcPct val="100000"/>
              </a:lnSpc>
              <a:spcBef>
                <a:spcPts val="505"/>
              </a:spcBef>
            </a:pPr>
            <a:r>
              <a:rPr sz="3200" b="1" spc="155" dirty="0">
                <a:solidFill>
                  <a:srgbClr val="FFFFFF"/>
                </a:solidFill>
                <a:latin typeface="Tahoma"/>
                <a:cs typeface="Tahoma"/>
              </a:rPr>
              <a:t>SECARA</a:t>
            </a:r>
            <a:r>
              <a:rPr sz="3200" b="1" spc="-75" dirty="0">
                <a:solidFill>
                  <a:srgbClr val="FFFFFF"/>
                </a:solidFill>
                <a:latin typeface="Tahoma"/>
                <a:cs typeface="Tahoma"/>
              </a:rPr>
              <a:t> </a:t>
            </a:r>
            <a:r>
              <a:rPr sz="3200" b="1" spc="-40" dirty="0">
                <a:solidFill>
                  <a:srgbClr val="FFFFFF"/>
                </a:solidFill>
                <a:latin typeface="Tahoma"/>
                <a:cs typeface="Tahoma"/>
              </a:rPr>
              <a:t>RUTIN</a:t>
            </a:r>
            <a:endParaRPr sz="3200">
              <a:latin typeface="Tahoma"/>
              <a:cs typeface="Tahoma"/>
            </a:endParaRPr>
          </a:p>
        </p:txBody>
      </p:sp>
    </p:spTree>
    <p:extLst>
      <p:ext uri="{BB962C8B-B14F-4D97-AF65-F5344CB8AC3E}">
        <p14:creationId xmlns:p14="http://schemas.microsoft.com/office/powerpoint/2010/main" val="4021168571"/>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9387840" cy="6857999"/>
          </a:xfrm>
          <a:prstGeom prst="rect">
            <a:avLst/>
          </a:prstGeom>
        </p:spPr>
      </p:pic>
      <p:sp>
        <p:nvSpPr>
          <p:cNvPr id="3" name="object 3"/>
          <p:cNvSpPr txBox="1"/>
          <p:nvPr/>
        </p:nvSpPr>
        <p:spPr>
          <a:xfrm>
            <a:off x="3158769" y="104140"/>
            <a:ext cx="8846185" cy="690245"/>
          </a:xfrm>
          <a:prstGeom prst="rect">
            <a:avLst/>
          </a:prstGeom>
        </p:spPr>
        <p:txBody>
          <a:bodyPr vert="horz" wrap="square" lIns="0" tIns="12700" rIns="0" bIns="0" rtlCol="0">
            <a:spAutoFit/>
          </a:bodyPr>
          <a:lstStyle/>
          <a:p>
            <a:pPr marL="12700">
              <a:lnSpc>
                <a:spcPts val="2615"/>
              </a:lnSpc>
              <a:spcBef>
                <a:spcPts val="100"/>
              </a:spcBef>
            </a:pP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270" dirty="0">
                <a:solidFill>
                  <a:srgbClr val="1D3166"/>
                </a:solidFill>
                <a:latin typeface="Verdana"/>
                <a:cs typeface="Verdana"/>
              </a:rPr>
              <a:t>W</a:t>
            </a:r>
            <a:r>
              <a:rPr sz="2200" spc="65" dirty="0">
                <a:solidFill>
                  <a:srgbClr val="1D3166"/>
                </a:solidFill>
                <a:latin typeface="Verdana"/>
                <a:cs typeface="Verdana"/>
              </a:rPr>
              <a:t>A</a:t>
            </a:r>
            <a:r>
              <a:rPr sz="2200" spc="-160" dirty="0">
                <a:solidFill>
                  <a:srgbClr val="1D3166"/>
                </a:solidFill>
                <a:latin typeface="Verdana"/>
                <a:cs typeface="Verdana"/>
              </a:rPr>
              <a:t>S</a:t>
            </a:r>
            <a:r>
              <a:rPr sz="2200" spc="65" dirty="0">
                <a:solidFill>
                  <a:srgbClr val="1D3166"/>
                </a:solidFill>
                <a:latin typeface="Verdana"/>
                <a:cs typeface="Verdana"/>
              </a:rPr>
              <a:t>A</a:t>
            </a:r>
            <a:r>
              <a:rPr sz="2200" spc="140" dirty="0">
                <a:solidFill>
                  <a:srgbClr val="1D3166"/>
                </a:solidFill>
                <a:latin typeface="Verdana"/>
                <a:cs typeface="Verdana"/>
              </a:rPr>
              <a:t>N</a:t>
            </a:r>
            <a:r>
              <a:rPr sz="2200" spc="-200" dirty="0">
                <a:solidFill>
                  <a:srgbClr val="1D3166"/>
                </a:solidFill>
                <a:latin typeface="Verdana"/>
                <a:cs typeface="Verdana"/>
              </a:rPr>
              <a:t> </a:t>
            </a:r>
            <a:r>
              <a:rPr sz="2200" spc="-100" dirty="0">
                <a:solidFill>
                  <a:srgbClr val="1D3166"/>
                </a:solidFill>
                <a:latin typeface="Verdana"/>
                <a:cs typeface="Verdana"/>
              </a:rPr>
              <a:t>T</a:t>
            </a:r>
            <a:r>
              <a:rPr sz="2200" spc="80" dirty="0">
                <a:solidFill>
                  <a:srgbClr val="1D3166"/>
                </a:solidFill>
                <a:latin typeface="Verdana"/>
                <a:cs typeface="Verdana"/>
              </a:rPr>
              <a:t>E</a:t>
            </a:r>
            <a:r>
              <a:rPr sz="2200" spc="55" dirty="0">
                <a:solidFill>
                  <a:srgbClr val="1D3166"/>
                </a:solidFill>
                <a:latin typeface="Verdana"/>
                <a:cs typeface="Verdana"/>
              </a:rPr>
              <a:t>R</a:t>
            </a:r>
            <a:r>
              <a:rPr sz="2200" spc="-100" dirty="0">
                <a:solidFill>
                  <a:srgbClr val="1D3166"/>
                </a:solidFill>
                <a:latin typeface="Verdana"/>
                <a:cs typeface="Verdana"/>
              </a:rPr>
              <a:t>T</a:t>
            </a:r>
            <a:r>
              <a:rPr sz="2200" spc="-270" dirty="0">
                <a:solidFill>
                  <a:srgbClr val="1D3166"/>
                </a:solidFill>
                <a:latin typeface="Verdana"/>
                <a:cs typeface="Verdana"/>
              </a:rPr>
              <a:t>I</a:t>
            </a:r>
            <a:r>
              <a:rPr sz="2200" spc="150" dirty="0">
                <a:solidFill>
                  <a:srgbClr val="1D3166"/>
                </a:solidFill>
                <a:latin typeface="Verdana"/>
                <a:cs typeface="Verdana"/>
              </a:rPr>
              <a:t>B</a:t>
            </a:r>
            <a:r>
              <a:rPr sz="2200" spc="-204" dirty="0">
                <a:solidFill>
                  <a:srgbClr val="1D3166"/>
                </a:solidFill>
                <a:latin typeface="Verdana"/>
                <a:cs typeface="Verdana"/>
              </a:rPr>
              <a:t> </a:t>
            </a: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40" dirty="0">
                <a:solidFill>
                  <a:srgbClr val="1D3166"/>
                </a:solidFill>
                <a:latin typeface="Verdana"/>
                <a:cs typeface="Verdana"/>
              </a:rPr>
              <a:t>Y</a:t>
            </a:r>
            <a:r>
              <a:rPr sz="2200" spc="80" dirty="0">
                <a:solidFill>
                  <a:srgbClr val="1D3166"/>
                </a:solidFill>
                <a:latin typeface="Verdana"/>
                <a:cs typeface="Verdana"/>
              </a:rPr>
              <a:t>E</a:t>
            </a:r>
            <a:r>
              <a:rPr sz="2200" spc="70" dirty="0">
                <a:solidFill>
                  <a:srgbClr val="1D3166"/>
                </a:solidFill>
                <a:latin typeface="Verdana"/>
                <a:cs typeface="Verdana"/>
              </a:rPr>
              <a:t>L</a:t>
            </a:r>
            <a:r>
              <a:rPr sz="2200" spc="8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55" dirty="0">
                <a:solidFill>
                  <a:srgbClr val="1D3166"/>
                </a:solidFill>
                <a:latin typeface="Verdana"/>
                <a:cs typeface="Verdana"/>
              </a:rPr>
              <a:t>R</a:t>
            </a:r>
            <a:r>
              <a:rPr sz="2200" spc="65" dirty="0">
                <a:solidFill>
                  <a:srgbClr val="1D3166"/>
                </a:solidFill>
                <a:latin typeface="Verdana"/>
                <a:cs typeface="Verdana"/>
              </a:rPr>
              <a:t>AA</a:t>
            </a:r>
            <a:r>
              <a:rPr sz="2200" spc="140" dirty="0">
                <a:solidFill>
                  <a:srgbClr val="1D3166"/>
                </a:solidFill>
                <a:latin typeface="Verdana"/>
                <a:cs typeface="Verdana"/>
              </a:rPr>
              <a:t>N</a:t>
            </a:r>
            <a:r>
              <a:rPr sz="2200" spc="-210" dirty="0">
                <a:solidFill>
                  <a:srgbClr val="1D3166"/>
                </a:solidFill>
                <a:latin typeface="Verdana"/>
                <a:cs typeface="Verdana"/>
              </a:rPr>
              <a:t> </a:t>
            </a:r>
            <a:r>
              <a:rPr sz="2200" spc="15" dirty="0">
                <a:solidFill>
                  <a:srgbClr val="1D3166"/>
                </a:solidFill>
                <a:latin typeface="Verdana"/>
                <a:cs typeface="Verdana"/>
              </a:rPr>
              <a:t>JAS</a:t>
            </a:r>
            <a:r>
              <a:rPr sz="2200" spc="25" dirty="0">
                <a:solidFill>
                  <a:srgbClr val="1D3166"/>
                </a:solidFill>
                <a:latin typeface="Verdana"/>
                <a:cs typeface="Verdana"/>
              </a:rPr>
              <a:t>A</a:t>
            </a:r>
            <a:r>
              <a:rPr sz="2200" spc="-204" dirty="0">
                <a:solidFill>
                  <a:srgbClr val="1D3166"/>
                </a:solidFill>
                <a:latin typeface="Verdana"/>
                <a:cs typeface="Verdana"/>
              </a:rPr>
              <a:t> </a:t>
            </a:r>
            <a:r>
              <a:rPr sz="2200" spc="65" dirty="0">
                <a:solidFill>
                  <a:srgbClr val="1D3166"/>
                </a:solidFill>
                <a:latin typeface="Verdana"/>
                <a:cs typeface="Verdana"/>
              </a:rPr>
              <a:t>K</a:t>
            </a:r>
            <a:r>
              <a:rPr sz="2200" spc="80" dirty="0">
                <a:solidFill>
                  <a:srgbClr val="1D3166"/>
                </a:solidFill>
                <a:latin typeface="Verdana"/>
                <a:cs typeface="Verdana"/>
              </a:rPr>
              <a:t>O</a:t>
            </a:r>
            <a:r>
              <a:rPr sz="2200" spc="140" dirty="0">
                <a:solidFill>
                  <a:srgbClr val="1D3166"/>
                </a:solidFill>
                <a:latin typeface="Verdana"/>
                <a:cs typeface="Verdana"/>
              </a:rPr>
              <a:t>N</a:t>
            </a:r>
            <a:r>
              <a:rPr sz="2200" spc="-135" dirty="0">
                <a:solidFill>
                  <a:srgbClr val="1D3166"/>
                </a:solidFill>
                <a:latin typeface="Verdana"/>
                <a:cs typeface="Verdana"/>
              </a:rPr>
              <a:t>S</a:t>
            </a:r>
            <a:r>
              <a:rPr sz="2200" spc="-120" dirty="0">
                <a:solidFill>
                  <a:srgbClr val="1D3166"/>
                </a:solidFill>
                <a:latin typeface="Verdana"/>
                <a:cs typeface="Verdana"/>
              </a:rPr>
              <a:t>T</a:t>
            </a:r>
            <a:r>
              <a:rPr sz="2200" spc="90" dirty="0">
                <a:solidFill>
                  <a:srgbClr val="1D3166"/>
                </a:solidFill>
                <a:latin typeface="Verdana"/>
                <a:cs typeface="Verdana"/>
              </a:rPr>
              <a:t>RU</a:t>
            </a:r>
            <a:r>
              <a:rPr sz="2200" spc="-130" dirty="0">
                <a:solidFill>
                  <a:srgbClr val="1D3166"/>
                </a:solidFill>
                <a:latin typeface="Verdana"/>
                <a:cs typeface="Verdana"/>
              </a:rPr>
              <a:t>KSI</a:t>
            </a:r>
            <a:endParaRPr sz="2200" dirty="0">
              <a:latin typeface="Verdana"/>
              <a:cs typeface="Verdana"/>
            </a:endParaRPr>
          </a:p>
          <a:p>
            <a:pPr marR="5080" algn="r">
              <a:lnSpc>
                <a:spcPts val="2615"/>
              </a:lnSpc>
            </a:pPr>
            <a:r>
              <a:rPr sz="2200" b="1" spc="-25" dirty="0">
                <a:solidFill>
                  <a:srgbClr val="1D3166"/>
                </a:solidFill>
                <a:latin typeface="Tahoma"/>
                <a:cs typeface="Tahoma"/>
              </a:rPr>
              <a:t>RUTIN</a:t>
            </a:r>
            <a:endParaRPr sz="2200" dirty="0">
              <a:latin typeface="Tahoma"/>
              <a:cs typeface="Tahoma"/>
            </a:endParaRPr>
          </a:p>
        </p:txBody>
      </p:sp>
      <p:pic>
        <p:nvPicPr>
          <p:cNvPr id="4" name="object 4"/>
          <p:cNvPicPr/>
          <p:nvPr/>
        </p:nvPicPr>
        <p:blipFill>
          <a:blip r:embed="rId3" cstate="print"/>
          <a:stretch>
            <a:fillRect/>
          </a:stretch>
        </p:blipFill>
        <p:spPr>
          <a:xfrm>
            <a:off x="107398" y="114655"/>
            <a:ext cx="1861419" cy="617550"/>
          </a:xfrm>
          <a:prstGeom prst="rect">
            <a:avLst/>
          </a:prstGeom>
        </p:spPr>
      </p:pic>
      <p:graphicFrame>
        <p:nvGraphicFramePr>
          <p:cNvPr id="5" name="object 5"/>
          <p:cNvGraphicFramePr>
            <a:graphicFrameLocks noGrp="1"/>
          </p:cNvGraphicFramePr>
          <p:nvPr/>
        </p:nvGraphicFramePr>
        <p:xfrm>
          <a:off x="251639" y="1348155"/>
          <a:ext cx="11675745" cy="4884132"/>
        </p:xfrm>
        <a:graphic>
          <a:graphicData uri="http://schemas.openxmlformats.org/drawingml/2006/table">
            <a:tbl>
              <a:tblPr firstRow="1" bandRow="1">
                <a:tableStyleId>{2D5ABB26-0587-4C30-8999-92F81FD0307C}</a:tableStyleId>
              </a:tblPr>
              <a:tblGrid>
                <a:gridCol w="308610">
                  <a:extLst>
                    <a:ext uri="{9D8B030D-6E8A-4147-A177-3AD203B41FA5}">
                      <a16:colId xmlns:a16="http://schemas.microsoft.com/office/drawing/2014/main" val="20000"/>
                    </a:ext>
                  </a:extLst>
                </a:gridCol>
                <a:gridCol w="1316355">
                  <a:extLst>
                    <a:ext uri="{9D8B030D-6E8A-4147-A177-3AD203B41FA5}">
                      <a16:colId xmlns:a16="http://schemas.microsoft.com/office/drawing/2014/main" val="20001"/>
                    </a:ext>
                  </a:extLst>
                </a:gridCol>
                <a:gridCol w="3036570">
                  <a:extLst>
                    <a:ext uri="{9D8B030D-6E8A-4147-A177-3AD203B41FA5}">
                      <a16:colId xmlns:a16="http://schemas.microsoft.com/office/drawing/2014/main" val="20002"/>
                    </a:ext>
                  </a:extLst>
                </a:gridCol>
                <a:gridCol w="3356610">
                  <a:extLst>
                    <a:ext uri="{9D8B030D-6E8A-4147-A177-3AD203B41FA5}">
                      <a16:colId xmlns:a16="http://schemas.microsoft.com/office/drawing/2014/main" val="20003"/>
                    </a:ext>
                  </a:extLst>
                </a:gridCol>
                <a:gridCol w="3657600">
                  <a:extLst>
                    <a:ext uri="{9D8B030D-6E8A-4147-A177-3AD203B41FA5}">
                      <a16:colId xmlns:a16="http://schemas.microsoft.com/office/drawing/2014/main" val="20004"/>
                    </a:ext>
                  </a:extLst>
                </a:gridCol>
              </a:tblGrid>
              <a:tr h="733964">
                <a:tc gridSpan="2">
                  <a:txBody>
                    <a:bodyPr/>
                    <a:lstStyle/>
                    <a:p>
                      <a:pPr>
                        <a:lnSpc>
                          <a:spcPct val="100000"/>
                        </a:lnSpc>
                        <a:spcBef>
                          <a:spcPts val="20"/>
                        </a:spcBef>
                      </a:pPr>
                      <a:endParaRPr sz="1650" dirty="0">
                        <a:latin typeface="Times New Roman"/>
                        <a:cs typeface="Times New Roman"/>
                      </a:endParaRPr>
                    </a:p>
                    <a:p>
                      <a:pPr marL="388620">
                        <a:lnSpc>
                          <a:spcPct val="100000"/>
                        </a:lnSpc>
                      </a:pPr>
                      <a:r>
                        <a:rPr sz="1600" spc="50" dirty="0">
                          <a:solidFill>
                            <a:srgbClr val="FFFFFF"/>
                          </a:solidFill>
                          <a:latin typeface="Verdana"/>
                          <a:cs typeface="Verdana"/>
                        </a:rPr>
                        <a:t>Lingkup</a:t>
                      </a:r>
                      <a:endParaRPr sz="1600" dirty="0">
                        <a:latin typeface="Verdana"/>
                        <a:cs typeface="Verdana"/>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a:lnSpc>
                          <a:spcPct val="100000"/>
                        </a:lnSpc>
                        <a:spcBef>
                          <a:spcPts val="45"/>
                        </a:spcBef>
                      </a:pPr>
                      <a:endParaRPr sz="1650">
                        <a:latin typeface="Times New Roman"/>
                        <a:cs typeface="Times New Roman"/>
                      </a:endParaRPr>
                    </a:p>
                    <a:p>
                      <a:pPr marL="365760">
                        <a:lnSpc>
                          <a:spcPct val="100000"/>
                        </a:lnSpc>
                      </a:pPr>
                      <a:r>
                        <a:rPr sz="1600" dirty="0">
                          <a:solidFill>
                            <a:srgbClr val="FFFFFF"/>
                          </a:solidFill>
                          <a:latin typeface="Verdana"/>
                          <a:cs typeface="Verdana"/>
                        </a:rPr>
                        <a:t>Ind</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a</a:t>
                      </a:r>
                      <a:r>
                        <a:rPr sz="1600" spc="-5" dirty="0">
                          <a:solidFill>
                            <a:srgbClr val="FFFFFF"/>
                          </a:solidFill>
                          <a:latin typeface="Verdana"/>
                          <a:cs typeface="Verdana"/>
                        </a:rPr>
                        <a:t>to</a:t>
                      </a:r>
                      <a:r>
                        <a:rPr sz="1600" dirty="0">
                          <a:solidFill>
                            <a:srgbClr val="FFFFFF"/>
                          </a:solidFill>
                          <a:latin typeface="Verdana"/>
                          <a:cs typeface="Verdana"/>
                        </a:rPr>
                        <a:t>r</a:t>
                      </a:r>
                      <a:r>
                        <a:rPr sz="1600" spc="-145" dirty="0">
                          <a:solidFill>
                            <a:srgbClr val="FFFFFF"/>
                          </a:solidFill>
                          <a:latin typeface="Verdana"/>
                          <a:cs typeface="Verdana"/>
                        </a:rPr>
                        <a:t> </a:t>
                      </a:r>
                      <a:r>
                        <a:rPr sz="1600" dirty="0">
                          <a:solidFill>
                            <a:srgbClr val="FFFFFF"/>
                          </a:solidFill>
                          <a:latin typeface="Verdana"/>
                          <a:cs typeface="Verdana"/>
                        </a:rPr>
                        <a:t>P</a:t>
                      </a:r>
                      <a:r>
                        <a:rPr sz="1600" spc="-5" dirty="0">
                          <a:solidFill>
                            <a:srgbClr val="FFFFFF"/>
                          </a:solidFill>
                          <a:latin typeface="Verdana"/>
                          <a:cs typeface="Verdana"/>
                        </a:rPr>
                        <a:t>e</a:t>
                      </a:r>
                      <a:r>
                        <a:rPr sz="1600" dirty="0">
                          <a:solidFill>
                            <a:srgbClr val="FFFFFF"/>
                          </a:solidFill>
                          <a:latin typeface="Verdana"/>
                          <a:cs typeface="Verdana"/>
                        </a:rPr>
                        <a:t>ng</a:t>
                      </a:r>
                      <a:r>
                        <a:rPr sz="1600" spc="5" dirty="0">
                          <a:solidFill>
                            <a:srgbClr val="FFFFFF"/>
                          </a:solidFill>
                          <a:latin typeface="Verdana"/>
                          <a:cs typeface="Verdana"/>
                        </a:rPr>
                        <a:t>awasa</a:t>
                      </a:r>
                      <a:r>
                        <a:rPr sz="1600" dirty="0">
                          <a:solidFill>
                            <a:srgbClr val="FFFFFF"/>
                          </a:solidFill>
                          <a:latin typeface="Verdana"/>
                          <a:cs typeface="Verdana"/>
                        </a:rPr>
                        <a:t>n</a:t>
                      </a:r>
                      <a:endParaRPr sz="16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spcBef>
                          <a:spcPts val="45"/>
                        </a:spcBef>
                      </a:pPr>
                      <a:endParaRPr sz="1650">
                        <a:latin typeface="Times New Roman"/>
                        <a:cs typeface="Times New Roman"/>
                      </a:endParaRPr>
                    </a:p>
                    <a:p>
                      <a:pPr marL="907415">
                        <a:lnSpc>
                          <a:spcPct val="100000"/>
                        </a:lnSpc>
                      </a:pPr>
                      <a:r>
                        <a:rPr sz="1600" spc="-5" dirty="0">
                          <a:solidFill>
                            <a:srgbClr val="FFFFFF"/>
                          </a:solidFill>
                          <a:latin typeface="Verdana"/>
                          <a:cs typeface="Verdana"/>
                        </a:rPr>
                        <a:t>Y</a:t>
                      </a:r>
                      <a:r>
                        <a:rPr sz="1600" spc="5" dirty="0">
                          <a:solidFill>
                            <a:srgbClr val="FFFFFF"/>
                          </a:solidFill>
                          <a:latin typeface="Verdana"/>
                          <a:cs typeface="Verdana"/>
                        </a:rPr>
                        <a:t>a</a:t>
                      </a:r>
                      <a:r>
                        <a:rPr sz="1600" dirty="0">
                          <a:solidFill>
                            <a:srgbClr val="FFFFFF"/>
                          </a:solidFill>
                          <a:latin typeface="Verdana"/>
                          <a:cs typeface="Verdana"/>
                        </a:rPr>
                        <a:t>ng</a:t>
                      </a:r>
                      <a:r>
                        <a:rPr sz="1600" spc="-140" dirty="0">
                          <a:solidFill>
                            <a:srgbClr val="FFFFFF"/>
                          </a:solidFill>
                          <a:latin typeface="Verdana"/>
                          <a:cs typeface="Verdana"/>
                        </a:rPr>
                        <a:t> </a:t>
                      </a:r>
                      <a:r>
                        <a:rPr sz="1600" dirty="0">
                          <a:solidFill>
                            <a:srgbClr val="FFFFFF"/>
                          </a:solidFill>
                          <a:latin typeface="Verdana"/>
                          <a:cs typeface="Verdana"/>
                        </a:rPr>
                        <a:t>D</a:t>
                      </a:r>
                      <a:r>
                        <a:rPr sz="1600" spc="-10" dirty="0">
                          <a:solidFill>
                            <a:srgbClr val="FFFFFF"/>
                          </a:solidFill>
                          <a:latin typeface="Verdana"/>
                          <a:cs typeface="Verdana"/>
                        </a:rPr>
                        <a:t>i</a:t>
                      </a:r>
                      <a:r>
                        <a:rPr sz="1600" dirty="0">
                          <a:solidFill>
                            <a:srgbClr val="FFFFFF"/>
                          </a:solidFill>
                          <a:latin typeface="Verdana"/>
                          <a:cs typeface="Verdana"/>
                        </a:rPr>
                        <a:t>p</a:t>
                      </a:r>
                      <a:r>
                        <a:rPr sz="1600" spc="-5" dirty="0">
                          <a:solidFill>
                            <a:srgbClr val="FFFFFF"/>
                          </a:solidFill>
                          <a:latin typeface="Verdana"/>
                          <a:cs typeface="Verdana"/>
                        </a:rPr>
                        <a:t>er</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s</a:t>
                      </a:r>
                      <a:r>
                        <a:rPr sz="1600" dirty="0">
                          <a:solidFill>
                            <a:srgbClr val="FFFFFF"/>
                          </a:solidFill>
                          <a:latin typeface="Verdana"/>
                          <a:cs typeface="Verdana"/>
                        </a:rPr>
                        <a:t>a</a:t>
                      </a:r>
                      <a:endParaRPr sz="16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spcBef>
                          <a:spcPts val="45"/>
                        </a:spcBef>
                      </a:pPr>
                      <a:endParaRPr sz="1650">
                        <a:latin typeface="Times New Roman"/>
                        <a:cs typeface="Times New Roman"/>
                      </a:endParaRPr>
                    </a:p>
                    <a:p>
                      <a:pPr marL="895985">
                        <a:lnSpc>
                          <a:spcPct val="100000"/>
                        </a:lnSpc>
                      </a:pPr>
                      <a:r>
                        <a:rPr sz="1600" spc="-5" dirty="0">
                          <a:solidFill>
                            <a:srgbClr val="FFFFFF"/>
                          </a:solidFill>
                          <a:latin typeface="Verdana"/>
                          <a:cs typeface="Verdana"/>
                        </a:rPr>
                        <a:t>C</a:t>
                      </a:r>
                      <a:r>
                        <a:rPr sz="1600" spc="5" dirty="0">
                          <a:solidFill>
                            <a:srgbClr val="FFFFFF"/>
                          </a:solidFill>
                          <a:latin typeface="Verdana"/>
                          <a:cs typeface="Verdana"/>
                        </a:rPr>
                        <a:t>a</a:t>
                      </a:r>
                      <a:r>
                        <a:rPr sz="1600" spc="-5" dirty="0">
                          <a:solidFill>
                            <a:srgbClr val="FFFFFF"/>
                          </a:solidFill>
                          <a:latin typeface="Verdana"/>
                          <a:cs typeface="Verdana"/>
                        </a:rPr>
                        <a:t>r</a:t>
                      </a:r>
                      <a:r>
                        <a:rPr sz="1600" dirty="0">
                          <a:solidFill>
                            <a:srgbClr val="FFFFFF"/>
                          </a:solidFill>
                          <a:latin typeface="Verdana"/>
                          <a:cs typeface="Verdana"/>
                        </a:rPr>
                        <a:t>a</a:t>
                      </a:r>
                      <a:r>
                        <a:rPr sz="1600" spc="-135" dirty="0">
                          <a:solidFill>
                            <a:srgbClr val="FFFFFF"/>
                          </a:solidFill>
                          <a:latin typeface="Verdana"/>
                          <a:cs typeface="Verdana"/>
                        </a:rPr>
                        <a:t> </a:t>
                      </a:r>
                      <a:r>
                        <a:rPr sz="1600" dirty="0">
                          <a:solidFill>
                            <a:srgbClr val="FFFFFF"/>
                          </a:solidFill>
                          <a:latin typeface="Verdana"/>
                          <a:cs typeface="Verdana"/>
                        </a:rPr>
                        <a:t>P</a:t>
                      </a:r>
                      <a:r>
                        <a:rPr sz="1600" spc="-5" dirty="0">
                          <a:solidFill>
                            <a:srgbClr val="FFFFFF"/>
                          </a:solidFill>
                          <a:latin typeface="Verdana"/>
                          <a:cs typeface="Verdana"/>
                        </a:rPr>
                        <a:t>e</a:t>
                      </a:r>
                      <a:r>
                        <a:rPr sz="1600" dirty="0">
                          <a:solidFill>
                            <a:srgbClr val="FFFFFF"/>
                          </a:solidFill>
                          <a:latin typeface="Verdana"/>
                          <a:cs typeface="Verdana"/>
                        </a:rPr>
                        <a:t>m</a:t>
                      </a:r>
                      <a:r>
                        <a:rPr sz="1600" spc="-5" dirty="0">
                          <a:solidFill>
                            <a:srgbClr val="FFFFFF"/>
                          </a:solidFill>
                          <a:latin typeface="Verdana"/>
                          <a:cs typeface="Verdana"/>
                        </a:rPr>
                        <a:t>er</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saa</a:t>
                      </a:r>
                      <a:r>
                        <a:rPr sz="1600" dirty="0">
                          <a:solidFill>
                            <a:srgbClr val="FFFFFF"/>
                          </a:solidFill>
                          <a:latin typeface="Verdana"/>
                          <a:cs typeface="Verdana"/>
                        </a:rPr>
                        <a:t>n</a:t>
                      </a:r>
                      <a:endParaRPr sz="16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1953167">
                <a:tc rowSpan="2">
                  <a:txBody>
                    <a:bodyPr/>
                    <a:lstStyle/>
                    <a:p>
                      <a:pPr marL="1905">
                        <a:lnSpc>
                          <a:spcPts val="1825"/>
                        </a:lnSpc>
                      </a:pPr>
                      <a:r>
                        <a:rPr sz="1600" spc="-125" dirty="0">
                          <a:latin typeface="Verdana"/>
                          <a:cs typeface="Verdana"/>
                        </a:rPr>
                        <a:t>a.</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rowSpan="2">
                  <a:txBody>
                    <a:bodyPr/>
                    <a:lstStyle/>
                    <a:p>
                      <a:pPr marL="1905">
                        <a:lnSpc>
                          <a:spcPts val="1825"/>
                        </a:lnSpc>
                      </a:pPr>
                      <a:r>
                        <a:rPr sz="1600" spc="10" dirty="0">
                          <a:latin typeface="Verdana"/>
                          <a:cs typeface="Verdana"/>
                        </a:rPr>
                        <a:t>Proses</a:t>
                      </a:r>
                      <a:endParaRPr sz="1600">
                        <a:latin typeface="Verdana"/>
                        <a:cs typeface="Verdana"/>
                      </a:endParaRPr>
                    </a:p>
                    <a:p>
                      <a:pPr marL="1905" marR="263525">
                        <a:lnSpc>
                          <a:spcPts val="1900"/>
                        </a:lnSpc>
                        <a:spcBef>
                          <a:spcPts val="80"/>
                        </a:spcBef>
                      </a:pPr>
                      <a:r>
                        <a:rPr sz="1600" dirty="0">
                          <a:latin typeface="Verdana"/>
                          <a:cs typeface="Verdana"/>
                        </a:rPr>
                        <a:t>P</a:t>
                      </a:r>
                      <a:r>
                        <a:rPr sz="1600" spc="-5" dirty="0">
                          <a:latin typeface="Verdana"/>
                          <a:cs typeface="Verdana"/>
                        </a:rPr>
                        <a:t>e</a:t>
                      </a:r>
                      <a:r>
                        <a:rPr sz="1600" dirty="0">
                          <a:latin typeface="Verdana"/>
                          <a:cs typeface="Verdana"/>
                        </a:rPr>
                        <a:t>m</a:t>
                      </a:r>
                      <a:r>
                        <a:rPr sz="1600" spc="-10" dirty="0">
                          <a:latin typeface="Verdana"/>
                          <a:cs typeface="Verdana"/>
                        </a:rPr>
                        <a:t>ili</a:t>
                      </a:r>
                      <a:r>
                        <a:rPr sz="1600" dirty="0">
                          <a:latin typeface="Verdana"/>
                          <a:cs typeface="Verdana"/>
                        </a:rPr>
                        <a:t>h</a:t>
                      </a:r>
                      <a:r>
                        <a:rPr sz="1600" spc="5" dirty="0">
                          <a:latin typeface="Verdana"/>
                          <a:cs typeface="Verdana"/>
                        </a:rPr>
                        <a:t>a</a:t>
                      </a:r>
                      <a:r>
                        <a:rPr sz="1600" dirty="0">
                          <a:latin typeface="Verdana"/>
                          <a:cs typeface="Verdana"/>
                        </a:rPr>
                        <a:t>n  </a:t>
                      </a:r>
                      <a:r>
                        <a:rPr sz="1600" spc="25" dirty="0">
                          <a:latin typeface="Verdana"/>
                          <a:cs typeface="Verdana"/>
                        </a:rPr>
                        <a:t>Penyedia</a:t>
                      </a:r>
                      <a:endParaRPr sz="1600">
                        <a:latin typeface="Verdana"/>
                        <a:cs typeface="Verdana"/>
                      </a:endParaRPr>
                    </a:p>
                    <a:p>
                      <a:pPr marL="1905">
                        <a:lnSpc>
                          <a:spcPct val="100000"/>
                        </a:lnSpc>
                        <a:spcBef>
                          <a:spcPts val="5"/>
                        </a:spcBef>
                      </a:pPr>
                      <a:r>
                        <a:rPr sz="1600" spc="-5" dirty="0">
                          <a:latin typeface="Verdana"/>
                          <a:cs typeface="Verdana"/>
                        </a:rPr>
                        <a:t>Jasa</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rowSpan="2">
                  <a:txBody>
                    <a:bodyPr/>
                    <a:lstStyle/>
                    <a:p>
                      <a:pPr marL="1905">
                        <a:lnSpc>
                          <a:spcPts val="1825"/>
                        </a:lnSpc>
                      </a:pPr>
                      <a:r>
                        <a:rPr sz="1600" spc="10" dirty="0">
                          <a:latin typeface="Verdana"/>
                          <a:cs typeface="Verdana"/>
                        </a:rPr>
                        <a:t>Proses</a:t>
                      </a:r>
                      <a:r>
                        <a:rPr sz="1600" spc="-140" dirty="0">
                          <a:latin typeface="Verdana"/>
                          <a:cs typeface="Verdana"/>
                        </a:rPr>
                        <a:t> </a:t>
                      </a:r>
                      <a:r>
                        <a:rPr sz="1600" spc="30" dirty="0">
                          <a:latin typeface="Verdana"/>
                          <a:cs typeface="Verdana"/>
                        </a:rPr>
                        <a:t>pemilihan</a:t>
                      </a:r>
                      <a:r>
                        <a:rPr sz="1600" spc="-140" dirty="0">
                          <a:latin typeface="Verdana"/>
                          <a:cs typeface="Verdana"/>
                        </a:rPr>
                        <a:t> </a:t>
                      </a:r>
                      <a:r>
                        <a:rPr sz="1600" spc="25" dirty="0">
                          <a:latin typeface="Verdana"/>
                          <a:cs typeface="Verdana"/>
                        </a:rPr>
                        <a:t>Penyedia</a:t>
                      </a:r>
                      <a:endParaRPr sz="1600">
                        <a:latin typeface="Verdana"/>
                        <a:cs typeface="Verdana"/>
                      </a:endParaRPr>
                    </a:p>
                    <a:p>
                      <a:pPr marL="1905" marR="383540">
                        <a:lnSpc>
                          <a:spcPts val="1900"/>
                        </a:lnSpc>
                        <a:spcBef>
                          <a:spcPts val="80"/>
                        </a:spcBef>
                      </a:pPr>
                      <a:r>
                        <a:rPr sz="1600" spc="-5" dirty="0">
                          <a:latin typeface="Verdana"/>
                          <a:cs typeface="Verdana"/>
                        </a:rPr>
                        <a:t>J</a:t>
                      </a:r>
                      <a:r>
                        <a:rPr sz="1600" spc="5" dirty="0">
                          <a:latin typeface="Verdana"/>
                          <a:cs typeface="Verdana"/>
                        </a:rPr>
                        <a:t>a</a:t>
                      </a:r>
                      <a:r>
                        <a:rPr sz="1600" dirty="0">
                          <a:latin typeface="Verdana"/>
                          <a:cs typeface="Verdana"/>
                        </a:rPr>
                        <a:t>sa</a:t>
                      </a:r>
                      <a:r>
                        <a:rPr sz="1600" spc="-135" dirty="0">
                          <a:latin typeface="Verdana"/>
                          <a:cs typeface="Verdana"/>
                        </a:rPr>
                        <a:t> </a:t>
                      </a:r>
                      <a:r>
                        <a:rPr sz="1600" dirty="0">
                          <a:latin typeface="Verdana"/>
                          <a:cs typeface="Verdana"/>
                        </a:rPr>
                        <a:t>K</a:t>
                      </a:r>
                      <a:r>
                        <a:rPr sz="1600" spc="-5" dirty="0">
                          <a:latin typeface="Verdana"/>
                          <a:cs typeface="Verdana"/>
                        </a:rPr>
                        <a:t>o</a:t>
                      </a:r>
                      <a:r>
                        <a:rPr sz="1600" dirty="0">
                          <a:latin typeface="Verdana"/>
                          <a:cs typeface="Verdana"/>
                        </a:rPr>
                        <a:t>nst</a:t>
                      </a:r>
                      <a:r>
                        <a:rPr sz="1600" spc="-5" dirty="0">
                          <a:latin typeface="Verdana"/>
                          <a:cs typeface="Verdana"/>
                        </a:rPr>
                        <a:t>ru</a:t>
                      </a:r>
                      <a:r>
                        <a:rPr sz="1600" dirty="0">
                          <a:latin typeface="Verdana"/>
                          <a:cs typeface="Verdana"/>
                        </a:rPr>
                        <a:t>ksi</a:t>
                      </a:r>
                      <a:r>
                        <a:rPr sz="1600" spc="-145" dirty="0">
                          <a:latin typeface="Verdana"/>
                          <a:cs typeface="Verdana"/>
                        </a:rPr>
                        <a:t> </a:t>
                      </a:r>
                      <a:r>
                        <a:rPr sz="1600" dirty="0">
                          <a:latin typeface="Verdana"/>
                          <a:cs typeface="Verdana"/>
                        </a:rPr>
                        <a:t>d</a:t>
                      </a:r>
                      <a:r>
                        <a:rPr sz="1600" spc="-10" dirty="0">
                          <a:latin typeface="Verdana"/>
                          <a:cs typeface="Verdana"/>
                        </a:rPr>
                        <a:t>il</a:t>
                      </a:r>
                      <a:r>
                        <a:rPr sz="1600" spc="5" dirty="0">
                          <a:latin typeface="Verdana"/>
                          <a:cs typeface="Verdana"/>
                        </a:rPr>
                        <a:t>a</a:t>
                      </a:r>
                      <a:r>
                        <a:rPr sz="1600" dirty="0">
                          <a:latin typeface="Verdana"/>
                          <a:cs typeface="Verdana"/>
                        </a:rPr>
                        <a:t>k</a:t>
                      </a:r>
                      <a:r>
                        <a:rPr sz="1600" spc="-5" dirty="0">
                          <a:latin typeface="Verdana"/>
                          <a:cs typeface="Verdana"/>
                        </a:rPr>
                        <a:t>u</a:t>
                      </a:r>
                      <a:r>
                        <a:rPr sz="1600" dirty="0">
                          <a:latin typeface="Verdana"/>
                          <a:cs typeface="Verdana"/>
                        </a:rPr>
                        <a:t>k</a:t>
                      </a:r>
                      <a:r>
                        <a:rPr sz="1600" spc="5" dirty="0">
                          <a:latin typeface="Verdana"/>
                          <a:cs typeface="Verdana"/>
                        </a:rPr>
                        <a:t>a</a:t>
                      </a:r>
                      <a:r>
                        <a:rPr sz="1600" dirty="0">
                          <a:latin typeface="Verdana"/>
                          <a:cs typeface="Verdana"/>
                        </a:rPr>
                        <a:t>n  d</a:t>
                      </a:r>
                      <a:r>
                        <a:rPr sz="1600" spc="-10" dirty="0">
                          <a:latin typeface="Verdana"/>
                          <a:cs typeface="Verdana"/>
                        </a:rPr>
                        <a:t>il</a:t>
                      </a:r>
                      <a:r>
                        <a:rPr sz="1600" spc="5" dirty="0">
                          <a:latin typeface="Verdana"/>
                          <a:cs typeface="Verdana"/>
                        </a:rPr>
                        <a:t>a</a:t>
                      </a:r>
                      <a:r>
                        <a:rPr sz="1600" dirty="0">
                          <a:latin typeface="Verdana"/>
                          <a:cs typeface="Verdana"/>
                        </a:rPr>
                        <a:t>k</a:t>
                      </a:r>
                      <a:r>
                        <a:rPr sz="1600" spc="-5" dirty="0">
                          <a:latin typeface="Verdana"/>
                          <a:cs typeface="Verdana"/>
                        </a:rPr>
                        <a:t>u</a:t>
                      </a:r>
                      <a:r>
                        <a:rPr sz="1600" dirty="0">
                          <a:latin typeface="Verdana"/>
                          <a:cs typeface="Verdana"/>
                        </a:rPr>
                        <a:t>k</a:t>
                      </a:r>
                      <a:r>
                        <a:rPr sz="1600" spc="5" dirty="0">
                          <a:latin typeface="Verdana"/>
                          <a:cs typeface="Verdana"/>
                        </a:rPr>
                        <a:t>a</a:t>
                      </a:r>
                      <a:r>
                        <a:rPr sz="1600" dirty="0">
                          <a:latin typeface="Verdana"/>
                          <a:cs typeface="Verdana"/>
                        </a:rPr>
                        <a:t>n</a:t>
                      </a:r>
                      <a:r>
                        <a:rPr sz="1600" spc="-135" dirty="0">
                          <a:latin typeface="Verdana"/>
                          <a:cs typeface="Verdana"/>
                        </a:rPr>
                        <a:t> </a:t>
                      </a:r>
                      <a:r>
                        <a:rPr sz="1600" spc="5" dirty="0">
                          <a:latin typeface="Verdana"/>
                          <a:cs typeface="Verdana"/>
                        </a:rPr>
                        <a:t>s</a:t>
                      </a:r>
                      <a:r>
                        <a:rPr sz="1600" spc="-5" dirty="0">
                          <a:latin typeface="Verdana"/>
                          <a:cs typeface="Verdana"/>
                        </a:rPr>
                        <a:t>e</a:t>
                      </a:r>
                      <a:r>
                        <a:rPr sz="1600" spc="5" dirty="0">
                          <a:latin typeface="Verdana"/>
                          <a:cs typeface="Verdana"/>
                        </a:rPr>
                        <a:t>s</a:t>
                      </a:r>
                      <a:r>
                        <a:rPr sz="1600" spc="-5" dirty="0">
                          <a:latin typeface="Verdana"/>
                          <a:cs typeface="Verdana"/>
                        </a:rPr>
                        <a:t>u</a:t>
                      </a:r>
                      <a:r>
                        <a:rPr sz="1600" spc="5" dirty="0">
                          <a:latin typeface="Verdana"/>
                          <a:cs typeface="Verdana"/>
                        </a:rPr>
                        <a:t>a</a:t>
                      </a:r>
                      <a:r>
                        <a:rPr sz="1600" dirty="0">
                          <a:latin typeface="Verdana"/>
                          <a:cs typeface="Verdana"/>
                        </a:rPr>
                        <a:t>i</a:t>
                      </a:r>
                      <a:r>
                        <a:rPr sz="1600" spc="-145" dirty="0">
                          <a:latin typeface="Verdana"/>
                          <a:cs typeface="Verdana"/>
                        </a:rPr>
                        <a:t> </a:t>
                      </a:r>
                      <a:r>
                        <a:rPr sz="1600" dirty="0">
                          <a:latin typeface="Verdana"/>
                          <a:cs typeface="Verdana"/>
                        </a:rPr>
                        <a:t>d</a:t>
                      </a:r>
                      <a:r>
                        <a:rPr sz="1600" spc="-5" dirty="0">
                          <a:latin typeface="Verdana"/>
                          <a:cs typeface="Verdana"/>
                        </a:rPr>
                        <a:t>e</a:t>
                      </a:r>
                      <a:r>
                        <a:rPr sz="1600" dirty="0">
                          <a:latin typeface="Verdana"/>
                          <a:cs typeface="Verdana"/>
                        </a:rPr>
                        <a:t>ng</a:t>
                      </a:r>
                      <a:r>
                        <a:rPr sz="1600" spc="5" dirty="0">
                          <a:latin typeface="Verdana"/>
                          <a:cs typeface="Verdana"/>
                        </a:rPr>
                        <a:t>a</a:t>
                      </a:r>
                      <a:r>
                        <a:rPr sz="1600" dirty="0">
                          <a:latin typeface="Verdana"/>
                          <a:cs typeface="Verdana"/>
                        </a:rPr>
                        <a:t>n</a:t>
                      </a:r>
                      <a:endParaRPr sz="1600">
                        <a:latin typeface="Verdana"/>
                        <a:cs typeface="Verdana"/>
                      </a:endParaRPr>
                    </a:p>
                    <a:p>
                      <a:pPr marL="1905" marR="726440">
                        <a:lnSpc>
                          <a:spcPts val="1900"/>
                        </a:lnSpc>
                        <a:spcBef>
                          <a:spcPts val="85"/>
                        </a:spcBef>
                      </a:pPr>
                      <a:r>
                        <a:rPr sz="1600" dirty="0">
                          <a:latin typeface="Verdana"/>
                          <a:cs typeface="Verdana"/>
                        </a:rPr>
                        <a:t>k</a:t>
                      </a:r>
                      <a:r>
                        <a:rPr sz="1600" spc="-5" dirty="0">
                          <a:latin typeface="Verdana"/>
                          <a:cs typeface="Verdana"/>
                        </a:rPr>
                        <a:t>e</a:t>
                      </a:r>
                      <a:r>
                        <a:rPr sz="1600" dirty="0">
                          <a:latin typeface="Verdana"/>
                          <a:cs typeface="Verdana"/>
                        </a:rPr>
                        <a:t>t</a:t>
                      </a:r>
                      <a:r>
                        <a:rPr sz="1600" spc="-5" dirty="0">
                          <a:latin typeface="Verdana"/>
                          <a:cs typeface="Verdana"/>
                        </a:rPr>
                        <a:t>e</a:t>
                      </a:r>
                      <a:r>
                        <a:rPr sz="1600" dirty="0">
                          <a:latin typeface="Verdana"/>
                          <a:cs typeface="Verdana"/>
                        </a:rPr>
                        <a:t>nt</a:t>
                      </a:r>
                      <a:r>
                        <a:rPr sz="1600" spc="-5" dirty="0">
                          <a:latin typeface="Verdana"/>
                          <a:cs typeface="Verdana"/>
                        </a:rPr>
                        <a:t>u</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er</a:t>
                      </a:r>
                      <a:r>
                        <a:rPr sz="1600" spc="5" dirty="0">
                          <a:latin typeface="Verdana"/>
                          <a:cs typeface="Verdana"/>
                        </a:rPr>
                        <a:t>a</a:t>
                      </a:r>
                      <a:r>
                        <a:rPr sz="1600" spc="-5" dirty="0">
                          <a:latin typeface="Verdana"/>
                          <a:cs typeface="Verdana"/>
                        </a:rPr>
                        <a:t>tur</a:t>
                      </a:r>
                      <a:r>
                        <a:rPr sz="1600" spc="5" dirty="0">
                          <a:latin typeface="Verdana"/>
                          <a:cs typeface="Verdana"/>
                        </a:rPr>
                        <a:t>a</a:t>
                      </a:r>
                      <a:r>
                        <a:rPr sz="1600" dirty="0">
                          <a:latin typeface="Verdana"/>
                          <a:cs typeface="Verdana"/>
                        </a:rPr>
                        <a:t>n  p</a:t>
                      </a:r>
                      <a:r>
                        <a:rPr sz="1600" spc="-5" dirty="0">
                          <a:latin typeface="Verdana"/>
                          <a:cs typeface="Verdana"/>
                        </a:rPr>
                        <a:t>eru</a:t>
                      </a:r>
                      <a:r>
                        <a:rPr sz="1600" dirty="0">
                          <a:latin typeface="Verdana"/>
                          <a:cs typeface="Verdana"/>
                        </a:rPr>
                        <a:t>nd</a:t>
                      </a:r>
                      <a:r>
                        <a:rPr sz="1600" spc="5" dirty="0">
                          <a:latin typeface="Verdana"/>
                          <a:cs typeface="Verdana"/>
                        </a:rPr>
                        <a:t>a</a:t>
                      </a:r>
                      <a:r>
                        <a:rPr sz="1600" dirty="0">
                          <a:latin typeface="Verdana"/>
                          <a:cs typeface="Verdana"/>
                        </a:rPr>
                        <a:t>ng-</a:t>
                      </a:r>
                      <a:r>
                        <a:rPr sz="1600" spc="-5" dirty="0">
                          <a:latin typeface="Verdana"/>
                          <a:cs typeface="Verdana"/>
                        </a:rPr>
                        <a:t>u</a:t>
                      </a:r>
                      <a:r>
                        <a:rPr sz="1600" dirty="0">
                          <a:latin typeface="Verdana"/>
                          <a:cs typeface="Verdana"/>
                        </a:rPr>
                        <a:t>nd</a:t>
                      </a:r>
                      <a:r>
                        <a:rPr sz="1600" spc="5" dirty="0">
                          <a:latin typeface="Verdana"/>
                          <a:cs typeface="Verdana"/>
                        </a:rPr>
                        <a:t>a</a:t>
                      </a:r>
                      <a:r>
                        <a:rPr sz="1600" dirty="0">
                          <a:latin typeface="Verdana"/>
                          <a:cs typeface="Verdana"/>
                        </a:rPr>
                        <a:t>ng</a:t>
                      </a:r>
                      <a:r>
                        <a:rPr sz="1600" spc="5" dirty="0">
                          <a:latin typeface="Verdana"/>
                          <a:cs typeface="Verdana"/>
                        </a:rPr>
                        <a:t>a</a:t>
                      </a:r>
                      <a:r>
                        <a:rPr sz="1600" dirty="0">
                          <a:latin typeface="Verdana"/>
                          <a:cs typeface="Verdana"/>
                        </a:rPr>
                        <a:t>n</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R="401955" algn="r">
                        <a:lnSpc>
                          <a:spcPts val="1825"/>
                        </a:lnSpc>
                        <a:tabLst>
                          <a:tab pos="342265" algn="l"/>
                        </a:tabLst>
                      </a:pPr>
                      <a:r>
                        <a:rPr sz="1600" spc="5" dirty="0">
                          <a:latin typeface="Verdana"/>
                          <a:cs typeface="Verdana"/>
                        </a:rPr>
                        <a:t>a</a:t>
                      </a:r>
                      <a:r>
                        <a:rPr sz="1600" dirty="0">
                          <a:latin typeface="Verdana"/>
                          <a:cs typeface="Verdana"/>
                        </a:rPr>
                        <a:t>.	</a:t>
                      </a:r>
                      <a:r>
                        <a:rPr sz="1600" spc="-5" dirty="0">
                          <a:latin typeface="Verdana"/>
                          <a:cs typeface="Verdana"/>
                        </a:rPr>
                        <a:t>Ke</a:t>
                      </a:r>
                      <a:r>
                        <a:rPr sz="1600" dirty="0">
                          <a:latin typeface="Verdana"/>
                          <a:cs typeface="Verdana"/>
                        </a:rPr>
                        <a:t>g</a:t>
                      </a:r>
                      <a:r>
                        <a:rPr sz="1600" spc="-5" dirty="0">
                          <a:latin typeface="Verdana"/>
                          <a:cs typeface="Verdana"/>
                        </a:rPr>
                        <a:t>i</a:t>
                      </a:r>
                      <a:r>
                        <a:rPr sz="1600" spc="5" dirty="0">
                          <a:latin typeface="Verdana"/>
                          <a:cs typeface="Verdana"/>
                        </a:rPr>
                        <a:t>a</a:t>
                      </a:r>
                      <a:r>
                        <a:rPr sz="1600" spc="-5" dirty="0">
                          <a:latin typeface="Verdana"/>
                          <a:cs typeface="Verdana"/>
                        </a:rPr>
                        <a:t>t</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k</a:t>
                      </a:r>
                      <a:r>
                        <a:rPr sz="1600" spc="-5" dirty="0">
                          <a:latin typeface="Verdana"/>
                          <a:cs typeface="Verdana"/>
                        </a:rPr>
                        <a:t>o</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ru</a:t>
                      </a:r>
                      <a:r>
                        <a:rPr sz="1600" dirty="0">
                          <a:latin typeface="Verdana"/>
                          <a:cs typeface="Verdana"/>
                        </a:rPr>
                        <a:t>k</a:t>
                      </a:r>
                      <a:r>
                        <a:rPr sz="1600" spc="5" dirty="0">
                          <a:latin typeface="Verdana"/>
                          <a:cs typeface="Verdana"/>
                        </a:rPr>
                        <a:t>s</a:t>
                      </a:r>
                      <a:r>
                        <a:rPr sz="1600" dirty="0">
                          <a:latin typeface="Verdana"/>
                          <a:cs typeface="Verdana"/>
                        </a:rPr>
                        <a:t>i</a:t>
                      </a:r>
                      <a:r>
                        <a:rPr sz="1600" spc="-145" dirty="0">
                          <a:latin typeface="Verdana"/>
                          <a:cs typeface="Verdana"/>
                        </a:rPr>
                        <a:t> </a:t>
                      </a:r>
                      <a:r>
                        <a:rPr sz="1600" spc="-5" dirty="0">
                          <a:latin typeface="Verdana"/>
                          <a:cs typeface="Verdana"/>
                        </a:rPr>
                        <a:t>y</a:t>
                      </a:r>
                      <a:r>
                        <a:rPr sz="1600" spc="5" dirty="0">
                          <a:latin typeface="Verdana"/>
                          <a:cs typeface="Verdana"/>
                        </a:rPr>
                        <a:t>an</a:t>
                      </a:r>
                      <a:r>
                        <a:rPr sz="1600" dirty="0">
                          <a:latin typeface="Verdana"/>
                          <a:cs typeface="Verdana"/>
                        </a:rPr>
                        <a:t>g</a:t>
                      </a:r>
                    </a:p>
                    <a:p>
                      <a:pPr marR="343535" algn="r">
                        <a:lnSpc>
                          <a:spcPts val="1910"/>
                        </a:lnSpc>
                      </a:pPr>
                      <a:r>
                        <a:rPr sz="1600" dirty="0">
                          <a:latin typeface="Verdana"/>
                          <a:cs typeface="Verdana"/>
                        </a:rPr>
                        <a:t>d</a:t>
                      </a:r>
                      <a:r>
                        <a:rPr sz="1600" spc="-10" dirty="0">
                          <a:latin typeface="Verdana"/>
                          <a:cs typeface="Verdana"/>
                        </a:rPr>
                        <a:t>i</a:t>
                      </a:r>
                      <a:r>
                        <a:rPr sz="1600" dirty="0">
                          <a:latin typeface="Verdana"/>
                          <a:cs typeface="Verdana"/>
                        </a:rPr>
                        <a:t>b</a:t>
                      </a:r>
                      <a:r>
                        <a:rPr sz="1600" spc="-10" dirty="0">
                          <a:latin typeface="Verdana"/>
                          <a:cs typeface="Verdana"/>
                        </a:rPr>
                        <a:t>i</a:t>
                      </a:r>
                      <a:r>
                        <a:rPr sz="1600" spc="5" dirty="0">
                          <a:latin typeface="Verdana"/>
                          <a:cs typeface="Verdana"/>
                        </a:rPr>
                        <a:t>a</a:t>
                      </a:r>
                      <a:r>
                        <a:rPr sz="1600" spc="-10" dirty="0">
                          <a:latin typeface="Verdana"/>
                          <a:cs typeface="Verdana"/>
                        </a:rPr>
                        <a:t>y</a:t>
                      </a:r>
                      <a:r>
                        <a:rPr sz="1600" spc="5" dirty="0">
                          <a:latin typeface="Verdana"/>
                          <a:cs typeface="Verdana"/>
                        </a:rPr>
                        <a:t>a</a:t>
                      </a:r>
                      <a:r>
                        <a:rPr sz="1600" dirty="0">
                          <a:latin typeface="Verdana"/>
                          <a:cs typeface="Verdana"/>
                        </a:rPr>
                        <a:t>i</a:t>
                      </a:r>
                      <a:r>
                        <a:rPr sz="1600" spc="-145" dirty="0">
                          <a:latin typeface="Verdana"/>
                          <a:cs typeface="Verdana"/>
                        </a:rPr>
                        <a:t> </a:t>
                      </a:r>
                      <a:r>
                        <a:rPr sz="1600" dirty="0">
                          <a:latin typeface="Verdana"/>
                          <a:cs typeface="Verdana"/>
                        </a:rPr>
                        <a:t>d</a:t>
                      </a:r>
                      <a:r>
                        <a:rPr sz="1600" spc="-5" dirty="0">
                          <a:latin typeface="Verdana"/>
                          <a:cs typeface="Verdana"/>
                        </a:rPr>
                        <a:t>e</a:t>
                      </a:r>
                      <a:r>
                        <a:rPr sz="1600" dirty="0">
                          <a:latin typeface="Verdana"/>
                          <a:cs typeface="Verdana"/>
                        </a:rPr>
                        <a:t>ng</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a:t>
                      </a:r>
                      <a:r>
                        <a:rPr sz="1600" spc="-13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a:t>
                      </a:r>
                    </a:p>
                    <a:p>
                      <a:pPr marL="344805">
                        <a:lnSpc>
                          <a:spcPts val="1910"/>
                        </a:lnSpc>
                      </a:pPr>
                      <a:r>
                        <a:rPr sz="1600" b="1" spc="60" dirty="0">
                          <a:latin typeface="Tahoma"/>
                          <a:cs typeface="Tahoma"/>
                        </a:rPr>
                        <a:t>APBD:</a:t>
                      </a:r>
                      <a:endParaRPr sz="1600" dirty="0">
                        <a:latin typeface="Tahoma"/>
                        <a:cs typeface="Tahoma"/>
                      </a:endParaRPr>
                    </a:p>
                    <a:p>
                      <a:pPr>
                        <a:lnSpc>
                          <a:spcPct val="100000"/>
                        </a:lnSpc>
                        <a:spcBef>
                          <a:spcPts val="20"/>
                        </a:spcBef>
                      </a:pPr>
                      <a:endParaRPr sz="1700" dirty="0">
                        <a:latin typeface="Times New Roman"/>
                        <a:cs typeface="Times New Roman"/>
                      </a:endParaRPr>
                    </a:p>
                    <a:p>
                      <a:pPr marL="1905" marR="273685">
                        <a:lnSpc>
                          <a:spcPct val="99400"/>
                        </a:lnSpc>
                        <a:spcBef>
                          <a:spcPts val="5"/>
                        </a:spcBef>
                      </a:pPr>
                      <a:r>
                        <a:rPr sz="1600" dirty="0">
                          <a:latin typeface="Verdana"/>
                          <a:cs typeface="Verdana"/>
                        </a:rPr>
                        <a:t>S</a:t>
                      </a:r>
                      <a:r>
                        <a:rPr sz="1600" spc="-5" dirty="0">
                          <a:latin typeface="Verdana"/>
                          <a:cs typeface="Verdana"/>
                        </a:rPr>
                        <a:t>ur</a:t>
                      </a:r>
                      <a:r>
                        <a:rPr sz="1600" spc="5" dirty="0">
                          <a:latin typeface="Verdana"/>
                          <a:cs typeface="Verdana"/>
                        </a:rPr>
                        <a:t>a</a:t>
                      </a:r>
                      <a:r>
                        <a:rPr sz="1600" dirty="0">
                          <a:latin typeface="Verdana"/>
                          <a:cs typeface="Verdana"/>
                        </a:rPr>
                        <a:t>t</a:t>
                      </a:r>
                      <a:r>
                        <a:rPr sz="1600" spc="-140" dirty="0">
                          <a:latin typeface="Verdana"/>
                          <a:cs typeface="Verdana"/>
                        </a:rPr>
                        <a:t> </a:t>
                      </a:r>
                      <a:r>
                        <a:rPr sz="1600" dirty="0">
                          <a:latin typeface="Verdana"/>
                          <a:cs typeface="Verdana"/>
                        </a:rPr>
                        <a:t>P</a:t>
                      </a:r>
                      <a:r>
                        <a:rPr sz="1600" spc="-5" dirty="0">
                          <a:latin typeface="Verdana"/>
                          <a:cs typeface="Verdana"/>
                        </a:rPr>
                        <a:t>er</a:t>
                      </a:r>
                      <a:r>
                        <a:rPr sz="1600" dirty="0">
                          <a:latin typeface="Verdana"/>
                          <a:cs typeface="Verdana"/>
                        </a:rPr>
                        <a:t>n</a:t>
                      </a:r>
                      <a:r>
                        <a:rPr sz="1600" spc="-10" dirty="0">
                          <a:latin typeface="Verdana"/>
                          <a:cs typeface="Verdana"/>
                        </a:rPr>
                        <a:t>y</a:t>
                      </a:r>
                      <a:r>
                        <a:rPr sz="1600" spc="5" dirty="0">
                          <a:latin typeface="Verdana"/>
                          <a:cs typeface="Verdana"/>
                        </a:rPr>
                        <a:t>a</a:t>
                      </a:r>
                      <a:r>
                        <a:rPr sz="1600" dirty="0">
                          <a:latin typeface="Verdana"/>
                          <a:cs typeface="Verdana"/>
                        </a:rPr>
                        <a:t>t</a:t>
                      </a:r>
                      <a:r>
                        <a:rPr sz="1600" spc="5" dirty="0">
                          <a:latin typeface="Verdana"/>
                          <a:cs typeface="Verdana"/>
                        </a:rPr>
                        <a:t>aa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a:t>
                      </a:r>
                      <a:r>
                        <a:rPr sz="1600" spc="-145" dirty="0">
                          <a:latin typeface="Verdana"/>
                          <a:cs typeface="Verdana"/>
                        </a:rPr>
                        <a:t> </a:t>
                      </a:r>
                      <a:r>
                        <a:rPr sz="1600" b="1" spc="-10" dirty="0">
                          <a:latin typeface="Tahoma"/>
                          <a:cs typeface="Tahoma"/>
                        </a:rPr>
                        <a:t>k</a:t>
                      </a:r>
                      <a:r>
                        <a:rPr sz="1600" b="1" dirty="0">
                          <a:latin typeface="Tahoma"/>
                          <a:cs typeface="Tahoma"/>
                        </a:rPr>
                        <a:t>uasa  </a:t>
                      </a:r>
                      <a:r>
                        <a:rPr sz="1600" b="1" spc="75" dirty="0">
                          <a:latin typeface="Tahoma"/>
                          <a:cs typeface="Tahoma"/>
                        </a:rPr>
                        <a:t>pengguna</a:t>
                      </a:r>
                      <a:r>
                        <a:rPr sz="1600" b="1" spc="-10" dirty="0">
                          <a:latin typeface="Tahoma"/>
                          <a:cs typeface="Tahoma"/>
                        </a:rPr>
                        <a:t> </a:t>
                      </a:r>
                      <a:r>
                        <a:rPr sz="1600" b="1" spc="20" dirty="0">
                          <a:latin typeface="Tahoma"/>
                          <a:cs typeface="Tahoma"/>
                        </a:rPr>
                        <a:t>anggaran/pejabat </a:t>
                      </a:r>
                      <a:r>
                        <a:rPr sz="1600" b="1" spc="-455" dirty="0">
                          <a:latin typeface="Tahoma"/>
                          <a:cs typeface="Tahoma"/>
                        </a:rPr>
                        <a:t> </a:t>
                      </a:r>
                      <a:r>
                        <a:rPr sz="1600" b="1" spc="70" dirty="0">
                          <a:latin typeface="Tahoma"/>
                          <a:cs typeface="Tahoma"/>
                        </a:rPr>
                        <a:t>pembuat</a:t>
                      </a:r>
                      <a:r>
                        <a:rPr sz="1600" b="1" spc="-20" dirty="0">
                          <a:latin typeface="Tahoma"/>
                          <a:cs typeface="Tahoma"/>
                        </a:rPr>
                        <a:t> </a:t>
                      </a:r>
                      <a:r>
                        <a:rPr sz="1600" b="1" spc="75" dirty="0">
                          <a:latin typeface="Tahoma"/>
                          <a:cs typeface="Tahoma"/>
                        </a:rPr>
                        <a:t>komitmen</a:t>
                      </a:r>
                      <a:endParaRPr sz="1600" dirty="0">
                        <a:latin typeface="Tahoma"/>
                        <a:cs typeface="Tahom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ts val="1825"/>
                        </a:lnSpc>
                      </a:pPr>
                      <a:r>
                        <a:rPr sz="1600" spc="20" dirty="0">
                          <a:latin typeface="Verdana"/>
                          <a:cs typeface="Verdana"/>
                        </a:rPr>
                        <a:t>Memeriksa</a:t>
                      </a:r>
                      <a:r>
                        <a:rPr sz="1600" spc="-130" dirty="0">
                          <a:latin typeface="Verdana"/>
                          <a:cs typeface="Verdana"/>
                        </a:rPr>
                        <a:t> </a:t>
                      </a:r>
                      <a:r>
                        <a:rPr sz="1600" spc="-10" dirty="0">
                          <a:latin typeface="Verdana"/>
                          <a:cs typeface="Verdana"/>
                        </a:rPr>
                        <a:t>surat</a:t>
                      </a:r>
                      <a:r>
                        <a:rPr sz="1600" spc="-135" dirty="0">
                          <a:latin typeface="Verdana"/>
                          <a:cs typeface="Verdana"/>
                        </a:rPr>
                        <a:t> </a:t>
                      </a:r>
                      <a:r>
                        <a:rPr sz="1600" spc="5" dirty="0">
                          <a:latin typeface="Verdana"/>
                          <a:cs typeface="Verdana"/>
                        </a:rPr>
                        <a:t>pernyataan</a:t>
                      </a:r>
                      <a:r>
                        <a:rPr sz="1600" spc="-135" dirty="0">
                          <a:latin typeface="Verdana"/>
                          <a:cs typeface="Verdana"/>
                        </a:rPr>
                        <a:t> </a:t>
                      </a:r>
                      <a:r>
                        <a:rPr sz="1600" b="1" spc="45" dirty="0">
                          <a:latin typeface="Tahoma"/>
                          <a:cs typeface="Tahoma"/>
                        </a:rPr>
                        <a:t>kuasa</a:t>
                      </a:r>
                      <a:endParaRPr sz="1600" dirty="0">
                        <a:latin typeface="Tahoma"/>
                        <a:cs typeface="Tahoma"/>
                      </a:endParaRPr>
                    </a:p>
                    <a:p>
                      <a:pPr marL="1905" marR="574040">
                        <a:lnSpc>
                          <a:spcPts val="1900"/>
                        </a:lnSpc>
                        <a:spcBef>
                          <a:spcPts val="80"/>
                        </a:spcBef>
                      </a:pPr>
                      <a:r>
                        <a:rPr sz="1600" b="1" spc="75" dirty="0">
                          <a:latin typeface="Tahoma"/>
                          <a:cs typeface="Tahoma"/>
                        </a:rPr>
                        <a:t>pengguna</a:t>
                      </a:r>
                      <a:r>
                        <a:rPr sz="1600" b="1" spc="-10" dirty="0">
                          <a:latin typeface="Tahoma"/>
                          <a:cs typeface="Tahoma"/>
                        </a:rPr>
                        <a:t> </a:t>
                      </a:r>
                      <a:r>
                        <a:rPr sz="1600" b="1" spc="20" dirty="0">
                          <a:latin typeface="Tahoma"/>
                          <a:cs typeface="Tahoma"/>
                        </a:rPr>
                        <a:t>anggaran/pejabat </a:t>
                      </a:r>
                      <a:r>
                        <a:rPr sz="1600" b="1" spc="-455" dirty="0">
                          <a:latin typeface="Tahoma"/>
                          <a:cs typeface="Tahoma"/>
                        </a:rPr>
                        <a:t> </a:t>
                      </a:r>
                      <a:r>
                        <a:rPr sz="1600" b="1" spc="70" dirty="0">
                          <a:latin typeface="Tahoma"/>
                          <a:cs typeface="Tahoma"/>
                        </a:rPr>
                        <a:t>pembuat</a:t>
                      </a:r>
                      <a:r>
                        <a:rPr sz="1600" b="1" spc="-35" dirty="0">
                          <a:latin typeface="Tahoma"/>
                          <a:cs typeface="Tahoma"/>
                        </a:rPr>
                        <a:t> </a:t>
                      </a:r>
                      <a:r>
                        <a:rPr sz="1600" b="1" spc="75" dirty="0">
                          <a:latin typeface="Tahoma"/>
                          <a:cs typeface="Tahoma"/>
                        </a:rPr>
                        <a:t>komitmen</a:t>
                      </a:r>
                      <a:r>
                        <a:rPr sz="1600" b="1" spc="-45" dirty="0">
                          <a:latin typeface="Tahoma"/>
                          <a:cs typeface="Tahoma"/>
                        </a:rPr>
                        <a:t> </a:t>
                      </a:r>
                      <a:r>
                        <a:rPr sz="1600" spc="40" dirty="0">
                          <a:latin typeface="Verdana"/>
                          <a:cs typeface="Verdana"/>
                        </a:rPr>
                        <a:t>tentang</a:t>
                      </a:r>
                      <a:endParaRPr sz="1600" dirty="0">
                        <a:latin typeface="Verdana"/>
                        <a:cs typeface="Verdana"/>
                      </a:endParaRPr>
                    </a:p>
                    <a:p>
                      <a:pPr marL="1905" marR="115570">
                        <a:lnSpc>
                          <a:spcPct val="99100"/>
                        </a:lnSpc>
                        <a:spcBef>
                          <a:spcPts val="25"/>
                        </a:spcBef>
                      </a:pPr>
                      <a:r>
                        <a:rPr sz="1600" spc="-5" dirty="0">
                          <a:latin typeface="Verdana"/>
                          <a:cs typeface="Verdana"/>
                        </a:rPr>
                        <a:t>proses </a:t>
                      </a:r>
                      <a:r>
                        <a:rPr sz="1600" spc="30" dirty="0">
                          <a:latin typeface="Verdana"/>
                          <a:cs typeface="Verdana"/>
                        </a:rPr>
                        <a:t>pemilihan </a:t>
                      </a:r>
                      <a:r>
                        <a:rPr sz="1600" spc="25" dirty="0">
                          <a:latin typeface="Verdana"/>
                          <a:cs typeface="Verdana"/>
                        </a:rPr>
                        <a:t>Penyedia </a:t>
                      </a:r>
                      <a:r>
                        <a:rPr sz="1600" spc="-5" dirty="0">
                          <a:latin typeface="Verdana"/>
                          <a:cs typeface="Verdana"/>
                        </a:rPr>
                        <a:t>Jasa </a:t>
                      </a:r>
                      <a:r>
                        <a:rPr sz="1600" dirty="0">
                          <a:latin typeface="Verdana"/>
                          <a:cs typeface="Verdana"/>
                        </a:rPr>
                        <a:t> t</a:t>
                      </a:r>
                      <a:r>
                        <a:rPr sz="1600" spc="-5" dirty="0">
                          <a:latin typeface="Verdana"/>
                          <a:cs typeface="Verdana"/>
                        </a:rPr>
                        <a:t>e</a:t>
                      </a:r>
                      <a:r>
                        <a:rPr sz="1600" spc="-10" dirty="0">
                          <a:latin typeface="Verdana"/>
                          <a:cs typeface="Verdana"/>
                        </a:rPr>
                        <a:t>l</a:t>
                      </a:r>
                      <a:r>
                        <a:rPr sz="1600" spc="5" dirty="0">
                          <a:latin typeface="Verdana"/>
                          <a:cs typeface="Verdana"/>
                        </a:rPr>
                        <a:t>a</a:t>
                      </a:r>
                      <a:r>
                        <a:rPr sz="1600" dirty="0">
                          <a:latin typeface="Verdana"/>
                          <a:cs typeface="Verdana"/>
                        </a:rPr>
                        <a:t>h</a:t>
                      </a:r>
                      <a:r>
                        <a:rPr sz="1600" spc="-135" dirty="0">
                          <a:latin typeface="Verdana"/>
                          <a:cs typeface="Verdana"/>
                        </a:rPr>
                        <a:t> </a:t>
                      </a:r>
                      <a:r>
                        <a:rPr sz="1600" spc="5" dirty="0">
                          <a:latin typeface="Verdana"/>
                          <a:cs typeface="Verdana"/>
                        </a:rPr>
                        <a:t>s</a:t>
                      </a:r>
                      <a:r>
                        <a:rPr sz="1600" spc="-5" dirty="0">
                          <a:latin typeface="Verdana"/>
                          <a:cs typeface="Verdana"/>
                        </a:rPr>
                        <a:t>e</a:t>
                      </a:r>
                      <a:r>
                        <a:rPr sz="1600" spc="5" dirty="0">
                          <a:latin typeface="Verdana"/>
                          <a:cs typeface="Verdana"/>
                        </a:rPr>
                        <a:t>s</a:t>
                      </a:r>
                      <a:r>
                        <a:rPr sz="1600" spc="-5" dirty="0">
                          <a:latin typeface="Verdana"/>
                          <a:cs typeface="Verdana"/>
                        </a:rPr>
                        <a:t>u</a:t>
                      </a:r>
                      <a:r>
                        <a:rPr sz="1600" spc="5" dirty="0">
                          <a:latin typeface="Verdana"/>
                          <a:cs typeface="Verdana"/>
                        </a:rPr>
                        <a:t>a</a:t>
                      </a:r>
                      <a:r>
                        <a:rPr sz="1600" dirty="0">
                          <a:latin typeface="Verdana"/>
                          <a:cs typeface="Verdana"/>
                        </a:rPr>
                        <a:t>i</a:t>
                      </a:r>
                      <a:r>
                        <a:rPr sz="1600" spc="-145" dirty="0">
                          <a:latin typeface="Verdana"/>
                          <a:cs typeface="Verdana"/>
                        </a:rPr>
                        <a:t> </a:t>
                      </a:r>
                      <a:r>
                        <a:rPr sz="1600" dirty="0">
                          <a:latin typeface="Verdana"/>
                          <a:cs typeface="Verdana"/>
                        </a:rPr>
                        <a:t>d</a:t>
                      </a:r>
                      <a:r>
                        <a:rPr sz="1600" spc="-5" dirty="0">
                          <a:latin typeface="Verdana"/>
                          <a:cs typeface="Verdana"/>
                        </a:rPr>
                        <a:t>e</a:t>
                      </a:r>
                      <a:r>
                        <a:rPr sz="1600" spc="5" dirty="0">
                          <a:latin typeface="Verdana"/>
                          <a:cs typeface="Verdana"/>
                        </a:rPr>
                        <a:t>n</a:t>
                      </a:r>
                      <a:r>
                        <a:rPr sz="1600" dirty="0">
                          <a:latin typeface="Verdana"/>
                          <a:cs typeface="Verdana"/>
                        </a:rPr>
                        <a:t>g</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k</a:t>
                      </a:r>
                      <a:r>
                        <a:rPr sz="1600" spc="-5" dirty="0">
                          <a:latin typeface="Verdana"/>
                          <a:cs typeface="Verdana"/>
                        </a:rPr>
                        <a:t>e</a:t>
                      </a:r>
                      <a:r>
                        <a:rPr sz="1600" dirty="0">
                          <a:latin typeface="Verdana"/>
                          <a:cs typeface="Verdana"/>
                        </a:rPr>
                        <a:t>t</a:t>
                      </a:r>
                      <a:r>
                        <a:rPr sz="1600" spc="-5" dirty="0">
                          <a:latin typeface="Verdana"/>
                          <a:cs typeface="Verdana"/>
                        </a:rPr>
                        <a:t>e</a:t>
                      </a:r>
                      <a:r>
                        <a:rPr sz="1600" spc="5" dirty="0">
                          <a:latin typeface="Verdana"/>
                          <a:cs typeface="Verdana"/>
                        </a:rPr>
                        <a:t>n</a:t>
                      </a:r>
                      <a:r>
                        <a:rPr sz="1600" dirty="0">
                          <a:latin typeface="Verdana"/>
                          <a:cs typeface="Verdana"/>
                        </a:rPr>
                        <a:t>t</a:t>
                      </a:r>
                      <a:r>
                        <a:rPr sz="1600" spc="-5" dirty="0">
                          <a:latin typeface="Verdana"/>
                          <a:cs typeface="Verdana"/>
                        </a:rPr>
                        <a:t>u</a:t>
                      </a:r>
                      <a:r>
                        <a:rPr sz="1600" spc="5" dirty="0">
                          <a:latin typeface="Verdana"/>
                          <a:cs typeface="Verdana"/>
                        </a:rPr>
                        <a:t>a</a:t>
                      </a:r>
                      <a:r>
                        <a:rPr sz="1600" dirty="0">
                          <a:latin typeface="Verdana"/>
                          <a:cs typeface="Verdana"/>
                        </a:rPr>
                        <a:t>n  p</a:t>
                      </a:r>
                      <a:r>
                        <a:rPr sz="1600" spc="-5" dirty="0">
                          <a:latin typeface="Verdana"/>
                          <a:cs typeface="Verdana"/>
                        </a:rPr>
                        <a:t>er</a:t>
                      </a:r>
                      <a:r>
                        <a:rPr sz="1600" spc="5" dirty="0">
                          <a:latin typeface="Verdana"/>
                          <a:cs typeface="Verdana"/>
                        </a:rPr>
                        <a:t>a</a:t>
                      </a:r>
                      <a:r>
                        <a:rPr sz="1600" spc="-5" dirty="0">
                          <a:latin typeface="Verdana"/>
                          <a:cs typeface="Verdana"/>
                        </a:rPr>
                        <a:t>tur</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eru</a:t>
                      </a:r>
                      <a:r>
                        <a:rPr sz="1600" dirty="0">
                          <a:latin typeface="Verdana"/>
                          <a:cs typeface="Verdana"/>
                        </a:rPr>
                        <a:t>nd</a:t>
                      </a:r>
                      <a:r>
                        <a:rPr sz="1600" spc="5" dirty="0">
                          <a:latin typeface="Verdana"/>
                          <a:cs typeface="Verdana"/>
                        </a:rPr>
                        <a:t>a</a:t>
                      </a:r>
                      <a:r>
                        <a:rPr sz="1600" dirty="0">
                          <a:latin typeface="Verdana"/>
                          <a:cs typeface="Verdana"/>
                        </a:rPr>
                        <a:t>ng-</a:t>
                      </a:r>
                      <a:r>
                        <a:rPr sz="1600" spc="-5" dirty="0">
                          <a:latin typeface="Verdana"/>
                          <a:cs typeface="Verdana"/>
                        </a:rPr>
                        <a:t>u</a:t>
                      </a:r>
                      <a:r>
                        <a:rPr sz="1600" dirty="0">
                          <a:latin typeface="Verdana"/>
                          <a:cs typeface="Verdana"/>
                        </a:rPr>
                        <a:t>nd</a:t>
                      </a:r>
                      <a:r>
                        <a:rPr sz="1600" spc="5" dirty="0">
                          <a:latin typeface="Verdana"/>
                          <a:cs typeface="Verdana"/>
                        </a:rPr>
                        <a:t>a</a:t>
                      </a:r>
                      <a:r>
                        <a:rPr sz="1600" dirty="0">
                          <a:latin typeface="Verdana"/>
                          <a:cs typeface="Verdana"/>
                        </a:rPr>
                        <a:t>ng</a:t>
                      </a:r>
                      <a:r>
                        <a:rPr sz="1600" spc="5" dirty="0">
                          <a:latin typeface="Verdana"/>
                          <a:cs typeface="Verdana"/>
                        </a:rPr>
                        <a:t>a</a:t>
                      </a:r>
                      <a:r>
                        <a:rPr sz="1600" dirty="0">
                          <a:latin typeface="Verdana"/>
                          <a:cs typeface="Verdana"/>
                        </a:rPr>
                        <a:t>n  b</a:t>
                      </a:r>
                      <a:r>
                        <a:rPr sz="1600" spc="-5" dirty="0">
                          <a:latin typeface="Verdana"/>
                          <a:cs typeface="Verdana"/>
                        </a:rPr>
                        <a:t>er</a:t>
                      </a:r>
                      <a:r>
                        <a:rPr sz="1600" dirty="0">
                          <a:latin typeface="Verdana"/>
                          <a:cs typeface="Verdana"/>
                        </a:rPr>
                        <a:t>d</a:t>
                      </a:r>
                      <a:r>
                        <a:rPr sz="1600" spc="5" dirty="0">
                          <a:latin typeface="Verdana"/>
                          <a:cs typeface="Verdana"/>
                        </a:rPr>
                        <a:t>asa</a:t>
                      </a:r>
                      <a:r>
                        <a:rPr sz="1600" spc="-5" dirty="0">
                          <a:latin typeface="Verdana"/>
                          <a:cs typeface="Verdana"/>
                        </a:rPr>
                        <a:t>r</a:t>
                      </a:r>
                      <a:r>
                        <a:rPr sz="1600" dirty="0">
                          <a:latin typeface="Verdana"/>
                          <a:cs typeface="Verdana"/>
                        </a:rPr>
                        <a:t>k</a:t>
                      </a:r>
                      <a:r>
                        <a:rPr sz="1600" spc="5" dirty="0">
                          <a:latin typeface="Verdana"/>
                          <a:cs typeface="Verdana"/>
                        </a:rPr>
                        <a:t>a</a:t>
                      </a:r>
                      <a:r>
                        <a:rPr sz="1600" dirty="0">
                          <a:latin typeface="Verdana"/>
                          <a:cs typeface="Verdana"/>
                        </a:rPr>
                        <a:t>n</a:t>
                      </a:r>
                      <a:r>
                        <a:rPr sz="1600" spc="-135" dirty="0">
                          <a:latin typeface="Verdana"/>
                          <a:cs typeface="Verdana"/>
                        </a:rPr>
                        <a:t> </a:t>
                      </a:r>
                      <a:r>
                        <a:rPr sz="1600" spc="5" dirty="0">
                          <a:latin typeface="Verdana"/>
                          <a:cs typeface="Verdana"/>
                        </a:rPr>
                        <a:t>s</a:t>
                      </a:r>
                      <a:r>
                        <a:rPr sz="1600" spc="-5" dirty="0">
                          <a:latin typeface="Verdana"/>
                          <a:cs typeface="Verdana"/>
                        </a:rPr>
                        <a:t>ur</a:t>
                      </a:r>
                      <a:r>
                        <a:rPr sz="1600" spc="5" dirty="0">
                          <a:latin typeface="Verdana"/>
                          <a:cs typeface="Verdana"/>
                        </a:rPr>
                        <a:t>a</a:t>
                      </a:r>
                      <a:r>
                        <a:rPr sz="1600" dirty="0">
                          <a:latin typeface="Verdana"/>
                          <a:cs typeface="Verdana"/>
                        </a:rPr>
                        <a:t>t</a:t>
                      </a:r>
                      <a:r>
                        <a:rPr sz="1600" spc="-140" dirty="0">
                          <a:latin typeface="Verdana"/>
                          <a:cs typeface="Verdana"/>
                        </a:rPr>
                        <a:t> </a:t>
                      </a:r>
                      <a:r>
                        <a:rPr sz="1600" dirty="0">
                          <a:latin typeface="Verdana"/>
                          <a:cs typeface="Verdana"/>
                        </a:rPr>
                        <a:t>p</a:t>
                      </a:r>
                      <a:r>
                        <a:rPr sz="1600" spc="-5" dirty="0">
                          <a:latin typeface="Verdana"/>
                          <a:cs typeface="Verdana"/>
                        </a:rPr>
                        <a:t>er</a:t>
                      </a:r>
                      <a:r>
                        <a:rPr sz="1600" dirty="0">
                          <a:latin typeface="Verdana"/>
                          <a:cs typeface="Verdana"/>
                        </a:rPr>
                        <a:t>n</a:t>
                      </a:r>
                      <a:r>
                        <a:rPr sz="1600" spc="-10" dirty="0">
                          <a:latin typeface="Verdana"/>
                          <a:cs typeface="Verdana"/>
                        </a:rPr>
                        <a:t>y</a:t>
                      </a:r>
                      <a:r>
                        <a:rPr sz="1600" spc="5" dirty="0">
                          <a:latin typeface="Verdana"/>
                          <a:cs typeface="Verdana"/>
                        </a:rPr>
                        <a:t>a</a:t>
                      </a:r>
                      <a:r>
                        <a:rPr sz="1600" spc="-5" dirty="0">
                          <a:latin typeface="Verdana"/>
                          <a:cs typeface="Verdana"/>
                        </a:rPr>
                        <a:t>t</a:t>
                      </a:r>
                      <a:r>
                        <a:rPr sz="1600" spc="5" dirty="0">
                          <a:latin typeface="Verdana"/>
                          <a:cs typeface="Verdana"/>
                        </a:rPr>
                        <a:t>aa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  k</a:t>
                      </a:r>
                      <a:r>
                        <a:rPr sz="1600" spc="-5" dirty="0">
                          <a:latin typeface="Verdana"/>
                          <a:cs typeface="Verdana"/>
                        </a:rPr>
                        <a:t>e</a:t>
                      </a:r>
                      <a:r>
                        <a:rPr sz="1600" dirty="0">
                          <a:latin typeface="Verdana"/>
                          <a:cs typeface="Verdana"/>
                        </a:rPr>
                        <a:t>p</a:t>
                      </a:r>
                      <a:r>
                        <a:rPr sz="1600" spc="5" dirty="0">
                          <a:latin typeface="Verdana"/>
                          <a:cs typeface="Verdana"/>
                        </a:rPr>
                        <a:t>a</a:t>
                      </a:r>
                      <a:r>
                        <a:rPr sz="1600" spc="-10" dirty="0">
                          <a:latin typeface="Verdana"/>
                          <a:cs typeface="Verdana"/>
                        </a:rPr>
                        <a:t>l</a:t>
                      </a:r>
                      <a:r>
                        <a:rPr sz="1600" dirty="0">
                          <a:latin typeface="Verdana"/>
                          <a:cs typeface="Verdana"/>
                        </a:rPr>
                        <a:t>a</a:t>
                      </a:r>
                      <a:r>
                        <a:rPr sz="1600" spc="-135" dirty="0">
                          <a:latin typeface="Verdana"/>
                          <a:cs typeface="Verdana"/>
                        </a:rPr>
                        <a:t> </a:t>
                      </a:r>
                      <a:r>
                        <a:rPr sz="1600" spc="-5" dirty="0">
                          <a:latin typeface="Verdana"/>
                          <a:cs typeface="Verdana"/>
                        </a:rPr>
                        <a:t>u</a:t>
                      </a:r>
                      <a:r>
                        <a:rPr sz="1600" dirty="0">
                          <a:latin typeface="Verdana"/>
                          <a:cs typeface="Verdana"/>
                        </a:rPr>
                        <a:t>n</a:t>
                      </a:r>
                      <a:r>
                        <a:rPr sz="1600" spc="-10" dirty="0">
                          <a:latin typeface="Verdana"/>
                          <a:cs typeface="Verdana"/>
                        </a:rPr>
                        <a:t>i</a:t>
                      </a:r>
                      <a:r>
                        <a:rPr sz="1600" dirty="0">
                          <a:latin typeface="Verdana"/>
                          <a:cs typeface="Verdana"/>
                        </a:rPr>
                        <a:t>t</a:t>
                      </a:r>
                      <a:r>
                        <a:rPr sz="1600" spc="-140" dirty="0">
                          <a:latin typeface="Verdana"/>
                          <a:cs typeface="Verdana"/>
                        </a:rPr>
                        <a:t> </a:t>
                      </a:r>
                      <a:r>
                        <a:rPr sz="1600" spc="-10" dirty="0">
                          <a:latin typeface="Verdana"/>
                          <a:cs typeface="Verdana"/>
                        </a:rPr>
                        <a:t>l</a:t>
                      </a:r>
                      <a:r>
                        <a:rPr sz="1600" spc="5" dirty="0">
                          <a:latin typeface="Verdana"/>
                          <a:cs typeface="Verdana"/>
                        </a:rPr>
                        <a:t>a</a:t>
                      </a:r>
                      <a:r>
                        <a:rPr sz="1600" spc="-10" dirty="0">
                          <a:latin typeface="Verdana"/>
                          <a:cs typeface="Verdana"/>
                        </a:rPr>
                        <a:t>y</a:t>
                      </a:r>
                      <a:r>
                        <a:rPr sz="1600" spc="5" dirty="0">
                          <a:latin typeface="Verdana"/>
                          <a:cs typeface="Verdana"/>
                        </a:rPr>
                        <a:t>a</a:t>
                      </a:r>
                      <a:r>
                        <a:rPr sz="1600" dirty="0">
                          <a:latin typeface="Verdana"/>
                          <a:cs typeface="Verdana"/>
                        </a:rPr>
                        <a:t>n</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ng</a:t>
                      </a:r>
                      <a:r>
                        <a:rPr sz="1600" spc="5" dirty="0">
                          <a:latin typeface="Verdana"/>
                          <a:cs typeface="Verdana"/>
                        </a:rPr>
                        <a:t>a</a:t>
                      </a:r>
                      <a:r>
                        <a:rPr sz="1600" dirty="0">
                          <a:latin typeface="Verdana"/>
                          <a:cs typeface="Verdana"/>
                        </a:rPr>
                        <a:t>d</a:t>
                      </a:r>
                      <a:r>
                        <a:rPr sz="1600" spc="5" dirty="0">
                          <a:latin typeface="Verdana"/>
                          <a:cs typeface="Verdana"/>
                        </a:rPr>
                        <a:t>aan</a:t>
                      </a:r>
                      <a:r>
                        <a:rPr sz="1600" dirty="0">
                          <a:latin typeface="Verdana"/>
                          <a:cs typeface="Verdana"/>
                        </a:rPr>
                        <a:t>.</a:t>
                      </a: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1"/>
                  </a:ext>
                </a:extLst>
              </a:tr>
              <a:tr h="2197001">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R="401955" algn="r">
                        <a:lnSpc>
                          <a:spcPts val="1820"/>
                        </a:lnSpc>
                        <a:tabLst>
                          <a:tab pos="342265" algn="l"/>
                        </a:tabLst>
                      </a:pPr>
                      <a:r>
                        <a:rPr sz="1600" dirty="0">
                          <a:latin typeface="Verdana"/>
                          <a:cs typeface="Verdana"/>
                        </a:rPr>
                        <a:t>b.	</a:t>
                      </a:r>
                      <a:r>
                        <a:rPr sz="1600" spc="-5" dirty="0">
                          <a:latin typeface="Verdana"/>
                          <a:cs typeface="Verdana"/>
                        </a:rPr>
                        <a:t>Ke</a:t>
                      </a:r>
                      <a:r>
                        <a:rPr sz="1600" dirty="0">
                          <a:latin typeface="Verdana"/>
                          <a:cs typeface="Verdana"/>
                        </a:rPr>
                        <a:t>g</a:t>
                      </a:r>
                      <a:r>
                        <a:rPr sz="1600" spc="-5" dirty="0">
                          <a:latin typeface="Verdana"/>
                          <a:cs typeface="Verdana"/>
                        </a:rPr>
                        <a:t>i</a:t>
                      </a:r>
                      <a:r>
                        <a:rPr sz="1600" spc="5" dirty="0">
                          <a:latin typeface="Verdana"/>
                          <a:cs typeface="Verdana"/>
                        </a:rPr>
                        <a:t>a</a:t>
                      </a:r>
                      <a:r>
                        <a:rPr sz="1600" spc="-5" dirty="0">
                          <a:latin typeface="Verdana"/>
                          <a:cs typeface="Verdana"/>
                        </a:rPr>
                        <a:t>t</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k</a:t>
                      </a:r>
                      <a:r>
                        <a:rPr sz="1600" spc="-5" dirty="0">
                          <a:latin typeface="Verdana"/>
                          <a:cs typeface="Verdana"/>
                        </a:rPr>
                        <a:t>o</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ru</a:t>
                      </a:r>
                      <a:r>
                        <a:rPr sz="1600" dirty="0">
                          <a:latin typeface="Verdana"/>
                          <a:cs typeface="Verdana"/>
                        </a:rPr>
                        <a:t>k</a:t>
                      </a:r>
                      <a:r>
                        <a:rPr sz="1600" spc="5" dirty="0">
                          <a:latin typeface="Verdana"/>
                          <a:cs typeface="Verdana"/>
                        </a:rPr>
                        <a:t>s</a:t>
                      </a:r>
                      <a:r>
                        <a:rPr sz="1600" dirty="0">
                          <a:latin typeface="Verdana"/>
                          <a:cs typeface="Verdana"/>
                        </a:rPr>
                        <a:t>i</a:t>
                      </a:r>
                      <a:r>
                        <a:rPr sz="1600" spc="-145" dirty="0">
                          <a:latin typeface="Verdana"/>
                          <a:cs typeface="Verdana"/>
                        </a:rPr>
                        <a:t> </a:t>
                      </a:r>
                      <a:r>
                        <a:rPr sz="1600" spc="-5" dirty="0">
                          <a:latin typeface="Verdana"/>
                          <a:cs typeface="Verdana"/>
                        </a:rPr>
                        <a:t>y</a:t>
                      </a:r>
                      <a:r>
                        <a:rPr sz="1600" spc="5" dirty="0">
                          <a:latin typeface="Verdana"/>
                          <a:cs typeface="Verdana"/>
                        </a:rPr>
                        <a:t>an</a:t>
                      </a:r>
                      <a:r>
                        <a:rPr sz="1600" dirty="0">
                          <a:latin typeface="Verdana"/>
                          <a:cs typeface="Verdana"/>
                        </a:rPr>
                        <a:t>g</a:t>
                      </a:r>
                    </a:p>
                    <a:p>
                      <a:pPr marR="343535" algn="r">
                        <a:lnSpc>
                          <a:spcPts val="1910"/>
                        </a:lnSpc>
                      </a:pPr>
                      <a:r>
                        <a:rPr sz="1600" dirty="0">
                          <a:latin typeface="Verdana"/>
                          <a:cs typeface="Verdana"/>
                        </a:rPr>
                        <a:t>d</a:t>
                      </a:r>
                      <a:r>
                        <a:rPr sz="1600" spc="-10" dirty="0">
                          <a:latin typeface="Verdana"/>
                          <a:cs typeface="Verdana"/>
                        </a:rPr>
                        <a:t>i</a:t>
                      </a:r>
                      <a:r>
                        <a:rPr sz="1600" dirty="0">
                          <a:latin typeface="Verdana"/>
                          <a:cs typeface="Verdana"/>
                        </a:rPr>
                        <a:t>b</a:t>
                      </a:r>
                      <a:r>
                        <a:rPr sz="1600" spc="-10" dirty="0">
                          <a:latin typeface="Verdana"/>
                          <a:cs typeface="Verdana"/>
                        </a:rPr>
                        <a:t>i</a:t>
                      </a:r>
                      <a:r>
                        <a:rPr sz="1600" spc="5" dirty="0">
                          <a:latin typeface="Verdana"/>
                          <a:cs typeface="Verdana"/>
                        </a:rPr>
                        <a:t>a</a:t>
                      </a:r>
                      <a:r>
                        <a:rPr sz="1600" spc="-10" dirty="0">
                          <a:latin typeface="Verdana"/>
                          <a:cs typeface="Verdana"/>
                        </a:rPr>
                        <a:t>y</a:t>
                      </a:r>
                      <a:r>
                        <a:rPr sz="1600" spc="5" dirty="0">
                          <a:latin typeface="Verdana"/>
                          <a:cs typeface="Verdana"/>
                        </a:rPr>
                        <a:t>a</a:t>
                      </a:r>
                      <a:r>
                        <a:rPr sz="1600" dirty="0">
                          <a:latin typeface="Verdana"/>
                          <a:cs typeface="Verdana"/>
                        </a:rPr>
                        <a:t>i</a:t>
                      </a:r>
                      <a:r>
                        <a:rPr sz="1600" spc="-145" dirty="0">
                          <a:latin typeface="Verdana"/>
                          <a:cs typeface="Verdana"/>
                        </a:rPr>
                        <a:t> </a:t>
                      </a:r>
                      <a:r>
                        <a:rPr sz="1600" dirty="0">
                          <a:latin typeface="Verdana"/>
                          <a:cs typeface="Verdana"/>
                        </a:rPr>
                        <a:t>d</a:t>
                      </a:r>
                      <a:r>
                        <a:rPr sz="1600" spc="-5" dirty="0">
                          <a:latin typeface="Verdana"/>
                          <a:cs typeface="Verdana"/>
                        </a:rPr>
                        <a:t>e</a:t>
                      </a:r>
                      <a:r>
                        <a:rPr sz="1600" dirty="0">
                          <a:latin typeface="Verdana"/>
                          <a:cs typeface="Verdana"/>
                        </a:rPr>
                        <a:t>ng</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a:t>
                      </a:r>
                      <a:r>
                        <a:rPr sz="1600" spc="-13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a:t>
                      </a:r>
                    </a:p>
                    <a:p>
                      <a:pPr marL="344805" marR="301625">
                        <a:lnSpc>
                          <a:spcPts val="1989"/>
                        </a:lnSpc>
                        <a:spcBef>
                          <a:spcPts val="5"/>
                        </a:spcBef>
                      </a:pPr>
                      <a:r>
                        <a:rPr sz="1600" b="1" spc="30" dirty="0">
                          <a:latin typeface="Tahoma"/>
                          <a:cs typeface="Tahoma"/>
                        </a:rPr>
                        <a:t>masyarakat,</a:t>
                      </a:r>
                      <a:r>
                        <a:rPr sz="1600" b="1" spc="-45" dirty="0">
                          <a:latin typeface="Tahoma"/>
                          <a:cs typeface="Tahoma"/>
                        </a:rPr>
                        <a:t> </a:t>
                      </a:r>
                      <a:r>
                        <a:rPr sz="1600" b="1" spc="15" dirty="0">
                          <a:latin typeface="Tahoma"/>
                          <a:cs typeface="Tahoma"/>
                        </a:rPr>
                        <a:t>swasta,</a:t>
                      </a:r>
                      <a:r>
                        <a:rPr sz="1600" b="1" spc="-40" dirty="0">
                          <a:latin typeface="Tahoma"/>
                          <a:cs typeface="Tahoma"/>
                        </a:rPr>
                        <a:t> </a:t>
                      </a:r>
                      <a:r>
                        <a:rPr sz="1600" b="1" spc="40" dirty="0">
                          <a:latin typeface="Tahoma"/>
                          <a:cs typeface="Tahoma"/>
                        </a:rPr>
                        <a:t>atau </a:t>
                      </a:r>
                      <a:r>
                        <a:rPr sz="1600" b="1" spc="-455" dirty="0">
                          <a:latin typeface="Tahoma"/>
                          <a:cs typeface="Tahoma"/>
                        </a:rPr>
                        <a:t> </a:t>
                      </a:r>
                      <a:r>
                        <a:rPr sz="1600" b="1" spc="65" dirty="0">
                          <a:latin typeface="Tahoma"/>
                          <a:cs typeface="Tahoma"/>
                        </a:rPr>
                        <a:t>badan</a:t>
                      </a:r>
                      <a:r>
                        <a:rPr sz="1600" b="1" spc="-35" dirty="0">
                          <a:latin typeface="Tahoma"/>
                          <a:cs typeface="Tahoma"/>
                        </a:rPr>
                        <a:t> </a:t>
                      </a:r>
                      <a:r>
                        <a:rPr sz="1600" b="1" spc="45" dirty="0">
                          <a:latin typeface="Tahoma"/>
                          <a:cs typeface="Tahoma"/>
                        </a:rPr>
                        <a:t>usaha</a:t>
                      </a:r>
                      <a:r>
                        <a:rPr sz="1600" b="1" spc="-25" dirty="0">
                          <a:latin typeface="Tahoma"/>
                          <a:cs typeface="Tahoma"/>
                        </a:rPr>
                        <a:t> </a:t>
                      </a:r>
                      <a:r>
                        <a:rPr sz="1600" b="1" spc="-165" dirty="0">
                          <a:latin typeface="Tahoma"/>
                          <a:cs typeface="Tahoma"/>
                        </a:rPr>
                        <a:t>:</a:t>
                      </a:r>
                      <a:endParaRPr sz="1600" dirty="0">
                        <a:latin typeface="Tahoma"/>
                        <a:cs typeface="Tahoma"/>
                      </a:endParaRPr>
                    </a:p>
                    <a:p>
                      <a:pPr>
                        <a:lnSpc>
                          <a:spcPct val="100000"/>
                        </a:lnSpc>
                        <a:spcBef>
                          <a:spcPts val="35"/>
                        </a:spcBef>
                      </a:pPr>
                      <a:endParaRPr sz="1500" dirty="0">
                        <a:latin typeface="Times New Roman"/>
                        <a:cs typeface="Times New Roman"/>
                      </a:endParaRPr>
                    </a:p>
                    <a:p>
                      <a:pPr marL="1905" marR="587375">
                        <a:lnSpc>
                          <a:spcPct val="100800"/>
                        </a:lnSpc>
                      </a:pPr>
                      <a:r>
                        <a:rPr sz="1600" dirty="0">
                          <a:latin typeface="Verdana"/>
                          <a:cs typeface="Verdana"/>
                        </a:rPr>
                        <a:t>S</a:t>
                      </a:r>
                      <a:r>
                        <a:rPr sz="1600" spc="-5" dirty="0">
                          <a:latin typeface="Verdana"/>
                          <a:cs typeface="Verdana"/>
                        </a:rPr>
                        <a:t>ur</a:t>
                      </a:r>
                      <a:r>
                        <a:rPr sz="1600" spc="5" dirty="0">
                          <a:latin typeface="Verdana"/>
                          <a:cs typeface="Verdana"/>
                        </a:rPr>
                        <a:t>a</a:t>
                      </a:r>
                      <a:r>
                        <a:rPr sz="1600" dirty="0">
                          <a:latin typeface="Verdana"/>
                          <a:cs typeface="Verdana"/>
                        </a:rPr>
                        <a:t>t</a:t>
                      </a:r>
                      <a:r>
                        <a:rPr sz="1600" spc="-140" dirty="0">
                          <a:latin typeface="Verdana"/>
                          <a:cs typeface="Verdana"/>
                        </a:rPr>
                        <a:t> </a:t>
                      </a:r>
                      <a:r>
                        <a:rPr sz="1600" dirty="0">
                          <a:latin typeface="Verdana"/>
                          <a:cs typeface="Verdana"/>
                        </a:rPr>
                        <a:t>P</a:t>
                      </a:r>
                      <a:r>
                        <a:rPr sz="1600" spc="-5" dirty="0">
                          <a:latin typeface="Verdana"/>
                          <a:cs typeface="Verdana"/>
                        </a:rPr>
                        <a:t>er</a:t>
                      </a:r>
                      <a:r>
                        <a:rPr sz="1600" dirty="0">
                          <a:latin typeface="Verdana"/>
                          <a:cs typeface="Verdana"/>
                        </a:rPr>
                        <a:t>n</a:t>
                      </a:r>
                      <a:r>
                        <a:rPr sz="1600" spc="-10" dirty="0">
                          <a:latin typeface="Verdana"/>
                          <a:cs typeface="Verdana"/>
                        </a:rPr>
                        <a:t>y</a:t>
                      </a:r>
                      <a:r>
                        <a:rPr sz="1600" spc="5" dirty="0">
                          <a:latin typeface="Verdana"/>
                          <a:cs typeface="Verdana"/>
                        </a:rPr>
                        <a:t>a</a:t>
                      </a:r>
                      <a:r>
                        <a:rPr sz="1600" dirty="0">
                          <a:latin typeface="Verdana"/>
                          <a:cs typeface="Verdana"/>
                        </a:rPr>
                        <a:t>t</a:t>
                      </a:r>
                      <a:r>
                        <a:rPr sz="1600" spc="5" dirty="0">
                          <a:latin typeface="Verdana"/>
                          <a:cs typeface="Verdana"/>
                        </a:rPr>
                        <a:t>aa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  </a:t>
                      </a:r>
                      <a:r>
                        <a:rPr sz="1600" b="1" spc="30" dirty="0">
                          <a:latin typeface="Tahoma"/>
                          <a:cs typeface="Tahoma"/>
                        </a:rPr>
                        <a:t>masyarakat,</a:t>
                      </a:r>
                      <a:r>
                        <a:rPr sz="1600" b="1" spc="-35" dirty="0">
                          <a:latin typeface="Tahoma"/>
                          <a:cs typeface="Tahoma"/>
                        </a:rPr>
                        <a:t> </a:t>
                      </a:r>
                      <a:r>
                        <a:rPr sz="1600" b="1" spc="15" dirty="0">
                          <a:latin typeface="Tahoma"/>
                          <a:cs typeface="Tahoma"/>
                        </a:rPr>
                        <a:t>swasta,</a:t>
                      </a:r>
                      <a:r>
                        <a:rPr sz="1600" b="1" spc="395" dirty="0">
                          <a:latin typeface="Tahoma"/>
                          <a:cs typeface="Tahoma"/>
                        </a:rPr>
                        <a:t> </a:t>
                      </a:r>
                      <a:r>
                        <a:rPr sz="1600" b="1" spc="40" dirty="0">
                          <a:latin typeface="Tahoma"/>
                          <a:cs typeface="Tahoma"/>
                        </a:rPr>
                        <a:t>atau </a:t>
                      </a:r>
                      <a:r>
                        <a:rPr sz="1600" b="1" spc="-450" dirty="0">
                          <a:latin typeface="Tahoma"/>
                          <a:cs typeface="Tahoma"/>
                        </a:rPr>
                        <a:t> </a:t>
                      </a:r>
                      <a:r>
                        <a:rPr sz="1600" b="1" spc="65" dirty="0">
                          <a:latin typeface="Tahoma"/>
                          <a:cs typeface="Tahoma"/>
                        </a:rPr>
                        <a:t>badan </a:t>
                      </a:r>
                      <a:r>
                        <a:rPr sz="1600" b="1" spc="45" dirty="0">
                          <a:latin typeface="Tahoma"/>
                          <a:cs typeface="Tahoma"/>
                        </a:rPr>
                        <a:t>usaha sebagai </a:t>
                      </a:r>
                      <a:r>
                        <a:rPr sz="1600" b="1" spc="50" dirty="0">
                          <a:latin typeface="Tahoma"/>
                          <a:cs typeface="Tahoma"/>
                        </a:rPr>
                        <a:t> </a:t>
                      </a:r>
                      <a:r>
                        <a:rPr sz="1600" b="1" spc="80" dirty="0">
                          <a:latin typeface="Tahoma"/>
                          <a:cs typeface="Tahoma"/>
                        </a:rPr>
                        <a:t>Pengguna</a:t>
                      </a:r>
                      <a:r>
                        <a:rPr sz="1600" b="1" spc="-25" dirty="0">
                          <a:latin typeface="Tahoma"/>
                          <a:cs typeface="Tahoma"/>
                        </a:rPr>
                        <a:t> </a:t>
                      </a:r>
                      <a:r>
                        <a:rPr sz="1600" b="1" spc="35" dirty="0">
                          <a:latin typeface="Tahoma"/>
                          <a:cs typeface="Tahoma"/>
                        </a:rPr>
                        <a:t>Jasa</a:t>
                      </a:r>
                      <a:endParaRPr sz="1600" dirty="0">
                        <a:latin typeface="Tahoma"/>
                        <a:cs typeface="Tahom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ts val="1820"/>
                        </a:lnSpc>
                      </a:pPr>
                      <a:r>
                        <a:rPr sz="1600" spc="-5" dirty="0">
                          <a:latin typeface="Verdana"/>
                          <a:cs typeface="Verdana"/>
                        </a:rPr>
                        <a:t>Me</a:t>
                      </a:r>
                      <a:r>
                        <a:rPr sz="1600" dirty="0">
                          <a:latin typeface="Verdana"/>
                          <a:cs typeface="Verdana"/>
                        </a:rPr>
                        <a:t>m</a:t>
                      </a:r>
                      <a:r>
                        <a:rPr sz="1600" spc="-5" dirty="0">
                          <a:latin typeface="Verdana"/>
                          <a:cs typeface="Verdana"/>
                        </a:rPr>
                        <a:t>er</a:t>
                      </a:r>
                      <a:r>
                        <a:rPr sz="1600" spc="-10" dirty="0">
                          <a:latin typeface="Verdana"/>
                          <a:cs typeface="Verdana"/>
                        </a:rPr>
                        <a:t>i</a:t>
                      </a:r>
                      <a:r>
                        <a:rPr sz="1600" dirty="0">
                          <a:latin typeface="Verdana"/>
                          <a:cs typeface="Verdana"/>
                        </a:rPr>
                        <a:t>k</a:t>
                      </a:r>
                      <a:r>
                        <a:rPr sz="1600" spc="5" dirty="0">
                          <a:latin typeface="Verdana"/>
                          <a:cs typeface="Verdana"/>
                        </a:rPr>
                        <a:t>s</a:t>
                      </a:r>
                      <a:r>
                        <a:rPr sz="1600" dirty="0">
                          <a:latin typeface="Verdana"/>
                          <a:cs typeface="Verdana"/>
                        </a:rPr>
                        <a:t>a</a:t>
                      </a:r>
                      <a:r>
                        <a:rPr sz="1600" spc="-130" dirty="0">
                          <a:latin typeface="Verdana"/>
                          <a:cs typeface="Verdana"/>
                        </a:rPr>
                        <a:t> </a:t>
                      </a:r>
                      <a:r>
                        <a:rPr sz="1600" spc="5" dirty="0">
                          <a:latin typeface="Verdana"/>
                          <a:cs typeface="Verdana"/>
                        </a:rPr>
                        <a:t>s</a:t>
                      </a:r>
                      <a:r>
                        <a:rPr sz="1600" spc="-5" dirty="0">
                          <a:latin typeface="Verdana"/>
                          <a:cs typeface="Verdana"/>
                        </a:rPr>
                        <a:t>ur</a:t>
                      </a:r>
                      <a:r>
                        <a:rPr sz="1600" spc="5" dirty="0">
                          <a:latin typeface="Verdana"/>
                          <a:cs typeface="Verdana"/>
                        </a:rPr>
                        <a:t>a</a:t>
                      </a:r>
                      <a:r>
                        <a:rPr sz="1600" dirty="0">
                          <a:latin typeface="Verdana"/>
                          <a:cs typeface="Verdana"/>
                        </a:rPr>
                        <a:t>t</a:t>
                      </a:r>
                      <a:r>
                        <a:rPr sz="1600" spc="-140" dirty="0">
                          <a:latin typeface="Verdana"/>
                          <a:cs typeface="Verdana"/>
                        </a:rPr>
                        <a:t> </a:t>
                      </a:r>
                      <a:r>
                        <a:rPr sz="1600" dirty="0">
                          <a:latin typeface="Verdana"/>
                          <a:cs typeface="Verdana"/>
                        </a:rPr>
                        <a:t>p</a:t>
                      </a:r>
                      <a:r>
                        <a:rPr sz="1600" spc="-5" dirty="0">
                          <a:latin typeface="Verdana"/>
                          <a:cs typeface="Verdana"/>
                        </a:rPr>
                        <a:t>er</a:t>
                      </a:r>
                      <a:r>
                        <a:rPr sz="1600" dirty="0">
                          <a:latin typeface="Verdana"/>
                          <a:cs typeface="Verdana"/>
                        </a:rPr>
                        <a:t>n</a:t>
                      </a:r>
                      <a:r>
                        <a:rPr sz="1600" spc="-10" dirty="0">
                          <a:latin typeface="Verdana"/>
                          <a:cs typeface="Verdana"/>
                        </a:rPr>
                        <a:t>y</a:t>
                      </a:r>
                      <a:r>
                        <a:rPr sz="1600" spc="5" dirty="0">
                          <a:latin typeface="Verdana"/>
                          <a:cs typeface="Verdana"/>
                        </a:rPr>
                        <a:t>a</a:t>
                      </a:r>
                      <a:r>
                        <a:rPr sz="1600" spc="-5" dirty="0">
                          <a:latin typeface="Verdana"/>
                          <a:cs typeface="Verdana"/>
                        </a:rPr>
                        <a:t>t</a:t>
                      </a:r>
                      <a:r>
                        <a:rPr sz="1600" spc="5" dirty="0">
                          <a:latin typeface="Verdana"/>
                          <a:cs typeface="Verdana"/>
                        </a:rPr>
                        <a:t>aa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a:t>
                      </a:r>
                    </a:p>
                    <a:p>
                      <a:pPr marL="1905" marR="158750">
                        <a:lnSpc>
                          <a:spcPts val="1920"/>
                        </a:lnSpc>
                        <a:spcBef>
                          <a:spcPts val="50"/>
                        </a:spcBef>
                      </a:pPr>
                      <a:r>
                        <a:rPr sz="1600" b="1" spc="30" dirty="0">
                          <a:latin typeface="Tahoma"/>
                          <a:cs typeface="Tahoma"/>
                        </a:rPr>
                        <a:t>masyarakat,</a:t>
                      </a:r>
                      <a:r>
                        <a:rPr sz="1600" b="1" spc="-30" dirty="0">
                          <a:latin typeface="Tahoma"/>
                          <a:cs typeface="Tahoma"/>
                        </a:rPr>
                        <a:t> </a:t>
                      </a:r>
                      <a:r>
                        <a:rPr sz="1600" b="1" spc="15" dirty="0">
                          <a:latin typeface="Tahoma"/>
                          <a:cs typeface="Tahoma"/>
                        </a:rPr>
                        <a:t>swasta,</a:t>
                      </a:r>
                      <a:r>
                        <a:rPr sz="1600" b="1" spc="409" dirty="0">
                          <a:latin typeface="Tahoma"/>
                          <a:cs typeface="Tahoma"/>
                        </a:rPr>
                        <a:t> </a:t>
                      </a:r>
                      <a:r>
                        <a:rPr sz="1600" b="1" spc="40" dirty="0">
                          <a:latin typeface="Tahoma"/>
                          <a:cs typeface="Tahoma"/>
                        </a:rPr>
                        <a:t>atau</a:t>
                      </a:r>
                      <a:r>
                        <a:rPr sz="1600" b="1" spc="-30" dirty="0">
                          <a:latin typeface="Tahoma"/>
                          <a:cs typeface="Tahoma"/>
                        </a:rPr>
                        <a:t> </a:t>
                      </a:r>
                      <a:r>
                        <a:rPr sz="1600" b="1" spc="65" dirty="0">
                          <a:latin typeface="Tahoma"/>
                          <a:cs typeface="Tahoma"/>
                        </a:rPr>
                        <a:t>badan </a:t>
                      </a:r>
                      <a:r>
                        <a:rPr sz="1600" b="1" spc="-455" dirty="0">
                          <a:latin typeface="Tahoma"/>
                          <a:cs typeface="Tahoma"/>
                        </a:rPr>
                        <a:t> </a:t>
                      </a:r>
                      <a:r>
                        <a:rPr sz="1600" b="1" spc="45" dirty="0">
                          <a:latin typeface="Tahoma"/>
                          <a:cs typeface="Tahoma"/>
                        </a:rPr>
                        <a:t>usaha</a:t>
                      </a:r>
                      <a:r>
                        <a:rPr sz="1600" b="1" spc="-25" dirty="0">
                          <a:latin typeface="Tahoma"/>
                          <a:cs typeface="Tahoma"/>
                        </a:rPr>
                        <a:t> </a:t>
                      </a:r>
                      <a:r>
                        <a:rPr sz="1600" b="1" spc="45" dirty="0">
                          <a:latin typeface="Tahoma"/>
                          <a:cs typeface="Tahoma"/>
                        </a:rPr>
                        <a:t>sebagai</a:t>
                      </a:r>
                      <a:r>
                        <a:rPr sz="1600" b="1" spc="-20" dirty="0">
                          <a:latin typeface="Tahoma"/>
                          <a:cs typeface="Tahoma"/>
                        </a:rPr>
                        <a:t> </a:t>
                      </a:r>
                      <a:r>
                        <a:rPr sz="1600" b="1" spc="80" dirty="0">
                          <a:latin typeface="Tahoma"/>
                          <a:cs typeface="Tahoma"/>
                        </a:rPr>
                        <a:t>Pengguna</a:t>
                      </a:r>
                      <a:r>
                        <a:rPr sz="1600" b="1" spc="-25" dirty="0">
                          <a:latin typeface="Tahoma"/>
                          <a:cs typeface="Tahoma"/>
                        </a:rPr>
                        <a:t> </a:t>
                      </a:r>
                      <a:r>
                        <a:rPr sz="1600" b="1" spc="35" dirty="0">
                          <a:latin typeface="Tahoma"/>
                          <a:cs typeface="Tahoma"/>
                        </a:rPr>
                        <a:t>Jasa</a:t>
                      </a:r>
                      <a:endParaRPr sz="1600" dirty="0">
                        <a:latin typeface="Tahoma"/>
                        <a:cs typeface="Tahoma"/>
                      </a:endParaRPr>
                    </a:p>
                    <a:p>
                      <a:pPr marL="1905" marR="7620">
                        <a:lnSpc>
                          <a:spcPts val="1900"/>
                        </a:lnSpc>
                        <a:spcBef>
                          <a:spcPts val="90"/>
                        </a:spcBef>
                      </a:pPr>
                      <a:r>
                        <a:rPr sz="1600" dirty="0">
                          <a:latin typeface="Verdana"/>
                          <a:cs typeface="Verdana"/>
                        </a:rPr>
                        <a:t>t</a:t>
                      </a:r>
                      <a:r>
                        <a:rPr sz="1600" spc="-5" dirty="0">
                          <a:latin typeface="Verdana"/>
                          <a:cs typeface="Verdana"/>
                        </a:rPr>
                        <a:t>e</a:t>
                      </a:r>
                      <a:r>
                        <a:rPr sz="1600" spc="5" dirty="0">
                          <a:latin typeface="Verdana"/>
                          <a:cs typeface="Verdana"/>
                        </a:rPr>
                        <a:t>n</a:t>
                      </a:r>
                      <a:r>
                        <a:rPr sz="1600" dirty="0">
                          <a:latin typeface="Verdana"/>
                          <a:cs typeface="Verdana"/>
                        </a:rPr>
                        <a:t>t</a:t>
                      </a:r>
                      <a:r>
                        <a:rPr sz="1600" spc="5" dirty="0">
                          <a:latin typeface="Verdana"/>
                          <a:cs typeface="Verdana"/>
                        </a:rPr>
                        <a:t>an</a:t>
                      </a:r>
                      <a:r>
                        <a:rPr sz="1600" dirty="0">
                          <a:latin typeface="Verdana"/>
                          <a:cs typeface="Verdana"/>
                        </a:rPr>
                        <a:t>g</a:t>
                      </a:r>
                      <a:r>
                        <a:rPr sz="1600" spc="-140" dirty="0">
                          <a:latin typeface="Verdana"/>
                          <a:cs typeface="Verdana"/>
                        </a:rPr>
                        <a:t> </a:t>
                      </a:r>
                      <a:r>
                        <a:rPr sz="1600" dirty="0">
                          <a:latin typeface="Verdana"/>
                          <a:cs typeface="Verdana"/>
                        </a:rPr>
                        <a:t>p</a:t>
                      </a:r>
                      <a:r>
                        <a:rPr sz="1600" spc="-5" dirty="0">
                          <a:latin typeface="Verdana"/>
                          <a:cs typeface="Verdana"/>
                        </a:rPr>
                        <a:t>ro</a:t>
                      </a:r>
                      <a:r>
                        <a:rPr sz="1600" spc="5" dirty="0">
                          <a:latin typeface="Verdana"/>
                          <a:cs typeface="Verdana"/>
                        </a:rPr>
                        <a:t>s</a:t>
                      </a:r>
                      <a:r>
                        <a:rPr sz="1600" spc="-5" dirty="0">
                          <a:latin typeface="Verdana"/>
                          <a:cs typeface="Verdana"/>
                        </a:rPr>
                        <a:t>e</a:t>
                      </a:r>
                      <a:r>
                        <a:rPr sz="1600" dirty="0">
                          <a:latin typeface="Verdana"/>
                          <a:cs typeface="Verdana"/>
                        </a:rPr>
                        <a:t>s</a:t>
                      </a:r>
                      <a:r>
                        <a:rPr sz="1600" spc="-135"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m</a:t>
                      </a:r>
                      <a:r>
                        <a:rPr sz="1600" spc="-10" dirty="0">
                          <a:latin typeface="Verdana"/>
                          <a:cs typeface="Verdana"/>
                        </a:rPr>
                        <a:t>ili</a:t>
                      </a:r>
                      <a:r>
                        <a:rPr sz="1600" dirty="0">
                          <a:latin typeface="Verdana"/>
                          <a:cs typeface="Verdana"/>
                        </a:rPr>
                        <a:t>h</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n</a:t>
                      </a:r>
                      <a:r>
                        <a:rPr sz="1600" spc="-10" dirty="0">
                          <a:latin typeface="Verdana"/>
                          <a:cs typeface="Verdana"/>
                        </a:rPr>
                        <a:t>y</a:t>
                      </a:r>
                      <a:r>
                        <a:rPr sz="1600" spc="-5" dirty="0">
                          <a:latin typeface="Verdana"/>
                          <a:cs typeface="Verdana"/>
                        </a:rPr>
                        <a:t>e</a:t>
                      </a:r>
                      <a:r>
                        <a:rPr sz="1600" dirty="0">
                          <a:latin typeface="Verdana"/>
                          <a:cs typeface="Verdana"/>
                        </a:rPr>
                        <a:t>d</a:t>
                      </a:r>
                      <a:r>
                        <a:rPr sz="1600" spc="-10" dirty="0">
                          <a:latin typeface="Verdana"/>
                          <a:cs typeface="Verdana"/>
                        </a:rPr>
                        <a:t>i</a:t>
                      </a:r>
                      <a:r>
                        <a:rPr sz="1600" dirty="0">
                          <a:latin typeface="Verdana"/>
                          <a:cs typeface="Verdana"/>
                        </a:rPr>
                        <a:t>a  </a:t>
                      </a:r>
                      <a:r>
                        <a:rPr sz="1600" spc="-5" dirty="0">
                          <a:latin typeface="Verdana"/>
                          <a:cs typeface="Verdana"/>
                        </a:rPr>
                        <a:t>J</a:t>
                      </a:r>
                      <a:r>
                        <a:rPr sz="1600" spc="5" dirty="0">
                          <a:latin typeface="Verdana"/>
                          <a:cs typeface="Verdana"/>
                        </a:rPr>
                        <a:t>a</a:t>
                      </a:r>
                      <a:r>
                        <a:rPr sz="1600" dirty="0">
                          <a:latin typeface="Verdana"/>
                          <a:cs typeface="Verdana"/>
                        </a:rPr>
                        <a:t>sa</a:t>
                      </a:r>
                      <a:r>
                        <a:rPr sz="1600" spc="-135" dirty="0">
                          <a:latin typeface="Verdana"/>
                          <a:cs typeface="Verdana"/>
                        </a:rPr>
                        <a:t> </a:t>
                      </a:r>
                      <a:r>
                        <a:rPr sz="1600" dirty="0">
                          <a:latin typeface="Verdana"/>
                          <a:cs typeface="Verdana"/>
                        </a:rPr>
                        <a:t>t</a:t>
                      </a:r>
                      <a:r>
                        <a:rPr sz="1600" spc="-5" dirty="0">
                          <a:latin typeface="Verdana"/>
                          <a:cs typeface="Verdana"/>
                        </a:rPr>
                        <a:t>e</a:t>
                      </a:r>
                      <a:r>
                        <a:rPr sz="1600" spc="-10" dirty="0">
                          <a:latin typeface="Verdana"/>
                          <a:cs typeface="Verdana"/>
                        </a:rPr>
                        <a:t>l</a:t>
                      </a:r>
                      <a:r>
                        <a:rPr sz="1600" spc="5" dirty="0">
                          <a:latin typeface="Verdana"/>
                          <a:cs typeface="Verdana"/>
                        </a:rPr>
                        <a:t>a</a:t>
                      </a:r>
                      <a:r>
                        <a:rPr sz="1600" dirty="0">
                          <a:latin typeface="Verdana"/>
                          <a:cs typeface="Verdana"/>
                        </a:rPr>
                        <a:t>h</a:t>
                      </a:r>
                      <a:r>
                        <a:rPr sz="1600" spc="-135" dirty="0">
                          <a:latin typeface="Verdana"/>
                          <a:cs typeface="Verdana"/>
                        </a:rPr>
                        <a:t> </a:t>
                      </a:r>
                      <a:r>
                        <a:rPr sz="1600" spc="5" dirty="0">
                          <a:latin typeface="Verdana"/>
                          <a:cs typeface="Verdana"/>
                        </a:rPr>
                        <a:t>s</a:t>
                      </a:r>
                      <a:r>
                        <a:rPr sz="1600" spc="-5" dirty="0">
                          <a:latin typeface="Verdana"/>
                          <a:cs typeface="Verdana"/>
                        </a:rPr>
                        <a:t>e</a:t>
                      </a:r>
                      <a:r>
                        <a:rPr sz="1600" spc="5" dirty="0">
                          <a:latin typeface="Verdana"/>
                          <a:cs typeface="Verdana"/>
                        </a:rPr>
                        <a:t>s</a:t>
                      </a:r>
                      <a:r>
                        <a:rPr sz="1600" spc="-5" dirty="0">
                          <a:latin typeface="Verdana"/>
                          <a:cs typeface="Verdana"/>
                        </a:rPr>
                        <a:t>u</a:t>
                      </a:r>
                      <a:r>
                        <a:rPr sz="1600" spc="5" dirty="0">
                          <a:latin typeface="Verdana"/>
                          <a:cs typeface="Verdana"/>
                        </a:rPr>
                        <a:t>a</a:t>
                      </a:r>
                      <a:r>
                        <a:rPr sz="1600" dirty="0">
                          <a:latin typeface="Verdana"/>
                          <a:cs typeface="Verdana"/>
                        </a:rPr>
                        <a:t>i</a:t>
                      </a:r>
                      <a:r>
                        <a:rPr sz="1600" spc="-145" dirty="0">
                          <a:latin typeface="Verdana"/>
                          <a:cs typeface="Verdana"/>
                        </a:rPr>
                        <a:t> </a:t>
                      </a:r>
                      <a:r>
                        <a:rPr sz="1600" dirty="0">
                          <a:latin typeface="Verdana"/>
                          <a:cs typeface="Verdana"/>
                        </a:rPr>
                        <a:t>d</a:t>
                      </a:r>
                      <a:r>
                        <a:rPr sz="1600" spc="-5" dirty="0">
                          <a:latin typeface="Verdana"/>
                          <a:cs typeface="Verdana"/>
                        </a:rPr>
                        <a:t>e</a:t>
                      </a:r>
                      <a:r>
                        <a:rPr sz="1600" dirty="0">
                          <a:latin typeface="Verdana"/>
                          <a:cs typeface="Verdana"/>
                        </a:rPr>
                        <a:t>ng</a:t>
                      </a:r>
                      <a:r>
                        <a:rPr sz="1600" spc="5" dirty="0">
                          <a:latin typeface="Verdana"/>
                          <a:cs typeface="Verdana"/>
                        </a:rPr>
                        <a:t>a</a:t>
                      </a:r>
                      <a:r>
                        <a:rPr sz="1600" dirty="0">
                          <a:latin typeface="Verdana"/>
                          <a:cs typeface="Verdana"/>
                        </a:rPr>
                        <a:t>n  </a:t>
                      </a:r>
                      <a:r>
                        <a:rPr sz="1600" spc="25" dirty="0">
                          <a:latin typeface="Verdana"/>
                          <a:cs typeface="Verdana"/>
                        </a:rPr>
                        <a:t>ketentuan </a:t>
                      </a:r>
                      <a:r>
                        <a:rPr sz="1600" spc="10" dirty="0">
                          <a:latin typeface="Verdana"/>
                          <a:cs typeface="Verdana"/>
                        </a:rPr>
                        <a:t>peraturan </a:t>
                      </a:r>
                      <a:r>
                        <a:rPr sz="1600" spc="30" dirty="0">
                          <a:latin typeface="Verdana"/>
                          <a:cs typeface="Verdana"/>
                        </a:rPr>
                        <a:t>perundang- </a:t>
                      </a:r>
                      <a:r>
                        <a:rPr sz="1600" spc="35" dirty="0">
                          <a:latin typeface="Verdana"/>
                          <a:cs typeface="Verdana"/>
                        </a:rPr>
                        <a:t> </a:t>
                      </a:r>
                      <a:r>
                        <a:rPr sz="1600" spc="-5" dirty="0">
                          <a:latin typeface="Verdana"/>
                          <a:cs typeface="Verdana"/>
                        </a:rPr>
                        <a:t>u</a:t>
                      </a:r>
                      <a:r>
                        <a:rPr sz="1600" dirty="0">
                          <a:latin typeface="Verdana"/>
                          <a:cs typeface="Verdana"/>
                        </a:rPr>
                        <a:t>nd</a:t>
                      </a:r>
                      <a:r>
                        <a:rPr sz="1600" spc="5" dirty="0">
                          <a:latin typeface="Verdana"/>
                          <a:cs typeface="Verdana"/>
                        </a:rPr>
                        <a:t>a</a:t>
                      </a:r>
                      <a:r>
                        <a:rPr sz="1600" dirty="0">
                          <a:latin typeface="Verdana"/>
                          <a:cs typeface="Verdana"/>
                        </a:rPr>
                        <a:t>ng</a:t>
                      </a:r>
                      <a:r>
                        <a:rPr sz="1600" spc="5" dirty="0">
                          <a:latin typeface="Verdana"/>
                          <a:cs typeface="Verdana"/>
                        </a:rPr>
                        <a:t>a</a:t>
                      </a:r>
                      <a:r>
                        <a:rPr sz="1600" dirty="0">
                          <a:latin typeface="Verdana"/>
                          <a:cs typeface="Verdana"/>
                        </a:rPr>
                        <a:t>n.</a:t>
                      </a:r>
                      <a:r>
                        <a:rPr sz="1600" spc="-140" dirty="0">
                          <a:latin typeface="Verdana"/>
                          <a:cs typeface="Verdana"/>
                        </a:rPr>
                        <a:t> </a:t>
                      </a:r>
                      <a:r>
                        <a:rPr sz="1600" dirty="0">
                          <a:latin typeface="Verdana"/>
                          <a:cs typeface="Verdana"/>
                        </a:rPr>
                        <a:t>.</a:t>
                      </a: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2"/>
                  </a:ext>
                </a:extLst>
              </a:tr>
            </a:tbl>
          </a:graphicData>
        </a:graphic>
      </p:graphicFrame>
      <p:sp>
        <p:nvSpPr>
          <p:cNvPr id="6" name="object 6"/>
          <p:cNvSpPr txBox="1"/>
          <p:nvPr/>
        </p:nvSpPr>
        <p:spPr>
          <a:xfrm>
            <a:off x="8741181" y="6376923"/>
            <a:ext cx="3204845" cy="360680"/>
          </a:xfrm>
          <a:prstGeom prst="rect">
            <a:avLst/>
          </a:prstGeom>
        </p:spPr>
        <p:txBody>
          <a:bodyPr vert="horz" wrap="square" lIns="0" tIns="12700" rIns="0" bIns="0" rtlCol="0">
            <a:spAutoFit/>
          </a:bodyPr>
          <a:lstStyle/>
          <a:p>
            <a:pPr marL="12700">
              <a:lnSpc>
                <a:spcPct val="100000"/>
              </a:lnSpc>
              <a:spcBef>
                <a:spcPts val="100"/>
              </a:spcBef>
            </a:pPr>
            <a:r>
              <a:rPr sz="2200" b="1" spc="114" dirty="0">
                <a:solidFill>
                  <a:srgbClr val="1D3166"/>
                </a:solidFill>
                <a:latin typeface="Tahoma"/>
                <a:cs typeface="Tahoma"/>
              </a:rPr>
              <a:t>PASAL</a:t>
            </a:r>
            <a:r>
              <a:rPr sz="2200" b="1" spc="-40" dirty="0">
                <a:solidFill>
                  <a:srgbClr val="1D3166"/>
                </a:solidFill>
                <a:latin typeface="Tahoma"/>
                <a:cs typeface="Tahoma"/>
              </a:rPr>
              <a:t> </a:t>
            </a:r>
            <a:r>
              <a:rPr sz="2200" b="1" spc="-55" dirty="0">
                <a:solidFill>
                  <a:srgbClr val="1D3166"/>
                </a:solidFill>
                <a:latin typeface="Tahoma"/>
                <a:cs typeface="Tahoma"/>
              </a:rPr>
              <a:t>36</a:t>
            </a:r>
            <a:r>
              <a:rPr sz="2200" b="1" spc="-35" dirty="0">
                <a:solidFill>
                  <a:srgbClr val="1D3166"/>
                </a:solidFill>
                <a:latin typeface="Tahoma"/>
                <a:cs typeface="Tahoma"/>
              </a:rPr>
              <a:t> </a:t>
            </a:r>
            <a:r>
              <a:rPr sz="2200" b="1" spc="-120" dirty="0">
                <a:solidFill>
                  <a:srgbClr val="1D3166"/>
                </a:solidFill>
                <a:latin typeface="Tahoma"/>
                <a:cs typeface="Tahoma"/>
              </a:rPr>
              <a:t>&amp;</a:t>
            </a:r>
            <a:r>
              <a:rPr sz="2200" b="1" spc="-35" dirty="0">
                <a:solidFill>
                  <a:srgbClr val="1D3166"/>
                </a:solidFill>
                <a:latin typeface="Tahoma"/>
                <a:cs typeface="Tahoma"/>
              </a:rPr>
              <a:t> </a:t>
            </a:r>
            <a:r>
              <a:rPr sz="2200" b="1" spc="114" dirty="0">
                <a:solidFill>
                  <a:srgbClr val="1D3166"/>
                </a:solidFill>
                <a:latin typeface="Tahoma"/>
                <a:cs typeface="Tahoma"/>
              </a:rPr>
              <a:t>PASAL</a:t>
            </a:r>
            <a:r>
              <a:rPr sz="2200" b="1" spc="-35" dirty="0">
                <a:solidFill>
                  <a:srgbClr val="1D3166"/>
                </a:solidFill>
                <a:latin typeface="Tahoma"/>
                <a:cs typeface="Tahoma"/>
              </a:rPr>
              <a:t> </a:t>
            </a:r>
            <a:r>
              <a:rPr sz="2200" b="1" spc="5" dirty="0">
                <a:solidFill>
                  <a:srgbClr val="1D3166"/>
                </a:solidFill>
                <a:latin typeface="Tahoma"/>
                <a:cs typeface="Tahoma"/>
              </a:rPr>
              <a:t>43</a:t>
            </a:r>
            <a:endParaRPr sz="2200">
              <a:latin typeface="Tahoma"/>
              <a:cs typeface="Tahoma"/>
            </a:endParaRPr>
          </a:p>
        </p:txBody>
      </p:sp>
    </p:spTree>
    <p:extLst>
      <p:ext uri="{BB962C8B-B14F-4D97-AF65-F5344CB8AC3E}">
        <p14:creationId xmlns:p14="http://schemas.microsoft.com/office/powerpoint/2010/main" val="653416255"/>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ject 3"/>
          <p:cNvPicPr/>
          <p:nvPr/>
        </p:nvPicPr>
        <p:blipFill>
          <a:blip r:embed="rId2" cstate="print"/>
          <a:stretch>
            <a:fillRect/>
          </a:stretch>
        </p:blipFill>
        <p:spPr>
          <a:xfrm>
            <a:off x="107398" y="114655"/>
            <a:ext cx="1861419" cy="617550"/>
          </a:xfrm>
          <a:prstGeom prst="rect">
            <a:avLst/>
          </a:prstGeom>
        </p:spPr>
      </p:pic>
      <p:graphicFrame>
        <p:nvGraphicFramePr>
          <p:cNvPr id="4" name="object 4"/>
          <p:cNvGraphicFramePr>
            <a:graphicFrameLocks noGrp="1"/>
          </p:cNvGraphicFramePr>
          <p:nvPr/>
        </p:nvGraphicFramePr>
        <p:xfrm>
          <a:off x="251639" y="846861"/>
          <a:ext cx="11676380" cy="5780852"/>
        </p:xfrm>
        <a:graphic>
          <a:graphicData uri="http://schemas.openxmlformats.org/drawingml/2006/table">
            <a:tbl>
              <a:tblPr firstRow="1" bandRow="1">
                <a:tableStyleId>{2D5ABB26-0587-4C30-8999-92F81FD0307C}</a:tableStyleId>
              </a:tblPr>
              <a:tblGrid>
                <a:gridCol w="308610">
                  <a:extLst>
                    <a:ext uri="{9D8B030D-6E8A-4147-A177-3AD203B41FA5}">
                      <a16:colId xmlns:a16="http://schemas.microsoft.com/office/drawing/2014/main" val="20000"/>
                    </a:ext>
                  </a:extLst>
                </a:gridCol>
                <a:gridCol w="1383030">
                  <a:extLst>
                    <a:ext uri="{9D8B030D-6E8A-4147-A177-3AD203B41FA5}">
                      <a16:colId xmlns:a16="http://schemas.microsoft.com/office/drawing/2014/main" val="20001"/>
                    </a:ext>
                  </a:extLst>
                </a:gridCol>
                <a:gridCol w="1802130">
                  <a:extLst>
                    <a:ext uri="{9D8B030D-6E8A-4147-A177-3AD203B41FA5}">
                      <a16:colId xmlns:a16="http://schemas.microsoft.com/office/drawing/2014/main" val="20002"/>
                    </a:ext>
                  </a:extLst>
                </a:gridCol>
                <a:gridCol w="5621020">
                  <a:extLst>
                    <a:ext uri="{9D8B030D-6E8A-4147-A177-3AD203B41FA5}">
                      <a16:colId xmlns:a16="http://schemas.microsoft.com/office/drawing/2014/main" val="20003"/>
                    </a:ext>
                  </a:extLst>
                </a:gridCol>
                <a:gridCol w="2561590">
                  <a:extLst>
                    <a:ext uri="{9D8B030D-6E8A-4147-A177-3AD203B41FA5}">
                      <a16:colId xmlns:a16="http://schemas.microsoft.com/office/drawing/2014/main" val="20004"/>
                    </a:ext>
                  </a:extLst>
                </a:gridCol>
              </a:tblGrid>
              <a:tr h="429164">
                <a:tc gridSpan="2">
                  <a:txBody>
                    <a:bodyPr/>
                    <a:lstStyle/>
                    <a:p>
                      <a:pPr marL="474980">
                        <a:lnSpc>
                          <a:spcPct val="100000"/>
                        </a:lnSpc>
                        <a:spcBef>
                          <a:spcPts val="760"/>
                        </a:spcBef>
                      </a:pPr>
                      <a:r>
                        <a:rPr sz="1400" spc="40" dirty="0">
                          <a:solidFill>
                            <a:srgbClr val="FFFFFF"/>
                          </a:solidFill>
                          <a:latin typeface="Verdana"/>
                          <a:cs typeface="Verdana"/>
                        </a:rPr>
                        <a:t>Lingkup</a:t>
                      </a:r>
                      <a:endParaRPr sz="1400" dirty="0">
                        <a:latin typeface="Verdana"/>
                        <a:cs typeface="Verdana"/>
                      </a:endParaRPr>
                    </a:p>
                  </a:txBody>
                  <a:tcPr marL="0" marR="0" marT="9652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algn="ctr">
                        <a:lnSpc>
                          <a:spcPts val="1600"/>
                        </a:lnSpc>
                      </a:pPr>
                      <a:r>
                        <a:rPr sz="1400" spc="-10" dirty="0">
                          <a:solidFill>
                            <a:srgbClr val="FFFFFF"/>
                          </a:solidFill>
                          <a:latin typeface="Verdana"/>
                          <a:cs typeface="Verdana"/>
                        </a:rPr>
                        <a:t>Indikator</a:t>
                      </a:r>
                      <a:endParaRPr sz="1400">
                        <a:latin typeface="Verdana"/>
                        <a:cs typeface="Verdana"/>
                      </a:endParaRPr>
                    </a:p>
                    <a:p>
                      <a:pPr algn="ctr">
                        <a:lnSpc>
                          <a:spcPts val="1655"/>
                        </a:lnSpc>
                        <a:spcBef>
                          <a:spcPts val="25"/>
                        </a:spcBef>
                      </a:pPr>
                      <a:r>
                        <a:rPr sz="1400" spc="30" dirty="0">
                          <a:solidFill>
                            <a:srgbClr val="FFFFFF"/>
                          </a:solidFill>
                          <a:latin typeface="Verdana"/>
                          <a:cs typeface="Verdana"/>
                        </a:rPr>
                        <a:t>Pengawasan</a:t>
                      </a:r>
                      <a:endParaRPr sz="14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gn="ctr">
                        <a:lnSpc>
                          <a:spcPct val="100000"/>
                        </a:lnSpc>
                        <a:spcBef>
                          <a:spcPts val="760"/>
                        </a:spcBef>
                      </a:pPr>
                      <a:r>
                        <a:rPr sz="1400" spc="-5" dirty="0">
                          <a:solidFill>
                            <a:srgbClr val="FFFFFF"/>
                          </a:solidFill>
                          <a:latin typeface="Verdana"/>
                          <a:cs typeface="Verdana"/>
                        </a:rPr>
                        <a:t>Ya</a:t>
                      </a:r>
                      <a:r>
                        <a:rPr sz="1400" dirty="0">
                          <a:solidFill>
                            <a:srgbClr val="FFFFFF"/>
                          </a:solidFill>
                          <a:latin typeface="Verdana"/>
                          <a:cs typeface="Verdana"/>
                        </a:rPr>
                        <a:t>ng</a:t>
                      </a:r>
                      <a:r>
                        <a:rPr sz="1400" spc="-130" dirty="0">
                          <a:solidFill>
                            <a:srgbClr val="FFFFFF"/>
                          </a:solidFill>
                          <a:latin typeface="Verdana"/>
                          <a:cs typeface="Verdana"/>
                        </a:rPr>
                        <a:t> </a:t>
                      </a:r>
                      <a:r>
                        <a:rPr sz="1400" spc="5" dirty="0">
                          <a:solidFill>
                            <a:srgbClr val="FFFFFF"/>
                          </a:solidFill>
                          <a:latin typeface="Verdana"/>
                          <a:cs typeface="Verdana"/>
                        </a:rPr>
                        <a:t>D</a:t>
                      </a:r>
                      <a:r>
                        <a:rPr sz="1400" spc="-5" dirty="0">
                          <a:solidFill>
                            <a:srgbClr val="FFFFFF"/>
                          </a:solidFill>
                          <a:latin typeface="Verdana"/>
                          <a:cs typeface="Verdana"/>
                        </a:rPr>
                        <a:t>i</a:t>
                      </a:r>
                      <a:r>
                        <a:rPr sz="1400" dirty="0">
                          <a:solidFill>
                            <a:srgbClr val="FFFFFF"/>
                          </a:solidFill>
                          <a:latin typeface="Verdana"/>
                          <a:cs typeface="Verdana"/>
                        </a:rPr>
                        <a:t>per</a:t>
                      </a:r>
                      <a:r>
                        <a:rPr sz="1400" spc="-5" dirty="0">
                          <a:solidFill>
                            <a:srgbClr val="FFFFFF"/>
                          </a:solidFill>
                          <a:latin typeface="Verdana"/>
                          <a:cs typeface="Verdana"/>
                        </a:rPr>
                        <a:t>ik</a:t>
                      </a:r>
                      <a:r>
                        <a:rPr sz="1400" dirty="0">
                          <a:solidFill>
                            <a:srgbClr val="FFFFFF"/>
                          </a:solidFill>
                          <a:latin typeface="Verdana"/>
                          <a:cs typeface="Verdana"/>
                        </a:rPr>
                        <a:t>sa</a:t>
                      </a:r>
                      <a:endParaRPr sz="1400">
                        <a:latin typeface="Verdana"/>
                        <a:cs typeface="Verdana"/>
                      </a:endParaRPr>
                    </a:p>
                  </a:txBody>
                  <a:tcPr marL="0" marR="0" marT="9652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marL="465455">
                        <a:lnSpc>
                          <a:spcPct val="100000"/>
                        </a:lnSpc>
                        <a:spcBef>
                          <a:spcPts val="760"/>
                        </a:spcBef>
                      </a:pPr>
                      <a:r>
                        <a:rPr sz="1400" spc="5" dirty="0">
                          <a:solidFill>
                            <a:srgbClr val="FFFFFF"/>
                          </a:solidFill>
                          <a:latin typeface="Verdana"/>
                          <a:cs typeface="Verdana"/>
                        </a:rPr>
                        <a:t>C</a:t>
                      </a:r>
                      <a:r>
                        <a:rPr sz="1400" spc="-5" dirty="0">
                          <a:solidFill>
                            <a:srgbClr val="FFFFFF"/>
                          </a:solidFill>
                          <a:latin typeface="Verdana"/>
                          <a:cs typeface="Verdana"/>
                        </a:rPr>
                        <a:t>a</a:t>
                      </a:r>
                      <a:r>
                        <a:rPr sz="1400" dirty="0">
                          <a:solidFill>
                            <a:srgbClr val="FFFFFF"/>
                          </a:solidFill>
                          <a:latin typeface="Verdana"/>
                          <a:cs typeface="Verdana"/>
                        </a:rPr>
                        <a:t>ra</a:t>
                      </a:r>
                      <a:r>
                        <a:rPr sz="1400" spc="-135" dirty="0">
                          <a:solidFill>
                            <a:srgbClr val="FFFFFF"/>
                          </a:solidFill>
                          <a:latin typeface="Verdana"/>
                          <a:cs typeface="Verdana"/>
                        </a:rPr>
                        <a:t> </a:t>
                      </a:r>
                      <a:r>
                        <a:rPr sz="1400" spc="-10" dirty="0">
                          <a:solidFill>
                            <a:srgbClr val="FFFFFF"/>
                          </a:solidFill>
                          <a:latin typeface="Verdana"/>
                          <a:cs typeface="Verdana"/>
                        </a:rPr>
                        <a:t>P</a:t>
                      </a:r>
                      <a:r>
                        <a:rPr sz="1400" dirty="0">
                          <a:solidFill>
                            <a:srgbClr val="FFFFFF"/>
                          </a:solidFill>
                          <a:latin typeface="Verdana"/>
                          <a:cs typeface="Verdana"/>
                        </a:rPr>
                        <a:t>emer</a:t>
                      </a:r>
                      <a:r>
                        <a:rPr sz="1400" spc="-5" dirty="0">
                          <a:solidFill>
                            <a:srgbClr val="FFFFFF"/>
                          </a:solidFill>
                          <a:latin typeface="Verdana"/>
                          <a:cs typeface="Verdana"/>
                        </a:rPr>
                        <a:t>ik</a:t>
                      </a:r>
                      <a:r>
                        <a:rPr sz="1400" dirty="0">
                          <a:solidFill>
                            <a:srgbClr val="FFFFFF"/>
                          </a:solidFill>
                          <a:latin typeface="Verdana"/>
                          <a:cs typeface="Verdana"/>
                        </a:rPr>
                        <a:t>s</a:t>
                      </a:r>
                      <a:r>
                        <a:rPr sz="1400" spc="-5" dirty="0">
                          <a:solidFill>
                            <a:srgbClr val="FFFFFF"/>
                          </a:solidFill>
                          <a:latin typeface="Verdana"/>
                          <a:cs typeface="Verdana"/>
                        </a:rPr>
                        <a:t>aa</a:t>
                      </a:r>
                      <a:r>
                        <a:rPr sz="1400" dirty="0">
                          <a:solidFill>
                            <a:srgbClr val="FFFFFF"/>
                          </a:solidFill>
                          <a:latin typeface="Verdana"/>
                          <a:cs typeface="Verdana"/>
                        </a:rPr>
                        <a:t>n</a:t>
                      </a:r>
                      <a:endParaRPr sz="1400">
                        <a:latin typeface="Verdana"/>
                        <a:cs typeface="Verdana"/>
                      </a:endParaRPr>
                    </a:p>
                  </a:txBody>
                  <a:tcPr marL="0" marR="0" marT="9652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2379887">
                <a:tc rowSpan="2">
                  <a:txBody>
                    <a:bodyPr/>
                    <a:lstStyle/>
                    <a:p>
                      <a:pPr marL="1905">
                        <a:lnSpc>
                          <a:spcPct val="100000"/>
                        </a:lnSpc>
                        <a:spcBef>
                          <a:spcPts val="20"/>
                        </a:spcBef>
                      </a:pPr>
                      <a:r>
                        <a:rPr sz="1400" spc="-70" dirty="0">
                          <a:latin typeface="Verdana"/>
                          <a:cs typeface="Verdana"/>
                        </a:rPr>
                        <a:t>b.</a:t>
                      </a:r>
                      <a:endParaRPr sz="1400">
                        <a:latin typeface="Verdana"/>
                        <a:cs typeface="Verdana"/>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rowSpan="2">
                  <a:txBody>
                    <a:bodyPr/>
                    <a:lstStyle/>
                    <a:p>
                      <a:pPr marL="1905" marR="153670">
                        <a:lnSpc>
                          <a:spcPct val="99600"/>
                        </a:lnSpc>
                        <a:spcBef>
                          <a:spcPts val="30"/>
                        </a:spcBef>
                      </a:pPr>
                      <a:r>
                        <a:rPr sz="1400" spc="30" dirty="0">
                          <a:latin typeface="Verdana"/>
                          <a:cs typeface="Verdana"/>
                        </a:rPr>
                        <a:t>Penyusunan </a:t>
                      </a:r>
                      <a:r>
                        <a:rPr sz="1400" spc="35" dirty="0">
                          <a:latin typeface="Verdana"/>
                          <a:cs typeface="Verdana"/>
                        </a:rPr>
                        <a:t> dan </a:t>
                      </a:r>
                      <a:r>
                        <a:rPr sz="1400" spc="40" dirty="0">
                          <a:latin typeface="Verdana"/>
                          <a:cs typeface="Verdana"/>
                        </a:rPr>
                        <a:t> </a:t>
                      </a:r>
                      <a:r>
                        <a:rPr sz="1400" spc="5" dirty="0">
                          <a:latin typeface="Verdana"/>
                          <a:cs typeface="Verdana"/>
                        </a:rPr>
                        <a:t>pelaksanaan </a:t>
                      </a:r>
                      <a:r>
                        <a:rPr sz="1400" spc="10" dirty="0">
                          <a:latin typeface="Verdana"/>
                          <a:cs typeface="Verdana"/>
                        </a:rPr>
                        <a:t> </a:t>
                      </a:r>
                      <a:r>
                        <a:rPr sz="1400" dirty="0">
                          <a:latin typeface="Verdana"/>
                          <a:cs typeface="Verdana"/>
                        </a:rPr>
                        <a:t>K</a:t>
                      </a:r>
                      <a:r>
                        <a:rPr sz="1400" spc="-5" dirty="0">
                          <a:latin typeface="Verdana"/>
                          <a:cs typeface="Verdana"/>
                        </a:rPr>
                        <a:t>o</a:t>
                      </a:r>
                      <a:r>
                        <a:rPr sz="1400" dirty="0">
                          <a:latin typeface="Verdana"/>
                          <a:cs typeface="Verdana"/>
                        </a:rPr>
                        <a:t>n</a:t>
                      </a:r>
                      <a:r>
                        <a:rPr sz="1400" spc="-10" dirty="0">
                          <a:latin typeface="Verdana"/>
                          <a:cs typeface="Verdana"/>
                        </a:rPr>
                        <a:t>t</a:t>
                      </a:r>
                      <a:r>
                        <a:rPr sz="1400" dirty="0">
                          <a:latin typeface="Verdana"/>
                          <a:cs typeface="Verdana"/>
                        </a:rPr>
                        <a:t>r</a:t>
                      </a:r>
                      <a:r>
                        <a:rPr sz="1400" spc="-5" dirty="0">
                          <a:latin typeface="Verdana"/>
                          <a:cs typeface="Verdana"/>
                        </a:rPr>
                        <a:t>a</a:t>
                      </a:r>
                      <a:r>
                        <a:rPr sz="1400" dirty="0">
                          <a:latin typeface="Verdana"/>
                          <a:cs typeface="Verdana"/>
                        </a:rPr>
                        <a:t>k</a:t>
                      </a:r>
                      <a:r>
                        <a:rPr sz="1400" spc="-135" dirty="0">
                          <a:latin typeface="Verdana"/>
                          <a:cs typeface="Verdana"/>
                        </a:rPr>
                        <a:t> </a:t>
                      </a:r>
                      <a:r>
                        <a:rPr sz="1400" dirty="0">
                          <a:latin typeface="Verdana"/>
                          <a:cs typeface="Verdana"/>
                        </a:rPr>
                        <a:t>Kerja  Konstruksi</a:t>
                      </a:r>
                      <a:endParaRPr sz="1400">
                        <a:latin typeface="Verdana"/>
                        <a:cs typeface="Verdana"/>
                      </a:endParaRPr>
                    </a:p>
                  </a:txBody>
                  <a:tcPr marL="0" marR="0" marT="381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rowSpan="2">
                  <a:txBody>
                    <a:bodyPr/>
                    <a:lstStyle/>
                    <a:p>
                      <a:pPr marL="1905" marR="73025">
                        <a:lnSpc>
                          <a:spcPct val="100400"/>
                        </a:lnSpc>
                        <a:spcBef>
                          <a:spcPts val="15"/>
                        </a:spcBef>
                      </a:pPr>
                      <a:r>
                        <a:rPr sz="1400" spc="-15" dirty="0">
                          <a:latin typeface="Verdana"/>
                          <a:cs typeface="Verdana"/>
                        </a:rPr>
                        <a:t>Terlaksananya </a:t>
                      </a:r>
                      <a:r>
                        <a:rPr sz="1400" spc="-1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ny</a:t>
                      </a:r>
                      <a:r>
                        <a:rPr sz="1400" spc="-5" dirty="0">
                          <a:latin typeface="Verdana"/>
                          <a:cs typeface="Verdana"/>
                        </a:rPr>
                        <a:t>u</a:t>
                      </a:r>
                      <a:r>
                        <a:rPr sz="1400" dirty="0">
                          <a:latin typeface="Verdana"/>
                          <a:cs typeface="Verdana"/>
                        </a:rPr>
                        <a:t>s</a:t>
                      </a:r>
                      <a:r>
                        <a:rPr sz="1400" spc="-5" dirty="0">
                          <a:latin typeface="Verdana"/>
                          <a:cs typeface="Verdana"/>
                        </a:rPr>
                        <a:t>u</a:t>
                      </a:r>
                      <a:r>
                        <a:rPr sz="1400" dirty="0">
                          <a:latin typeface="Verdana"/>
                          <a:cs typeface="Verdana"/>
                        </a:rPr>
                        <a:t>n</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  p</a:t>
                      </a:r>
                      <a:r>
                        <a:rPr sz="1400" spc="5" dirty="0">
                          <a:latin typeface="Verdana"/>
                          <a:cs typeface="Verdana"/>
                        </a:rPr>
                        <a:t>e</a:t>
                      </a:r>
                      <a:r>
                        <a:rPr sz="1400" dirty="0">
                          <a:latin typeface="Verdana"/>
                          <a:cs typeface="Verdana"/>
                        </a:rPr>
                        <a:t>n</a:t>
                      </a:r>
                      <a:r>
                        <a:rPr sz="1400" spc="5" dirty="0">
                          <a:latin typeface="Verdana"/>
                          <a:cs typeface="Verdana"/>
                        </a:rPr>
                        <a:t>e</a:t>
                      </a:r>
                      <a:r>
                        <a:rPr sz="1400" dirty="0">
                          <a:latin typeface="Verdana"/>
                          <a:cs typeface="Verdana"/>
                        </a:rPr>
                        <a:t>r</a:t>
                      </a:r>
                      <a:r>
                        <a:rPr sz="1400" spc="-5" dirty="0">
                          <a:latin typeface="Verdana"/>
                          <a:cs typeface="Verdana"/>
                        </a:rPr>
                        <a:t>a</a:t>
                      </a:r>
                      <a:r>
                        <a:rPr sz="1400" dirty="0">
                          <a:latin typeface="Verdana"/>
                          <a:cs typeface="Verdana"/>
                        </a:rPr>
                        <a:t>p</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ko</a:t>
                      </a:r>
                      <a:r>
                        <a:rPr sz="1400" dirty="0">
                          <a:latin typeface="Verdana"/>
                          <a:cs typeface="Verdana"/>
                        </a:rPr>
                        <a:t>n</a:t>
                      </a:r>
                      <a:r>
                        <a:rPr sz="1400" spc="-10" dirty="0">
                          <a:latin typeface="Verdana"/>
                          <a:cs typeface="Verdana"/>
                        </a:rPr>
                        <a:t>t</a:t>
                      </a:r>
                      <a:r>
                        <a:rPr sz="1400" dirty="0">
                          <a:latin typeface="Verdana"/>
                          <a:cs typeface="Verdana"/>
                        </a:rPr>
                        <a:t>r</a:t>
                      </a:r>
                      <a:r>
                        <a:rPr sz="1400" spc="-5" dirty="0">
                          <a:latin typeface="Verdana"/>
                          <a:cs typeface="Verdana"/>
                        </a:rPr>
                        <a:t>a</a:t>
                      </a:r>
                      <a:r>
                        <a:rPr sz="1400" dirty="0">
                          <a:latin typeface="Verdana"/>
                          <a:cs typeface="Verdana"/>
                        </a:rPr>
                        <a:t>k  </a:t>
                      </a:r>
                      <a:r>
                        <a:rPr sz="1400" spc="-5" dirty="0">
                          <a:latin typeface="Verdana"/>
                          <a:cs typeface="Verdana"/>
                        </a:rPr>
                        <a:t>k</a:t>
                      </a:r>
                      <a:r>
                        <a:rPr sz="1400" dirty="0">
                          <a:latin typeface="Verdana"/>
                          <a:cs typeface="Verdana"/>
                        </a:rPr>
                        <a:t>erja</a:t>
                      </a:r>
                      <a:r>
                        <a:rPr sz="1400" spc="-135"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  ses</a:t>
                      </a:r>
                      <a:r>
                        <a:rPr sz="1400" spc="-10" dirty="0">
                          <a:latin typeface="Verdana"/>
                          <a:cs typeface="Verdana"/>
                        </a:rPr>
                        <a:t>u</a:t>
                      </a:r>
                      <a:r>
                        <a:rPr sz="1400" spc="-5" dirty="0">
                          <a:latin typeface="Verdana"/>
                          <a:cs typeface="Verdana"/>
                        </a:rPr>
                        <a:t>a</a:t>
                      </a:r>
                      <a:r>
                        <a:rPr sz="1400" dirty="0">
                          <a:latin typeface="Verdana"/>
                          <a:cs typeface="Verdana"/>
                        </a:rPr>
                        <a:t>i</a:t>
                      </a:r>
                      <a:r>
                        <a:rPr sz="1400" spc="-135" dirty="0">
                          <a:latin typeface="Verdana"/>
                          <a:cs typeface="Verdana"/>
                        </a:rPr>
                        <a:t> </a:t>
                      </a:r>
                      <a:r>
                        <a:rPr sz="1400" dirty="0">
                          <a:latin typeface="Verdana"/>
                          <a:cs typeface="Verdana"/>
                        </a:rPr>
                        <a:t>d</a:t>
                      </a:r>
                      <a:r>
                        <a:rPr sz="1400" spc="5" dirty="0">
                          <a:latin typeface="Verdana"/>
                          <a:cs typeface="Verdana"/>
                        </a:rPr>
                        <a:t>e</a:t>
                      </a:r>
                      <a:r>
                        <a:rPr sz="1400" dirty="0">
                          <a:latin typeface="Verdana"/>
                          <a:cs typeface="Verdana"/>
                        </a:rPr>
                        <a:t>ng</a:t>
                      </a:r>
                      <a:r>
                        <a:rPr sz="1400" spc="-5" dirty="0">
                          <a:latin typeface="Verdana"/>
                          <a:cs typeface="Verdana"/>
                        </a:rPr>
                        <a:t>a</a:t>
                      </a:r>
                      <a:r>
                        <a:rPr sz="1400" dirty="0">
                          <a:latin typeface="Verdana"/>
                          <a:cs typeface="Verdana"/>
                        </a:rPr>
                        <a:t>n  </a:t>
                      </a:r>
                      <a:r>
                        <a:rPr sz="1400" spc="10" dirty="0">
                          <a:latin typeface="Verdana"/>
                          <a:cs typeface="Verdana"/>
                        </a:rPr>
                        <a:t>peraturan </a:t>
                      </a:r>
                      <a:r>
                        <a:rPr sz="1400" spc="15" dirty="0">
                          <a:latin typeface="Verdana"/>
                          <a:cs typeface="Verdana"/>
                        </a:rPr>
                        <a:t> </a:t>
                      </a:r>
                      <a:r>
                        <a:rPr sz="1400" spc="25" dirty="0">
                          <a:latin typeface="Verdana"/>
                          <a:cs typeface="Verdana"/>
                        </a:rPr>
                        <a:t>perundang- </a:t>
                      </a:r>
                      <a:r>
                        <a:rPr sz="1400" spc="30" dirty="0">
                          <a:latin typeface="Verdana"/>
                          <a:cs typeface="Verdana"/>
                        </a:rPr>
                        <a:t> </a:t>
                      </a:r>
                      <a:r>
                        <a:rPr sz="1400" spc="15" dirty="0">
                          <a:latin typeface="Verdana"/>
                          <a:cs typeface="Verdana"/>
                        </a:rPr>
                        <a:t>undangan.</a:t>
                      </a:r>
                      <a:endParaRPr sz="1400">
                        <a:latin typeface="Verdana"/>
                        <a:cs typeface="Verdana"/>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344805" indent="-343535">
                        <a:lnSpc>
                          <a:spcPct val="100000"/>
                        </a:lnSpc>
                        <a:spcBef>
                          <a:spcPts val="30"/>
                        </a:spcBef>
                        <a:buAutoNum type="alphaLcPeriod"/>
                        <a:tabLst>
                          <a:tab pos="344805" algn="l"/>
                          <a:tab pos="345440" algn="l"/>
                        </a:tabLst>
                      </a:pPr>
                      <a:r>
                        <a:rPr sz="1200" spc="15" dirty="0">
                          <a:latin typeface="Verdana"/>
                          <a:cs typeface="Verdana"/>
                        </a:rPr>
                        <a:t>Kegiatan</a:t>
                      </a:r>
                      <a:r>
                        <a:rPr sz="1200" spc="-110" dirty="0">
                          <a:latin typeface="Verdana"/>
                          <a:cs typeface="Verdana"/>
                        </a:rPr>
                        <a:t> </a:t>
                      </a:r>
                      <a:r>
                        <a:rPr sz="1200" dirty="0">
                          <a:latin typeface="Verdana"/>
                          <a:cs typeface="Verdana"/>
                        </a:rPr>
                        <a:t>konstruksi</a:t>
                      </a:r>
                      <a:r>
                        <a:rPr sz="1200" spc="-110" dirty="0">
                          <a:latin typeface="Verdana"/>
                          <a:cs typeface="Verdana"/>
                        </a:rPr>
                        <a:t> </a:t>
                      </a:r>
                      <a:r>
                        <a:rPr sz="1200" spc="10" dirty="0">
                          <a:latin typeface="Verdana"/>
                          <a:cs typeface="Verdana"/>
                        </a:rPr>
                        <a:t>yang</a:t>
                      </a:r>
                      <a:r>
                        <a:rPr sz="1200" spc="-110" dirty="0">
                          <a:latin typeface="Verdana"/>
                          <a:cs typeface="Verdana"/>
                        </a:rPr>
                        <a:t> </a:t>
                      </a:r>
                      <a:r>
                        <a:rPr sz="1200" dirty="0">
                          <a:latin typeface="Verdana"/>
                          <a:cs typeface="Verdana"/>
                        </a:rPr>
                        <a:t>dibiayai</a:t>
                      </a:r>
                      <a:r>
                        <a:rPr sz="1200" spc="-110" dirty="0">
                          <a:latin typeface="Verdana"/>
                          <a:cs typeface="Verdana"/>
                        </a:rPr>
                        <a:t> </a:t>
                      </a:r>
                      <a:r>
                        <a:rPr sz="1200" spc="40" dirty="0">
                          <a:latin typeface="Verdana"/>
                          <a:cs typeface="Verdana"/>
                        </a:rPr>
                        <a:t>dengan</a:t>
                      </a:r>
                      <a:r>
                        <a:rPr sz="1200" spc="-110" dirty="0">
                          <a:latin typeface="Verdana"/>
                          <a:cs typeface="Verdana"/>
                        </a:rPr>
                        <a:t> </a:t>
                      </a:r>
                      <a:r>
                        <a:rPr sz="1200" spc="20" dirty="0">
                          <a:latin typeface="Verdana"/>
                          <a:cs typeface="Verdana"/>
                        </a:rPr>
                        <a:t>dana</a:t>
                      </a:r>
                      <a:r>
                        <a:rPr sz="1200" spc="-110" dirty="0">
                          <a:latin typeface="Verdana"/>
                          <a:cs typeface="Verdana"/>
                        </a:rPr>
                        <a:t> </a:t>
                      </a:r>
                      <a:r>
                        <a:rPr sz="1200" dirty="0">
                          <a:latin typeface="Verdana"/>
                          <a:cs typeface="Verdana"/>
                        </a:rPr>
                        <a:t>dari</a:t>
                      </a:r>
                      <a:r>
                        <a:rPr sz="1200" spc="-110" dirty="0">
                          <a:latin typeface="Verdana"/>
                          <a:cs typeface="Verdana"/>
                        </a:rPr>
                        <a:t> </a:t>
                      </a:r>
                      <a:r>
                        <a:rPr sz="1200" b="1" spc="45" dirty="0">
                          <a:latin typeface="Tahoma"/>
                          <a:cs typeface="Tahoma"/>
                        </a:rPr>
                        <a:t>APBD:</a:t>
                      </a:r>
                      <a:endParaRPr sz="1200" dirty="0">
                        <a:latin typeface="Tahoma"/>
                        <a:cs typeface="Tahoma"/>
                      </a:endParaRPr>
                    </a:p>
                    <a:p>
                      <a:pPr>
                        <a:lnSpc>
                          <a:spcPct val="100000"/>
                        </a:lnSpc>
                        <a:spcBef>
                          <a:spcPts val="45"/>
                        </a:spcBef>
                        <a:buFont typeface="Verdana"/>
                        <a:buAutoNum type="alphaLcPeriod"/>
                      </a:pPr>
                      <a:endParaRPr sz="1200" dirty="0">
                        <a:latin typeface="Times New Roman"/>
                        <a:cs typeface="Times New Roman"/>
                      </a:endParaRPr>
                    </a:p>
                    <a:p>
                      <a:pPr marL="1905" marR="53975">
                        <a:lnSpc>
                          <a:spcPct val="100800"/>
                        </a:lnSpc>
                        <a:spcBef>
                          <a:spcPts val="5"/>
                        </a:spcBef>
                      </a:pPr>
                      <a:r>
                        <a:rPr sz="1200" spc="-5" dirty="0">
                          <a:latin typeface="Verdana"/>
                          <a:cs typeface="Verdana"/>
                        </a:rPr>
                        <a:t>S</a:t>
                      </a:r>
                      <a:r>
                        <a:rPr sz="1200" spc="5" dirty="0">
                          <a:latin typeface="Verdana"/>
                          <a:cs typeface="Verdana"/>
                        </a:rPr>
                        <a:t>u</a:t>
                      </a:r>
                      <a:r>
                        <a:rPr sz="1200" spc="-10" dirty="0">
                          <a:latin typeface="Verdana"/>
                          <a:cs typeface="Verdana"/>
                        </a:rPr>
                        <a:t>r</a:t>
                      </a:r>
                      <a:r>
                        <a:rPr sz="1200" dirty="0">
                          <a:latin typeface="Verdana"/>
                          <a:cs typeface="Verdana"/>
                        </a:rPr>
                        <a:t>at</a:t>
                      </a:r>
                      <a:r>
                        <a:rPr sz="1200" spc="-110" dirty="0">
                          <a:latin typeface="Verdana"/>
                          <a:cs typeface="Verdana"/>
                        </a:rPr>
                        <a:t> </a:t>
                      </a:r>
                      <a:r>
                        <a:rPr sz="1200" dirty="0">
                          <a:latin typeface="Verdana"/>
                          <a:cs typeface="Verdana"/>
                        </a:rPr>
                        <a:t>P</a:t>
                      </a:r>
                      <a:r>
                        <a:rPr sz="1200" spc="-5" dirty="0">
                          <a:latin typeface="Verdana"/>
                          <a:cs typeface="Verdana"/>
                        </a:rPr>
                        <a:t>e</a:t>
                      </a:r>
                      <a:r>
                        <a:rPr sz="1200" spc="-10" dirty="0">
                          <a:latin typeface="Verdana"/>
                          <a:cs typeface="Verdana"/>
                        </a:rPr>
                        <a:t>r</a:t>
                      </a:r>
                      <a:r>
                        <a:rPr sz="1200" spc="-5" dirty="0">
                          <a:latin typeface="Verdana"/>
                          <a:cs typeface="Verdana"/>
                        </a:rPr>
                        <a:t>ny</a:t>
                      </a:r>
                      <a:r>
                        <a:rPr sz="1200" dirty="0">
                          <a:latin typeface="Verdana"/>
                          <a:cs typeface="Verdana"/>
                        </a:rPr>
                        <a:t>a</a:t>
                      </a:r>
                      <a:r>
                        <a:rPr sz="1200" spc="-5" dirty="0">
                          <a:latin typeface="Verdana"/>
                          <a:cs typeface="Verdana"/>
                        </a:rPr>
                        <a:t>t</a:t>
                      </a:r>
                      <a:r>
                        <a:rPr sz="1200" dirty="0">
                          <a:latin typeface="Verdana"/>
                          <a:cs typeface="Verdana"/>
                        </a:rPr>
                        <a:t>aan</a:t>
                      </a:r>
                      <a:r>
                        <a:rPr sz="1200" spc="-110" dirty="0">
                          <a:latin typeface="Verdana"/>
                          <a:cs typeface="Verdana"/>
                        </a:rPr>
                        <a:t> </a:t>
                      </a:r>
                      <a:r>
                        <a:rPr sz="1200" spc="-5" dirty="0">
                          <a:latin typeface="Verdana"/>
                          <a:cs typeface="Verdana"/>
                        </a:rPr>
                        <a:t>d</a:t>
                      </a:r>
                      <a:r>
                        <a:rPr sz="1200" dirty="0">
                          <a:latin typeface="Verdana"/>
                          <a:cs typeface="Verdana"/>
                        </a:rPr>
                        <a:t>a</a:t>
                      </a:r>
                      <a:r>
                        <a:rPr sz="1200" spc="-10" dirty="0">
                          <a:latin typeface="Verdana"/>
                          <a:cs typeface="Verdana"/>
                        </a:rPr>
                        <a:t>r</a:t>
                      </a:r>
                      <a:r>
                        <a:rPr sz="1200" dirty="0">
                          <a:latin typeface="Verdana"/>
                          <a:cs typeface="Verdana"/>
                        </a:rPr>
                        <a:t>i</a:t>
                      </a:r>
                      <a:r>
                        <a:rPr sz="1200" spc="-110" dirty="0">
                          <a:latin typeface="Verdana"/>
                          <a:cs typeface="Verdana"/>
                        </a:rPr>
                        <a:t> </a:t>
                      </a:r>
                      <a:r>
                        <a:rPr sz="1200" b="1" spc="-5" dirty="0">
                          <a:latin typeface="Tahoma"/>
                          <a:cs typeface="Tahoma"/>
                        </a:rPr>
                        <a:t>k</a:t>
                      </a:r>
                      <a:r>
                        <a:rPr sz="1200" b="1" dirty="0">
                          <a:latin typeface="Tahoma"/>
                          <a:cs typeface="Tahoma"/>
                        </a:rPr>
                        <a:t>u</a:t>
                      </a:r>
                      <a:r>
                        <a:rPr sz="1200" b="1" spc="-5" dirty="0">
                          <a:latin typeface="Tahoma"/>
                          <a:cs typeface="Tahoma"/>
                        </a:rPr>
                        <a:t>a</a:t>
                      </a:r>
                      <a:r>
                        <a:rPr sz="1200" b="1" dirty="0">
                          <a:latin typeface="Tahoma"/>
                          <a:cs typeface="Tahoma"/>
                        </a:rPr>
                        <a:t>sa</a:t>
                      </a:r>
                      <a:r>
                        <a:rPr sz="1200" b="1" spc="-20" dirty="0">
                          <a:latin typeface="Tahoma"/>
                          <a:cs typeface="Tahoma"/>
                        </a:rPr>
                        <a:t> </a:t>
                      </a:r>
                      <a:r>
                        <a:rPr sz="1200" b="1" spc="-5" dirty="0">
                          <a:latin typeface="Tahoma"/>
                          <a:cs typeface="Tahoma"/>
                        </a:rPr>
                        <a:t>p</a:t>
                      </a:r>
                      <a:r>
                        <a:rPr sz="1200" b="1" spc="5" dirty="0">
                          <a:latin typeface="Tahoma"/>
                          <a:cs typeface="Tahoma"/>
                        </a:rPr>
                        <a:t>e</a:t>
                      </a:r>
                      <a:r>
                        <a:rPr sz="1200" b="1" spc="-5" dirty="0">
                          <a:latin typeface="Tahoma"/>
                          <a:cs typeface="Tahoma"/>
                        </a:rPr>
                        <a:t>ngg</a:t>
                      </a:r>
                      <a:r>
                        <a:rPr sz="1200" b="1" dirty="0">
                          <a:latin typeface="Tahoma"/>
                          <a:cs typeface="Tahoma"/>
                        </a:rPr>
                        <a:t>u</a:t>
                      </a:r>
                      <a:r>
                        <a:rPr sz="1200" b="1" spc="-5" dirty="0">
                          <a:latin typeface="Tahoma"/>
                          <a:cs typeface="Tahoma"/>
                        </a:rPr>
                        <a:t>n</a:t>
                      </a:r>
                      <a:r>
                        <a:rPr sz="1200" b="1" dirty="0">
                          <a:latin typeface="Tahoma"/>
                          <a:cs typeface="Tahoma"/>
                        </a:rPr>
                        <a:t>a</a:t>
                      </a:r>
                      <a:r>
                        <a:rPr sz="1200" b="1" spc="-20" dirty="0">
                          <a:latin typeface="Tahoma"/>
                          <a:cs typeface="Tahoma"/>
                        </a:rPr>
                        <a:t> </a:t>
                      </a:r>
                      <a:r>
                        <a:rPr sz="1200" b="1" spc="-5" dirty="0">
                          <a:latin typeface="Tahoma"/>
                          <a:cs typeface="Tahoma"/>
                        </a:rPr>
                        <a:t>angga</a:t>
                      </a:r>
                      <a:r>
                        <a:rPr sz="1200" b="1" spc="-10" dirty="0">
                          <a:latin typeface="Tahoma"/>
                          <a:cs typeface="Tahoma"/>
                        </a:rPr>
                        <a:t>r</a:t>
                      </a:r>
                      <a:r>
                        <a:rPr sz="1200" b="1" spc="-5" dirty="0">
                          <a:latin typeface="Tahoma"/>
                          <a:cs typeface="Tahoma"/>
                        </a:rPr>
                        <a:t>an</a:t>
                      </a:r>
                      <a:r>
                        <a:rPr sz="1200" b="1" dirty="0">
                          <a:latin typeface="Tahoma"/>
                          <a:cs typeface="Tahoma"/>
                        </a:rPr>
                        <a:t>/</a:t>
                      </a:r>
                      <a:r>
                        <a:rPr sz="1200" b="1" spc="-5" dirty="0">
                          <a:latin typeface="Tahoma"/>
                          <a:cs typeface="Tahoma"/>
                        </a:rPr>
                        <a:t>p</a:t>
                      </a:r>
                      <a:r>
                        <a:rPr sz="1200" b="1" spc="5" dirty="0">
                          <a:latin typeface="Tahoma"/>
                          <a:cs typeface="Tahoma"/>
                        </a:rPr>
                        <a:t>e</a:t>
                      </a:r>
                      <a:r>
                        <a:rPr sz="1200" b="1" spc="-10" dirty="0">
                          <a:latin typeface="Tahoma"/>
                          <a:cs typeface="Tahoma"/>
                        </a:rPr>
                        <a:t>j</a:t>
                      </a:r>
                      <a:r>
                        <a:rPr sz="1200" b="1" spc="-5" dirty="0">
                          <a:latin typeface="Tahoma"/>
                          <a:cs typeface="Tahoma"/>
                        </a:rPr>
                        <a:t>aba</a:t>
                      </a:r>
                      <a:r>
                        <a:rPr sz="1200" b="1" dirty="0">
                          <a:latin typeface="Tahoma"/>
                          <a:cs typeface="Tahoma"/>
                        </a:rPr>
                        <a:t>t</a:t>
                      </a:r>
                      <a:r>
                        <a:rPr sz="1200" b="1" spc="-15" dirty="0">
                          <a:latin typeface="Tahoma"/>
                          <a:cs typeface="Tahoma"/>
                        </a:rPr>
                        <a:t> </a:t>
                      </a:r>
                      <a:r>
                        <a:rPr sz="1200" b="1" spc="-5" dirty="0">
                          <a:latin typeface="Tahoma"/>
                          <a:cs typeface="Tahoma"/>
                        </a:rPr>
                        <a:t>p</a:t>
                      </a:r>
                      <a:r>
                        <a:rPr sz="1200" b="1" spc="5" dirty="0">
                          <a:latin typeface="Tahoma"/>
                          <a:cs typeface="Tahoma"/>
                        </a:rPr>
                        <a:t>e</a:t>
                      </a:r>
                      <a:r>
                        <a:rPr sz="1200" b="1" dirty="0">
                          <a:latin typeface="Tahoma"/>
                          <a:cs typeface="Tahoma"/>
                        </a:rPr>
                        <a:t>m</a:t>
                      </a:r>
                      <a:r>
                        <a:rPr sz="1200" b="1" spc="-5" dirty="0">
                          <a:latin typeface="Tahoma"/>
                          <a:cs typeface="Tahoma"/>
                        </a:rPr>
                        <a:t>b</a:t>
                      </a:r>
                      <a:r>
                        <a:rPr sz="1200" b="1" dirty="0">
                          <a:latin typeface="Tahoma"/>
                          <a:cs typeface="Tahoma"/>
                        </a:rPr>
                        <a:t>u</a:t>
                      </a:r>
                      <a:r>
                        <a:rPr sz="1200" b="1" spc="-5" dirty="0">
                          <a:latin typeface="Tahoma"/>
                          <a:cs typeface="Tahoma"/>
                        </a:rPr>
                        <a:t>at  </a:t>
                      </a:r>
                      <a:r>
                        <a:rPr sz="1200" b="1" spc="55" dirty="0">
                          <a:latin typeface="Tahoma"/>
                          <a:cs typeface="Tahoma"/>
                        </a:rPr>
                        <a:t>komitmen</a:t>
                      </a:r>
                      <a:r>
                        <a:rPr sz="1200" b="1" spc="-15" dirty="0">
                          <a:latin typeface="Tahoma"/>
                          <a:cs typeface="Tahoma"/>
                        </a:rPr>
                        <a:t> </a:t>
                      </a:r>
                      <a:r>
                        <a:rPr sz="1200" spc="10" dirty="0">
                          <a:latin typeface="Verdana"/>
                          <a:cs typeface="Verdana"/>
                        </a:rPr>
                        <a:t>yang</a:t>
                      </a:r>
                      <a:r>
                        <a:rPr sz="1200" spc="-100" dirty="0">
                          <a:latin typeface="Verdana"/>
                          <a:cs typeface="Verdana"/>
                        </a:rPr>
                        <a:t> </a:t>
                      </a:r>
                      <a:r>
                        <a:rPr sz="1200" spc="10" dirty="0">
                          <a:latin typeface="Verdana"/>
                          <a:cs typeface="Verdana"/>
                        </a:rPr>
                        <a:t>menyatakan</a:t>
                      </a:r>
                      <a:r>
                        <a:rPr sz="1200" spc="-110" dirty="0">
                          <a:latin typeface="Verdana"/>
                          <a:cs typeface="Verdana"/>
                        </a:rPr>
                        <a:t> </a:t>
                      </a:r>
                      <a:r>
                        <a:rPr sz="1200" spc="30" dirty="0">
                          <a:latin typeface="Verdana"/>
                          <a:cs typeface="Verdana"/>
                        </a:rPr>
                        <a:t>bahwa</a:t>
                      </a:r>
                      <a:r>
                        <a:rPr sz="1200" spc="-100" dirty="0">
                          <a:latin typeface="Verdana"/>
                          <a:cs typeface="Verdana"/>
                        </a:rPr>
                        <a:t> </a:t>
                      </a:r>
                      <a:r>
                        <a:rPr sz="1200" spc="5" dirty="0">
                          <a:latin typeface="Verdana"/>
                          <a:cs typeface="Verdana"/>
                        </a:rPr>
                        <a:t>kontrak</a:t>
                      </a:r>
                      <a:r>
                        <a:rPr sz="1200" spc="-100" dirty="0">
                          <a:latin typeface="Verdana"/>
                          <a:cs typeface="Verdana"/>
                        </a:rPr>
                        <a:t> </a:t>
                      </a:r>
                      <a:r>
                        <a:rPr sz="1200" spc="-25" dirty="0">
                          <a:latin typeface="Verdana"/>
                          <a:cs typeface="Verdana"/>
                        </a:rPr>
                        <a:t>kerja</a:t>
                      </a:r>
                      <a:r>
                        <a:rPr sz="1200" spc="-105" dirty="0">
                          <a:latin typeface="Verdana"/>
                          <a:cs typeface="Verdana"/>
                        </a:rPr>
                        <a:t> </a:t>
                      </a:r>
                      <a:r>
                        <a:rPr sz="1200" dirty="0">
                          <a:latin typeface="Verdana"/>
                          <a:cs typeface="Verdana"/>
                        </a:rPr>
                        <a:t>konstruksi</a:t>
                      </a:r>
                      <a:r>
                        <a:rPr sz="1200" spc="-100" dirty="0">
                          <a:latin typeface="Verdana"/>
                          <a:cs typeface="Verdana"/>
                        </a:rPr>
                        <a:t> </a:t>
                      </a:r>
                      <a:r>
                        <a:rPr sz="1200" spc="40" dirty="0">
                          <a:latin typeface="Verdana"/>
                          <a:cs typeface="Verdana"/>
                        </a:rPr>
                        <a:t>menenuhi </a:t>
                      </a:r>
                      <a:r>
                        <a:rPr sz="1200" spc="-405" dirty="0">
                          <a:latin typeface="Verdana"/>
                          <a:cs typeface="Verdana"/>
                        </a:rPr>
                        <a:t> </a:t>
                      </a:r>
                      <a:r>
                        <a:rPr sz="1200" spc="-10" dirty="0">
                          <a:latin typeface="Verdana"/>
                          <a:cs typeface="Verdana"/>
                        </a:rPr>
                        <a:t>ketentuan:</a:t>
                      </a:r>
                      <a:endParaRPr sz="1200" dirty="0">
                        <a:latin typeface="Verdana"/>
                        <a:cs typeface="Verdana"/>
                      </a:endParaRPr>
                    </a:p>
                    <a:p>
                      <a:pPr marL="344805" lvl="1" indent="-343535">
                        <a:lnSpc>
                          <a:spcPts val="1390"/>
                        </a:lnSpc>
                        <a:buAutoNum type="arabicPeriod"/>
                        <a:tabLst>
                          <a:tab pos="344805" algn="l"/>
                          <a:tab pos="345440" algn="l"/>
                        </a:tabLst>
                      </a:pPr>
                      <a:r>
                        <a:rPr sz="1200" spc="-5" dirty="0">
                          <a:latin typeface="Verdana"/>
                          <a:cs typeface="Verdana"/>
                        </a:rPr>
                        <a:t>p</a:t>
                      </a:r>
                      <a:r>
                        <a:rPr sz="1200" dirty="0">
                          <a:latin typeface="Verdana"/>
                          <a:cs typeface="Verdana"/>
                        </a:rPr>
                        <a:t>enggunaan</a:t>
                      </a:r>
                      <a:r>
                        <a:rPr sz="1200" spc="-110" dirty="0">
                          <a:latin typeface="Verdana"/>
                          <a:cs typeface="Verdana"/>
                        </a:rPr>
                        <a:t> </a:t>
                      </a:r>
                      <a:r>
                        <a:rPr sz="1200" dirty="0">
                          <a:latin typeface="Verdana"/>
                          <a:cs typeface="Verdana"/>
                        </a:rPr>
                        <a:t>sta</a:t>
                      </a:r>
                      <a:r>
                        <a:rPr sz="1200" spc="-5" dirty="0">
                          <a:latin typeface="Verdana"/>
                          <a:cs typeface="Verdana"/>
                        </a:rPr>
                        <a:t>nd</a:t>
                      </a:r>
                      <a:r>
                        <a:rPr sz="1200" dirty="0">
                          <a:latin typeface="Verdana"/>
                          <a:cs typeface="Verdana"/>
                        </a:rPr>
                        <a:t>ar</a:t>
                      </a:r>
                      <a:r>
                        <a:rPr sz="1200" spc="-114" dirty="0">
                          <a:latin typeface="Verdana"/>
                          <a:cs typeface="Verdana"/>
                        </a:rPr>
                        <a:t> </a:t>
                      </a:r>
                      <a:r>
                        <a:rPr sz="1200" dirty="0">
                          <a:latin typeface="Verdana"/>
                          <a:cs typeface="Verdana"/>
                        </a:rPr>
                        <a:t>k</a:t>
                      </a:r>
                      <a:r>
                        <a:rPr sz="1200" spc="-5" dirty="0">
                          <a:latin typeface="Verdana"/>
                          <a:cs typeface="Verdana"/>
                        </a:rPr>
                        <a:t>o</a:t>
                      </a:r>
                      <a:r>
                        <a:rPr sz="1200" dirty="0">
                          <a:latin typeface="Verdana"/>
                          <a:cs typeface="Verdana"/>
                        </a:rPr>
                        <a:t>nt</a:t>
                      </a:r>
                      <a:r>
                        <a:rPr sz="1200" spc="-10" dirty="0">
                          <a:latin typeface="Verdana"/>
                          <a:cs typeface="Verdana"/>
                        </a:rPr>
                        <a:t>r</a:t>
                      </a:r>
                      <a:r>
                        <a:rPr sz="1200" spc="5" dirty="0">
                          <a:latin typeface="Verdana"/>
                          <a:cs typeface="Verdana"/>
                        </a:rPr>
                        <a:t>a</a:t>
                      </a:r>
                      <a:r>
                        <a:rPr sz="1200" dirty="0">
                          <a:latin typeface="Verdana"/>
                          <a:cs typeface="Verdana"/>
                        </a:rPr>
                        <a:t>k;</a:t>
                      </a:r>
                    </a:p>
                    <a:p>
                      <a:pPr marL="344805" lvl="1" indent="-343535">
                        <a:lnSpc>
                          <a:spcPts val="1415"/>
                        </a:lnSpc>
                        <a:buAutoNum type="arabicPeriod"/>
                        <a:tabLst>
                          <a:tab pos="344805" algn="l"/>
                          <a:tab pos="345440" algn="l"/>
                        </a:tabLst>
                      </a:pPr>
                      <a:r>
                        <a:rPr sz="1200" spc="-5" dirty="0">
                          <a:latin typeface="Verdana"/>
                          <a:cs typeface="Verdana"/>
                        </a:rPr>
                        <a:t>p</a:t>
                      </a:r>
                      <a:r>
                        <a:rPr sz="1200" dirty="0">
                          <a:latin typeface="Verdana"/>
                          <a:cs typeface="Verdana"/>
                        </a:rPr>
                        <a:t>enggunaan</a:t>
                      </a:r>
                      <a:r>
                        <a:rPr sz="1200" spc="-110" dirty="0">
                          <a:latin typeface="Verdana"/>
                          <a:cs typeface="Verdana"/>
                        </a:rPr>
                        <a:t> </a:t>
                      </a:r>
                      <a:r>
                        <a:rPr sz="1200" dirty="0">
                          <a:latin typeface="Verdana"/>
                          <a:cs typeface="Verdana"/>
                        </a:rPr>
                        <a:t>ten</a:t>
                      </a:r>
                      <a:r>
                        <a:rPr sz="1200" spc="5" dirty="0">
                          <a:latin typeface="Verdana"/>
                          <a:cs typeface="Verdana"/>
                        </a:rPr>
                        <a:t>a</a:t>
                      </a:r>
                      <a:r>
                        <a:rPr sz="1200" dirty="0">
                          <a:latin typeface="Verdana"/>
                          <a:cs typeface="Verdana"/>
                        </a:rPr>
                        <a:t>ga</a:t>
                      </a:r>
                      <a:r>
                        <a:rPr sz="1200" spc="-110" dirty="0">
                          <a:latin typeface="Verdana"/>
                          <a:cs typeface="Verdana"/>
                        </a:rPr>
                        <a:t> </a:t>
                      </a:r>
                      <a:r>
                        <a:rPr sz="1200" dirty="0">
                          <a:latin typeface="Verdana"/>
                          <a:cs typeface="Verdana"/>
                        </a:rPr>
                        <a:t>ke</a:t>
                      </a:r>
                      <a:r>
                        <a:rPr sz="1200" spc="-10" dirty="0">
                          <a:latin typeface="Verdana"/>
                          <a:cs typeface="Verdana"/>
                        </a:rPr>
                        <a:t>r</a:t>
                      </a:r>
                      <a:r>
                        <a:rPr sz="1200" spc="-5" dirty="0">
                          <a:latin typeface="Verdana"/>
                          <a:cs typeface="Verdana"/>
                        </a:rPr>
                        <a:t>j</a:t>
                      </a:r>
                      <a:r>
                        <a:rPr sz="1200" dirty="0">
                          <a:latin typeface="Verdana"/>
                          <a:cs typeface="Verdana"/>
                        </a:rPr>
                        <a:t>a</a:t>
                      </a:r>
                      <a:r>
                        <a:rPr sz="1200" spc="-110" dirty="0">
                          <a:latin typeface="Verdana"/>
                          <a:cs typeface="Verdana"/>
                        </a:rPr>
                        <a:t> </a:t>
                      </a:r>
                      <a:r>
                        <a:rPr sz="1200" dirty="0">
                          <a:latin typeface="Verdana"/>
                          <a:cs typeface="Verdana"/>
                        </a:rPr>
                        <a:t>k</a:t>
                      </a:r>
                      <a:r>
                        <a:rPr sz="1200" spc="-5" dirty="0">
                          <a:latin typeface="Verdana"/>
                          <a:cs typeface="Verdana"/>
                        </a:rPr>
                        <a:t>o</a:t>
                      </a:r>
                      <a:r>
                        <a:rPr sz="1200" dirty="0">
                          <a:latin typeface="Verdana"/>
                          <a:cs typeface="Verdana"/>
                        </a:rPr>
                        <a:t>nst</a:t>
                      </a:r>
                      <a:r>
                        <a:rPr sz="1200" spc="-10" dirty="0">
                          <a:latin typeface="Verdana"/>
                          <a:cs typeface="Verdana"/>
                        </a:rPr>
                        <a:t>r</a:t>
                      </a:r>
                      <a:r>
                        <a:rPr sz="1200" spc="5" dirty="0">
                          <a:latin typeface="Verdana"/>
                          <a:cs typeface="Verdana"/>
                        </a:rPr>
                        <a:t>u</a:t>
                      </a:r>
                      <a:r>
                        <a:rPr sz="1200" dirty="0">
                          <a:latin typeface="Verdana"/>
                          <a:cs typeface="Verdana"/>
                        </a:rPr>
                        <a:t>ksi</a:t>
                      </a:r>
                      <a:r>
                        <a:rPr sz="1200" spc="-110" dirty="0">
                          <a:latin typeface="Verdana"/>
                          <a:cs typeface="Verdana"/>
                        </a:rPr>
                        <a:t> </a:t>
                      </a:r>
                      <a:r>
                        <a:rPr sz="1200" spc="-5" dirty="0">
                          <a:latin typeface="Verdana"/>
                          <a:cs typeface="Verdana"/>
                        </a:rPr>
                        <a:t>b</a:t>
                      </a:r>
                      <a:r>
                        <a:rPr sz="1200" dirty="0">
                          <a:latin typeface="Verdana"/>
                          <a:cs typeface="Verdana"/>
                        </a:rPr>
                        <a:t>e</a:t>
                      </a:r>
                      <a:r>
                        <a:rPr sz="1200" spc="-10" dirty="0">
                          <a:latin typeface="Verdana"/>
                          <a:cs typeface="Verdana"/>
                        </a:rPr>
                        <a:t>r</a:t>
                      </a:r>
                      <a:r>
                        <a:rPr sz="1200" dirty="0">
                          <a:latin typeface="Verdana"/>
                          <a:cs typeface="Verdana"/>
                        </a:rPr>
                        <a:t>se</a:t>
                      </a:r>
                      <a:r>
                        <a:rPr sz="1200" spc="-10" dirty="0">
                          <a:latin typeface="Verdana"/>
                          <a:cs typeface="Verdana"/>
                        </a:rPr>
                        <a:t>r</a:t>
                      </a:r>
                      <a:r>
                        <a:rPr sz="1200" dirty="0">
                          <a:latin typeface="Verdana"/>
                          <a:cs typeface="Verdana"/>
                        </a:rPr>
                        <a:t>ti</a:t>
                      </a:r>
                      <a:r>
                        <a:rPr sz="1200" spc="5" dirty="0">
                          <a:latin typeface="Verdana"/>
                          <a:cs typeface="Verdana"/>
                        </a:rPr>
                        <a:t>f</a:t>
                      </a:r>
                      <a:r>
                        <a:rPr sz="1200" dirty="0">
                          <a:latin typeface="Verdana"/>
                          <a:cs typeface="Verdana"/>
                        </a:rPr>
                        <a:t>ika</a:t>
                      </a:r>
                      <a:r>
                        <a:rPr sz="1200" spc="-5" dirty="0">
                          <a:latin typeface="Verdana"/>
                          <a:cs typeface="Verdana"/>
                        </a:rPr>
                        <a:t>t</a:t>
                      </a:r>
                      <a:r>
                        <a:rPr sz="1200" dirty="0">
                          <a:latin typeface="Verdana"/>
                          <a:cs typeface="Verdana"/>
                        </a:rPr>
                        <a:t>;</a:t>
                      </a:r>
                    </a:p>
                    <a:p>
                      <a:pPr marL="344805" marR="838835" lvl="1" indent="-342900">
                        <a:lnSpc>
                          <a:spcPts val="1420"/>
                        </a:lnSpc>
                        <a:spcBef>
                          <a:spcPts val="110"/>
                        </a:spcBef>
                        <a:buAutoNum type="arabicPeriod"/>
                        <a:tabLst>
                          <a:tab pos="344805" algn="l"/>
                          <a:tab pos="345440" algn="l"/>
                        </a:tabLst>
                      </a:pPr>
                      <a:r>
                        <a:rPr sz="1200" spc="25" dirty="0">
                          <a:latin typeface="Verdana"/>
                          <a:cs typeface="Verdana"/>
                        </a:rPr>
                        <a:t>pemberian</a:t>
                      </a:r>
                      <a:r>
                        <a:rPr sz="1200" spc="-105" dirty="0">
                          <a:latin typeface="Verdana"/>
                          <a:cs typeface="Verdana"/>
                        </a:rPr>
                        <a:t> </a:t>
                      </a:r>
                      <a:r>
                        <a:rPr sz="1200" spc="-5" dirty="0">
                          <a:latin typeface="Verdana"/>
                          <a:cs typeface="Verdana"/>
                        </a:rPr>
                        <a:t>pekerjaan</a:t>
                      </a:r>
                      <a:r>
                        <a:rPr sz="1200" spc="-110" dirty="0">
                          <a:latin typeface="Verdana"/>
                          <a:cs typeface="Verdana"/>
                        </a:rPr>
                        <a:t> </a:t>
                      </a:r>
                      <a:r>
                        <a:rPr sz="1200" spc="25" dirty="0">
                          <a:latin typeface="Verdana"/>
                          <a:cs typeface="Verdana"/>
                        </a:rPr>
                        <a:t>utama</a:t>
                      </a:r>
                      <a:r>
                        <a:rPr sz="1200" spc="-100" dirty="0">
                          <a:latin typeface="Verdana"/>
                          <a:cs typeface="Verdana"/>
                        </a:rPr>
                        <a:t> </a:t>
                      </a:r>
                      <a:r>
                        <a:rPr sz="1200" spc="-5" dirty="0">
                          <a:latin typeface="Verdana"/>
                          <a:cs typeface="Verdana"/>
                        </a:rPr>
                        <a:t>dan/atau</a:t>
                      </a:r>
                      <a:r>
                        <a:rPr sz="1200" spc="-100" dirty="0">
                          <a:latin typeface="Verdana"/>
                          <a:cs typeface="Verdana"/>
                        </a:rPr>
                        <a:t> </a:t>
                      </a:r>
                      <a:r>
                        <a:rPr sz="1200" spc="25" dirty="0">
                          <a:latin typeface="Verdana"/>
                          <a:cs typeface="Verdana"/>
                        </a:rPr>
                        <a:t>penunjang</a:t>
                      </a:r>
                      <a:r>
                        <a:rPr sz="1200" spc="-105" dirty="0">
                          <a:latin typeface="Verdana"/>
                          <a:cs typeface="Verdana"/>
                        </a:rPr>
                        <a:t> </a:t>
                      </a:r>
                      <a:r>
                        <a:rPr sz="1200" spc="20" dirty="0">
                          <a:latin typeface="Verdana"/>
                          <a:cs typeface="Verdana"/>
                        </a:rPr>
                        <a:t>kepada </a:t>
                      </a:r>
                      <a:r>
                        <a:rPr sz="1200" spc="-409" dirty="0">
                          <a:latin typeface="Verdana"/>
                          <a:cs typeface="Verdana"/>
                        </a:rPr>
                        <a:t> </a:t>
                      </a:r>
                      <a:r>
                        <a:rPr sz="1200" dirty="0">
                          <a:latin typeface="Verdana"/>
                          <a:cs typeface="Verdana"/>
                        </a:rPr>
                        <a:t>su</a:t>
                      </a:r>
                      <a:r>
                        <a:rPr sz="1200" spc="-5" dirty="0">
                          <a:latin typeface="Verdana"/>
                          <a:cs typeface="Verdana"/>
                        </a:rPr>
                        <a:t>bp</a:t>
                      </a:r>
                      <a:r>
                        <a:rPr sz="1200" dirty="0">
                          <a:latin typeface="Verdana"/>
                          <a:cs typeface="Verdana"/>
                        </a:rPr>
                        <a:t>e</a:t>
                      </a:r>
                      <a:r>
                        <a:rPr sz="1200" spc="-5" dirty="0">
                          <a:latin typeface="Verdana"/>
                          <a:cs typeface="Verdana"/>
                        </a:rPr>
                        <a:t>ny</a:t>
                      </a:r>
                      <a:r>
                        <a:rPr sz="1200" dirty="0">
                          <a:latin typeface="Verdana"/>
                          <a:cs typeface="Verdana"/>
                        </a:rPr>
                        <a:t>e</a:t>
                      </a:r>
                      <a:r>
                        <a:rPr sz="1200" spc="-5" dirty="0">
                          <a:latin typeface="Verdana"/>
                          <a:cs typeface="Verdana"/>
                        </a:rPr>
                        <a:t>d</a:t>
                      </a:r>
                      <a:r>
                        <a:rPr sz="1200" dirty="0">
                          <a:latin typeface="Verdana"/>
                          <a:cs typeface="Verdana"/>
                        </a:rPr>
                        <a:t>ia</a:t>
                      </a:r>
                      <a:r>
                        <a:rPr sz="1200" spc="-105" dirty="0">
                          <a:latin typeface="Verdana"/>
                          <a:cs typeface="Verdana"/>
                        </a:rPr>
                        <a:t> </a:t>
                      </a:r>
                      <a:r>
                        <a:rPr sz="1200" spc="-5" dirty="0">
                          <a:latin typeface="Verdana"/>
                          <a:cs typeface="Verdana"/>
                        </a:rPr>
                        <a:t>j</a:t>
                      </a:r>
                      <a:r>
                        <a:rPr sz="1200" dirty="0">
                          <a:latin typeface="Verdana"/>
                          <a:cs typeface="Verdana"/>
                        </a:rPr>
                        <a:t>asa;</a:t>
                      </a:r>
                    </a:p>
                    <a:p>
                      <a:pPr marL="344805" lvl="1" indent="-343535">
                        <a:lnSpc>
                          <a:spcPts val="1430"/>
                        </a:lnSpc>
                        <a:buAutoNum type="arabicPeriod"/>
                        <a:tabLst>
                          <a:tab pos="344805" algn="l"/>
                          <a:tab pos="345440" algn="l"/>
                        </a:tabLst>
                      </a:pPr>
                      <a:r>
                        <a:rPr sz="1200" dirty="0">
                          <a:latin typeface="Verdana"/>
                          <a:cs typeface="Verdana"/>
                        </a:rPr>
                        <a:t>ke</a:t>
                      </a:r>
                      <a:r>
                        <a:rPr sz="1200" spc="-5" dirty="0">
                          <a:latin typeface="Verdana"/>
                          <a:cs typeface="Verdana"/>
                        </a:rPr>
                        <a:t>p</a:t>
                      </a:r>
                      <a:r>
                        <a:rPr sz="1200" dirty="0">
                          <a:latin typeface="Verdana"/>
                          <a:cs typeface="Verdana"/>
                        </a:rPr>
                        <a:t>emilik</a:t>
                      </a:r>
                      <a:r>
                        <a:rPr sz="1200" spc="5" dirty="0">
                          <a:latin typeface="Verdana"/>
                          <a:cs typeface="Verdana"/>
                        </a:rPr>
                        <a:t>a</a:t>
                      </a:r>
                      <a:r>
                        <a:rPr sz="1200" dirty="0">
                          <a:latin typeface="Verdana"/>
                          <a:cs typeface="Verdana"/>
                        </a:rPr>
                        <a:t>n</a:t>
                      </a:r>
                      <a:r>
                        <a:rPr sz="1200" spc="-114" dirty="0">
                          <a:latin typeface="Verdana"/>
                          <a:cs typeface="Verdana"/>
                        </a:rPr>
                        <a:t> </a:t>
                      </a:r>
                      <a:r>
                        <a:rPr sz="1200" spc="-5" dirty="0">
                          <a:latin typeface="Verdana"/>
                          <a:cs typeface="Verdana"/>
                        </a:rPr>
                        <a:t>H</a:t>
                      </a:r>
                      <a:r>
                        <a:rPr sz="1200" dirty="0">
                          <a:latin typeface="Verdana"/>
                          <a:cs typeface="Verdana"/>
                        </a:rPr>
                        <a:t>ak</a:t>
                      </a:r>
                      <a:r>
                        <a:rPr sz="1200" spc="-110" dirty="0">
                          <a:latin typeface="Verdana"/>
                          <a:cs typeface="Verdana"/>
                        </a:rPr>
                        <a:t> </a:t>
                      </a:r>
                      <a:r>
                        <a:rPr sz="1200" dirty="0">
                          <a:latin typeface="Verdana"/>
                          <a:cs typeface="Verdana"/>
                        </a:rPr>
                        <a:t>A</a:t>
                      </a:r>
                      <a:r>
                        <a:rPr sz="1200" spc="-5" dirty="0">
                          <a:latin typeface="Verdana"/>
                          <a:cs typeface="Verdana"/>
                        </a:rPr>
                        <a:t>t</a:t>
                      </a:r>
                      <a:r>
                        <a:rPr sz="1200" dirty="0">
                          <a:latin typeface="Verdana"/>
                          <a:cs typeface="Verdana"/>
                        </a:rPr>
                        <a:t>as</a:t>
                      </a:r>
                      <a:r>
                        <a:rPr sz="1200" spc="-110" dirty="0">
                          <a:latin typeface="Verdana"/>
                          <a:cs typeface="Verdana"/>
                        </a:rPr>
                        <a:t> </a:t>
                      </a:r>
                      <a:r>
                        <a:rPr sz="1200" spc="-5" dirty="0">
                          <a:latin typeface="Verdana"/>
                          <a:cs typeface="Verdana"/>
                        </a:rPr>
                        <a:t>K</a:t>
                      </a:r>
                      <a:r>
                        <a:rPr sz="1200" dirty="0">
                          <a:latin typeface="Verdana"/>
                          <a:cs typeface="Verdana"/>
                        </a:rPr>
                        <a:t>ek</a:t>
                      </a:r>
                      <a:r>
                        <a:rPr sz="1200" spc="5" dirty="0">
                          <a:latin typeface="Verdana"/>
                          <a:cs typeface="Verdana"/>
                        </a:rPr>
                        <a:t>a</a:t>
                      </a:r>
                      <a:r>
                        <a:rPr sz="1200" spc="-5" dirty="0">
                          <a:latin typeface="Verdana"/>
                          <a:cs typeface="Verdana"/>
                        </a:rPr>
                        <a:t>y</a:t>
                      </a:r>
                      <a:r>
                        <a:rPr sz="1200" spc="5" dirty="0">
                          <a:latin typeface="Verdana"/>
                          <a:cs typeface="Verdana"/>
                        </a:rPr>
                        <a:t>aa</a:t>
                      </a:r>
                      <a:r>
                        <a:rPr sz="1200" dirty="0">
                          <a:latin typeface="Verdana"/>
                          <a:cs typeface="Verdana"/>
                        </a:rPr>
                        <a:t>n</a:t>
                      </a:r>
                      <a:r>
                        <a:rPr sz="1200" spc="-114" dirty="0">
                          <a:latin typeface="Verdana"/>
                          <a:cs typeface="Verdana"/>
                        </a:rPr>
                        <a:t> </a:t>
                      </a:r>
                      <a:r>
                        <a:rPr sz="1200" dirty="0">
                          <a:latin typeface="Verdana"/>
                          <a:cs typeface="Verdana"/>
                        </a:rPr>
                        <a:t>Intelektual;</a:t>
                      </a:r>
                    </a:p>
                    <a:p>
                      <a:pPr marL="344805" lvl="1" indent="-343535">
                        <a:lnSpc>
                          <a:spcPts val="1405"/>
                        </a:lnSpc>
                        <a:buAutoNum type="arabicPeriod"/>
                        <a:tabLst>
                          <a:tab pos="344805" algn="l"/>
                          <a:tab pos="345440" algn="l"/>
                        </a:tabLst>
                      </a:pPr>
                      <a:r>
                        <a:rPr sz="1200" dirty="0">
                          <a:latin typeface="Verdana"/>
                          <a:cs typeface="Verdana"/>
                        </a:rPr>
                        <a:t>ke</a:t>
                      </a:r>
                      <a:r>
                        <a:rPr sz="1200" spc="-5" dirty="0">
                          <a:latin typeface="Verdana"/>
                          <a:cs typeface="Verdana"/>
                        </a:rPr>
                        <a:t>w</a:t>
                      </a:r>
                      <a:r>
                        <a:rPr sz="1200" spc="5" dirty="0">
                          <a:latin typeface="Verdana"/>
                          <a:cs typeface="Verdana"/>
                        </a:rPr>
                        <a:t>a</a:t>
                      </a:r>
                      <a:r>
                        <a:rPr sz="1200" spc="-5" dirty="0">
                          <a:latin typeface="Verdana"/>
                          <a:cs typeface="Verdana"/>
                        </a:rPr>
                        <a:t>j</a:t>
                      </a:r>
                      <a:r>
                        <a:rPr sz="1200" dirty="0">
                          <a:latin typeface="Verdana"/>
                          <a:cs typeface="Verdana"/>
                        </a:rPr>
                        <a:t>i</a:t>
                      </a:r>
                      <a:r>
                        <a:rPr sz="1200" spc="-5" dirty="0">
                          <a:latin typeface="Verdana"/>
                          <a:cs typeface="Verdana"/>
                        </a:rPr>
                        <a:t>b</a:t>
                      </a:r>
                      <a:r>
                        <a:rPr sz="1200" spc="5" dirty="0">
                          <a:latin typeface="Verdana"/>
                          <a:cs typeface="Verdana"/>
                        </a:rPr>
                        <a:t>a</a:t>
                      </a:r>
                      <a:r>
                        <a:rPr sz="1200" dirty="0">
                          <a:latin typeface="Verdana"/>
                          <a:cs typeface="Verdana"/>
                        </a:rPr>
                        <a:t>n</a:t>
                      </a:r>
                      <a:r>
                        <a:rPr sz="1200" spc="-114" dirty="0">
                          <a:latin typeface="Verdana"/>
                          <a:cs typeface="Verdana"/>
                        </a:rPr>
                        <a:t> </a:t>
                      </a:r>
                      <a:r>
                        <a:rPr sz="1200" dirty="0">
                          <a:latin typeface="Verdana"/>
                          <a:cs typeface="Verdana"/>
                        </a:rPr>
                        <a:t>alih</a:t>
                      </a:r>
                      <a:r>
                        <a:rPr sz="1200" spc="-110" dirty="0">
                          <a:latin typeface="Verdana"/>
                          <a:cs typeface="Verdana"/>
                        </a:rPr>
                        <a:t> </a:t>
                      </a:r>
                      <a:r>
                        <a:rPr sz="1200" dirty="0">
                          <a:latin typeface="Verdana"/>
                          <a:cs typeface="Verdana"/>
                        </a:rPr>
                        <a:t>tekn</a:t>
                      </a:r>
                      <a:r>
                        <a:rPr sz="1200" spc="-5" dirty="0">
                          <a:latin typeface="Verdana"/>
                          <a:cs typeface="Verdana"/>
                        </a:rPr>
                        <a:t>o</a:t>
                      </a:r>
                      <a:r>
                        <a:rPr sz="1200" dirty="0">
                          <a:latin typeface="Verdana"/>
                          <a:cs typeface="Verdana"/>
                        </a:rPr>
                        <a:t>l</a:t>
                      </a:r>
                      <a:r>
                        <a:rPr sz="1200" spc="-5" dirty="0">
                          <a:latin typeface="Verdana"/>
                          <a:cs typeface="Verdana"/>
                        </a:rPr>
                        <a:t>o</a:t>
                      </a:r>
                      <a:r>
                        <a:rPr sz="1200" dirty="0">
                          <a:latin typeface="Verdana"/>
                          <a:cs typeface="Verdana"/>
                        </a:rPr>
                        <a:t>gi</a:t>
                      </a:r>
                      <a:r>
                        <a:rPr sz="1200" spc="-110" dirty="0">
                          <a:latin typeface="Verdana"/>
                          <a:cs typeface="Verdana"/>
                        </a:rPr>
                        <a:t> </a:t>
                      </a:r>
                      <a:r>
                        <a:rPr sz="1200" dirty="0">
                          <a:latin typeface="Verdana"/>
                          <a:cs typeface="Verdana"/>
                        </a:rPr>
                        <a:t>untuk</a:t>
                      </a:r>
                      <a:r>
                        <a:rPr sz="1200" spc="-110" dirty="0">
                          <a:latin typeface="Verdana"/>
                          <a:cs typeface="Verdana"/>
                        </a:rPr>
                        <a:t> </a:t>
                      </a:r>
                      <a:r>
                        <a:rPr sz="1200" dirty="0">
                          <a:latin typeface="Verdana"/>
                          <a:cs typeface="Verdana"/>
                        </a:rPr>
                        <a:t>k</a:t>
                      </a:r>
                      <a:r>
                        <a:rPr sz="1200" spc="-5" dirty="0">
                          <a:latin typeface="Verdana"/>
                          <a:cs typeface="Verdana"/>
                        </a:rPr>
                        <a:t>o</a:t>
                      </a:r>
                      <a:r>
                        <a:rPr sz="1200" dirty="0">
                          <a:latin typeface="Verdana"/>
                          <a:cs typeface="Verdana"/>
                        </a:rPr>
                        <a:t>nt</a:t>
                      </a:r>
                      <a:r>
                        <a:rPr sz="1200" spc="-10" dirty="0">
                          <a:latin typeface="Verdana"/>
                          <a:cs typeface="Verdana"/>
                        </a:rPr>
                        <a:t>r</a:t>
                      </a:r>
                      <a:r>
                        <a:rPr sz="1200" spc="5" dirty="0">
                          <a:latin typeface="Verdana"/>
                          <a:cs typeface="Verdana"/>
                        </a:rPr>
                        <a:t>a</a:t>
                      </a:r>
                      <a:r>
                        <a:rPr sz="1200" dirty="0">
                          <a:latin typeface="Verdana"/>
                          <a:cs typeface="Verdana"/>
                        </a:rPr>
                        <a:t>k</a:t>
                      </a:r>
                      <a:r>
                        <a:rPr sz="1200" spc="204" dirty="0">
                          <a:latin typeface="Verdana"/>
                          <a:cs typeface="Verdana"/>
                        </a:rPr>
                        <a:t> </a:t>
                      </a:r>
                      <a:r>
                        <a:rPr sz="1200" spc="-5" dirty="0">
                          <a:latin typeface="Verdana"/>
                          <a:cs typeface="Verdana"/>
                        </a:rPr>
                        <a:t>d</a:t>
                      </a:r>
                      <a:r>
                        <a:rPr sz="1200" dirty="0">
                          <a:latin typeface="Verdana"/>
                          <a:cs typeface="Verdana"/>
                        </a:rPr>
                        <a:t>engan</a:t>
                      </a:r>
                      <a:r>
                        <a:rPr sz="1200" spc="-110" dirty="0">
                          <a:latin typeface="Verdana"/>
                          <a:cs typeface="Verdana"/>
                        </a:rPr>
                        <a:t> </a:t>
                      </a:r>
                      <a:r>
                        <a:rPr sz="1200" spc="-5" dirty="0">
                          <a:latin typeface="Verdana"/>
                          <a:cs typeface="Verdana"/>
                        </a:rPr>
                        <a:t>p</a:t>
                      </a:r>
                      <a:r>
                        <a:rPr sz="1200" dirty="0">
                          <a:latin typeface="Verdana"/>
                          <a:cs typeface="Verdana"/>
                        </a:rPr>
                        <a:t>ihak</a:t>
                      </a:r>
                      <a:r>
                        <a:rPr sz="1200" spc="-110" dirty="0">
                          <a:latin typeface="Verdana"/>
                          <a:cs typeface="Verdana"/>
                        </a:rPr>
                        <a:t> </a:t>
                      </a:r>
                      <a:r>
                        <a:rPr sz="1200" dirty="0">
                          <a:latin typeface="Verdana"/>
                          <a:cs typeface="Verdana"/>
                        </a:rPr>
                        <a:t>asi</a:t>
                      </a:r>
                      <a:r>
                        <a:rPr sz="1200" spc="-5" dirty="0">
                          <a:latin typeface="Verdana"/>
                          <a:cs typeface="Verdana"/>
                        </a:rPr>
                        <a:t>n</a:t>
                      </a:r>
                      <a:r>
                        <a:rPr sz="1200" dirty="0">
                          <a:latin typeface="Verdana"/>
                          <a:cs typeface="Verdana"/>
                        </a:rPr>
                        <a:t>g;</a:t>
                      </a:r>
                    </a:p>
                    <a:p>
                      <a:pPr marL="344805" lvl="1" indent="-343535">
                        <a:lnSpc>
                          <a:spcPts val="1415"/>
                        </a:lnSpc>
                        <a:buAutoNum type="arabicPeriod"/>
                        <a:tabLst>
                          <a:tab pos="344805" algn="l"/>
                          <a:tab pos="345440" algn="l"/>
                        </a:tabLst>
                      </a:pPr>
                      <a:r>
                        <a:rPr sz="1200" spc="-5" dirty="0">
                          <a:latin typeface="Verdana"/>
                          <a:cs typeface="Verdana"/>
                        </a:rPr>
                        <a:t>p</a:t>
                      </a:r>
                      <a:r>
                        <a:rPr sz="1200" dirty="0">
                          <a:latin typeface="Verdana"/>
                          <a:cs typeface="Verdana"/>
                        </a:rPr>
                        <a:t>enggunaan</a:t>
                      </a:r>
                      <a:r>
                        <a:rPr sz="1200" spc="-110" dirty="0">
                          <a:latin typeface="Verdana"/>
                          <a:cs typeface="Verdana"/>
                        </a:rPr>
                        <a:t> </a:t>
                      </a:r>
                      <a:r>
                        <a:rPr sz="1200" spc="-5" dirty="0">
                          <a:latin typeface="Verdana"/>
                          <a:cs typeface="Verdana"/>
                        </a:rPr>
                        <a:t>p</a:t>
                      </a:r>
                      <a:r>
                        <a:rPr sz="1200" spc="-10" dirty="0">
                          <a:latin typeface="Verdana"/>
                          <a:cs typeface="Verdana"/>
                        </a:rPr>
                        <a:t>r</a:t>
                      </a:r>
                      <a:r>
                        <a:rPr sz="1200" spc="-5" dirty="0">
                          <a:latin typeface="Verdana"/>
                          <a:cs typeface="Verdana"/>
                        </a:rPr>
                        <a:t>od</a:t>
                      </a:r>
                      <a:r>
                        <a:rPr sz="1200" dirty="0">
                          <a:latin typeface="Verdana"/>
                          <a:cs typeface="Verdana"/>
                        </a:rPr>
                        <a:t>uk</a:t>
                      </a:r>
                      <a:r>
                        <a:rPr sz="1200" spc="-110" dirty="0">
                          <a:latin typeface="Verdana"/>
                          <a:cs typeface="Verdana"/>
                        </a:rPr>
                        <a:t> </a:t>
                      </a:r>
                      <a:r>
                        <a:rPr sz="1200" spc="-5" dirty="0">
                          <a:latin typeface="Verdana"/>
                          <a:cs typeface="Verdana"/>
                        </a:rPr>
                        <a:t>d</a:t>
                      </a:r>
                      <a:r>
                        <a:rPr sz="1200" dirty="0">
                          <a:latin typeface="Verdana"/>
                          <a:cs typeface="Verdana"/>
                        </a:rPr>
                        <a:t>alam</a:t>
                      </a:r>
                      <a:r>
                        <a:rPr sz="1200" spc="-110" dirty="0">
                          <a:latin typeface="Verdana"/>
                          <a:cs typeface="Verdana"/>
                        </a:rPr>
                        <a:t> </a:t>
                      </a:r>
                      <a:r>
                        <a:rPr sz="1200" dirty="0">
                          <a:latin typeface="Verdana"/>
                          <a:cs typeface="Verdana"/>
                        </a:rPr>
                        <a:t>nege</a:t>
                      </a:r>
                      <a:r>
                        <a:rPr sz="1200" spc="-10" dirty="0">
                          <a:latin typeface="Verdana"/>
                          <a:cs typeface="Verdana"/>
                        </a:rPr>
                        <a:t>r</a:t>
                      </a:r>
                      <a:r>
                        <a:rPr sz="1200" dirty="0">
                          <a:latin typeface="Verdana"/>
                          <a:cs typeface="Verdana"/>
                        </a:rPr>
                        <a:t>i;</a:t>
                      </a:r>
                      <a:r>
                        <a:rPr sz="1200" spc="-114" dirty="0">
                          <a:latin typeface="Verdana"/>
                          <a:cs typeface="Verdana"/>
                        </a:rPr>
                        <a:t> </a:t>
                      </a:r>
                      <a:r>
                        <a:rPr sz="1200" spc="-5" dirty="0">
                          <a:latin typeface="Verdana"/>
                          <a:cs typeface="Verdana"/>
                        </a:rPr>
                        <a:t>d</a:t>
                      </a:r>
                      <a:r>
                        <a:rPr sz="1200" dirty="0">
                          <a:latin typeface="Verdana"/>
                          <a:cs typeface="Verdana"/>
                        </a:rPr>
                        <a:t>an</a:t>
                      </a:r>
                    </a:p>
                    <a:p>
                      <a:pPr marL="344805" lvl="1" indent="-343535">
                        <a:lnSpc>
                          <a:spcPts val="1330"/>
                        </a:lnSpc>
                        <a:spcBef>
                          <a:spcPts val="50"/>
                        </a:spcBef>
                        <a:buAutoNum type="arabicPeriod"/>
                        <a:tabLst>
                          <a:tab pos="344805" algn="l"/>
                          <a:tab pos="345440" algn="l"/>
                        </a:tabLst>
                      </a:pPr>
                      <a:r>
                        <a:rPr sz="1200" dirty="0">
                          <a:latin typeface="Verdana"/>
                          <a:cs typeface="Verdana"/>
                        </a:rPr>
                        <a:t>ke</a:t>
                      </a:r>
                      <a:r>
                        <a:rPr sz="1200" spc="-5" dirty="0">
                          <a:latin typeface="Verdana"/>
                          <a:cs typeface="Verdana"/>
                        </a:rPr>
                        <a:t>w</a:t>
                      </a:r>
                      <a:r>
                        <a:rPr sz="1200" spc="5" dirty="0">
                          <a:latin typeface="Verdana"/>
                          <a:cs typeface="Verdana"/>
                        </a:rPr>
                        <a:t>a</a:t>
                      </a:r>
                      <a:r>
                        <a:rPr sz="1200" spc="-5" dirty="0">
                          <a:latin typeface="Verdana"/>
                          <a:cs typeface="Verdana"/>
                        </a:rPr>
                        <a:t>j</a:t>
                      </a:r>
                      <a:r>
                        <a:rPr sz="1200" dirty="0">
                          <a:latin typeface="Verdana"/>
                          <a:cs typeface="Verdana"/>
                        </a:rPr>
                        <a:t>i</a:t>
                      </a:r>
                      <a:r>
                        <a:rPr sz="1200" spc="-5" dirty="0">
                          <a:latin typeface="Verdana"/>
                          <a:cs typeface="Verdana"/>
                        </a:rPr>
                        <a:t>b</a:t>
                      </a:r>
                      <a:r>
                        <a:rPr sz="1200" spc="5" dirty="0">
                          <a:latin typeface="Verdana"/>
                          <a:cs typeface="Verdana"/>
                        </a:rPr>
                        <a:t>a</a:t>
                      </a:r>
                      <a:r>
                        <a:rPr sz="1200" dirty="0">
                          <a:latin typeface="Verdana"/>
                          <a:cs typeface="Verdana"/>
                        </a:rPr>
                        <a:t>n</a:t>
                      </a:r>
                      <a:r>
                        <a:rPr sz="1200" spc="-114" dirty="0">
                          <a:latin typeface="Verdana"/>
                          <a:cs typeface="Verdana"/>
                        </a:rPr>
                        <a:t> </a:t>
                      </a:r>
                      <a:r>
                        <a:rPr sz="1200" spc="-5" dirty="0">
                          <a:latin typeface="Verdana"/>
                          <a:cs typeface="Verdana"/>
                        </a:rPr>
                        <a:t>p</a:t>
                      </a:r>
                      <a:r>
                        <a:rPr sz="1200" dirty="0">
                          <a:latin typeface="Verdana"/>
                          <a:cs typeface="Verdana"/>
                        </a:rPr>
                        <a:t>em</a:t>
                      </a:r>
                      <a:r>
                        <a:rPr sz="1200" spc="-5" dirty="0">
                          <a:latin typeface="Verdana"/>
                          <a:cs typeface="Verdana"/>
                        </a:rPr>
                        <a:t>b</a:t>
                      </a:r>
                      <a:r>
                        <a:rPr sz="1200" dirty="0">
                          <a:latin typeface="Verdana"/>
                          <a:cs typeface="Verdana"/>
                        </a:rPr>
                        <a:t>aya</a:t>
                      </a:r>
                      <a:r>
                        <a:rPr sz="1200" spc="-10" dirty="0">
                          <a:latin typeface="Verdana"/>
                          <a:cs typeface="Verdana"/>
                        </a:rPr>
                        <a:t>r</a:t>
                      </a:r>
                      <a:r>
                        <a:rPr sz="1200" dirty="0">
                          <a:latin typeface="Verdana"/>
                          <a:cs typeface="Verdana"/>
                        </a:rPr>
                        <a:t>an</a:t>
                      </a:r>
                      <a:r>
                        <a:rPr sz="1200" spc="-114" dirty="0">
                          <a:latin typeface="Verdana"/>
                          <a:cs typeface="Verdana"/>
                        </a:rPr>
                        <a:t> </a:t>
                      </a:r>
                      <a:r>
                        <a:rPr sz="1200" dirty="0">
                          <a:latin typeface="Verdana"/>
                          <a:cs typeface="Verdana"/>
                        </a:rPr>
                        <a:t>asu</a:t>
                      </a:r>
                      <a:r>
                        <a:rPr sz="1200" spc="-10" dirty="0">
                          <a:latin typeface="Verdana"/>
                          <a:cs typeface="Verdana"/>
                        </a:rPr>
                        <a:t>r</a:t>
                      </a:r>
                      <a:r>
                        <a:rPr sz="1200" dirty="0">
                          <a:latin typeface="Verdana"/>
                          <a:cs typeface="Verdana"/>
                        </a:rPr>
                        <a:t>a</a:t>
                      </a:r>
                      <a:r>
                        <a:rPr sz="1200" spc="-5" dirty="0">
                          <a:latin typeface="Verdana"/>
                          <a:cs typeface="Verdana"/>
                        </a:rPr>
                        <a:t>n</a:t>
                      </a:r>
                      <a:r>
                        <a:rPr sz="1200" dirty="0">
                          <a:latin typeface="Verdana"/>
                          <a:cs typeface="Verdana"/>
                        </a:rPr>
                        <a:t>si</a:t>
                      </a:r>
                      <a:r>
                        <a:rPr sz="1200" spc="-110" dirty="0">
                          <a:latin typeface="Verdana"/>
                          <a:cs typeface="Verdana"/>
                        </a:rPr>
                        <a:t> </a:t>
                      </a:r>
                      <a:r>
                        <a:rPr sz="1200" spc="-5" dirty="0">
                          <a:latin typeface="Verdana"/>
                          <a:cs typeface="Verdana"/>
                        </a:rPr>
                        <a:t>Ten</a:t>
                      </a:r>
                      <a:r>
                        <a:rPr sz="1200" dirty="0">
                          <a:latin typeface="Verdana"/>
                          <a:cs typeface="Verdana"/>
                        </a:rPr>
                        <a:t>aga</a:t>
                      </a:r>
                      <a:r>
                        <a:rPr sz="1200" spc="-105" dirty="0">
                          <a:latin typeface="Verdana"/>
                          <a:cs typeface="Verdana"/>
                        </a:rPr>
                        <a:t> </a:t>
                      </a:r>
                      <a:r>
                        <a:rPr sz="1200" spc="-5" dirty="0">
                          <a:latin typeface="Verdana"/>
                          <a:cs typeface="Verdana"/>
                        </a:rPr>
                        <a:t>K</a:t>
                      </a:r>
                      <a:r>
                        <a:rPr sz="1200" dirty="0">
                          <a:latin typeface="Verdana"/>
                          <a:cs typeface="Verdana"/>
                        </a:rPr>
                        <a:t>e</a:t>
                      </a:r>
                      <a:r>
                        <a:rPr sz="1200" spc="-10" dirty="0">
                          <a:latin typeface="Verdana"/>
                          <a:cs typeface="Verdana"/>
                        </a:rPr>
                        <a:t>r</a:t>
                      </a:r>
                      <a:r>
                        <a:rPr sz="1200" spc="-5" dirty="0">
                          <a:latin typeface="Verdana"/>
                          <a:cs typeface="Verdana"/>
                        </a:rPr>
                        <a:t>j</a:t>
                      </a:r>
                      <a:r>
                        <a:rPr sz="1200" dirty="0">
                          <a:latin typeface="Verdana"/>
                          <a:cs typeface="Verdana"/>
                        </a:rPr>
                        <a:t>a</a:t>
                      </a:r>
                      <a:r>
                        <a:rPr sz="1200" spc="-105" dirty="0">
                          <a:latin typeface="Verdana"/>
                          <a:cs typeface="Verdana"/>
                        </a:rPr>
                        <a:t> </a:t>
                      </a:r>
                      <a:r>
                        <a:rPr sz="1200" spc="-5" dirty="0">
                          <a:latin typeface="Verdana"/>
                          <a:cs typeface="Verdana"/>
                        </a:rPr>
                        <a:t>Ko</a:t>
                      </a:r>
                      <a:r>
                        <a:rPr sz="1200" dirty="0">
                          <a:latin typeface="Verdana"/>
                          <a:cs typeface="Verdana"/>
                        </a:rPr>
                        <a:t>nst</a:t>
                      </a:r>
                      <a:r>
                        <a:rPr sz="1200" spc="-10" dirty="0">
                          <a:latin typeface="Verdana"/>
                          <a:cs typeface="Verdana"/>
                        </a:rPr>
                        <a:t>r</a:t>
                      </a:r>
                      <a:r>
                        <a:rPr sz="1200" spc="5" dirty="0">
                          <a:latin typeface="Verdana"/>
                          <a:cs typeface="Verdana"/>
                        </a:rPr>
                        <a:t>u</a:t>
                      </a:r>
                      <a:r>
                        <a:rPr sz="1200" dirty="0">
                          <a:latin typeface="Verdana"/>
                          <a:cs typeface="Verdana"/>
                        </a:rPr>
                        <a:t>ksi.</a:t>
                      </a:r>
                    </a:p>
                  </a:txBody>
                  <a:tcPr marL="0" marR="0" marT="381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155575">
                        <a:lnSpc>
                          <a:spcPct val="100000"/>
                        </a:lnSpc>
                        <a:spcBef>
                          <a:spcPts val="20"/>
                        </a:spcBef>
                      </a:pPr>
                      <a:r>
                        <a:rPr sz="1400" dirty="0">
                          <a:latin typeface="Verdana"/>
                          <a:cs typeface="Verdana"/>
                        </a:rPr>
                        <a:t>Memer</a:t>
                      </a:r>
                      <a:r>
                        <a:rPr sz="1400" spc="-5" dirty="0">
                          <a:latin typeface="Verdana"/>
                          <a:cs typeface="Verdana"/>
                        </a:rPr>
                        <a:t>ik</a:t>
                      </a:r>
                      <a:r>
                        <a:rPr sz="1400" dirty="0">
                          <a:latin typeface="Verdana"/>
                          <a:cs typeface="Verdana"/>
                        </a:rPr>
                        <a:t>sa</a:t>
                      </a:r>
                      <a:r>
                        <a:rPr sz="1400" spc="-135" dirty="0">
                          <a:latin typeface="Verdana"/>
                          <a:cs typeface="Verdana"/>
                        </a:rPr>
                        <a:t> </a:t>
                      </a:r>
                      <a:r>
                        <a:rPr sz="1400" spc="-5" dirty="0">
                          <a:latin typeface="Verdana"/>
                          <a:cs typeface="Verdana"/>
                        </a:rPr>
                        <a:t>i</a:t>
                      </a:r>
                      <a:r>
                        <a:rPr sz="1400" dirty="0">
                          <a:latin typeface="Verdana"/>
                          <a:cs typeface="Verdana"/>
                        </a:rPr>
                        <a:t>si</a:t>
                      </a:r>
                      <a:r>
                        <a:rPr sz="1400" spc="-135" dirty="0">
                          <a:latin typeface="Verdana"/>
                          <a:cs typeface="Verdana"/>
                        </a:rPr>
                        <a:t> </a:t>
                      </a:r>
                      <a:r>
                        <a:rPr sz="1400" dirty="0">
                          <a:latin typeface="Verdana"/>
                          <a:cs typeface="Verdana"/>
                        </a:rPr>
                        <a:t>s</a:t>
                      </a:r>
                      <a:r>
                        <a:rPr sz="1400" spc="-10"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t  p</a:t>
                      </a:r>
                      <a:r>
                        <a:rPr sz="1400" spc="5" dirty="0">
                          <a:latin typeface="Verdana"/>
                          <a:cs typeface="Verdana"/>
                        </a:rPr>
                        <a:t>e</a:t>
                      </a:r>
                      <a:r>
                        <a:rPr sz="1400" dirty="0">
                          <a:latin typeface="Verdana"/>
                          <a:cs typeface="Verdana"/>
                        </a:rPr>
                        <a:t>rny</a:t>
                      </a:r>
                      <a:r>
                        <a:rPr sz="1400" spc="-5" dirty="0">
                          <a:latin typeface="Verdana"/>
                          <a:cs typeface="Verdana"/>
                        </a:rPr>
                        <a:t>a</a:t>
                      </a:r>
                      <a:r>
                        <a:rPr sz="1400" spc="-10" dirty="0">
                          <a:latin typeface="Verdana"/>
                          <a:cs typeface="Verdana"/>
                        </a:rPr>
                        <a:t>t</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a:t>
                      </a:r>
                      <a:r>
                        <a:rPr sz="1400" spc="-135" dirty="0">
                          <a:latin typeface="Verdana"/>
                          <a:cs typeface="Verdana"/>
                        </a:rPr>
                        <a:t> </a:t>
                      </a:r>
                      <a:r>
                        <a:rPr sz="1400" b="1" dirty="0">
                          <a:latin typeface="Tahoma"/>
                          <a:cs typeface="Tahoma"/>
                        </a:rPr>
                        <a:t>ku</a:t>
                      </a:r>
                      <a:r>
                        <a:rPr sz="1400" b="1" spc="-5" dirty="0">
                          <a:latin typeface="Tahoma"/>
                          <a:cs typeface="Tahoma"/>
                        </a:rPr>
                        <a:t>a</a:t>
                      </a:r>
                      <a:r>
                        <a:rPr sz="1400" b="1" spc="-10" dirty="0">
                          <a:latin typeface="Tahoma"/>
                          <a:cs typeface="Tahoma"/>
                        </a:rPr>
                        <a:t>s</a:t>
                      </a:r>
                      <a:r>
                        <a:rPr sz="1400" b="1" dirty="0">
                          <a:latin typeface="Tahoma"/>
                          <a:cs typeface="Tahoma"/>
                        </a:rPr>
                        <a:t>a  </a:t>
                      </a:r>
                      <a:r>
                        <a:rPr sz="1400" b="1" spc="65" dirty="0">
                          <a:latin typeface="Tahoma"/>
                          <a:cs typeface="Tahoma"/>
                        </a:rPr>
                        <a:t>pengguna </a:t>
                      </a:r>
                      <a:r>
                        <a:rPr sz="1400" b="1" spc="70" dirty="0">
                          <a:latin typeface="Tahoma"/>
                          <a:cs typeface="Tahoma"/>
                        </a:rPr>
                        <a:t> </a:t>
                      </a:r>
                      <a:r>
                        <a:rPr sz="1400" b="1" spc="15" dirty="0">
                          <a:latin typeface="Tahoma"/>
                          <a:cs typeface="Tahoma"/>
                        </a:rPr>
                        <a:t>anggaran/pejabat </a:t>
                      </a:r>
                      <a:r>
                        <a:rPr sz="1400" b="1" spc="20" dirty="0">
                          <a:latin typeface="Tahoma"/>
                          <a:cs typeface="Tahoma"/>
                        </a:rPr>
                        <a:t> </a:t>
                      </a:r>
                      <a:r>
                        <a:rPr sz="1400" b="1" spc="60" dirty="0">
                          <a:latin typeface="Tahoma"/>
                          <a:cs typeface="Tahoma"/>
                        </a:rPr>
                        <a:t>pembuat </a:t>
                      </a:r>
                      <a:r>
                        <a:rPr sz="1400" b="1" spc="65" dirty="0">
                          <a:latin typeface="Tahoma"/>
                          <a:cs typeface="Tahoma"/>
                        </a:rPr>
                        <a:t>komitmen </a:t>
                      </a:r>
                      <a:r>
                        <a:rPr sz="1400" b="1" spc="70" dirty="0">
                          <a:latin typeface="Tahoma"/>
                          <a:cs typeface="Tahoma"/>
                        </a:rPr>
                        <a:t> </a:t>
                      </a:r>
                      <a:r>
                        <a:rPr sz="1400" spc="-10" dirty="0">
                          <a:latin typeface="Verdana"/>
                          <a:cs typeface="Verdana"/>
                        </a:rPr>
                        <a:t>t</a:t>
                      </a:r>
                      <a:r>
                        <a:rPr sz="1400" dirty="0">
                          <a:latin typeface="Verdana"/>
                          <a:cs typeface="Verdana"/>
                        </a:rPr>
                        <a:t>en</a:t>
                      </a:r>
                      <a:r>
                        <a:rPr sz="1400" spc="-10" dirty="0">
                          <a:latin typeface="Verdana"/>
                          <a:cs typeface="Verdana"/>
                        </a:rPr>
                        <a:t>t</a:t>
                      </a:r>
                      <a:r>
                        <a:rPr sz="1400" spc="-5" dirty="0">
                          <a:latin typeface="Verdana"/>
                          <a:cs typeface="Verdana"/>
                        </a:rPr>
                        <a:t>a</a:t>
                      </a:r>
                      <a:r>
                        <a:rPr sz="1400" dirty="0">
                          <a:latin typeface="Verdana"/>
                          <a:cs typeface="Verdana"/>
                        </a:rPr>
                        <a:t>ng</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ny</a:t>
                      </a:r>
                      <a:r>
                        <a:rPr sz="1400" spc="-5" dirty="0">
                          <a:latin typeface="Verdana"/>
                          <a:cs typeface="Verdana"/>
                        </a:rPr>
                        <a:t>u</a:t>
                      </a:r>
                      <a:r>
                        <a:rPr sz="1400" dirty="0">
                          <a:latin typeface="Verdana"/>
                          <a:cs typeface="Verdana"/>
                        </a:rPr>
                        <a:t>s</a:t>
                      </a:r>
                      <a:r>
                        <a:rPr sz="1400" spc="-5" dirty="0">
                          <a:latin typeface="Verdana"/>
                          <a:cs typeface="Verdana"/>
                        </a:rPr>
                        <a:t>u</a:t>
                      </a:r>
                      <a:r>
                        <a:rPr sz="1400" dirty="0">
                          <a:latin typeface="Verdana"/>
                          <a:cs typeface="Verdana"/>
                        </a:rPr>
                        <a:t>n</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  p</a:t>
                      </a:r>
                      <a:r>
                        <a:rPr sz="1400" spc="5" dirty="0">
                          <a:latin typeface="Verdana"/>
                          <a:cs typeface="Verdana"/>
                        </a:rPr>
                        <a:t>e</a:t>
                      </a:r>
                      <a:r>
                        <a:rPr sz="1400" spc="-5" dirty="0">
                          <a:latin typeface="Verdana"/>
                          <a:cs typeface="Verdana"/>
                        </a:rPr>
                        <a:t>lak</a:t>
                      </a:r>
                      <a:r>
                        <a:rPr sz="1400" dirty="0">
                          <a:latin typeface="Verdana"/>
                          <a:cs typeface="Verdana"/>
                        </a:rPr>
                        <a:t>s</a:t>
                      </a:r>
                      <a:r>
                        <a:rPr sz="1400" spc="-5" dirty="0">
                          <a:latin typeface="Verdana"/>
                          <a:cs typeface="Verdana"/>
                        </a:rPr>
                        <a:t>a</a:t>
                      </a:r>
                      <a:r>
                        <a:rPr sz="1400" dirty="0">
                          <a:latin typeface="Verdana"/>
                          <a:cs typeface="Verdana"/>
                        </a:rPr>
                        <a:t>n</a:t>
                      </a:r>
                      <a:r>
                        <a:rPr sz="1400" spc="-5" dirty="0">
                          <a:latin typeface="Verdana"/>
                          <a:cs typeface="Verdana"/>
                        </a:rPr>
                        <a:t>aa</a:t>
                      </a:r>
                      <a:r>
                        <a:rPr sz="1400" dirty="0">
                          <a:latin typeface="Verdana"/>
                          <a:cs typeface="Verdana"/>
                        </a:rPr>
                        <a:t>n</a:t>
                      </a:r>
                      <a:r>
                        <a:rPr sz="1400" spc="-135" dirty="0">
                          <a:latin typeface="Verdana"/>
                          <a:cs typeface="Verdana"/>
                        </a:rPr>
                        <a:t> </a:t>
                      </a:r>
                      <a:r>
                        <a:rPr sz="1400" dirty="0">
                          <a:latin typeface="Verdana"/>
                          <a:cs typeface="Verdana"/>
                        </a:rPr>
                        <a:t>K</a:t>
                      </a:r>
                      <a:r>
                        <a:rPr sz="1400" spc="-5" dirty="0">
                          <a:latin typeface="Verdana"/>
                          <a:cs typeface="Verdana"/>
                        </a:rPr>
                        <a:t>o</a:t>
                      </a:r>
                      <a:r>
                        <a:rPr sz="1400" dirty="0">
                          <a:latin typeface="Verdana"/>
                          <a:cs typeface="Verdana"/>
                        </a:rPr>
                        <a:t>n</a:t>
                      </a:r>
                      <a:r>
                        <a:rPr sz="1400" spc="-10" dirty="0">
                          <a:latin typeface="Verdana"/>
                          <a:cs typeface="Verdana"/>
                        </a:rPr>
                        <a:t>t</a:t>
                      </a:r>
                      <a:r>
                        <a:rPr sz="1400" dirty="0">
                          <a:latin typeface="Verdana"/>
                          <a:cs typeface="Verdana"/>
                        </a:rPr>
                        <a:t>r</a:t>
                      </a:r>
                      <a:r>
                        <a:rPr sz="1400" spc="-5" dirty="0">
                          <a:latin typeface="Verdana"/>
                          <a:cs typeface="Verdana"/>
                        </a:rPr>
                        <a:t>a</a:t>
                      </a:r>
                      <a:r>
                        <a:rPr sz="1400" dirty="0">
                          <a:latin typeface="Verdana"/>
                          <a:cs typeface="Verdana"/>
                        </a:rPr>
                        <a:t>k</a:t>
                      </a:r>
                      <a:r>
                        <a:rPr sz="1400" spc="-135" dirty="0">
                          <a:latin typeface="Verdana"/>
                          <a:cs typeface="Verdana"/>
                        </a:rPr>
                        <a:t> </a:t>
                      </a:r>
                      <a:r>
                        <a:rPr sz="1400" dirty="0">
                          <a:latin typeface="Verdana"/>
                          <a:cs typeface="Verdana"/>
                        </a:rPr>
                        <a:t>Kerja  K</a:t>
                      </a:r>
                      <a:r>
                        <a:rPr sz="1400" spc="-5" dirty="0">
                          <a:latin typeface="Verdana"/>
                          <a:cs typeface="Verdana"/>
                        </a:rPr>
                        <a:t>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spc="-10" dirty="0">
                          <a:latin typeface="Verdana"/>
                          <a:cs typeface="Verdana"/>
                        </a:rPr>
                        <a:t>t</a:t>
                      </a:r>
                      <a:r>
                        <a:rPr sz="1400" dirty="0">
                          <a:latin typeface="Verdana"/>
                          <a:cs typeface="Verdana"/>
                        </a:rPr>
                        <a:t>e</a:t>
                      </a:r>
                      <a:r>
                        <a:rPr sz="1400" spc="-5" dirty="0">
                          <a:latin typeface="Verdana"/>
                          <a:cs typeface="Verdana"/>
                        </a:rPr>
                        <a:t>la</a:t>
                      </a:r>
                      <a:r>
                        <a:rPr sz="1400" dirty="0">
                          <a:latin typeface="Verdana"/>
                          <a:cs typeface="Verdana"/>
                        </a:rPr>
                        <a:t>h</a:t>
                      </a:r>
                      <a:r>
                        <a:rPr sz="1400" spc="-130" dirty="0">
                          <a:latin typeface="Verdana"/>
                          <a:cs typeface="Verdana"/>
                        </a:rPr>
                        <a:t> </a:t>
                      </a:r>
                      <a:r>
                        <a:rPr sz="1400" dirty="0">
                          <a:latin typeface="Verdana"/>
                          <a:cs typeface="Verdana"/>
                        </a:rPr>
                        <a:t>ses</a:t>
                      </a:r>
                      <a:r>
                        <a:rPr sz="1400" spc="-10" dirty="0">
                          <a:latin typeface="Verdana"/>
                          <a:cs typeface="Verdana"/>
                        </a:rPr>
                        <a:t>u</a:t>
                      </a:r>
                      <a:r>
                        <a:rPr sz="1400" spc="-5" dirty="0">
                          <a:latin typeface="Verdana"/>
                          <a:cs typeface="Verdana"/>
                        </a:rPr>
                        <a:t>a</a:t>
                      </a:r>
                      <a:r>
                        <a:rPr sz="1400" dirty="0">
                          <a:latin typeface="Verdana"/>
                          <a:cs typeface="Verdana"/>
                        </a:rPr>
                        <a:t>i  d</a:t>
                      </a:r>
                      <a:r>
                        <a:rPr sz="1400" spc="5" dirty="0">
                          <a:latin typeface="Verdana"/>
                          <a:cs typeface="Verdana"/>
                        </a:rPr>
                        <a:t>e</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a:t>
                      </a:r>
                      <a:r>
                        <a:rPr sz="1400" dirty="0">
                          <a:latin typeface="Verdana"/>
                          <a:cs typeface="Verdana"/>
                        </a:rPr>
                        <a:t>e</a:t>
                      </a:r>
                      <a:r>
                        <a:rPr sz="1400" spc="-10" dirty="0">
                          <a:latin typeface="Verdana"/>
                          <a:cs typeface="Verdana"/>
                        </a:rPr>
                        <a:t>t</a:t>
                      </a:r>
                      <a:r>
                        <a:rPr sz="1400" dirty="0">
                          <a:latin typeface="Verdana"/>
                          <a:cs typeface="Verdana"/>
                        </a:rPr>
                        <a:t>en</a:t>
                      </a:r>
                      <a:r>
                        <a:rPr sz="1400" spc="-10" dirty="0">
                          <a:latin typeface="Verdana"/>
                          <a:cs typeface="Verdana"/>
                        </a:rPr>
                        <a:t>tu</a:t>
                      </a:r>
                      <a:r>
                        <a:rPr sz="1400" spc="-5" dirty="0">
                          <a:latin typeface="Verdana"/>
                          <a:cs typeface="Verdana"/>
                        </a:rPr>
                        <a:t>a</a:t>
                      </a:r>
                      <a:r>
                        <a:rPr sz="1400" dirty="0">
                          <a:latin typeface="Verdana"/>
                          <a:cs typeface="Verdana"/>
                        </a:rPr>
                        <a:t>n  p</a:t>
                      </a:r>
                      <a:r>
                        <a:rPr sz="1400" spc="5" dirty="0">
                          <a:latin typeface="Verdana"/>
                          <a:cs typeface="Verdana"/>
                        </a:rPr>
                        <a:t>e</a:t>
                      </a:r>
                      <a:r>
                        <a:rPr sz="1400" dirty="0">
                          <a:latin typeface="Verdana"/>
                          <a:cs typeface="Verdana"/>
                        </a:rPr>
                        <a:t>r</a:t>
                      </a:r>
                      <a:r>
                        <a:rPr sz="1400" spc="-5" dirty="0">
                          <a:latin typeface="Verdana"/>
                          <a:cs typeface="Verdana"/>
                        </a:rPr>
                        <a:t>a</a:t>
                      </a:r>
                      <a:r>
                        <a:rPr sz="1400" spc="-10" dirty="0">
                          <a:latin typeface="Verdana"/>
                          <a:cs typeface="Verdana"/>
                        </a:rPr>
                        <a:t>t</a:t>
                      </a:r>
                      <a:r>
                        <a:rPr sz="1400" spc="-5"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  </a:t>
                      </a:r>
                      <a:r>
                        <a:rPr sz="1400" spc="15" dirty="0">
                          <a:latin typeface="Verdana"/>
                          <a:cs typeface="Verdana"/>
                        </a:rPr>
                        <a:t>undangan.</a:t>
                      </a:r>
                      <a:endParaRPr sz="1400" dirty="0">
                        <a:latin typeface="Verdana"/>
                        <a:cs typeface="Verdana"/>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1"/>
                  </a:ext>
                </a:extLst>
              </a:tr>
              <a:tr h="2971801">
                <a:tc vMerge="1">
                  <a:txBody>
                    <a:bodyPr/>
                    <a:lstStyle/>
                    <a:p>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381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344805" marR="227329" indent="-342900">
                        <a:lnSpc>
                          <a:spcPts val="1420"/>
                        </a:lnSpc>
                        <a:spcBef>
                          <a:spcPts val="75"/>
                        </a:spcBef>
                        <a:buAutoNum type="alphaLcPeriod" startAt="2"/>
                        <a:tabLst>
                          <a:tab pos="344805" algn="l"/>
                          <a:tab pos="345440" algn="l"/>
                        </a:tabLst>
                      </a:pPr>
                      <a:r>
                        <a:rPr sz="1200" spc="15" dirty="0">
                          <a:latin typeface="Verdana"/>
                          <a:cs typeface="Verdana"/>
                        </a:rPr>
                        <a:t>Kegiatan</a:t>
                      </a:r>
                      <a:r>
                        <a:rPr sz="1200" spc="-110" dirty="0">
                          <a:latin typeface="Verdana"/>
                          <a:cs typeface="Verdana"/>
                        </a:rPr>
                        <a:t> </a:t>
                      </a:r>
                      <a:r>
                        <a:rPr sz="1200" dirty="0">
                          <a:latin typeface="Verdana"/>
                          <a:cs typeface="Verdana"/>
                        </a:rPr>
                        <a:t>konstruksi</a:t>
                      </a:r>
                      <a:r>
                        <a:rPr sz="1200" spc="-110" dirty="0">
                          <a:latin typeface="Verdana"/>
                          <a:cs typeface="Verdana"/>
                        </a:rPr>
                        <a:t> </a:t>
                      </a:r>
                      <a:r>
                        <a:rPr sz="1200" spc="10" dirty="0">
                          <a:latin typeface="Verdana"/>
                          <a:cs typeface="Verdana"/>
                        </a:rPr>
                        <a:t>yang</a:t>
                      </a:r>
                      <a:r>
                        <a:rPr sz="1200" spc="-105" dirty="0">
                          <a:latin typeface="Verdana"/>
                          <a:cs typeface="Verdana"/>
                        </a:rPr>
                        <a:t> </a:t>
                      </a:r>
                      <a:r>
                        <a:rPr sz="1200" dirty="0">
                          <a:latin typeface="Verdana"/>
                          <a:cs typeface="Verdana"/>
                        </a:rPr>
                        <a:t>dibiayai</a:t>
                      </a:r>
                      <a:r>
                        <a:rPr sz="1200" spc="-110" dirty="0">
                          <a:latin typeface="Verdana"/>
                          <a:cs typeface="Verdana"/>
                        </a:rPr>
                        <a:t> </a:t>
                      </a:r>
                      <a:r>
                        <a:rPr sz="1200" spc="40" dirty="0">
                          <a:latin typeface="Verdana"/>
                          <a:cs typeface="Verdana"/>
                        </a:rPr>
                        <a:t>dengan</a:t>
                      </a:r>
                      <a:r>
                        <a:rPr sz="1200" spc="-105" dirty="0">
                          <a:latin typeface="Verdana"/>
                          <a:cs typeface="Verdana"/>
                        </a:rPr>
                        <a:t> </a:t>
                      </a:r>
                      <a:r>
                        <a:rPr sz="1200" spc="20" dirty="0">
                          <a:latin typeface="Verdana"/>
                          <a:cs typeface="Verdana"/>
                        </a:rPr>
                        <a:t>dana</a:t>
                      </a:r>
                      <a:r>
                        <a:rPr sz="1200" spc="-110" dirty="0">
                          <a:latin typeface="Verdana"/>
                          <a:cs typeface="Verdana"/>
                        </a:rPr>
                        <a:t> </a:t>
                      </a:r>
                      <a:r>
                        <a:rPr sz="1200" dirty="0">
                          <a:latin typeface="Verdana"/>
                          <a:cs typeface="Verdana"/>
                        </a:rPr>
                        <a:t>dari</a:t>
                      </a:r>
                      <a:r>
                        <a:rPr sz="1200" spc="204" dirty="0">
                          <a:latin typeface="Verdana"/>
                          <a:cs typeface="Verdana"/>
                        </a:rPr>
                        <a:t> </a:t>
                      </a:r>
                      <a:r>
                        <a:rPr sz="1200" b="1" spc="20" dirty="0">
                          <a:latin typeface="Tahoma"/>
                          <a:cs typeface="Tahoma"/>
                        </a:rPr>
                        <a:t>masyarakat, </a:t>
                      </a:r>
                      <a:r>
                        <a:rPr sz="1200" b="1" spc="-335" dirty="0">
                          <a:latin typeface="Tahoma"/>
                          <a:cs typeface="Tahoma"/>
                        </a:rPr>
                        <a:t> </a:t>
                      </a:r>
                      <a:r>
                        <a:rPr sz="1200" b="1" spc="10" dirty="0">
                          <a:latin typeface="Tahoma"/>
                          <a:cs typeface="Tahoma"/>
                        </a:rPr>
                        <a:t>swasta,</a:t>
                      </a:r>
                      <a:r>
                        <a:rPr sz="1200" b="1" spc="320" dirty="0">
                          <a:latin typeface="Tahoma"/>
                          <a:cs typeface="Tahoma"/>
                        </a:rPr>
                        <a:t> </a:t>
                      </a:r>
                      <a:r>
                        <a:rPr sz="1200" b="1" spc="25" dirty="0">
                          <a:latin typeface="Tahoma"/>
                          <a:cs typeface="Tahoma"/>
                        </a:rPr>
                        <a:t>atau</a:t>
                      </a:r>
                      <a:r>
                        <a:rPr sz="1200" b="1" spc="-20" dirty="0">
                          <a:latin typeface="Tahoma"/>
                          <a:cs typeface="Tahoma"/>
                        </a:rPr>
                        <a:t> </a:t>
                      </a:r>
                      <a:r>
                        <a:rPr sz="1200" b="1" spc="45" dirty="0">
                          <a:latin typeface="Tahoma"/>
                          <a:cs typeface="Tahoma"/>
                        </a:rPr>
                        <a:t>badan</a:t>
                      </a:r>
                      <a:r>
                        <a:rPr sz="1200" b="1" spc="-20" dirty="0">
                          <a:latin typeface="Tahoma"/>
                          <a:cs typeface="Tahoma"/>
                        </a:rPr>
                        <a:t> </a:t>
                      </a:r>
                      <a:r>
                        <a:rPr sz="1200" b="1" spc="30" dirty="0">
                          <a:latin typeface="Tahoma"/>
                          <a:cs typeface="Tahoma"/>
                        </a:rPr>
                        <a:t>usaha</a:t>
                      </a:r>
                      <a:r>
                        <a:rPr sz="1200" b="1" spc="-20" dirty="0">
                          <a:latin typeface="Tahoma"/>
                          <a:cs typeface="Tahoma"/>
                        </a:rPr>
                        <a:t> </a:t>
                      </a:r>
                      <a:r>
                        <a:rPr sz="1200" b="1" spc="-125" dirty="0">
                          <a:latin typeface="Tahoma"/>
                          <a:cs typeface="Tahoma"/>
                        </a:rPr>
                        <a:t>:</a:t>
                      </a:r>
                      <a:endParaRPr sz="1200" dirty="0">
                        <a:latin typeface="Tahoma"/>
                        <a:cs typeface="Tahoma"/>
                      </a:endParaRPr>
                    </a:p>
                    <a:p>
                      <a:pPr>
                        <a:lnSpc>
                          <a:spcPct val="100000"/>
                        </a:lnSpc>
                        <a:spcBef>
                          <a:spcPts val="55"/>
                        </a:spcBef>
                        <a:buFont typeface="Verdana"/>
                        <a:buAutoNum type="alphaLcPeriod" startAt="2"/>
                      </a:pPr>
                      <a:endParaRPr sz="1100" dirty="0">
                        <a:latin typeface="Times New Roman"/>
                        <a:cs typeface="Times New Roman"/>
                      </a:endParaRPr>
                    </a:p>
                    <a:p>
                      <a:pPr marL="1905" marR="466090">
                        <a:lnSpc>
                          <a:spcPct val="105000"/>
                        </a:lnSpc>
                      </a:pPr>
                      <a:r>
                        <a:rPr sz="1200" spc="-5" dirty="0">
                          <a:latin typeface="Verdana"/>
                          <a:cs typeface="Verdana"/>
                        </a:rPr>
                        <a:t>S</a:t>
                      </a:r>
                      <a:r>
                        <a:rPr sz="1200" spc="5" dirty="0">
                          <a:latin typeface="Verdana"/>
                          <a:cs typeface="Verdana"/>
                        </a:rPr>
                        <a:t>u</a:t>
                      </a:r>
                      <a:r>
                        <a:rPr sz="1200" spc="-10" dirty="0">
                          <a:latin typeface="Verdana"/>
                          <a:cs typeface="Verdana"/>
                        </a:rPr>
                        <a:t>r</a:t>
                      </a:r>
                      <a:r>
                        <a:rPr sz="1200" dirty="0">
                          <a:latin typeface="Verdana"/>
                          <a:cs typeface="Verdana"/>
                        </a:rPr>
                        <a:t>at</a:t>
                      </a:r>
                      <a:r>
                        <a:rPr sz="1200" spc="-110" dirty="0">
                          <a:latin typeface="Verdana"/>
                          <a:cs typeface="Verdana"/>
                        </a:rPr>
                        <a:t> </a:t>
                      </a:r>
                      <a:r>
                        <a:rPr sz="1200" dirty="0">
                          <a:latin typeface="Verdana"/>
                          <a:cs typeface="Verdana"/>
                        </a:rPr>
                        <a:t>P</a:t>
                      </a:r>
                      <a:r>
                        <a:rPr sz="1200" spc="-5" dirty="0">
                          <a:latin typeface="Verdana"/>
                          <a:cs typeface="Verdana"/>
                        </a:rPr>
                        <a:t>e</a:t>
                      </a:r>
                      <a:r>
                        <a:rPr sz="1200" spc="-10" dirty="0">
                          <a:latin typeface="Verdana"/>
                          <a:cs typeface="Verdana"/>
                        </a:rPr>
                        <a:t>r</a:t>
                      </a:r>
                      <a:r>
                        <a:rPr sz="1200" spc="-5" dirty="0">
                          <a:latin typeface="Verdana"/>
                          <a:cs typeface="Verdana"/>
                        </a:rPr>
                        <a:t>ny</a:t>
                      </a:r>
                      <a:r>
                        <a:rPr sz="1200" dirty="0">
                          <a:latin typeface="Verdana"/>
                          <a:cs typeface="Verdana"/>
                        </a:rPr>
                        <a:t>a</a:t>
                      </a:r>
                      <a:r>
                        <a:rPr sz="1200" spc="-5" dirty="0">
                          <a:latin typeface="Verdana"/>
                          <a:cs typeface="Verdana"/>
                        </a:rPr>
                        <a:t>t</a:t>
                      </a:r>
                      <a:r>
                        <a:rPr sz="1200" dirty="0">
                          <a:latin typeface="Verdana"/>
                          <a:cs typeface="Verdana"/>
                        </a:rPr>
                        <a:t>aan</a:t>
                      </a:r>
                      <a:r>
                        <a:rPr sz="1200" spc="-110" dirty="0">
                          <a:latin typeface="Verdana"/>
                          <a:cs typeface="Verdana"/>
                        </a:rPr>
                        <a:t> </a:t>
                      </a:r>
                      <a:r>
                        <a:rPr sz="1200" spc="-5" dirty="0">
                          <a:latin typeface="Verdana"/>
                          <a:cs typeface="Verdana"/>
                        </a:rPr>
                        <a:t>d</a:t>
                      </a:r>
                      <a:r>
                        <a:rPr sz="1200" dirty="0">
                          <a:latin typeface="Verdana"/>
                          <a:cs typeface="Verdana"/>
                        </a:rPr>
                        <a:t>a</a:t>
                      </a:r>
                      <a:r>
                        <a:rPr sz="1200" spc="-10" dirty="0">
                          <a:latin typeface="Verdana"/>
                          <a:cs typeface="Verdana"/>
                        </a:rPr>
                        <a:t>r</a:t>
                      </a:r>
                      <a:r>
                        <a:rPr sz="1200" dirty="0">
                          <a:latin typeface="Verdana"/>
                          <a:cs typeface="Verdana"/>
                        </a:rPr>
                        <a:t>i</a:t>
                      </a:r>
                      <a:r>
                        <a:rPr sz="1200" spc="-110" dirty="0">
                          <a:latin typeface="Verdana"/>
                          <a:cs typeface="Verdana"/>
                        </a:rPr>
                        <a:t> </a:t>
                      </a:r>
                      <a:r>
                        <a:rPr sz="1200" b="1" spc="-5" dirty="0">
                          <a:latin typeface="Tahoma"/>
                          <a:cs typeface="Tahoma"/>
                        </a:rPr>
                        <a:t>p</a:t>
                      </a:r>
                      <a:r>
                        <a:rPr sz="1200" b="1" spc="5" dirty="0">
                          <a:latin typeface="Tahoma"/>
                          <a:cs typeface="Tahoma"/>
                        </a:rPr>
                        <a:t>e</a:t>
                      </a:r>
                      <a:r>
                        <a:rPr sz="1200" b="1" dirty="0">
                          <a:latin typeface="Tahoma"/>
                          <a:cs typeface="Tahoma"/>
                        </a:rPr>
                        <a:t>milik</a:t>
                      </a:r>
                      <a:r>
                        <a:rPr sz="1200" b="1" spc="-25" dirty="0">
                          <a:latin typeface="Tahoma"/>
                          <a:cs typeface="Tahoma"/>
                        </a:rPr>
                        <a:t> </a:t>
                      </a:r>
                      <a:r>
                        <a:rPr sz="1200" b="1" spc="-5" dirty="0">
                          <a:latin typeface="Tahoma"/>
                          <a:cs typeface="Tahoma"/>
                        </a:rPr>
                        <a:t>p</a:t>
                      </a:r>
                      <a:r>
                        <a:rPr sz="1200" b="1" spc="5" dirty="0">
                          <a:latin typeface="Tahoma"/>
                          <a:cs typeface="Tahoma"/>
                        </a:rPr>
                        <a:t>e</a:t>
                      </a:r>
                      <a:r>
                        <a:rPr sz="1200" b="1" spc="-5" dirty="0">
                          <a:latin typeface="Tahoma"/>
                          <a:cs typeface="Tahoma"/>
                        </a:rPr>
                        <a:t>k</a:t>
                      </a:r>
                      <a:r>
                        <a:rPr sz="1200" b="1" spc="5" dirty="0">
                          <a:latin typeface="Tahoma"/>
                          <a:cs typeface="Tahoma"/>
                        </a:rPr>
                        <a:t>e</a:t>
                      </a:r>
                      <a:r>
                        <a:rPr sz="1200" b="1" spc="-5" dirty="0">
                          <a:latin typeface="Tahoma"/>
                          <a:cs typeface="Tahoma"/>
                        </a:rPr>
                        <a:t>r</a:t>
                      </a:r>
                      <a:r>
                        <a:rPr sz="1200" b="1" spc="-10" dirty="0">
                          <a:latin typeface="Tahoma"/>
                          <a:cs typeface="Tahoma"/>
                        </a:rPr>
                        <a:t>j</a:t>
                      </a:r>
                      <a:r>
                        <a:rPr sz="1200" b="1" spc="-5" dirty="0">
                          <a:latin typeface="Tahoma"/>
                          <a:cs typeface="Tahoma"/>
                        </a:rPr>
                        <a:t>aa</a:t>
                      </a:r>
                      <a:r>
                        <a:rPr sz="1200" b="1" dirty="0">
                          <a:latin typeface="Tahoma"/>
                          <a:cs typeface="Tahoma"/>
                        </a:rPr>
                        <a:t>n</a:t>
                      </a:r>
                      <a:r>
                        <a:rPr sz="1200" b="1" spc="-20" dirty="0">
                          <a:latin typeface="Tahoma"/>
                          <a:cs typeface="Tahoma"/>
                        </a:rPr>
                        <a:t> </a:t>
                      </a:r>
                      <a:r>
                        <a:rPr sz="1200" spc="-5" dirty="0">
                          <a:latin typeface="Verdana"/>
                          <a:cs typeface="Verdana"/>
                        </a:rPr>
                        <a:t>y</a:t>
                      </a:r>
                      <a:r>
                        <a:rPr sz="1200" dirty="0">
                          <a:latin typeface="Verdana"/>
                          <a:cs typeface="Verdana"/>
                        </a:rPr>
                        <a:t>a</a:t>
                      </a:r>
                      <a:r>
                        <a:rPr sz="1200" spc="-5" dirty="0">
                          <a:latin typeface="Verdana"/>
                          <a:cs typeface="Verdana"/>
                        </a:rPr>
                        <a:t>n</a:t>
                      </a:r>
                      <a:r>
                        <a:rPr sz="1200" dirty="0">
                          <a:latin typeface="Verdana"/>
                          <a:cs typeface="Verdana"/>
                        </a:rPr>
                        <a:t>g</a:t>
                      </a:r>
                      <a:r>
                        <a:rPr sz="1200" spc="-110" dirty="0">
                          <a:latin typeface="Verdana"/>
                          <a:cs typeface="Verdana"/>
                        </a:rPr>
                        <a:t> </a:t>
                      </a:r>
                      <a:r>
                        <a:rPr sz="1200" dirty="0">
                          <a:latin typeface="Verdana"/>
                          <a:cs typeface="Verdana"/>
                        </a:rPr>
                        <a:t>me</a:t>
                      </a:r>
                      <a:r>
                        <a:rPr sz="1200" spc="-5" dirty="0">
                          <a:latin typeface="Verdana"/>
                          <a:cs typeface="Verdana"/>
                        </a:rPr>
                        <a:t>ny</a:t>
                      </a:r>
                      <a:r>
                        <a:rPr sz="1200" dirty="0">
                          <a:latin typeface="Verdana"/>
                          <a:cs typeface="Verdana"/>
                        </a:rPr>
                        <a:t>atakan</a:t>
                      </a:r>
                      <a:r>
                        <a:rPr sz="1200" spc="-114" dirty="0">
                          <a:latin typeface="Verdana"/>
                          <a:cs typeface="Verdana"/>
                        </a:rPr>
                        <a:t> </a:t>
                      </a:r>
                      <a:r>
                        <a:rPr sz="1200" spc="-5" dirty="0">
                          <a:latin typeface="Verdana"/>
                          <a:cs typeface="Verdana"/>
                        </a:rPr>
                        <a:t>b</a:t>
                      </a:r>
                      <a:r>
                        <a:rPr sz="1200" dirty="0">
                          <a:latin typeface="Verdana"/>
                          <a:cs typeface="Verdana"/>
                        </a:rPr>
                        <a:t>ah</a:t>
                      </a:r>
                      <a:r>
                        <a:rPr sz="1200" spc="-5" dirty="0">
                          <a:latin typeface="Verdana"/>
                          <a:cs typeface="Verdana"/>
                        </a:rPr>
                        <a:t>w</a:t>
                      </a:r>
                      <a:r>
                        <a:rPr sz="1200" dirty="0">
                          <a:latin typeface="Verdana"/>
                          <a:cs typeface="Verdana"/>
                        </a:rPr>
                        <a:t>a  k</a:t>
                      </a:r>
                      <a:r>
                        <a:rPr sz="1200" spc="-5" dirty="0">
                          <a:latin typeface="Verdana"/>
                          <a:cs typeface="Verdana"/>
                        </a:rPr>
                        <a:t>o</a:t>
                      </a:r>
                      <a:r>
                        <a:rPr sz="1200" dirty="0">
                          <a:latin typeface="Verdana"/>
                          <a:cs typeface="Verdana"/>
                        </a:rPr>
                        <a:t>nt</a:t>
                      </a:r>
                      <a:r>
                        <a:rPr sz="1200" spc="-10" dirty="0">
                          <a:latin typeface="Verdana"/>
                          <a:cs typeface="Verdana"/>
                        </a:rPr>
                        <a:t>r</a:t>
                      </a:r>
                      <a:r>
                        <a:rPr sz="1200" spc="5" dirty="0">
                          <a:latin typeface="Verdana"/>
                          <a:cs typeface="Verdana"/>
                        </a:rPr>
                        <a:t>a</a:t>
                      </a:r>
                      <a:r>
                        <a:rPr sz="1200" dirty="0">
                          <a:latin typeface="Verdana"/>
                          <a:cs typeface="Verdana"/>
                        </a:rPr>
                        <a:t>k</a:t>
                      </a:r>
                      <a:r>
                        <a:rPr sz="1200" spc="-110" dirty="0">
                          <a:latin typeface="Verdana"/>
                          <a:cs typeface="Verdana"/>
                        </a:rPr>
                        <a:t> </a:t>
                      </a:r>
                      <a:r>
                        <a:rPr sz="1200" dirty="0">
                          <a:latin typeface="Verdana"/>
                          <a:cs typeface="Verdana"/>
                        </a:rPr>
                        <a:t>ke</a:t>
                      </a:r>
                      <a:r>
                        <a:rPr sz="1200" spc="-10" dirty="0">
                          <a:latin typeface="Verdana"/>
                          <a:cs typeface="Verdana"/>
                        </a:rPr>
                        <a:t>r</a:t>
                      </a:r>
                      <a:r>
                        <a:rPr sz="1200" spc="-5" dirty="0">
                          <a:latin typeface="Verdana"/>
                          <a:cs typeface="Verdana"/>
                        </a:rPr>
                        <a:t>j</a:t>
                      </a:r>
                      <a:r>
                        <a:rPr sz="1200" dirty="0">
                          <a:latin typeface="Verdana"/>
                          <a:cs typeface="Verdana"/>
                        </a:rPr>
                        <a:t>a</a:t>
                      </a:r>
                      <a:r>
                        <a:rPr sz="1200" spc="-110" dirty="0">
                          <a:latin typeface="Verdana"/>
                          <a:cs typeface="Verdana"/>
                        </a:rPr>
                        <a:t> </a:t>
                      </a:r>
                      <a:r>
                        <a:rPr sz="1200" dirty="0">
                          <a:latin typeface="Verdana"/>
                          <a:cs typeface="Verdana"/>
                        </a:rPr>
                        <a:t>k</a:t>
                      </a:r>
                      <a:r>
                        <a:rPr sz="1200" spc="-5" dirty="0">
                          <a:latin typeface="Verdana"/>
                          <a:cs typeface="Verdana"/>
                        </a:rPr>
                        <a:t>o</a:t>
                      </a:r>
                      <a:r>
                        <a:rPr sz="1200" dirty="0">
                          <a:latin typeface="Verdana"/>
                          <a:cs typeface="Verdana"/>
                        </a:rPr>
                        <a:t>nst</a:t>
                      </a:r>
                      <a:r>
                        <a:rPr sz="1200" spc="-10" dirty="0">
                          <a:latin typeface="Verdana"/>
                          <a:cs typeface="Verdana"/>
                        </a:rPr>
                        <a:t>r</a:t>
                      </a:r>
                      <a:r>
                        <a:rPr sz="1200" spc="5" dirty="0">
                          <a:latin typeface="Verdana"/>
                          <a:cs typeface="Verdana"/>
                        </a:rPr>
                        <a:t>u</a:t>
                      </a:r>
                      <a:r>
                        <a:rPr sz="1200" dirty="0">
                          <a:latin typeface="Verdana"/>
                          <a:cs typeface="Verdana"/>
                        </a:rPr>
                        <a:t>ksi</a:t>
                      </a:r>
                      <a:r>
                        <a:rPr sz="1200" spc="-110" dirty="0">
                          <a:latin typeface="Verdana"/>
                          <a:cs typeface="Verdana"/>
                        </a:rPr>
                        <a:t> </a:t>
                      </a:r>
                      <a:r>
                        <a:rPr sz="1200" dirty="0">
                          <a:latin typeface="Verdana"/>
                          <a:cs typeface="Verdana"/>
                        </a:rPr>
                        <a:t>menen</a:t>
                      </a:r>
                      <a:r>
                        <a:rPr sz="1200" spc="5" dirty="0">
                          <a:latin typeface="Verdana"/>
                          <a:cs typeface="Verdana"/>
                        </a:rPr>
                        <a:t>u</a:t>
                      </a:r>
                      <a:r>
                        <a:rPr sz="1200" dirty="0">
                          <a:latin typeface="Verdana"/>
                          <a:cs typeface="Verdana"/>
                        </a:rPr>
                        <a:t>hi</a:t>
                      </a:r>
                      <a:r>
                        <a:rPr sz="1200" spc="-110" dirty="0">
                          <a:latin typeface="Verdana"/>
                          <a:cs typeface="Verdana"/>
                        </a:rPr>
                        <a:t> </a:t>
                      </a:r>
                      <a:r>
                        <a:rPr sz="1200" dirty="0">
                          <a:latin typeface="Verdana"/>
                          <a:cs typeface="Verdana"/>
                        </a:rPr>
                        <a:t>ketent</a:t>
                      </a:r>
                      <a:r>
                        <a:rPr sz="1200" spc="5" dirty="0">
                          <a:latin typeface="Verdana"/>
                          <a:cs typeface="Verdana"/>
                        </a:rPr>
                        <a:t>ua</a:t>
                      </a:r>
                      <a:r>
                        <a:rPr sz="1200" spc="-5" dirty="0">
                          <a:latin typeface="Verdana"/>
                          <a:cs typeface="Verdana"/>
                        </a:rPr>
                        <a:t>n</a:t>
                      </a:r>
                      <a:r>
                        <a:rPr sz="1200" dirty="0">
                          <a:latin typeface="Verdana"/>
                          <a:cs typeface="Verdana"/>
                        </a:rPr>
                        <a:t>:</a:t>
                      </a:r>
                    </a:p>
                    <a:p>
                      <a:pPr marL="344805" marR="113664" lvl="1" indent="-342900">
                        <a:lnSpc>
                          <a:spcPts val="1420"/>
                        </a:lnSpc>
                        <a:spcBef>
                          <a:spcPts val="15"/>
                        </a:spcBef>
                        <a:buAutoNum type="arabicPeriod"/>
                        <a:tabLst>
                          <a:tab pos="344805" algn="l"/>
                          <a:tab pos="345440" algn="l"/>
                        </a:tabLst>
                      </a:pPr>
                      <a:r>
                        <a:rPr sz="1200" spc="40" dirty="0">
                          <a:latin typeface="Verdana"/>
                          <a:cs typeface="Verdana"/>
                        </a:rPr>
                        <a:t>penggunaan</a:t>
                      </a:r>
                      <a:r>
                        <a:rPr sz="1200" spc="-110" dirty="0">
                          <a:latin typeface="Verdana"/>
                          <a:cs typeface="Verdana"/>
                        </a:rPr>
                        <a:t> </a:t>
                      </a:r>
                      <a:r>
                        <a:rPr sz="1200" spc="40" dirty="0">
                          <a:latin typeface="Verdana"/>
                          <a:cs typeface="Verdana"/>
                        </a:rPr>
                        <a:t>dokumen</a:t>
                      </a:r>
                      <a:r>
                        <a:rPr sz="1200" spc="-105" dirty="0">
                          <a:latin typeface="Verdana"/>
                          <a:cs typeface="Verdana"/>
                        </a:rPr>
                        <a:t> </a:t>
                      </a:r>
                      <a:r>
                        <a:rPr sz="1200" spc="-10" dirty="0">
                          <a:latin typeface="Verdana"/>
                          <a:cs typeface="Verdana"/>
                        </a:rPr>
                        <a:t>perjanjian</a:t>
                      </a:r>
                      <a:r>
                        <a:rPr sz="1200" spc="-110" dirty="0">
                          <a:latin typeface="Verdana"/>
                          <a:cs typeface="Verdana"/>
                        </a:rPr>
                        <a:t> </a:t>
                      </a:r>
                      <a:r>
                        <a:rPr sz="1200" spc="-25" dirty="0">
                          <a:latin typeface="Verdana"/>
                          <a:cs typeface="Verdana"/>
                        </a:rPr>
                        <a:t>kerja</a:t>
                      </a:r>
                      <a:r>
                        <a:rPr sz="1200" spc="-105" dirty="0">
                          <a:latin typeface="Verdana"/>
                          <a:cs typeface="Verdana"/>
                        </a:rPr>
                        <a:t> </a:t>
                      </a:r>
                      <a:r>
                        <a:rPr sz="1200" spc="10" dirty="0">
                          <a:latin typeface="Verdana"/>
                          <a:cs typeface="Verdana"/>
                        </a:rPr>
                        <a:t>yang</a:t>
                      </a:r>
                      <a:r>
                        <a:rPr sz="1200" spc="-105" dirty="0">
                          <a:latin typeface="Verdana"/>
                          <a:cs typeface="Verdana"/>
                        </a:rPr>
                        <a:t> </a:t>
                      </a:r>
                      <a:r>
                        <a:rPr sz="1200" spc="5" dirty="0">
                          <a:latin typeface="Verdana"/>
                          <a:cs typeface="Verdana"/>
                        </a:rPr>
                        <a:t>disepakati</a:t>
                      </a:r>
                      <a:r>
                        <a:rPr sz="1200" spc="-105" dirty="0">
                          <a:latin typeface="Verdana"/>
                          <a:cs typeface="Verdana"/>
                        </a:rPr>
                        <a:t> </a:t>
                      </a:r>
                      <a:r>
                        <a:rPr sz="1200" spc="15" dirty="0">
                          <a:latin typeface="Verdana"/>
                          <a:cs typeface="Verdana"/>
                        </a:rPr>
                        <a:t>oleh</a:t>
                      </a:r>
                      <a:r>
                        <a:rPr sz="1200" spc="-105" dirty="0">
                          <a:latin typeface="Verdana"/>
                          <a:cs typeface="Verdana"/>
                        </a:rPr>
                        <a:t> </a:t>
                      </a:r>
                      <a:r>
                        <a:rPr sz="1200" spc="20" dirty="0">
                          <a:latin typeface="Verdana"/>
                          <a:cs typeface="Verdana"/>
                        </a:rPr>
                        <a:t>kedua </a:t>
                      </a:r>
                      <a:r>
                        <a:rPr sz="1200" spc="-405" dirty="0">
                          <a:latin typeface="Verdana"/>
                          <a:cs typeface="Verdana"/>
                        </a:rPr>
                        <a:t> </a:t>
                      </a:r>
                      <a:r>
                        <a:rPr sz="1200" spc="20" dirty="0">
                          <a:latin typeface="Verdana"/>
                          <a:cs typeface="Verdana"/>
                        </a:rPr>
                        <a:t>pihak</a:t>
                      </a:r>
                      <a:r>
                        <a:rPr sz="1200" spc="-110" dirty="0">
                          <a:latin typeface="Verdana"/>
                          <a:cs typeface="Verdana"/>
                        </a:rPr>
                        <a:t> </a:t>
                      </a:r>
                      <a:r>
                        <a:rPr sz="1200" spc="10" dirty="0">
                          <a:latin typeface="Verdana"/>
                          <a:cs typeface="Verdana"/>
                        </a:rPr>
                        <a:t>yang</a:t>
                      </a:r>
                      <a:r>
                        <a:rPr sz="1200" spc="-110" dirty="0">
                          <a:latin typeface="Verdana"/>
                          <a:cs typeface="Verdana"/>
                        </a:rPr>
                        <a:t> </a:t>
                      </a:r>
                      <a:r>
                        <a:rPr sz="1200" dirty="0">
                          <a:latin typeface="Verdana"/>
                          <a:cs typeface="Verdana"/>
                        </a:rPr>
                        <a:t>substansinya</a:t>
                      </a:r>
                      <a:r>
                        <a:rPr sz="1200" spc="-105" dirty="0">
                          <a:latin typeface="Verdana"/>
                          <a:cs typeface="Verdana"/>
                        </a:rPr>
                        <a:t> </a:t>
                      </a:r>
                      <a:r>
                        <a:rPr sz="1200" spc="-10" dirty="0">
                          <a:latin typeface="Verdana"/>
                          <a:cs typeface="Verdana"/>
                        </a:rPr>
                        <a:t>sesuai</a:t>
                      </a:r>
                      <a:r>
                        <a:rPr sz="1200" spc="-110" dirty="0">
                          <a:latin typeface="Verdana"/>
                          <a:cs typeface="Verdana"/>
                        </a:rPr>
                        <a:t> </a:t>
                      </a:r>
                      <a:r>
                        <a:rPr sz="1200" spc="40" dirty="0">
                          <a:latin typeface="Verdana"/>
                          <a:cs typeface="Verdana"/>
                        </a:rPr>
                        <a:t>dengan</a:t>
                      </a:r>
                      <a:r>
                        <a:rPr sz="1200" spc="-110" dirty="0">
                          <a:latin typeface="Verdana"/>
                          <a:cs typeface="Verdana"/>
                        </a:rPr>
                        <a:t> </a:t>
                      </a:r>
                      <a:r>
                        <a:rPr sz="1200" spc="20" dirty="0">
                          <a:latin typeface="Verdana"/>
                          <a:cs typeface="Verdana"/>
                        </a:rPr>
                        <a:t>ketentuan</a:t>
                      </a:r>
                      <a:r>
                        <a:rPr sz="1200" spc="-114" dirty="0">
                          <a:latin typeface="Verdana"/>
                          <a:cs typeface="Verdana"/>
                        </a:rPr>
                        <a:t> </a:t>
                      </a:r>
                      <a:r>
                        <a:rPr sz="1200" spc="5" dirty="0">
                          <a:latin typeface="Verdana"/>
                          <a:cs typeface="Verdana"/>
                        </a:rPr>
                        <a:t>peraturan</a:t>
                      </a:r>
                      <a:endParaRPr sz="1200" dirty="0">
                        <a:latin typeface="Verdana"/>
                        <a:cs typeface="Verdana"/>
                      </a:endParaRPr>
                    </a:p>
                    <a:p>
                      <a:pPr marL="344805">
                        <a:lnSpc>
                          <a:spcPts val="1415"/>
                        </a:lnSpc>
                      </a:pPr>
                      <a:r>
                        <a:rPr sz="1200" spc="10" dirty="0">
                          <a:latin typeface="Verdana"/>
                          <a:cs typeface="Verdana"/>
                        </a:rPr>
                        <a:t>perundang-undangan;</a:t>
                      </a:r>
                      <a:endParaRPr sz="1200" dirty="0">
                        <a:latin typeface="Verdana"/>
                        <a:cs typeface="Verdana"/>
                      </a:endParaRPr>
                    </a:p>
                    <a:p>
                      <a:pPr marL="344805" lvl="1" indent="-343535">
                        <a:lnSpc>
                          <a:spcPts val="1415"/>
                        </a:lnSpc>
                        <a:buAutoNum type="arabicPeriod" startAt="2"/>
                        <a:tabLst>
                          <a:tab pos="344805" algn="l"/>
                          <a:tab pos="345440" algn="l"/>
                        </a:tabLst>
                      </a:pPr>
                      <a:r>
                        <a:rPr sz="1200" spc="-5" dirty="0">
                          <a:latin typeface="Verdana"/>
                          <a:cs typeface="Verdana"/>
                        </a:rPr>
                        <a:t>p</a:t>
                      </a:r>
                      <a:r>
                        <a:rPr sz="1200" dirty="0">
                          <a:latin typeface="Verdana"/>
                          <a:cs typeface="Verdana"/>
                        </a:rPr>
                        <a:t>enggunaan</a:t>
                      </a:r>
                      <a:r>
                        <a:rPr sz="1200" spc="-110" dirty="0">
                          <a:latin typeface="Verdana"/>
                          <a:cs typeface="Verdana"/>
                        </a:rPr>
                        <a:t> </a:t>
                      </a:r>
                      <a:r>
                        <a:rPr sz="1200" dirty="0">
                          <a:latin typeface="Verdana"/>
                          <a:cs typeface="Verdana"/>
                        </a:rPr>
                        <a:t>ten</a:t>
                      </a:r>
                      <a:r>
                        <a:rPr sz="1200" spc="5" dirty="0">
                          <a:latin typeface="Verdana"/>
                          <a:cs typeface="Verdana"/>
                        </a:rPr>
                        <a:t>a</a:t>
                      </a:r>
                      <a:r>
                        <a:rPr sz="1200" dirty="0">
                          <a:latin typeface="Verdana"/>
                          <a:cs typeface="Verdana"/>
                        </a:rPr>
                        <a:t>ga</a:t>
                      </a:r>
                      <a:r>
                        <a:rPr sz="1200" spc="-110" dirty="0">
                          <a:latin typeface="Verdana"/>
                          <a:cs typeface="Verdana"/>
                        </a:rPr>
                        <a:t> </a:t>
                      </a:r>
                      <a:r>
                        <a:rPr sz="1200" dirty="0">
                          <a:latin typeface="Verdana"/>
                          <a:cs typeface="Verdana"/>
                        </a:rPr>
                        <a:t>ke</a:t>
                      </a:r>
                      <a:r>
                        <a:rPr sz="1200" spc="-10" dirty="0">
                          <a:latin typeface="Verdana"/>
                          <a:cs typeface="Verdana"/>
                        </a:rPr>
                        <a:t>r</a:t>
                      </a:r>
                      <a:r>
                        <a:rPr sz="1200" spc="-5" dirty="0">
                          <a:latin typeface="Verdana"/>
                          <a:cs typeface="Verdana"/>
                        </a:rPr>
                        <a:t>j</a:t>
                      </a:r>
                      <a:r>
                        <a:rPr sz="1200" dirty="0">
                          <a:latin typeface="Verdana"/>
                          <a:cs typeface="Verdana"/>
                        </a:rPr>
                        <a:t>a</a:t>
                      </a:r>
                      <a:r>
                        <a:rPr sz="1200" spc="-110" dirty="0">
                          <a:latin typeface="Verdana"/>
                          <a:cs typeface="Verdana"/>
                        </a:rPr>
                        <a:t> </a:t>
                      </a:r>
                      <a:r>
                        <a:rPr sz="1200" dirty="0">
                          <a:latin typeface="Verdana"/>
                          <a:cs typeface="Verdana"/>
                        </a:rPr>
                        <a:t>k</a:t>
                      </a:r>
                      <a:r>
                        <a:rPr sz="1200" spc="-5" dirty="0">
                          <a:latin typeface="Verdana"/>
                          <a:cs typeface="Verdana"/>
                        </a:rPr>
                        <a:t>o</a:t>
                      </a:r>
                      <a:r>
                        <a:rPr sz="1200" dirty="0">
                          <a:latin typeface="Verdana"/>
                          <a:cs typeface="Verdana"/>
                        </a:rPr>
                        <a:t>nst</a:t>
                      </a:r>
                      <a:r>
                        <a:rPr sz="1200" spc="-10" dirty="0">
                          <a:latin typeface="Verdana"/>
                          <a:cs typeface="Verdana"/>
                        </a:rPr>
                        <a:t>r</a:t>
                      </a:r>
                      <a:r>
                        <a:rPr sz="1200" spc="5" dirty="0">
                          <a:latin typeface="Verdana"/>
                          <a:cs typeface="Verdana"/>
                        </a:rPr>
                        <a:t>u</a:t>
                      </a:r>
                      <a:r>
                        <a:rPr sz="1200" dirty="0">
                          <a:latin typeface="Verdana"/>
                          <a:cs typeface="Verdana"/>
                        </a:rPr>
                        <a:t>ksi</a:t>
                      </a:r>
                      <a:r>
                        <a:rPr sz="1200" spc="-110" dirty="0">
                          <a:latin typeface="Verdana"/>
                          <a:cs typeface="Verdana"/>
                        </a:rPr>
                        <a:t> </a:t>
                      </a:r>
                      <a:r>
                        <a:rPr sz="1200" spc="-5" dirty="0">
                          <a:latin typeface="Verdana"/>
                          <a:cs typeface="Verdana"/>
                        </a:rPr>
                        <a:t>b</a:t>
                      </a:r>
                      <a:r>
                        <a:rPr sz="1200" dirty="0">
                          <a:latin typeface="Verdana"/>
                          <a:cs typeface="Verdana"/>
                        </a:rPr>
                        <a:t>e</a:t>
                      </a:r>
                      <a:r>
                        <a:rPr sz="1200" spc="-10" dirty="0">
                          <a:latin typeface="Verdana"/>
                          <a:cs typeface="Verdana"/>
                        </a:rPr>
                        <a:t>r</a:t>
                      </a:r>
                      <a:r>
                        <a:rPr sz="1200" dirty="0">
                          <a:latin typeface="Verdana"/>
                          <a:cs typeface="Verdana"/>
                        </a:rPr>
                        <a:t>se</a:t>
                      </a:r>
                      <a:r>
                        <a:rPr sz="1200" spc="-10" dirty="0">
                          <a:latin typeface="Verdana"/>
                          <a:cs typeface="Verdana"/>
                        </a:rPr>
                        <a:t>r</a:t>
                      </a:r>
                      <a:r>
                        <a:rPr sz="1200" dirty="0">
                          <a:latin typeface="Verdana"/>
                          <a:cs typeface="Verdana"/>
                        </a:rPr>
                        <a:t>ti</a:t>
                      </a:r>
                      <a:r>
                        <a:rPr sz="1200" spc="5" dirty="0">
                          <a:latin typeface="Verdana"/>
                          <a:cs typeface="Verdana"/>
                        </a:rPr>
                        <a:t>f</a:t>
                      </a:r>
                      <a:r>
                        <a:rPr sz="1200" dirty="0">
                          <a:latin typeface="Verdana"/>
                          <a:cs typeface="Verdana"/>
                        </a:rPr>
                        <a:t>ika</a:t>
                      </a:r>
                      <a:r>
                        <a:rPr sz="1200" spc="-5" dirty="0">
                          <a:latin typeface="Verdana"/>
                          <a:cs typeface="Verdana"/>
                        </a:rPr>
                        <a:t>t</a:t>
                      </a:r>
                      <a:r>
                        <a:rPr sz="1200" dirty="0">
                          <a:latin typeface="Verdana"/>
                          <a:cs typeface="Verdana"/>
                        </a:rPr>
                        <a:t>;</a:t>
                      </a:r>
                    </a:p>
                    <a:p>
                      <a:pPr marL="344805" marR="838835" lvl="1" indent="-342900">
                        <a:lnSpc>
                          <a:spcPts val="1390"/>
                        </a:lnSpc>
                        <a:spcBef>
                          <a:spcPts val="160"/>
                        </a:spcBef>
                        <a:buAutoNum type="arabicPeriod" startAt="2"/>
                        <a:tabLst>
                          <a:tab pos="344805" algn="l"/>
                          <a:tab pos="345440" algn="l"/>
                        </a:tabLst>
                      </a:pPr>
                      <a:r>
                        <a:rPr sz="1200" spc="25" dirty="0">
                          <a:latin typeface="Verdana"/>
                          <a:cs typeface="Verdana"/>
                        </a:rPr>
                        <a:t>pemberian</a:t>
                      </a:r>
                      <a:r>
                        <a:rPr sz="1200" spc="-105" dirty="0">
                          <a:latin typeface="Verdana"/>
                          <a:cs typeface="Verdana"/>
                        </a:rPr>
                        <a:t> </a:t>
                      </a:r>
                      <a:r>
                        <a:rPr sz="1200" spc="-5" dirty="0">
                          <a:latin typeface="Verdana"/>
                          <a:cs typeface="Verdana"/>
                        </a:rPr>
                        <a:t>pekerjaan</a:t>
                      </a:r>
                      <a:r>
                        <a:rPr sz="1200" spc="-110" dirty="0">
                          <a:latin typeface="Verdana"/>
                          <a:cs typeface="Verdana"/>
                        </a:rPr>
                        <a:t> </a:t>
                      </a:r>
                      <a:r>
                        <a:rPr sz="1200" spc="25" dirty="0">
                          <a:latin typeface="Verdana"/>
                          <a:cs typeface="Verdana"/>
                        </a:rPr>
                        <a:t>utama</a:t>
                      </a:r>
                      <a:r>
                        <a:rPr sz="1200" spc="-100" dirty="0">
                          <a:latin typeface="Verdana"/>
                          <a:cs typeface="Verdana"/>
                        </a:rPr>
                        <a:t> </a:t>
                      </a:r>
                      <a:r>
                        <a:rPr sz="1200" spc="-5" dirty="0">
                          <a:latin typeface="Verdana"/>
                          <a:cs typeface="Verdana"/>
                        </a:rPr>
                        <a:t>dan/atau</a:t>
                      </a:r>
                      <a:r>
                        <a:rPr sz="1200" spc="-100" dirty="0">
                          <a:latin typeface="Verdana"/>
                          <a:cs typeface="Verdana"/>
                        </a:rPr>
                        <a:t> </a:t>
                      </a:r>
                      <a:r>
                        <a:rPr sz="1200" spc="25" dirty="0">
                          <a:latin typeface="Verdana"/>
                          <a:cs typeface="Verdana"/>
                        </a:rPr>
                        <a:t>penunjang</a:t>
                      </a:r>
                      <a:r>
                        <a:rPr sz="1200" spc="-105" dirty="0">
                          <a:latin typeface="Verdana"/>
                          <a:cs typeface="Verdana"/>
                        </a:rPr>
                        <a:t> </a:t>
                      </a:r>
                      <a:r>
                        <a:rPr sz="1200" spc="20" dirty="0">
                          <a:latin typeface="Verdana"/>
                          <a:cs typeface="Verdana"/>
                        </a:rPr>
                        <a:t>kepada </a:t>
                      </a:r>
                      <a:r>
                        <a:rPr sz="1200" spc="-409" dirty="0">
                          <a:latin typeface="Verdana"/>
                          <a:cs typeface="Verdana"/>
                        </a:rPr>
                        <a:t> </a:t>
                      </a:r>
                      <a:r>
                        <a:rPr sz="1200" dirty="0">
                          <a:latin typeface="Verdana"/>
                          <a:cs typeface="Verdana"/>
                        </a:rPr>
                        <a:t>su</a:t>
                      </a:r>
                      <a:r>
                        <a:rPr sz="1200" spc="-5" dirty="0">
                          <a:latin typeface="Verdana"/>
                          <a:cs typeface="Verdana"/>
                        </a:rPr>
                        <a:t>bp</a:t>
                      </a:r>
                      <a:r>
                        <a:rPr sz="1200" dirty="0">
                          <a:latin typeface="Verdana"/>
                          <a:cs typeface="Verdana"/>
                        </a:rPr>
                        <a:t>e</a:t>
                      </a:r>
                      <a:r>
                        <a:rPr sz="1200" spc="-5" dirty="0">
                          <a:latin typeface="Verdana"/>
                          <a:cs typeface="Verdana"/>
                        </a:rPr>
                        <a:t>ny</a:t>
                      </a:r>
                      <a:r>
                        <a:rPr sz="1200" dirty="0">
                          <a:latin typeface="Verdana"/>
                          <a:cs typeface="Verdana"/>
                        </a:rPr>
                        <a:t>e</a:t>
                      </a:r>
                      <a:r>
                        <a:rPr sz="1200" spc="-5" dirty="0">
                          <a:latin typeface="Verdana"/>
                          <a:cs typeface="Verdana"/>
                        </a:rPr>
                        <a:t>d</a:t>
                      </a:r>
                      <a:r>
                        <a:rPr sz="1200" dirty="0">
                          <a:latin typeface="Verdana"/>
                          <a:cs typeface="Verdana"/>
                        </a:rPr>
                        <a:t>ia</a:t>
                      </a:r>
                      <a:r>
                        <a:rPr sz="1200" spc="-105" dirty="0">
                          <a:latin typeface="Verdana"/>
                          <a:cs typeface="Verdana"/>
                        </a:rPr>
                        <a:t> </a:t>
                      </a:r>
                      <a:r>
                        <a:rPr sz="1200" spc="-5" dirty="0">
                          <a:latin typeface="Verdana"/>
                          <a:cs typeface="Verdana"/>
                        </a:rPr>
                        <a:t>j</a:t>
                      </a:r>
                      <a:r>
                        <a:rPr sz="1200" dirty="0">
                          <a:latin typeface="Verdana"/>
                          <a:cs typeface="Verdana"/>
                        </a:rPr>
                        <a:t>asa;</a:t>
                      </a:r>
                    </a:p>
                    <a:p>
                      <a:pPr marL="344805" lvl="1" indent="-343535">
                        <a:lnSpc>
                          <a:spcPts val="1380"/>
                        </a:lnSpc>
                        <a:buAutoNum type="arabicPeriod" startAt="2"/>
                        <a:tabLst>
                          <a:tab pos="344805" algn="l"/>
                          <a:tab pos="345440" algn="l"/>
                        </a:tabLst>
                      </a:pPr>
                      <a:r>
                        <a:rPr sz="1200" dirty="0">
                          <a:latin typeface="Verdana"/>
                          <a:cs typeface="Verdana"/>
                        </a:rPr>
                        <a:t>ke</a:t>
                      </a:r>
                      <a:r>
                        <a:rPr sz="1200" spc="-5" dirty="0">
                          <a:latin typeface="Verdana"/>
                          <a:cs typeface="Verdana"/>
                        </a:rPr>
                        <a:t>p</a:t>
                      </a:r>
                      <a:r>
                        <a:rPr sz="1200" dirty="0">
                          <a:latin typeface="Verdana"/>
                          <a:cs typeface="Verdana"/>
                        </a:rPr>
                        <a:t>emilik</a:t>
                      </a:r>
                      <a:r>
                        <a:rPr sz="1200" spc="5" dirty="0">
                          <a:latin typeface="Verdana"/>
                          <a:cs typeface="Verdana"/>
                        </a:rPr>
                        <a:t>a</a:t>
                      </a:r>
                      <a:r>
                        <a:rPr sz="1200" dirty="0">
                          <a:latin typeface="Verdana"/>
                          <a:cs typeface="Verdana"/>
                        </a:rPr>
                        <a:t>n</a:t>
                      </a:r>
                      <a:r>
                        <a:rPr sz="1200" spc="-114" dirty="0">
                          <a:latin typeface="Verdana"/>
                          <a:cs typeface="Verdana"/>
                        </a:rPr>
                        <a:t> </a:t>
                      </a:r>
                      <a:r>
                        <a:rPr sz="1200" spc="-5" dirty="0">
                          <a:latin typeface="Verdana"/>
                          <a:cs typeface="Verdana"/>
                        </a:rPr>
                        <a:t>H</a:t>
                      </a:r>
                      <a:r>
                        <a:rPr sz="1200" dirty="0">
                          <a:latin typeface="Verdana"/>
                          <a:cs typeface="Verdana"/>
                        </a:rPr>
                        <a:t>ak</a:t>
                      </a:r>
                      <a:r>
                        <a:rPr sz="1200" spc="-110" dirty="0">
                          <a:latin typeface="Verdana"/>
                          <a:cs typeface="Verdana"/>
                        </a:rPr>
                        <a:t> </a:t>
                      </a:r>
                      <a:r>
                        <a:rPr sz="1200" dirty="0">
                          <a:latin typeface="Verdana"/>
                          <a:cs typeface="Verdana"/>
                        </a:rPr>
                        <a:t>A</a:t>
                      </a:r>
                      <a:r>
                        <a:rPr sz="1200" spc="-5" dirty="0">
                          <a:latin typeface="Verdana"/>
                          <a:cs typeface="Verdana"/>
                        </a:rPr>
                        <a:t>t</a:t>
                      </a:r>
                      <a:r>
                        <a:rPr sz="1200" dirty="0">
                          <a:latin typeface="Verdana"/>
                          <a:cs typeface="Verdana"/>
                        </a:rPr>
                        <a:t>as</a:t>
                      </a:r>
                      <a:r>
                        <a:rPr sz="1200" spc="-110" dirty="0">
                          <a:latin typeface="Verdana"/>
                          <a:cs typeface="Verdana"/>
                        </a:rPr>
                        <a:t> </a:t>
                      </a:r>
                      <a:r>
                        <a:rPr sz="1200" spc="-5" dirty="0">
                          <a:latin typeface="Verdana"/>
                          <a:cs typeface="Verdana"/>
                        </a:rPr>
                        <a:t>K</a:t>
                      </a:r>
                      <a:r>
                        <a:rPr sz="1200" dirty="0">
                          <a:latin typeface="Verdana"/>
                          <a:cs typeface="Verdana"/>
                        </a:rPr>
                        <a:t>ek</a:t>
                      </a:r>
                      <a:r>
                        <a:rPr sz="1200" spc="5" dirty="0">
                          <a:latin typeface="Verdana"/>
                          <a:cs typeface="Verdana"/>
                        </a:rPr>
                        <a:t>a</a:t>
                      </a:r>
                      <a:r>
                        <a:rPr sz="1200" spc="-5" dirty="0">
                          <a:latin typeface="Verdana"/>
                          <a:cs typeface="Verdana"/>
                        </a:rPr>
                        <a:t>y</a:t>
                      </a:r>
                      <a:r>
                        <a:rPr sz="1200" spc="5" dirty="0">
                          <a:latin typeface="Verdana"/>
                          <a:cs typeface="Verdana"/>
                        </a:rPr>
                        <a:t>aa</a:t>
                      </a:r>
                      <a:r>
                        <a:rPr sz="1200" dirty="0">
                          <a:latin typeface="Verdana"/>
                          <a:cs typeface="Verdana"/>
                        </a:rPr>
                        <a:t>n</a:t>
                      </a:r>
                      <a:r>
                        <a:rPr sz="1200" spc="-114" dirty="0">
                          <a:latin typeface="Verdana"/>
                          <a:cs typeface="Verdana"/>
                        </a:rPr>
                        <a:t> </a:t>
                      </a:r>
                      <a:r>
                        <a:rPr sz="1200" dirty="0">
                          <a:latin typeface="Verdana"/>
                          <a:cs typeface="Verdana"/>
                        </a:rPr>
                        <a:t>Intelektual;</a:t>
                      </a:r>
                    </a:p>
                    <a:p>
                      <a:pPr marL="344805" lvl="1" indent="-343535">
                        <a:lnSpc>
                          <a:spcPts val="1415"/>
                        </a:lnSpc>
                        <a:spcBef>
                          <a:spcPts val="50"/>
                        </a:spcBef>
                        <a:buAutoNum type="arabicPeriod" startAt="2"/>
                        <a:tabLst>
                          <a:tab pos="344805" algn="l"/>
                          <a:tab pos="345440" algn="l"/>
                        </a:tabLst>
                      </a:pPr>
                      <a:r>
                        <a:rPr sz="1200" dirty="0">
                          <a:latin typeface="Verdana"/>
                          <a:cs typeface="Verdana"/>
                        </a:rPr>
                        <a:t>ke</a:t>
                      </a:r>
                      <a:r>
                        <a:rPr sz="1200" spc="-5" dirty="0">
                          <a:latin typeface="Verdana"/>
                          <a:cs typeface="Verdana"/>
                        </a:rPr>
                        <a:t>w</a:t>
                      </a:r>
                      <a:r>
                        <a:rPr sz="1200" spc="5" dirty="0">
                          <a:latin typeface="Verdana"/>
                          <a:cs typeface="Verdana"/>
                        </a:rPr>
                        <a:t>a</a:t>
                      </a:r>
                      <a:r>
                        <a:rPr sz="1200" spc="-5" dirty="0">
                          <a:latin typeface="Verdana"/>
                          <a:cs typeface="Verdana"/>
                        </a:rPr>
                        <a:t>j</a:t>
                      </a:r>
                      <a:r>
                        <a:rPr sz="1200" dirty="0">
                          <a:latin typeface="Verdana"/>
                          <a:cs typeface="Verdana"/>
                        </a:rPr>
                        <a:t>i</a:t>
                      </a:r>
                      <a:r>
                        <a:rPr sz="1200" spc="-5" dirty="0">
                          <a:latin typeface="Verdana"/>
                          <a:cs typeface="Verdana"/>
                        </a:rPr>
                        <a:t>b</a:t>
                      </a:r>
                      <a:r>
                        <a:rPr sz="1200" spc="5" dirty="0">
                          <a:latin typeface="Verdana"/>
                          <a:cs typeface="Verdana"/>
                        </a:rPr>
                        <a:t>a</a:t>
                      </a:r>
                      <a:r>
                        <a:rPr sz="1200" dirty="0">
                          <a:latin typeface="Verdana"/>
                          <a:cs typeface="Verdana"/>
                        </a:rPr>
                        <a:t>n</a:t>
                      </a:r>
                      <a:r>
                        <a:rPr sz="1200" spc="-114" dirty="0">
                          <a:latin typeface="Verdana"/>
                          <a:cs typeface="Verdana"/>
                        </a:rPr>
                        <a:t> </a:t>
                      </a:r>
                      <a:r>
                        <a:rPr sz="1200" dirty="0">
                          <a:latin typeface="Verdana"/>
                          <a:cs typeface="Verdana"/>
                        </a:rPr>
                        <a:t>alih</a:t>
                      </a:r>
                      <a:r>
                        <a:rPr sz="1200" spc="-110" dirty="0">
                          <a:latin typeface="Verdana"/>
                          <a:cs typeface="Verdana"/>
                        </a:rPr>
                        <a:t> </a:t>
                      </a:r>
                      <a:r>
                        <a:rPr sz="1200" dirty="0">
                          <a:latin typeface="Verdana"/>
                          <a:cs typeface="Verdana"/>
                        </a:rPr>
                        <a:t>tekn</a:t>
                      </a:r>
                      <a:r>
                        <a:rPr sz="1200" spc="-5" dirty="0">
                          <a:latin typeface="Verdana"/>
                          <a:cs typeface="Verdana"/>
                        </a:rPr>
                        <a:t>o</a:t>
                      </a:r>
                      <a:r>
                        <a:rPr sz="1200" dirty="0">
                          <a:latin typeface="Verdana"/>
                          <a:cs typeface="Verdana"/>
                        </a:rPr>
                        <a:t>l</a:t>
                      </a:r>
                      <a:r>
                        <a:rPr sz="1200" spc="-5" dirty="0">
                          <a:latin typeface="Verdana"/>
                          <a:cs typeface="Verdana"/>
                        </a:rPr>
                        <a:t>o</a:t>
                      </a:r>
                      <a:r>
                        <a:rPr sz="1200" dirty="0">
                          <a:latin typeface="Verdana"/>
                          <a:cs typeface="Verdana"/>
                        </a:rPr>
                        <a:t>gi</a:t>
                      </a:r>
                      <a:r>
                        <a:rPr sz="1200" spc="-110" dirty="0">
                          <a:latin typeface="Verdana"/>
                          <a:cs typeface="Verdana"/>
                        </a:rPr>
                        <a:t> </a:t>
                      </a:r>
                      <a:r>
                        <a:rPr sz="1200" dirty="0">
                          <a:latin typeface="Verdana"/>
                          <a:cs typeface="Verdana"/>
                        </a:rPr>
                        <a:t>untuk</a:t>
                      </a:r>
                      <a:r>
                        <a:rPr sz="1200" spc="-110" dirty="0">
                          <a:latin typeface="Verdana"/>
                          <a:cs typeface="Verdana"/>
                        </a:rPr>
                        <a:t> </a:t>
                      </a:r>
                      <a:r>
                        <a:rPr sz="1200" dirty="0">
                          <a:latin typeface="Verdana"/>
                          <a:cs typeface="Verdana"/>
                        </a:rPr>
                        <a:t>k</a:t>
                      </a:r>
                      <a:r>
                        <a:rPr sz="1200" spc="-5" dirty="0">
                          <a:latin typeface="Verdana"/>
                          <a:cs typeface="Verdana"/>
                        </a:rPr>
                        <a:t>o</a:t>
                      </a:r>
                      <a:r>
                        <a:rPr sz="1200" dirty="0">
                          <a:latin typeface="Verdana"/>
                          <a:cs typeface="Verdana"/>
                        </a:rPr>
                        <a:t>nt</a:t>
                      </a:r>
                      <a:r>
                        <a:rPr sz="1200" spc="-10" dirty="0">
                          <a:latin typeface="Verdana"/>
                          <a:cs typeface="Verdana"/>
                        </a:rPr>
                        <a:t>r</a:t>
                      </a:r>
                      <a:r>
                        <a:rPr sz="1200" spc="5" dirty="0">
                          <a:latin typeface="Verdana"/>
                          <a:cs typeface="Verdana"/>
                        </a:rPr>
                        <a:t>a</a:t>
                      </a:r>
                      <a:r>
                        <a:rPr sz="1200" dirty="0">
                          <a:latin typeface="Verdana"/>
                          <a:cs typeface="Verdana"/>
                        </a:rPr>
                        <a:t>k</a:t>
                      </a:r>
                      <a:r>
                        <a:rPr sz="1200" spc="204" dirty="0">
                          <a:latin typeface="Verdana"/>
                          <a:cs typeface="Verdana"/>
                        </a:rPr>
                        <a:t> </a:t>
                      </a:r>
                      <a:r>
                        <a:rPr sz="1200" spc="-5" dirty="0">
                          <a:latin typeface="Verdana"/>
                          <a:cs typeface="Verdana"/>
                        </a:rPr>
                        <a:t>d</a:t>
                      </a:r>
                      <a:r>
                        <a:rPr sz="1200" dirty="0">
                          <a:latin typeface="Verdana"/>
                          <a:cs typeface="Verdana"/>
                        </a:rPr>
                        <a:t>engan</a:t>
                      </a:r>
                      <a:r>
                        <a:rPr sz="1200" spc="-110" dirty="0">
                          <a:latin typeface="Verdana"/>
                          <a:cs typeface="Verdana"/>
                        </a:rPr>
                        <a:t> </a:t>
                      </a:r>
                      <a:r>
                        <a:rPr sz="1200" spc="-5" dirty="0">
                          <a:latin typeface="Verdana"/>
                          <a:cs typeface="Verdana"/>
                        </a:rPr>
                        <a:t>p</a:t>
                      </a:r>
                      <a:r>
                        <a:rPr sz="1200" dirty="0">
                          <a:latin typeface="Verdana"/>
                          <a:cs typeface="Verdana"/>
                        </a:rPr>
                        <a:t>ihak</a:t>
                      </a:r>
                      <a:r>
                        <a:rPr sz="1200" spc="-110" dirty="0">
                          <a:latin typeface="Verdana"/>
                          <a:cs typeface="Verdana"/>
                        </a:rPr>
                        <a:t> </a:t>
                      </a:r>
                      <a:r>
                        <a:rPr sz="1200" dirty="0">
                          <a:latin typeface="Verdana"/>
                          <a:cs typeface="Verdana"/>
                        </a:rPr>
                        <a:t>asi</a:t>
                      </a:r>
                      <a:r>
                        <a:rPr sz="1200" spc="-5" dirty="0">
                          <a:latin typeface="Verdana"/>
                          <a:cs typeface="Verdana"/>
                        </a:rPr>
                        <a:t>n</a:t>
                      </a:r>
                      <a:r>
                        <a:rPr sz="1200" dirty="0">
                          <a:latin typeface="Verdana"/>
                          <a:cs typeface="Verdana"/>
                        </a:rPr>
                        <a:t>g;</a:t>
                      </a:r>
                    </a:p>
                    <a:p>
                      <a:pPr marL="344805" lvl="1" indent="-343535">
                        <a:lnSpc>
                          <a:spcPts val="1415"/>
                        </a:lnSpc>
                        <a:buAutoNum type="arabicPeriod" startAt="2"/>
                        <a:tabLst>
                          <a:tab pos="344805" algn="l"/>
                          <a:tab pos="345440" algn="l"/>
                        </a:tabLst>
                      </a:pPr>
                      <a:r>
                        <a:rPr sz="1200" spc="-5" dirty="0">
                          <a:latin typeface="Verdana"/>
                          <a:cs typeface="Verdana"/>
                        </a:rPr>
                        <a:t>p</a:t>
                      </a:r>
                      <a:r>
                        <a:rPr sz="1200" dirty="0">
                          <a:latin typeface="Verdana"/>
                          <a:cs typeface="Verdana"/>
                        </a:rPr>
                        <a:t>enggunaan</a:t>
                      </a:r>
                      <a:r>
                        <a:rPr sz="1200" spc="-110" dirty="0">
                          <a:latin typeface="Verdana"/>
                          <a:cs typeface="Verdana"/>
                        </a:rPr>
                        <a:t> </a:t>
                      </a:r>
                      <a:r>
                        <a:rPr sz="1200" spc="-5" dirty="0">
                          <a:latin typeface="Verdana"/>
                          <a:cs typeface="Verdana"/>
                        </a:rPr>
                        <a:t>p</a:t>
                      </a:r>
                      <a:r>
                        <a:rPr sz="1200" spc="-10" dirty="0">
                          <a:latin typeface="Verdana"/>
                          <a:cs typeface="Verdana"/>
                        </a:rPr>
                        <a:t>r</a:t>
                      </a:r>
                      <a:r>
                        <a:rPr sz="1200" spc="-5" dirty="0">
                          <a:latin typeface="Verdana"/>
                          <a:cs typeface="Verdana"/>
                        </a:rPr>
                        <a:t>od</a:t>
                      </a:r>
                      <a:r>
                        <a:rPr sz="1200" dirty="0">
                          <a:latin typeface="Verdana"/>
                          <a:cs typeface="Verdana"/>
                        </a:rPr>
                        <a:t>uk</a:t>
                      </a:r>
                      <a:r>
                        <a:rPr sz="1200" spc="-110" dirty="0">
                          <a:latin typeface="Verdana"/>
                          <a:cs typeface="Verdana"/>
                        </a:rPr>
                        <a:t> </a:t>
                      </a:r>
                      <a:r>
                        <a:rPr sz="1200" spc="-5" dirty="0">
                          <a:latin typeface="Verdana"/>
                          <a:cs typeface="Verdana"/>
                        </a:rPr>
                        <a:t>d</a:t>
                      </a:r>
                      <a:r>
                        <a:rPr sz="1200" dirty="0">
                          <a:latin typeface="Verdana"/>
                          <a:cs typeface="Verdana"/>
                        </a:rPr>
                        <a:t>alam</a:t>
                      </a:r>
                      <a:r>
                        <a:rPr sz="1200" spc="-110" dirty="0">
                          <a:latin typeface="Verdana"/>
                          <a:cs typeface="Verdana"/>
                        </a:rPr>
                        <a:t> </a:t>
                      </a:r>
                      <a:r>
                        <a:rPr sz="1200" dirty="0">
                          <a:latin typeface="Verdana"/>
                          <a:cs typeface="Verdana"/>
                        </a:rPr>
                        <a:t>nege</a:t>
                      </a:r>
                      <a:r>
                        <a:rPr sz="1200" spc="-10" dirty="0">
                          <a:latin typeface="Verdana"/>
                          <a:cs typeface="Verdana"/>
                        </a:rPr>
                        <a:t>r</a:t>
                      </a:r>
                      <a:r>
                        <a:rPr sz="1200" dirty="0">
                          <a:latin typeface="Verdana"/>
                          <a:cs typeface="Verdana"/>
                        </a:rPr>
                        <a:t>i;</a:t>
                      </a:r>
                    </a:p>
                    <a:p>
                      <a:pPr marL="344805" lvl="1" indent="-343535">
                        <a:lnSpc>
                          <a:spcPts val="1415"/>
                        </a:lnSpc>
                        <a:spcBef>
                          <a:spcPts val="70"/>
                        </a:spcBef>
                        <a:buAutoNum type="arabicPeriod" startAt="2"/>
                        <a:tabLst>
                          <a:tab pos="344805" algn="l"/>
                          <a:tab pos="345440" algn="l"/>
                        </a:tabLst>
                      </a:pPr>
                      <a:r>
                        <a:rPr sz="1200" b="1" spc="25" dirty="0">
                          <a:latin typeface="Tahoma"/>
                          <a:cs typeface="Tahoma"/>
                        </a:rPr>
                        <a:t>jaminan</a:t>
                      </a:r>
                      <a:r>
                        <a:rPr sz="1200" b="1" spc="-25" dirty="0">
                          <a:latin typeface="Tahoma"/>
                          <a:cs typeface="Tahoma"/>
                        </a:rPr>
                        <a:t> </a:t>
                      </a:r>
                      <a:r>
                        <a:rPr sz="1200" b="1" spc="35" dirty="0">
                          <a:latin typeface="Tahoma"/>
                          <a:cs typeface="Tahoma"/>
                        </a:rPr>
                        <a:t>terhadap</a:t>
                      </a:r>
                      <a:r>
                        <a:rPr sz="1200" b="1" spc="-20" dirty="0">
                          <a:latin typeface="Tahoma"/>
                          <a:cs typeface="Tahoma"/>
                        </a:rPr>
                        <a:t> </a:t>
                      </a:r>
                      <a:r>
                        <a:rPr sz="1200" b="1" spc="30" dirty="0">
                          <a:latin typeface="Tahoma"/>
                          <a:cs typeface="Tahoma"/>
                        </a:rPr>
                        <a:t>ketersediaan</a:t>
                      </a:r>
                      <a:r>
                        <a:rPr sz="1200" b="1" spc="-25" dirty="0">
                          <a:latin typeface="Tahoma"/>
                          <a:cs typeface="Tahoma"/>
                        </a:rPr>
                        <a:t> </a:t>
                      </a:r>
                      <a:r>
                        <a:rPr sz="1200" b="1" spc="20" dirty="0">
                          <a:latin typeface="Tahoma"/>
                          <a:cs typeface="Tahoma"/>
                        </a:rPr>
                        <a:t>anggaran;</a:t>
                      </a:r>
                      <a:r>
                        <a:rPr sz="1200" b="1" spc="-20" dirty="0">
                          <a:latin typeface="Tahoma"/>
                          <a:cs typeface="Tahoma"/>
                        </a:rPr>
                        <a:t> </a:t>
                      </a:r>
                      <a:r>
                        <a:rPr sz="1200" b="1" spc="45" dirty="0">
                          <a:latin typeface="Tahoma"/>
                          <a:cs typeface="Tahoma"/>
                        </a:rPr>
                        <a:t>dan</a:t>
                      </a:r>
                      <a:endParaRPr sz="1200" dirty="0">
                        <a:latin typeface="Tahoma"/>
                        <a:cs typeface="Tahoma"/>
                      </a:endParaRPr>
                    </a:p>
                    <a:p>
                      <a:pPr marL="344805" lvl="1" indent="-343535">
                        <a:lnSpc>
                          <a:spcPts val="1415"/>
                        </a:lnSpc>
                        <a:buAutoNum type="arabicPeriod" startAt="2"/>
                        <a:tabLst>
                          <a:tab pos="344805" algn="l"/>
                          <a:tab pos="345440" algn="l"/>
                        </a:tabLst>
                      </a:pPr>
                      <a:r>
                        <a:rPr sz="1200" dirty="0">
                          <a:latin typeface="Verdana"/>
                          <a:cs typeface="Verdana"/>
                        </a:rPr>
                        <a:t>ke</a:t>
                      </a:r>
                      <a:r>
                        <a:rPr sz="1200" spc="-5" dirty="0">
                          <a:latin typeface="Verdana"/>
                          <a:cs typeface="Verdana"/>
                        </a:rPr>
                        <a:t>w</a:t>
                      </a:r>
                      <a:r>
                        <a:rPr sz="1200" spc="5" dirty="0">
                          <a:latin typeface="Verdana"/>
                          <a:cs typeface="Verdana"/>
                        </a:rPr>
                        <a:t>a</a:t>
                      </a:r>
                      <a:r>
                        <a:rPr sz="1200" spc="-5" dirty="0">
                          <a:latin typeface="Verdana"/>
                          <a:cs typeface="Verdana"/>
                        </a:rPr>
                        <a:t>j</a:t>
                      </a:r>
                      <a:r>
                        <a:rPr sz="1200" dirty="0">
                          <a:latin typeface="Verdana"/>
                          <a:cs typeface="Verdana"/>
                        </a:rPr>
                        <a:t>i</a:t>
                      </a:r>
                      <a:r>
                        <a:rPr sz="1200" spc="-5" dirty="0">
                          <a:latin typeface="Verdana"/>
                          <a:cs typeface="Verdana"/>
                        </a:rPr>
                        <a:t>b</a:t>
                      </a:r>
                      <a:r>
                        <a:rPr sz="1200" spc="5" dirty="0">
                          <a:latin typeface="Verdana"/>
                          <a:cs typeface="Verdana"/>
                        </a:rPr>
                        <a:t>a</a:t>
                      </a:r>
                      <a:r>
                        <a:rPr sz="1200" dirty="0">
                          <a:latin typeface="Verdana"/>
                          <a:cs typeface="Verdana"/>
                        </a:rPr>
                        <a:t>n</a:t>
                      </a:r>
                      <a:r>
                        <a:rPr sz="1200" spc="-114" dirty="0">
                          <a:latin typeface="Verdana"/>
                          <a:cs typeface="Verdana"/>
                        </a:rPr>
                        <a:t> </a:t>
                      </a:r>
                      <a:r>
                        <a:rPr sz="1200" spc="-5" dirty="0">
                          <a:latin typeface="Verdana"/>
                          <a:cs typeface="Verdana"/>
                        </a:rPr>
                        <a:t>p</a:t>
                      </a:r>
                      <a:r>
                        <a:rPr sz="1200" dirty="0">
                          <a:latin typeface="Verdana"/>
                          <a:cs typeface="Verdana"/>
                        </a:rPr>
                        <a:t>em</a:t>
                      </a:r>
                      <a:r>
                        <a:rPr sz="1200" spc="-5" dirty="0">
                          <a:latin typeface="Verdana"/>
                          <a:cs typeface="Verdana"/>
                        </a:rPr>
                        <a:t>b</a:t>
                      </a:r>
                      <a:r>
                        <a:rPr sz="1200" dirty="0">
                          <a:latin typeface="Verdana"/>
                          <a:cs typeface="Verdana"/>
                        </a:rPr>
                        <a:t>aya</a:t>
                      </a:r>
                      <a:r>
                        <a:rPr sz="1200" spc="-10" dirty="0">
                          <a:latin typeface="Verdana"/>
                          <a:cs typeface="Verdana"/>
                        </a:rPr>
                        <a:t>r</a:t>
                      </a:r>
                      <a:r>
                        <a:rPr sz="1200" dirty="0">
                          <a:latin typeface="Verdana"/>
                          <a:cs typeface="Verdana"/>
                        </a:rPr>
                        <a:t>an</a:t>
                      </a:r>
                      <a:r>
                        <a:rPr sz="1200" spc="-114" dirty="0">
                          <a:latin typeface="Verdana"/>
                          <a:cs typeface="Verdana"/>
                        </a:rPr>
                        <a:t> </a:t>
                      </a:r>
                      <a:r>
                        <a:rPr sz="1200" dirty="0">
                          <a:latin typeface="Verdana"/>
                          <a:cs typeface="Verdana"/>
                        </a:rPr>
                        <a:t>asu</a:t>
                      </a:r>
                      <a:r>
                        <a:rPr sz="1200" spc="-10" dirty="0">
                          <a:latin typeface="Verdana"/>
                          <a:cs typeface="Verdana"/>
                        </a:rPr>
                        <a:t>r</a:t>
                      </a:r>
                      <a:r>
                        <a:rPr sz="1200" dirty="0">
                          <a:latin typeface="Verdana"/>
                          <a:cs typeface="Verdana"/>
                        </a:rPr>
                        <a:t>a</a:t>
                      </a:r>
                      <a:r>
                        <a:rPr sz="1200" spc="-5" dirty="0">
                          <a:latin typeface="Verdana"/>
                          <a:cs typeface="Verdana"/>
                        </a:rPr>
                        <a:t>n</a:t>
                      </a:r>
                      <a:r>
                        <a:rPr sz="1200" dirty="0">
                          <a:latin typeface="Verdana"/>
                          <a:cs typeface="Verdana"/>
                        </a:rPr>
                        <a:t>si</a:t>
                      </a:r>
                      <a:r>
                        <a:rPr sz="1200" spc="-110" dirty="0">
                          <a:latin typeface="Verdana"/>
                          <a:cs typeface="Verdana"/>
                        </a:rPr>
                        <a:t> </a:t>
                      </a:r>
                      <a:r>
                        <a:rPr sz="1200" spc="-5" dirty="0">
                          <a:latin typeface="Verdana"/>
                          <a:cs typeface="Verdana"/>
                        </a:rPr>
                        <a:t>Ten</a:t>
                      </a:r>
                      <a:r>
                        <a:rPr sz="1200" dirty="0">
                          <a:latin typeface="Verdana"/>
                          <a:cs typeface="Verdana"/>
                        </a:rPr>
                        <a:t>aga</a:t>
                      </a:r>
                      <a:r>
                        <a:rPr sz="1200" spc="-105" dirty="0">
                          <a:latin typeface="Verdana"/>
                          <a:cs typeface="Verdana"/>
                        </a:rPr>
                        <a:t> </a:t>
                      </a:r>
                      <a:r>
                        <a:rPr sz="1200" spc="-5" dirty="0">
                          <a:latin typeface="Verdana"/>
                          <a:cs typeface="Verdana"/>
                        </a:rPr>
                        <a:t>K</a:t>
                      </a:r>
                      <a:r>
                        <a:rPr sz="1200" dirty="0">
                          <a:latin typeface="Verdana"/>
                          <a:cs typeface="Verdana"/>
                        </a:rPr>
                        <a:t>e</a:t>
                      </a:r>
                      <a:r>
                        <a:rPr sz="1200" spc="-10" dirty="0">
                          <a:latin typeface="Verdana"/>
                          <a:cs typeface="Verdana"/>
                        </a:rPr>
                        <a:t>r</a:t>
                      </a:r>
                      <a:r>
                        <a:rPr sz="1200" spc="-5" dirty="0">
                          <a:latin typeface="Verdana"/>
                          <a:cs typeface="Verdana"/>
                        </a:rPr>
                        <a:t>j</a:t>
                      </a:r>
                      <a:r>
                        <a:rPr sz="1200" dirty="0">
                          <a:latin typeface="Verdana"/>
                          <a:cs typeface="Verdana"/>
                        </a:rPr>
                        <a:t>a</a:t>
                      </a:r>
                      <a:r>
                        <a:rPr sz="1200" spc="-105" dirty="0">
                          <a:latin typeface="Verdana"/>
                          <a:cs typeface="Verdana"/>
                        </a:rPr>
                        <a:t> </a:t>
                      </a:r>
                      <a:r>
                        <a:rPr sz="1200" spc="-5" dirty="0">
                          <a:latin typeface="Verdana"/>
                          <a:cs typeface="Verdana"/>
                        </a:rPr>
                        <a:t>Ko</a:t>
                      </a:r>
                      <a:r>
                        <a:rPr sz="1200" dirty="0">
                          <a:latin typeface="Verdana"/>
                          <a:cs typeface="Verdana"/>
                        </a:rPr>
                        <a:t>nst</a:t>
                      </a:r>
                      <a:r>
                        <a:rPr sz="1200" spc="-10" dirty="0">
                          <a:latin typeface="Verdana"/>
                          <a:cs typeface="Verdana"/>
                        </a:rPr>
                        <a:t>r</a:t>
                      </a:r>
                      <a:r>
                        <a:rPr sz="1200" spc="5" dirty="0">
                          <a:latin typeface="Verdana"/>
                          <a:cs typeface="Verdana"/>
                        </a:rPr>
                        <a:t>u</a:t>
                      </a:r>
                      <a:r>
                        <a:rPr sz="1200" dirty="0">
                          <a:latin typeface="Verdana"/>
                          <a:cs typeface="Verdana"/>
                        </a:rPr>
                        <a:t>ksi.</a:t>
                      </a:r>
                    </a:p>
                  </a:txBody>
                  <a:tcPr marL="0" marR="0" marT="952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141605">
                        <a:lnSpc>
                          <a:spcPct val="100000"/>
                        </a:lnSpc>
                        <a:spcBef>
                          <a:spcPts val="25"/>
                        </a:spcBef>
                      </a:pPr>
                      <a:r>
                        <a:rPr sz="1400" dirty="0">
                          <a:latin typeface="Verdana"/>
                          <a:cs typeface="Verdana"/>
                        </a:rPr>
                        <a:t>Memer</a:t>
                      </a:r>
                      <a:r>
                        <a:rPr sz="1400" spc="-5" dirty="0">
                          <a:latin typeface="Verdana"/>
                          <a:cs typeface="Verdana"/>
                        </a:rPr>
                        <a:t>ik</a:t>
                      </a:r>
                      <a:r>
                        <a:rPr sz="1400" dirty="0">
                          <a:latin typeface="Verdana"/>
                          <a:cs typeface="Verdana"/>
                        </a:rPr>
                        <a:t>sa</a:t>
                      </a:r>
                      <a:r>
                        <a:rPr sz="1400" spc="-135" dirty="0">
                          <a:latin typeface="Verdana"/>
                          <a:cs typeface="Verdana"/>
                        </a:rPr>
                        <a:t> </a:t>
                      </a:r>
                      <a:r>
                        <a:rPr sz="1400" spc="-5" dirty="0">
                          <a:latin typeface="Verdana"/>
                          <a:cs typeface="Verdana"/>
                        </a:rPr>
                        <a:t>i</a:t>
                      </a:r>
                      <a:r>
                        <a:rPr sz="1400" dirty="0">
                          <a:latin typeface="Verdana"/>
                          <a:cs typeface="Verdana"/>
                        </a:rPr>
                        <a:t>si</a:t>
                      </a:r>
                      <a:r>
                        <a:rPr sz="1400" spc="-135" dirty="0">
                          <a:latin typeface="Verdana"/>
                          <a:cs typeface="Verdana"/>
                        </a:rPr>
                        <a:t> </a:t>
                      </a:r>
                      <a:r>
                        <a:rPr sz="1400" dirty="0">
                          <a:latin typeface="Verdana"/>
                          <a:cs typeface="Verdana"/>
                        </a:rPr>
                        <a:t>s</a:t>
                      </a:r>
                      <a:r>
                        <a:rPr sz="1400" spc="-10"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t  p</a:t>
                      </a:r>
                      <a:r>
                        <a:rPr sz="1400" spc="5" dirty="0">
                          <a:latin typeface="Verdana"/>
                          <a:cs typeface="Verdana"/>
                        </a:rPr>
                        <a:t>e</a:t>
                      </a:r>
                      <a:r>
                        <a:rPr sz="1400" dirty="0">
                          <a:latin typeface="Verdana"/>
                          <a:cs typeface="Verdana"/>
                        </a:rPr>
                        <a:t>rny</a:t>
                      </a:r>
                      <a:r>
                        <a:rPr sz="1400" spc="-5" dirty="0">
                          <a:latin typeface="Verdana"/>
                          <a:cs typeface="Verdana"/>
                        </a:rPr>
                        <a:t>a</a:t>
                      </a:r>
                      <a:r>
                        <a:rPr sz="1400" spc="-10" dirty="0">
                          <a:latin typeface="Verdana"/>
                          <a:cs typeface="Verdana"/>
                        </a:rPr>
                        <a:t>t</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  </a:t>
                      </a:r>
                      <a:r>
                        <a:rPr sz="1400" b="1" spc="25" dirty="0">
                          <a:latin typeface="Tahoma"/>
                          <a:cs typeface="Tahoma"/>
                        </a:rPr>
                        <a:t>masyarakat,</a:t>
                      </a:r>
                      <a:r>
                        <a:rPr sz="1400" b="1" spc="-40" dirty="0">
                          <a:latin typeface="Tahoma"/>
                          <a:cs typeface="Tahoma"/>
                        </a:rPr>
                        <a:t> </a:t>
                      </a:r>
                      <a:r>
                        <a:rPr sz="1400" b="1" spc="10" dirty="0">
                          <a:latin typeface="Tahoma"/>
                          <a:cs typeface="Tahoma"/>
                        </a:rPr>
                        <a:t>swasta,</a:t>
                      </a:r>
                      <a:r>
                        <a:rPr sz="1400" b="1" spc="345" dirty="0">
                          <a:latin typeface="Tahoma"/>
                          <a:cs typeface="Tahoma"/>
                        </a:rPr>
                        <a:t> </a:t>
                      </a:r>
                      <a:r>
                        <a:rPr sz="1400" b="1" spc="30" dirty="0">
                          <a:latin typeface="Tahoma"/>
                          <a:cs typeface="Tahoma"/>
                        </a:rPr>
                        <a:t>atau </a:t>
                      </a:r>
                      <a:r>
                        <a:rPr sz="1400" b="1" spc="-395" dirty="0">
                          <a:latin typeface="Tahoma"/>
                          <a:cs typeface="Tahoma"/>
                        </a:rPr>
                        <a:t> </a:t>
                      </a:r>
                      <a:r>
                        <a:rPr sz="1400" b="1" spc="55" dirty="0">
                          <a:latin typeface="Tahoma"/>
                          <a:cs typeface="Tahoma"/>
                        </a:rPr>
                        <a:t>badan </a:t>
                      </a:r>
                      <a:r>
                        <a:rPr sz="1400" b="1" spc="35" dirty="0">
                          <a:latin typeface="Tahoma"/>
                          <a:cs typeface="Tahoma"/>
                        </a:rPr>
                        <a:t>usaha sebagai </a:t>
                      </a:r>
                      <a:r>
                        <a:rPr sz="1400" b="1" spc="40" dirty="0">
                          <a:latin typeface="Tahoma"/>
                          <a:cs typeface="Tahoma"/>
                        </a:rPr>
                        <a:t> </a:t>
                      </a:r>
                      <a:r>
                        <a:rPr sz="1400" b="1" spc="65" dirty="0">
                          <a:latin typeface="Tahoma"/>
                          <a:cs typeface="Tahoma"/>
                        </a:rPr>
                        <a:t>Pengguna </a:t>
                      </a:r>
                      <a:r>
                        <a:rPr sz="1400" b="1" spc="30" dirty="0">
                          <a:latin typeface="Tahoma"/>
                          <a:cs typeface="Tahoma"/>
                        </a:rPr>
                        <a:t>Jasa </a:t>
                      </a:r>
                      <a:r>
                        <a:rPr sz="1400" spc="30" dirty="0">
                          <a:latin typeface="Verdana"/>
                          <a:cs typeface="Verdana"/>
                        </a:rPr>
                        <a:t>tentang </a:t>
                      </a:r>
                      <a:r>
                        <a:rPr sz="1400" spc="35"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ny</a:t>
                      </a:r>
                      <a:r>
                        <a:rPr sz="1400" spc="-5" dirty="0">
                          <a:latin typeface="Verdana"/>
                          <a:cs typeface="Verdana"/>
                        </a:rPr>
                        <a:t>u</a:t>
                      </a:r>
                      <a:r>
                        <a:rPr sz="1400" dirty="0">
                          <a:latin typeface="Verdana"/>
                          <a:cs typeface="Verdana"/>
                        </a:rPr>
                        <a:t>s</a:t>
                      </a:r>
                      <a:r>
                        <a:rPr sz="1400" spc="-5" dirty="0">
                          <a:latin typeface="Verdana"/>
                          <a:cs typeface="Verdana"/>
                        </a:rPr>
                        <a:t>u</a:t>
                      </a:r>
                      <a:r>
                        <a:rPr sz="1400" dirty="0">
                          <a:latin typeface="Verdana"/>
                          <a:cs typeface="Verdana"/>
                        </a:rPr>
                        <a:t>n</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  p</a:t>
                      </a:r>
                      <a:r>
                        <a:rPr sz="1400" spc="5" dirty="0">
                          <a:latin typeface="Verdana"/>
                          <a:cs typeface="Verdana"/>
                        </a:rPr>
                        <a:t>e</a:t>
                      </a:r>
                      <a:r>
                        <a:rPr sz="1400" spc="-5" dirty="0">
                          <a:latin typeface="Verdana"/>
                          <a:cs typeface="Verdana"/>
                        </a:rPr>
                        <a:t>lak</a:t>
                      </a:r>
                      <a:r>
                        <a:rPr sz="1400" dirty="0">
                          <a:latin typeface="Verdana"/>
                          <a:cs typeface="Verdana"/>
                        </a:rPr>
                        <a:t>s</a:t>
                      </a:r>
                      <a:r>
                        <a:rPr sz="1400" spc="-5" dirty="0">
                          <a:latin typeface="Verdana"/>
                          <a:cs typeface="Verdana"/>
                        </a:rPr>
                        <a:t>a</a:t>
                      </a:r>
                      <a:r>
                        <a:rPr sz="1400" dirty="0">
                          <a:latin typeface="Verdana"/>
                          <a:cs typeface="Verdana"/>
                        </a:rPr>
                        <a:t>n</a:t>
                      </a:r>
                      <a:r>
                        <a:rPr sz="1400" spc="-5" dirty="0">
                          <a:latin typeface="Verdana"/>
                          <a:cs typeface="Verdana"/>
                        </a:rPr>
                        <a:t>aa</a:t>
                      </a:r>
                      <a:r>
                        <a:rPr sz="1400" dirty="0">
                          <a:latin typeface="Verdana"/>
                          <a:cs typeface="Verdana"/>
                        </a:rPr>
                        <a:t>n</a:t>
                      </a:r>
                      <a:r>
                        <a:rPr sz="1400" spc="-130" dirty="0">
                          <a:latin typeface="Verdana"/>
                          <a:cs typeface="Verdana"/>
                        </a:rPr>
                        <a:t> </a:t>
                      </a:r>
                      <a:r>
                        <a:rPr sz="1400" spc="5" dirty="0">
                          <a:latin typeface="Verdana"/>
                          <a:cs typeface="Verdana"/>
                        </a:rPr>
                        <a:t>K</a:t>
                      </a:r>
                      <a:r>
                        <a:rPr sz="1400" spc="-5" dirty="0">
                          <a:latin typeface="Verdana"/>
                          <a:cs typeface="Verdana"/>
                        </a:rPr>
                        <a:t>o</a:t>
                      </a:r>
                      <a:r>
                        <a:rPr sz="1400" dirty="0">
                          <a:latin typeface="Verdana"/>
                          <a:cs typeface="Verdana"/>
                        </a:rPr>
                        <a:t>n</a:t>
                      </a:r>
                      <a:r>
                        <a:rPr sz="1400" spc="-10" dirty="0">
                          <a:latin typeface="Verdana"/>
                          <a:cs typeface="Verdana"/>
                        </a:rPr>
                        <a:t>t</a:t>
                      </a:r>
                      <a:r>
                        <a:rPr sz="1400" dirty="0">
                          <a:latin typeface="Verdana"/>
                          <a:cs typeface="Verdana"/>
                        </a:rPr>
                        <a:t>r</a:t>
                      </a:r>
                      <a:r>
                        <a:rPr sz="1400" spc="-5" dirty="0">
                          <a:latin typeface="Verdana"/>
                          <a:cs typeface="Verdana"/>
                        </a:rPr>
                        <a:t>a</a:t>
                      </a:r>
                      <a:r>
                        <a:rPr sz="1400" dirty="0">
                          <a:latin typeface="Verdana"/>
                          <a:cs typeface="Verdana"/>
                        </a:rPr>
                        <a:t>k</a:t>
                      </a:r>
                      <a:r>
                        <a:rPr sz="1400" spc="-135" dirty="0">
                          <a:latin typeface="Verdana"/>
                          <a:cs typeface="Verdana"/>
                        </a:rPr>
                        <a:t> </a:t>
                      </a:r>
                      <a:r>
                        <a:rPr sz="1400" spc="5" dirty="0">
                          <a:latin typeface="Verdana"/>
                          <a:cs typeface="Verdana"/>
                        </a:rPr>
                        <a:t>Ke</a:t>
                      </a:r>
                      <a:r>
                        <a:rPr sz="1400" dirty="0">
                          <a:latin typeface="Verdana"/>
                          <a:cs typeface="Verdana"/>
                        </a:rPr>
                        <a:t>rja  K</a:t>
                      </a:r>
                      <a:r>
                        <a:rPr sz="1400" spc="-5" dirty="0">
                          <a:latin typeface="Verdana"/>
                          <a:cs typeface="Verdana"/>
                        </a:rPr>
                        <a:t>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spc="-10" dirty="0">
                          <a:latin typeface="Verdana"/>
                          <a:cs typeface="Verdana"/>
                        </a:rPr>
                        <a:t>t</a:t>
                      </a:r>
                      <a:r>
                        <a:rPr sz="1400" dirty="0">
                          <a:latin typeface="Verdana"/>
                          <a:cs typeface="Verdana"/>
                        </a:rPr>
                        <a:t>e</a:t>
                      </a:r>
                      <a:r>
                        <a:rPr sz="1400" spc="-5" dirty="0">
                          <a:latin typeface="Verdana"/>
                          <a:cs typeface="Verdana"/>
                        </a:rPr>
                        <a:t>la</a:t>
                      </a:r>
                      <a:r>
                        <a:rPr sz="1400" dirty="0">
                          <a:latin typeface="Verdana"/>
                          <a:cs typeface="Verdana"/>
                        </a:rPr>
                        <a:t>h</a:t>
                      </a:r>
                      <a:r>
                        <a:rPr sz="1400" spc="-130" dirty="0">
                          <a:latin typeface="Verdana"/>
                          <a:cs typeface="Verdana"/>
                        </a:rPr>
                        <a:t> </a:t>
                      </a:r>
                      <a:r>
                        <a:rPr sz="1400" dirty="0">
                          <a:latin typeface="Verdana"/>
                          <a:cs typeface="Verdana"/>
                        </a:rPr>
                        <a:t>ses</a:t>
                      </a:r>
                      <a:r>
                        <a:rPr sz="1400" spc="-10" dirty="0">
                          <a:latin typeface="Verdana"/>
                          <a:cs typeface="Verdana"/>
                        </a:rPr>
                        <a:t>u</a:t>
                      </a:r>
                      <a:r>
                        <a:rPr sz="1400" spc="-5" dirty="0">
                          <a:latin typeface="Verdana"/>
                          <a:cs typeface="Verdana"/>
                        </a:rPr>
                        <a:t>a</a:t>
                      </a:r>
                      <a:r>
                        <a:rPr sz="1400" dirty="0">
                          <a:latin typeface="Verdana"/>
                          <a:cs typeface="Verdana"/>
                        </a:rPr>
                        <a:t>i  d</a:t>
                      </a:r>
                      <a:r>
                        <a:rPr sz="1400" spc="5" dirty="0">
                          <a:latin typeface="Verdana"/>
                          <a:cs typeface="Verdana"/>
                        </a:rPr>
                        <a:t>e</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a:t>
                      </a:r>
                      <a:r>
                        <a:rPr sz="1400" spc="5" dirty="0">
                          <a:latin typeface="Verdana"/>
                          <a:cs typeface="Verdana"/>
                        </a:rPr>
                        <a:t>e</a:t>
                      </a:r>
                      <a:r>
                        <a:rPr sz="1400" spc="-10" dirty="0">
                          <a:latin typeface="Verdana"/>
                          <a:cs typeface="Verdana"/>
                        </a:rPr>
                        <a:t>t</a:t>
                      </a:r>
                      <a:r>
                        <a:rPr sz="1400" spc="5" dirty="0">
                          <a:latin typeface="Verdana"/>
                          <a:cs typeface="Verdana"/>
                        </a:rPr>
                        <a:t>e</a:t>
                      </a:r>
                      <a:r>
                        <a:rPr sz="1400" dirty="0">
                          <a:latin typeface="Verdana"/>
                          <a:cs typeface="Verdana"/>
                        </a:rPr>
                        <a:t>n</a:t>
                      </a:r>
                      <a:r>
                        <a:rPr sz="1400" spc="-10" dirty="0">
                          <a:latin typeface="Verdana"/>
                          <a:cs typeface="Verdana"/>
                        </a:rPr>
                        <a:t>t</a:t>
                      </a:r>
                      <a:r>
                        <a:rPr sz="1400" spc="-5" dirty="0">
                          <a:latin typeface="Verdana"/>
                          <a:cs typeface="Verdana"/>
                        </a:rPr>
                        <a:t>ua</a:t>
                      </a:r>
                      <a:r>
                        <a:rPr sz="1400" dirty="0">
                          <a:latin typeface="Verdana"/>
                          <a:cs typeface="Verdana"/>
                        </a:rPr>
                        <a:t>n  p</a:t>
                      </a:r>
                      <a:r>
                        <a:rPr sz="1400" spc="5" dirty="0">
                          <a:latin typeface="Verdana"/>
                          <a:cs typeface="Verdana"/>
                        </a:rPr>
                        <a:t>e</a:t>
                      </a:r>
                      <a:r>
                        <a:rPr sz="1400" dirty="0">
                          <a:latin typeface="Verdana"/>
                          <a:cs typeface="Verdana"/>
                        </a:rPr>
                        <a:t>r</a:t>
                      </a:r>
                      <a:r>
                        <a:rPr sz="1400" spc="-5" dirty="0">
                          <a:latin typeface="Verdana"/>
                          <a:cs typeface="Verdana"/>
                        </a:rPr>
                        <a:t>a</a:t>
                      </a:r>
                      <a:r>
                        <a:rPr sz="1400" spc="-10" dirty="0">
                          <a:latin typeface="Verdana"/>
                          <a:cs typeface="Verdana"/>
                        </a:rPr>
                        <a:t>t</a:t>
                      </a:r>
                      <a:r>
                        <a:rPr sz="1400" spc="-5"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  </a:t>
                      </a:r>
                      <a:r>
                        <a:rPr sz="1400" spc="45" dirty="0">
                          <a:latin typeface="Verdana"/>
                          <a:cs typeface="Verdana"/>
                        </a:rPr>
                        <a:t>undangan</a:t>
                      </a:r>
                      <a:endParaRPr sz="1400" dirty="0">
                        <a:latin typeface="Verdana"/>
                        <a:cs typeface="Verdana"/>
                      </a:endParaRPr>
                    </a:p>
                    <a:p>
                      <a:pPr>
                        <a:lnSpc>
                          <a:spcPct val="100000"/>
                        </a:lnSpc>
                      </a:pPr>
                      <a:endParaRPr sz="1850" dirty="0">
                        <a:latin typeface="Times New Roman"/>
                        <a:cs typeface="Times New Roman"/>
                      </a:endParaRPr>
                    </a:p>
                    <a:p>
                      <a:pPr marL="269875">
                        <a:lnSpc>
                          <a:spcPct val="100000"/>
                        </a:lnSpc>
                      </a:pPr>
                      <a:r>
                        <a:rPr sz="2200" b="1" spc="114" dirty="0">
                          <a:solidFill>
                            <a:srgbClr val="1D3166"/>
                          </a:solidFill>
                          <a:latin typeface="Tahoma"/>
                          <a:cs typeface="Tahoma"/>
                        </a:rPr>
                        <a:t>PASAL</a:t>
                      </a:r>
                      <a:r>
                        <a:rPr sz="2200" b="1" spc="-40" dirty="0">
                          <a:solidFill>
                            <a:srgbClr val="1D3166"/>
                          </a:solidFill>
                          <a:latin typeface="Tahoma"/>
                          <a:cs typeface="Tahoma"/>
                        </a:rPr>
                        <a:t> </a:t>
                      </a:r>
                      <a:r>
                        <a:rPr sz="2200" b="1" spc="-75" dirty="0">
                          <a:solidFill>
                            <a:srgbClr val="1D3166"/>
                          </a:solidFill>
                          <a:latin typeface="Tahoma"/>
                          <a:cs typeface="Tahoma"/>
                        </a:rPr>
                        <a:t>37</a:t>
                      </a:r>
                      <a:r>
                        <a:rPr sz="2200" b="1" spc="-40" dirty="0">
                          <a:solidFill>
                            <a:srgbClr val="1D3166"/>
                          </a:solidFill>
                          <a:latin typeface="Tahoma"/>
                          <a:cs typeface="Tahoma"/>
                        </a:rPr>
                        <a:t> </a:t>
                      </a:r>
                      <a:r>
                        <a:rPr sz="2200" b="1" spc="-120" dirty="0">
                          <a:solidFill>
                            <a:srgbClr val="1D3166"/>
                          </a:solidFill>
                          <a:latin typeface="Tahoma"/>
                          <a:cs typeface="Tahoma"/>
                        </a:rPr>
                        <a:t>&amp;</a:t>
                      </a:r>
                      <a:r>
                        <a:rPr sz="2200" b="1" spc="-40" dirty="0">
                          <a:solidFill>
                            <a:srgbClr val="1D3166"/>
                          </a:solidFill>
                          <a:latin typeface="Tahoma"/>
                          <a:cs typeface="Tahoma"/>
                        </a:rPr>
                        <a:t> </a:t>
                      </a:r>
                      <a:r>
                        <a:rPr sz="2200" b="1" spc="110" dirty="0">
                          <a:solidFill>
                            <a:srgbClr val="1D3166"/>
                          </a:solidFill>
                          <a:latin typeface="Tahoma"/>
                          <a:cs typeface="Tahoma"/>
                        </a:rPr>
                        <a:t>44</a:t>
                      </a:r>
                      <a:endParaRPr sz="2200" dirty="0">
                        <a:latin typeface="Tahoma"/>
                        <a:cs typeface="Tahoma"/>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2"/>
                  </a:ext>
                </a:extLst>
              </a:tr>
            </a:tbl>
          </a:graphicData>
        </a:graphic>
      </p:graphicFrame>
      <p:sp>
        <p:nvSpPr>
          <p:cNvPr id="5" name="object 3">
            <a:extLst>
              <a:ext uri="{FF2B5EF4-FFF2-40B4-BE49-F238E27FC236}">
                <a16:creationId xmlns:a16="http://schemas.microsoft.com/office/drawing/2014/main" id="{25FE884E-3C67-5435-92BB-62F4F73C5F28}"/>
              </a:ext>
            </a:extLst>
          </p:cNvPr>
          <p:cNvSpPr txBox="1"/>
          <p:nvPr/>
        </p:nvSpPr>
        <p:spPr>
          <a:xfrm>
            <a:off x="3051761" y="162307"/>
            <a:ext cx="8846185" cy="690245"/>
          </a:xfrm>
          <a:prstGeom prst="rect">
            <a:avLst/>
          </a:prstGeom>
        </p:spPr>
        <p:txBody>
          <a:bodyPr vert="horz" wrap="square" lIns="0" tIns="12700" rIns="0" bIns="0" rtlCol="0">
            <a:spAutoFit/>
          </a:bodyPr>
          <a:lstStyle/>
          <a:p>
            <a:pPr marL="12700">
              <a:lnSpc>
                <a:spcPts val="2615"/>
              </a:lnSpc>
              <a:spcBef>
                <a:spcPts val="100"/>
              </a:spcBef>
            </a:pP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270" dirty="0">
                <a:solidFill>
                  <a:srgbClr val="1D3166"/>
                </a:solidFill>
                <a:latin typeface="Verdana"/>
                <a:cs typeface="Verdana"/>
              </a:rPr>
              <a:t>W</a:t>
            </a:r>
            <a:r>
              <a:rPr sz="2200" spc="65" dirty="0">
                <a:solidFill>
                  <a:srgbClr val="1D3166"/>
                </a:solidFill>
                <a:latin typeface="Verdana"/>
                <a:cs typeface="Verdana"/>
              </a:rPr>
              <a:t>A</a:t>
            </a:r>
            <a:r>
              <a:rPr sz="2200" spc="-160" dirty="0">
                <a:solidFill>
                  <a:srgbClr val="1D3166"/>
                </a:solidFill>
                <a:latin typeface="Verdana"/>
                <a:cs typeface="Verdana"/>
              </a:rPr>
              <a:t>S</a:t>
            </a:r>
            <a:r>
              <a:rPr sz="2200" spc="65" dirty="0">
                <a:solidFill>
                  <a:srgbClr val="1D3166"/>
                </a:solidFill>
                <a:latin typeface="Verdana"/>
                <a:cs typeface="Verdana"/>
              </a:rPr>
              <a:t>A</a:t>
            </a:r>
            <a:r>
              <a:rPr sz="2200" spc="140" dirty="0">
                <a:solidFill>
                  <a:srgbClr val="1D3166"/>
                </a:solidFill>
                <a:latin typeface="Verdana"/>
                <a:cs typeface="Verdana"/>
              </a:rPr>
              <a:t>N</a:t>
            </a:r>
            <a:r>
              <a:rPr sz="2200" spc="-200" dirty="0">
                <a:solidFill>
                  <a:srgbClr val="1D3166"/>
                </a:solidFill>
                <a:latin typeface="Verdana"/>
                <a:cs typeface="Verdana"/>
              </a:rPr>
              <a:t> </a:t>
            </a:r>
            <a:r>
              <a:rPr sz="2200" spc="-100" dirty="0">
                <a:solidFill>
                  <a:srgbClr val="1D3166"/>
                </a:solidFill>
                <a:latin typeface="Verdana"/>
                <a:cs typeface="Verdana"/>
              </a:rPr>
              <a:t>T</a:t>
            </a:r>
            <a:r>
              <a:rPr sz="2200" spc="80" dirty="0">
                <a:solidFill>
                  <a:srgbClr val="1D3166"/>
                </a:solidFill>
                <a:latin typeface="Verdana"/>
                <a:cs typeface="Verdana"/>
              </a:rPr>
              <a:t>E</a:t>
            </a:r>
            <a:r>
              <a:rPr sz="2200" spc="55" dirty="0">
                <a:solidFill>
                  <a:srgbClr val="1D3166"/>
                </a:solidFill>
                <a:latin typeface="Verdana"/>
                <a:cs typeface="Verdana"/>
              </a:rPr>
              <a:t>R</a:t>
            </a:r>
            <a:r>
              <a:rPr sz="2200" spc="-100" dirty="0">
                <a:solidFill>
                  <a:srgbClr val="1D3166"/>
                </a:solidFill>
                <a:latin typeface="Verdana"/>
                <a:cs typeface="Verdana"/>
              </a:rPr>
              <a:t>T</a:t>
            </a:r>
            <a:r>
              <a:rPr sz="2200" spc="-270" dirty="0">
                <a:solidFill>
                  <a:srgbClr val="1D3166"/>
                </a:solidFill>
                <a:latin typeface="Verdana"/>
                <a:cs typeface="Verdana"/>
              </a:rPr>
              <a:t>I</a:t>
            </a:r>
            <a:r>
              <a:rPr sz="2200" spc="150" dirty="0">
                <a:solidFill>
                  <a:srgbClr val="1D3166"/>
                </a:solidFill>
                <a:latin typeface="Verdana"/>
                <a:cs typeface="Verdana"/>
              </a:rPr>
              <a:t>B</a:t>
            </a:r>
            <a:r>
              <a:rPr sz="2200" spc="-204" dirty="0">
                <a:solidFill>
                  <a:srgbClr val="1D3166"/>
                </a:solidFill>
                <a:latin typeface="Verdana"/>
                <a:cs typeface="Verdana"/>
              </a:rPr>
              <a:t> </a:t>
            </a: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40" dirty="0">
                <a:solidFill>
                  <a:srgbClr val="1D3166"/>
                </a:solidFill>
                <a:latin typeface="Verdana"/>
                <a:cs typeface="Verdana"/>
              </a:rPr>
              <a:t>Y</a:t>
            </a:r>
            <a:r>
              <a:rPr sz="2200" spc="80" dirty="0">
                <a:solidFill>
                  <a:srgbClr val="1D3166"/>
                </a:solidFill>
                <a:latin typeface="Verdana"/>
                <a:cs typeface="Verdana"/>
              </a:rPr>
              <a:t>E</a:t>
            </a:r>
            <a:r>
              <a:rPr sz="2200" spc="70" dirty="0">
                <a:solidFill>
                  <a:srgbClr val="1D3166"/>
                </a:solidFill>
                <a:latin typeface="Verdana"/>
                <a:cs typeface="Verdana"/>
              </a:rPr>
              <a:t>L</a:t>
            </a:r>
            <a:r>
              <a:rPr sz="2200" spc="8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55" dirty="0">
                <a:solidFill>
                  <a:srgbClr val="1D3166"/>
                </a:solidFill>
                <a:latin typeface="Verdana"/>
                <a:cs typeface="Verdana"/>
              </a:rPr>
              <a:t>R</a:t>
            </a:r>
            <a:r>
              <a:rPr sz="2200" spc="65" dirty="0">
                <a:solidFill>
                  <a:srgbClr val="1D3166"/>
                </a:solidFill>
                <a:latin typeface="Verdana"/>
                <a:cs typeface="Verdana"/>
              </a:rPr>
              <a:t>AA</a:t>
            </a:r>
            <a:r>
              <a:rPr sz="2200" spc="140" dirty="0">
                <a:solidFill>
                  <a:srgbClr val="1D3166"/>
                </a:solidFill>
                <a:latin typeface="Verdana"/>
                <a:cs typeface="Verdana"/>
              </a:rPr>
              <a:t>N</a:t>
            </a:r>
            <a:r>
              <a:rPr sz="2200" spc="-210" dirty="0">
                <a:solidFill>
                  <a:srgbClr val="1D3166"/>
                </a:solidFill>
                <a:latin typeface="Verdana"/>
                <a:cs typeface="Verdana"/>
              </a:rPr>
              <a:t> </a:t>
            </a:r>
            <a:r>
              <a:rPr sz="2200" spc="15" dirty="0">
                <a:solidFill>
                  <a:srgbClr val="1D3166"/>
                </a:solidFill>
                <a:latin typeface="Verdana"/>
                <a:cs typeface="Verdana"/>
              </a:rPr>
              <a:t>JAS</a:t>
            </a:r>
            <a:r>
              <a:rPr sz="2200" spc="25" dirty="0">
                <a:solidFill>
                  <a:srgbClr val="1D3166"/>
                </a:solidFill>
                <a:latin typeface="Verdana"/>
                <a:cs typeface="Verdana"/>
              </a:rPr>
              <a:t>A</a:t>
            </a:r>
            <a:r>
              <a:rPr sz="2200" spc="-204" dirty="0">
                <a:solidFill>
                  <a:srgbClr val="1D3166"/>
                </a:solidFill>
                <a:latin typeface="Verdana"/>
                <a:cs typeface="Verdana"/>
              </a:rPr>
              <a:t> </a:t>
            </a:r>
            <a:r>
              <a:rPr sz="2200" spc="65" dirty="0">
                <a:solidFill>
                  <a:srgbClr val="1D3166"/>
                </a:solidFill>
                <a:latin typeface="Verdana"/>
                <a:cs typeface="Verdana"/>
              </a:rPr>
              <a:t>K</a:t>
            </a:r>
            <a:r>
              <a:rPr sz="2200" spc="80" dirty="0">
                <a:solidFill>
                  <a:srgbClr val="1D3166"/>
                </a:solidFill>
                <a:latin typeface="Verdana"/>
                <a:cs typeface="Verdana"/>
              </a:rPr>
              <a:t>O</a:t>
            </a:r>
            <a:r>
              <a:rPr sz="2200" spc="140" dirty="0">
                <a:solidFill>
                  <a:srgbClr val="1D3166"/>
                </a:solidFill>
                <a:latin typeface="Verdana"/>
                <a:cs typeface="Verdana"/>
              </a:rPr>
              <a:t>N</a:t>
            </a:r>
            <a:r>
              <a:rPr sz="2200" spc="-135" dirty="0">
                <a:solidFill>
                  <a:srgbClr val="1D3166"/>
                </a:solidFill>
                <a:latin typeface="Verdana"/>
                <a:cs typeface="Verdana"/>
              </a:rPr>
              <a:t>S</a:t>
            </a:r>
            <a:r>
              <a:rPr sz="2200" spc="-120" dirty="0">
                <a:solidFill>
                  <a:srgbClr val="1D3166"/>
                </a:solidFill>
                <a:latin typeface="Verdana"/>
                <a:cs typeface="Verdana"/>
              </a:rPr>
              <a:t>T</a:t>
            </a:r>
            <a:r>
              <a:rPr sz="2200" spc="90" dirty="0">
                <a:solidFill>
                  <a:srgbClr val="1D3166"/>
                </a:solidFill>
                <a:latin typeface="Verdana"/>
                <a:cs typeface="Verdana"/>
              </a:rPr>
              <a:t>RU</a:t>
            </a:r>
            <a:r>
              <a:rPr sz="2200" spc="-130" dirty="0">
                <a:solidFill>
                  <a:srgbClr val="1D3166"/>
                </a:solidFill>
                <a:latin typeface="Verdana"/>
                <a:cs typeface="Verdana"/>
              </a:rPr>
              <a:t>KSI</a:t>
            </a:r>
            <a:endParaRPr sz="2200" dirty="0">
              <a:latin typeface="Verdana"/>
              <a:cs typeface="Verdana"/>
            </a:endParaRPr>
          </a:p>
          <a:p>
            <a:pPr marR="5080" algn="r">
              <a:lnSpc>
                <a:spcPts val="2615"/>
              </a:lnSpc>
            </a:pPr>
            <a:r>
              <a:rPr sz="2200" b="1" spc="-25" dirty="0">
                <a:solidFill>
                  <a:srgbClr val="1D3166"/>
                </a:solidFill>
                <a:latin typeface="Tahoma"/>
                <a:cs typeface="Tahoma"/>
              </a:rPr>
              <a:t>RUTIN</a:t>
            </a:r>
            <a:endParaRPr sz="2200" dirty="0">
              <a:latin typeface="Tahoma"/>
              <a:cs typeface="Tahoma"/>
            </a:endParaRPr>
          </a:p>
        </p:txBody>
      </p:sp>
    </p:spTree>
    <p:extLst>
      <p:ext uri="{BB962C8B-B14F-4D97-AF65-F5344CB8AC3E}">
        <p14:creationId xmlns:p14="http://schemas.microsoft.com/office/powerpoint/2010/main" val="1414812396"/>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ject 3"/>
          <p:cNvPicPr/>
          <p:nvPr/>
        </p:nvPicPr>
        <p:blipFill>
          <a:blip r:embed="rId2" cstate="print"/>
          <a:stretch>
            <a:fillRect/>
          </a:stretch>
        </p:blipFill>
        <p:spPr>
          <a:xfrm>
            <a:off x="107398" y="114655"/>
            <a:ext cx="1861419" cy="617550"/>
          </a:xfrm>
          <a:prstGeom prst="rect">
            <a:avLst/>
          </a:prstGeom>
        </p:spPr>
      </p:pic>
      <p:graphicFrame>
        <p:nvGraphicFramePr>
          <p:cNvPr id="4" name="object 4"/>
          <p:cNvGraphicFramePr>
            <a:graphicFrameLocks noGrp="1"/>
          </p:cNvGraphicFramePr>
          <p:nvPr/>
        </p:nvGraphicFramePr>
        <p:xfrm>
          <a:off x="101048" y="846861"/>
          <a:ext cx="11825605" cy="5968091"/>
        </p:xfrm>
        <a:graphic>
          <a:graphicData uri="http://schemas.openxmlformats.org/drawingml/2006/table">
            <a:tbl>
              <a:tblPr firstRow="1" bandRow="1">
                <a:tableStyleId>{2D5ABB26-0587-4C30-8999-92F81FD0307C}</a:tableStyleId>
              </a:tblPr>
              <a:tblGrid>
                <a:gridCol w="312420">
                  <a:extLst>
                    <a:ext uri="{9D8B030D-6E8A-4147-A177-3AD203B41FA5}">
                      <a16:colId xmlns:a16="http://schemas.microsoft.com/office/drawing/2014/main" val="20000"/>
                    </a:ext>
                  </a:extLst>
                </a:gridCol>
                <a:gridCol w="951230">
                  <a:extLst>
                    <a:ext uri="{9D8B030D-6E8A-4147-A177-3AD203B41FA5}">
                      <a16:colId xmlns:a16="http://schemas.microsoft.com/office/drawing/2014/main" val="20001"/>
                    </a:ext>
                  </a:extLst>
                </a:gridCol>
                <a:gridCol w="5405755">
                  <a:extLst>
                    <a:ext uri="{9D8B030D-6E8A-4147-A177-3AD203B41FA5}">
                      <a16:colId xmlns:a16="http://schemas.microsoft.com/office/drawing/2014/main" val="20002"/>
                    </a:ext>
                  </a:extLst>
                </a:gridCol>
                <a:gridCol w="2419985">
                  <a:extLst>
                    <a:ext uri="{9D8B030D-6E8A-4147-A177-3AD203B41FA5}">
                      <a16:colId xmlns:a16="http://schemas.microsoft.com/office/drawing/2014/main" val="20003"/>
                    </a:ext>
                  </a:extLst>
                </a:gridCol>
                <a:gridCol w="2736215">
                  <a:extLst>
                    <a:ext uri="{9D8B030D-6E8A-4147-A177-3AD203B41FA5}">
                      <a16:colId xmlns:a16="http://schemas.microsoft.com/office/drawing/2014/main" val="20004"/>
                    </a:ext>
                  </a:extLst>
                </a:gridCol>
              </a:tblGrid>
              <a:tr h="418290">
                <a:tc gridSpan="2">
                  <a:txBody>
                    <a:bodyPr/>
                    <a:lstStyle/>
                    <a:p>
                      <a:pPr marL="260985">
                        <a:lnSpc>
                          <a:spcPct val="100000"/>
                        </a:lnSpc>
                        <a:spcBef>
                          <a:spcPts val="710"/>
                        </a:spcBef>
                      </a:pPr>
                      <a:r>
                        <a:rPr sz="1400" spc="40" dirty="0">
                          <a:solidFill>
                            <a:srgbClr val="FFFFFF"/>
                          </a:solidFill>
                          <a:latin typeface="Verdana"/>
                          <a:cs typeface="Verdana"/>
                        </a:rPr>
                        <a:t>Lingkup</a:t>
                      </a:r>
                      <a:endParaRPr sz="1400" dirty="0">
                        <a:latin typeface="Verdana"/>
                        <a:cs typeface="Verdana"/>
                      </a:endParaRPr>
                    </a:p>
                  </a:txBody>
                  <a:tcPr marL="0" marR="0" marT="901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algn="ctr">
                        <a:lnSpc>
                          <a:spcPct val="100000"/>
                        </a:lnSpc>
                        <a:spcBef>
                          <a:spcPts val="710"/>
                        </a:spcBef>
                      </a:pPr>
                      <a:r>
                        <a:rPr sz="1400" dirty="0">
                          <a:solidFill>
                            <a:srgbClr val="FFFFFF"/>
                          </a:solidFill>
                          <a:latin typeface="Verdana"/>
                          <a:cs typeface="Verdana"/>
                        </a:rPr>
                        <a:t>Ind</a:t>
                      </a:r>
                      <a:r>
                        <a:rPr sz="1400" spc="-5" dirty="0">
                          <a:solidFill>
                            <a:srgbClr val="FFFFFF"/>
                          </a:solidFill>
                          <a:latin typeface="Verdana"/>
                          <a:cs typeface="Verdana"/>
                        </a:rPr>
                        <a:t>ika</a:t>
                      </a:r>
                      <a:r>
                        <a:rPr sz="1400" spc="-10" dirty="0">
                          <a:solidFill>
                            <a:srgbClr val="FFFFFF"/>
                          </a:solidFill>
                          <a:latin typeface="Verdana"/>
                          <a:cs typeface="Verdana"/>
                        </a:rPr>
                        <a:t>t</a:t>
                      </a:r>
                      <a:r>
                        <a:rPr sz="1400" spc="-5" dirty="0">
                          <a:solidFill>
                            <a:srgbClr val="FFFFFF"/>
                          </a:solidFill>
                          <a:latin typeface="Verdana"/>
                          <a:cs typeface="Verdana"/>
                        </a:rPr>
                        <a:t>o</a:t>
                      </a:r>
                      <a:r>
                        <a:rPr sz="1400" dirty="0">
                          <a:solidFill>
                            <a:srgbClr val="FFFFFF"/>
                          </a:solidFill>
                          <a:latin typeface="Verdana"/>
                          <a:cs typeface="Verdana"/>
                        </a:rPr>
                        <a:t>r</a:t>
                      </a:r>
                      <a:r>
                        <a:rPr sz="1400" spc="-130" dirty="0">
                          <a:solidFill>
                            <a:srgbClr val="FFFFFF"/>
                          </a:solidFill>
                          <a:latin typeface="Verdana"/>
                          <a:cs typeface="Verdana"/>
                        </a:rPr>
                        <a:t> </a:t>
                      </a:r>
                      <a:r>
                        <a:rPr sz="1400" spc="-10" dirty="0">
                          <a:solidFill>
                            <a:srgbClr val="FFFFFF"/>
                          </a:solidFill>
                          <a:latin typeface="Verdana"/>
                          <a:cs typeface="Verdana"/>
                        </a:rPr>
                        <a:t>P</a:t>
                      </a:r>
                      <a:r>
                        <a:rPr sz="1400" dirty="0">
                          <a:solidFill>
                            <a:srgbClr val="FFFFFF"/>
                          </a:solidFill>
                          <a:latin typeface="Verdana"/>
                          <a:cs typeface="Verdana"/>
                        </a:rPr>
                        <a:t>eng</a:t>
                      </a:r>
                      <a:r>
                        <a:rPr sz="1400" spc="-5" dirty="0">
                          <a:solidFill>
                            <a:srgbClr val="FFFFFF"/>
                          </a:solidFill>
                          <a:latin typeface="Verdana"/>
                          <a:cs typeface="Verdana"/>
                        </a:rPr>
                        <a:t>a</a:t>
                      </a:r>
                      <a:r>
                        <a:rPr sz="1400" spc="-10" dirty="0">
                          <a:solidFill>
                            <a:srgbClr val="FFFFFF"/>
                          </a:solidFill>
                          <a:latin typeface="Verdana"/>
                          <a:cs typeface="Verdana"/>
                        </a:rPr>
                        <a:t>w</a:t>
                      </a:r>
                      <a:r>
                        <a:rPr sz="1400" spc="-5" dirty="0">
                          <a:solidFill>
                            <a:srgbClr val="FFFFFF"/>
                          </a:solidFill>
                          <a:latin typeface="Verdana"/>
                          <a:cs typeface="Verdana"/>
                        </a:rPr>
                        <a:t>a</a:t>
                      </a:r>
                      <a:r>
                        <a:rPr sz="1400" dirty="0">
                          <a:solidFill>
                            <a:srgbClr val="FFFFFF"/>
                          </a:solidFill>
                          <a:latin typeface="Verdana"/>
                          <a:cs typeface="Verdana"/>
                        </a:rPr>
                        <a:t>s</a:t>
                      </a:r>
                      <a:r>
                        <a:rPr sz="1400" spc="-5" dirty="0">
                          <a:solidFill>
                            <a:srgbClr val="FFFFFF"/>
                          </a:solidFill>
                          <a:latin typeface="Verdana"/>
                          <a:cs typeface="Verdana"/>
                        </a:rPr>
                        <a:t>a</a:t>
                      </a:r>
                      <a:r>
                        <a:rPr sz="1400" dirty="0">
                          <a:solidFill>
                            <a:srgbClr val="FFFFFF"/>
                          </a:solidFill>
                          <a:latin typeface="Verdana"/>
                          <a:cs typeface="Verdana"/>
                        </a:rPr>
                        <a:t>n</a:t>
                      </a:r>
                      <a:endParaRPr sz="1400">
                        <a:latin typeface="Verdana"/>
                        <a:cs typeface="Verdana"/>
                      </a:endParaRPr>
                    </a:p>
                  </a:txBody>
                  <a:tcPr marL="0" marR="0" marT="901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marL="535940">
                        <a:lnSpc>
                          <a:spcPct val="100000"/>
                        </a:lnSpc>
                        <a:spcBef>
                          <a:spcPts val="710"/>
                        </a:spcBef>
                      </a:pPr>
                      <a:r>
                        <a:rPr sz="1400" spc="-5" dirty="0">
                          <a:solidFill>
                            <a:srgbClr val="FFFFFF"/>
                          </a:solidFill>
                          <a:latin typeface="Verdana"/>
                          <a:cs typeface="Verdana"/>
                        </a:rPr>
                        <a:t>Ya</a:t>
                      </a:r>
                      <a:r>
                        <a:rPr sz="1400" dirty="0">
                          <a:solidFill>
                            <a:srgbClr val="FFFFFF"/>
                          </a:solidFill>
                          <a:latin typeface="Verdana"/>
                          <a:cs typeface="Verdana"/>
                        </a:rPr>
                        <a:t>ng</a:t>
                      </a:r>
                      <a:r>
                        <a:rPr sz="1400" spc="-130" dirty="0">
                          <a:solidFill>
                            <a:srgbClr val="FFFFFF"/>
                          </a:solidFill>
                          <a:latin typeface="Verdana"/>
                          <a:cs typeface="Verdana"/>
                        </a:rPr>
                        <a:t> </a:t>
                      </a:r>
                      <a:r>
                        <a:rPr sz="1400" spc="5" dirty="0">
                          <a:solidFill>
                            <a:srgbClr val="FFFFFF"/>
                          </a:solidFill>
                          <a:latin typeface="Verdana"/>
                          <a:cs typeface="Verdana"/>
                        </a:rPr>
                        <a:t>D</a:t>
                      </a:r>
                      <a:r>
                        <a:rPr sz="1400" spc="-5" dirty="0">
                          <a:solidFill>
                            <a:srgbClr val="FFFFFF"/>
                          </a:solidFill>
                          <a:latin typeface="Verdana"/>
                          <a:cs typeface="Verdana"/>
                        </a:rPr>
                        <a:t>i</a:t>
                      </a:r>
                      <a:r>
                        <a:rPr sz="1400" dirty="0">
                          <a:solidFill>
                            <a:srgbClr val="FFFFFF"/>
                          </a:solidFill>
                          <a:latin typeface="Verdana"/>
                          <a:cs typeface="Verdana"/>
                        </a:rPr>
                        <a:t>per</a:t>
                      </a:r>
                      <a:r>
                        <a:rPr sz="1400" spc="-5" dirty="0">
                          <a:solidFill>
                            <a:srgbClr val="FFFFFF"/>
                          </a:solidFill>
                          <a:latin typeface="Verdana"/>
                          <a:cs typeface="Verdana"/>
                        </a:rPr>
                        <a:t>ik</a:t>
                      </a:r>
                      <a:r>
                        <a:rPr sz="1400" dirty="0">
                          <a:solidFill>
                            <a:srgbClr val="FFFFFF"/>
                          </a:solidFill>
                          <a:latin typeface="Verdana"/>
                          <a:cs typeface="Verdana"/>
                        </a:rPr>
                        <a:t>sa</a:t>
                      </a:r>
                      <a:endParaRPr sz="1400">
                        <a:latin typeface="Verdana"/>
                        <a:cs typeface="Verdana"/>
                      </a:endParaRPr>
                    </a:p>
                  </a:txBody>
                  <a:tcPr marL="0" marR="0" marT="901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marL="552450">
                        <a:lnSpc>
                          <a:spcPct val="100000"/>
                        </a:lnSpc>
                        <a:spcBef>
                          <a:spcPts val="710"/>
                        </a:spcBef>
                      </a:pPr>
                      <a:r>
                        <a:rPr sz="1400" spc="5" dirty="0">
                          <a:solidFill>
                            <a:srgbClr val="FFFFFF"/>
                          </a:solidFill>
                          <a:latin typeface="Verdana"/>
                          <a:cs typeface="Verdana"/>
                        </a:rPr>
                        <a:t>C</a:t>
                      </a:r>
                      <a:r>
                        <a:rPr sz="1400" spc="-5" dirty="0">
                          <a:solidFill>
                            <a:srgbClr val="FFFFFF"/>
                          </a:solidFill>
                          <a:latin typeface="Verdana"/>
                          <a:cs typeface="Verdana"/>
                        </a:rPr>
                        <a:t>a</a:t>
                      </a:r>
                      <a:r>
                        <a:rPr sz="1400" dirty="0">
                          <a:solidFill>
                            <a:srgbClr val="FFFFFF"/>
                          </a:solidFill>
                          <a:latin typeface="Verdana"/>
                          <a:cs typeface="Verdana"/>
                        </a:rPr>
                        <a:t>ra</a:t>
                      </a:r>
                      <a:r>
                        <a:rPr sz="1400" spc="-135" dirty="0">
                          <a:solidFill>
                            <a:srgbClr val="FFFFFF"/>
                          </a:solidFill>
                          <a:latin typeface="Verdana"/>
                          <a:cs typeface="Verdana"/>
                        </a:rPr>
                        <a:t> </a:t>
                      </a:r>
                      <a:r>
                        <a:rPr sz="1400" spc="-10" dirty="0">
                          <a:solidFill>
                            <a:srgbClr val="FFFFFF"/>
                          </a:solidFill>
                          <a:latin typeface="Verdana"/>
                          <a:cs typeface="Verdana"/>
                        </a:rPr>
                        <a:t>P</a:t>
                      </a:r>
                      <a:r>
                        <a:rPr sz="1400" dirty="0">
                          <a:solidFill>
                            <a:srgbClr val="FFFFFF"/>
                          </a:solidFill>
                          <a:latin typeface="Verdana"/>
                          <a:cs typeface="Verdana"/>
                        </a:rPr>
                        <a:t>emer</a:t>
                      </a:r>
                      <a:r>
                        <a:rPr sz="1400" spc="-5" dirty="0">
                          <a:solidFill>
                            <a:srgbClr val="FFFFFF"/>
                          </a:solidFill>
                          <a:latin typeface="Verdana"/>
                          <a:cs typeface="Verdana"/>
                        </a:rPr>
                        <a:t>ik</a:t>
                      </a:r>
                      <a:r>
                        <a:rPr sz="1400" dirty="0">
                          <a:solidFill>
                            <a:srgbClr val="FFFFFF"/>
                          </a:solidFill>
                          <a:latin typeface="Verdana"/>
                          <a:cs typeface="Verdana"/>
                        </a:rPr>
                        <a:t>s</a:t>
                      </a:r>
                      <a:r>
                        <a:rPr sz="1400" spc="-5" dirty="0">
                          <a:solidFill>
                            <a:srgbClr val="FFFFFF"/>
                          </a:solidFill>
                          <a:latin typeface="Verdana"/>
                          <a:cs typeface="Verdana"/>
                        </a:rPr>
                        <a:t>aa</a:t>
                      </a:r>
                      <a:r>
                        <a:rPr sz="1400" dirty="0">
                          <a:solidFill>
                            <a:srgbClr val="FFFFFF"/>
                          </a:solidFill>
                          <a:latin typeface="Verdana"/>
                          <a:cs typeface="Verdana"/>
                        </a:rPr>
                        <a:t>n</a:t>
                      </a:r>
                      <a:endParaRPr sz="1400">
                        <a:latin typeface="Verdana"/>
                        <a:cs typeface="Verdana"/>
                      </a:endParaRPr>
                    </a:p>
                  </a:txBody>
                  <a:tcPr marL="0" marR="0" marT="901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2450385">
                <a:tc>
                  <a:txBody>
                    <a:bodyPr/>
                    <a:lstStyle/>
                    <a:p>
                      <a:pPr marL="1905">
                        <a:lnSpc>
                          <a:spcPct val="100000"/>
                        </a:lnSpc>
                        <a:spcBef>
                          <a:spcPts val="20"/>
                        </a:spcBef>
                      </a:pPr>
                      <a:r>
                        <a:rPr sz="1200" spc="-75" dirty="0">
                          <a:latin typeface="Verdana"/>
                          <a:cs typeface="Verdana"/>
                        </a:rPr>
                        <a:t>c.</a:t>
                      </a:r>
                      <a:endParaRPr sz="1200">
                        <a:latin typeface="Verdana"/>
                        <a:cs typeface="Verdana"/>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1905" marR="90170">
                        <a:lnSpc>
                          <a:spcPts val="1390"/>
                        </a:lnSpc>
                        <a:spcBef>
                          <a:spcPts val="105"/>
                        </a:spcBef>
                      </a:pPr>
                      <a:r>
                        <a:rPr sz="1200" dirty="0">
                          <a:latin typeface="Verdana"/>
                          <a:cs typeface="Verdana"/>
                        </a:rPr>
                        <a:t>P</a:t>
                      </a:r>
                      <a:r>
                        <a:rPr sz="1200" spc="-5" dirty="0">
                          <a:latin typeface="Verdana"/>
                          <a:cs typeface="Verdana"/>
                        </a:rPr>
                        <a:t>ene</a:t>
                      </a:r>
                      <a:r>
                        <a:rPr sz="1200" spc="-10" dirty="0">
                          <a:latin typeface="Verdana"/>
                          <a:cs typeface="Verdana"/>
                        </a:rPr>
                        <a:t>r</a:t>
                      </a:r>
                      <a:r>
                        <a:rPr sz="1200" dirty="0">
                          <a:latin typeface="Verdana"/>
                          <a:cs typeface="Verdana"/>
                        </a:rPr>
                        <a:t>a</a:t>
                      </a:r>
                      <a:r>
                        <a:rPr sz="1200" spc="-5" dirty="0">
                          <a:latin typeface="Verdana"/>
                          <a:cs typeface="Verdana"/>
                        </a:rPr>
                        <a:t>p</a:t>
                      </a:r>
                      <a:r>
                        <a:rPr sz="1200" dirty="0">
                          <a:latin typeface="Verdana"/>
                          <a:cs typeface="Verdana"/>
                        </a:rPr>
                        <a:t>an  </a:t>
                      </a:r>
                      <a:r>
                        <a:rPr sz="1200" spc="-5" dirty="0">
                          <a:latin typeface="Verdana"/>
                          <a:cs typeface="Verdana"/>
                        </a:rPr>
                        <a:t>S</a:t>
                      </a:r>
                      <a:r>
                        <a:rPr sz="1200" dirty="0">
                          <a:latin typeface="Verdana"/>
                          <a:cs typeface="Verdana"/>
                        </a:rPr>
                        <a:t>tan</a:t>
                      </a:r>
                      <a:r>
                        <a:rPr sz="1200" spc="-5" dirty="0">
                          <a:latin typeface="Verdana"/>
                          <a:cs typeface="Verdana"/>
                        </a:rPr>
                        <a:t>d</a:t>
                      </a:r>
                      <a:r>
                        <a:rPr sz="1200" dirty="0">
                          <a:latin typeface="Verdana"/>
                          <a:cs typeface="Verdana"/>
                        </a:rPr>
                        <a:t>ar</a:t>
                      </a:r>
                      <a:r>
                        <a:rPr sz="1200" spc="-120" dirty="0">
                          <a:latin typeface="Verdana"/>
                          <a:cs typeface="Verdana"/>
                        </a:rPr>
                        <a:t> </a:t>
                      </a:r>
                      <a:r>
                        <a:rPr sz="1200" spc="-5" dirty="0">
                          <a:latin typeface="Verdana"/>
                          <a:cs typeface="Verdana"/>
                        </a:rPr>
                        <a:t>K4</a:t>
                      </a:r>
                      <a:endParaRPr sz="1200">
                        <a:latin typeface="Verdana"/>
                        <a:cs typeface="Verdana"/>
                      </a:endParaRPr>
                    </a:p>
                  </a:txBody>
                  <a:tcPr marL="0" marR="0" marT="1333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1905" marR="446405">
                        <a:lnSpc>
                          <a:spcPts val="1300"/>
                        </a:lnSpc>
                        <a:spcBef>
                          <a:spcPts val="85"/>
                        </a:spcBef>
                      </a:pPr>
                      <a:r>
                        <a:rPr sz="1100" spc="25" dirty="0">
                          <a:latin typeface="Verdana"/>
                          <a:cs typeface="Verdana"/>
                        </a:rPr>
                        <a:t>Penerapan</a:t>
                      </a:r>
                      <a:r>
                        <a:rPr sz="1100" spc="-95" dirty="0">
                          <a:latin typeface="Verdana"/>
                          <a:cs typeface="Verdana"/>
                        </a:rPr>
                        <a:t> </a:t>
                      </a:r>
                      <a:r>
                        <a:rPr sz="1100" spc="-5" dirty="0">
                          <a:latin typeface="Verdana"/>
                          <a:cs typeface="Verdana"/>
                        </a:rPr>
                        <a:t>Standar</a:t>
                      </a:r>
                      <a:r>
                        <a:rPr sz="1100" spc="-105" dirty="0">
                          <a:latin typeface="Verdana"/>
                          <a:cs typeface="Verdana"/>
                        </a:rPr>
                        <a:t> </a:t>
                      </a:r>
                      <a:r>
                        <a:rPr sz="1100" spc="25" dirty="0">
                          <a:latin typeface="Verdana"/>
                          <a:cs typeface="Verdana"/>
                        </a:rPr>
                        <a:t>K4</a:t>
                      </a:r>
                      <a:r>
                        <a:rPr sz="1100" spc="-105" dirty="0">
                          <a:latin typeface="Verdana"/>
                          <a:cs typeface="Verdana"/>
                        </a:rPr>
                        <a:t> </a:t>
                      </a:r>
                      <a:r>
                        <a:rPr sz="1100" spc="25" dirty="0">
                          <a:latin typeface="Verdana"/>
                          <a:cs typeface="Verdana"/>
                        </a:rPr>
                        <a:t>dalam</a:t>
                      </a:r>
                      <a:r>
                        <a:rPr sz="1100" spc="-105" dirty="0">
                          <a:latin typeface="Verdana"/>
                          <a:cs typeface="Verdana"/>
                        </a:rPr>
                        <a:t> </a:t>
                      </a:r>
                      <a:r>
                        <a:rPr sz="1100" spc="15" dirty="0">
                          <a:latin typeface="Verdana"/>
                          <a:cs typeface="Verdana"/>
                        </a:rPr>
                        <a:t>penyelenggaraan</a:t>
                      </a:r>
                      <a:r>
                        <a:rPr sz="1100" spc="-95" dirty="0">
                          <a:latin typeface="Verdana"/>
                          <a:cs typeface="Verdana"/>
                        </a:rPr>
                        <a:t> </a:t>
                      </a:r>
                      <a:r>
                        <a:rPr sz="1100" spc="-5" dirty="0">
                          <a:latin typeface="Verdana"/>
                          <a:cs typeface="Verdana"/>
                        </a:rPr>
                        <a:t>Jasa</a:t>
                      </a:r>
                      <a:r>
                        <a:rPr sz="1100" spc="-100" dirty="0">
                          <a:latin typeface="Verdana"/>
                          <a:cs typeface="Verdana"/>
                        </a:rPr>
                        <a:t> </a:t>
                      </a:r>
                      <a:r>
                        <a:rPr sz="1100" dirty="0">
                          <a:latin typeface="Verdana"/>
                          <a:cs typeface="Verdana"/>
                        </a:rPr>
                        <a:t>Konstruksi</a:t>
                      </a:r>
                      <a:r>
                        <a:rPr sz="1100" spc="-100" dirty="0">
                          <a:latin typeface="Verdana"/>
                          <a:cs typeface="Verdana"/>
                        </a:rPr>
                        <a:t> </a:t>
                      </a:r>
                      <a:r>
                        <a:rPr sz="1100" spc="-10" dirty="0">
                          <a:latin typeface="Verdana"/>
                          <a:cs typeface="Verdana"/>
                        </a:rPr>
                        <a:t>sesuai </a:t>
                      </a:r>
                      <a:r>
                        <a:rPr sz="1100" spc="-375" dirty="0">
                          <a:latin typeface="Verdana"/>
                          <a:cs typeface="Verdana"/>
                        </a:rPr>
                        <a:t> </a:t>
                      </a:r>
                      <a:r>
                        <a:rPr sz="1100" spc="35" dirty="0">
                          <a:latin typeface="Verdana"/>
                          <a:cs typeface="Verdana"/>
                        </a:rPr>
                        <a:t>dengan</a:t>
                      </a:r>
                      <a:r>
                        <a:rPr sz="1100" spc="-90" dirty="0">
                          <a:latin typeface="Verdana"/>
                          <a:cs typeface="Verdana"/>
                        </a:rPr>
                        <a:t> </a:t>
                      </a:r>
                      <a:r>
                        <a:rPr sz="1100" spc="15" dirty="0">
                          <a:latin typeface="Verdana"/>
                          <a:cs typeface="Verdana"/>
                        </a:rPr>
                        <a:t>ketentuan</a:t>
                      </a:r>
                      <a:r>
                        <a:rPr sz="1100" spc="-90" dirty="0">
                          <a:latin typeface="Verdana"/>
                          <a:cs typeface="Verdana"/>
                        </a:rPr>
                        <a:t> </a:t>
                      </a:r>
                      <a:r>
                        <a:rPr sz="1100" spc="5" dirty="0">
                          <a:latin typeface="Verdana"/>
                          <a:cs typeface="Verdana"/>
                        </a:rPr>
                        <a:t>peraturan</a:t>
                      </a:r>
                      <a:r>
                        <a:rPr sz="1100" spc="-90" dirty="0">
                          <a:latin typeface="Verdana"/>
                          <a:cs typeface="Verdana"/>
                        </a:rPr>
                        <a:t> </a:t>
                      </a:r>
                      <a:r>
                        <a:rPr sz="1100" spc="10" dirty="0">
                          <a:latin typeface="Verdana"/>
                          <a:cs typeface="Verdana"/>
                        </a:rPr>
                        <a:t>perundangan,</a:t>
                      </a:r>
                      <a:r>
                        <a:rPr sz="1100" spc="-90" dirty="0">
                          <a:latin typeface="Verdana"/>
                          <a:cs typeface="Verdana"/>
                        </a:rPr>
                        <a:t> </a:t>
                      </a:r>
                      <a:r>
                        <a:rPr sz="1100" spc="10" dirty="0">
                          <a:latin typeface="Verdana"/>
                          <a:cs typeface="Verdana"/>
                        </a:rPr>
                        <a:t>yang</a:t>
                      </a:r>
                      <a:r>
                        <a:rPr sz="1100" spc="-95" dirty="0">
                          <a:latin typeface="Verdana"/>
                          <a:cs typeface="Verdana"/>
                        </a:rPr>
                        <a:t> </a:t>
                      </a:r>
                      <a:r>
                        <a:rPr sz="1100" spc="15" dirty="0">
                          <a:latin typeface="Verdana"/>
                          <a:cs typeface="Verdana"/>
                        </a:rPr>
                        <a:t>diwujidkan</a:t>
                      </a:r>
                      <a:r>
                        <a:rPr sz="1100" spc="-90" dirty="0">
                          <a:latin typeface="Verdana"/>
                          <a:cs typeface="Verdana"/>
                        </a:rPr>
                        <a:t> </a:t>
                      </a:r>
                      <a:r>
                        <a:rPr sz="1100" spc="-20" dirty="0">
                          <a:latin typeface="Verdana"/>
                          <a:cs typeface="Verdana"/>
                        </a:rPr>
                        <a:t>melalui:</a:t>
                      </a:r>
                      <a:endParaRPr sz="1100" dirty="0">
                        <a:latin typeface="Verdana"/>
                        <a:cs typeface="Verdana"/>
                      </a:endParaRPr>
                    </a:p>
                    <a:p>
                      <a:pPr>
                        <a:lnSpc>
                          <a:spcPct val="100000"/>
                        </a:lnSpc>
                      </a:pPr>
                      <a:endParaRPr sz="1150" dirty="0">
                        <a:latin typeface="Times New Roman"/>
                        <a:cs typeface="Times New Roman"/>
                      </a:endParaRPr>
                    </a:p>
                    <a:p>
                      <a:pPr marL="1905">
                        <a:lnSpc>
                          <a:spcPts val="1260"/>
                        </a:lnSpc>
                      </a:pPr>
                      <a:r>
                        <a:rPr sz="1100" dirty="0">
                          <a:latin typeface="Verdana"/>
                          <a:cs typeface="Verdana"/>
                        </a:rPr>
                        <a:t>1.</a:t>
                      </a:r>
                      <a:r>
                        <a:rPr sz="1100" spc="-95" dirty="0">
                          <a:latin typeface="Verdana"/>
                          <a:cs typeface="Verdana"/>
                        </a:rPr>
                        <a:t> </a:t>
                      </a:r>
                      <a:r>
                        <a:rPr sz="1100" b="1" dirty="0">
                          <a:latin typeface="Tahoma"/>
                          <a:cs typeface="Tahoma"/>
                        </a:rPr>
                        <a:t>Do</a:t>
                      </a:r>
                      <a:r>
                        <a:rPr sz="1100" b="1" spc="-5" dirty="0">
                          <a:latin typeface="Tahoma"/>
                          <a:cs typeface="Tahoma"/>
                        </a:rPr>
                        <a:t>k</a:t>
                      </a:r>
                      <a:r>
                        <a:rPr sz="1100" b="1" spc="-10" dirty="0">
                          <a:latin typeface="Tahoma"/>
                          <a:cs typeface="Tahoma"/>
                        </a:rPr>
                        <a:t>u</a:t>
                      </a:r>
                      <a:r>
                        <a:rPr sz="1100" b="1" spc="-5" dirty="0">
                          <a:latin typeface="Tahoma"/>
                          <a:cs typeface="Tahoma"/>
                        </a:rPr>
                        <a:t>m</a:t>
                      </a:r>
                      <a:r>
                        <a:rPr sz="1100" b="1" spc="5" dirty="0">
                          <a:latin typeface="Tahoma"/>
                          <a:cs typeface="Tahoma"/>
                        </a:rPr>
                        <a:t>e</a:t>
                      </a:r>
                      <a:r>
                        <a:rPr sz="1100" b="1" dirty="0">
                          <a:latin typeface="Tahoma"/>
                          <a:cs typeface="Tahoma"/>
                        </a:rPr>
                        <a:t>n</a:t>
                      </a:r>
                      <a:r>
                        <a:rPr sz="1100" b="1" spc="-10" dirty="0">
                          <a:latin typeface="Tahoma"/>
                          <a:cs typeface="Tahoma"/>
                        </a:rPr>
                        <a:t> </a:t>
                      </a:r>
                      <a:r>
                        <a:rPr sz="1100" b="1" spc="-5" dirty="0">
                          <a:latin typeface="Tahoma"/>
                          <a:cs typeface="Tahoma"/>
                        </a:rPr>
                        <a:t>Sta</a:t>
                      </a:r>
                      <a:r>
                        <a:rPr sz="1100" b="1" dirty="0">
                          <a:latin typeface="Tahoma"/>
                          <a:cs typeface="Tahoma"/>
                        </a:rPr>
                        <a:t>nd</a:t>
                      </a:r>
                      <a:r>
                        <a:rPr sz="1100" b="1" spc="-5" dirty="0">
                          <a:latin typeface="Tahoma"/>
                          <a:cs typeface="Tahoma"/>
                        </a:rPr>
                        <a:t>a</a:t>
                      </a:r>
                      <a:r>
                        <a:rPr sz="1100" b="1" dirty="0">
                          <a:latin typeface="Tahoma"/>
                          <a:cs typeface="Tahoma"/>
                        </a:rPr>
                        <a:t>r</a:t>
                      </a:r>
                      <a:r>
                        <a:rPr sz="1100" b="1" spc="-10" dirty="0">
                          <a:latin typeface="Tahoma"/>
                          <a:cs typeface="Tahoma"/>
                        </a:rPr>
                        <a:t> </a:t>
                      </a:r>
                      <a:r>
                        <a:rPr sz="1100" b="1" spc="-5" dirty="0">
                          <a:latin typeface="Tahoma"/>
                          <a:cs typeface="Tahoma"/>
                        </a:rPr>
                        <a:t>K</a:t>
                      </a:r>
                      <a:r>
                        <a:rPr sz="1100" b="1" spc="5" dirty="0">
                          <a:latin typeface="Tahoma"/>
                          <a:cs typeface="Tahoma"/>
                        </a:rPr>
                        <a:t>4</a:t>
                      </a:r>
                      <a:r>
                        <a:rPr sz="1100" b="1" dirty="0">
                          <a:latin typeface="Tahoma"/>
                          <a:cs typeface="Tahoma"/>
                        </a:rPr>
                        <a:t>,</a:t>
                      </a:r>
                      <a:r>
                        <a:rPr sz="1100" b="1" spc="-15" dirty="0">
                          <a:latin typeface="Tahoma"/>
                          <a:cs typeface="Tahoma"/>
                        </a:rPr>
                        <a:t> </a:t>
                      </a:r>
                      <a:r>
                        <a:rPr sz="1100" dirty="0">
                          <a:latin typeface="Verdana"/>
                          <a:cs typeface="Verdana"/>
                        </a:rPr>
                        <a:t>yang</a:t>
                      </a:r>
                      <a:r>
                        <a:rPr sz="1100" spc="-105" dirty="0">
                          <a:latin typeface="Verdana"/>
                          <a:cs typeface="Verdana"/>
                        </a:rPr>
                        <a:t> </a:t>
                      </a:r>
                      <a:r>
                        <a:rPr sz="1100" spc="-5" dirty="0">
                          <a:latin typeface="Verdana"/>
                          <a:cs typeface="Verdana"/>
                        </a:rPr>
                        <a:t>me</a:t>
                      </a:r>
                      <a:r>
                        <a:rPr sz="1100" spc="5" dirty="0">
                          <a:latin typeface="Verdana"/>
                          <a:cs typeface="Verdana"/>
                        </a:rPr>
                        <a:t>nc</a:t>
                      </a:r>
                      <a:r>
                        <a:rPr sz="1100" dirty="0">
                          <a:latin typeface="Verdana"/>
                          <a:cs typeface="Verdana"/>
                        </a:rPr>
                        <a:t>ak</a:t>
                      </a:r>
                      <a:r>
                        <a:rPr sz="1100" spc="-5" dirty="0">
                          <a:latin typeface="Verdana"/>
                          <a:cs typeface="Verdana"/>
                        </a:rPr>
                        <a:t>u</a:t>
                      </a:r>
                      <a:r>
                        <a:rPr sz="1100" dirty="0">
                          <a:latin typeface="Verdana"/>
                          <a:cs typeface="Verdana"/>
                        </a:rPr>
                        <a:t>p</a:t>
                      </a:r>
                    </a:p>
                    <a:p>
                      <a:pPr marL="344805" indent="-343535">
                        <a:lnSpc>
                          <a:spcPts val="1260"/>
                        </a:lnSpc>
                        <a:buAutoNum type="alphaLcPeriod"/>
                        <a:tabLst>
                          <a:tab pos="344805" algn="l"/>
                          <a:tab pos="345440" algn="l"/>
                        </a:tabLst>
                      </a:pPr>
                      <a:r>
                        <a:rPr sz="1100" spc="-5" dirty="0">
                          <a:latin typeface="Verdana"/>
                          <a:cs typeface="Verdana"/>
                        </a:rPr>
                        <a:t>s</a:t>
                      </a:r>
                      <a:r>
                        <a:rPr sz="1100" dirty="0">
                          <a:latin typeface="Verdana"/>
                          <a:cs typeface="Verdana"/>
                        </a:rPr>
                        <a:t>ta</a:t>
                      </a:r>
                      <a:r>
                        <a:rPr sz="1100" spc="5" dirty="0">
                          <a:latin typeface="Verdana"/>
                          <a:cs typeface="Verdana"/>
                        </a:rPr>
                        <a:t>n</a:t>
                      </a:r>
                      <a:r>
                        <a:rPr sz="1100" dirty="0">
                          <a:latin typeface="Verdana"/>
                          <a:cs typeface="Verdana"/>
                        </a:rPr>
                        <a:t>dar</a:t>
                      </a:r>
                      <a:r>
                        <a:rPr sz="1100" spc="-105" dirty="0">
                          <a:latin typeface="Verdana"/>
                          <a:cs typeface="Verdana"/>
                        </a:rPr>
                        <a:t> </a:t>
                      </a:r>
                      <a:r>
                        <a:rPr sz="1100" spc="-5" dirty="0">
                          <a:latin typeface="Verdana"/>
                          <a:cs typeface="Verdana"/>
                        </a:rPr>
                        <a:t>mu</a:t>
                      </a:r>
                      <a:r>
                        <a:rPr sz="1100" dirty="0">
                          <a:latin typeface="Verdana"/>
                          <a:cs typeface="Verdana"/>
                        </a:rPr>
                        <a:t>tu</a:t>
                      </a:r>
                      <a:r>
                        <a:rPr sz="1100" spc="-105" dirty="0">
                          <a:latin typeface="Verdana"/>
                          <a:cs typeface="Verdana"/>
                        </a:rPr>
                        <a:t> </a:t>
                      </a:r>
                      <a:r>
                        <a:rPr sz="1100" dirty="0">
                          <a:latin typeface="Verdana"/>
                          <a:cs typeface="Verdana"/>
                        </a:rPr>
                        <a:t>ba</a:t>
                      </a:r>
                      <a:r>
                        <a:rPr sz="1100" spc="5" dirty="0">
                          <a:latin typeface="Verdana"/>
                          <a:cs typeface="Verdana"/>
                        </a:rPr>
                        <a:t>h</a:t>
                      </a:r>
                      <a:r>
                        <a:rPr sz="1100" dirty="0">
                          <a:latin typeface="Verdana"/>
                          <a:cs typeface="Verdana"/>
                        </a:rPr>
                        <a:t>a</a:t>
                      </a:r>
                      <a:r>
                        <a:rPr sz="1100" spc="5" dirty="0">
                          <a:latin typeface="Verdana"/>
                          <a:cs typeface="Verdana"/>
                        </a:rPr>
                        <a:t>n</a:t>
                      </a:r>
                      <a:r>
                        <a:rPr sz="1100" dirty="0">
                          <a:latin typeface="Verdana"/>
                          <a:cs typeface="Verdana"/>
                        </a:rPr>
                        <a:t>;</a:t>
                      </a:r>
                    </a:p>
                    <a:p>
                      <a:pPr marL="344805" indent="-343535">
                        <a:lnSpc>
                          <a:spcPct val="100000"/>
                        </a:lnSpc>
                        <a:buAutoNum type="alphaLcPeriod"/>
                        <a:tabLst>
                          <a:tab pos="344805" algn="l"/>
                          <a:tab pos="345440" algn="l"/>
                        </a:tabLst>
                      </a:pPr>
                      <a:r>
                        <a:rPr sz="1100" spc="-5" dirty="0">
                          <a:latin typeface="Verdana"/>
                          <a:cs typeface="Verdana"/>
                        </a:rPr>
                        <a:t>s</a:t>
                      </a:r>
                      <a:r>
                        <a:rPr sz="1100" dirty="0">
                          <a:latin typeface="Verdana"/>
                          <a:cs typeface="Verdana"/>
                        </a:rPr>
                        <a:t>ta</a:t>
                      </a:r>
                      <a:r>
                        <a:rPr sz="1100" spc="5" dirty="0">
                          <a:latin typeface="Verdana"/>
                          <a:cs typeface="Verdana"/>
                        </a:rPr>
                        <a:t>n</a:t>
                      </a:r>
                      <a:r>
                        <a:rPr sz="1100" dirty="0">
                          <a:latin typeface="Verdana"/>
                          <a:cs typeface="Verdana"/>
                        </a:rPr>
                        <a:t>dar</a:t>
                      </a:r>
                      <a:r>
                        <a:rPr sz="1100" spc="-105" dirty="0">
                          <a:latin typeface="Verdana"/>
                          <a:cs typeface="Verdana"/>
                        </a:rPr>
                        <a:t> </a:t>
                      </a:r>
                      <a:r>
                        <a:rPr sz="1100" spc="-5" dirty="0">
                          <a:latin typeface="Verdana"/>
                          <a:cs typeface="Verdana"/>
                        </a:rPr>
                        <a:t>mu</a:t>
                      </a:r>
                      <a:r>
                        <a:rPr sz="1100" dirty="0">
                          <a:latin typeface="Verdana"/>
                          <a:cs typeface="Verdana"/>
                        </a:rPr>
                        <a:t>tu</a:t>
                      </a:r>
                      <a:r>
                        <a:rPr sz="1100" spc="-105" dirty="0">
                          <a:latin typeface="Verdana"/>
                          <a:cs typeface="Verdana"/>
                        </a:rPr>
                        <a:t> </a:t>
                      </a:r>
                      <a:r>
                        <a:rPr sz="1100" dirty="0">
                          <a:latin typeface="Verdana"/>
                          <a:cs typeface="Verdana"/>
                        </a:rPr>
                        <a:t>p</a:t>
                      </a:r>
                      <a:r>
                        <a:rPr sz="1100" spc="-5" dirty="0">
                          <a:latin typeface="Verdana"/>
                          <a:cs typeface="Verdana"/>
                        </a:rPr>
                        <a:t>er</a:t>
                      </a:r>
                      <a:r>
                        <a:rPr sz="1100" dirty="0">
                          <a:latin typeface="Verdana"/>
                          <a:cs typeface="Verdana"/>
                        </a:rPr>
                        <a:t>alata</a:t>
                      </a:r>
                      <a:r>
                        <a:rPr sz="1100" spc="5" dirty="0">
                          <a:latin typeface="Verdana"/>
                          <a:cs typeface="Verdana"/>
                        </a:rPr>
                        <a:t>n</a:t>
                      </a:r>
                      <a:r>
                        <a:rPr sz="1100" dirty="0">
                          <a:latin typeface="Verdana"/>
                          <a:cs typeface="Verdana"/>
                        </a:rPr>
                        <a:t>;</a:t>
                      </a:r>
                    </a:p>
                    <a:p>
                      <a:pPr marL="344805" indent="-343535">
                        <a:lnSpc>
                          <a:spcPts val="1310"/>
                        </a:lnSpc>
                        <a:spcBef>
                          <a:spcPts val="70"/>
                        </a:spcBef>
                        <a:buAutoNum type="alphaLcPeriod"/>
                        <a:tabLst>
                          <a:tab pos="344805" algn="l"/>
                          <a:tab pos="345440" algn="l"/>
                        </a:tabLst>
                      </a:pPr>
                      <a:r>
                        <a:rPr sz="1100" spc="-5" dirty="0">
                          <a:latin typeface="Verdana"/>
                          <a:cs typeface="Verdana"/>
                        </a:rPr>
                        <a:t>s</a:t>
                      </a:r>
                      <a:r>
                        <a:rPr sz="1100" dirty="0">
                          <a:latin typeface="Verdana"/>
                          <a:cs typeface="Verdana"/>
                        </a:rPr>
                        <a:t>ta</a:t>
                      </a:r>
                      <a:r>
                        <a:rPr sz="1100" spc="5" dirty="0">
                          <a:latin typeface="Verdana"/>
                          <a:cs typeface="Verdana"/>
                        </a:rPr>
                        <a:t>n</a:t>
                      </a:r>
                      <a:r>
                        <a:rPr sz="1100" dirty="0">
                          <a:latin typeface="Verdana"/>
                          <a:cs typeface="Verdana"/>
                        </a:rPr>
                        <a:t>dar</a:t>
                      </a:r>
                      <a:r>
                        <a:rPr sz="1100" spc="-105" dirty="0">
                          <a:latin typeface="Verdana"/>
                          <a:cs typeface="Verdana"/>
                        </a:rPr>
                        <a:t> </a:t>
                      </a:r>
                      <a:r>
                        <a:rPr sz="1100" dirty="0">
                          <a:latin typeface="Verdana"/>
                          <a:cs typeface="Verdana"/>
                        </a:rPr>
                        <a:t>k</a:t>
                      </a:r>
                      <a:r>
                        <a:rPr sz="1100" spc="-5" dirty="0">
                          <a:latin typeface="Verdana"/>
                          <a:cs typeface="Verdana"/>
                        </a:rPr>
                        <a:t>ese</a:t>
                      </a:r>
                      <a:r>
                        <a:rPr sz="1100" dirty="0">
                          <a:latin typeface="Verdana"/>
                          <a:cs typeface="Verdana"/>
                        </a:rPr>
                        <a:t>la</a:t>
                      </a:r>
                      <a:r>
                        <a:rPr sz="1100" spc="-10" dirty="0">
                          <a:latin typeface="Verdana"/>
                          <a:cs typeface="Verdana"/>
                        </a:rPr>
                        <a:t>m</a:t>
                      </a:r>
                      <a:r>
                        <a:rPr sz="1100" dirty="0">
                          <a:latin typeface="Verdana"/>
                          <a:cs typeface="Verdana"/>
                        </a:rPr>
                        <a:t>atan</a:t>
                      </a:r>
                      <a:r>
                        <a:rPr sz="1100" spc="-95" dirty="0">
                          <a:latin typeface="Verdana"/>
                          <a:cs typeface="Verdana"/>
                        </a:rPr>
                        <a:t> </a:t>
                      </a:r>
                      <a:r>
                        <a:rPr sz="1100" dirty="0">
                          <a:latin typeface="Verdana"/>
                          <a:cs typeface="Verdana"/>
                        </a:rPr>
                        <a:t>k</a:t>
                      </a:r>
                      <a:r>
                        <a:rPr sz="1100" spc="-5" dirty="0">
                          <a:latin typeface="Verdana"/>
                          <a:cs typeface="Verdana"/>
                        </a:rPr>
                        <a:t>ese</a:t>
                      </a:r>
                      <a:r>
                        <a:rPr sz="1100" spc="5" dirty="0">
                          <a:latin typeface="Verdana"/>
                          <a:cs typeface="Verdana"/>
                        </a:rPr>
                        <a:t>h</a:t>
                      </a:r>
                      <a:r>
                        <a:rPr sz="1100" dirty="0">
                          <a:latin typeface="Verdana"/>
                          <a:cs typeface="Verdana"/>
                        </a:rPr>
                        <a:t>atan</a:t>
                      </a:r>
                      <a:r>
                        <a:rPr sz="1100" spc="-100" dirty="0">
                          <a:latin typeface="Verdana"/>
                          <a:cs typeface="Verdana"/>
                        </a:rPr>
                        <a:t> </a:t>
                      </a:r>
                      <a:r>
                        <a:rPr sz="1100" dirty="0">
                          <a:latin typeface="Verdana"/>
                          <a:cs typeface="Verdana"/>
                        </a:rPr>
                        <a:t>k</a:t>
                      </a:r>
                      <a:r>
                        <a:rPr sz="1100" spc="-5" dirty="0">
                          <a:latin typeface="Verdana"/>
                          <a:cs typeface="Verdana"/>
                        </a:rPr>
                        <a:t>erj</a:t>
                      </a:r>
                      <a:r>
                        <a:rPr sz="1100" dirty="0">
                          <a:latin typeface="Verdana"/>
                          <a:cs typeface="Verdana"/>
                        </a:rPr>
                        <a:t>a;</a:t>
                      </a:r>
                    </a:p>
                    <a:p>
                      <a:pPr marL="344805" indent="-343535">
                        <a:lnSpc>
                          <a:spcPts val="1295"/>
                        </a:lnSpc>
                        <a:buAutoNum type="alphaLcPeriod"/>
                        <a:tabLst>
                          <a:tab pos="344805" algn="l"/>
                          <a:tab pos="345440" algn="l"/>
                        </a:tabLst>
                      </a:pPr>
                      <a:r>
                        <a:rPr sz="1100" spc="5" dirty="0">
                          <a:latin typeface="Verdana"/>
                          <a:cs typeface="Verdana"/>
                        </a:rPr>
                        <a:t>standar</a:t>
                      </a:r>
                      <a:r>
                        <a:rPr sz="1100" spc="-105" dirty="0">
                          <a:latin typeface="Verdana"/>
                          <a:cs typeface="Verdana"/>
                        </a:rPr>
                        <a:t> </a:t>
                      </a:r>
                      <a:r>
                        <a:rPr sz="1100" spc="5" dirty="0">
                          <a:latin typeface="Verdana"/>
                          <a:cs typeface="Verdana"/>
                        </a:rPr>
                        <a:t>prosedur</a:t>
                      </a:r>
                      <a:r>
                        <a:rPr sz="1100" spc="-100" dirty="0">
                          <a:latin typeface="Verdana"/>
                          <a:cs typeface="Verdana"/>
                        </a:rPr>
                        <a:t> </a:t>
                      </a:r>
                      <a:r>
                        <a:rPr sz="1100" spc="5" dirty="0">
                          <a:latin typeface="Verdana"/>
                          <a:cs typeface="Verdana"/>
                        </a:rPr>
                        <a:t>pelaksanaan</a:t>
                      </a:r>
                      <a:r>
                        <a:rPr sz="1100" spc="-90" dirty="0">
                          <a:latin typeface="Verdana"/>
                          <a:cs typeface="Verdana"/>
                        </a:rPr>
                        <a:t> </a:t>
                      </a:r>
                      <a:r>
                        <a:rPr sz="1100" spc="-5" dirty="0">
                          <a:latin typeface="Verdana"/>
                          <a:cs typeface="Verdana"/>
                        </a:rPr>
                        <a:t>Jasa</a:t>
                      </a:r>
                      <a:r>
                        <a:rPr sz="1100" spc="-95" dirty="0">
                          <a:latin typeface="Verdana"/>
                          <a:cs typeface="Verdana"/>
                        </a:rPr>
                        <a:t> </a:t>
                      </a:r>
                      <a:r>
                        <a:rPr sz="1100" spc="-25" dirty="0">
                          <a:latin typeface="Verdana"/>
                          <a:cs typeface="Verdana"/>
                        </a:rPr>
                        <a:t>Konstruksi;</a:t>
                      </a:r>
                      <a:endParaRPr sz="1100" dirty="0">
                        <a:latin typeface="Verdana"/>
                        <a:cs typeface="Verdana"/>
                      </a:endParaRPr>
                    </a:p>
                    <a:p>
                      <a:pPr marL="344805" indent="-343535">
                        <a:lnSpc>
                          <a:spcPts val="1295"/>
                        </a:lnSpc>
                        <a:buAutoNum type="alphaLcPeriod"/>
                        <a:tabLst>
                          <a:tab pos="344805" algn="l"/>
                          <a:tab pos="345440" algn="l"/>
                        </a:tabLst>
                      </a:pPr>
                      <a:r>
                        <a:rPr sz="1100" spc="5" dirty="0">
                          <a:latin typeface="Verdana"/>
                          <a:cs typeface="Verdana"/>
                        </a:rPr>
                        <a:t>standar</a:t>
                      </a:r>
                      <a:r>
                        <a:rPr sz="1100" spc="-105" dirty="0">
                          <a:latin typeface="Verdana"/>
                          <a:cs typeface="Verdana"/>
                        </a:rPr>
                        <a:t> </a:t>
                      </a:r>
                      <a:r>
                        <a:rPr sz="1100" spc="45" dirty="0">
                          <a:latin typeface="Verdana"/>
                          <a:cs typeface="Verdana"/>
                        </a:rPr>
                        <a:t>mutu</a:t>
                      </a:r>
                      <a:r>
                        <a:rPr sz="1100" spc="-105" dirty="0">
                          <a:latin typeface="Verdana"/>
                          <a:cs typeface="Verdana"/>
                        </a:rPr>
                        <a:t> </a:t>
                      </a:r>
                      <a:r>
                        <a:rPr sz="1100" spc="-5" dirty="0">
                          <a:latin typeface="Verdana"/>
                          <a:cs typeface="Verdana"/>
                        </a:rPr>
                        <a:t>hasil</a:t>
                      </a:r>
                      <a:r>
                        <a:rPr sz="1100" spc="-100" dirty="0">
                          <a:latin typeface="Verdana"/>
                          <a:cs typeface="Verdana"/>
                        </a:rPr>
                        <a:t> </a:t>
                      </a:r>
                      <a:r>
                        <a:rPr sz="1100" spc="5" dirty="0">
                          <a:latin typeface="Verdana"/>
                          <a:cs typeface="Verdana"/>
                        </a:rPr>
                        <a:t>pelaksanaan</a:t>
                      </a:r>
                      <a:r>
                        <a:rPr sz="1100" spc="-90" dirty="0">
                          <a:latin typeface="Verdana"/>
                          <a:cs typeface="Verdana"/>
                        </a:rPr>
                        <a:t> </a:t>
                      </a:r>
                      <a:r>
                        <a:rPr sz="1100" spc="-5" dirty="0">
                          <a:latin typeface="Verdana"/>
                          <a:cs typeface="Verdana"/>
                        </a:rPr>
                        <a:t>Jasa</a:t>
                      </a:r>
                      <a:r>
                        <a:rPr sz="1100" spc="-100" dirty="0">
                          <a:latin typeface="Verdana"/>
                          <a:cs typeface="Verdana"/>
                        </a:rPr>
                        <a:t> </a:t>
                      </a:r>
                      <a:r>
                        <a:rPr sz="1100" spc="-25" dirty="0">
                          <a:latin typeface="Verdana"/>
                          <a:cs typeface="Verdana"/>
                        </a:rPr>
                        <a:t>Konstruksi;</a:t>
                      </a:r>
                      <a:endParaRPr sz="1100" dirty="0">
                        <a:latin typeface="Verdana"/>
                        <a:cs typeface="Verdana"/>
                      </a:endParaRPr>
                    </a:p>
                    <a:p>
                      <a:pPr marL="344805" indent="-343535">
                        <a:lnSpc>
                          <a:spcPts val="1310"/>
                        </a:lnSpc>
                        <a:buAutoNum type="alphaLcPeriod"/>
                        <a:tabLst>
                          <a:tab pos="344805" algn="l"/>
                          <a:tab pos="345440" algn="l"/>
                        </a:tabLst>
                      </a:pPr>
                      <a:r>
                        <a:rPr sz="1100" spc="-5" dirty="0">
                          <a:latin typeface="Verdana"/>
                          <a:cs typeface="Verdana"/>
                        </a:rPr>
                        <a:t>s</a:t>
                      </a:r>
                      <a:r>
                        <a:rPr sz="1100" dirty="0">
                          <a:latin typeface="Verdana"/>
                          <a:cs typeface="Verdana"/>
                        </a:rPr>
                        <a:t>ta</a:t>
                      </a:r>
                      <a:r>
                        <a:rPr sz="1100" spc="5" dirty="0">
                          <a:latin typeface="Verdana"/>
                          <a:cs typeface="Verdana"/>
                        </a:rPr>
                        <a:t>n</a:t>
                      </a:r>
                      <a:r>
                        <a:rPr sz="1100" dirty="0">
                          <a:latin typeface="Verdana"/>
                          <a:cs typeface="Verdana"/>
                        </a:rPr>
                        <a:t>dar</a:t>
                      </a:r>
                      <a:r>
                        <a:rPr sz="1100" spc="-105" dirty="0">
                          <a:latin typeface="Verdana"/>
                          <a:cs typeface="Verdana"/>
                        </a:rPr>
                        <a:t> </a:t>
                      </a:r>
                      <a:r>
                        <a:rPr sz="1100" spc="-5" dirty="0">
                          <a:latin typeface="Verdana"/>
                          <a:cs typeface="Verdana"/>
                        </a:rPr>
                        <a:t>o</a:t>
                      </a:r>
                      <a:r>
                        <a:rPr sz="1100" dirty="0">
                          <a:latin typeface="Verdana"/>
                          <a:cs typeface="Verdana"/>
                        </a:rPr>
                        <a:t>p</a:t>
                      </a:r>
                      <a:r>
                        <a:rPr sz="1100" spc="-5" dirty="0">
                          <a:latin typeface="Verdana"/>
                          <a:cs typeface="Verdana"/>
                        </a:rPr>
                        <a:t>er</a:t>
                      </a:r>
                      <a:r>
                        <a:rPr sz="1100" dirty="0">
                          <a:latin typeface="Verdana"/>
                          <a:cs typeface="Verdana"/>
                        </a:rPr>
                        <a:t>asi</a:t>
                      </a:r>
                      <a:r>
                        <a:rPr sz="1100" spc="-100" dirty="0">
                          <a:latin typeface="Verdana"/>
                          <a:cs typeface="Verdana"/>
                        </a:rPr>
                        <a:t> </a:t>
                      </a:r>
                      <a:r>
                        <a:rPr sz="1100" dirty="0">
                          <a:latin typeface="Verdana"/>
                          <a:cs typeface="Verdana"/>
                        </a:rPr>
                        <a:t>dan</a:t>
                      </a:r>
                      <a:r>
                        <a:rPr sz="1100" spc="-95" dirty="0">
                          <a:latin typeface="Verdana"/>
                          <a:cs typeface="Verdana"/>
                        </a:rPr>
                        <a:t> </a:t>
                      </a:r>
                      <a:r>
                        <a:rPr sz="1100" dirty="0">
                          <a:latin typeface="Verdana"/>
                          <a:cs typeface="Verdana"/>
                        </a:rPr>
                        <a:t>p</a:t>
                      </a:r>
                      <a:r>
                        <a:rPr sz="1100" spc="-5" dirty="0">
                          <a:latin typeface="Verdana"/>
                          <a:cs typeface="Verdana"/>
                        </a:rPr>
                        <a:t>eme</a:t>
                      </a:r>
                      <a:r>
                        <a:rPr sz="1100" dirty="0">
                          <a:latin typeface="Verdana"/>
                          <a:cs typeface="Verdana"/>
                        </a:rPr>
                        <a:t>li</a:t>
                      </a:r>
                      <a:r>
                        <a:rPr sz="1100" spc="5" dirty="0">
                          <a:latin typeface="Verdana"/>
                          <a:cs typeface="Verdana"/>
                        </a:rPr>
                        <a:t>h</a:t>
                      </a:r>
                      <a:r>
                        <a:rPr sz="1100" dirty="0">
                          <a:latin typeface="Verdana"/>
                          <a:cs typeface="Verdana"/>
                        </a:rPr>
                        <a:t>a</a:t>
                      </a:r>
                      <a:r>
                        <a:rPr sz="1100" spc="-5" dirty="0">
                          <a:latin typeface="Verdana"/>
                          <a:cs typeface="Verdana"/>
                        </a:rPr>
                        <a:t>r</a:t>
                      </a:r>
                      <a:r>
                        <a:rPr sz="1100" dirty="0">
                          <a:latin typeface="Verdana"/>
                          <a:cs typeface="Verdana"/>
                        </a:rPr>
                        <a:t>aa</a:t>
                      </a:r>
                      <a:r>
                        <a:rPr sz="1100" spc="5" dirty="0">
                          <a:latin typeface="Verdana"/>
                          <a:cs typeface="Verdana"/>
                        </a:rPr>
                        <a:t>n</a:t>
                      </a:r>
                      <a:r>
                        <a:rPr sz="1100" dirty="0">
                          <a:latin typeface="Verdana"/>
                          <a:cs typeface="Verdana"/>
                        </a:rPr>
                        <a:t>;</a:t>
                      </a:r>
                    </a:p>
                    <a:p>
                      <a:pPr marL="344805" indent="-343535">
                        <a:lnSpc>
                          <a:spcPct val="100000"/>
                        </a:lnSpc>
                        <a:buAutoNum type="alphaLcPeriod"/>
                        <a:tabLst>
                          <a:tab pos="344805" algn="l"/>
                          <a:tab pos="345440" algn="l"/>
                        </a:tabLst>
                      </a:pPr>
                      <a:r>
                        <a:rPr sz="1100" spc="35" dirty="0">
                          <a:latin typeface="Verdana"/>
                          <a:cs typeface="Verdana"/>
                        </a:rPr>
                        <a:t>pedoman</a:t>
                      </a:r>
                      <a:r>
                        <a:rPr sz="1100" spc="-90" dirty="0">
                          <a:latin typeface="Verdana"/>
                          <a:cs typeface="Verdana"/>
                        </a:rPr>
                        <a:t> </a:t>
                      </a:r>
                      <a:r>
                        <a:rPr sz="1100" spc="25" dirty="0">
                          <a:latin typeface="Verdana"/>
                          <a:cs typeface="Verdana"/>
                        </a:rPr>
                        <a:t>perlindungan</a:t>
                      </a:r>
                      <a:r>
                        <a:rPr sz="1100" spc="-85" dirty="0">
                          <a:latin typeface="Verdana"/>
                          <a:cs typeface="Verdana"/>
                        </a:rPr>
                        <a:t> </a:t>
                      </a:r>
                      <a:r>
                        <a:rPr sz="1100" spc="-15" dirty="0">
                          <a:latin typeface="Verdana"/>
                          <a:cs typeface="Verdana"/>
                        </a:rPr>
                        <a:t>sosial</a:t>
                      </a:r>
                      <a:r>
                        <a:rPr sz="1100" spc="-90" dirty="0">
                          <a:latin typeface="Verdana"/>
                          <a:cs typeface="Verdana"/>
                        </a:rPr>
                        <a:t> </a:t>
                      </a:r>
                      <a:r>
                        <a:rPr sz="1100" spc="15" dirty="0">
                          <a:latin typeface="Verdana"/>
                          <a:cs typeface="Verdana"/>
                        </a:rPr>
                        <a:t>tenaga</a:t>
                      </a:r>
                      <a:r>
                        <a:rPr sz="1100" spc="-90" dirty="0">
                          <a:latin typeface="Verdana"/>
                          <a:cs typeface="Verdana"/>
                        </a:rPr>
                        <a:t> </a:t>
                      </a:r>
                      <a:r>
                        <a:rPr sz="1100" spc="-25" dirty="0">
                          <a:latin typeface="Verdana"/>
                          <a:cs typeface="Verdana"/>
                        </a:rPr>
                        <a:t>kerja</a:t>
                      </a:r>
                      <a:r>
                        <a:rPr sz="1100" spc="-90" dirty="0">
                          <a:latin typeface="Verdana"/>
                          <a:cs typeface="Verdana"/>
                        </a:rPr>
                        <a:t> </a:t>
                      </a:r>
                      <a:r>
                        <a:rPr sz="1100" spc="-10" dirty="0">
                          <a:latin typeface="Verdana"/>
                          <a:cs typeface="Verdana"/>
                        </a:rPr>
                        <a:t>sesuai</a:t>
                      </a:r>
                      <a:r>
                        <a:rPr sz="1100" spc="-95" dirty="0">
                          <a:latin typeface="Verdana"/>
                          <a:cs typeface="Verdana"/>
                        </a:rPr>
                        <a:t> </a:t>
                      </a:r>
                      <a:r>
                        <a:rPr sz="1100" spc="15" dirty="0">
                          <a:latin typeface="Verdana"/>
                          <a:cs typeface="Verdana"/>
                        </a:rPr>
                        <a:t>ketentuan</a:t>
                      </a:r>
                      <a:r>
                        <a:rPr sz="1100" spc="-90" dirty="0">
                          <a:latin typeface="Verdana"/>
                          <a:cs typeface="Verdana"/>
                        </a:rPr>
                        <a:t> </a:t>
                      </a:r>
                      <a:r>
                        <a:rPr sz="1100" spc="5" dirty="0">
                          <a:latin typeface="Verdana"/>
                          <a:cs typeface="Verdana"/>
                        </a:rPr>
                        <a:t>peraturan</a:t>
                      </a:r>
                      <a:endParaRPr sz="1100" dirty="0">
                        <a:latin typeface="Verdana"/>
                        <a:cs typeface="Verdana"/>
                      </a:endParaRPr>
                    </a:p>
                    <a:p>
                      <a:pPr marL="344805">
                        <a:lnSpc>
                          <a:spcPts val="1310"/>
                        </a:lnSpc>
                        <a:spcBef>
                          <a:spcPts val="75"/>
                        </a:spcBef>
                      </a:pPr>
                      <a:r>
                        <a:rPr sz="1100" dirty="0">
                          <a:latin typeface="Verdana"/>
                          <a:cs typeface="Verdana"/>
                        </a:rPr>
                        <a:t>p</a:t>
                      </a:r>
                      <a:r>
                        <a:rPr sz="1100" spc="-5" dirty="0">
                          <a:latin typeface="Verdana"/>
                          <a:cs typeface="Verdana"/>
                        </a:rPr>
                        <a:t>eru</a:t>
                      </a:r>
                      <a:r>
                        <a:rPr sz="1100" spc="5" dirty="0">
                          <a:latin typeface="Verdana"/>
                          <a:cs typeface="Verdana"/>
                        </a:rPr>
                        <a:t>n</a:t>
                      </a:r>
                      <a:r>
                        <a:rPr sz="1100" dirty="0">
                          <a:latin typeface="Verdana"/>
                          <a:cs typeface="Verdana"/>
                        </a:rPr>
                        <a:t>da</a:t>
                      </a:r>
                      <a:r>
                        <a:rPr sz="1100" spc="5" dirty="0">
                          <a:latin typeface="Verdana"/>
                          <a:cs typeface="Verdana"/>
                        </a:rPr>
                        <a:t>n</a:t>
                      </a:r>
                      <a:r>
                        <a:rPr sz="1100" spc="-5" dirty="0">
                          <a:latin typeface="Verdana"/>
                          <a:cs typeface="Verdana"/>
                        </a:rPr>
                        <a:t>g</a:t>
                      </a:r>
                      <a:r>
                        <a:rPr sz="1100" dirty="0">
                          <a:latin typeface="Verdana"/>
                          <a:cs typeface="Verdana"/>
                        </a:rPr>
                        <a:t>-</a:t>
                      </a:r>
                      <a:r>
                        <a:rPr sz="1100" spc="-5" dirty="0">
                          <a:latin typeface="Verdana"/>
                          <a:cs typeface="Verdana"/>
                        </a:rPr>
                        <a:t>u</a:t>
                      </a:r>
                      <a:r>
                        <a:rPr sz="1100" dirty="0">
                          <a:latin typeface="Verdana"/>
                          <a:cs typeface="Verdana"/>
                        </a:rPr>
                        <a:t>ndan</a:t>
                      </a:r>
                      <a:r>
                        <a:rPr sz="1100" spc="-5" dirty="0">
                          <a:latin typeface="Verdana"/>
                          <a:cs typeface="Verdana"/>
                        </a:rPr>
                        <a:t>g</a:t>
                      </a:r>
                      <a:r>
                        <a:rPr sz="1100" dirty="0">
                          <a:latin typeface="Verdana"/>
                          <a:cs typeface="Verdana"/>
                        </a:rPr>
                        <a:t>a</a:t>
                      </a:r>
                      <a:r>
                        <a:rPr sz="1100" spc="5" dirty="0">
                          <a:latin typeface="Verdana"/>
                          <a:cs typeface="Verdana"/>
                        </a:rPr>
                        <a:t>n</a:t>
                      </a:r>
                      <a:r>
                        <a:rPr sz="1100" dirty="0">
                          <a:latin typeface="Verdana"/>
                          <a:cs typeface="Verdana"/>
                        </a:rPr>
                        <a:t>;</a:t>
                      </a:r>
                      <a:r>
                        <a:rPr sz="1100" spc="-100" dirty="0">
                          <a:latin typeface="Verdana"/>
                          <a:cs typeface="Verdana"/>
                        </a:rPr>
                        <a:t> </a:t>
                      </a:r>
                      <a:r>
                        <a:rPr sz="1100" dirty="0">
                          <a:latin typeface="Verdana"/>
                          <a:cs typeface="Verdana"/>
                        </a:rPr>
                        <a:t>dan</a:t>
                      </a:r>
                    </a:p>
                    <a:p>
                      <a:pPr marL="344805" marR="286385" indent="-342900">
                        <a:lnSpc>
                          <a:spcPts val="1300"/>
                        </a:lnSpc>
                        <a:spcBef>
                          <a:spcPts val="45"/>
                        </a:spcBef>
                        <a:buAutoNum type="alphaLcPeriod" startAt="8"/>
                        <a:tabLst>
                          <a:tab pos="344805" algn="l"/>
                          <a:tab pos="345440" algn="l"/>
                        </a:tabLst>
                      </a:pPr>
                      <a:r>
                        <a:rPr sz="1100" spc="5" dirty="0">
                          <a:latin typeface="Verdana"/>
                          <a:cs typeface="Verdana"/>
                        </a:rPr>
                        <a:t>standar</a:t>
                      </a:r>
                      <a:r>
                        <a:rPr sz="1100" spc="-100" dirty="0">
                          <a:latin typeface="Verdana"/>
                          <a:cs typeface="Verdana"/>
                        </a:rPr>
                        <a:t> </a:t>
                      </a:r>
                      <a:r>
                        <a:rPr sz="1100" spc="15" dirty="0">
                          <a:latin typeface="Verdana"/>
                          <a:cs typeface="Verdana"/>
                        </a:rPr>
                        <a:t>pengelolaan</a:t>
                      </a:r>
                      <a:r>
                        <a:rPr sz="1100" spc="-90" dirty="0">
                          <a:latin typeface="Verdana"/>
                          <a:cs typeface="Verdana"/>
                        </a:rPr>
                        <a:t> </a:t>
                      </a:r>
                      <a:r>
                        <a:rPr sz="1100" spc="40" dirty="0">
                          <a:latin typeface="Verdana"/>
                          <a:cs typeface="Verdana"/>
                        </a:rPr>
                        <a:t>hidup</a:t>
                      </a:r>
                      <a:r>
                        <a:rPr sz="1100" spc="-90" dirty="0">
                          <a:latin typeface="Verdana"/>
                          <a:cs typeface="Verdana"/>
                        </a:rPr>
                        <a:t> </a:t>
                      </a:r>
                      <a:r>
                        <a:rPr sz="1100" spc="-10" dirty="0">
                          <a:latin typeface="Verdana"/>
                          <a:cs typeface="Verdana"/>
                        </a:rPr>
                        <a:t>sesuai</a:t>
                      </a:r>
                      <a:r>
                        <a:rPr sz="1100" spc="-95" dirty="0">
                          <a:latin typeface="Verdana"/>
                          <a:cs typeface="Verdana"/>
                        </a:rPr>
                        <a:t> </a:t>
                      </a:r>
                      <a:r>
                        <a:rPr sz="1100" spc="15" dirty="0">
                          <a:latin typeface="Verdana"/>
                          <a:cs typeface="Verdana"/>
                        </a:rPr>
                        <a:t>ketentuan</a:t>
                      </a:r>
                      <a:r>
                        <a:rPr sz="1100" spc="-90" dirty="0">
                          <a:latin typeface="Verdana"/>
                          <a:cs typeface="Verdana"/>
                        </a:rPr>
                        <a:t> </a:t>
                      </a:r>
                      <a:r>
                        <a:rPr sz="1100" spc="5" dirty="0">
                          <a:latin typeface="Verdana"/>
                          <a:cs typeface="Verdana"/>
                        </a:rPr>
                        <a:t>peraturan</a:t>
                      </a:r>
                      <a:r>
                        <a:rPr sz="1100" spc="-90" dirty="0">
                          <a:latin typeface="Verdana"/>
                          <a:cs typeface="Verdana"/>
                        </a:rPr>
                        <a:t> </a:t>
                      </a:r>
                      <a:r>
                        <a:rPr sz="1100" spc="20" dirty="0">
                          <a:latin typeface="Verdana"/>
                          <a:cs typeface="Verdana"/>
                        </a:rPr>
                        <a:t>perundang- </a:t>
                      </a:r>
                      <a:r>
                        <a:rPr sz="1100" spc="-370" dirty="0">
                          <a:latin typeface="Verdana"/>
                          <a:cs typeface="Verdana"/>
                        </a:rPr>
                        <a:t> </a:t>
                      </a:r>
                      <a:r>
                        <a:rPr sz="1100" spc="35" dirty="0">
                          <a:latin typeface="Verdana"/>
                          <a:cs typeface="Verdana"/>
                        </a:rPr>
                        <a:t>undangan</a:t>
                      </a:r>
                      <a:endParaRPr sz="1100" dirty="0">
                        <a:latin typeface="Verdana"/>
                        <a:cs typeface="Verdana"/>
                      </a:endParaRPr>
                    </a:p>
                  </a:txBody>
                  <a:tcPr marL="0" marR="0" marT="1079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344805" marR="74930" indent="-342900" algn="just">
                        <a:lnSpc>
                          <a:spcPct val="100800"/>
                        </a:lnSpc>
                        <a:spcBef>
                          <a:spcPts val="5"/>
                        </a:spcBef>
                      </a:pPr>
                      <a:r>
                        <a:rPr sz="1200" dirty="0">
                          <a:latin typeface="Verdana"/>
                          <a:cs typeface="Verdana"/>
                        </a:rPr>
                        <a:t>a.   </a:t>
                      </a:r>
                      <a:r>
                        <a:rPr sz="1200" spc="45" dirty="0">
                          <a:latin typeface="Verdana"/>
                          <a:cs typeface="Verdana"/>
                        </a:rPr>
                        <a:t> </a:t>
                      </a:r>
                      <a:r>
                        <a:rPr sz="1200" spc="-5" dirty="0">
                          <a:latin typeface="Verdana"/>
                          <a:cs typeface="Verdana"/>
                        </a:rPr>
                        <a:t>K</a:t>
                      </a:r>
                      <a:r>
                        <a:rPr sz="1200" dirty="0">
                          <a:latin typeface="Verdana"/>
                          <a:cs typeface="Verdana"/>
                        </a:rPr>
                        <a:t>egiat</a:t>
                      </a:r>
                      <a:r>
                        <a:rPr sz="1200" spc="5" dirty="0">
                          <a:latin typeface="Verdana"/>
                          <a:cs typeface="Verdana"/>
                        </a:rPr>
                        <a:t>a</a:t>
                      </a:r>
                      <a:r>
                        <a:rPr sz="1200" dirty="0">
                          <a:latin typeface="Verdana"/>
                          <a:cs typeface="Verdana"/>
                        </a:rPr>
                        <a:t>n</a:t>
                      </a:r>
                      <a:r>
                        <a:rPr sz="1200" spc="-110" dirty="0">
                          <a:latin typeface="Verdana"/>
                          <a:cs typeface="Verdana"/>
                        </a:rPr>
                        <a:t> </a:t>
                      </a:r>
                      <a:r>
                        <a:rPr sz="1200" dirty="0">
                          <a:latin typeface="Verdana"/>
                          <a:cs typeface="Verdana"/>
                        </a:rPr>
                        <a:t>k</a:t>
                      </a:r>
                      <a:r>
                        <a:rPr sz="1200" spc="-5" dirty="0">
                          <a:latin typeface="Verdana"/>
                          <a:cs typeface="Verdana"/>
                        </a:rPr>
                        <a:t>o</a:t>
                      </a:r>
                      <a:r>
                        <a:rPr sz="1200" dirty="0">
                          <a:latin typeface="Verdana"/>
                          <a:cs typeface="Verdana"/>
                        </a:rPr>
                        <a:t>nst</a:t>
                      </a:r>
                      <a:r>
                        <a:rPr sz="1200" spc="-10" dirty="0">
                          <a:latin typeface="Verdana"/>
                          <a:cs typeface="Verdana"/>
                        </a:rPr>
                        <a:t>r</a:t>
                      </a:r>
                      <a:r>
                        <a:rPr sz="1200" spc="5" dirty="0">
                          <a:latin typeface="Verdana"/>
                          <a:cs typeface="Verdana"/>
                        </a:rPr>
                        <a:t>u</a:t>
                      </a:r>
                      <a:r>
                        <a:rPr sz="1200" dirty="0">
                          <a:latin typeface="Verdana"/>
                          <a:cs typeface="Verdana"/>
                        </a:rPr>
                        <a:t>ksi</a:t>
                      </a:r>
                      <a:r>
                        <a:rPr sz="1200" spc="-110" dirty="0">
                          <a:latin typeface="Verdana"/>
                          <a:cs typeface="Verdana"/>
                        </a:rPr>
                        <a:t> </a:t>
                      </a:r>
                      <a:r>
                        <a:rPr sz="1200" spc="-5" dirty="0">
                          <a:latin typeface="Verdana"/>
                          <a:cs typeface="Verdana"/>
                        </a:rPr>
                        <a:t>y</a:t>
                      </a:r>
                      <a:r>
                        <a:rPr sz="1200" dirty="0">
                          <a:latin typeface="Verdana"/>
                          <a:cs typeface="Verdana"/>
                        </a:rPr>
                        <a:t>a</a:t>
                      </a:r>
                      <a:r>
                        <a:rPr sz="1200" spc="-5" dirty="0">
                          <a:latin typeface="Verdana"/>
                          <a:cs typeface="Verdana"/>
                        </a:rPr>
                        <a:t>ng  d</a:t>
                      </a:r>
                      <a:r>
                        <a:rPr sz="1200" dirty="0">
                          <a:latin typeface="Verdana"/>
                          <a:cs typeface="Verdana"/>
                        </a:rPr>
                        <a:t>i</a:t>
                      </a:r>
                      <a:r>
                        <a:rPr sz="1200" spc="-5" dirty="0">
                          <a:latin typeface="Verdana"/>
                          <a:cs typeface="Verdana"/>
                        </a:rPr>
                        <a:t>b</a:t>
                      </a:r>
                      <a:r>
                        <a:rPr sz="1200" dirty="0">
                          <a:latin typeface="Verdana"/>
                          <a:cs typeface="Verdana"/>
                        </a:rPr>
                        <a:t>iayai</a:t>
                      </a:r>
                      <a:r>
                        <a:rPr sz="1200" spc="-110" dirty="0">
                          <a:latin typeface="Verdana"/>
                          <a:cs typeface="Verdana"/>
                        </a:rPr>
                        <a:t> </a:t>
                      </a:r>
                      <a:r>
                        <a:rPr sz="1200" spc="-5" dirty="0">
                          <a:latin typeface="Verdana"/>
                          <a:cs typeface="Verdana"/>
                        </a:rPr>
                        <a:t>d</a:t>
                      </a:r>
                      <a:r>
                        <a:rPr sz="1200" dirty="0">
                          <a:latin typeface="Verdana"/>
                          <a:cs typeface="Verdana"/>
                        </a:rPr>
                        <a:t>engan</a:t>
                      </a:r>
                      <a:r>
                        <a:rPr sz="1200" spc="-110" dirty="0">
                          <a:latin typeface="Verdana"/>
                          <a:cs typeface="Verdana"/>
                        </a:rPr>
                        <a:t> </a:t>
                      </a:r>
                      <a:r>
                        <a:rPr sz="1200" spc="-5" dirty="0">
                          <a:latin typeface="Verdana"/>
                          <a:cs typeface="Verdana"/>
                        </a:rPr>
                        <a:t>d</a:t>
                      </a:r>
                      <a:r>
                        <a:rPr sz="1200" dirty="0">
                          <a:latin typeface="Verdana"/>
                          <a:cs typeface="Verdana"/>
                        </a:rPr>
                        <a:t>ana</a:t>
                      </a:r>
                      <a:r>
                        <a:rPr sz="1200" spc="-110" dirty="0">
                          <a:latin typeface="Verdana"/>
                          <a:cs typeface="Verdana"/>
                        </a:rPr>
                        <a:t> </a:t>
                      </a:r>
                      <a:r>
                        <a:rPr sz="1200" spc="-5" dirty="0">
                          <a:latin typeface="Verdana"/>
                          <a:cs typeface="Verdana"/>
                        </a:rPr>
                        <a:t>d</a:t>
                      </a:r>
                      <a:r>
                        <a:rPr sz="1200" dirty="0">
                          <a:latin typeface="Verdana"/>
                          <a:cs typeface="Verdana"/>
                        </a:rPr>
                        <a:t>a</a:t>
                      </a:r>
                      <a:r>
                        <a:rPr sz="1200" spc="-10" dirty="0">
                          <a:latin typeface="Verdana"/>
                          <a:cs typeface="Verdana"/>
                        </a:rPr>
                        <a:t>r</a:t>
                      </a:r>
                      <a:r>
                        <a:rPr sz="1200" dirty="0">
                          <a:latin typeface="Verdana"/>
                          <a:cs typeface="Verdana"/>
                        </a:rPr>
                        <a:t>i  </a:t>
                      </a:r>
                      <a:r>
                        <a:rPr sz="1200" b="1" spc="45" dirty="0">
                          <a:latin typeface="Tahoma"/>
                          <a:cs typeface="Tahoma"/>
                        </a:rPr>
                        <a:t>APBD:</a:t>
                      </a:r>
                      <a:endParaRPr sz="1200" dirty="0">
                        <a:latin typeface="Tahoma"/>
                        <a:cs typeface="Tahoma"/>
                      </a:endParaRPr>
                    </a:p>
                    <a:p>
                      <a:pPr>
                        <a:lnSpc>
                          <a:spcPct val="100000"/>
                        </a:lnSpc>
                        <a:spcBef>
                          <a:spcPts val="30"/>
                        </a:spcBef>
                      </a:pPr>
                      <a:endParaRPr sz="1250" dirty="0">
                        <a:latin typeface="Times New Roman"/>
                        <a:cs typeface="Times New Roman"/>
                      </a:endParaRPr>
                    </a:p>
                    <a:p>
                      <a:pPr marL="1905">
                        <a:lnSpc>
                          <a:spcPct val="99800"/>
                        </a:lnSpc>
                      </a:pPr>
                      <a:r>
                        <a:rPr sz="1200" spc="-5" dirty="0">
                          <a:latin typeface="Verdana"/>
                          <a:cs typeface="Verdana"/>
                        </a:rPr>
                        <a:t>S</a:t>
                      </a:r>
                      <a:r>
                        <a:rPr sz="1200" spc="5" dirty="0">
                          <a:latin typeface="Verdana"/>
                          <a:cs typeface="Verdana"/>
                        </a:rPr>
                        <a:t>u</a:t>
                      </a:r>
                      <a:r>
                        <a:rPr sz="1200" spc="-10" dirty="0">
                          <a:latin typeface="Verdana"/>
                          <a:cs typeface="Verdana"/>
                        </a:rPr>
                        <a:t>r</a:t>
                      </a:r>
                      <a:r>
                        <a:rPr sz="1200" dirty="0">
                          <a:latin typeface="Verdana"/>
                          <a:cs typeface="Verdana"/>
                        </a:rPr>
                        <a:t>at</a:t>
                      </a:r>
                      <a:r>
                        <a:rPr sz="1200" spc="-110" dirty="0">
                          <a:latin typeface="Verdana"/>
                          <a:cs typeface="Verdana"/>
                        </a:rPr>
                        <a:t> </a:t>
                      </a:r>
                      <a:r>
                        <a:rPr sz="1200" dirty="0">
                          <a:latin typeface="Verdana"/>
                          <a:cs typeface="Verdana"/>
                        </a:rPr>
                        <a:t>P</a:t>
                      </a:r>
                      <a:r>
                        <a:rPr sz="1200" spc="-5" dirty="0">
                          <a:latin typeface="Verdana"/>
                          <a:cs typeface="Verdana"/>
                        </a:rPr>
                        <a:t>e</a:t>
                      </a:r>
                      <a:r>
                        <a:rPr sz="1200" spc="-10" dirty="0">
                          <a:latin typeface="Verdana"/>
                          <a:cs typeface="Verdana"/>
                        </a:rPr>
                        <a:t>r</a:t>
                      </a:r>
                      <a:r>
                        <a:rPr sz="1200" spc="-5" dirty="0">
                          <a:latin typeface="Verdana"/>
                          <a:cs typeface="Verdana"/>
                        </a:rPr>
                        <a:t>ny</a:t>
                      </a:r>
                      <a:r>
                        <a:rPr sz="1200" dirty="0">
                          <a:latin typeface="Verdana"/>
                          <a:cs typeface="Verdana"/>
                        </a:rPr>
                        <a:t>a</a:t>
                      </a:r>
                      <a:r>
                        <a:rPr sz="1200" spc="-5" dirty="0">
                          <a:latin typeface="Verdana"/>
                          <a:cs typeface="Verdana"/>
                        </a:rPr>
                        <a:t>t</a:t>
                      </a:r>
                      <a:r>
                        <a:rPr sz="1200" dirty="0">
                          <a:latin typeface="Verdana"/>
                          <a:cs typeface="Verdana"/>
                        </a:rPr>
                        <a:t>aan</a:t>
                      </a:r>
                      <a:r>
                        <a:rPr sz="1200" spc="-110" dirty="0">
                          <a:latin typeface="Verdana"/>
                          <a:cs typeface="Verdana"/>
                        </a:rPr>
                        <a:t> </a:t>
                      </a:r>
                      <a:r>
                        <a:rPr sz="1200" spc="-5" dirty="0">
                          <a:latin typeface="Verdana"/>
                          <a:cs typeface="Verdana"/>
                        </a:rPr>
                        <a:t>d</a:t>
                      </a:r>
                      <a:r>
                        <a:rPr sz="1200" dirty="0">
                          <a:latin typeface="Verdana"/>
                          <a:cs typeface="Verdana"/>
                        </a:rPr>
                        <a:t>a</a:t>
                      </a:r>
                      <a:r>
                        <a:rPr sz="1200" spc="-10" dirty="0">
                          <a:latin typeface="Verdana"/>
                          <a:cs typeface="Verdana"/>
                        </a:rPr>
                        <a:t>r</a:t>
                      </a:r>
                      <a:r>
                        <a:rPr sz="1200" dirty="0">
                          <a:latin typeface="Verdana"/>
                          <a:cs typeface="Verdana"/>
                        </a:rPr>
                        <a:t>i</a:t>
                      </a:r>
                      <a:r>
                        <a:rPr sz="1200" spc="-110" dirty="0">
                          <a:latin typeface="Verdana"/>
                          <a:cs typeface="Verdana"/>
                        </a:rPr>
                        <a:t> </a:t>
                      </a:r>
                      <a:r>
                        <a:rPr sz="1200" b="1" spc="-5" dirty="0">
                          <a:latin typeface="Tahoma"/>
                          <a:cs typeface="Tahoma"/>
                        </a:rPr>
                        <a:t>k</a:t>
                      </a:r>
                      <a:r>
                        <a:rPr sz="1200" b="1" dirty="0">
                          <a:latin typeface="Tahoma"/>
                          <a:cs typeface="Tahoma"/>
                        </a:rPr>
                        <a:t>u</a:t>
                      </a:r>
                      <a:r>
                        <a:rPr sz="1200" b="1" spc="-5" dirty="0">
                          <a:latin typeface="Tahoma"/>
                          <a:cs typeface="Tahoma"/>
                        </a:rPr>
                        <a:t>a</a:t>
                      </a:r>
                      <a:r>
                        <a:rPr sz="1200" b="1" dirty="0">
                          <a:latin typeface="Tahoma"/>
                          <a:cs typeface="Tahoma"/>
                        </a:rPr>
                        <a:t>sa  </a:t>
                      </a:r>
                      <a:r>
                        <a:rPr sz="1200" b="1" spc="55" dirty="0">
                          <a:latin typeface="Tahoma"/>
                          <a:cs typeface="Tahoma"/>
                        </a:rPr>
                        <a:t>pengguna </a:t>
                      </a:r>
                      <a:r>
                        <a:rPr sz="1200" b="1" spc="5" dirty="0">
                          <a:latin typeface="Tahoma"/>
                          <a:cs typeface="Tahoma"/>
                        </a:rPr>
                        <a:t>anggaran/ </a:t>
                      </a:r>
                      <a:r>
                        <a:rPr sz="1200" b="1" spc="20" dirty="0">
                          <a:latin typeface="Tahoma"/>
                          <a:cs typeface="Tahoma"/>
                        </a:rPr>
                        <a:t>pejabat </a:t>
                      </a:r>
                      <a:r>
                        <a:rPr sz="1200" b="1" spc="25" dirty="0">
                          <a:latin typeface="Tahoma"/>
                          <a:cs typeface="Tahoma"/>
                        </a:rPr>
                        <a:t> </a:t>
                      </a:r>
                      <a:r>
                        <a:rPr sz="1200" b="1" spc="55" dirty="0">
                          <a:latin typeface="Tahoma"/>
                          <a:cs typeface="Tahoma"/>
                        </a:rPr>
                        <a:t>pembuat komitmen</a:t>
                      </a:r>
                      <a:r>
                        <a:rPr sz="1200" b="1" spc="60" dirty="0">
                          <a:latin typeface="Tahoma"/>
                          <a:cs typeface="Tahoma"/>
                        </a:rPr>
                        <a:t> </a:t>
                      </a:r>
                      <a:r>
                        <a:rPr sz="1200" spc="10" dirty="0">
                          <a:latin typeface="Verdana"/>
                          <a:cs typeface="Verdana"/>
                        </a:rPr>
                        <a:t>yang </a:t>
                      </a:r>
                      <a:r>
                        <a:rPr sz="1200" spc="15" dirty="0">
                          <a:latin typeface="Verdana"/>
                          <a:cs typeface="Verdana"/>
                        </a:rPr>
                        <a:t> </a:t>
                      </a:r>
                      <a:r>
                        <a:rPr sz="1200" dirty="0">
                          <a:latin typeface="Verdana"/>
                          <a:cs typeface="Verdana"/>
                        </a:rPr>
                        <a:t>men</a:t>
                      </a:r>
                      <a:r>
                        <a:rPr sz="1200" spc="-5" dirty="0">
                          <a:latin typeface="Verdana"/>
                          <a:cs typeface="Verdana"/>
                        </a:rPr>
                        <a:t>y</a:t>
                      </a:r>
                      <a:r>
                        <a:rPr sz="1200" dirty="0">
                          <a:latin typeface="Verdana"/>
                          <a:cs typeface="Verdana"/>
                        </a:rPr>
                        <a:t>etakan</a:t>
                      </a:r>
                      <a:r>
                        <a:rPr sz="1200" spc="-114" dirty="0">
                          <a:latin typeface="Verdana"/>
                          <a:cs typeface="Verdana"/>
                        </a:rPr>
                        <a:t> </a:t>
                      </a:r>
                      <a:r>
                        <a:rPr sz="1200" spc="-5" dirty="0">
                          <a:latin typeface="Verdana"/>
                          <a:cs typeface="Verdana"/>
                        </a:rPr>
                        <a:t>b</a:t>
                      </a:r>
                      <a:r>
                        <a:rPr sz="1200" dirty="0">
                          <a:latin typeface="Verdana"/>
                          <a:cs typeface="Verdana"/>
                        </a:rPr>
                        <a:t>ah</a:t>
                      </a:r>
                      <a:r>
                        <a:rPr sz="1200" spc="-5" dirty="0">
                          <a:latin typeface="Verdana"/>
                          <a:cs typeface="Verdana"/>
                        </a:rPr>
                        <a:t>w</a:t>
                      </a:r>
                      <a:r>
                        <a:rPr sz="1200" dirty="0">
                          <a:latin typeface="Verdana"/>
                          <a:cs typeface="Verdana"/>
                        </a:rPr>
                        <a:t>a</a:t>
                      </a:r>
                      <a:r>
                        <a:rPr sz="1200" spc="-110" dirty="0">
                          <a:latin typeface="Verdana"/>
                          <a:cs typeface="Verdana"/>
                        </a:rPr>
                        <a:t> </a:t>
                      </a:r>
                      <a:r>
                        <a:rPr sz="1200" dirty="0">
                          <a:latin typeface="Verdana"/>
                          <a:cs typeface="Verdana"/>
                        </a:rPr>
                        <a:t>P</a:t>
                      </a:r>
                      <a:r>
                        <a:rPr sz="1200" spc="-5" dirty="0">
                          <a:latin typeface="Verdana"/>
                          <a:cs typeface="Verdana"/>
                        </a:rPr>
                        <a:t>ene</a:t>
                      </a:r>
                      <a:r>
                        <a:rPr sz="1200" spc="-10" dirty="0">
                          <a:latin typeface="Verdana"/>
                          <a:cs typeface="Verdana"/>
                        </a:rPr>
                        <a:t>r</a:t>
                      </a:r>
                      <a:r>
                        <a:rPr sz="1200" dirty="0">
                          <a:latin typeface="Verdana"/>
                          <a:cs typeface="Verdana"/>
                        </a:rPr>
                        <a:t>a</a:t>
                      </a:r>
                      <a:r>
                        <a:rPr sz="1200" spc="-5" dirty="0">
                          <a:latin typeface="Verdana"/>
                          <a:cs typeface="Verdana"/>
                        </a:rPr>
                        <a:t>p</a:t>
                      </a:r>
                      <a:r>
                        <a:rPr sz="1200" dirty="0">
                          <a:latin typeface="Verdana"/>
                          <a:cs typeface="Verdana"/>
                        </a:rPr>
                        <a:t>an  </a:t>
                      </a:r>
                      <a:r>
                        <a:rPr sz="1200" spc="-5" dirty="0">
                          <a:latin typeface="Verdana"/>
                          <a:cs typeface="Verdana"/>
                        </a:rPr>
                        <a:t>S</a:t>
                      </a:r>
                      <a:r>
                        <a:rPr sz="1200" dirty="0">
                          <a:latin typeface="Verdana"/>
                          <a:cs typeface="Verdana"/>
                        </a:rPr>
                        <a:t>tan</a:t>
                      </a:r>
                      <a:r>
                        <a:rPr sz="1200" spc="-5" dirty="0">
                          <a:latin typeface="Verdana"/>
                          <a:cs typeface="Verdana"/>
                        </a:rPr>
                        <a:t>d</a:t>
                      </a:r>
                      <a:r>
                        <a:rPr sz="1200" dirty="0">
                          <a:latin typeface="Verdana"/>
                          <a:cs typeface="Verdana"/>
                        </a:rPr>
                        <a:t>ar</a:t>
                      </a:r>
                      <a:r>
                        <a:rPr sz="1200" spc="-120" dirty="0">
                          <a:latin typeface="Verdana"/>
                          <a:cs typeface="Verdana"/>
                        </a:rPr>
                        <a:t> </a:t>
                      </a:r>
                      <a:r>
                        <a:rPr sz="1200" spc="-5" dirty="0">
                          <a:latin typeface="Verdana"/>
                          <a:cs typeface="Verdana"/>
                        </a:rPr>
                        <a:t>K</a:t>
                      </a:r>
                      <a:r>
                        <a:rPr sz="1200" dirty="0">
                          <a:latin typeface="Verdana"/>
                          <a:cs typeface="Verdana"/>
                        </a:rPr>
                        <a:t>4</a:t>
                      </a:r>
                      <a:r>
                        <a:rPr sz="1200" spc="-114" dirty="0">
                          <a:latin typeface="Verdana"/>
                          <a:cs typeface="Verdana"/>
                        </a:rPr>
                        <a:t> </a:t>
                      </a:r>
                      <a:r>
                        <a:rPr sz="1200" spc="-5" dirty="0">
                          <a:latin typeface="Verdana"/>
                          <a:cs typeface="Verdana"/>
                        </a:rPr>
                        <a:t>d</a:t>
                      </a:r>
                      <a:r>
                        <a:rPr sz="1200" dirty="0">
                          <a:latin typeface="Verdana"/>
                          <a:cs typeface="Verdana"/>
                        </a:rPr>
                        <a:t>alam  </a:t>
                      </a:r>
                      <a:r>
                        <a:rPr sz="1200" spc="-5" dirty="0">
                          <a:latin typeface="Verdana"/>
                          <a:cs typeface="Verdana"/>
                        </a:rPr>
                        <a:t>p</a:t>
                      </a:r>
                      <a:r>
                        <a:rPr sz="1200" dirty="0">
                          <a:latin typeface="Verdana"/>
                          <a:cs typeface="Verdana"/>
                        </a:rPr>
                        <a:t>enyelengga</a:t>
                      </a:r>
                      <a:r>
                        <a:rPr sz="1200" spc="-10" dirty="0">
                          <a:latin typeface="Verdana"/>
                          <a:cs typeface="Verdana"/>
                        </a:rPr>
                        <a:t>r</a:t>
                      </a:r>
                      <a:r>
                        <a:rPr sz="1200" dirty="0">
                          <a:latin typeface="Verdana"/>
                          <a:cs typeface="Verdana"/>
                        </a:rPr>
                        <a:t>aan</a:t>
                      </a:r>
                      <a:r>
                        <a:rPr sz="1200" spc="-114" dirty="0">
                          <a:latin typeface="Verdana"/>
                          <a:cs typeface="Verdana"/>
                        </a:rPr>
                        <a:t> </a:t>
                      </a:r>
                      <a:r>
                        <a:rPr sz="1200" spc="-5" dirty="0">
                          <a:latin typeface="Verdana"/>
                          <a:cs typeface="Verdana"/>
                        </a:rPr>
                        <a:t>J</a:t>
                      </a:r>
                      <a:r>
                        <a:rPr sz="1200" dirty="0">
                          <a:latin typeface="Verdana"/>
                          <a:cs typeface="Verdana"/>
                        </a:rPr>
                        <a:t>asa  </a:t>
                      </a:r>
                      <a:r>
                        <a:rPr sz="1200" spc="-5" dirty="0">
                          <a:latin typeface="Verdana"/>
                          <a:cs typeface="Verdana"/>
                        </a:rPr>
                        <a:t>Ko</a:t>
                      </a:r>
                      <a:r>
                        <a:rPr sz="1200" dirty="0">
                          <a:latin typeface="Verdana"/>
                          <a:cs typeface="Verdana"/>
                        </a:rPr>
                        <a:t>nst</a:t>
                      </a:r>
                      <a:r>
                        <a:rPr sz="1200" spc="-10" dirty="0">
                          <a:latin typeface="Verdana"/>
                          <a:cs typeface="Verdana"/>
                        </a:rPr>
                        <a:t>r</a:t>
                      </a:r>
                      <a:r>
                        <a:rPr sz="1200" spc="5" dirty="0">
                          <a:latin typeface="Verdana"/>
                          <a:cs typeface="Verdana"/>
                        </a:rPr>
                        <a:t>u</a:t>
                      </a:r>
                      <a:r>
                        <a:rPr sz="1200" dirty="0">
                          <a:latin typeface="Verdana"/>
                          <a:cs typeface="Verdana"/>
                        </a:rPr>
                        <a:t>ksi</a:t>
                      </a:r>
                      <a:r>
                        <a:rPr sz="1200" spc="-110" dirty="0">
                          <a:latin typeface="Verdana"/>
                          <a:cs typeface="Verdana"/>
                        </a:rPr>
                        <a:t> </a:t>
                      </a:r>
                      <a:r>
                        <a:rPr sz="1200" dirty="0">
                          <a:latin typeface="Verdana"/>
                          <a:cs typeface="Verdana"/>
                        </a:rPr>
                        <a:t>tel</a:t>
                      </a:r>
                      <a:r>
                        <a:rPr sz="1200" spc="5" dirty="0">
                          <a:latin typeface="Verdana"/>
                          <a:cs typeface="Verdana"/>
                        </a:rPr>
                        <a:t>a</a:t>
                      </a:r>
                      <a:r>
                        <a:rPr sz="1200" dirty="0">
                          <a:latin typeface="Verdana"/>
                          <a:cs typeface="Verdana"/>
                        </a:rPr>
                        <a:t>h</a:t>
                      </a:r>
                      <a:r>
                        <a:rPr sz="1200" spc="-114" dirty="0">
                          <a:latin typeface="Verdana"/>
                          <a:cs typeface="Verdana"/>
                        </a:rPr>
                        <a:t> </a:t>
                      </a:r>
                      <a:r>
                        <a:rPr sz="1200" dirty="0">
                          <a:latin typeface="Verdana"/>
                          <a:cs typeface="Verdana"/>
                        </a:rPr>
                        <a:t>sesuai</a:t>
                      </a:r>
                      <a:r>
                        <a:rPr sz="1200" spc="-110" dirty="0">
                          <a:latin typeface="Verdana"/>
                          <a:cs typeface="Verdana"/>
                        </a:rPr>
                        <a:t> </a:t>
                      </a:r>
                      <a:r>
                        <a:rPr sz="1200" spc="-5" dirty="0">
                          <a:latin typeface="Verdana"/>
                          <a:cs typeface="Verdana"/>
                        </a:rPr>
                        <a:t>d</a:t>
                      </a:r>
                      <a:r>
                        <a:rPr sz="1200" dirty="0">
                          <a:latin typeface="Verdana"/>
                          <a:cs typeface="Verdana"/>
                        </a:rPr>
                        <a:t>engan  ketent</a:t>
                      </a:r>
                      <a:r>
                        <a:rPr sz="1200" spc="5" dirty="0">
                          <a:latin typeface="Verdana"/>
                          <a:cs typeface="Verdana"/>
                        </a:rPr>
                        <a:t>ua</a:t>
                      </a:r>
                      <a:r>
                        <a:rPr sz="1200" dirty="0">
                          <a:latin typeface="Verdana"/>
                          <a:cs typeface="Verdana"/>
                        </a:rPr>
                        <a:t>n</a:t>
                      </a:r>
                      <a:r>
                        <a:rPr sz="1200" spc="-114" dirty="0">
                          <a:latin typeface="Verdana"/>
                          <a:cs typeface="Verdana"/>
                        </a:rPr>
                        <a:t> </a:t>
                      </a:r>
                      <a:r>
                        <a:rPr sz="1200" spc="-5" dirty="0">
                          <a:latin typeface="Verdana"/>
                          <a:cs typeface="Verdana"/>
                        </a:rPr>
                        <a:t>p</a:t>
                      </a:r>
                      <a:r>
                        <a:rPr sz="1200" dirty="0">
                          <a:latin typeface="Verdana"/>
                          <a:cs typeface="Verdana"/>
                        </a:rPr>
                        <a:t>e</a:t>
                      </a:r>
                      <a:r>
                        <a:rPr sz="1200" spc="-10" dirty="0">
                          <a:latin typeface="Verdana"/>
                          <a:cs typeface="Verdana"/>
                        </a:rPr>
                        <a:t>r</a:t>
                      </a:r>
                      <a:r>
                        <a:rPr sz="1200" dirty="0">
                          <a:latin typeface="Verdana"/>
                          <a:cs typeface="Verdana"/>
                        </a:rPr>
                        <a:t>atu</a:t>
                      </a:r>
                      <a:r>
                        <a:rPr sz="1200" spc="-10" dirty="0">
                          <a:latin typeface="Verdana"/>
                          <a:cs typeface="Verdana"/>
                        </a:rPr>
                        <a:t>r</a:t>
                      </a:r>
                      <a:r>
                        <a:rPr sz="1200" dirty="0">
                          <a:latin typeface="Verdana"/>
                          <a:cs typeface="Verdana"/>
                        </a:rPr>
                        <a:t>an  </a:t>
                      </a:r>
                      <a:r>
                        <a:rPr sz="1200" spc="10" dirty="0">
                          <a:latin typeface="Verdana"/>
                          <a:cs typeface="Verdana"/>
                        </a:rPr>
                        <a:t>perundangan.</a:t>
                      </a:r>
                      <a:endParaRPr sz="1200" dirty="0">
                        <a:latin typeface="Verdana"/>
                        <a:cs typeface="Verdana"/>
                      </a:endParaRPr>
                    </a:p>
                  </a:txBody>
                  <a:tcPr marL="0" marR="0" marT="63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1905">
                        <a:lnSpc>
                          <a:spcPct val="99400"/>
                        </a:lnSpc>
                        <a:spcBef>
                          <a:spcPts val="25"/>
                        </a:spcBef>
                      </a:pPr>
                      <a:r>
                        <a:rPr sz="1200" dirty="0">
                          <a:latin typeface="Verdana"/>
                          <a:cs typeface="Verdana"/>
                        </a:rPr>
                        <a:t>Meme</a:t>
                      </a:r>
                      <a:r>
                        <a:rPr sz="1200" spc="-10" dirty="0">
                          <a:latin typeface="Verdana"/>
                          <a:cs typeface="Verdana"/>
                        </a:rPr>
                        <a:t>r</a:t>
                      </a:r>
                      <a:r>
                        <a:rPr sz="1200" dirty="0">
                          <a:latin typeface="Verdana"/>
                          <a:cs typeface="Verdana"/>
                        </a:rPr>
                        <a:t>iksa</a:t>
                      </a:r>
                      <a:r>
                        <a:rPr sz="1200" spc="-105" dirty="0">
                          <a:latin typeface="Verdana"/>
                          <a:cs typeface="Verdana"/>
                        </a:rPr>
                        <a:t> </a:t>
                      </a:r>
                      <a:r>
                        <a:rPr sz="1200" dirty="0">
                          <a:latin typeface="Verdana"/>
                          <a:cs typeface="Verdana"/>
                        </a:rPr>
                        <a:t>isi</a:t>
                      </a:r>
                      <a:r>
                        <a:rPr sz="1200" spc="-110" dirty="0">
                          <a:latin typeface="Verdana"/>
                          <a:cs typeface="Verdana"/>
                        </a:rPr>
                        <a:t> </a:t>
                      </a:r>
                      <a:r>
                        <a:rPr sz="1200" dirty="0">
                          <a:latin typeface="Verdana"/>
                          <a:cs typeface="Verdana"/>
                        </a:rPr>
                        <a:t>su</a:t>
                      </a:r>
                      <a:r>
                        <a:rPr sz="1200" spc="-10" dirty="0">
                          <a:latin typeface="Verdana"/>
                          <a:cs typeface="Verdana"/>
                        </a:rPr>
                        <a:t>r</a:t>
                      </a:r>
                      <a:r>
                        <a:rPr sz="1200" dirty="0">
                          <a:latin typeface="Verdana"/>
                          <a:cs typeface="Verdana"/>
                        </a:rPr>
                        <a:t>at</a:t>
                      </a:r>
                      <a:r>
                        <a:rPr sz="1200" spc="-110" dirty="0">
                          <a:latin typeface="Verdana"/>
                          <a:cs typeface="Verdana"/>
                        </a:rPr>
                        <a:t> </a:t>
                      </a:r>
                      <a:r>
                        <a:rPr sz="1200" spc="-5" dirty="0">
                          <a:latin typeface="Verdana"/>
                          <a:cs typeface="Verdana"/>
                        </a:rPr>
                        <a:t>p</a:t>
                      </a:r>
                      <a:r>
                        <a:rPr sz="1200" dirty="0">
                          <a:latin typeface="Verdana"/>
                          <a:cs typeface="Verdana"/>
                        </a:rPr>
                        <a:t>e</a:t>
                      </a:r>
                      <a:r>
                        <a:rPr sz="1200" spc="-10" dirty="0">
                          <a:latin typeface="Verdana"/>
                          <a:cs typeface="Verdana"/>
                        </a:rPr>
                        <a:t>r</a:t>
                      </a:r>
                      <a:r>
                        <a:rPr sz="1200" dirty="0">
                          <a:latin typeface="Verdana"/>
                          <a:cs typeface="Verdana"/>
                        </a:rPr>
                        <a:t>nyataan</a:t>
                      </a:r>
                      <a:r>
                        <a:rPr sz="1200" spc="-114" dirty="0">
                          <a:latin typeface="Verdana"/>
                          <a:cs typeface="Verdana"/>
                        </a:rPr>
                        <a:t> </a:t>
                      </a:r>
                      <a:r>
                        <a:rPr sz="1200" spc="-5" dirty="0">
                          <a:latin typeface="Verdana"/>
                          <a:cs typeface="Verdana"/>
                        </a:rPr>
                        <a:t>d</a:t>
                      </a:r>
                      <a:r>
                        <a:rPr sz="1200" dirty="0">
                          <a:latin typeface="Verdana"/>
                          <a:cs typeface="Verdana"/>
                        </a:rPr>
                        <a:t>a</a:t>
                      </a:r>
                      <a:r>
                        <a:rPr sz="1200" spc="-10" dirty="0">
                          <a:latin typeface="Verdana"/>
                          <a:cs typeface="Verdana"/>
                        </a:rPr>
                        <a:t>r</a:t>
                      </a:r>
                      <a:r>
                        <a:rPr sz="1200" dirty="0">
                          <a:latin typeface="Verdana"/>
                          <a:cs typeface="Verdana"/>
                        </a:rPr>
                        <a:t>i  </a:t>
                      </a:r>
                      <a:r>
                        <a:rPr sz="1200" b="1" spc="35" dirty="0">
                          <a:latin typeface="Tahoma"/>
                          <a:cs typeface="Tahoma"/>
                        </a:rPr>
                        <a:t>kuasa </a:t>
                      </a:r>
                      <a:r>
                        <a:rPr sz="1200" b="1" spc="55" dirty="0">
                          <a:latin typeface="Tahoma"/>
                          <a:cs typeface="Tahoma"/>
                        </a:rPr>
                        <a:t>pengguna </a:t>
                      </a:r>
                      <a:r>
                        <a:rPr sz="1200" b="1" spc="60" dirty="0">
                          <a:latin typeface="Tahoma"/>
                          <a:cs typeface="Tahoma"/>
                        </a:rPr>
                        <a:t> </a:t>
                      </a:r>
                      <a:r>
                        <a:rPr sz="1200" b="1" spc="15" dirty="0">
                          <a:latin typeface="Tahoma"/>
                          <a:cs typeface="Tahoma"/>
                        </a:rPr>
                        <a:t>anggaran/pejabat </a:t>
                      </a:r>
                      <a:r>
                        <a:rPr sz="1200" b="1" spc="55" dirty="0">
                          <a:latin typeface="Tahoma"/>
                          <a:cs typeface="Tahoma"/>
                        </a:rPr>
                        <a:t>pembuat </a:t>
                      </a:r>
                      <a:r>
                        <a:rPr sz="1200" b="1" spc="60" dirty="0">
                          <a:latin typeface="Tahoma"/>
                          <a:cs typeface="Tahoma"/>
                        </a:rPr>
                        <a:t> </a:t>
                      </a:r>
                      <a:r>
                        <a:rPr sz="1200" b="1" spc="-5" dirty="0">
                          <a:latin typeface="Tahoma"/>
                          <a:cs typeface="Tahoma"/>
                        </a:rPr>
                        <a:t>k</a:t>
                      </a:r>
                      <a:r>
                        <a:rPr sz="1200" b="1" dirty="0">
                          <a:latin typeface="Tahoma"/>
                          <a:cs typeface="Tahoma"/>
                        </a:rPr>
                        <a:t>omitm</a:t>
                      </a:r>
                      <a:r>
                        <a:rPr sz="1200" b="1" spc="5" dirty="0">
                          <a:latin typeface="Tahoma"/>
                          <a:cs typeface="Tahoma"/>
                        </a:rPr>
                        <a:t>e</a:t>
                      </a:r>
                      <a:r>
                        <a:rPr sz="1200" b="1" dirty="0">
                          <a:latin typeface="Tahoma"/>
                          <a:cs typeface="Tahoma"/>
                        </a:rPr>
                        <a:t>n</a:t>
                      </a:r>
                      <a:r>
                        <a:rPr sz="1200" b="1" spc="-20" dirty="0">
                          <a:latin typeface="Tahoma"/>
                          <a:cs typeface="Tahoma"/>
                        </a:rPr>
                        <a:t> </a:t>
                      </a:r>
                      <a:r>
                        <a:rPr sz="1200" dirty="0">
                          <a:latin typeface="Verdana"/>
                          <a:cs typeface="Verdana"/>
                        </a:rPr>
                        <a:t>tent</a:t>
                      </a:r>
                      <a:r>
                        <a:rPr sz="1200" spc="5" dirty="0">
                          <a:latin typeface="Verdana"/>
                          <a:cs typeface="Verdana"/>
                        </a:rPr>
                        <a:t>a</a:t>
                      </a:r>
                      <a:r>
                        <a:rPr sz="1200" dirty="0">
                          <a:latin typeface="Verdana"/>
                          <a:cs typeface="Verdana"/>
                        </a:rPr>
                        <a:t>ng</a:t>
                      </a:r>
                      <a:r>
                        <a:rPr sz="1200" spc="-110" dirty="0">
                          <a:latin typeface="Verdana"/>
                          <a:cs typeface="Verdana"/>
                        </a:rPr>
                        <a:t> </a:t>
                      </a:r>
                      <a:r>
                        <a:rPr sz="1200" spc="-5" dirty="0">
                          <a:latin typeface="Verdana"/>
                          <a:cs typeface="Verdana"/>
                        </a:rPr>
                        <a:t>p</a:t>
                      </a:r>
                      <a:r>
                        <a:rPr sz="1200" dirty="0">
                          <a:latin typeface="Verdana"/>
                          <a:cs typeface="Verdana"/>
                        </a:rPr>
                        <a:t>ene</a:t>
                      </a:r>
                      <a:r>
                        <a:rPr sz="1200" spc="-10" dirty="0">
                          <a:latin typeface="Verdana"/>
                          <a:cs typeface="Verdana"/>
                        </a:rPr>
                        <a:t>r</a:t>
                      </a:r>
                      <a:r>
                        <a:rPr sz="1200" spc="5" dirty="0">
                          <a:latin typeface="Verdana"/>
                          <a:cs typeface="Verdana"/>
                        </a:rPr>
                        <a:t>a</a:t>
                      </a:r>
                      <a:r>
                        <a:rPr sz="1200" spc="-5" dirty="0">
                          <a:latin typeface="Verdana"/>
                          <a:cs typeface="Verdana"/>
                        </a:rPr>
                        <a:t>p</a:t>
                      </a:r>
                      <a:r>
                        <a:rPr sz="1200" spc="5" dirty="0">
                          <a:latin typeface="Verdana"/>
                          <a:cs typeface="Verdana"/>
                        </a:rPr>
                        <a:t>a</a:t>
                      </a:r>
                      <a:r>
                        <a:rPr sz="1200" dirty="0">
                          <a:latin typeface="Verdana"/>
                          <a:cs typeface="Verdana"/>
                        </a:rPr>
                        <a:t>n  </a:t>
                      </a:r>
                      <a:r>
                        <a:rPr sz="1200" spc="-5" dirty="0">
                          <a:latin typeface="Verdana"/>
                          <a:cs typeface="Verdana"/>
                        </a:rPr>
                        <a:t>S</a:t>
                      </a:r>
                      <a:r>
                        <a:rPr sz="1200" dirty="0">
                          <a:latin typeface="Verdana"/>
                          <a:cs typeface="Verdana"/>
                        </a:rPr>
                        <a:t>tan</a:t>
                      </a:r>
                      <a:r>
                        <a:rPr sz="1200" spc="-5" dirty="0">
                          <a:latin typeface="Verdana"/>
                          <a:cs typeface="Verdana"/>
                        </a:rPr>
                        <a:t>d</a:t>
                      </a:r>
                      <a:r>
                        <a:rPr sz="1200" dirty="0">
                          <a:latin typeface="Verdana"/>
                          <a:cs typeface="Verdana"/>
                        </a:rPr>
                        <a:t>ar</a:t>
                      </a:r>
                      <a:r>
                        <a:rPr sz="1200" spc="-120" dirty="0">
                          <a:latin typeface="Verdana"/>
                          <a:cs typeface="Verdana"/>
                        </a:rPr>
                        <a:t> </a:t>
                      </a:r>
                      <a:r>
                        <a:rPr sz="1200" spc="-5" dirty="0">
                          <a:latin typeface="Verdana"/>
                          <a:cs typeface="Verdana"/>
                        </a:rPr>
                        <a:t>K</a:t>
                      </a:r>
                      <a:r>
                        <a:rPr sz="1200" dirty="0">
                          <a:latin typeface="Verdana"/>
                          <a:cs typeface="Verdana"/>
                        </a:rPr>
                        <a:t>4</a:t>
                      </a:r>
                      <a:r>
                        <a:rPr sz="1200" spc="-114" dirty="0">
                          <a:latin typeface="Verdana"/>
                          <a:cs typeface="Verdana"/>
                        </a:rPr>
                        <a:t> </a:t>
                      </a:r>
                      <a:r>
                        <a:rPr sz="1200" dirty="0">
                          <a:latin typeface="Verdana"/>
                          <a:cs typeface="Verdana"/>
                        </a:rPr>
                        <a:t>telah</a:t>
                      </a:r>
                      <a:r>
                        <a:rPr sz="1200" spc="-110" dirty="0">
                          <a:latin typeface="Verdana"/>
                          <a:cs typeface="Verdana"/>
                        </a:rPr>
                        <a:t> </a:t>
                      </a:r>
                      <a:r>
                        <a:rPr sz="1200" dirty="0">
                          <a:latin typeface="Verdana"/>
                          <a:cs typeface="Verdana"/>
                        </a:rPr>
                        <a:t>ses</a:t>
                      </a:r>
                      <a:r>
                        <a:rPr sz="1200" spc="5" dirty="0">
                          <a:latin typeface="Verdana"/>
                          <a:cs typeface="Verdana"/>
                        </a:rPr>
                        <a:t>u</a:t>
                      </a:r>
                      <a:r>
                        <a:rPr sz="1200" dirty="0">
                          <a:latin typeface="Verdana"/>
                          <a:cs typeface="Verdana"/>
                        </a:rPr>
                        <a:t>ai</a:t>
                      </a:r>
                      <a:r>
                        <a:rPr sz="1200" spc="-110" dirty="0">
                          <a:latin typeface="Verdana"/>
                          <a:cs typeface="Verdana"/>
                        </a:rPr>
                        <a:t> </a:t>
                      </a:r>
                      <a:r>
                        <a:rPr sz="1200" spc="-5" dirty="0">
                          <a:latin typeface="Verdana"/>
                          <a:cs typeface="Verdana"/>
                        </a:rPr>
                        <a:t>d</a:t>
                      </a:r>
                      <a:r>
                        <a:rPr sz="1200" dirty="0">
                          <a:latin typeface="Verdana"/>
                          <a:cs typeface="Verdana"/>
                        </a:rPr>
                        <a:t>engan  ketent</a:t>
                      </a:r>
                      <a:r>
                        <a:rPr sz="1200" spc="5" dirty="0">
                          <a:latin typeface="Verdana"/>
                          <a:cs typeface="Verdana"/>
                        </a:rPr>
                        <a:t>ua</a:t>
                      </a:r>
                      <a:r>
                        <a:rPr sz="1200" dirty="0">
                          <a:latin typeface="Verdana"/>
                          <a:cs typeface="Verdana"/>
                        </a:rPr>
                        <a:t>n</a:t>
                      </a:r>
                      <a:r>
                        <a:rPr sz="1200" spc="-110" dirty="0">
                          <a:latin typeface="Verdana"/>
                          <a:cs typeface="Verdana"/>
                        </a:rPr>
                        <a:t> </a:t>
                      </a:r>
                      <a:r>
                        <a:rPr sz="1200" spc="-5" dirty="0">
                          <a:latin typeface="Verdana"/>
                          <a:cs typeface="Verdana"/>
                        </a:rPr>
                        <a:t>p</a:t>
                      </a:r>
                      <a:r>
                        <a:rPr sz="1200" dirty="0">
                          <a:latin typeface="Verdana"/>
                          <a:cs typeface="Verdana"/>
                        </a:rPr>
                        <a:t>e</a:t>
                      </a:r>
                      <a:r>
                        <a:rPr sz="1200" spc="-10" dirty="0">
                          <a:latin typeface="Verdana"/>
                          <a:cs typeface="Verdana"/>
                        </a:rPr>
                        <a:t>r</a:t>
                      </a:r>
                      <a:r>
                        <a:rPr sz="1200" spc="5" dirty="0">
                          <a:latin typeface="Verdana"/>
                          <a:cs typeface="Verdana"/>
                        </a:rPr>
                        <a:t>a</a:t>
                      </a:r>
                      <a:r>
                        <a:rPr sz="1200" dirty="0">
                          <a:latin typeface="Verdana"/>
                          <a:cs typeface="Verdana"/>
                        </a:rPr>
                        <a:t>t</a:t>
                      </a:r>
                      <a:r>
                        <a:rPr sz="1200" spc="5" dirty="0">
                          <a:latin typeface="Verdana"/>
                          <a:cs typeface="Verdana"/>
                        </a:rPr>
                        <a:t>u</a:t>
                      </a:r>
                      <a:r>
                        <a:rPr sz="1200" spc="-10" dirty="0">
                          <a:latin typeface="Verdana"/>
                          <a:cs typeface="Verdana"/>
                        </a:rPr>
                        <a:t>r</a:t>
                      </a:r>
                      <a:r>
                        <a:rPr sz="1200" spc="5" dirty="0">
                          <a:latin typeface="Verdana"/>
                          <a:cs typeface="Verdana"/>
                        </a:rPr>
                        <a:t>a</a:t>
                      </a:r>
                      <a:r>
                        <a:rPr sz="1200" dirty="0">
                          <a:latin typeface="Verdana"/>
                          <a:cs typeface="Verdana"/>
                        </a:rPr>
                        <a:t>n</a:t>
                      </a:r>
                      <a:r>
                        <a:rPr sz="1200" spc="-110" dirty="0">
                          <a:latin typeface="Verdana"/>
                          <a:cs typeface="Verdana"/>
                        </a:rPr>
                        <a:t> </a:t>
                      </a:r>
                      <a:r>
                        <a:rPr sz="1200" spc="-5" dirty="0">
                          <a:latin typeface="Verdana"/>
                          <a:cs typeface="Verdana"/>
                        </a:rPr>
                        <a:t>p</a:t>
                      </a:r>
                      <a:r>
                        <a:rPr sz="1200" dirty="0">
                          <a:latin typeface="Verdana"/>
                          <a:cs typeface="Verdana"/>
                        </a:rPr>
                        <a:t>e</a:t>
                      </a:r>
                      <a:r>
                        <a:rPr sz="1200" spc="-10" dirty="0">
                          <a:latin typeface="Verdana"/>
                          <a:cs typeface="Verdana"/>
                        </a:rPr>
                        <a:t>r</a:t>
                      </a:r>
                      <a:r>
                        <a:rPr sz="1200" spc="5" dirty="0">
                          <a:latin typeface="Verdana"/>
                          <a:cs typeface="Verdana"/>
                        </a:rPr>
                        <a:t>u</a:t>
                      </a:r>
                      <a:r>
                        <a:rPr sz="1200" dirty="0">
                          <a:latin typeface="Verdana"/>
                          <a:cs typeface="Verdana"/>
                        </a:rPr>
                        <a:t>n</a:t>
                      </a:r>
                      <a:r>
                        <a:rPr sz="1200" spc="-5" dirty="0">
                          <a:latin typeface="Verdana"/>
                          <a:cs typeface="Verdana"/>
                        </a:rPr>
                        <a:t>d</a:t>
                      </a:r>
                      <a:r>
                        <a:rPr sz="1200" spc="5" dirty="0">
                          <a:latin typeface="Verdana"/>
                          <a:cs typeface="Verdana"/>
                        </a:rPr>
                        <a:t>a</a:t>
                      </a:r>
                      <a:r>
                        <a:rPr sz="1200" dirty="0">
                          <a:latin typeface="Verdana"/>
                          <a:cs typeface="Verdana"/>
                        </a:rPr>
                        <a:t>n</a:t>
                      </a:r>
                      <a:r>
                        <a:rPr sz="1200" spc="-5" dirty="0">
                          <a:latin typeface="Verdana"/>
                          <a:cs typeface="Verdana"/>
                        </a:rPr>
                        <a:t>g</a:t>
                      </a:r>
                      <a:r>
                        <a:rPr sz="1200" dirty="0">
                          <a:latin typeface="Verdana"/>
                          <a:cs typeface="Verdana"/>
                        </a:rPr>
                        <a:t>-  </a:t>
                      </a:r>
                      <a:r>
                        <a:rPr sz="1200" spc="15" dirty="0">
                          <a:latin typeface="Verdana"/>
                          <a:cs typeface="Verdana"/>
                        </a:rPr>
                        <a:t>undangan.</a:t>
                      </a:r>
                      <a:endParaRPr sz="1200" dirty="0">
                        <a:latin typeface="Verdana"/>
                        <a:cs typeface="Verdana"/>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extLst>
                  <a:ext uri="{0D108BD9-81ED-4DB2-BD59-A6C34878D82A}">
                    <a16:rowId xmlns:a16="http://schemas.microsoft.com/office/drawing/2014/main" val="10001"/>
                  </a:ext>
                </a:extLst>
              </a:tr>
              <a:tr h="112375">
                <a:tc rowSpan="2">
                  <a:txBody>
                    <a:bodyPr/>
                    <a:lstStyle/>
                    <a:p>
                      <a:pPr>
                        <a:lnSpc>
                          <a:spcPct val="100000"/>
                        </a:lnSpc>
                      </a:pPr>
                      <a:endParaRPr sz="11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rowSpan="2">
                  <a:txBody>
                    <a:bodyPr/>
                    <a:lstStyle/>
                    <a:p>
                      <a:pPr>
                        <a:lnSpc>
                          <a:spcPct val="100000"/>
                        </a:lnSpc>
                      </a:pPr>
                      <a:endParaRPr sz="11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rowSpan="2">
                  <a:txBody>
                    <a:bodyPr/>
                    <a:lstStyle/>
                    <a:p>
                      <a:pPr marL="1905" marR="436880">
                        <a:lnSpc>
                          <a:spcPct val="105500"/>
                        </a:lnSpc>
                        <a:spcBef>
                          <a:spcPts val="360"/>
                        </a:spcBef>
                      </a:pPr>
                      <a:r>
                        <a:rPr sz="1100" spc="-125" dirty="0">
                          <a:latin typeface="Verdana"/>
                          <a:cs typeface="Verdana"/>
                        </a:rPr>
                        <a:t>2.</a:t>
                      </a:r>
                      <a:r>
                        <a:rPr sz="1100" spc="-95" dirty="0">
                          <a:latin typeface="Verdana"/>
                          <a:cs typeface="Verdana"/>
                        </a:rPr>
                        <a:t> </a:t>
                      </a:r>
                      <a:r>
                        <a:rPr sz="1100" b="1" spc="55" dirty="0">
                          <a:latin typeface="Tahoma"/>
                          <a:cs typeface="Tahoma"/>
                        </a:rPr>
                        <a:t>Dokumen</a:t>
                      </a:r>
                      <a:r>
                        <a:rPr sz="1100" b="1" spc="-5" dirty="0">
                          <a:latin typeface="Tahoma"/>
                          <a:cs typeface="Tahoma"/>
                        </a:rPr>
                        <a:t> </a:t>
                      </a:r>
                      <a:r>
                        <a:rPr sz="1100" b="1" spc="40" dirty="0">
                          <a:latin typeface="Tahoma"/>
                          <a:cs typeface="Tahoma"/>
                        </a:rPr>
                        <a:t>penerapan</a:t>
                      </a:r>
                      <a:r>
                        <a:rPr sz="1100" b="1" spc="-10" dirty="0">
                          <a:latin typeface="Tahoma"/>
                          <a:cs typeface="Tahoma"/>
                        </a:rPr>
                        <a:t> </a:t>
                      </a:r>
                      <a:r>
                        <a:rPr sz="1100" b="1" spc="30" dirty="0">
                          <a:latin typeface="Tahoma"/>
                          <a:cs typeface="Tahoma"/>
                        </a:rPr>
                        <a:t>sistem</a:t>
                      </a:r>
                      <a:r>
                        <a:rPr sz="1100" b="1" spc="-10" dirty="0">
                          <a:latin typeface="Tahoma"/>
                          <a:cs typeface="Tahoma"/>
                        </a:rPr>
                        <a:t> </a:t>
                      </a:r>
                      <a:r>
                        <a:rPr sz="1100" b="1" spc="40" dirty="0">
                          <a:latin typeface="Tahoma"/>
                          <a:cs typeface="Tahoma"/>
                        </a:rPr>
                        <a:t>manajemen</a:t>
                      </a:r>
                      <a:r>
                        <a:rPr sz="1100" b="1" spc="-10" dirty="0">
                          <a:latin typeface="Tahoma"/>
                          <a:cs typeface="Tahoma"/>
                        </a:rPr>
                        <a:t> </a:t>
                      </a:r>
                      <a:r>
                        <a:rPr sz="1100" b="1" spc="30" dirty="0">
                          <a:latin typeface="Tahoma"/>
                          <a:cs typeface="Tahoma"/>
                        </a:rPr>
                        <a:t>keselamatan</a:t>
                      </a:r>
                      <a:r>
                        <a:rPr sz="1100" b="1" dirty="0">
                          <a:latin typeface="Tahoma"/>
                          <a:cs typeface="Tahoma"/>
                        </a:rPr>
                        <a:t> </a:t>
                      </a:r>
                      <a:r>
                        <a:rPr sz="1100" b="1" spc="30" dirty="0">
                          <a:latin typeface="Tahoma"/>
                          <a:cs typeface="Tahoma"/>
                        </a:rPr>
                        <a:t>konstruksi </a:t>
                      </a:r>
                      <a:r>
                        <a:rPr sz="1100" b="1" spc="-310" dirty="0">
                          <a:latin typeface="Tahoma"/>
                          <a:cs typeface="Tahoma"/>
                        </a:rPr>
                        <a:t> </a:t>
                      </a:r>
                      <a:r>
                        <a:rPr sz="1100" b="1" spc="-10" dirty="0">
                          <a:latin typeface="Tahoma"/>
                          <a:cs typeface="Tahoma"/>
                        </a:rPr>
                        <a:t>(</a:t>
                      </a:r>
                      <a:r>
                        <a:rPr sz="1100" b="1" spc="-5" dirty="0">
                          <a:latin typeface="Tahoma"/>
                          <a:cs typeface="Tahoma"/>
                        </a:rPr>
                        <a:t>SMKK</a:t>
                      </a:r>
                      <a:r>
                        <a:rPr sz="1100" dirty="0">
                          <a:latin typeface="Verdana"/>
                          <a:cs typeface="Verdana"/>
                        </a:rPr>
                        <a:t>),</a:t>
                      </a:r>
                      <a:r>
                        <a:rPr sz="1100" spc="190" dirty="0">
                          <a:latin typeface="Verdana"/>
                          <a:cs typeface="Verdana"/>
                        </a:rPr>
                        <a:t> </a:t>
                      </a:r>
                      <a:r>
                        <a:rPr sz="1100" dirty="0">
                          <a:latin typeface="Verdana"/>
                          <a:cs typeface="Verdana"/>
                        </a:rPr>
                        <a:t>yang</a:t>
                      </a:r>
                      <a:r>
                        <a:rPr sz="1100" spc="-105" dirty="0">
                          <a:latin typeface="Verdana"/>
                          <a:cs typeface="Verdana"/>
                        </a:rPr>
                        <a:t> </a:t>
                      </a:r>
                      <a:r>
                        <a:rPr sz="1100" spc="-5" dirty="0">
                          <a:latin typeface="Verdana"/>
                          <a:cs typeface="Verdana"/>
                        </a:rPr>
                        <a:t>me</a:t>
                      </a:r>
                      <a:r>
                        <a:rPr sz="1100" spc="5" dirty="0">
                          <a:latin typeface="Verdana"/>
                          <a:cs typeface="Verdana"/>
                        </a:rPr>
                        <a:t>nc</a:t>
                      </a:r>
                      <a:r>
                        <a:rPr sz="1100" dirty="0">
                          <a:latin typeface="Verdana"/>
                          <a:cs typeface="Verdana"/>
                        </a:rPr>
                        <a:t>ak</a:t>
                      </a:r>
                      <a:r>
                        <a:rPr sz="1100" spc="-5" dirty="0">
                          <a:latin typeface="Verdana"/>
                          <a:cs typeface="Verdana"/>
                        </a:rPr>
                        <a:t>u</a:t>
                      </a:r>
                      <a:r>
                        <a:rPr sz="1100" dirty="0">
                          <a:latin typeface="Verdana"/>
                          <a:cs typeface="Verdana"/>
                        </a:rPr>
                        <a:t>p</a:t>
                      </a:r>
                      <a:endParaRPr sz="1100">
                        <a:latin typeface="Verdana"/>
                        <a:cs typeface="Verdana"/>
                      </a:endParaRPr>
                    </a:p>
                    <a:p>
                      <a:pPr marL="344805" indent="-343535">
                        <a:lnSpc>
                          <a:spcPts val="1285"/>
                        </a:lnSpc>
                        <a:buAutoNum type="alphaLcPeriod"/>
                        <a:tabLst>
                          <a:tab pos="344805" algn="l"/>
                          <a:tab pos="345440" algn="l"/>
                        </a:tabLst>
                      </a:pPr>
                      <a:r>
                        <a:rPr sz="1100" spc="-5" dirty="0">
                          <a:latin typeface="Verdana"/>
                          <a:cs typeface="Verdana"/>
                        </a:rPr>
                        <a:t>r</a:t>
                      </a:r>
                      <a:r>
                        <a:rPr sz="1100" dirty="0">
                          <a:latin typeface="Verdana"/>
                          <a:cs typeface="Verdana"/>
                        </a:rPr>
                        <a:t>a</a:t>
                      </a:r>
                      <a:r>
                        <a:rPr sz="1100" spc="5" dirty="0">
                          <a:latin typeface="Verdana"/>
                          <a:cs typeface="Verdana"/>
                        </a:rPr>
                        <a:t>nc</a:t>
                      </a:r>
                      <a:r>
                        <a:rPr sz="1100" dirty="0">
                          <a:latin typeface="Verdana"/>
                          <a:cs typeface="Verdana"/>
                        </a:rPr>
                        <a:t>a</a:t>
                      </a:r>
                      <a:r>
                        <a:rPr sz="1100" spc="5" dirty="0">
                          <a:latin typeface="Verdana"/>
                          <a:cs typeface="Verdana"/>
                        </a:rPr>
                        <a:t>n</a:t>
                      </a:r>
                      <a:r>
                        <a:rPr sz="1100" spc="-5" dirty="0">
                          <a:latin typeface="Verdana"/>
                          <a:cs typeface="Verdana"/>
                        </a:rPr>
                        <a:t>g</a:t>
                      </a:r>
                      <a:r>
                        <a:rPr sz="1100" dirty="0">
                          <a:latin typeface="Verdana"/>
                          <a:cs typeface="Verdana"/>
                        </a:rPr>
                        <a:t>an</a:t>
                      </a:r>
                      <a:r>
                        <a:rPr sz="1100" spc="-95" dirty="0">
                          <a:latin typeface="Verdana"/>
                          <a:cs typeface="Verdana"/>
                        </a:rPr>
                        <a:t> </a:t>
                      </a:r>
                      <a:r>
                        <a:rPr sz="1100" dirty="0">
                          <a:latin typeface="Verdana"/>
                          <a:cs typeface="Verdana"/>
                        </a:rPr>
                        <a:t>k</a:t>
                      </a:r>
                      <a:r>
                        <a:rPr sz="1100" spc="-5" dirty="0">
                          <a:latin typeface="Verdana"/>
                          <a:cs typeface="Verdana"/>
                        </a:rPr>
                        <a:t>o</a:t>
                      </a:r>
                      <a:r>
                        <a:rPr sz="1100" spc="5" dirty="0">
                          <a:latin typeface="Verdana"/>
                          <a:cs typeface="Verdana"/>
                        </a:rPr>
                        <a:t>n</a:t>
                      </a:r>
                      <a:r>
                        <a:rPr sz="1100" spc="-5" dirty="0">
                          <a:latin typeface="Verdana"/>
                          <a:cs typeface="Verdana"/>
                        </a:rPr>
                        <a:t>se</a:t>
                      </a:r>
                      <a:r>
                        <a:rPr sz="1100" dirty="0">
                          <a:latin typeface="Verdana"/>
                          <a:cs typeface="Verdana"/>
                        </a:rPr>
                        <a:t>pt</a:t>
                      </a:r>
                      <a:r>
                        <a:rPr sz="1100" spc="-5" dirty="0">
                          <a:latin typeface="Verdana"/>
                          <a:cs typeface="Verdana"/>
                        </a:rPr>
                        <a:t>u</a:t>
                      </a:r>
                      <a:r>
                        <a:rPr sz="1100" dirty="0">
                          <a:latin typeface="Verdana"/>
                          <a:cs typeface="Verdana"/>
                        </a:rPr>
                        <a:t>al</a:t>
                      </a:r>
                      <a:r>
                        <a:rPr sz="1100" spc="-100" dirty="0">
                          <a:latin typeface="Verdana"/>
                          <a:cs typeface="Verdana"/>
                        </a:rPr>
                        <a:t> </a:t>
                      </a:r>
                      <a:r>
                        <a:rPr sz="1100" spc="-5" dirty="0">
                          <a:latin typeface="Verdana"/>
                          <a:cs typeface="Verdana"/>
                        </a:rPr>
                        <a:t>SM</a:t>
                      </a:r>
                      <a:r>
                        <a:rPr sz="1100" spc="5" dirty="0">
                          <a:latin typeface="Verdana"/>
                          <a:cs typeface="Verdana"/>
                        </a:rPr>
                        <a:t>KK</a:t>
                      </a:r>
                      <a:r>
                        <a:rPr sz="1100" dirty="0">
                          <a:latin typeface="Verdana"/>
                          <a:cs typeface="Verdana"/>
                        </a:rPr>
                        <a:t>;</a:t>
                      </a:r>
                      <a:endParaRPr sz="1100">
                        <a:latin typeface="Verdana"/>
                        <a:cs typeface="Verdana"/>
                      </a:endParaRPr>
                    </a:p>
                    <a:p>
                      <a:pPr marL="344805" indent="-343535">
                        <a:lnSpc>
                          <a:spcPts val="1295"/>
                        </a:lnSpc>
                        <a:buAutoNum type="alphaLcPeriod"/>
                        <a:tabLst>
                          <a:tab pos="344805" algn="l"/>
                          <a:tab pos="345440" algn="l"/>
                        </a:tabLst>
                      </a:pPr>
                      <a:r>
                        <a:rPr sz="1100" spc="-5" dirty="0">
                          <a:latin typeface="Verdana"/>
                          <a:cs typeface="Verdana"/>
                        </a:rPr>
                        <a:t>re</a:t>
                      </a:r>
                      <a:r>
                        <a:rPr sz="1100" spc="5" dirty="0">
                          <a:latin typeface="Verdana"/>
                          <a:cs typeface="Verdana"/>
                        </a:rPr>
                        <a:t>nc</a:t>
                      </a:r>
                      <a:r>
                        <a:rPr sz="1100" dirty="0">
                          <a:latin typeface="Verdana"/>
                          <a:cs typeface="Verdana"/>
                        </a:rPr>
                        <a:t>a</a:t>
                      </a:r>
                      <a:r>
                        <a:rPr sz="1100" spc="5" dirty="0">
                          <a:latin typeface="Verdana"/>
                          <a:cs typeface="Verdana"/>
                        </a:rPr>
                        <a:t>n</a:t>
                      </a:r>
                      <a:r>
                        <a:rPr sz="1100" dirty="0">
                          <a:latin typeface="Verdana"/>
                          <a:cs typeface="Verdana"/>
                        </a:rPr>
                        <a:t>a</a:t>
                      </a:r>
                      <a:r>
                        <a:rPr sz="1100" spc="-100" dirty="0">
                          <a:latin typeface="Verdana"/>
                          <a:cs typeface="Verdana"/>
                        </a:rPr>
                        <a:t> </a:t>
                      </a:r>
                      <a:r>
                        <a:rPr sz="1100" dirty="0">
                          <a:latin typeface="Verdana"/>
                          <a:cs typeface="Verdana"/>
                        </a:rPr>
                        <a:t>k</a:t>
                      </a:r>
                      <a:r>
                        <a:rPr sz="1100" spc="-5" dirty="0">
                          <a:latin typeface="Verdana"/>
                          <a:cs typeface="Verdana"/>
                        </a:rPr>
                        <a:t>ese</a:t>
                      </a:r>
                      <a:r>
                        <a:rPr sz="1100" dirty="0">
                          <a:latin typeface="Verdana"/>
                          <a:cs typeface="Verdana"/>
                        </a:rPr>
                        <a:t>la</a:t>
                      </a:r>
                      <a:r>
                        <a:rPr sz="1100" spc="-10" dirty="0">
                          <a:latin typeface="Verdana"/>
                          <a:cs typeface="Verdana"/>
                        </a:rPr>
                        <a:t>m</a:t>
                      </a:r>
                      <a:r>
                        <a:rPr sz="1100" dirty="0">
                          <a:latin typeface="Verdana"/>
                          <a:cs typeface="Verdana"/>
                        </a:rPr>
                        <a:t>atan</a:t>
                      </a:r>
                      <a:r>
                        <a:rPr sz="1100" spc="-95" dirty="0">
                          <a:latin typeface="Verdana"/>
                          <a:cs typeface="Verdana"/>
                        </a:rPr>
                        <a:t> </a:t>
                      </a:r>
                      <a:r>
                        <a:rPr sz="1100" dirty="0">
                          <a:latin typeface="Verdana"/>
                          <a:cs typeface="Verdana"/>
                        </a:rPr>
                        <a:t>k</a:t>
                      </a:r>
                      <a:r>
                        <a:rPr sz="1100" spc="-5" dirty="0">
                          <a:latin typeface="Verdana"/>
                          <a:cs typeface="Verdana"/>
                        </a:rPr>
                        <a:t>o</a:t>
                      </a:r>
                      <a:r>
                        <a:rPr sz="1100" spc="5" dirty="0">
                          <a:latin typeface="Verdana"/>
                          <a:cs typeface="Verdana"/>
                        </a:rPr>
                        <a:t>n</a:t>
                      </a:r>
                      <a:r>
                        <a:rPr sz="1100" dirty="0">
                          <a:latin typeface="Verdana"/>
                          <a:cs typeface="Verdana"/>
                        </a:rPr>
                        <a:t>t</a:t>
                      </a:r>
                      <a:r>
                        <a:rPr sz="1100" spc="-5" dirty="0">
                          <a:latin typeface="Verdana"/>
                          <a:cs typeface="Verdana"/>
                        </a:rPr>
                        <a:t>ru</a:t>
                      </a:r>
                      <a:r>
                        <a:rPr sz="1100" dirty="0">
                          <a:latin typeface="Verdana"/>
                          <a:cs typeface="Verdana"/>
                        </a:rPr>
                        <a:t>k</a:t>
                      </a:r>
                      <a:r>
                        <a:rPr sz="1100" spc="-5" dirty="0">
                          <a:latin typeface="Verdana"/>
                          <a:cs typeface="Verdana"/>
                        </a:rPr>
                        <a:t>s</a:t>
                      </a:r>
                      <a:r>
                        <a:rPr sz="1100" dirty="0">
                          <a:latin typeface="Verdana"/>
                          <a:cs typeface="Verdana"/>
                        </a:rPr>
                        <a:t>i</a:t>
                      </a:r>
                      <a:r>
                        <a:rPr sz="1100" spc="-100" dirty="0">
                          <a:latin typeface="Verdana"/>
                          <a:cs typeface="Verdana"/>
                        </a:rPr>
                        <a:t> </a:t>
                      </a:r>
                      <a:r>
                        <a:rPr sz="1100" dirty="0">
                          <a:latin typeface="Verdana"/>
                          <a:cs typeface="Verdana"/>
                        </a:rPr>
                        <a:t>(RKK);</a:t>
                      </a:r>
                      <a:endParaRPr sz="1100">
                        <a:latin typeface="Verdana"/>
                        <a:cs typeface="Verdana"/>
                      </a:endParaRPr>
                    </a:p>
                    <a:p>
                      <a:pPr marL="344805" indent="-343535">
                        <a:lnSpc>
                          <a:spcPts val="1310"/>
                        </a:lnSpc>
                        <a:buAutoNum type="alphaLcPeriod"/>
                        <a:tabLst>
                          <a:tab pos="344805" algn="l"/>
                          <a:tab pos="345440" algn="l"/>
                        </a:tabLst>
                      </a:pPr>
                      <a:r>
                        <a:rPr sz="1100" spc="-5" dirty="0">
                          <a:latin typeface="Verdana"/>
                          <a:cs typeface="Verdana"/>
                        </a:rPr>
                        <a:t>re</a:t>
                      </a:r>
                      <a:r>
                        <a:rPr sz="1100" spc="5" dirty="0">
                          <a:latin typeface="Verdana"/>
                          <a:cs typeface="Verdana"/>
                        </a:rPr>
                        <a:t>nc</a:t>
                      </a:r>
                      <a:r>
                        <a:rPr sz="1100" dirty="0">
                          <a:latin typeface="Verdana"/>
                          <a:cs typeface="Verdana"/>
                        </a:rPr>
                        <a:t>a</a:t>
                      </a:r>
                      <a:r>
                        <a:rPr sz="1100" spc="5" dirty="0">
                          <a:latin typeface="Verdana"/>
                          <a:cs typeface="Verdana"/>
                        </a:rPr>
                        <a:t>n</a:t>
                      </a:r>
                      <a:r>
                        <a:rPr sz="1100" dirty="0">
                          <a:latin typeface="Verdana"/>
                          <a:cs typeface="Verdana"/>
                        </a:rPr>
                        <a:t>a</a:t>
                      </a:r>
                      <a:r>
                        <a:rPr sz="1100" spc="-100" dirty="0">
                          <a:latin typeface="Verdana"/>
                          <a:cs typeface="Verdana"/>
                        </a:rPr>
                        <a:t> </a:t>
                      </a:r>
                      <a:r>
                        <a:rPr sz="1100" spc="-5" dirty="0">
                          <a:latin typeface="Verdana"/>
                          <a:cs typeface="Verdana"/>
                        </a:rPr>
                        <a:t>mu</a:t>
                      </a:r>
                      <a:r>
                        <a:rPr sz="1100" dirty="0">
                          <a:latin typeface="Verdana"/>
                          <a:cs typeface="Verdana"/>
                        </a:rPr>
                        <a:t>tu</a:t>
                      </a:r>
                      <a:r>
                        <a:rPr sz="1100" spc="-105" dirty="0">
                          <a:latin typeface="Verdana"/>
                          <a:cs typeface="Verdana"/>
                        </a:rPr>
                        <a:t> </a:t>
                      </a:r>
                      <a:r>
                        <a:rPr sz="1100" dirty="0">
                          <a:latin typeface="Verdana"/>
                          <a:cs typeface="Verdana"/>
                        </a:rPr>
                        <a:t>p</a:t>
                      </a:r>
                      <a:r>
                        <a:rPr sz="1100" spc="-5" dirty="0">
                          <a:latin typeface="Verdana"/>
                          <a:cs typeface="Verdana"/>
                        </a:rPr>
                        <a:t>e</a:t>
                      </a:r>
                      <a:r>
                        <a:rPr sz="1100" dirty="0">
                          <a:latin typeface="Verdana"/>
                          <a:cs typeface="Verdana"/>
                        </a:rPr>
                        <a:t>k</a:t>
                      </a:r>
                      <a:r>
                        <a:rPr sz="1100" spc="-5" dirty="0">
                          <a:latin typeface="Verdana"/>
                          <a:cs typeface="Verdana"/>
                        </a:rPr>
                        <a:t>erj</a:t>
                      </a:r>
                      <a:r>
                        <a:rPr sz="1100" dirty="0">
                          <a:latin typeface="Verdana"/>
                          <a:cs typeface="Verdana"/>
                        </a:rPr>
                        <a:t>aan</a:t>
                      </a:r>
                      <a:r>
                        <a:rPr sz="1100" spc="-95" dirty="0">
                          <a:latin typeface="Verdana"/>
                          <a:cs typeface="Verdana"/>
                        </a:rPr>
                        <a:t> </a:t>
                      </a:r>
                      <a:r>
                        <a:rPr sz="1100" dirty="0">
                          <a:latin typeface="Verdana"/>
                          <a:cs typeface="Verdana"/>
                        </a:rPr>
                        <a:t>k</a:t>
                      </a:r>
                      <a:r>
                        <a:rPr sz="1100" spc="-5" dirty="0">
                          <a:latin typeface="Verdana"/>
                          <a:cs typeface="Verdana"/>
                        </a:rPr>
                        <a:t>o</a:t>
                      </a:r>
                      <a:r>
                        <a:rPr sz="1100" spc="5" dirty="0">
                          <a:latin typeface="Verdana"/>
                          <a:cs typeface="Verdana"/>
                        </a:rPr>
                        <a:t>n</a:t>
                      </a:r>
                      <a:r>
                        <a:rPr sz="1100" spc="-5" dirty="0">
                          <a:latin typeface="Verdana"/>
                          <a:cs typeface="Verdana"/>
                        </a:rPr>
                        <a:t>s</a:t>
                      </a:r>
                      <a:r>
                        <a:rPr sz="1100" dirty="0">
                          <a:latin typeface="Verdana"/>
                          <a:cs typeface="Verdana"/>
                        </a:rPr>
                        <a:t>t</a:t>
                      </a:r>
                      <a:r>
                        <a:rPr sz="1100" spc="-5" dirty="0">
                          <a:latin typeface="Verdana"/>
                          <a:cs typeface="Verdana"/>
                        </a:rPr>
                        <a:t>ru</a:t>
                      </a:r>
                      <a:r>
                        <a:rPr sz="1100" dirty="0">
                          <a:latin typeface="Verdana"/>
                          <a:cs typeface="Verdana"/>
                        </a:rPr>
                        <a:t>k</a:t>
                      </a:r>
                      <a:r>
                        <a:rPr sz="1100" spc="-5" dirty="0">
                          <a:latin typeface="Verdana"/>
                          <a:cs typeface="Verdana"/>
                        </a:rPr>
                        <a:t>s</a:t>
                      </a:r>
                      <a:r>
                        <a:rPr sz="1100" dirty="0">
                          <a:latin typeface="Verdana"/>
                          <a:cs typeface="Verdana"/>
                        </a:rPr>
                        <a:t>i</a:t>
                      </a:r>
                      <a:r>
                        <a:rPr sz="1100" spc="-95" dirty="0">
                          <a:latin typeface="Verdana"/>
                          <a:cs typeface="Verdana"/>
                        </a:rPr>
                        <a:t> </a:t>
                      </a:r>
                      <a:r>
                        <a:rPr sz="1100" dirty="0">
                          <a:latin typeface="Verdana"/>
                          <a:cs typeface="Verdana"/>
                        </a:rPr>
                        <a:t>(R</a:t>
                      </a:r>
                      <a:r>
                        <a:rPr sz="1100" spc="-5" dirty="0">
                          <a:latin typeface="Verdana"/>
                          <a:cs typeface="Verdana"/>
                        </a:rPr>
                        <a:t>MP</a:t>
                      </a:r>
                      <a:r>
                        <a:rPr sz="1100" dirty="0">
                          <a:latin typeface="Verdana"/>
                          <a:cs typeface="Verdana"/>
                        </a:rPr>
                        <a:t>K);</a:t>
                      </a:r>
                      <a:endParaRPr sz="1100">
                        <a:latin typeface="Verdana"/>
                        <a:cs typeface="Verdana"/>
                      </a:endParaRPr>
                    </a:p>
                    <a:p>
                      <a:pPr marL="344805" indent="-343535">
                        <a:lnSpc>
                          <a:spcPct val="100000"/>
                        </a:lnSpc>
                        <a:buAutoNum type="alphaLcPeriod"/>
                        <a:tabLst>
                          <a:tab pos="344805" algn="l"/>
                          <a:tab pos="345440" algn="l"/>
                        </a:tabLst>
                      </a:pPr>
                      <a:r>
                        <a:rPr sz="1100" dirty="0">
                          <a:latin typeface="Verdana"/>
                          <a:cs typeface="Verdana"/>
                        </a:rPr>
                        <a:t>p</a:t>
                      </a:r>
                      <a:r>
                        <a:rPr sz="1100" spc="-5" dirty="0">
                          <a:latin typeface="Verdana"/>
                          <a:cs typeface="Verdana"/>
                        </a:rPr>
                        <a:t>rogr</a:t>
                      </a:r>
                      <a:r>
                        <a:rPr sz="1100" dirty="0">
                          <a:latin typeface="Verdana"/>
                          <a:cs typeface="Verdana"/>
                        </a:rPr>
                        <a:t>am</a:t>
                      </a:r>
                      <a:r>
                        <a:rPr sz="1100" spc="-105" dirty="0">
                          <a:latin typeface="Verdana"/>
                          <a:cs typeface="Verdana"/>
                        </a:rPr>
                        <a:t> </a:t>
                      </a:r>
                      <a:r>
                        <a:rPr sz="1100" spc="-5" dirty="0">
                          <a:latin typeface="Verdana"/>
                          <a:cs typeface="Verdana"/>
                        </a:rPr>
                        <a:t>mu</a:t>
                      </a:r>
                      <a:r>
                        <a:rPr sz="1100" dirty="0">
                          <a:latin typeface="Verdana"/>
                          <a:cs typeface="Verdana"/>
                        </a:rPr>
                        <a:t>t</a:t>
                      </a:r>
                      <a:r>
                        <a:rPr sz="1100" spc="-5" dirty="0">
                          <a:latin typeface="Verdana"/>
                          <a:cs typeface="Verdana"/>
                        </a:rPr>
                        <a:t>u</a:t>
                      </a:r>
                      <a:r>
                        <a:rPr sz="1100" dirty="0">
                          <a:latin typeface="Verdana"/>
                          <a:cs typeface="Verdana"/>
                        </a:rPr>
                        <a:t>;</a:t>
                      </a:r>
                      <a:endParaRPr sz="1100">
                        <a:latin typeface="Verdana"/>
                        <a:cs typeface="Verdana"/>
                      </a:endParaRPr>
                    </a:p>
                    <a:p>
                      <a:pPr marL="344805" indent="-343535">
                        <a:lnSpc>
                          <a:spcPts val="1310"/>
                        </a:lnSpc>
                        <a:spcBef>
                          <a:spcPts val="70"/>
                        </a:spcBef>
                        <a:buAutoNum type="alphaLcPeriod"/>
                        <a:tabLst>
                          <a:tab pos="344805" algn="l"/>
                          <a:tab pos="345440" algn="l"/>
                        </a:tabLst>
                      </a:pPr>
                      <a:r>
                        <a:rPr sz="1100" spc="15" dirty="0">
                          <a:latin typeface="Verdana"/>
                          <a:cs typeface="Verdana"/>
                        </a:rPr>
                        <a:t>rencana</a:t>
                      </a:r>
                      <a:r>
                        <a:rPr sz="1100" spc="-100" dirty="0">
                          <a:latin typeface="Verdana"/>
                          <a:cs typeface="Verdana"/>
                        </a:rPr>
                        <a:t> </a:t>
                      </a:r>
                      <a:r>
                        <a:rPr sz="1100" spc="-25" dirty="0">
                          <a:latin typeface="Verdana"/>
                          <a:cs typeface="Verdana"/>
                        </a:rPr>
                        <a:t>kerja</a:t>
                      </a:r>
                      <a:r>
                        <a:rPr sz="1100" spc="-95" dirty="0">
                          <a:latin typeface="Verdana"/>
                          <a:cs typeface="Verdana"/>
                        </a:rPr>
                        <a:t> </a:t>
                      </a:r>
                      <a:r>
                        <a:rPr sz="1100" spc="15" dirty="0">
                          <a:latin typeface="Verdana"/>
                          <a:cs typeface="Verdana"/>
                        </a:rPr>
                        <a:t>pengelolaan</a:t>
                      </a:r>
                      <a:r>
                        <a:rPr sz="1100" spc="-90" dirty="0">
                          <a:latin typeface="Verdana"/>
                          <a:cs typeface="Verdana"/>
                        </a:rPr>
                        <a:t> </a:t>
                      </a:r>
                      <a:r>
                        <a:rPr sz="1100" spc="30" dirty="0">
                          <a:latin typeface="Verdana"/>
                          <a:cs typeface="Verdana"/>
                        </a:rPr>
                        <a:t>dan</a:t>
                      </a:r>
                      <a:r>
                        <a:rPr sz="1100" spc="-90" dirty="0">
                          <a:latin typeface="Verdana"/>
                          <a:cs typeface="Verdana"/>
                        </a:rPr>
                        <a:t> </a:t>
                      </a:r>
                      <a:r>
                        <a:rPr sz="1100" spc="25" dirty="0">
                          <a:latin typeface="Verdana"/>
                          <a:cs typeface="Verdana"/>
                        </a:rPr>
                        <a:t>pemantauan</a:t>
                      </a:r>
                      <a:r>
                        <a:rPr sz="1100" spc="-95" dirty="0">
                          <a:latin typeface="Verdana"/>
                          <a:cs typeface="Verdana"/>
                        </a:rPr>
                        <a:t> </a:t>
                      </a:r>
                      <a:r>
                        <a:rPr sz="1100" spc="30" dirty="0">
                          <a:latin typeface="Verdana"/>
                          <a:cs typeface="Verdana"/>
                        </a:rPr>
                        <a:t>lingkungan</a:t>
                      </a:r>
                      <a:r>
                        <a:rPr sz="1100" spc="-90" dirty="0">
                          <a:latin typeface="Verdana"/>
                          <a:cs typeface="Verdana"/>
                        </a:rPr>
                        <a:t> </a:t>
                      </a:r>
                      <a:r>
                        <a:rPr sz="1100" spc="5" dirty="0">
                          <a:latin typeface="Verdana"/>
                          <a:cs typeface="Verdana"/>
                        </a:rPr>
                        <a:t>(RKPPL)</a:t>
                      </a:r>
                      <a:endParaRPr sz="1100">
                        <a:latin typeface="Verdana"/>
                        <a:cs typeface="Verdana"/>
                      </a:endParaRPr>
                    </a:p>
                    <a:p>
                      <a:pPr marL="344805" indent="-343535">
                        <a:lnSpc>
                          <a:spcPts val="1310"/>
                        </a:lnSpc>
                        <a:buAutoNum type="alphaLcPeriod"/>
                        <a:tabLst>
                          <a:tab pos="344805" algn="l"/>
                          <a:tab pos="345440" algn="l"/>
                        </a:tabLst>
                      </a:pPr>
                      <a:r>
                        <a:rPr sz="1100" spc="-5" dirty="0">
                          <a:latin typeface="Verdana"/>
                          <a:cs typeface="Verdana"/>
                        </a:rPr>
                        <a:t>re</a:t>
                      </a:r>
                      <a:r>
                        <a:rPr sz="1100" spc="5" dirty="0">
                          <a:latin typeface="Verdana"/>
                          <a:cs typeface="Verdana"/>
                        </a:rPr>
                        <a:t>nc</a:t>
                      </a:r>
                      <a:r>
                        <a:rPr sz="1100" dirty="0">
                          <a:latin typeface="Verdana"/>
                          <a:cs typeface="Verdana"/>
                        </a:rPr>
                        <a:t>a</a:t>
                      </a:r>
                      <a:r>
                        <a:rPr sz="1100" spc="5" dirty="0">
                          <a:latin typeface="Verdana"/>
                          <a:cs typeface="Verdana"/>
                        </a:rPr>
                        <a:t>n</a:t>
                      </a:r>
                      <a:r>
                        <a:rPr sz="1100" dirty="0">
                          <a:latin typeface="Verdana"/>
                          <a:cs typeface="Verdana"/>
                        </a:rPr>
                        <a:t>a</a:t>
                      </a:r>
                      <a:r>
                        <a:rPr sz="1100" spc="-100" dirty="0">
                          <a:latin typeface="Verdana"/>
                          <a:cs typeface="Verdana"/>
                        </a:rPr>
                        <a:t> </a:t>
                      </a:r>
                      <a:r>
                        <a:rPr sz="1100" spc="-5" dirty="0">
                          <a:latin typeface="Verdana"/>
                          <a:cs typeface="Verdana"/>
                        </a:rPr>
                        <a:t>m</a:t>
                      </a:r>
                      <a:r>
                        <a:rPr sz="1100" dirty="0">
                          <a:latin typeface="Verdana"/>
                          <a:cs typeface="Verdana"/>
                        </a:rPr>
                        <a:t>a</a:t>
                      </a:r>
                      <a:r>
                        <a:rPr sz="1100" spc="5" dirty="0">
                          <a:latin typeface="Verdana"/>
                          <a:cs typeface="Verdana"/>
                        </a:rPr>
                        <a:t>n</a:t>
                      </a:r>
                      <a:r>
                        <a:rPr sz="1100" dirty="0">
                          <a:latin typeface="Verdana"/>
                          <a:cs typeface="Verdana"/>
                        </a:rPr>
                        <a:t>a</a:t>
                      </a:r>
                      <a:r>
                        <a:rPr sz="1100" spc="-5" dirty="0">
                          <a:latin typeface="Verdana"/>
                          <a:cs typeface="Verdana"/>
                        </a:rPr>
                        <a:t>jeme</a:t>
                      </a:r>
                      <a:r>
                        <a:rPr sz="1100" dirty="0">
                          <a:latin typeface="Verdana"/>
                          <a:cs typeface="Verdana"/>
                        </a:rPr>
                        <a:t>n</a:t>
                      </a:r>
                      <a:r>
                        <a:rPr sz="1100" spc="-95" dirty="0">
                          <a:latin typeface="Verdana"/>
                          <a:cs typeface="Verdana"/>
                        </a:rPr>
                        <a:t> </a:t>
                      </a:r>
                      <a:r>
                        <a:rPr sz="1100" dirty="0">
                          <a:latin typeface="Verdana"/>
                          <a:cs typeface="Verdana"/>
                        </a:rPr>
                        <a:t>lalu</a:t>
                      </a:r>
                      <a:r>
                        <a:rPr sz="1100" spc="-105" dirty="0">
                          <a:latin typeface="Verdana"/>
                          <a:cs typeface="Verdana"/>
                        </a:rPr>
                        <a:t> </a:t>
                      </a:r>
                      <a:r>
                        <a:rPr sz="1100" dirty="0">
                          <a:latin typeface="Verdana"/>
                          <a:cs typeface="Verdana"/>
                        </a:rPr>
                        <a:t>li</a:t>
                      </a:r>
                      <a:r>
                        <a:rPr sz="1100" spc="5" dirty="0">
                          <a:latin typeface="Verdana"/>
                          <a:cs typeface="Verdana"/>
                        </a:rPr>
                        <a:t>n</a:t>
                      </a:r>
                      <a:r>
                        <a:rPr sz="1100" dirty="0">
                          <a:latin typeface="Verdana"/>
                          <a:cs typeface="Verdana"/>
                        </a:rPr>
                        <a:t>tas</a:t>
                      </a:r>
                      <a:r>
                        <a:rPr sz="1100" spc="-100" dirty="0">
                          <a:latin typeface="Verdana"/>
                          <a:cs typeface="Verdana"/>
                        </a:rPr>
                        <a:t> </a:t>
                      </a:r>
                      <a:r>
                        <a:rPr sz="1100" dirty="0">
                          <a:latin typeface="Verdana"/>
                          <a:cs typeface="Verdana"/>
                        </a:rPr>
                        <a:t>p</a:t>
                      </a:r>
                      <a:r>
                        <a:rPr sz="1100" spc="-5" dirty="0">
                          <a:latin typeface="Verdana"/>
                          <a:cs typeface="Verdana"/>
                        </a:rPr>
                        <a:t>e</a:t>
                      </a:r>
                      <a:r>
                        <a:rPr sz="1100" dirty="0">
                          <a:latin typeface="Verdana"/>
                          <a:cs typeface="Verdana"/>
                        </a:rPr>
                        <a:t>k</a:t>
                      </a:r>
                      <a:r>
                        <a:rPr sz="1100" spc="-5" dirty="0">
                          <a:latin typeface="Verdana"/>
                          <a:cs typeface="Verdana"/>
                        </a:rPr>
                        <a:t>erj</a:t>
                      </a:r>
                      <a:r>
                        <a:rPr sz="1100" dirty="0">
                          <a:latin typeface="Verdana"/>
                          <a:cs typeface="Verdana"/>
                        </a:rPr>
                        <a:t>aan</a:t>
                      </a:r>
                      <a:r>
                        <a:rPr sz="1100" spc="-95" dirty="0">
                          <a:latin typeface="Verdana"/>
                          <a:cs typeface="Verdana"/>
                        </a:rPr>
                        <a:t> </a:t>
                      </a:r>
                      <a:r>
                        <a:rPr sz="1100" dirty="0">
                          <a:latin typeface="Verdana"/>
                          <a:cs typeface="Verdana"/>
                        </a:rPr>
                        <a:t>(R</a:t>
                      </a:r>
                      <a:r>
                        <a:rPr sz="1100" spc="-5" dirty="0">
                          <a:latin typeface="Verdana"/>
                          <a:cs typeface="Verdana"/>
                        </a:rPr>
                        <a:t>M</a:t>
                      </a:r>
                      <a:r>
                        <a:rPr sz="1100" dirty="0">
                          <a:latin typeface="Verdana"/>
                          <a:cs typeface="Verdana"/>
                        </a:rPr>
                        <a:t>LL</a:t>
                      </a:r>
                      <a:r>
                        <a:rPr sz="1100" spc="-5" dirty="0">
                          <a:latin typeface="Verdana"/>
                          <a:cs typeface="Verdana"/>
                        </a:rPr>
                        <a:t>P</a:t>
                      </a:r>
                      <a:r>
                        <a:rPr sz="1100" dirty="0">
                          <a:latin typeface="Verdana"/>
                          <a:cs typeface="Verdana"/>
                        </a:rPr>
                        <a:t>).</a:t>
                      </a:r>
                      <a:endParaRPr sz="1100">
                        <a:latin typeface="Verdana"/>
                        <a:cs typeface="Verdana"/>
                      </a:endParaRPr>
                    </a:p>
                    <a:p>
                      <a:pPr>
                        <a:lnSpc>
                          <a:spcPct val="100000"/>
                        </a:lnSpc>
                        <a:spcBef>
                          <a:spcPts val="15"/>
                        </a:spcBef>
                      </a:pPr>
                      <a:endParaRPr sz="1200">
                        <a:latin typeface="Times New Roman"/>
                        <a:cs typeface="Times New Roman"/>
                      </a:endParaRPr>
                    </a:p>
                    <a:p>
                      <a:pPr marL="1905">
                        <a:lnSpc>
                          <a:spcPts val="1310"/>
                        </a:lnSpc>
                      </a:pPr>
                      <a:r>
                        <a:rPr sz="1100" spc="-125" dirty="0">
                          <a:latin typeface="Verdana"/>
                          <a:cs typeface="Verdana"/>
                        </a:rPr>
                        <a:t>3.</a:t>
                      </a:r>
                      <a:r>
                        <a:rPr sz="1100" spc="-90" dirty="0">
                          <a:latin typeface="Verdana"/>
                          <a:cs typeface="Verdana"/>
                        </a:rPr>
                        <a:t> </a:t>
                      </a:r>
                      <a:r>
                        <a:rPr sz="1100" b="1" spc="55" dirty="0">
                          <a:latin typeface="Tahoma"/>
                          <a:cs typeface="Tahoma"/>
                        </a:rPr>
                        <a:t>Dokumen</a:t>
                      </a:r>
                      <a:r>
                        <a:rPr sz="1100" b="1" dirty="0">
                          <a:latin typeface="Tahoma"/>
                          <a:cs typeface="Tahoma"/>
                        </a:rPr>
                        <a:t> </a:t>
                      </a:r>
                      <a:r>
                        <a:rPr sz="1100" b="1" spc="-10" dirty="0">
                          <a:latin typeface="Tahoma"/>
                          <a:cs typeface="Tahoma"/>
                        </a:rPr>
                        <a:t>(bukti)</a:t>
                      </a:r>
                      <a:r>
                        <a:rPr sz="1100" b="1" spc="5" dirty="0">
                          <a:latin typeface="Tahoma"/>
                          <a:cs typeface="Tahoma"/>
                        </a:rPr>
                        <a:t> </a:t>
                      </a:r>
                      <a:r>
                        <a:rPr sz="1100" b="1" spc="15" dirty="0">
                          <a:latin typeface="Tahoma"/>
                          <a:cs typeface="Tahoma"/>
                        </a:rPr>
                        <a:t>antisipasi</a:t>
                      </a:r>
                      <a:r>
                        <a:rPr sz="1100" b="1" spc="-10" dirty="0">
                          <a:latin typeface="Tahoma"/>
                          <a:cs typeface="Tahoma"/>
                        </a:rPr>
                        <a:t> </a:t>
                      </a:r>
                      <a:r>
                        <a:rPr sz="1100" b="1" spc="35" dirty="0">
                          <a:latin typeface="Tahoma"/>
                          <a:cs typeface="Tahoma"/>
                        </a:rPr>
                        <a:t>kecelakaan</a:t>
                      </a:r>
                      <a:r>
                        <a:rPr sz="1100" b="1" spc="5" dirty="0">
                          <a:latin typeface="Tahoma"/>
                          <a:cs typeface="Tahoma"/>
                        </a:rPr>
                        <a:t> </a:t>
                      </a:r>
                      <a:r>
                        <a:rPr sz="1100" spc="-15" dirty="0">
                          <a:latin typeface="Verdana"/>
                          <a:cs typeface="Verdana"/>
                        </a:rPr>
                        <a:t>konstruksi,</a:t>
                      </a:r>
                      <a:r>
                        <a:rPr sz="1100" spc="-90" dirty="0">
                          <a:latin typeface="Verdana"/>
                          <a:cs typeface="Verdana"/>
                        </a:rPr>
                        <a:t> </a:t>
                      </a:r>
                      <a:r>
                        <a:rPr sz="1100" spc="10" dirty="0">
                          <a:latin typeface="Verdana"/>
                          <a:cs typeface="Verdana"/>
                        </a:rPr>
                        <a:t>yang</a:t>
                      </a:r>
                      <a:r>
                        <a:rPr sz="1100" spc="-95" dirty="0">
                          <a:latin typeface="Verdana"/>
                          <a:cs typeface="Verdana"/>
                        </a:rPr>
                        <a:t> </a:t>
                      </a:r>
                      <a:r>
                        <a:rPr sz="1100" dirty="0">
                          <a:latin typeface="Verdana"/>
                          <a:cs typeface="Verdana"/>
                        </a:rPr>
                        <a:t>mencakup:</a:t>
                      </a:r>
                      <a:endParaRPr sz="1100">
                        <a:latin typeface="Verdana"/>
                        <a:cs typeface="Verdana"/>
                      </a:endParaRPr>
                    </a:p>
                    <a:p>
                      <a:pPr marL="344805" marR="47625" indent="-342900">
                        <a:lnSpc>
                          <a:spcPts val="1300"/>
                        </a:lnSpc>
                        <a:spcBef>
                          <a:spcPts val="45"/>
                        </a:spcBef>
                        <a:buAutoNum type="alphaLcPeriod"/>
                        <a:tabLst>
                          <a:tab pos="344805" algn="l"/>
                          <a:tab pos="345440" algn="l"/>
                        </a:tabLst>
                      </a:pPr>
                      <a:r>
                        <a:rPr sz="1100" spc="35" dirty="0">
                          <a:latin typeface="Verdana"/>
                          <a:cs typeface="Verdana"/>
                        </a:rPr>
                        <a:t>dokumen</a:t>
                      </a:r>
                      <a:r>
                        <a:rPr sz="1100" spc="-90" dirty="0">
                          <a:latin typeface="Verdana"/>
                          <a:cs typeface="Verdana"/>
                        </a:rPr>
                        <a:t> </a:t>
                      </a:r>
                      <a:r>
                        <a:rPr sz="1100" spc="15" dirty="0">
                          <a:latin typeface="Verdana"/>
                          <a:cs typeface="Verdana"/>
                        </a:rPr>
                        <a:t>rencana</a:t>
                      </a:r>
                      <a:r>
                        <a:rPr sz="1100" spc="-95" dirty="0">
                          <a:latin typeface="Verdana"/>
                          <a:cs typeface="Verdana"/>
                        </a:rPr>
                        <a:t> </a:t>
                      </a:r>
                      <a:r>
                        <a:rPr sz="1100" spc="20" dirty="0">
                          <a:latin typeface="Verdana"/>
                          <a:cs typeface="Verdana"/>
                        </a:rPr>
                        <a:t>program</a:t>
                      </a:r>
                      <a:r>
                        <a:rPr sz="1100" spc="-95" dirty="0">
                          <a:latin typeface="Verdana"/>
                          <a:cs typeface="Verdana"/>
                        </a:rPr>
                        <a:t> </a:t>
                      </a:r>
                      <a:r>
                        <a:rPr sz="1100" spc="-20" dirty="0">
                          <a:latin typeface="Verdana"/>
                          <a:cs typeface="Verdana"/>
                        </a:rPr>
                        <a:t>sosialisasi</a:t>
                      </a:r>
                      <a:r>
                        <a:rPr sz="1100" spc="-90" dirty="0">
                          <a:latin typeface="Verdana"/>
                          <a:cs typeface="Verdana"/>
                        </a:rPr>
                        <a:t> </a:t>
                      </a:r>
                      <a:r>
                        <a:rPr sz="1100" dirty="0">
                          <a:latin typeface="Verdana"/>
                          <a:cs typeface="Verdana"/>
                        </a:rPr>
                        <a:t>sistem</a:t>
                      </a:r>
                      <a:r>
                        <a:rPr sz="1100" spc="-95" dirty="0">
                          <a:latin typeface="Verdana"/>
                          <a:cs typeface="Verdana"/>
                        </a:rPr>
                        <a:t> </a:t>
                      </a:r>
                      <a:r>
                        <a:rPr sz="1100" spc="20" dirty="0">
                          <a:latin typeface="Verdana"/>
                          <a:cs typeface="Verdana"/>
                        </a:rPr>
                        <a:t>manajemen</a:t>
                      </a:r>
                      <a:r>
                        <a:rPr sz="1100" spc="-90" dirty="0">
                          <a:latin typeface="Verdana"/>
                          <a:cs typeface="Verdana"/>
                        </a:rPr>
                        <a:t> </a:t>
                      </a:r>
                      <a:r>
                        <a:rPr sz="1100" spc="5" dirty="0">
                          <a:latin typeface="Verdana"/>
                          <a:cs typeface="Verdana"/>
                        </a:rPr>
                        <a:t>keselamatan </a:t>
                      </a:r>
                      <a:r>
                        <a:rPr sz="1100" spc="-370" dirty="0">
                          <a:latin typeface="Verdana"/>
                          <a:cs typeface="Verdana"/>
                        </a:rPr>
                        <a:t> </a:t>
                      </a:r>
                      <a:r>
                        <a:rPr sz="1100" dirty="0">
                          <a:latin typeface="Verdana"/>
                          <a:cs typeface="Verdana"/>
                        </a:rPr>
                        <a:t>k</a:t>
                      </a:r>
                      <a:r>
                        <a:rPr sz="1100" spc="-5" dirty="0">
                          <a:latin typeface="Verdana"/>
                          <a:cs typeface="Verdana"/>
                        </a:rPr>
                        <a:t>o</a:t>
                      </a:r>
                      <a:r>
                        <a:rPr sz="1100" spc="5" dirty="0">
                          <a:latin typeface="Verdana"/>
                          <a:cs typeface="Verdana"/>
                        </a:rPr>
                        <a:t>n</a:t>
                      </a:r>
                      <a:r>
                        <a:rPr sz="1100" spc="-5" dirty="0">
                          <a:latin typeface="Verdana"/>
                          <a:cs typeface="Verdana"/>
                        </a:rPr>
                        <a:t>s</a:t>
                      </a:r>
                      <a:r>
                        <a:rPr sz="1100" dirty="0">
                          <a:latin typeface="Verdana"/>
                          <a:cs typeface="Verdana"/>
                        </a:rPr>
                        <a:t>t</a:t>
                      </a:r>
                      <a:r>
                        <a:rPr sz="1100" spc="-5" dirty="0">
                          <a:latin typeface="Verdana"/>
                          <a:cs typeface="Verdana"/>
                        </a:rPr>
                        <a:t>ru</a:t>
                      </a:r>
                      <a:r>
                        <a:rPr sz="1100" dirty="0">
                          <a:latin typeface="Verdana"/>
                          <a:cs typeface="Verdana"/>
                        </a:rPr>
                        <a:t>k</a:t>
                      </a:r>
                      <a:r>
                        <a:rPr sz="1100" spc="-5" dirty="0">
                          <a:latin typeface="Verdana"/>
                          <a:cs typeface="Verdana"/>
                        </a:rPr>
                        <a:t>s</a:t>
                      </a:r>
                      <a:r>
                        <a:rPr sz="1100" dirty="0">
                          <a:latin typeface="Verdana"/>
                          <a:cs typeface="Verdana"/>
                        </a:rPr>
                        <a:t>i</a:t>
                      </a:r>
                      <a:r>
                        <a:rPr sz="1100" spc="-95" dirty="0">
                          <a:latin typeface="Verdana"/>
                          <a:cs typeface="Verdana"/>
                        </a:rPr>
                        <a:t> </a:t>
                      </a:r>
                      <a:r>
                        <a:rPr sz="1100" dirty="0">
                          <a:latin typeface="Verdana"/>
                          <a:cs typeface="Verdana"/>
                        </a:rPr>
                        <a:t>(</a:t>
                      </a:r>
                      <a:r>
                        <a:rPr sz="1100" spc="-5" dirty="0">
                          <a:latin typeface="Verdana"/>
                          <a:cs typeface="Verdana"/>
                        </a:rPr>
                        <a:t>SM</a:t>
                      </a:r>
                      <a:r>
                        <a:rPr sz="1100" dirty="0">
                          <a:latin typeface="Verdana"/>
                          <a:cs typeface="Verdana"/>
                        </a:rPr>
                        <a:t>KK)</a:t>
                      </a:r>
                      <a:r>
                        <a:rPr sz="1100" spc="-100" dirty="0">
                          <a:latin typeface="Verdana"/>
                          <a:cs typeface="Verdana"/>
                        </a:rPr>
                        <a:t> </a:t>
                      </a:r>
                      <a:r>
                        <a:rPr sz="1100" dirty="0">
                          <a:latin typeface="Verdana"/>
                          <a:cs typeface="Verdana"/>
                        </a:rPr>
                        <a:t>di</a:t>
                      </a:r>
                      <a:r>
                        <a:rPr sz="1100" spc="-95" dirty="0">
                          <a:latin typeface="Verdana"/>
                          <a:cs typeface="Verdana"/>
                        </a:rPr>
                        <a:t> </a:t>
                      </a:r>
                      <a:r>
                        <a:rPr sz="1100" dirty="0">
                          <a:latin typeface="Verdana"/>
                          <a:cs typeface="Verdana"/>
                        </a:rPr>
                        <a:t>p</a:t>
                      </a:r>
                      <a:r>
                        <a:rPr sz="1100" spc="-5" dirty="0">
                          <a:latin typeface="Verdana"/>
                          <a:cs typeface="Verdana"/>
                        </a:rPr>
                        <a:t>ro</a:t>
                      </a:r>
                      <a:r>
                        <a:rPr sz="1100" dirty="0">
                          <a:latin typeface="Verdana"/>
                          <a:cs typeface="Verdana"/>
                        </a:rPr>
                        <a:t>y</a:t>
                      </a:r>
                      <a:r>
                        <a:rPr sz="1100" spc="-5" dirty="0">
                          <a:latin typeface="Verdana"/>
                          <a:cs typeface="Verdana"/>
                        </a:rPr>
                        <a:t>e</a:t>
                      </a:r>
                      <a:r>
                        <a:rPr sz="1100" dirty="0">
                          <a:latin typeface="Verdana"/>
                          <a:cs typeface="Verdana"/>
                        </a:rPr>
                        <a:t>k</a:t>
                      </a:r>
                      <a:r>
                        <a:rPr sz="1100" spc="-100" dirty="0">
                          <a:latin typeface="Verdana"/>
                          <a:cs typeface="Verdana"/>
                        </a:rPr>
                        <a:t> </a:t>
                      </a:r>
                      <a:r>
                        <a:rPr sz="1100" dirty="0">
                          <a:latin typeface="Verdana"/>
                          <a:cs typeface="Verdana"/>
                        </a:rPr>
                        <a:t>k</a:t>
                      </a:r>
                      <a:r>
                        <a:rPr sz="1100" spc="-5" dirty="0">
                          <a:latin typeface="Verdana"/>
                          <a:cs typeface="Verdana"/>
                        </a:rPr>
                        <a:t>o</a:t>
                      </a:r>
                      <a:r>
                        <a:rPr sz="1100" spc="5" dirty="0">
                          <a:latin typeface="Verdana"/>
                          <a:cs typeface="Verdana"/>
                        </a:rPr>
                        <a:t>n</a:t>
                      </a:r>
                      <a:r>
                        <a:rPr sz="1100" spc="-5" dirty="0">
                          <a:latin typeface="Verdana"/>
                          <a:cs typeface="Verdana"/>
                        </a:rPr>
                        <a:t>s</a:t>
                      </a:r>
                      <a:r>
                        <a:rPr sz="1100" dirty="0">
                          <a:latin typeface="Verdana"/>
                          <a:cs typeface="Verdana"/>
                        </a:rPr>
                        <a:t>t</a:t>
                      </a:r>
                      <a:r>
                        <a:rPr sz="1100" spc="-5" dirty="0">
                          <a:latin typeface="Verdana"/>
                          <a:cs typeface="Verdana"/>
                        </a:rPr>
                        <a:t>ru</a:t>
                      </a:r>
                      <a:r>
                        <a:rPr sz="1100" dirty="0">
                          <a:latin typeface="Verdana"/>
                          <a:cs typeface="Verdana"/>
                        </a:rPr>
                        <a:t>k</a:t>
                      </a:r>
                      <a:r>
                        <a:rPr sz="1100" spc="-5" dirty="0">
                          <a:latin typeface="Verdana"/>
                          <a:cs typeface="Verdana"/>
                        </a:rPr>
                        <a:t>s</a:t>
                      </a:r>
                      <a:r>
                        <a:rPr sz="1100" dirty="0">
                          <a:latin typeface="Verdana"/>
                          <a:cs typeface="Verdana"/>
                        </a:rPr>
                        <a:t>i;</a:t>
                      </a:r>
                      <a:endParaRPr sz="1100">
                        <a:latin typeface="Verdana"/>
                        <a:cs typeface="Verdana"/>
                      </a:endParaRPr>
                    </a:p>
                    <a:p>
                      <a:pPr marL="344805" indent="-343535">
                        <a:lnSpc>
                          <a:spcPts val="1250"/>
                        </a:lnSpc>
                        <a:buAutoNum type="alphaLcPeriod"/>
                        <a:tabLst>
                          <a:tab pos="344805" algn="l"/>
                          <a:tab pos="345440" algn="l"/>
                        </a:tabLst>
                      </a:pPr>
                      <a:r>
                        <a:rPr sz="1100" spc="5" dirty="0">
                          <a:latin typeface="Verdana"/>
                          <a:cs typeface="Verdana"/>
                        </a:rPr>
                        <a:t>laporan</a:t>
                      </a:r>
                      <a:r>
                        <a:rPr sz="1100" spc="-85" dirty="0">
                          <a:latin typeface="Verdana"/>
                          <a:cs typeface="Verdana"/>
                        </a:rPr>
                        <a:t> </a:t>
                      </a:r>
                      <a:r>
                        <a:rPr sz="1100" spc="15" dirty="0">
                          <a:latin typeface="Verdana"/>
                          <a:cs typeface="Verdana"/>
                        </a:rPr>
                        <a:t>penerapan</a:t>
                      </a:r>
                      <a:r>
                        <a:rPr sz="1100" spc="-85" dirty="0">
                          <a:latin typeface="Verdana"/>
                          <a:cs typeface="Verdana"/>
                        </a:rPr>
                        <a:t> </a:t>
                      </a:r>
                      <a:r>
                        <a:rPr sz="1100" dirty="0">
                          <a:latin typeface="Verdana"/>
                          <a:cs typeface="Verdana"/>
                        </a:rPr>
                        <a:t>sistem</a:t>
                      </a:r>
                      <a:r>
                        <a:rPr sz="1100" spc="-90" dirty="0">
                          <a:latin typeface="Verdana"/>
                          <a:cs typeface="Verdana"/>
                        </a:rPr>
                        <a:t> </a:t>
                      </a:r>
                      <a:r>
                        <a:rPr sz="1100" spc="20" dirty="0">
                          <a:latin typeface="Verdana"/>
                          <a:cs typeface="Verdana"/>
                        </a:rPr>
                        <a:t>manajemen</a:t>
                      </a:r>
                      <a:r>
                        <a:rPr sz="1100" spc="-85" dirty="0">
                          <a:latin typeface="Verdana"/>
                          <a:cs typeface="Verdana"/>
                        </a:rPr>
                        <a:t> </a:t>
                      </a:r>
                      <a:r>
                        <a:rPr sz="1100" spc="5" dirty="0">
                          <a:latin typeface="Verdana"/>
                          <a:cs typeface="Verdana"/>
                        </a:rPr>
                        <a:t>keselamatan</a:t>
                      </a:r>
                      <a:r>
                        <a:rPr sz="1100" spc="-85" dirty="0">
                          <a:latin typeface="Verdana"/>
                          <a:cs typeface="Verdana"/>
                        </a:rPr>
                        <a:t> </a:t>
                      </a:r>
                      <a:r>
                        <a:rPr sz="1100" dirty="0">
                          <a:latin typeface="Verdana"/>
                          <a:cs typeface="Verdana"/>
                        </a:rPr>
                        <a:t>konstruksi</a:t>
                      </a:r>
                      <a:r>
                        <a:rPr sz="1100" spc="-80" dirty="0">
                          <a:latin typeface="Verdana"/>
                          <a:cs typeface="Verdana"/>
                        </a:rPr>
                        <a:t> </a:t>
                      </a:r>
                      <a:r>
                        <a:rPr sz="1100" spc="-70" dirty="0">
                          <a:latin typeface="Verdana"/>
                          <a:cs typeface="Verdana"/>
                        </a:rPr>
                        <a:t>(SMKK);</a:t>
                      </a:r>
                      <a:endParaRPr sz="1100">
                        <a:latin typeface="Verdana"/>
                        <a:cs typeface="Verdana"/>
                      </a:endParaRPr>
                    </a:p>
                    <a:p>
                      <a:pPr marL="344805" indent="-343535">
                        <a:lnSpc>
                          <a:spcPct val="100000"/>
                        </a:lnSpc>
                        <a:spcBef>
                          <a:spcPts val="75"/>
                        </a:spcBef>
                        <a:buAutoNum type="alphaLcPeriod"/>
                        <a:tabLst>
                          <a:tab pos="344805" algn="l"/>
                          <a:tab pos="345440" algn="l"/>
                        </a:tabLst>
                      </a:pPr>
                      <a:r>
                        <a:rPr sz="1100" spc="20" dirty="0">
                          <a:latin typeface="Verdana"/>
                          <a:cs typeface="Verdana"/>
                        </a:rPr>
                        <a:t>bukti</a:t>
                      </a:r>
                      <a:r>
                        <a:rPr sz="1100" spc="-85" dirty="0">
                          <a:latin typeface="Verdana"/>
                          <a:cs typeface="Verdana"/>
                        </a:rPr>
                        <a:t> </a:t>
                      </a:r>
                      <a:r>
                        <a:rPr sz="1100" spc="10" dirty="0">
                          <a:latin typeface="Verdana"/>
                          <a:cs typeface="Verdana"/>
                        </a:rPr>
                        <a:t>pembayaran</a:t>
                      </a:r>
                      <a:r>
                        <a:rPr sz="1100" spc="-85" dirty="0">
                          <a:latin typeface="Verdana"/>
                          <a:cs typeface="Verdana"/>
                        </a:rPr>
                        <a:t> </a:t>
                      </a:r>
                      <a:r>
                        <a:rPr sz="1100" spc="30" dirty="0">
                          <a:latin typeface="Verdana"/>
                          <a:cs typeface="Verdana"/>
                        </a:rPr>
                        <a:t>Badan</a:t>
                      </a:r>
                      <a:r>
                        <a:rPr sz="1100" spc="-85" dirty="0">
                          <a:latin typeface="Verdana"/>
                          <a:cs typeface="Verdana"/>
                        </a:rPr>
                        <a:t> </a:t>
                      </a:r>
                      <a:r>
                        <a:rPr sz="1100" spc="15" dirty="0">
                          <a:latin typeface="Verdana"/>
                          <a:cs typeface="Verdana"/>
                        </a:rPr>
                        <a:t>Penyelenggara</a:t>
                      </a:r>
                      <a:r>
                        <a:rPr sz="1100" spc="-90" dirty="0">
                          <a:latin typeface="Verdana"/>
                          <a:cs typeface="Verdana"/>
                        </a:rPr>
                        <a:t> </a:t>
                      </a:r>
                      <a:r>
                        <a:rPr sz="1100" spc="30" dirty="0">
                          <a:latin typeface="Verdana"/>
                          <a:cs typeface="Verdana"/>
                        </a:rPr>
                        <a:t>Jaminan</a:t>
                      </a:r>
                      <a:r>
                        <a:rPr sz="1100" spc="-85" dirty="0">
                          <a:latin typeface="Verdana"/>
                          <a:cs typeface="Verdana"/>
                        </a:rPr>
                        <a:t> </a:t>
                      </a:r>
                      <a:r>
                        <a:rPr sz="1100" spc="-25" dirty="0">
                          <a:latin typeface="Verdana"/>
                          <a:cs typeface="Verdana"/>
                        </a:rPr>
                        <a:t>Sosial</a:t>
                      </a:r>
                      <a:r>
                        <a:rPr sz="1100" spc="-85" dirty="0">
                          <a:latin typeface="Verdana"/>
                          <a:cs typeface="Verdana"/>
                        </a:rPr>
                        <a:t> </a:t>
                      </a:r>
                      <a:r>
                        <a:rPr sz="1100" spc="-25" dirty="0">
                          <a:latin typeface="Verdana"/>
                          <a:cs typeface="Verdana"/>
                        </a:rPr>
                        <a:t>(BPJS)</a:t>
                      </a:r>
                      <a:endParaRPr sz="1100">
                        <a:latin typeface="Verdana"/>
                        <a:cs typeface="Verdana"/>
                      </a:endParaRPr>
                    </a:p>
                    <a:p>
                      <a:pPr marL="344805">
                        <a:lnSpc>
                          <a:spcPts val="1310"/>
                        </a:lnSpc>
                      </a:pPr>
                      <a:r>
                        <a:rPr sz="1100" spc="5" dirty="0">
                          <a:latin typeface="Verdana"/>
                          <a:cs typeface="Verdana"/>
                        </a:rPr>
                        <a:t>K</a:t>
                      </a:r>
                      <a:r>
                        <a:rPr sz="1100" spc="-5" dirty="0">
                          <a:latin typeface="Verdana"/>
                          <a:cs typeface="Verdana"/>
                        </a:rPr>
                        <a:t>e</a:t>
                      </a:r>
                      <a:r>
                        <a:rPr sz="1100" dirty="0">
                          <a:latin typeface="Verdana"/>
                          <a:cs typeface="Verdana"/>
                        </a:rPr>
                        <a:t>t</a:t>
                      </a:r>
                      <a:r>
                        <a:rPr sz="1100" spc="-5" dirty="0">
                          <a:latin typeface="Verdana"/>
                          <a:cs typeface="Verdana"/>
                        </a:rPr>
                        <a:t>e</a:t>
                      </a:r>
                      <a:r>
                        <a:rPr sz="1100" spc="5" dirty="0">
                          <a:latin typeface="Verdana"/>
                          <a:cs typeface="Verdana"/>
                        </a:rPr>
                        <a:t>n</a:t>
                      </a:r>
                      <a:r>
                        <a:rPr sz="1100" dirty="0">
                          <a:latin typeface="Verdana"/>
                          <a:cs typeface="Verdana"/>
                        </a:rPr>
                        <a:t>a</a:t>
                      </a:r>
                      <a:r>
                        <a:rPr sz="1100" spc="-5" dirty="0">
                          <a:latin typeface="Verdana"/>
                          <a:cs typeface="Verdana"/>
                        </a:rPr>
                        <a:t>g</a:t>
                      </a:r>
                      <a:r>
                        <a:rPr sz="1100" dirty="0">
                          <a:latin typeface="Verdana"/>
                          <a:cs typeface="Verdana"/>
                        </a:rPr>
                        <a:t>ak</a:t>
                      </a:r>
                      <a:r>
                        <a:rPr sz="1100" spc="-5" dirty="0">
                          <a:latin typeface="Verdana"/>
                          <a:cs typeface="Verdana"/>
                        </a:rPr>
                        <a:t>erj</a:t>
                      </a:r>
                      <a:r>
                        <a:rPr sz="1100" dirty="0">
                          <a:latin typeface="Verdana"/>
                          <a:cs typeface="Verdana"/>
                        </a:rPr>
                        <a:t>aa</a:t>
                      </a:r>
                      <a:r>
                        <a:rPr sz="1100" spc="5" dirty="0">
                          <a:latin typeface="Verdana"/>
                          <a:cs typeface="Verdana"/>
                        </a:rPr>
                        <a:t>n</a:t>
                      </a:r>
                      <a:r>
                        <a:rPr sz="1100" dirty="0">
                          <a:latin typeface="Verdana"/>
                          <a:cs typeface="Verdana"/>
                        </a:rPr>
                        <a:t>;</a:t>
                      </a:r>
                      <a:r>
                        <a:rPr sz="1100" spc="-100" dirty="0">
                          <a:latin typeface="Verdana"/>
                          <a:cs typeface="Verdana"/>
                        </a:rPr>
                        <a:t> </a:t>
                      </a:r>
                      <a:r>
                        <a:rPr sz="1100" dirty="0">
                          <a:latin typeface="Verdana"/>
                          <a:cs typeface="Verdana"/>
                        </a:rPr>
                        <a:t>dan</a:t>
                      </a:r>
                      <a:endParaRPr sz="1100">
                        <a:latin typeface="Verdana"/>
                        <a:cs typeface="Verdana"/>
                      </a:endParaRPr>
                    </a:p>
                    <a:p>
                      <a:pPr marL="344805" marR="576580" indent="-342900">
                        <a:lnSpc>
                          <a:spcPts val="1300"/>
                        </a:lnSpc>
                        <a:spcBef>
                          <a:spcPts val="45"/>
                        </a:spcBef>
                        <a:buAutoNum type="alphaLcPeriod" startAt="4"/>
                        <a:tabLst>
                          <a:tab pos="344805" algn="l"/>
                          <a:tab pos="345440" algn="l"/>
                        </a:tabLst>
                      </a:pPr>
                      <a:r>
                        <a:rPr sz="1100" spc="20" dirty="0">
                          <a:latin typeface="Verdana"/>
                          <a:cs typeface="Verdana"/>
                        </a:rPr>
                        <a:t>bukti</a:t>
                      </a:r>
                      <a:r>
                        <a:rPr sz="1100" spc="-85" dirty="0">
                          <a:latin typeface="Verdana"/>
                          <a:cs typeface="Verdana"/>
                        </a:rPr>
                        <a:t> </a:t>
                      </a:r>
                      <a:r>
                        <a:rPr sz="1100" spc="10" dirty="0">
                          <a:latin typeface="Verdana"/>
                          <a:cs typeface="Verdana"/>
                        </a:rPr>
                        <a:t>pembayaran</a:t>
                      </a:r>
                      <a:r>
                        <a:rPr sz="1100" spc="-85" dirty="0">
                          <a:latin typeface="Verdana"/>
                          <a:cs typeface="Verdana"/>
                        </a:rPr>
                        <a:t> </a:t>
                      </a:r>
                      <a:r>
                        <a:rPr sz="1100" spc="30" dirty="0">
                          <a:latin typeface="Verdana"/>
                          <a:cs typeface="Verdana"/>
                        </a:rPr>
                        <a:t>Badan</a:t>
                      </a:r>
                      <a:r>
                        <a:rPr sz="1100" spc="-85" dirty="0">
                          <a:latin typeface="Verdana"/>
                          <a:cs typeface="Verdana"/>
                        </a:rPr>
                        <a:t> </a:t>
                      </a:r>
                      <a:r>
                        <a:rPr sz="1100" spc="15" dirty="0">
                          <a:latin typeface="Verdana"/>
                          <a:cs typeface="Verdana"/>
                        </a:rPr>
                        <a:t>Penyelenggara</a:t>
                      </a:r>
                      <a:r>
                        <a:rPr sz="1100" spc="-85" dirty="0">
                          <a:latin typeface="Verdana"/>
                          <a:cs typeface="Verdana"/>
                        </a:rPr>
                        <a:t> </a:t>
                      </a:r>
                      <a:r>
                        <a:rPr sz="1100" spc="30" dirty="0">
                          <a:latin typeface="Verdana"/>
                          <a:cs typeface="Verdana"/>
                        </a:rPr>
                        <a:t>Jaminan</a:t>
                      </a:r>
                      <a:r>
                        <a:rPr sz="1100" spc="-85" dirty="0">
                          <a:latin typeface="Verdana"/>
                          <a:cs typeface="Verdana"/>
                        </a:rPr>
                        <a:t> </a:t>
                      </a:r>
                      <a:r>
                        <a:rPr sz="1100" spc="-25" dirty="0">
                          <a:latin typeface="Verdana"/>
                          <a:cs typeface="Verdana"/>
                        </a:rPr>
                        <a:t>Sosial</a:t>
                      </a:r>
                      <a:r>
                        <a:rPr sz="1100" spc="-85" dirty="0">
                          <a:latin typeface="Verdana"/>
                          <a:cs typeface="Verdana"/>
                        </a:rPr>
                        <a:t> </a:t>
                      </a:r>
                      <a:r>
                        <a:rPr sz="1100" spc="-25" dirty="0">
                          <a:latin typeface="Verdana"/>
                          <a:cs typeface="Verdana"/>
                        </a:rPr>
                        <a:t>(BPJS) </a:t>
                      </a:r>
                      <a:r>
                        <a:rPr sz="1100" spc="-370" dirty="0">
                          <a:latin typeface="Verdana"/>
                          <a:cs typeface="Verdana"/>
                        </a:rPr>
                        <a:t> </a:t>
                      </a:r>
                      <a:r>
                        <a:rPr sz="1100" spc="5" dirty="0">
                          <a:latin typeface="Verdana"/>
                          <a:cs typeface="Verdana"/>
                        </a:rPr>
                        <a:t>kesehatan</a:t>
                      </a:r>
                      <a:r>
                        <a:rPr sz="1100" spc="-100" dirty="0">
                          <a:latin typeface="Verdana"/>
                          <a:cs typeface="Verdana"/>
                        </a:rPr>
                        <a:t> </a:t>
                      </a:r>
                      <a:r>
                        <a:rPr sz="1100" spc="5" dirty="0">
                          <a:latin typeface="Verdana"/>
                          <a:cs typeface="Verdana"/>
                        </a:rPr>
                        <a:t>atau</a:t>
                      </a:r>
                      <a:r>
                        <a:rPr sz="1100" spc="-105" dirty="0">
                          <a:latin typeface="Verdana"/>
                          <a:cs typeface="Verdana"/>
                        </a:rPr>
                        <a:t> </a:t>
                      </a:r>
                      <a:r>
                        <a:rPr sz="1100" spc="20" dirty="0">
                          <a:latin typeface="Verdana"/>
                          <a:cs typeface="Verdana"/>
                        </a:rPr>
                        <a:t>bukti</a:t>
                      </a:r>
                      <a:r>
                        <a:rPr sz="1100" spc="-90" dirty="0">
                          <a:latin typeface="Verdana"/>
                          <a:cs typeface="Verdana"/>
                        </a:rPr>
                        <a:t> </a:t>
                      </a:r>
                      <a:r>
                        <a:rPr sz="1100" spc="10" dirty="0">
                          <a:latin typeface="Verdana"/>
                          <a:cs typeface="Verdana"/>
                        </a:rPr>
                        <a:t>pembayaran</a:t>
                      </a:r>
                      <a:r>
                        <a:rPr sz="1100" spc="-95" dirty="0">
                          <a:latin typeface="Verdana"/>
                          <a:cs typeface="Verdana"/>
                        </a:rPr>
                        <a:t> </a:t>
                      </a:r>
                      <a:r>
                        <a:rPr sz="1100" spc="-10" dirty="0">
                          <a:latin typeface="Verdana"/>
                          <a:cs typeface="Verdana"/>
                        </a:rPr>
                        <a:t>asuransi</a:t>
                      </a:r>
                      <a:r>
                        <a:rPr sz="1100" spc="-95" dirty="0">
                          <a:latin typeface="Verdana"/>
                          <a:cs typeface="Verdana"/>
                        </a:rPr>
                        <a:t> </a:t>
                      </a:r>
                      <a:r>
                        <a:rPr sz="1100" spc="5" dirty="0">
                          <a:latin typeface="Verdana"/>
                          <a:cs typeface="Verdana"/>
                        </a:rPr>
                        <a:t>kesehatan</a:t>
                      </a:r>
                      <a:endParaRPr sz="1100">
                        <a:latin typeface="Verdana"/>
                        <a:cs typeface="Verdana"/>
                      </a:endParaRPr>
                    </a:p>
                  </a:txBody>
                  <a:tcPr marL="0" marR="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a:lnSpc>
                          <a:spcPct val="100000"/>
                        </a:lnSpc>
                      </a:pPr>
                      <a:endParaRPr sz="5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a:lnSpc>
                          <a:spcPct val="100000"/>
                        </a:lnSpc>
                      </a:pPr>
                      <a:endParaRPr sz="5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extLst>
                  <a:ext uri="{0D108BD9-81ED-4DB2-BD59-A6C34878D82A}">
                    <a16:rowId xmlns:a16="http://schemas.microsoft.com/office/drawing/2014/main" val="10002"/>
                  </a:ext>
                </a:extLst>
              </a:tr>
              <a:tr h="2987041">
                <a:tc vMerge="1">
                  <a:txBody>
                    <a:bodyPr/>
                    <a:lstStyle/>
                    <a:p>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vMerge="1">
                  <a:txBody>
                    <a:bodyPr/>
                    <a:lstStyle/>
                    <a:p>
                      <a:endParaRPr/>
                    </a:p>
                  </a:txBody>
                  <a:tcPr marL="0" marR="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marL="344805" marR="3175" indent="-342900">
                        <a:lnSpc>
                          <a:spcPct val="99400"/>
                        </a:lnSpc>
                        <a:spcBef>
                          <a:spcPts val="30"/>
                        </a:spcBef>
                        <a:tabLst>
                          <a:tab pos="344805" algn="l"/>
                        </a:tabLst>
                      </a:pPr>
                      <a:r>
                        <a:rPr sz="1200" spc="-5" dirty="0">
                          <a:latin typeface="Verdana"/>
                          <a:cs typeface="Verdana"/>
                        </a:rPr>
                        <a:t>b</a:t>
                      </a:r>
                      <a:r>
                        <a:rPr sz="1200" dirty="0">
                          <a:latin typeface="Verdana"/>
                          <a:cs typeface="Verdana"/>
                        </a:rPr>
                        <a:t>.	</a:t>
                      </a:r>
                      <a:r>
                        <a:rPr sz="1200" spc="-5" dirty="0">
                          <a:latin typeface="Verdana"/>
                          <a:cs typeface="Verdana"/>
                        </a:rPr>
                        <a:t>K</a:t>
                      </a:r>
                      <a:r>
                        <a:rPr sz="1200" dirty="0">
                          <a:latin typeface="Verdana"/>
                          <a:cs typeface="Verdana"/>
                        </a:rPr>
                        <a:t>egiat</a:t>
                      </a:r>
                      <a:r>
                        <a:rPr sz="1200" spc="5" dirty="0">
                          <a:latin typeface="Verdana"/>
                          <a:cs typeface="Verdana"/>
                        </a:rPr>
                        <a:t>a</a:t>
                      </a:r>
                      <a:r>
                        <a:rPr sz="1200" dirty="0">
                          <a:latin typeface="Verdana"/>
                          <a:cs typeface="Verdana"/>
                        </a:rPr>
                        <a:t>n</a:t>
                      </a:r>
                      <a:r>
                        <a:rPr sz="1200" spc="-110" dirty="0">
                          <a:latin typeface="Verdana"/>
                          <a:cs typeface="Verdana"/>
                        </a:rPr>
                        <a:t> </a:t>
                      </a:r>
                      <a:r>
                        <a:rPr sz="1200" dirty="0">
                          <a:latin typeface="Verdana"/>
                          <a:cs typeface="Verdana"/>
                        </a:rPr>
                        <a:t>k</a:t>
                      </a:r>
                      <a:r>
                        <a:rPr sz="1200" spc="-5" dirty="0">
                          <a:latin typeface="Verdana"/>
                          <a:cs typeface="Verdana"/>
                        </a:rPr>
                        <a:t>o</a:t>
                      </a:r>
                      <a:r>
                        <a:rPr sz="1200" dirty="0">
                          <a:latin typeface="Verdana"/>
                          <a:cs typeface="Verdana"/>
                        </a:rPr>
                        <a:t>nst</a:t>
                      </a:r>
                      <a:r>
                        <a:rPr sz="1200" spc="-10" dirty="0">
                          <a:latin typeface="Verdana"/>
                          <a:cs typeface="Verdana"/>
                        </a:rPr>
                        <a:t>r</a:t>
                      </a:r>
                      <a:r>
                        <a:rPr sz="1200" spc="5" dirty="0">
                          <a:latin typeface="Verdana"/>
                          <a:cs typeface="Verdana"/>
                        </a:rPr>
                        <a:t>u</a:t>
                      </a:r>
                      <a:r>
                        <a:rPr sz="1200" dirty="0">
                          <a:latin typeface="Verdana"/>
                          <a:cs typeface="Verdana"/>
                        </a:rPr>
                        <a:t>ksi</a:t>
                      </a:r>
                      <a:r>
                        <a:rPr sz="1200" spc="-110" dirty="0">
                          <a:latin typeface="Verdana"/>
                          <a:cs typeface="Verdana"/>
                        </a:rPr>
                        <a:t> </a:t>
                      </a:r>
                      <a:r>
                        <a:rPr sz="1200" spc="-5" dirty="0">
                          <a:latin typeface="Verdana"/>
                          <a:cs typeface="Verdana"/>
                        </a:rPr>
                        <a:t>y</a:t>
                      </a:r>
                      <a:r>
                        <a:rPr sz="1200" dirty="0">
                          <a:latin typeface="Verdana"/>
                          <a:cs typeface="Verdana"/>
                        </a:rPr>
                        <a:t>a</a:t>
                      </a:r>
                      <a:r>
                        <a:rPr sz="1200" spc="-5" dirty="0">
                          <a:latin typeface="Verdana"/>
                          <a:cs typeface="Verdana"/>
                        </a:rPr>
                        <a:t>ng  d</a:t>
                      </a:r>
                      <a:r>
                        <a:rPr sz="1200" dirty="0">
                          <a:latin typeface="Verdana"/>
                          <a:cs typeface="Verdana"/>
                        </a:rPr>
                        <a:t>i</a:t>
                      </a:r>
                      <a:r>
                        <a:rPr sz="1200" spc="-5" dirty="0">
                          <a:latin typeface="Verdana"/>
                          <a:cs typeface="Verdana"/>
                        </a:rPr>
                        <a:t>b</a:t>
                      </a:r>
                      <a:r>
                        <a:rPr sz="1200" dirty="0">
                          <a:latin typeface="Verdana"/>
                          <a:cs typeface="Verdana"/>
                        </a:rPr>
                        <a:t>iayai</a:t>
                      </a:r>
                      <a:r>
                        <a:rPr sz="1200" spc="-110" dirty="0">
                          <a:latin typeface="Verdana"/>
                          <a:cs typeface="Verdana"/>
                        </a:rPr>
                        <a:t> </a:t>
                      </a:r>
                      <a:r>
                        <a:rPr sz="1200" spc="-5" dirty="0">
                          <a:latin typeface="Verdana"/>
                          <a:cs typeface="Verdana"/>
                        </a:rPr>
                        <a:t>d</a:t>
                      </a:r>
                      <a:r>
                        <a:rPr sz="1200" dirty="0">
                          <a:latin typeface="Verdana"/>
                          <a:cs typeface="Verdana"/>
                        </a:rPr>
                        <a:t>engan</a:t>
                      </a:r>
                      <a:r>
                        <a:rPr sz="1200" spc="-110" dirty="0">
                          <a:latin typeface="Verdana"/>
                          <a:cs typeface="Verdana"/>
                        </a:rPr>
                        <a:t> </a:t>
                      </a:r>
                      <a:r>
                        <a:rPr sz="1200" spc="-5" dirty="0">
                          <a:latin typeface="Verdana"/>
                          <a:cs typeface="Verdana"/>
                        </a:rPr>
                        <a:t>d</a:t>
                      </a:r>
                      <a:r>
                        <a:rPr sz="1200" dirty="0">
                          <a:latin typeface="Verdana"/>
                          <a:cs typeface="Verdana"/>
                        </a:rPr>
                        <a:t>ana</a:t>
                      </a:r>
                      <a:r>
                        <a:rPr sz="1200" spc="-110" dirty="0">
                          <a:latin typeface="Verdana"/>
                          <a:cs typeface="Verdana"/>
                        </a:rPr>
                        <a:t> </a:t>
                      </a:r>
                      <a:r>
                        <a:rPr sz="1200" spc="-5" dirty="0">
                          <a:latin typeface="Verdana"/>
                          <a:cs typeface="Verdana"/>
                        </a:rPr>
                        <a:t>d</a:t>
                      </a:r>
                      <a:r>
                        <a:rPr sz="1200" dirty="0">
                          <a:latin typeface="Verdana"/>
                          <a:cs typeface="Verdana"/>
                        </a:rPr>
                        <a:t>a</a:t>
                      </a:r>
                      <a:r>
                        <a:rPr sz="1200" spc="-10" dirty="0">
                          <a:latin typeface="Verdana"/>
                          <a:cs typeface="Verdana"/>
                        </a:rPr>
                        <a:t>r</a:t>
                      </a:r>
                      <a:r>
                        <a:rPr sz="1200" dirty="0">
                          <a:latin typeface="Verdana"/>
                          <a:cs typeface="Verdana"/>
                        </a:rPr>
                        <a:t>i  </a:t>
                      </a:r>
                      <a:r>
                        <a:rPr sz="1200" b="1" spc="20" dirty="0">
                          <a:latin typeface="Tahoma"/>
                          <a:cs typeface="Tahoma"/>
                        </a:rPr>
                        <a:t>masyarakat,</a:t>
                      </a:r>
                      <a:r>
                        <a:rPr sz="1200" b="1" spc="-35" dirty="0">
                          <a:latin typeface="Tahoma"/>
                          <a:cs typeface="Tahoma"/>
                        </a:rPr>
                        <a:t> </a:t>
                      </a:r>
                      <a:r>
                        <a:rPr sz="1200" b="1" spc="10" dirty="0">
                          <a:latin typeface="Tahoma"/>
                          <a:cs typeface="Tahoma"/>
                        </a:rPr>
                        <a:t>swasta,</a:t>
                      </a:r>
                      <a:r>
                        <a:rPr sz="1200" b="1" spc="295" dirty="0">
                          <a:latin typeface="Tahoma"/>
                          <a:cs typeface="Tahoma"/>
                        </a:rPr>
                        <a:t> </a:t>
                      </a:r>
                      <a:r>
                        <a:rPr sz="1200" b="1" spc="25" dirty="0">
                          <a:latin typeface="Tahoma"/>
                          <a:cs typeface="Tahoma"/>
                        </a:rPr>
                        <a:t>atau </a:t>
                      </a:r>
                      <a:r>
                        <a:rPr sz="1200" b="1" spc="-335" dirty="0">
                          <a:latin typeface="Tahoma"/>
                          <a:cs typeface="Tahoma"/>
                        </a:rPr>
                        <a:t> </a:t>
                      </a:r>
                      <a:r>
                        <a:rPr sz="1200" b="1" spc="45" dirty="0">
                          <a:latin typeface="Tahoma"/>
                          <a:cs typeface="Tahoma"/>
                        </a:rPr>
                        <a:t>badan</a:t>
                      </a:r>
                      <a:r>
                        <a:rPr sz="1200" b="1" spc="-25" dirty="0">
                          <a:latin typeface="Tahoma"/>
                          <a:cs typeface="Tahoma"/>
                        </a:rPr>
                        <a:t> </a:t>
                      </a:r>
                      <a:r>
                        <a:rPr sz="1200" b="1" spc="30" dirty="0">
                          <a:latin typeface="Tahoma"/>
                          <a:cs typeface="Tahoma"/>
                        </a:rPr>
                        <a:t>usaha</a:t>
                      </a:r>
                      <a:r>
                        <a:rPr sz="1200" b="1" spc="-25" dirty="0">
                          <a:latin typeface="Tahoma"/>
                          <a:cs typeface="Tahoma"/>
                        </a:rPr>
                        <a:t> </a:t>
                      </a:r>
                      <a:r>
                        <a:rPr sz="1200" b="1" spc="-125" dirty="0">
                          <a:latin typeface="Tahoma"/>
                          <a:cs typeface="Tahoma"/>
                        </a:rPr>
                        <a:t>:</a:t>
                      </a:r>
                      <a:endParaRPr sz="1200" dirty="0">
                        <a:latin typeface="Tahoma"/>
                        <a:cs typeface="Tahoma"/>
                      </a:endParaRPr>
                    </a:p>
                    <a:p>
                      <a:pPr>
                        <a:lnSpc>
                          <a:spcPct val="100000"/>
                        </a:lnSpc>
                        <a:spcBef>
                          <a:spcPts val="25"/>
                        </a:spcBef>
                      </a:pPr>
                      <a:endParaRPr sz="1250" dirty="0">
                        <a:latin typeface="Times New Roman"/>
                        <a:cs typeface="Times New Roman"/>
                      </a:endParaRPr>
                    </a:p>
                    <a:p>
                      <a:pPr marL="1905" marR="13970">
                        <a:lnSpc>
                          <a:spcPct val="100200"/>
                        </a:lnSpc>
                      </a:pPr>
                      <a:r>
                        <a:rPr sz="1200" spc="-5" dirty="0">
                          <a:latin typeface="Verdana"/>
                          <a:cs typeface="Verdana"/>
                        </a:rPr>
                        <a:t>S</a:t>
                      </a:r>
                      <a:r>
                        <a:rPr sz="1200" spc="5" dirty="0">
                          <a:latin typeface="Verdana"/>
                          <a:cs typeface="Verdana"/>
                        </a:rPr>
                        <a:t>u</a:t>
                      </a:r>
                      <a:r>
                        <a:rPr sz="1200" spc="-10" dirty="0">
                          <a:latin typeface="Verdana"/>
                          <a:cs typeface="Verdana"/>
                        </a:rPr>
                        <a:t>r</a:t>
                      </a:r>
                      <a:r>
                        <a:rPr sz="1200" dirty="0">
                          <a:latin typeface="Verdana"/>
                          <a:cs typeface="Verdana"/>
                        </a:rPr>
                        <a:t>at</a:t>
                      </a:r>
                      <a:r>
                        <a:rPr sz="1200" spc="-110" dirty="0">
                          <a:latin typeface="Verdana"/>
                          <a:cs typeface="Verdana"/>
                        </a:rPr>
                        <a:t> </a:t>
                      </a:r>
                      <a:r>
                        <a:rPr sz="1200" dirty="0">
                          <a:latin typeface="Verdana"/>
                          <a:cs typeface="Verdana"/>
                        </a:rPr>
                        <a:t>P</a:t>
                      </a:r>
                      <a:r>
                        <a:rPr sz="1200" spc="-5" dirty="0">
                          <a:latin typeface="Verdana"/>
                          <a:cs typeface="Verdana"/>
                        </a:rPr>
                        <a:t>e</a:t>
                      </a:r>
                      <a:r>
                        <a:rPr sz="1200" spc="-10" dirty="0">
                          <a:latin typeface="Verdana"/>
                          <a:cs typeface="Verdana"/>
                        </a:rPr>
                        <a:t>r</a:t>
                      </a:r>
                      <a:r>
                        <a:rPr sz="1200" spc="-5" dirty="0">
                          <a:latin typeface="Verdana"/>
                          <a:cs typeface="Verdana"/>
                        </a:rPr>
                        <a:t>ny</a:t>
                      </a:r>
                      <a:r>
                        <a:rPr sz="1200" dirty="0">
                          <a:latin typeface="Verdana"/>
                          <a:cs typeface="Verdana"/>
                        </a:rPr>
                        <a:t>a</a:t>
                      </a:r>
                      <a:r>
                        <a:rPr sz="1200" spc="-5" dirty="0">
                          <a:latin typeface="Verdana"/>
                          <a:cs typeface="Verdana"/>
                        </a:rPr>
                        <a:t>t</a:t>
                      </a:r>
                      <a:r>
                        <a:rPr sz="1200" dirty="0">
                          <a:latin typeface="Verdana"/>
                          <a:cs typeface="Verdana"/>
                        </a:rPr>
                        <a:t>aan</a:t>
                      </a:r>
                      <a:r>
                        <a:rPr sz="1200" spc="-110" dirty="0">
                          <a:latin typeface="Verdana"/>
                          <a:cs typeface="Verdana"/>
                        </a:rPr>
                        <a:t> </a:t>
                      </a:r>
                      <a:r>
                        <a:rPr sz="1200" spc="-5" dirty="0">
                          <a:latin typeface="Verdana"/>
                          <a:cs typeface="Verdana"/>
                        </a:rPr>
                        <a:t>d</a:t>
                      </a:r>
                      <a:r>
                        <a:rPr sz="1200" dirty="0">
                          <a:latin typeface="Verdana"/>
                          <a:cs typeface="Verdana"/>
                        </a:rPr>
                        <a:t>a</a:t>
                      </a:r>
                      <a:r>
                        <a:rPr sz="1200" spc="-10" dirty="0">
                          <a:latin typeface="Verdana"/>
                          <a:cs typeface="Verdana"/>
                        </a:rPr>
                        <a:t>r</a:t>
                      </a:r>
                      <a:r>
                        <a:rPr sz="1200" dirty="0">
                          <a:latin typeface="Verdana"/>
                          <a:cs typeface="Verdana"/>
                        </a:rPr>
                        <a:t>i  </a:t>
                      </a:r>
                      <a:r>
                        <a:rPr sz="1200" b="1" spc="20" dirty="0">
                          <a:latin typeface="Tahoma"/>
                          <a:cs typeface="Tahoma"/>
                        </a:rPr>
                        <a:t>masyarakat, </a:t>
                      </a:r>
                      <a:r>
                        <a:rPr sz="1200" b="1" spc="10" dirty="0">
                          <a:latin typeface="Tahoma"/>
                          <a:cs typeface="Tahoma"/>
                        </a:rPr>
                        <a:t>swasta, </a:t>
                      </a:r>
                      <a:r>
                        <a:rPr sz="1200" b="1" spc="25" dirty="0">
                          <a:latin typeface="Tahoma"/>
                          <a:cs typeface="Tahoma"/>
                        </a:rPr>
                        <a:t>atau </a:t>
                      </a:r>
                      <a:r>
                        <a:rPr sz="1200" b="1" spc="30" dirty="0">
                          <a:latin typeface="Tahoma"/>
                          <a:cs typeface="Tahoma"/>
                        </a:rPr>
                        <a:t> </a:t>
                      </a:r>
                      <a:r>
                        <a:rPr sz="1200" b="1" spc="45" dirty="0">
                          <a:latin typeface="Tahoma"/>
                          <a:cs typeface="Tahoma"/>
                        </a:rPr>
                        <a:t>badan </a:t>
                      </a:r>
                      <a:r>
                        <a:rPr sz="1200" b="1" spc="30" dirty="0">
                          <a:latin typeface="Tahoma"/>
                          <a:cs typeface="Tahoma"/>
                        </a:rPr>
                        <a:t>usaha </a:t>
                      </a:r>
                      <a:r>
                        <a:rPr sz="1200" b="1" spc="35" dirty="0">
                          <a:latin typeface="Tahoma"/>
                          <a:cs typeface="Tahoma"/>
                        </a:rPr>
                        <a:t>sebagai </a:t>
                      </a:r>
                      <a:r>
                        <a:rPr sz="1200" b="1" spc="40" dirty="0">
                          <a:latin typeface="Tahoma"/>
                          <a:cs typeface="Tahoma"/>
                        </a:rPr>
                        <a:t> </a:t>
                      </a:r>
                      <a:r>
                        <a:rPr sz="1200" b="1" spc="60" dirty="0">
                          <a:latin typeface="Tahoma"/>
                          <a:cs typeface="Tahoma"/>
                        </a:rPr>
                        <a:t>Pengguna </a:t>
                      </a:r>
                      <a:r>
                        <a:rPr sz="1200" b="1" spc="25" dirty="0">
                          <a:latin typeface="Tahoma"/>
                          <a:cs typeface="Tahoma"/>
                        </a:rPr>
                        <a:t>Jasa </a:t>
                      </a:r>
                      <a:r>
                        <a:rPr sz="1200" b="1" spc="40" dirty="0">
                          <a:latin typeface="Tahoma"/>
                          <a:cs typeface="Tahoma"/>
                        </a:rPr>
                        <a:t>yang </a:t>
                      </a:r>
                      <a:r>
                        <a:rPr sz="1200" b="1" spc="45" dirty="0">
                          <a:latin typeface="Tahoma"/>
                          <a:cs typeface="Tahoma"/>
                        </a:rPr>
                        <a:t> </a:t>
                      </a:r>
                      <a:r>
                        <a:rPr sz="1200" b="1" spc="40" dirty="0">
                          <a:latin typeface="Tahoma"/>
                          <a:cs typeface="Tahoma"/>
                        </a:rPr>
                        <a:t>menyatakan </a:t>
                      </a:r>
                      <a:r>
                        <a:rPr sz="1200" spc="30" dirty="0">
                          <a:latin typeface="Verdana"/>
                          <a:cs typeface="Verdana"/>
                        </a:rPr>
                        <a:t>bahwa </a:t>
                      </a:r>
                      <a:r>
                        <a:rPr sz="1200" spc="35" dirty="0">
                          <a:latin typeface="Verdana"/>
                          <a:cs typeface="Verdana"/>
                        </a:rPr>
                        <a:t> </a:t>
                      </a:r>
                      <a:r>
                        <a:rPr sz="1200" dirty="0">
                          <a:latin typeface="Verdana"/>
                          <a:cs typeface="Verdana"/>
                        </a:rPr>
                        <a:t>P</a:t>
                      </a:r>
                      <a:r>
                        <a:rPr sz="1200" spc="-5" dirty="0">
                          <a:latin typeface="Verdana"/>
                          <a:cs typeface="Verdana"/>
                        </a:rPr>
                        <a:t>ene</a:t>
                      </a:r>
                      <a:r>
                        <a:rPr sz="1200" spc="-10" dirty="0">
                          <a:latin typeface="Verdana"/>
                          <a:cs typeface="Verdana"/>
                        </a:rPr>
                        <a:t>r</a:t>
                      </a:r>
                      <a:r>
                        <a:rPr sz="1200" dirty="0">
                          <a:latin typeface="Verdana"/>
                          <a:cs typeface="Verdana"/>
                        </a:rPr>
                        <a:t>a</a:t>
                      </a:r>
                      <a:r>
                        <a:rPr sz="1200" spc="-5" dirty="0">
                          <a:latin typeface="Verdana"/>
                          <a:cs typeface="Verdana"/>
                        </a:rPr>
                        <a:t>p</a:t>
                      </a:r>
                      <a:r>
                        <a:rPr sz="1200" dirty="0">
                          <a:latin typeface="Verdana"/>
                          <a:cs typeface="Verdana"/>
                        </a:rPr>
                        <a:t>an</a:t>
                      </a:r>
                      <a:r>
                        <a:rPr sz="1200" spc="-110" dirty="0">
                          <a:latin typeface="Verdana"/>
                          <a:cs typeface="Verdana"/>
                        </a:rPr>
                        <a:t> </a:t>
                      </a:r>
                      <a:r>
                        <a:rPr sz="1200" spc="-5" dirty="0">
                          <a:latin typeface="Verdana"/>
                          <a:cs typeface="Verdana"/>
                        </a:rPr>
                        <a:t>S</a:t>
                      </a:r>
                      <a:r>
                        <a:rPr sz="1200" dirty="0">
                          <a:latin typeface="Verdana"/>
                          <a:cs typeface="Verdana"/>
                        </a:rPr>
                        <a:t>tan</a:t>
                      </a:r>
                      <a:r>
                        <a:rPr sz="1200" spc="-5" dirty="0">
                          <a:latin typeface="Verdana"/>
                          <a:cs typeface="Verdana"/>
                        </a:rPr>
                        <a:t>d</a:t>
                      </a:r>
                      <a:r>
                        <a:rPr sz="1200" dirty="0">
                          <a:latin typeface="Verdana"/>
                          <a:cs typeface="Verdana"/>
                        </a:rPr>
                        <a:t>ar</a:t>
                      </a:r>
                      <a:r>
                        <a:rPr sz="1200" spc="-120" dirty="0">
                          <a:latin typeface="Verdana"/>
                          <a:cs typeface="Verdana"/>
                        </a:rPr>
                        <a:t> </a:t>
                      </a:r>
                      <a:r>
                        <a:rPr sz="1200" spc="-5" dirty="0">
                          <a:latin typeface="Verdana"/>
                          <a:cs typeface="Verdana"/>
                        </a:rPr>
                        <a:t>K</a:t>
                      </a:r>
                      <a:r>
                        <a:rPr sz="1200" dirty="0">
                          <a:latin typeface="Verdana"/>
                          <a:cs typeface="Verdana"/>
                        </a:rPr>
                        <a:t>4</a:t>
                      </a:r>
                      <a:r>
                        <a:rPr sz="1200" spc="-114" dirty="0">
                          <a:latin typeface="Verdana"/>
                          <a:cs typeface="Verdana"/>
                        </a:rPr>
                        <a:t> </a:t>
                      </a:r>
                      <a:r>
                        <a:rPr sz="1200" spc="-5" dirty="0">
                          <a:latin typeface="Verdana"/>
                          <a:cs typeface="Verdana"/>
                        </a:rPr>
                        <a:t>d</a:t>
                      </a:r>
                      <a:r>
                        <a:rPr sz="1200" dirty="0">
                          <a:latin typeface="Verdana"/>
                          <a:cs typeface="Verdana"/>
                        </a:rPr>
                        <a:t>alam  </a:t>
                      </a:r>
                      <a:r>
                        <a:rPr sz="1200" spc="-5" dirty="0">
                          <a:latin typeface="Verdana"/>
                          <a:cs typeface="Verdana"/>
                        </a:rPr>
                        <a:t>p</a:t>
                      </a:r>
                      <a:r>
                        <a:rPr sz="1200" dirty="0">
                          <a:latin typeface="Verdana"/>
                          <a:cs typeface="Verdana"/>
                        </a:rPr>
                        <a:t>enyelengga</a:t>
                      </a:r>
                      <a:r>
                        <a:rPr sz="1200" spc="-10" dirty="0">
                          <a:latin typeface="Verdana"/>
                          <a:cs typeface="Verdana"/>
                        </a:rPr>
                        <a:t>r</a:t>
                      </a:r>
                      <a:r>
                        <a:rPr sz="1200" dirty="0">
                          <a:latin typeface="Verdana"/>
                          <a:cs typeface="Verdana"/>
                        </a:rPr>
                        <a:t>aan</a:t>
                      </a:r>
                      <a:r>
                        <a:rPr sz="1200" spc="-114" dirty="0">
                          <a:latin typeface="Verdana"/>
                          <a:cs typeface="Verdana"/>
                        </a:rPr>
                        <a:t> </a:t>
                      </a:r>
                      <a:r>
                        <a:rPr sz="1200" spc="-5" dirty="0">
                          <a:latin typeface="Verdana"/>
                          <a:cs typeface="Verdana"/>
                        </a:rPr>
                        <a:t>J</a:t>
                      </a:r>
                      <a:r>
                        <a:rPr sz="1200" dirty="0">
                          <a:latin typeface="Verdana"/>
                          <a:cs typeface="Verdana"/>
                        </a:rPr>
                        <a:t>asa  </a:t>
                      </a:r>
                      <a:r>
                        <a:rPr sz="1200" spc="-5" dirty="0">
                          <a:latin typeface="Verdana"/>
                          <a:cs typeface="Verdana"/>
                        </a:rPr>
                        <a:t>Ko</a:t>
                      </a:r>
                      <a:r>
                        <a:rPr sz="1200" dirty="0">
                          <a:latin typeface="Verdana"/>
                          <a:cs typeface="Verdana"/>
                        </a:rPr>
                        <a:t>nst</a:t>
                      </a:r>
                      <a:r>
                        <a:rPr sz="1200" spc="-10" dirty="0">
                          <a:latin typeface="Verdana"/>
                          <a:cs typeface="Verdana"/>
                        </a:rPr>
                        <a:t>r</a:t>
                      </a:r>
                      <a:r>
                        <a:rPr sz="1200" spc="5" dirty="0">
                          <a:latin typeface="Verdana"/>
                          <a:cs typeface="Verdana"/>
                        </a:rPr>
                        <a:t>u</a:t>
                      </a:r>
                      <a:r>
                        <a:rPr sz="1200" dirty="0">
                          <a:latin typeface="Verdana"/>
                          <a:cs typeface="Verdana"/>
                        </a:rPr>
                        <a:t>ksi</a:t>
                      </a:r>
                      <a:r>
                        <a:rPr sz="1200" spc="-110" dirty="0">
                          <a:latin typeface="Verdana"/>
                          <a:cs typeface="Verdana"/>
                        </a:rPr>
                        <a:t> </a:t>
                      </a:r>
                      <a:r>
                        <a:rPr sz="1200" dirty="0">
                          <a:latin typeface="Verdana"/>
                          <a:cs typeface="Verdana"/>
                        </a:rPr>
                        <a:t>tel</a:t>
                      </a:r>
                      <a:r>
                        <a:rPr sz="1200" spc="5" dirty="0">
                          <a:latin typeface="Verdana"/>
                          <a:cs typeface="Verdana"/>
                        </a:rPr>
                        <a:t>a</a:t>
                      </a:r>
                      <a:r>
                        <a:rPr sz="1200" dirty="0">
                          <a:latin typeface="Verdana"/>
                          <a:cs typeface="Verdana"/>
                        </a:rPr>
                        <a:t>h</a:t>
                      </a:r>
                      <a:r>
                        <a:rPr sz="1200" spc="-114" dirty="0">
                          <a:latin typeface="Verdana"/>
                          <a:cs typeface="Verdana"/>
                        </a:rPr>
                        <a:t> </a:t>
                      </a:r>
                      <a:r>
                        <a:rPr sz="1200" dirty="0">
                          <a:latin typeface="Verdana"/>
                          <a:cs typeface="Verdana"/>
                        </a:rPr>
                        <a:t>sesuai</a:t>
                      </a:r>
                      <a:r>
                        <a:rPr sz="1200" spc="-110" dirty="0">
                          <a:latin typeface="Verdana"/>
                          <a:cs typeface="Verdana"/>
                        </a:rPr>
                        <a:t> </a:t>
                      </a:r>
                      <a:r>
                        <a:rPr sz="1200" spc="-5" dirty="0">
                          <a:latin typeface="Verdana"/>
                          <a:cs typeface="Verdana"/>
                        </a:rPr>
                        <a:t>d</a:t>
                      </a:r>
                      <a:r>
                        <a:rPr sz="1200" dirty="0">
                          <a:latin typeface="Verdana"/>
                          <a:cs typeface="Verdana"/>
                        </a:rPr>
                        <a:t>engan  ketent</a:t>
                      </a:r>
                      <a:r>
                        <a:rPr sz="1200" spc="5" dirty="0">
                          <a:latin typeface="Verdana"/>
                          <a:cs typeface="Verdana"/>
                        </a:rPr>
                        <a:t>ua</a:t>
                      </a:r>
                      <a:r>
                        <a:rPr sz="1200" dirty="0">
                          <a:latin typeface="Verdana"/>
                          <a:cs typeface="Verdana"/>
                        </a:rPr>
                        <a:t>n</a:t>
                      </a:r>
                      <a:r>
                        <a:rPr sz="1200" spc="-114" dirty="0">
                          <a:latin typeface="Verdana"/>
                          <a:cs typeface="Verdana"/>
                        </a:rPr>
                        <a:t> </a:t>
                      </a:r>
                      <a:r>
                        <a:rPr sz="1200" spc="-5" dirty="0">
                          <a:latin typeface="Verdana"/>
                          <a:cs typeface="Verdana"/>
                        </a:rPr>
                        <a:t>p</a:t>
                      </a:r>
                      <a:r>
                        <a:rPr sz="1200" dirty="0">
                          <a:latin typeface="Verdana"/>
                          <a:cs typeface="Verdana"/>
                        </a:rPr>
                        <a:t>e</a:t>
                      </a:r>
                      <a:r>
                        <a:rPr sz="1200" spc="-10" dirty="0">
                          <a:latin typeface="Verdana"/>
                          <a:cs typeface="Verdana"/>
                        </a:rPr>
                        <a:t>r</a:t>
                      </a:r>
                      <a:r>
                        <a:rPr sz="1200" dirty="0">
                          <a:latin typeface="Verdana"/>
                          <a:cs typeface="Verdana"/>
                        </a:rPr>
                        <a:t>atu</a:t>
                      </a:r>
                      <a:r>
                        <a:rPr sz="1200" spc="-10" dirty="0">
                          <a:latin typeface="Verdana"/>
                          <a:cs typeface="Verdana"/>
                        </a:rPr>
                        <a:t>r</a:t>
                      </a:r>
                      <a:r>
                        <a:rPr sz="1200" dirty="0">
                          <a:latin typeface="Verdana"/>
                          <a:cs typeface="Verdana"/>
                        </a:rPr>
                        <a:t>an  </a:t>
                      </a:r>
                      <a:r>
                        <a:rPr sz="1200" spc="10" dirty="0">
                          <a:latin typeface="Verdana"/>
                          <a:cs typeface="Verdana"/>
                        </a:rPr>
                        <a:t>perundangan.</a:t>
                      </a:r>
                      <a:endParaRPr sz="1200" dirty="0">
                        <a:latin typeface="Verdana"/>
                        <a:cs typeface="Verdana"/>
                      </a:endParaRPr>
                    </a:p>
                  </a:txBody>
                  <a:tcPr marL="0" marR="0" marT="381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ct val="100000"/>
                        </a:lnSpc>
                        <a:spcBef>
                          <a:spcPts val="25"/>
                        </a:spcBef>
                      </a:pPr>
                      <a:r>
                        <a:rPr sz="1200" dirty="0">
                          <a:latin typeface="Verdana"/>
                          <a:cs typeface="Verdana"/>
                        </a:rPr>
                        <a:t>Meme</a:t>
                      </a:r>
                      <a:r>
                        <a:rPr sz="1200" spc="-10" dirty="0">
                          <a:latin typeface="Verdana"/>
                          <a:cs typeface="Verdana"/>
                        </a:rPr>
                        <a:t>r</a:t>
                      </a:r>
                      <a:r>
                        <a:rPr sz="1200" dirty="0">
                          <a:latin typeface="Verdana"/>
                          <a:cs typeface="Verdana"/>
                        </a:rPr>
                        <a:t>iksa</a:t>
                      </a:r>
                      <a:r>
                        <a:rPr sz="1200" spc="-105" dirty="0">
                          <a:latin typeface="Verdana"/>
                          <a:cs typeface="Verdana"/>
                        </a:rPr>
                        <a:t> </a:t>
                      </a:r>
                      <a:r>
                        <a:rPr sz="1200" dirty="0">
                          <a:latin typeface="Verdana"/>
                          <a:cs typeface="Verdana"/>
                        </a:rPr>
                        <a:t>isi</a:t>
                      </a:r>
                      <a:r>
                        <a:rPr sz="1200" spc="-110" dirty="0">
                          <a:latin typeface="Verdana"/>
                          <a:cs typeface="Verdana"/>
                        </a:rPr>
                        <a:t> </a:t>
                      </a:r>
                      <a:r>
                        <a:rPr sz="1200" dirty="0">
                          <a:latin typeface="Verdana"/>
                          <a:cs typeface="Verdana"/>
                        </a:rPr>
                        <a:t>su</a:t>
                      </a:r>
                      <a:r>
                        <a:rPr sz="1200" spc="-10" dirty="0">
                          <a:latin typeface="Verdana"/>
                          <a:cs typeface="Verdana"/>
                        </a:rPr>
                        <a:t>r</a:t>
                      </a:r>
                      <a:r>
                        <a:rPr sz="1200" dirty="0">
                          <a:latin typeface="Verdana"/>
                          <a:cs typeface="Verdana"/>
                        </a:rPr>
                        <a:t>at</a:t>
                      </a:r>
                      <a:r>
                        <a:rPr sz="1200" spc="-110" dirty="0">
                          <a:latin typeface="Verdana"/>
                          <a:cs typeface="Verdana"/>
                        </a:rPr>
                        <a:t> </a:t>
                      </a:r>
                      <a:r>
                        <a:rPr sz="1200" spc="-5" dirty="0">
                          <a:latin typeface="Verdana"/>
                          <a:cs typeface="Verdana"/>
                        </a:rPr>
                        <a:t>p</a:t>
                      </a:r>
                      <a:r>
                        <a:rPr sz="1200" dirty="0">
                          <a:latin typeface="Verdana"/>
                          <a:cs typeface="Verdana"/>
                        </a:rPr>
                        <a:t>e</a:t>
                      </a:r>
                      <a:r>
                        <a:rPr sz="1200" spc="-10" dirty="0">
                          <a:latin typeface="Verdana"/>
                          <a:cs typeface="Verdana"/>
                        </a:rPr>
                        <a:t>r</a:t>
                      </a:r>
                      <a:r>
                        <a:rPr sz="1200" dirty="0">
                          <a:latin typeface="Verdana"/>
                          <a:cs typeface="Verdana"/>
                        </a:rPr>
                        <a:t>nyataan</a:t>
                      </a:r>
                      <a:r>
                        <a:rPr sz="1200" spc="-114" dirty="0">
                          <a:latin typeface="Verdana"/>
                          <a:cs typeface="Verdana"/>
                        </a:rPr>
                        <a:t> </a:t>
                      </a:r>
                      <a:r>
                        <a:rPr sz="1200" spc="-5" dirty="0">
                          <a:latin typeface="Verdana"/>
                          <a:cs typeface="Verdana"/>
                        </a:rPr>
                        <a:t>d</a:t>
                      </a:r>
                      <a:r>
                        <a:rPr sz="1200" dirty="0">
                          <a:latin typeface="Verdana"/>
                          <a:cs typeface="Verdana"/>
                        </a:rPr>
                        <a:t>a</a:t>
                      </a:r>
                      <a:r>
                        <a:rPr sz="1200" spc="-10" dirty="0">
                          <a:latin typeface="Verdana"/>
                          <a:cs typeface="Verdana"/>
                        </a:rPr>
                        <a:t>r</a:t>
                      </a:r>
                      <a:r>
                        <a:rPr sz="1200" dirty="0">
                          <a:latin typeface="Verdana"/>
                          <a:cs typeface="Verdana"/>
                        </a:rPr>
                        <a:t>i  </a:t>
                      </a:r>
                      <a:r>
                        <a:rPr sz="1200" b="1" spc="20" dirty="0">
                          <a:latin typeface="Tahoma"/>
                          <a:cs typeface="Tahoma"/>
                        </a:rPr>
                        <a:t>masyarakat, </a:t>
                      </a:r>
                      <a:r>
                        <a:rPr sz="1200" b="1" spc="10" dirty="0">
                          <a:latin typeface="Tahoma"/>
                          <a:cs typeface="Tahoma"/>
                        </a:rPr>
                        <a:t>swasta, </a:t>
                      </a:r>
                      <a:r>
                        <a:rPr sz="1200" b="1" spc="25" dirty="0">
                          <a:latin typeface="Tahoma"/>
                          <a:cs typeface="Tahoma"/>
                        </a:rPr>
                        <a:t>atau </a:t>
                      </a:r>
                      <a:r>
                        <a:rPr sz="1200" b="1" spc="40" dirty="0">
                          <a:latin typeface="Tahoma"/>
                          <a:cs typeface="Tahoma"/>
                        </a:rPr>
                        <a:t>badan </a:t>
                      </a:r>
                      <a:r>
                        <a:rPr sz="1200" b="1" spc="45" dirty="0">
                          <a:latin typeface="Tahoma"/>
                          <a:cs typeface="Tahoma"/>
                        </a:rPr>
                        <a:t> </a:t>
                      </a:r>
                      <a:r>
                        <a:rPr sz="1200" b="1" spc="30" dirty="0">
                          <a:latin typeface="Tahoma"/>
                          <a:cs typeface="Tahoma"/>
                        </a:rPr>
                        <a:t>usaha </a:t>
                      </a:r>
                      <a:r>
                        <a:rPr sz="1200" b="1" spc="35" dirty="0">
                          <a:latin typeface="Tahoma"/>
                          <a:cs typeface="Tahoma"/>
                        </a:rPr>
                        <a:t>sebagai </a:t>
                      </a:r>
                      <a:r>
                        <a:rPr sz="1200" b="1" spc="60" dirty="0">
                          <a:latin typeface="Tahoma"/>
                          <a:cs typeface="Tahoma"/>
                        </a:rPr>
                        <a:t>Pengguna </a:t>
                      </a:r>
                      <a:r>
                        <a:rPr sz="1200" b="1" spc="25" dirty="0">
                          <a:latin typeface="Tahoma"/>
                          <a:cs typeface="Tahoma"/>
                        </a:rPr>
                        <a:t>Jasa </a:t>
                      </a:r>
                      <a:r>
                        <a:rPr sz="1200" b="1" spc="30" dirty="0">
                          <a:latin typeface="Tahoma"/>
                          <a:cs typeface="Tahoma"/>
                        </a:rPr>
                        <a:t> </a:t>
                      </a:r>
                      <a:r>
                        <a:rPr sz="1200" dirty="0">
                          <a:latin typeface="Verdana"/>
                          <a:cs typeface="Verdana"/>
                        </a:rPr>
                        <a:t>tent</a:t>
                      </a:r>
                      <a:r>
                        <a:rPr sz="1200" spc="5" dirty="0">
                          <a:latin typeface="Verdana"/>
                          <a:cs typeface="Verdana"/>
                        </a:rPr>
                        <a:t>a</a:t>
                      </a:r>
                      <a:r>
                        <a:rPr sz="1200" dirty="0">
                          <a:latin typeface="Verdana"/>
                          <a:cs typeface="Verdana"/>
                        </a:rPr>
                        <a:t>ng</a:t>
                      </a:r>
                      <a:r>
                        <a:rPr sz="1200" spc="-110" dirty="0">
                          <a:latin typeface="Verdana"/>
                          <a:cs typeface="Verdana"/>
                        </a:rPr>
                        <a:t> </a:t>
                      </a:r>
                      <a:r>
                        <a:rPr sz="1200" spc="-5" dirty="0">
                          <a:latin typeface="Verdana"/>
                          <a:cs typeface="Verdana"/>
                        </a:rPr>
                        <a:t>p</a:t>
                      </a:r>
                      <a:r>
                        <a:rPr sz="1200" dirty="0">
                          <a:latin typeface="Verdana"/>
                          <a:cs typeface="Verdana"/>
                        </a:rPr>
                        <a:t>ene</a:t>
                      </a:r>
                      <a:r>
                        <a:rPr sz="1200" spc="-10" dirty="0">
                          <a:latin typeface="Verdana"/>
                          <a:cs typeface="Verdana"/>
                        </a:rPr>
                        <a:t>r</a:t>
                      </a:r>
                      <a:r>
                        <a:rPr sz="1200" spc="5" dirty="0">
                          <a:latin typeface="Verdana"/>
                          <a:cs typeface="Verdana"/>
                        </a:rPr>
                        <a:t>a</a:t>
                      </a:r>
                      <a:r>
                        <a:rPr sz="1200" spc="-5" dirty="0">
                          <a:latin typeface="Verdana"/>
                          <a:cs typeface="Verdana"/>
                        </a:rPr>
                        <a:t>p</a:t>
                      </a:r>
                      <a:r>
                        <a:rPr sz="1200" spc="5" dirty="0">
                          <a:latin typeface="Verdana"/>
                          <a:cs typeface="Verdana"/>
                        </a:rPr>
                        <a:t>a</a:t>
                      </a:r>
                      <a:r>
                        <a:rPr sz="1200" dirty="0">
                          <a:latin typeface="Verdana"/>
                          <a:cs typeface="Verdana"/>
                        </a:rPr>
                        <a:t>n</a:t>
                      </a:r>
                      <a:r>
                        <a:rPr sz="1200" spc="-110" dirty="0">
                          <a:latin typeface="Verdana"/>
                          <a:cs typeface="Verdana"/>
                        </a:rPr>
                        <a:t> </a:t>
                      </a:r>
                      <a:r>
                        <a:rPr sz="1200" spc="-5" dirty="0">
                          <a:latin typeface="Verdana"/>
                          <a:cs typeface="Verdana"/>
                        </a:rPr>
                        <a:t>S</a:t>
                      </a:r>
                      <a:r>
                        <a:rPr sz="1200" dirty="0">
                          <a:latin typeface="Verdana"/>
                          <a:cs typeface="Verdana"/>
                        </a:rPr>
                        <a:t>t</a:t>
                      </a:r>
                      <a:r>
                        <a:rPr sz="1200" spc="5" dirty="0">
                          <a:latin typeface="Verdana"/>
                          <a:cs typeface="Verdana"/>
                        </a:rPr>
                        <a:t>a</a:t>
                      </a:r>
                      <a:r>
                        <a:rPr sz="1200" dirty="0">
                          <a:latin typeface="Verdana"/>
                          <a:cs typeface="Verdana"/>
                        </a:rPr>
                        <a:t>n</a:t>
                      </a:r>
                      <a:r>
                        <a:rPr sz="1200" spc="-5" dirty="0">
                          <a:latin typeface="Verdana"/>
                          <a:cs typeface="Verdana"/>
                        </a:rPr>
                        <a:t>d</a:t>
                      </a:r>
                      <a:r>
                        <a:rPr sz="1200" spc="5" dirty="0">
                          <a:latin typeface="Verdana"/>
                          <a:cs typeface="Verdana"/>
                        </a:rPr>
                        <a:t>a</a:t>
                      </a:r>
                      <a:r>
                        <a:rPr sz="1200" dirty="0">
                          <a:latin typeface="Verdana"/>
                          <a:cs typeface="Verdana"/>
                        </a:rPr>
                        <a:t>r</a:t>
                      </a:r>
                      <a:r>
                        <a:rPr sz="1200" spc="-120" dirty="0">
                          <a:latin typeface="Verdana"/>
                          <a:cs typeface="Verdana"/>
                        </a:rPr>
                        <a:t> </a:t>
                      </a:r>
                      <a:r>
                        <a:rPr sz="1200" spc="-5" dirty="0">
                          <a:latin typeface="Verdana"/>
                          <a:cs typeface="Verdana"/>
                        </a:rPr>
                        <a:t>K</a:t>
                      </a:r>
                      <a:r>
                        <a:rPr sz="1200" dirty="0">
                          <a:latin typeface="Verdana"/>
                          <a:cs typeface="Verdana"/>
                        </a:rPr>
                        <a:t>4  tel</a:t>
                      </a:r>
                      <a:r>
                        <a:rPr sz="1200" spc="5" dirty="0">
                          <a:latin typeface="Verdana"/>
                          <a:cs typeface="Verdana"/>
                        </a:rPr>
                        <a:t>a</a:t>
                      </a:r>
                      <a:r>
                        <a:rPr sz="1200" dirty="0">
                          <a:latin typeface="Verdana"/>
                          <a:cs typeface="Verdana"/>
                        </a:rPr>
                        <a:t>h</a:t>
                      </a:r>
                      <a:r>
                        <a:rPr sz="1200" spc="-110" dirty="0">
                          <a:latin typeface="Verdana"/>
                          <a:cs typeface="Verdana"/>
                        </a:rPr>
                        <a:t> </a:t>
                      </a:r>
                      <a:r>
                        <a:rPr sz="1200" dirty="0">
                          <a:latin typeface="Verdana"/>
                          <a:cs typeface="Verdana"/>
                        </a:rPr>
                        <a:t>ses</a:t>
                      </a:r>
                      <a:r>
                        <a:rPr sz="1200" spc="5" dirty="0">
                          <a:latin typeface="Verdana"/>
                          <a:cs typeface="Verdana"/>
                        </a:rPr>
                        <a:t>ua</a:t>
                      </a:r>
                      <a:r>
                        <a:rPr sz="1200" dirty="0">
                          <a:latin typeface="Verdana"/>
                          <a:cs typeface="Verdana"/>
                        </a:rPr>
                        <a:t>i</a:t>
                      </a:r>
                      <a:r>
                        <a:rPr sz="1200" spc="-110" dirty="0">
                          <a:latin typeface="Verdana"/>
                          <a:cs typeface="Verdana"/>
                        </a:rPr>
                        <a:t> </a:t>
                      </a:r>
                      <a:r>
                        <a:rPr sz="1200" spc="-5" dirty="0">
                          <a:latin typeface="Verdana"/>
                          <a:cs typeface="Verdana"/>
                        </a:rPr>
                        <a:t>d</a:t>
                      </a:r>
                      <a:r>
                        <a:rPr sz="1200" dirty="0">
                          <a:latin typeface="Verdana"/>
                          <a:cs typeface="Verdana"/>
                        </a:rPr>
                        <a:t>eng</a:t>
                      </a:r>
                      <a:r>
                        <a:rPr sz="1200" spc="5" dirty="0">
                          <a:latin typeface="Verdana"/>
                          <a:cs typeface="Verdana"/>
                        </a:rPr>
                        <a:t>a</a:t>
                      </a:r>
                      <a:r>
                        <a:rPr sz="1200" dirty="0">
                          <a:latin typeface="Verdana"/>
                          <a:cs typeface="Verdana"/>
                        </a:rPr>
                        <a:t>n</a:t>
                      </a:r>
                      <a:r>
                        <a:rPr sz="1200" spc="-110" dirty="0">
                          <a:latin typeface="Verdana"/>
                          <a:cs typeface="Verdana"/>
                        </a:rPr>
                        <a:t> </a:t>
                      </a:r>
                      <a:r>
                        <a:rPr sz="1200" dirty="0">
                          <a:latin typeface="Verdana"/>
                          <a:cs typeface="Verdana"/>
                        </a:rPr>
                        <a:t>ketent</a:t>
                      </a:r>
                      <a:r>
                        <a:rPr sz="1200" spc="5" dirty="0">
                          <a:latin typeface="Verdana"/>
                          <a:cs typeface="Verdana"/>
                        </a:rPr>
                        <a:t>ua</a:t>
                      </a:r>
                      <a:r>
                        <a:rPr sz="1200" dirty="0">
                          <a:latin typeface="Verdana"/>
                          <a:cs typeface="Verdana"/>
                        </a:rPr>
                        <a:t>n  </a:t>
                      </a:r>
                      <a:r>
                        <a:rPr sz="1200" spc="5" dirty="0">
                          <a:latin typeface="Verdana"/>
                          <a:cs typeface="Verdana"/>
                        </a:rPr>
                        <a:t>peraturan</a:t>
                      </a:r>
                      <a:r>
                        <a:rPr sz="1200" spc="-110" dirty="0">
                          <a:latin typeface="Verdana"/>
                          <a:cs typeface="Verdana"/>
                        </a:rPr>
                        <a:t> </a:t>
                      </a:r>
                      <a:r>
                        <a:rPr sz="1200" spc="15" dirty="0">
                          <a:latin typeface="Verdana"/>
                          <a:cs typeface="Verdana"/>
                        </a:rPr>
                        <a:t>perundang-undangan.</a:t>
                      </a:r>
                      <a:endParaRPr sz="1200" dirty="0">
                        <a:latin typeface="Verdana"/>
                        <a:cs typeface="Verdana"/>
                      </a:endParaRPr>
                    </a:p>
                    <a:p>
                      <a:pPr>
                        <a:lnSpc>
                          <a:spcPct val="100000"/>
                        </a:lnSpc>
                      </a:pPr>
                      <a:endParaRPr sz="1400" dirty="0">
                        <a:latin typeface="Times New Roman"/>
                        <a:cs typeface="Times New Roman"/>
                      </a:endParaRPr>
                    </a:p>
                    <a:p>
                      <a:pPr>
                        <a:lnSpc>
                          <a:spcPct val="100000"/>
                        </a:lnSpc>
                      </a:pPr>
                      <a:endParaRPr sz="1400" dirty="0">
                        <a:latin typeface="Times New Roman"/>
                        <a:cs typeface="Times New Roman"/>
                      </a:endParaRPr>
                    </a:p>
                    <a:p>
                      <a:pPr>
                        <a:lnSpc>
                          <a:spcPct val="100000"/>
                        </a:lnSpc>
                      </a:pPr>
                      <a:endParaRPr sz="1400" dirty="0">
                        <a:latin typeface="Times New Roman"/>
                        <a:cs typeface="Times New Roman"/>
                      </a:endParaRPr>
                    </a:p>
                    <a:p>
                      <a:pPr>
                        <a:lnSpc>
                          <a:spcPct val="100000"/>
                        </a:lnSpc>
                      </a:pPr>
                      <a:endParaRPr sz="1400" dirty="0">
                        <a:latin typeface="Times New Roman"/>
                        <a:cs typeface="Times New Roman"/>
                      </a:endParaRPr>
                    </a:p>
                    <a:p>
                      <a:pPr>
                        <a:lnSpc>
                          <a:spcPct val="100000"/>
                        </a:lnSpc>
                      </a:pPr>
                      <a:endParaRPr sz="1400" dirty="0">
                        <a:latin typeface="Times New Roman"/>
                        <a:cs typeface="Times New Roman"/>
                      </a:endParaRPr>
                    </a:p>
                    <a:p>
                      <a:pPr>
                        <a:lnSpc>
                          <a:spcPct val="100000"/>
                        </a:lnSpc>
                      </a:pPr>
                      <a:endParaRPr sz="1400" dirty="0">
                        <a:latin typeface="Times New Roman"/>
                        <a:cs typeface="Times New Roman"/>
                      </a:endParaRPr>
                    </a:p>
                    <a:p>
                      <a:pPr>
                        <a:lnSpc>
                          <a:spcPct val="100000"/>
                        </a:lnSpc>
                        <a:spcBef>
                          <a:spcPts val="40"/>
                        </a:spcBef>
                      </a:pPr>
                      <a:endParaRPr sz="1650" dirty="0">
                        <a:latin typeface="Times New Roman"/>
                        <a:cs typeface="Times New Roman"/>
                      </a:endParaRPr>
                    </a:p>
                    <a:p>
                      <a:pPr marL="52705">
                        <a:lnSpc>
                          <a:spcPct val="100000"/>
                        </a:lnSpc>
                      </a:pPr>
                      <a:r>
                        <a:rPr sz="2200" b="1" spc="114" dirty="0">
                          <a:solidFill>
                            <a:srgbClr val="1D3166"/>
                          </a:solidFill>
                          <a:latin typeface="Tahoma"/>
                          <a:cs typeface="Tahoma"/>
                        </a:rPr>
                        <a:t>PASAL</a:t>
                      </a:r>
                      <a:r>
                        <a:rPr sz="2200" b="1" spc="-40" dirty="0">
                          <a:solidFill>
                            <a:srgbClr val="1D3166"/>
                          </a:solidFill>
                          <a:latin typeface="Tahoma"/>
                          <a:cs typeface="Tahoma"/>
                        </a:rPr>
                        <a:t> </a:t>
                      </a:r>
                      <a:r>
                        <a:rPr sz="2200" b="1" spc="-55" dirty="0">
                          <a:solidFill>
                            <a:srgbClr val="1D3166"/>
                          </a:solidFill>
                          <a:latin typeface="Tahoma"/>
                          <a:cs typeface="Tahoma"/>
                        </a:rPr>
                        <a:t>38-39</a:t>
                      </a:r>
                      <a:r>
                        <a:rPr sz="2200" b="1" spc="-40" dirty="0">
                          <a:solidFill>
                            <a:srgbClr val="1D3166"/>
                          </a:solidFill>
                          <a:latin typeface="Tahoma"/>
                          <a:cs typeface="Tahoma"/>
                        </a:rPr>
                        <a:t> </a:t>
                      </a:r>
                      <a:r>
                        <a:rPr sz="2200" b="1" spc="-120" dirty="0">
                          <a:solidFill>
                            <a:srgbClr val="1D3166"/>
                          </a:solidFill>
                          <a:latin typeface="Tahoma"/>
                          <a:cs typeface="Tahoma"/>
                        </a:rPr>
                        <a:t>&amp;</a:t>
                      </a:r>
                      <a:r>
                        <a:rPr sz="2200" b="1" spc="-35" dirty="0">
                          <a:solidFill>
                            <a:srgbClr val="1D3166"/>
                          </a:solidFill>
                          <a:latin typeface="Tahoma"/>
                          <a:cs typeface="Tahoma"/>
                        </a:rPr>
                        <a:t> </a:t>
                      </a:r>
                      <a:r>
                        <a:rPr sz="2200" b="1" spc="5" dirty="0">
                          <a:solidFill>
                            <a:srgbClr val="1D3166"/>
                          </a:solidFill>
                          <a:latin typeface="Tahoma"/>
                          <a:cs typeface="Tahoma"/>
                        </a:rPr>
                        <a:t>45</a:t>
                      </a:r>
                      <a:endParaRPr sz="2200" dirty="0">
                        <a:latin typeface="Tahoma"/>
                        <a:cs typeface="Tahoma"/>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3"/>
                  </a:ext>
                </a:extLst>
              </a:tr>
            </a:tbl>
          </a:graphicData>
        </a:graphic>
      </p:graphicFrame>
      <p:sp>
        <p:nvSpPr>
          <p:cNvPr id="5" name="object 3">
            <a:extLst>
              <a:ext uri="{FF2B5EF4-FFF2-40B4-BE49-F238E27FC236}">
                <a16:creationId xmlns:a16="http://schemas.microsoft.com/office/drawing/2014/main" id="{913D09B1-5E1D-107F-F4DD-D550D37F14D6}"/>
              </a:ext>
            </a:extLst>
          </p:cNvPr>
          <p:cNvSpPr txBox="1"/>
          <p:nvPr/>
        </p:nvSpPr>
        <p:spPr>
          <a:xfrm>
            <a:off x="3051761" y="152576"/>
            <a:ext cx="8846185" cy="690245"/>
          </a:xfrm>
          <a:prstGeom prst="rect">
            <a:avLst/>
          </a:prstGeom>
        </p:spPr>
        <p:txBody>
          <a:bodyPr vert="horz" wrap="square" lIns="0" tIns="12700" rIns="0" bIns="0" rtlCol="0">
            <a:spAutoFit/>
          </a:bodyPr>
          <a:lstStyle/>
          <a:p>
            <a:pPr marL="12700">
              <a:lnSpc>
                <a:spcPts val="2615"/>
              </a:lnSpc>
              <a:spcBef>
                <a:spcPts val="100"/>
              </a:spcBef>
            </a:pP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270" dirty="0">
                <a:solidFill>
                  <a:srgbClr val="1D3166"/>
                </a:solidFill>
                <a:latin typeface="Verdana"/>
                <a:cs typeface="Verdana"/>
              </a:rPr>
              <a:t>W</a:t>
            </a:r>
            <a:r>
              <a:rPr sz="2200" spc="65" dirty="0">
                <a:solidFill>
                  <a:srgbClr val="1D3166"/>
                </a:solidFill>
                <a:latin typeface="Verdana"/>
                <a:cs typeface="Verdana"/>
              </a:rPr>
              <a:t>A</a:t>
            </a:r>
            <a:r>
              <a:rPr sz="2200" spc="-160" dirty="0">
                <a:solidFill>
                  <a:srgbClr val="1D3166"/>
                </a:solidFill>
                <a:latin typeface="Verdana"/>
                <a:cs typeface="Verdana"/>
              </a:rPr>
              <a:t>S</a:t>
            </a:r>
            <a:r>
              <a:rPr sz="2200" spc="65" dirty="0">
                <a:solidFill>
                  <a:srgbClr val="1D3166"/>
                </a:solidFill>
                <a:latin typeface="Verdana"/>
                <a:cs typeface="Verdana"/>
              </a:rPr>
              <a:t>A</a:t>
            </a:r>
            <a:r>
              <a:rPr sz="2200" spc="140" dirty="0">
                <a:solidFill>
                  <a:srgbClr val="1D3166"/>
                </a:solidFill>
                <a:latin typeface="Verdana"/>
                <a:cs typeface="Verdana"/>
              </a:rPr>
              <a:t>N</a:t>
            </a:r>
            <a:r>
              <a:rPr sz="2200" spc="-200" dirty="0">
                <a:solidFill>
                  <a:srgbClr val="1D3166"/>
                </a:solidFill>
                <a:latin typeface="Verdana"/>
                <a:cs typeface="Verdana"/>
              </a:rPr>
              <a:t> </a:t>
            </a:r>
            <a:r>
              <a:rPr sz="2200" spc="-100" dirty="0">
                <a:solidFill>
                  <a:srgbClr val="1D3166"/>
                </a:solidFill>
                <a:latin typeface="Verdana"/>
                <a:cs typeface="Verdana"/>
              </a:rPr>
              <a:t>T</a:t>
            </a:r>
            <a:r>
              <a:rPr sz="2200" spc="80" dirty="0">
                <a:solidFill>
                  <a:srgbClr val="1D3166"/>
                </a:solidFill>
                <a:latin typeface="Verdana"/>
                <a:cs typeface="Verdana"/>
              </a:rPr>
              <a:t>E</a:t>
            </a:r>
            <a:r>
              <a:rPr sz="2200" spc="55" dirty="0">
                <a:solidFill>
                  <a:srgbClr val="1D3166"/>
                </a:solidFill>
                <a:latin typeface="Verdana"/>
                <a:cs typeface="Verdana"/>
              </a:rPr>
              <a:t>R</a:t>
            </a:r>
            <a:r>
              <a:rPr sz="2200" spc="-100" dirty="0">
                <a:solidFill>
                  <a:srgbClr val="1D3166"/>
                </a:solidFill>
                <a:latin typeface="Verdana"/>
                <a:cs typeface="Verdana"/>
              </a:rPr>
              <a:t>T</a:t>
            </a:r>
            <a:r>
              <a:rPr sz="2200" spc="-270" dirty="0">
                <a:solidFill>
                  <a:srgbClr val="1D3166"/>
                </a:solidFill>
                <a:latin typeface="Verdana"/>
                <a:cs typeface="Verdana"/>
              </a:rPr>
              <a:t>I</a:t>
            </a:r>
            <a:r>
              <a:rPr sz="2200" spc="150" dirty="0">
                <a:solidFill>
                  <a:srgbClr val="1D3166"/>
                </a:solidFill>
                <a:latin typeface="Verdana"/>
                <a:cs typeface="Verdana"/>
              </a:rPr>
              <a:t>B</a:t>
            </a:r>
            <a:r>
              <a:rPr sz="2200" spc="-204" dirty="0">
                <a:solidFill>
                  <a:srgbClr val="1D3166"/>
                </a:solidFill>
                <a:latin typeface="Verdana"/>
                <a:cs typeface="Verdana"/>
              </a:rPr>
              <a:t> </a:t>
            </a: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40" dirty="0">
                <a:solidFill>
                  <a:srgbClr val="1D3166"/>
                </a:solidFill>
                <a:latin typeface="Verdana"/>
                <a:cs typeface="Verdana"/>
              </a:rPr>
              <a:t>Y</a:t>
            </a:r>
            <a:r>
              <a:rPr sz="2200" spc="80" dirty="0">
                <a:solidFill>
                  <a:srgbClr val="1D3166"/>
                </a:solidFill>
                <a:latin typeface="Verdana"/>
                <a:cs typeface="Verdana"/>
              </a:rPr>
              <a:t>E</a:t>
            </a:r>
            <a:r>
              <a:rPr sz="2200" spc="70" dirty="0">
                <a:solidFill>
                  <a:srgbClr val="1D3166"/>
                </a:solidFill>
                <a:latin typeface="Verdana"/>
                <a:cs typeface="Verdana"/>
              </a:rPr>
              <a:t>L</a:t>
            </a:r>
            <a:r>
              <a:rPr sz="2200" spc="8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55" dirty="0">
                <a:solidFill>
                  <a:srgbClr val="1D3166"/>
                </a:solidFill>
                <a:latin typeface="Verdana"/>
                <a:cs typeface="Verdana"/>
              </a:rPr>
              <a:t>R</a:t>
            </a:r>
            <a:r>
              <a:rPr sz="2200" spc="65" dirty="0">
                <a:solidFill>
                  <a:srgbClr val="1D3166"/>
                </a:solidFill>
                <a:latin typeface="Verdana"/>
                <a:cs typeface="Verdana"/>
              </a:rPr>
              <a:t>AA</a:t>
            </a:r>
            <a:r>
              <a:rPr sz="2200" spc="140" dirty="0">
                <a:solidFill>
                  <a:srgbClr val="1D3166"/>
                </a:solidFill>
                <a:latin typeface="Verdana"/>
                <a:cs typeface="Verdana"/>
              </a:rPr>
              <a:t>N</a:t>
            </a:r>
            <a:r>
              <a:rPr sz="2200" spc="-210" dirty="0">
                <a:solidFill>
                  <a:srgbClr val="1D3166"/>
                </a:solidFill>
                <a:latin typeface="Verdana"/>
                <a:cs typeface="Verdana"/>
              </a:rPr>
              <a:t> </a:t>
            </a:r>
            <a:r>
              <a:rPr sz="2200" spc="15" dirty="0">
                <a:solidFill>
                  <a:srgbClr val="1D3166"/>
                </a:solidFill>
                <a:latin typeface="Verdana"/>
                <a:cs typeface="Verdana"/>
              </a:rPr>
              <a:t>JAS</a:t>
            </a:r>
            <a:r>
              <a:rPr sz="2200" spc="25" dirty="0">
                <a:solidFill>
                  <a:srgbClr val="1D3166"/>
                </a:solidFill>
                <a:latin typeface="Verdana"/>
                <a:cs typeface="Verdana"/>
              </a:rPr>
              <a:t>A</a:t>
            </a:r>
            <a:r>
              <a:rPr sz="2200" spc="-204" dirty="0">
                <a:solidFill>
                  <a:srgbClr val="1D3166"/>
                </a:solidFill>
                <a:latin typeface="Verdana"/>
                <a:cs typeface="Verdana"/>
              </a:rPr>
              <a:t> </a:t>
            </a:r>
            <a:r>
              <a:rPr sz="2200" spc="65" dirty="0">
                <a:solidFill>
                  <a:srgbClr val="1D3166"/>
                </a:solidFill>
                <a:latin typeface="Verdana"/>
                <a:cs typeface="Verdana"/>
              </a:rPr>
              <a:t>K</a:t>
            </a:r>
            <a:r>
              <a:rPr sz="2200" spc="80" dirty="0">
                <a:solidFill>
                  <a:srgbClr val="1D3166"/>
                </a:solidFill>
                <a:latin typeface="Verdana"/>
                <a:cs typeface="Verdana"/>
              </a:rPr>
              <a:t>O</a:t>
            </a:r>
            <a:r>
              <a:rPr sz="2200" spc="140" dirty="0">
                <a:solidFill>
                  <a:srgbClr val="1D3166"/>
                </a:solidFill>
                <a:latin typeface="Verdana"/>
                <a:cs typeface="Verdana"/>
              </a:rPr>
              <a:t>N</a:t>
            </a:r>
            <a:r>
              <a:rPr sz="2200" spc="-135" dirty="0">
                <a:solidFill>
                  <a:srgbClr val="1D3166"/>
                </a:solidFill>
                <a:latin typeface="Verdana"/>
                <a:cs typeface="Verdana"/>
              </a:rPr>
              <a:t>S</a:t>
            </a:r>
            <a:r>
              <a:rPr sz="2200" spc="-120" dirty="0">
                <a:solidFill>
                  <a:srgbClr val="1D3166"/>
                </a:solidFill>
                <a:latin typeface="Verdana"/>
                <a:cs typeface="Verdana"/>
              </a:rPr>
              <a:t>T</a:t>
            </a:r>
            <a:r>
              <a:rPr sz="2200" spc="90" dirty="0">
                <a:solidFill>
                  <a:srgbClr val="1D3166"/>
                </a:solidFill>
                <a:latin typeface="Verdana"/>
                <a:cs typeface="Verdana"/>
              </a:rPr>
              <a:t>RU</a:t>
            </a:r>
            <a:r>
              <a:rPr sz="2200" spc="-130" dirty="0">
                <a:solidFill>
                  <a:srgbClr val="1D3166"/>
                </a:solidFill>
                <a:latin typeface="Verdana"/>
                <a:cs typeface="Verdana"/>
              </a:rPr>
              <a:t>KSI</a:t>
            </a:r>
            <a:endParaRPr sz="2200" dirty="0">
              <a:latin typeface="Verdana"/>
              <a:cs typeface="Verdana"/>
            </a:endParaRPr>
          </a:p>
          <a:p>
            <a:pPr marR="5080" algn="r">
              <a:lnSpc>
                <a:spcPts val="2615"/>
              </a:lnSpc>
            </a:pPr>
            <a:r>
              <a:rPr sz="2200" b="1" spc="-25" dirty="0">
                <a:solidFill>
                  <a:srgbClr val="1D3166"/>
                </a:solidFill>
                <a:latin typeface="Tahoma"/>
                <a:cs typeface="Tahoma"/>
              </a:rPr>
              <a:t>RUTIN</a:t>
            </a:r>
            <a:endParaRPr sz="2200" dirty="0">
              <a:latin typeface="Tahoma"/>
              <a:cs typeface="Tahoma"/>
            </a:endParaRPr>
          </a:p>
        </p:txBody>
      </p:sp>
    </p:spTree>
    <p:extLst>
      <p:ext uri="{BB962C8B-B14F-4D97-AF65-F5344CB8AC3E}">
        <p14:creationId xmlns:p14="http://schemas.microsoft.com/office/powerpoint/2010/main" val="1490712571"/>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9387840" cy="6857999"/>
          </a:xfrm>
          <a:prstGeom prst="rect">
            <a:avLst/>
          </a:prstGeom>
        </p:spPr>
      </p:pic>
      <p:sp>
        <p:nvSpPr>
          <p:cNvPr id="3" name="object 3"/>
          <p:cNvSpPr txBox="1"/>
          <p:nvPr/>
        </p:nvSpPr>
        <p:spPr>
          <a:xfrm>
            <a:off x="3158769" y="104140"/>
            <a:ext cx="8848725" cy="690245"/>
          </a:xfrm>
          <a:prstGeom prst="rect">
            <a:avLst/>
          </a:prstGeom>
        </p:spPr>
        <p:txBody>
          <a:bodyPr vert="horz" wrap="square" lIns="0" tIns="12700" rIns="0" bIns="0" rtlCol="0">
            <a:spAutoFit/>
          </a:bodyPr>
          <a:lstStyle/>
          <a:p>
            <a:pPr marL="12700">
              <a:lnSpc>
                <a:spcPts val="2615"/>
              </a:lnSpc>
              <a:spcBef>
                <a:spcPts val="100"/>
              </a:spcBef>
            </a:pP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270" dirty="0">
                <a:solidFill>
                  <a:srgbClr val="1D3166"/>
                </a:solidFill>
                <a:latin typeface="Verdana"/>
                <a:cs typeface="Verdana"/>
              </a:rPr>
              <a:t>W</a:t>
            </a:r>
            <a:r>
              <a:rPr sz="2200" spc="65" dirty="0">
                <a:solidFill>
                  <a:srgbClr val="1D3166"/>
                </a:solidFill>
                <a:latin typeface="Verdana"/>
                <a:cs typeface="Verdana"/>
              </a:rPr>
              <a:t>A</a:t>
            </a:r>
            <a:r>
              <a:rPr sz="2200" spc="-160" dirty="0">
                <a:solidFill>
                  <a:srgbClr val="1D3166"/>
                </a:solidFill>
                <a:latin typeface="Verdana"/>
                <a:cs typeface="Verdana"/>
              </a:rPr>
              <a:t>S</a:t>
            </a:r>
            <a:r>
              <a:rPr sz="2200" spc="65" dirty="0">
                <a:solidFill>
                  <a:srgbClr val="1D3166"/>
                </a:solidFill>
                <a:latin typeface="Verdana"/>
                <a:cs typeface="Verdana"/>
              </a:rPr>
              <a:t>A</a:t>
            </a:r>
            <a:r>
              <a:rPr sz="2200" spc="140" dirty="0">
                <a:solidFill>
                  <a:srgbClr val="1D3166"/>
                </a:solidFill>
                <a:latin typeface="Verdana"/>
                <a:cs typeface="Verdana"/>
              </a:rPr>
              <a:t>N</a:t>
            </a:r>
            <a:r>
              <a:rPr sz="2200" spc="-200" dirty="0">
                <a:solidFill>
                  <a:srgbClr val="1D3166"/>
                </a:solidFill>
                <a:latin typeface="Verdana"/>
                <a:cs typeface="Verdana"/>
              </a:rPr>
              <a:t> </a:t>
            </a:r>
            <a:r>
              <a:rPr sz="2200" spc="-100" dirty="0">
                <a:solidFill>
                  <a:srgbClr val="1D3166"/>
                </a:solidFill>
                <a:latin typeface="Verdana"/>
                <a:cs typeface="Verdana"/>
              </a:rPr>
              <a:t>T</a:t>
            </a:r>
            <a:r>
              <a:rPr sz="2200" spc="80" dirty="0">
                <a:solidFill>
                  <a:srgbClr val="1D3166"/>
                </a:solidFill>
                <a:latin typeface="Verdana"/>
                <a:cs typeface="Verdana"/>
              </a:rPr>
              <a:t>E</a:t>
            </a:r>
            <a:r>
              <a:rPr sz="2200" spc="55" dirty="0">
                <a:solidFill>
                  <a:srgbClr val="1D3166"/>
                </a:solidFill>
                <a:latin typeface="Verdana"/>
                <a:cs typeface="Verdana"/>
              </a:rPr>
              <a:t>R</a:t>
            </a:r>
            <a:r>
              <a:rPr sz="2200" spc="-100" dirty="0">
                <a:solidFill>
                  <a:srgbClr val="1D3166"/>
                </a:solidFill>
                <a:latin typeface="Verdana"/>
                <a:cs typeface="Verdana"/>
              </a:rPr>
              <a:t>T</a:t>
            </a:r>
            <a:r>
              <a:rPr sz="2200" spc="-270" dirty="0">
                <a:solidFill>
                  <a:srgbClr val="1D3166"/>
                </a:solidFill>
                <a:latin typeface="Verdana"/>
                <a:cs typeface="Verdana"/>
              </a:rPr>
              <a:t>I</a:t>
            </a:r>
            <a:r>
              <a:rPr sz="2200" spc="150" dirty="0">
                <a:solidFill>
                  <a:srgbClr val="1D3166"/>
                </a:solidFill>
                <a:latin typeface="Verdana"/>
                <a:cs typeface="Verdana"/>
              </a:rPr>
              <a:t>B</a:t>
            </a:r>
            <a:r>
              <a:rPr sz="2200" spc="-195" dirty="0">
                <a:solidFill>
                  <a:srgbClr val="1D3166"/>
                </a:solidFill>
                <a:latin typeface="Verdana"/>
                <a:cs typeface="Verdana"/>
              </a:rPr>
              <a:t> </a:t>
            </a: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40" dirty="0">
                <a:solidFill>
                  <a:srgbClr val="1D3166"/>
                </a:solidFill>
                <a:latin typeface="Verdana"/>
                <a:cs typeface="Verdana"/>
              </a:rPr>
              <a:t>Y</a:t>
            </a:r>
            <a:r>
              <a:rPr sz="2200" spc="80" dirty="0">
                <a:solidFill>
                  <a:srgbClr val="1D3166"/>
                </a:solidFill>
                <a:latin typeface="Verdana"/>
                <a:cs typeface="Verdana"/>
              </a:rPr>
              <a:t>E</a:t>
            </a:r>
            <a:r>
              <a:rPr sz="2200" spc="70" dirty="0">
                <a:solidFill>
                  <a:srgbClr val="1D3166"/>
                </a:solidFill>
                <a:latin typeface="Verdana"/>
                <a:cs typeface="Verdana"/>
              </a:rPr>
              <a:t>L</a:t>
            </a:r>
            <a:r>
              <a:rPr sz="2200" spc="8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55" dirty="0">
                <a:solidFill>
                  <a:srgbClr val="1D3166"/>
                </a:solidFill>
                <a:latin typeface="Verdana"/>
                <a:cs typeface="Verdana"/>
              </a:rPr>
              <a:t>R</a:t>
            </a:r>
            <a:r>
              <a:rPr sz="2200" spc="65" dirty="0">
                <a:solidFill>
                  <a:srgbClr val="1D3166"/>
                </a:solidFill>
                <a:latin typeface="Verdana"/>
                <a:cs typeface="Verdana"/>
              </a:rPr>
              <a:t>AA</a:t>
            </a:r>
            <a:r>
              <a:rPr sz="2200" spc="140" dirty="0">
                <a:solidFill>
                  <a:srgbClr val="1D3166"/>
                </a:solidFill>
                <a:latin typeface="Verdana"/>
                <a:cs typeface="Verdana"/>
              </a:rPr>
              <a:t>N</a:t>
            </a:r>
            <a:r>
              <a:rPr sz="2200" spc="-200" dirty="0">
                <a:solidFill>
                  <a:srgbClr val="1D3166"/>
                </a:solidFill>
                <a:latin typeface="Verdana"/>
                <a:cs typeface="Verdana"/>
              </a:rPr>
              <a:t> </a:t>
            </a:r>
            <a:r>
              <a:rPr sz="2200" spc="95" dirty="0">
                <a:solidFill>
                  <a:srgbClr val="1D3166"/>
                </a:solidFill>
                <a:latin typeface="Verdana"/>
                <a:cs typeface="Verdana"/>
              </a:rPr>
              <a:t>J</a:t>
            </a:r>
            <a:r>
              <a:rPr sz="2200" spc="65" dirty="0">
                <a:solidFill>
                  <a:srgbClr val="1D3166"/>
                </a:solidFill>
                <a:latin typeface="Verdana"/>
                <a:cs typeface="Verdana"/>
              </a:rPr>
              <a:t>A</a:t>
            </a:r>
            <a:r>
              <a:rPr sz="2200" spc="-160" dirty="0">
                <a:solidFill>
                  <a:srgbClr val="1D3166"/>
                </a:solidFill>
                <a:latin typeface="Verdana"/>
                <a:cs typeface="Verdana"/>
              </a:rPr>
              <a:t>S</a:t>
            </a:r>
            <a:r>
              <a:rPr sz="2200" spc="70" dirty="0">
                <a:solidFill>
                  <a:srgbClr val="1D3166"/>
                </a:solidFill>
                <a:latin typeface="Verdana"/>
                <a:cs typeface="Verdana"/>
              </a:rPr>
              <a:t>A</a:t>
            </a:r>
            <a:r>
              <a:rPr sz="2200" spc="-200" dirty="0">
                <a:solidFill>
                  <a:srgbClr val="1D3166"/>
                </a:solidFill>
                <a:latin typeface="Verdana"/>
                <a:cs typeface="Verdana"/>
              </a:rPr>
              <a:t> </a:t>
            </a:r>
            <a:r>
              <a:rPr sz="2200" spc="30" dirty="0">
                <a:solidFill>
                  <a:srgbClr val="1D3166"/>
                </a:solidFill>
                <a:latin typeface="Verdana"/>
                <a:cs typeface="Verdana"/>
              </a:rPr>
              <a:t>K</a:t>
            </a:r>
            <a:r>
              <a:rPr sz="2200" spc="110" dirty="0">
                <a:solidFill>
                  <a:srgbClr val="1D3166"/>
                </a:solidFill>
                <a:latin typeface="Verdana"/>
                <a:cs typeface="Verdana"/>
              </a:rPr>
              <a:t>O</a:t>
            </a:r>
            <a:r>
              <a:rPr sz="2200" spc="135" dirty="0">
                <a:solidFill>
                  <a:srgbClr val="1D3166"/>
                </a:solidFill>
                <a:latin typeface="Verdana"/>
                <a:cs typeface="Verdana"/>
              </a:rPr>
              <a:t>N</a:t>
            </a:r>
            <a:r>
              <a:rPr sz="2200" spc="-160" dirty="0">
                <a:solidFill>
                  <a:srgbClr val="1D3166"/>
                </a:solidFill>
                <a:latin typeface="Verdana"/>
                <a:cs typeface="Verdana"/>
              </a:rPr>
              <a:t>S</a:t>
            </a:r>
            <a:r>
              <a:rPr sz="2200" spc="-100" dirty="0">
                <a:solidFill>
                  <a:srgbClr val="1D3166"/>
                </a:solidFill>
                <a:latin typeface="Verdana"/>
                <a:cs typeface="Verdana"/>
              </a:rPr>
              <a:t>T</a:t>
            </a:r>
            <a:r>
              <a:rPr sz="2200" spc="55" dirty="0">
                <a:solidFill>
                  <a:srgbClr val="1D3166"/>
                </a:solidFill>
                <a:latin typeface="Verdana"/>
                <a:cs typeface="Verdana"/>
              </a:rPr>
              <a:t>R</a:t>
            </a:r>
            <a:r>
              <a:rPr sz="2200" spc="80" dirty="0">
                <a:solidFill>
                  <a:srgbClr val="1D3166"/>
                </a:solidFill>
                <a:latin typeface="Verdana"/>
                <a:cs typeface="Verdana"/>
              </a:rPr>
              <a:t>UK</a:t>
            </a:r>
            <a:r>
              <a:rPr sz="2200" spc="-160" dirty="0">
                <a:solidFill>
                  <a:srgbClr val="1D3166"/>
                </a:solidFill>
                <a:latin typeface="Verdana"/>
                <a:cs typeface="Verdana"/>
              </a:rPr>
              <a:t>S</a:t>
            </a:r>
            <a:r>
              <a:rPr sz="2200" spc="-265" dirty="0">
                <a:solidFill>
                  <a:srgbClr val="1D3166"/>
                </a:solidFill>
                <a:latin typeface="Verdana"/>
                <a:cs typeface="Verdana"/>
              </a:rPr>
              <a:t>I</a:t>
            </a:r>
            <a:endParaRPr sz="2200">
              <a:latin typeface="Verdana"/>
              <a:cs typeface="Verdana"/>
            </a:endParaRPr>
          </a:p>
          <a:p>
            <a:pPr marR="6985" algn="r">
              <a:lnSpc>
                <a:spcPts val="2615"/>
              </a:lnSpc>
            </a:pPr>
            <a:r>
              <a:rPr sz="2200" b="1" spc="-25" dirty="0">
                <a:solidFill>
                  <a:srgbClr val="1D3166"/>
                </a:solidFill>
                <a:latin typeface="Tahoma"/>
                <a:cs typeface="Tahoma"/>
              </a:rPr>
              <a:t>RUTIN</a:t>
            </a:r>
            <a:endParaRPr sz="2200">
              <a:latin typeface="Tahoma"/>
              <a:cs typeface="Tahoma"/>
            </a:endParaRPr>
          </a:p>
        </p:txBody>
      </p:sp>
      <p:pic>
        <p:nvPicPr>
          <p:cNvPr id="4" name="object 4"/>
          <p:cNvPicPr/>
          <p:nvPr/>
        </p:nvPicPr>
        <p:blipFill>
          <a:blip r:embed="rId3" cstate="print"/>
          <a:stretch>
            <a:fillRect/>
          </a:stretch>
        </p:blipFill>
        <p:spPr>
          <a:xfrm>
            <a:off x="107398" y="114655"/>
            <a:ext cx="1861419" cy="617550"/>
          </a:xfrm>
          <a:prstGeom prst="rect">
            <a:avLst/>
          </a:prstGeom>
        </p:spPr>
      </p:pic>
      <p:graphicFrame>
        <p:nvGraphicFramePr>
          <p:cNvPr id="5" name="object 5"/>
          <p:cNvGraphicFramePr>
            <a:graphicFrameLocks noGrp="1"/>
          </p:cNvGraphicFramePr>
          <p:nvPr/>
        </p:nvGraphicFramePr>
        <p:xfrm>
          <a:off x="251639" y="929513"/>
          <a:ext cx="11676380" cy="5190772"/>
        </p:xfrm>
        <a:graphic>
          <a:graphicData uri="http://schemas.openxmlformats.org/drawingml/2006/table">
            <a:tbl>
              <a:tblPr firstRow="1" bandRow="1">
                <a:tableStyleId>{2D5ABB26-0587-4C30-8999-92F81FD0307C}</a:tableStyleId>
              </a:tblPr>
              <a:tblGrid>
                <a:gridCol w="308610">
                  <a:extLst>
                    <a:ext uri="{9D8B030D-6E8A-4147-A177-3AD203B41FA5}">
                      <a16:colId xmlns:a16="http://schemas.microsoft.com/office/drawing/2014/main" val="20000"/>
                    </a:ext>
                  </a:extLst>
                </a:gridCol>
                <a:gridCol w="1316355">
                  <a:extLst>
                    <a:ext uri="{9D8B030D-6E8A-4147-A177-3AD203B41FA5}">
                      <a16:colId xmlns:a16="http://schemas.microsoft.com/office/drawing/2014/main" val="20001"/>
                    </a:ext>
                  </a:extLst>
                </a:gridCol>
                <a:gridCol w="2689225">
                  <a:extLst>
                    <a:ext uri="{9D8B030D-6E8A-4147-A177-3AD203B41FA5}">
                      <a16:colId xmlns:a16="http://schemas.microsoft.com/office/drawing/2014/main" val="20002"/>
                    </a:ext>
                  </a:extLst>
                </a:gridCol>
                <a:gridCol w="3755390">
                  <a:extLst>
                    <a:ext uri="{9D8B030D-6E8A-4147-A177-3AD203B41FA5}">
                      <a16:colId xmlns:a16="http://schemas.microsoft.com/office/drawing/2014/main" val="20003"/>
                    </a:ext>
                  </a:extLst>
                </a:gridCol>
                <a:gridCol w="3606800">
                  <a:extLst>
                    <a:ext uri="{9D8B030D-6E8A-4147-A177-3AD203B41FA5}">
                      <a16:colId xmlns:a16="http://schemas.microsoft.com/office/drawing/2014/main" val="20004"/>
                    </a:ext>
                  </a:extLst>
                </a:gridCol>
              </a:tblGrid>
              <a:tr h="642524">
                <a:tc gridSpan="2">
                  <a:txBody>
                    <a:bodyPr/>
                    <a:lstStyle/>
                    <a:p>
                      <a:pPr>
                        <a:lnSpc>
                          <a:spcPct val="100000"/>
                        </a:lnSpc>
                        <a:spcBef>
                          <a:spcPts val="10"/>
                        </a:spcBef>
                      </a:pPr>
                      <a:endParaRPr sz="1400" dirty="0">
                        <a:latin typeface="Times New Roman"/>
                        <a:cs typeface="Times New Roman"/>
                      </a:endParaRPr>
                    </a:p>
                    <a:p>
                      <a:pPr marL="441325">
                        <a:lnSpc>
                          <a:spcPct val="100000"/>
                        </a:lnSpc>
                      </a:pPr>
                      <a:r>
                        <a:rPr sz="1400" spc="40" dirty="0">
                          <a:solidFill>
                            <a:srgbClr val="FFFFFF"/>
                          </a:solidFill>
                          <a:latin typeface="Verdana"/>
                          <a:cs typeface="Verdana"/>
                        </a:rPr>
                        <a:t>Lingkup</a:t>
                      </a:r>
                      <a:endParaRPr sz="1400" dirty="0">
                        <a:latin typeface="Verdana"/>
                        <a:cs typeface="Verdana"/>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a:lnSpc>
                          <a:spcPct val="100000"/>
                        </a:lnSpc>
                        <a:spcBef>
                          <a:spcPts val="45"/>
                        </a:spcBef>
                      </a:pPr>
                      <a:endParaRPr sz="1350">
                        <a:latin typeface="Times New Roman"/>
                        <a:cs typeface="Times New Roman"/>
                      </a:endParaRPr>
                    </a:p>
                    <a:p>
                      <a:pPr marL="339090">
                        <a:lnSpc>
                          <a:spcPct val="100000"/>
                        </a:lnSpc>
                      </a:pPr>
                      <a:r>
                        <a:rPr sz="1400" dirty="0">
                          <a:solidFill>
                            <a:srgbClr val="FFFFFF"/>
                          </a:solidFill>
                          <a:latin typeface="Verdana"/>
                          <a:cs typeface="Verdana"/>
                        </a:rPr>
                        <a:t>Ind</a:t>
                      </a:r>
                      <a:r>
                        <a:rPr sz="1400" spc="-5" dirty="0">
                          <a:solidFill>
                            <a:srgbClr val="FFFFFF"/>
                          </a:solidFill>
                          <a:latin typeface="Verdana"/>
                          <a:cs typeface="Verdana"/>
                        </a:rPr>
                        <a:t>ika</a:t>
                      </a:r>
                      <a:r>
                        <a:rPr sz="1400" spc="-10" dirty="0">
                          <a:solidFill>
                            <a:srgbClr val="FFFFFF"/>
                          </a:solidFill>
                          <a:latin typeface="Verdana"/>
                          <a:cs typeface="Verdana"/>
                        </a:rPr>
                        <a:t>t</a:t>
                      </a:r>
                      <a:r>
                        <a:rPr sz="1400" spc="-5" dirty="0">
                          <a:solidFill>
                            <a:srgbClr val="FFFFFF"/>
                          </a:solidFill>
                          <a:latin typeface="Verdana"/>
                          <a:cs typeface="Verdana"/>
                        </a:rPr>
                        <a:t>o</a:t>
                      </a:r>
                      <a:r>
                        <a:rPr sz="1400" dirty="0">
                          <a:solidFill>
                            <a:srgbClr val="FFFFFF"/>
                          </a:solidFill>
                          <a:latin typeface="Verdana"/>
                          <a:cs typeface="Verdana"/>
                        </a:rPr>
                        <a:t>r</a:t>
                      </a:r>
                      <a:r>
                        <a:rPr sz="1400" spc="-130" dirty="0">
                          <a:solidFill>
                            <a:srgbClr val="FFFFFF"/>
                          </a:solidFill>
                          <a:latin typeface="Verdana"/>
                          <a:cs typeface="Verdana"/>
                        </a:rPr>
                        <a:t> </a:t>
                      </a:r>
                      <a:r>
                        <a:rPr sz="1400" spc="-10" dirty="0">
                          <a:solidFill>
                            <a:srgbClr val="FFFFFF"/>
                          </a:solidFill>
                          <a:latin typeface="Verdana"/>
                          <a:cs typeface="Verdana"/>
                        </a:rPr>
                        <a:t>P</a:t>
                      </a:r>
                      <a:r>
                        <a:rPr sz="1400" dirty="0">
                          <a:solidFill>
                            <a:srgbClr val="FFFFFF"/>
                          </a:solidFill>
                          <a:latin typeface="Verdana"/>
                          <a:cs typeface="Verdana"/>
                        </a:rPr>
                        <a:t>eng</a:t>
                      </a:r>
                      <a:r>
                        <a:rPr sz="1400" spc="-5" dirty="0">
                          <a:solidFill>
                            <a:srgbClr val="FFFFFF"/>
                          </a:solidFill>
                          <a:latin typeface="Verdana"/>
                          <a:cs typeface="Verdana"/>
                        </a:rPr>
                        <a:t>a</a:t>
                      </a:r>
                      <a:r>
                        <a:rPr sz="1400" spc="-10" dirty="0">
                          <a:solidFill>
                            <a:srgbClr val="FFFFFF"/>
                          </a:solidFill>
                          <a:latin typeface="Verdana"/>
                          <a:cs typeface="Verdana"/>
                        </a:rPr>
                        <a:t>w</a:t>
                      </a:r>
                      <a:r>
                        <a:rPr sz="1400" spc="-5" dirty="0">
                          <a:solidFill>
                            <a:srgbClr val="FFFFFF"/>
                          </a:solidFill>
                          <a:latin typeface="Verdana"/>
                          <a:cs typeface="Verdana"/>
                        </a:rPr>
                        <a:t>a</a:t>
                      </a:r>
                      <a:r>
                        <a:rPr sz="1400" dirty="0">
                          <a:solidFill>
                            <a:srgbClr val="FFFFFF"/>
                          </a:solidFill>
                          <a:latin typeface="Verdana"/>
                          <a:cs typeface="Verdana"/>
                        </a:rPr>
                        <a:t>s</a:t>
                      </a:r>
                      <a:r>
                        <a:rPr sz="1400" spc="-5" dirty="0">
                          <a:solidFill>
                            <a:srgbClr val="FFFFFF"/>
                          </a:solidFill>
                          <a:latin typeface="Verdana"/>
                          <a:cs typeface="Verdana"/>
                        </a:rPr>
                        <a:t>a</a:t>
                      </a:r>
                      <a:r>
                        <a:rPr sz="1400" dirty="0">
                          <a:solidFill>
                            <a:srgbClr val="FFFFFF"/>
                          </a:solidFill>
                          <a:latin typeface="Verdana"/>
                          <a:cs typeface="Verdana"/>
                        </a:rPr>
                        <a:t>n</a:t>
                      </a:r>
                      <a:endParaRPr sz="14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spcBef>
                          <a:spcPts val="45"/>
                        </a:spcBef>
                      </a:pPr>
                      <a:endParaRPr sz="1350">
                        <a:latin typeface="Times New Roman"/>
                        <a:cs typeface="Times New Roman"/>
                      </a:endParaRPr>
                    </a:p>
                    <a:p>
                      <a:pPr marL="1203325">
                        <a:lnSpc>
                          <a:spcPct val="100000"/>
                        </a:lnSpc>
                      </a:pPr>
                      <a:r>
                        <a:rPr sz="1400" spc="-5" dirty="0">
                          <a:solidFill>
                            <a:srgbClr val="FFFFFF"/>
                          </a:solidFill>
                          <a:latin typeface="Verdana"/>
                          <a:cs typeface="Verdana"/>
                        </a:rPr>
                        <a:t>Ya</a:t>
                      </a:r>
                      <a:r>
                        <a:rPr sz="1400" dirty="0">
                          <a:solidFill>
                            <a:srgbClr val="FFFFFF"/>
                          </a:solidFill>
                          <a:latin typeface="Verdana"/>
                          <a:cs typeface="Verdana"/>
                        </a:rPr>
                        <a:t>ng</a:t>
                      </a:r>
                      <a:r>
                        <a:rPr sz="1400" spc="-130" dirty="0">
                          <a:solidFill>
                            <a:srgbClr val="FFFFFF"/>
                          </a:solidFill>
                          <a:latin typeface="Verdana"/>
                          <a:cs typeface="Verdana"/>
                        </a:rPr>
                        <a:t> </a:t>
                      </a:r>
                      <a:r>
                        <a:rPr sz="1400" spc="5" dirty="0">
                          <a:solidFill>
                            <a:srgbClr val="FFFFFF"/>
                          </a:solidFill>
                          <a:latin typeface="Verdana"/>
                          <a:cs typeface="Verdana"/>
                        </a:rPr>
                        <a:t>D</a:t>
                      </a:r>
                      <a:r>
                        <a:rPr sz="1400" spc="-5" dirty="0">
                          <a:solidFill>
                            <a:srgbClr val="FFFFFF"/>
                          </a:solidFill>
                          <a:latin typeface="Verdana"/>
                          <a:cs typeface="Verdana"/>
                        </a:rPr>
                        <a:t>i</a:t>
                      </a:r>
                      <a:r>
                        <a:rPr sz="1400" dirty="0">
                          <a:solidFill>
                            <a:srgbClr val="FFFFFF"/>
                          </a:solidFill>
                          <a:latin typeface="Verdana"/>
                          <a:cs typeface="Verdana"/>
                        </a:rPr>
                        <a:t>per</a:t>
                      </a:r>
                      <a:r>
                        <a:rPr sz="1400" spc="-5" dirty="0">
                          <a:solidFill>
                            <a:srgbClr val="FFFFFF"/>
                          </a:solidFill>
                          <a:latin typeface="Verdana"/>
                          <a:cs typeface="Verdana"/>
                        </a:rPr>
                        <a:t>ik</a:t>
                      </a:r>
                      <a:r>
                        <a:rPr sz="1400" dirty="0">
                          <a:solidFill>
                            <a:srgbClr val="FFFFFF"/>
                          </a:solidFill>
                          <a:latin typeface="Verdana"/>
                          <a:cs typeface="Verdana"/>
                        </a:rPr>
                        <a:t>sa</a:t>
                      </a:r>
                      <a:endParaRPr sz="14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spcBef>
                          <a:spcPts val="45"/>
                        </a:spcBef>
                      </a:pPr>
                      <a:endParaRPr sz="1350">
                        <a:latin typeface="Times New Roman"/>
                        <a:cs typeface="Times New Roman"/>
                      </a:endParaRPr>
                    </a:p>
                    <a:p>
                      <a:pPr marL="988060">
                        <a:lnSpc>
                          <a:spcPct val="100000"/>
                        </a:lnSpc>
                      </a:pPr>
                      <a:r>
                        <a:rPr sz="1400" spc="5" dirty="0">
                          <a:solidFill>
                            <a:srgbClr val="FFFFFF"/>
                          </a:solidFill>
                          <a:latin typeface="Verdana"/>
                          <a:cs typeface="Verdana"/>
                        </a:rPr>
                        <a:t>C</a:t>
                      </a:r>
                      <a:r>
                        <a:rPr sz="1400" spc="-5" dirty="0">
                          <a:solidFill>
                            <a:srgbClr val="FFFFFF"/>
                          </a:solidFill>
                          <a:latin typeface="Verdana"/>
                          <a:cs typeface="Verdana"/>
                        </a:rPr>
                        <a:t>a</a:t>
                      </a:r>
                      <a:r>
                        <a:rPr sz="1400" dirty="0">
                          <a:solidFill>
                            <a:srgbClr val="FFFFFF"/>
                          </a:solidFill>
                          <a:latin typeface="Verdana"/>
                          <a:cs typeface="Verdana"/>
                        </a:rPr>
                        <a:t>ra</a:t>
                      </a:r>
                      <a:r>
                        <a:rPr sz="1400" spc="-135" dirty="0">
                          <a:solidFill>
                            <a:srgbClr val="FFFFFF"/>
                          </a:solidFill>
                          <a:latin typeface="Verdana"/>
                          <a:cs typeface="Verdana"/>
                        </a:rPr>
                        <a:t> </a:t>
                      </a:r>
                      <a:r>
                        <a:rPr sz="1400" spc="-10" dirty="0">
                          <a:solidFill>
                            <a:srgbClr val="FFFFFF"/>
                          </a:solidFill>
                          <a:latin typeface="Verdana"/>
                          <a:cs typeface="Verdana"/>
                        </a:rPr>
                        <a:t>P</a:t>
                      </a:r>
                      <a:r>
                        <a:rPr sz="1400" dirty="0">
                          <a:solidFill>
                            <a:srgbClr val="FFFFFF"/>
                          </a:solidFill>
                          <a:latin typeface="Verdana"/>
                          <a:cs typeface="Verdana"/>
                        </a:rPr>
                        <a:t>emer</a:t>
                      </a:r>
                      <a:r>
                        <a:rPr sz="1400" spc="-5" dirty="0">
                          <a:solidFill>
                            <a:srgbClr val="FFFFFF"/>
                          </a:solidFill>
                          <a:latin typeface="Verdana"/>
                          <a:cs typeface="Verdana"/>
                        </a:rPr>
                        <a:t>ik</a:t>
                      </a:r>
                      <a:r>
                        <a:rPr sz="1400" dirty="0">
                          <a:solidFill>
                            <a:srgbClr val="FFFFFF"/>
                          </a:solidFill>
                          <a:latin typeface="Verdana"/>
                          <a:cs typeface="Verdana"/>
                        </a:rPr>
                        <a:t>s</a:t>
                      </a:r>
                      <a:r>
                        <a:rPr sz="1400" spc="-5" dirty="0">
                          <a:solidFill>
                            <a:srgbClr val="FFFFFF"/>
                          </a:solidFill>
                          <a:latin typeface="Verdana"/>
                          <a:cs typeface="Verdana"/>
                        </a:rPr>
                        <a:t>aa</a:t>
                      </a:r>
                      <a:r>
                        <a:rPr sz="1400" dirty="0">
                          <a:solidFill>
                            <a:srgbClr val="FFFFFF"/>
                          </a:solidFill>
                          <a:latin typeface="Verdana"/>
                          <a:cs typeface="Verdana"/>
                        </a:rPr>
                        <a:t>n</a:t>
                      </a:r>
                      <a:endParaRPr sz="14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2067577">
                <a:tc rowSpan="2">
                  <a:txBody>
                    <a:bodyPr/>
                    <a:lstStyle/>
                    <a:p>
                      <a:pPr marL="1905">
                        <a:lnSpc>
                          <a:spcPct val="100000"/>
                        </a:lnSpc>
                        <a:spcBef>
                          <a:spcPts val="20"/>
                        </a:spcBef>
                      </a:pPr>
                      <a:r>
                        <a:rPr sz="1400" spc="-70" dirty="0">
                          <a:latin typeface="Verdana"/>
                          <a:cs typeface="Verdana"/>
                        </a:rPr>
                        <a:t>d.</a:t>
                      </a:r>
                      <a:endParaRPr sz="1400">
                        <a:latin typeface="Verdana"/>
                        <a:cs typeface="Verdana"/>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rowSpan="2">
                  <a:txBody>
                    <a:bodyPr/>
                    <a:lstStyle/>
                    <a:p>
                      <a:pPr marL="1905" marR="169545">
                        <a:lnSpc>
                          <a:spcPct val="99000"/>
                        </a:lnSpc>
                        <a:spcBef>
                          <a:spcPts val="35"/>
                        </a:spcBef>
                      </a:pPr>
                      <a:r>
                        <a:rPr sz="1400" spc="-10" dirty="0">
                          <a:latin typeface="Verdana"/>
                          <a:cs typeface="Verdana"/>
                        </a:rPr>
                        <a:t>P</a:t>
                      </a:r>
                      <a:r>
                        <a:rPr sz="1400" dirty="0">
                          <a:latin typeface="Verdana"/>
                          <a:cs typeface="Verdana"/>
                        </a:rPr>
                        <a:t>e</a:t>
                      </a:r>
                      <a:r>
                        <a:rPr sz="1400" spc="-5" dirty="0">
                          <a:latin typeface="Verdana"/>
                          <a:cs typeface="Verdana"/>
                        </a:rPr>
                        <a:t>lak</a:t>
                      </a:r>
                      <a:r>
                        <a:rPr sz="1400" dirty="0">
                          <a:latin typeface="Verdana"/>
                          <a:cs typeface="Verdana"/>
                        </a:rPr>
                        <a:t>s</a:t>
                      </a:r>
                      <a:r>
                        <a:rPr sz="1400" spc="-5" dirty="0">
                          <a:latin typeface="Verdana"/>
                          <a:cs typeface="Verdana"/>
                        </a:rPr>
                        <a:t>a</a:t>
                      </a:r>
                      <a:r>
                        <a:rPr sz="1400" dirty="0">
                          <a:latin typeface="Verdana"/>
                          <a:cs typeface="Verdana"/>
                        </a:rPr>
                        <a:t>n</a:t>
                      </a:r>
                      <a:r>
                        <a:rPr sz="1400" spc="-5" dirty="0">
                          <a:latin typeface="Verdana"/>
                          <a:cs typeface="Verdana"/>
                        </a:rPr>
                        <a:t>aa</a:t>
                      </a:r>
                      <a:r>
                        <a:rPr sz="1400" dirty="0">
                          <a:latin typeface="Verdana"/>
                          <a:cs typeface="Verdana"/>
                        </a:rPr>
                        <a:t>n  </a:t>
                      </a:r>
                      <a:r>
                        <a:rPr sz="1400" spc="25" dirty="0">
                          <a:latin typeface="Verdana"/>
                          <a:cs typeface="Verdana"/>
                        </a:rPr>
                        <a:t>manajemen </a:t>
                      </a:r>
                      <a:r>
                        <a:rPr sz="1400" spc="-480" dirty="0">
                          <a:latin typeface="Verdana"/>
                          <a:cs typeface="Verdana"/>
                        </a:rPr>
                        <a:t> </a:t>
                      </a:r>
                      <a:r>
                        <a:rPr sz="1400" spc="55" dirty="0">
                          <a:latin typeface="Verdana"/>
                          <a:cs typeface="Verdana"/>
                        </a:rPr>
                        <a:t>mutu </a:t>
                      </a:r>
                      <a:r>
                        <a:rPr sz="1400" spc="60" dirty="0">
                          <a:latin typeface="Verdana"/>
                          <a:cs typeface="Verdana"/>
                        </a:rPr>
                        <a:t> </a:t>
                      </a:r>
                      <a:r>
                        <a:rPr sz="1400" dirty="0">
                          <a:latin typeface="Verdana"/>
                          <a:cs typeface="Verdana"/>
                        </a:rPr>
                        <a:t>konstruksi</a:t>
                      </a:r>
                      <a:endParaRPr sz="1400">
                        <a:latin typeface="Verdana"/>
                        <a:cs typeface="Verdana"/>
                      </a:endParaRPr>
                    </a:p>
                  </a:txBody>
                  <a:tcPr marL="0" marR="0" marT="444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rowSpan="2">
                  <a:txBody>
                    <a:bodyPr/>
                    <a:lstStyle/>
                    <a:p>
                      <a:pPr marL="1905" marR="65405">
                        <a:lnSpc>
                          <a:spcPct val="99000"/>
                        </a:lnSpc>
                        <a:spcBef>
                          <a:spcPts val="35"/>
                        </a:spcBef>
                      </a:pPr>
                      <a:r>
                        <a:rPr sz="1400" dirty="0">
                          <a:latin typeface="Verdana"/>
                          <a:cs typeface="Verdana"/>
                        </a:rPr>
                        <a:t>m</a:t>
                      </a:r>
                      <a:r>
                        <a:rPr sz="1400" spc="-5" dirty="0">
                          <a:latin typeface="Verdana"/>
                          <a:cs typeface="Verdana"/>
                        </a:rPr>
                        <a:t>a</a:t>
                      </a:r>
                      <a:r>
                        <a:rPr sz="1400" dirty="0">
                          <a:latin typeface="Verdana"/>
                          <a:cs typeface="Verdana"/>
                        </a:rPr>
                        <a:t>n</a:t>
                      </a:r>
                      <a:r>
                        <a:rPr sz="1400" spc="-5" dirty="0">
                          <a:latin typeface="Verdana"/>
                          <a:cs typeface="Verdana"/>
                        </a:rPr>
                        <a:t>a</a:t>
                      </a:r>
                      <a:r>
                        <a:rPr sz="1400" dirty="0">
                          <a:latin typeface="Verdana"/>
                          <a:cs typeface="Verdana"/>
                        </a:rPr>
                        <a:t>jemen</a:t>
                      </a:r>
                      <a:r>
                        <a:rPr sz="1400" spc="-130" dirty="0">
                          <a:latin typeface="Verdana"/>
                          <a:cs typeface="Verdana"/>
                        </a:rPr>
                        <a:t> </a:t>
                      </a:r>
                      <a:r>
                        <a:rPr sz="1400" dirty="0">
                          <a:latin typeface="Verdana"/>
                          <a:cs typeface="Verdana"/>
                        </a:rPr>
                        <a:t>m</a:t>
                      </a:r>
                      <a:r>
                        <a:rPr sz="1400" spc="-5" dirty="0">
                          <a:latin typeface="Verdana"/>
                          <a:cs typeface="Verdana"/>
                        </a:rPr>
                        <a:t>u</a:t>
                      </a:r>
                      <a:r>
                        <a:rPr sz="1400" spc="-10" dirty="0">
                          <a:latin typeface="Verdana"/>
                          <a:cs typeface="Verdana"/>
                        </a:rPr>
                        <a:t>t</a:t>
                      </a:r>
                      <a:r>
                        <a:rPr sz="1400" dirty="0">
                          <a:latin typeface="Verdana"/>
                          <a:cs typeface="Verdana"/>
                        </a:rPr>
                        <a:t>u</a:t>
                      </a:r>
                      <a:r>
                        <a:rPr sz="1400" spc="-135"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  d</a:t>
                      </a:r>
                      <a:r>
                        <a:rPr sz="1400" spc="-5" dirty="0">
                          <a:latin typeface="Verdana"/>
                          <a:cs typeface="Verdana"/>
                        </a:rPr>
                        <a:t>ilakuka</a:t>
                      </a:r>
                      <a:r>
                        <a:rPr sz="1400" dirty="0">
                          <a:latin typeface="Verdana"/>
                          <a:cs typeface="Verdana"/>
                        </a:rPr>
                        <a:t>n</a:t>
                      </a:r>
                      <a:r>
                        <a:rPr sz="1400" spc="-130" dirty="0">
                          <a:latin typeface="Verdana"/>
                          <a:cs typeface="Verdana"/>
                        </a:rPr>
                        <a:t> </a:t>
                      </a:r>
                      <a:r>
                        <a:rPr sz="1400" dirty="0">
                          <a:latin typeface="Verdana"/>
                          <a:cs typeface="Verdana"/>
                        </a:rPr>
                        <a:t>ses</a:t>
                      </a:r>
                      <a:r>
                        <a:rPr sz="1400" spc="-10" dirty="0">
                          <a:latin typeface="Verdana"/>
                          <a:cs typeface="Verdana"/>
                        </a:rPr>
                        <a:t>u</a:t>
                      </a:r>
                      <a:r>
                        <a:rPr sz="1400" spc="-5" dirty="0">
                          <a:latin typeface="Verdana"/>
                          <a:cs typeface="Verdana"/>
                        </a:rPr>
                        <a:t>a</a:t>
                      </a:r>
                      <a:r>
                        <a:rPr sz="1400" dirty="0">
                          <a:latin typeface="Verdana"/>
                          <a:cs typeface="Verdana"/>
                        </a:rPr>
                        <a:t>i</a:t>
                      </a:r>
                      <a:r>
                        <a:rPr sz="1400" spc="-135" dirty="0">
                          <a:latin typeface="Verdana"/>
                          <a:cs typeface="Verdana"/>
                        </a:rPr>
                        <a:t> </a:t>
                      </a:r>
                      <a:r>
                        <a:rPr sz="1400" spc="-5" dirty="0">
                          <a:latin typeface="Verdana"/>
                          <a:cs typeface="Verdana"/>
                        </a:rPr>
                        <a:t>k</a:t>
                      </a:r>
                      <a:r>
                        <a:rPr sz="1400" dirty="0">
                          <a:latin typeface="Verdana"/>
                          <a:cs typeface="Verdana"/>
                        </a:rPr>
                        <a:t>e</a:t>
                      </a:r>
                      <a:r>
                        <a:rPr sz="1400" spc="-10" dirty="0">
                          <a:latin typeface="Verdana"/>
                          <a:cs typeface="Verdana"/>
                        </a:rPr>
                        <a:t>t</a:t>
                      </a:r>
                      <a:r>
                        <a:rPr sz="1400" dirty="0">
                          <a:latin typeface="Verdana"/>
                          <a:cs typeface="Verdana"/>
                        </a:rPr>
                        <a:t>en</a:t>
                      </a:r>
                      <a:r>
                        <a:rPr sz="1400" spc="-10" dirty="0">
                          <a:latin typeface="Verdana"/>
                          <a:cs typeface="Verdana"/>
                        </a:rPr>
                        <a:t>tu</a:t>
                      </a:r>
                      <a:r>
                        <a:rPr sz="1400" spc="-5" dirty="0">
                          <a:latin typeface="Verdana"/>
                          <a:cs typeface="Verdana"/>
                        </a:rPr>
                        <a:t>a</a:t>
                      </a:r>
                      <a:r>
                        <a:rPr sz="1400" dirty="0">
                          <a:latin typeface="Verdana"/>
                          <a:cs typeface="Verdana"/>
                        </a:rPr>
                        <a:t>n  p</a:t>
                      </a:r>
                      <a:r>
                        <a:rPr sz="1400" spc="5" dirty="0">
                          <a:latin typeface="Verdana"/>
                          <a:cs typeface="Verdana"/>
                        </a:rPr>
                        <a:t>e</a:t>
                      </a:r>
                      <a:r>
                        <a:rPr sz="1400" dirty="0">
                          <a:latin typeface="Verdana"/>
                          <a:cs typeface="Verdana"/>
                        </a:rPr>
                        <a:t>r</a:t>
                      </a:r>
                      <a:r>
                        <a:rPr sz="1400" spc="-5" dirty="0">
                          <a:latin typeface="Verdana"/>
                          <a:cs typeface="Verdana"/>
                        </a:rPr>
                        <a:t>a</a:t>
                      </a:r>
                      <a:r>
                        <a:rPr sz="1400" spc="-10" dirty="0">
                          <a:latin typeface="Verdana"/>
                          <a:cs typeface="Verdana"/>
                        </a:rPr>
                        <a:t>t</a:t>
                      </a:r>
                      <a:r>
                        <a:rPr sz="1400" spc="-5"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  </a:t>
                      </a:r>
                      <a:r>
                        <a:rPr sz="1400" spc="45" dirty="0">
                          <a:latin typeface="Verdana"/>
                          <a:cs typeface="Verdana"/>
                        </a:rPr>
                        <a:t>undangan</a:t>
                      </a:r>
                      <a:endParaRPr sz="1400">
                        <a:latin typeface="Verdana"/>
                        <a:cs typeface="Verdana"/>
                      </a:endParaRPr>
                    </a:p>
                  </a:txBody>
                  <a:tcPr marL="0" marR="0" marT="444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344805" marR="393065" indent="-342900">
                        <a:lnSpc>
                          <a:spcPts val="1700"/>
                        </a:lnSpc>
                        <a:spcBef>
                          <a:spcPts val="60"/>
                        </a:spcBef>
                        <a:tabLst>
                          <a:tab pos="344805" algn="l"/>
                        </a:tabLst>
                      </a:pPr>
                      <a:r>
                        <a:rPr sz="1400" spc="-5" dirty="0">
                          <a:latin typeface="Verdana"/>
                          <a:cs typeface="Verdana"/>
                        </a:rPr>
                        <a:t>a</a:t>
                      </a:r>
                      <a:r>
                        <a:rPr sz="1400" dirty="0">
                          <a:latin typeface="Verdana"/>
                          <a:cs typeface="Verdana"/>
                        </a:rPr>
                        <a:t>.	Keg</a:t>
                      </a:r>
                      <a:r>
                        <a:rPr sz="1400" spc="-5" dirty="0">
                          <a:latin typeface="Verdana"/>
                          <a:cs typeface="Verdana"/>
                        </a:rPr>
                        <a:t>ia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dirty="0">
                          <a:latin typeface="Verdana"/>
                          <a:cs typeface="Verdana"/>
                        </a:rPr>
                        <a:t>y</a:t>
                      </a:r>
                      <a:r>
                        <a:rPr sz="1400" spc="-5" dirty="0">
                          <a:latin typeface="Verdana"/>
                          <a:cs typeface="Verdana"/>
                        </a:rPr>
                        <a:t>a</a:t>
                      </a:r>
                      <a:r>
                        <a:rPr sz="1400" dirty="0">
                          <a:latin typeface="Verdana"/>
                          <a:cs typeface="Verdana"/>
                        </a:rPr>
                        <a:t>ng</a:t>
                      </a:r>
                      <a:r>
                        <a:rPr sz="1400" spc="-130" dirty="0">
                          <a:latin typeface="Verdana"/>
                          <a:cs typeface="Verdana"/>
                        </a:rPr>
                        <a:t> </a:t>
                      </a:r>
                      <a:r>
                        <a:rPr sz="1400" dirty="0">
                          <a:latin typeface="Verdana"/>
                          <a:cs typeface="Verdana"/>
                        </a:rPr>
                        <a:t>d</a:t>
                      </a:r>
                      <a:r>
                        <a:rPr sz="1400" spc="-5" dirty="0">
                          <a:latin typeface="Verdana"/>
                          <a:cs typeface="Verdana"/>
                        </a:rPr>
                        <a:t>i</a:t>
                      </a:r>
                      <a:r>
                        <a:rPr sz="1400" dirty="0">
                          <a:latin typeface="Verdana"/>
                          <a:cs typeface="Verdana"/>
                        </a:rPr>
                        <a:t>b</a:t>
                      </a:r>
                      <a:r>
                        <a:rPr sz="1400" spc="-5" dirty="0">
                          <a:latin typeface="Verdana"/>
                          <a:cs typeface="Verdana"/>
                        </a:rPr>
                        <a:t>ia</a:t>
                      </a:r>
                      <a:r>
                        <a:rPr sz="1400" dirty="0">
                          <a:latin typeface="Verdana"/>
                          <a:cs typeface="Verdana"/>
                        </a:rPr>
                        <a:t>y</a:t>
                      </a:r>
                      <a:r>
                        <a:rPr sz="1400" spc="-5" dirty="0">
                          <a:latin typeface="Verdana"/>
                          <a:cs typeface="Verdana"/>
                        </a:rPr>
                        <a:t>a</a:t>
                      </a:r>
                      <a:r>
                        <a:rPr sz="1400" dirty="0">
                          <a:latin typeface="Verdana"/>
                          <a:cs typeface="Verdana"/>
                        </a:rPr>
                        <a:t>i  d</a:t>
                      </a:r>
                      <a:r>
                        <a:rPr sz="1400" spc="5" dirty="0">
                          <a:latin typeface="Verdana"/>
                          <a:cs typeface="Verdana"/>
                        </a:rPr>
                        <a:t>e</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a:t>
                      </a:r>
                      <a:r>
                        <a:rPr sz="1400" spc="-135"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a:t>
                      </a:r>
                      <a:r>
                        <a:rPr sz="1400" spc="-135" dirty="0">
                          <a:latin typeface="Verdana"/>
                          <a:cs typeface="Verdana"/>
                        </a:rPr>
                        <a:t> </a:t>
                      </a:r>
                      <a:r>
                        <a:rPr sz="1400" b="1" dirty="0">
                          <a:latin typeface="Tahoma"/>
                          <a:cs typeface="Tahoma"/>
                        </a:rPr>
                        <a:t>A</a:t>
                      </a:r>
                      <a:r>
                        <a:rPr sz="1400" b="1" spc="-5" dirty="0">
                          <a:latin typeface="Tahoma"/>
                          <a:cs typeface="Tahoma"/>
                        </a:rPr>
                        <a:t>P</a:t>
                      </a:r>
                      <a:r>
                        <a:rPr sz="1400" b="1" dirty="0">
                          <a:latin typeface="Tahoma"/>
                          <a:cs typeface="Tahoma"/>
                        </a:rPr>
                        <a:t>B</a:t>
                      </a:r>
                      <a:r>
                        <a:rPr sz="1400" b="1" spc="5" dirty="0">
                          <a:latin typeface="Tahoma"/>
                          <a:cs typeface="Tahoma"/>
                        </a:rPr>
                        <a:t>D</a:t>
                      </a:r>
                      <a:r>
                        <a:rPr sz="1400" b="1" dirty="0">
                          <a:latin typeface="Tahoma"/>
                          <a:cs typeface="Tahoma"/>
                        </a:rPr>
                        <a:t>:</a:t>
                      </a:r>
                      <a:endParaRPr sz="1400" dirty="0">
                        <a:latin typeface="Tahoma"/>
                        <a:cs typeface="Tahoma"/>
                      </a:endParaRPr>
                    </a:p>
                    <a:p>
                      <a:pPr marL="1905" marR="143510">
                        <a:lnSpc>
                          <a:spcPct val="101400"/>
                        </a:lnSpc>
                        <a:spcBef>
                          <a:spcPts val="1525"/>
                        </a:spcBef>
                      </a:pPr>
                      <a:r>
                        <a:rPr sz="1400" dirty="0">
                          <a:latin typeface="Verdana"/>
                          <a:cs typeface="Verdana"/>
                        </a:rPr>
                        <a:t>S</a:t>
                      </a:r>
                      <a:r>
                        <a:rPr sz="1400" spc="-10"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t</a:t>
                      </a:r>
                      <a:r>
                        <a:rPr sz="1400" spc="-135" dirty="0">
                          <a:latin typeface="Verdana"/>
                          <a:cs typeface="Verdana"/>
                        </a:rPr>
                        <a:t> </a:t>
                      </a:r>
                      <a:r>
                        <a:rPr sz="1400" spc="-10" dirty="0">
                          <a:latin typeface="Verdana"/>
                          <a:cs typeface="Verdana"/>
                        </a:rPr>
                        <a:t>P</a:t>
                      </a:r>
                      <a:r>
                        <a:rPr sz="1400" dirty="0">
                          <a:latin typeface="Verdana"/>
                          <a:cs typeface="Verdana"/>
                        </a:rPr>
                        <a:t>erny</a:t>
                      </a:r>
                      <a:r>
                        <a:rPr sz="1400" spc="-5" dirty="0">
                          <a:latin typeface="Verdana"/>
                          <a:cs typeface="Verdana"/>
                        </a:rPr>
                        <a:t>a</a:t>
                      </a:r>
                      <a:r>
                        <a:rPr sz="1400" spc="-10" dirty="0">
                          <a:latin typeface="Verdana"/>
                          <a:cs typeface="Verdana"/>
                        </a:rPr>
                        <a:t>t</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a:t>
                      </a:r>
                      <a:r>
                        <a:rPr sz="1400" spc="-5" dirty="0">
                          <a:latin typeface="Verdana"/>
                          <a:cs typeface="Verdana"/>
                        </a:rPr>
                        <a:t>i</a:t>
                      </a:r>
                      <a:r>
                        <a:rPr sz="1400" b="1" dirty="0">
                          <a:latin typeface="Tahoma"/>
                          <a:cs typeface="Tahoma"/>
                        </a:rPr>
                        <a:t>ku</a:t>
                      </a:r>
                      <a:r>
                        <a:rPr sz="1400" b="1" spc="-5" dirty="0">
                          <a:latin typeface="Tahoma"/>
                          <a:cs typeface="Tahoma"/>
                        </a:rPr>
                        <a:t>a</a:t>
                      </a:r>
                      <a:r>
                        <a:rPr sz="1400" b="1" spc="-10" dirty="0">
                          <a:latin typeface="Tahoma"/>
                          <a:cs typeface="Tahoma"/>
                        </a:rPr>
                        <a:t>s</a:t>
                      </a:r>
                      <a:r>
                        <a:rPr sz="1400" b="1" dirty="0">
                          <a:latin typeface="Tahoma"/>
                          <a:cs typeface="Tahoma"/>
                        </a:rPr>
                        <a:t>a</a:t>
                      </a:r>
                      <a:r>
                        <a:rPr sz="1400" b="1" spc="-15" dirty="0">
                          <a:latin typeface="Tahoma"/>
                          <a:cs typeface="Tahoma"/>
                        </a:rPr>
                        <a:t> </a:t>
                      </a:r>
                      <a:r>
                        <a:rPr sz="1400" b="1" spc="-5" dirty="0">
                          <a:latin typeface="Tahoma"/>
                          <a:cs typeface="Tahoma"/>
                        </a:rPr>
                        <a:t>p</a:t>
                      </a:r>
                      <a:r>
                        <a:rPr sz="1400" b="1" dirty="0">
                          <a:latin typeface="Tahoma"/>
                          <a:cs typeface="Tahoma"/>
                        </a:rPr>
                        <a:t>e</a:t>
                      </a:r>
                      <a:r>
                        <a:rPr sz="1400" b="1" spc="-5" dirty="0">
                          <a:latin typeface="Tahoma"/>
                          <a:cs typeface="Tahoma"/>
                        </a:rPr>
                        <a:t>ngg</a:t>
                      </a:r>
                      <a:r>
                        <a:rPr sz="1400" b="1" dirty="0">
                          <a:latin typeface="Tahoma"/>
                          <a:cs typeface="Tahoma"/>
                        </a:rPr>
                        <a:t>u</a:t>
                      </a:r>
                      <a:r>
                        <a:rPr sz="1400" b="1" spc="-5" dirty="0">
                          <a:latin typeface="Tahoma"/>
                          <a:cs typeface="Tahoma"/>
                        </a:rPr>
                        <a:t>n</a:t>
                      </a:r>
                      <a:r>
                        <a:rPr sz="1400" b="1" dirty="0">
                          <a:latin typeface="Tahoma"/>
                          <a:cs typeface="Tahoma"/>
                        </a:rPr>
                        <a:t>a  </a:t>
                      </a:r>
                      <a:r>
                        <a:rPr sz="1400" b="1" spc="15" dirty="0">
                          <a:latin typeface="Tahoma"/>
                          <a:cs typeface="Tahoma"/>
                        </a:rPr>
                        <a:t>anggaran/pejabat</a:t>
                      </a:r>
                      <a:r>
                        <a:rPr sz="1400" b="1" spc="-20" dirty="0">
                          <a:latin typeface="Tahoma"/>
                          <a:cs typeface="Tahoma"/>
                        </a:rPr>
                        <a:t> </a:t>
                      </a:r>
                      <a:r>
                        <a:rPr sz="1400" b="1" spc="60" dirty="0">
                          <a:latin typeface="Tahoma"/>
                          <a:cs typeface="Tahoma"/>
                        </a:rPr>
                        <a:t>pembuat</a:t>
                      </a:r>
                      <a:r>
                        <a:rPr sz="1400" b="1" spc="-15" dirty="0">
                          <a:latin typeface="Tahoma"/>
                          <a:cs typeface="Tahoma"/>
                        </a:rPr>
                        <a:t> </a:t>
                      </a:r>
                      <a:r>
                        <a:rPr sz="1400" b="1" spc="65" dirty="0">
                          <a:latin typeface="Tahoma"/>
                          <a:cs typeface="Tahoma"/>
                        </a:rPr>
                        <a:t>komitmen </a:t>
                      </a:r>
                      <a:r>
                        <a:rPr sz="1400" b="1" spc="-395" dirty="0">
                          <a:latin typeface="Tahoma"/>
                          <a:cs typeface="Tahoma"/>
                        </a:rPr>
                        <a:t> </a:t>
                      </a:r>
                      <a:r>
                        <a:rPr sz="1400" dirty="0">
                          <a:latin typeface="Verdana"/>
                          <a:cs typeface="Verdana"/>
                        </a:rPr>
                        <a:t>y</a:t>
                      </a:r>
                      <a:r>
                        <a:rPr sz="1400" spc="-5" dirty="0">
                          <a:latin typeface="Verdana"/>
                          <a:cs typeface="Verdana"/>
                        </a:rPr>
                        <a:t>a</a:t>
                      </a:r>
                      <a:r>
                        <a:rPr sz="1400" dirty="0">
                          <a:latin typeface="Verdana"/>
                          <a:cs typeface="Verdana"/>
                        </a:rPr>
                        <a:t>ng</a:t>
                      </a:r>
                      <a:r>
                        <a:rPr sz="1400" spc="-130" dirty="0">
                          <a:latin typeface="Verdana"/>
                          <a:cs typeface="Verdana"/>
                        </a:rPr>
                        <a:t> </a:t>
                      </a:r>
                      <a:r>
                        <a:rPr sz="1400" dirty="0">
                          <a:latin typeface="Verdana"/>
                          <a:cs typeface="Verdana"/>
                        </a:rPr>
                        <a:t>m</a:t>
                      </a:r>
                      <a:r>
                        <a:rPr sz="1400" spc="5" dirty="0">
                          <a:latin typeface="Verdana"/>
                          <a:cs typeface="Verdana"/>
                        </a:rPr>
                        <a:t>e</a:t>
                      </a:r>
                      <a:r>
                        <a:rPr sz="1400" dirty="0">
                          <a:latin typeface="Verdana"/>
                          <a:cs typeface="Verdana"/>
                        </a:rPr>
                        <a:t>ny</a:t>
                      </a:r>
                      <a:r>
                        <a:rPr sz="1400" spc="-5" dirty="0">
                          <a:latin typeface="Verdana"/>
                          <a:cs typeface="Verdana"/>
                        </a:rPr>
                        <a:t>a</a:t>
                      </a:r>
                      <a:r>
                        <a:rPr sz="1400" spc="-10" dirty="0">
                          <a:latin typeface="Verdana"/>
                          <a:cs typeface="Verdana"/>
                        </a:rPr>
                        <a:t>t</a:t>
                      </a:r>
                      <a:r>
                        <a:rPr sz="1400" spc="-5" dirty="0">
                          <a:latin typeface="Verdana"/>
                          <a:cs typeface="Verdana"/>
                        </a:rPr>
                        <a:t>aka</a:t>
                      </a:r>
                      <a:r>
                        <a:rPr sz="1400" dirty="0">
                          <a:latin typeface="Verdana"/>
                          <a:cs typeface="Verdana"/>
                        </a:rPr>
                        <a:t>n</a:t>
                      </a:r>
                      <a:r>
                        <a:rPr sz="1400" spc="-130" dirty="0">
                          <a:latin typeface="Verdana"/>
                          <a:cs typeface="Verdana"/>
                        </a:rPr>
                        <a:t> </a:t>
                      </a:r>
                      <a:r>
                        <a:rPr sz="1400" dirty="0">
                          <a:latin typeface="Verdana"/>
                          <a:cs typeface="Verdana"/>
                        </a:rPr>
                        <a:t>b</a:t>
                      </a:r>
                      <a:r>
                        <a:rPr sz="1400" spc="-5" dirty="0">
                          <a:latin typeface="Verdana"/>
                          <a:cs typeface="Verdana"/>
                        </a:rPr>
                        <a:t>a</a:t>
                      </a:r>
                      <a:r>
                        <a:rPr sz="1400" dirty="0">
                          <a:latin typeface="Verdana"/>
                          <a:cs typeface="Verdana"/>
                        </a:rPr>
                        <a:t>h</a:t>
                      </a:r>
                      <a:r>
                        <a:rPr sz="1400" spc="-10" dirty="0">
                          <a:latin typeface="Verdana"/>
                          <a:cs typeface="Verdana"/>
                        </a:rPr>
                        <a:t>w</a:t>
                      </a:r>
                      <a:r>
                        <a:rPr sz="1400" dirty="0">
                          <a:latin typeface="Verdana"/>
                          <a:cs typeface="Verdana"/>
                        </a:rPr>
                        <a:t>a</a:t>
                      </a:r>
                      <a:r>
                        <a:rPr sz="1400" spc="-100" dirty="0">
                          <a:latin typeface="Verdana"/>
                          <a:cs typeface="Verdana"/>
                        </a:rPr>
                        <a:t> </a:t>
                      </a:r>
                      <a:r>
                        <a:rPr sz="1400" dirty="0">
                          <a:latin typeface="Verdana"/>
                          <a:cs typeface="Verdana"/>
                        </a:rPr>
                        <a:t>m</a:t>
                      </a:r>
                      <a:r>
                        <a:rPr sz="1400" spc="-5" dirty="0">
                          <a:latin typeface="Verdana"/>
                          <a:cs typeface="Verdana"/>
                        </a:rPr>
                        <a:t>a</a:t>
                      </a:r>
                      <a:r>
                        <a:rPr sz="1400" dirty="0">
                          <a:latin typeface="Verdana"/>
                          <a:cs typeface="Verdana"/>
                        </a:rPr>
                        <a:t>n</a:t>
                      </a:r>
                      <a:r>
                        <a:rPr sz="1400" spc="-5" dirty="0">
                          <a:latin typeface="Verdana"/>
                          <a:cs typeface="Verdana"/>
                        </a:rPr>
                        <a:t>a</a:t>
                      </a:r>
                      <a:r>
                        <a:rPr sz="1400" dirty="0">
                          <a:latin typeface="Verdana"/>
                          <a:cs typeface="Verdana"/>
                        </a:rPr>
                        <a:t>jemen  m</a:t>
                      </a:r>
                      <a:r>
                        <a:rPr sz="1400" spc="-5" dirty="0">
                          <a:latin typeface="Verdana"/>
                          <a:cs typeface="Verdana"/>
                        </a:rPr>
                        <a:t>u</a:t>
                      </a:r>
                      <a:r>
                        <a:rPr sz="1400" spc="-10" dirty="0">
                          <a:latin typeface="Verdana"/>
                          <a:cs typeface="Verdana"/>
                        </a:rPr>
                        <a:t>t</a:t>
                      </a:r>
                      <a:r>
                        <a:rPr sz="1400" dirty="0">
                          <a:latin typeface="Verdana"/>
                          <a:cs typeface="Verdana"/>
                        </a:rPr>
                        <a:t>u</a:t>
                      </a:r>
                      <a:r>
                        <a:rPr sz="1400" spc="-135"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spc="-10" dirty="0">
                          <a:latin typeface="Verdana"/>
                          <a:cs typeface="Verdana"/>
                        </a:rPr>
                        <a:t>t</a:t>
                      </a:r>
                      <a:r>
                        <a:rPr sz="1400" dirty="0">
                          <a:latin typeface="Verdana"/>
                          <a:cs typeface="Verdana"/>
                        </a:rPr>
                        <a:t>e</a:t>
                      </a:r>
                      <a:r>
                        <a:rPr sz="1400" spc="-5" dirty="0">
                          <a:latin typeface="Verdana"/>
                          <a:cs typeface="Verdana"/>
                        </a:rPr>
                        <a:t>la</a:t>
                      </a:r>
                      <a:r>
                        <a:rPr sz="1400" dirty="0">
                          <a:latin typeface="Verdana"/>
                          <a:cs typeface="Verdana"/>
                        </a:rPr>
                        <a:t>h</a:t>
                      </a:r>
                      <a:r>
                        <a:rPr sz="1400" spc="-130" dirty="0">
                          <a:latin typeface="Verdana"/>
                          <a:cs typeface="Verdana"/>
                        </a:rPr>
                        <a:t> </a:t>
                      </a:r>
                      <a:r>
                        <a:rPr sz="1400" dirty="0">
                          <a:latin typeface="Verdana"/>
                          <a:cs typeface="Verdana"/>
                        </a:rPr>
                        <a:t>d</a:t>
                      </a:r>
                      <a:r>
                        <a:rPr sz="1400" spc="-5" dirty="0">
                          <a:latin typeface="Verdana"/>
                          <a:cs typeface="Verdana"/>
                        </a:rPr>
                        <a:t>ilak</a:t>
                      </a:r>
                      <a:r>
                        <a:rPr sz="1400" dirty="0">
                          <a:latin typeface="Verdana"/>
                          <a:cs typeface="Verdana"/>
                        </a:rPr>
                        <a:t>s</a:t>
                      </a:r>
                      <a:r>
                        <a:rPr sz="1400" spc="-5" dirty="0">
                          <a:latin typeface="Verdana"/>
                          <a:cs typeface="Verdana"/>
                        </a:rPr>
                        <a:t>a</a:t>
                      </a:r>
                      <a:r>
                        <a:rPr sz="1400" dirty="0">
                          <a:latin typeface="Verdana"/>
                          <a:cs typeface="Verdana"/>
                        </a:rPr>
                        <a:t>n</a:t>
                      </a:r>
                      <a:r>
                        <a:rPr sz="1400" spc="-5" dirty="0">
                          <a:latin typeface="Verdana"/>
                          <a:cs typeface="Verdana"/>
                        </a:rPr>
                        <a:t>aka</a:t>
                      </a:r>
                      <a:r>
                        <a:rPr sz="1400" dirty="0">
                          <a:latin typeface="Verdana"/>
                          <a:cs typeface="Verdana"/>
                        </a:rPr>
                        <a:t>n  d</a:t>
                      </a:r>
                      <a:r>
                        <a:rPr sz="1400" spc="-5" dirty="0">
                          <a:latin typeface="Verdana"/>
                          <a:cs typeface="Verdana"/>
                        </a:rPr>
                        <a:t>ala</a:t>
                      </a:r>
                      <a:r>
                        <a:rPr sz="1400" dirty="0">
                          <a:latin typeface="Verdana"/>
                          <a:cs typeface="Verdana"/>
                        </a:rPr>
                        <a:t>m</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ny</a:t>
                      </a:r>
                      <a:r>
                        <a:rPr sz="1400" spc="5" dirty="0">
                          <a:latin typeface="Verdana"/>
                          <a:cs typeface="Verdana"/>
                        </a:rPr>
                        <a:t>e</a:t>
                      </a:r>
                      <a:r>
                        <a:rPr sz="1400" spc="-5" dirty="0">
                          <a:latin typeface="Verdana"/>
                          <a:cs typeface="Verdana"/>
                        </a:rPr>
                        <a:t>l</a:t>
                      </a:r>
                      <a:r>
                        <a:rPr sz="1400" spc="5" dirty="0">
                          <a:latin typeface="Verdana"/>
                          <a:cs typeface="Verdana"/>
                        </a:rPr>
                        <a:t>e</a:t>
                      </a:r>
                      <a:r>
                        <a:rPr sz="1400" dirty="0">
                          <a:latin typeface="Verdana"/>
                          <a:cs typeface="Verdana"/>
                        </a:rPr>
                        <a:t>ngg</a:t>
                      </a:r>
                      <a:r>
                        <a:rPr sz="1400" spc="-5" dirty="0">
                          <a:latin typeface="Verdana"/>
                          <a:cs typeface="Verdana"/>
                        </a:rPr>
                        <a:t>a</a:t>
                      </a:r>
                      <a:r>
                        <a:rPr sz="1400" dirty="0">
                          <a:latin typeface="Verdana"/>
                          <a:cs typeface="Verdana"/>
                        </a:rPr>
                        <a:t>r</a:t>
                      </a:r>
                      <a:r>
                        <a:rPr sz="1400" spc="-5" dirty="0">
                          <a:latin typeface="Verdana"/>
                          <a:cs typeface="Verdana"/>
                        </a:rPr>
                        <a:t>aa</a:t>
                      </a:r>
                      <a:r>
                        <a:rPr sz="1400" dirty="0">
                          <a:latin typeface="Verdana"/>
                          <a:cs typeface="Verdana"/>
                        </a:rPr>
                        <a:t>n</a:t>
                      </a:r>
                      <a:r>
                        <a:rPr sz="1400" spc="-130"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5" dirty="0">
                          <a:latin typeface="Verdana"/>
                          <a:cs typeface="Verdana"/>
                        </a:rPr>
                        <a:t>uk</a:t>
                      </a:r>
                      <a:r>
                        <a:rPr sz="1400" dirty="0">
                          <a:latin typeface="Verdana"/>
                          <a:cs typeface="Verdana"/>
                        </a:rPr>
                        <a:t>si</a:t>
                      </a:r>
                    </a:p>
                  </a:txBody>
                  <a:tcPr marL="0" marR="0" marT="762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287020">
                        <a:lnSpc>
                          <a:spcPct val="100000"/>
                        </a:lnSpc>
                        <a:spcBef>
                          <a:spcPts val="20"/>
                        </a:spcBef>
                      </a:pPr>
                      <a:r>
                        <a:rPr sz="1400" dirty="0">
                          <a:latin typeface="Verdana"/>
                          <a:cs typeface="Verdana"/>
                        </a:rPr>
                        <a:t>Memer</a:t>
                      </a:r>
                      <a:r>
                        <a:rPr sz="1400" spc="-5" dirty="0">
                          <a:latin typeface="Verdana"/>
                          <a:cs typeface="Verdana"/>
                        </a:rPr>
                        <a:t>ik</a:t>
                      </a:r>
                      <a:r>
                        <a:rPr sz="1400" dirty="0">
                          <a:latin typeface="Verdana"/>
                          <a:cs typeface="Verdana"/>
                        </a:rPr>
                        <a:t>sa</a:t>
                      </a:r>
                      <a:r>
                        <a:rPr sz="1400" spc="-135" dirty="0">
                          <a:latin typeface="Verdana"/>
                          <a:cs typeface="Verdana"/>
                        </a:rPr>
                        <a:t> </a:t>
                      </a:r>
                      <a:r>
                        <a:rPr sz="1400" spc="-5" dirty="0">
                          <a:latin typeface="Verdana"/>
                          <a:cs typeface="Verdana"/>
                        </a:rPr>
                        <a:t>i</a:t>
                      </a:r>
                      <a:r>
                        <a:rPr sz="1400" dirty="0">
                          <a:latin typeface="Verdana"/>
                          <a:cs typeface="Verdana"/>
                        </a:rPr>
                        <a:t>si</a:t>
                      </a:r>
                      <a:r>
                        <a:rPr sz="1400" spc="-135" dirty="0">
                          <a:latin typeface="Verdana"/>
                          <a:cs typeface="Verdana"/>
                        </a:rPr>
                        <a:t> </a:t>
                      </a:r>
                      <a:r>
                        <a:rPr sz="1400" dirty="0">
                          <a:latin typeface="Verdana"/>
                          <a:cs typeface="Verdana"/>
                        </a:rPr>
                        <a:t>s</a:t>
                      </a:r>
                      <a:r>
                        <a:rPr sz="1400" spc="-10"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t</a:t>
                      </a:r>
                      <a:r>
                        <a:rPr sz="1400" spc="-135"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rny</a:t>
                      </a:r>
                      <a:r>
                        <a:rPr sz="1400" spc="-5" dirty="0">
                          <a:latin typeface="Verdana"/>
                          <a:cs typeface="Verdana"/>
                        </a:rPr>
                        <a:t>a</a:t>
                      </a:r>
                      <a:r>
                        <a:rPr sz="1400" spc="-10" dirty="0">
                          <a:latin typeface="Verdana"/>
                          <a:cs typeface="Verdana"/>
                        </a:rPr>
                        <a:t>t</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  </a:t>
                      </a:r>
                      <a:r>
                        <a:rPr sz="1400" b="1" spc="40" dirty="0">
                          <a:latin typeface="Tahoma"/>
                          <a:cs typeface="Tahoma"/>
                        </a:rPr>
                        <a:t>kuasa </a:t>
                      </a:r>
                      <a:r>
                        <a:rPr sz="1400" b="1" spc="65" dirty="0">
                          <a:latin typeface="Tahoma"/>
                          <a:cs typeface="Tahoma"/>
                        </a:rPr>
                        <a:t>pengguna </a:t>
                      </a:r>
                      <a:r>
                        <a:rPr sz="1400" b="1" spc="15" dirty="0">
                          <a:latin typeface="Tahoma"/>
                          <a:cs typeface="Tahoma"/>
                        </a:rPr>
                        <a:t>anggaran/pejabat </a:t>
                      </a:r>
                      <a:r>
                        <a:rPr sz="1400" b="1" spc="-400" dirty="0">
                          <a:latin typeface="Tahoma"/>
                          <a:cs typeface="Tahoma"/>
                        </a:rPr>
                        <a:t> </a:t>
                      </a:r>
                      <a:r>
                        <a:rPr sz="1400" b="1" spc="60" dirty="0">
                          <a:latin typeface="Tahoma"/>
                          <a:cs typeface="Tahoma"/>
                        </a:rPr>
                        <a:t>pembuat </a:t>
                      </a:r>
                      <a:r>
                        <a:rPr sz="1400" b="1" spc="65" dirty="0">
                          <a:latin typeface="Tahoma"/>
                          <a:cs typeface="Tahoma"/>
                        </a:rPr>
                        <a:t>komitmen</a:t>
                      </a:r>
                      <a:r>
                        <a:rPr sz="1400" b="1" spc="70" dirty="0">
                          <a:latin typeface="Tahoma"/>
                          <a:cs typeface="Tahoma"/>
                        </a:rPr>
                        <a:t> </a:t>
                      </a:r>
                      <a:r>
                        <a:rPr sz="1400" spc="30" dirty="0">
                          <a:latin typeface="Verdana"/>
                          <a:cs typeface="Verdana"/>
                        </a:rPr>
                        <a:t>tentang </a:t>
                      </a:r>
                      <a:r>
                        <a:rPr sz="1400" spc="35" dirty="0">
                          <a:latin typeface="Verdana"/>
                          <a:cs typeface="Verdana"/>
                        </a:rPr>
                        <a:t> </a:t>
                      </a:r>
                      <a:r>
                        <a:rPr sz="1400" dirty="0">
                          <a:latin typeface="Verdana"/>
                          <a:cs typeface="Verdana"/>
                        </a:rPr>
                        <a:t>p</a:t>
                      </a:r>
                      <a:r>
                        <a:rPr sz="1400" spc="5" dirty="0">
                          <a:latin typeface="Verdana"/>
                          <a:cs typeface="Verdana"/>
                        </a:rPr>
                        <a:t>e</a:t>
                      </a:r>
                      <a:r>
                        <a:rPr sz="1400" spc="-5" dirty="0">
                          <a:latin typeface="Verdana"/>
                          <a:cs typeface="Verdana"/>
                        </a:rPr>
                        <a:t>lak</a:t>
                      </a:r>
                      <a:r>
                        <a:rPr sz="1400" dirty="0">
                          <a:latin typeface="Verdana"/>
                          <a:cs typeface="Verdana"/>
                        </a:rPr>
                        <a:t>s</a:t>
                      </a:r>
                      <a:r>
                        <a:rPr sz="1400" spc="-5" dirty="0">
                          <a:latin typeface="Verdana"/>
                          <a:cs typeface="Verdana"/>
                        </a:rPr>
                        <a:t>a</a:t>
                      </a:r>
                      <a:r>
                        <a:rPr sz="1400" dirty="0">
                          <a:latin typeface="Verdana"/>
                          <a:cs typeface="Verdana"/>
                        </a:rPr>
                        <a:t>n</a:t>
                      </a:r>
                      <a:r>
                        <a:rPr sz="1400" spc="-5" dirty="0">
                          <a:latin typeface="Verdana"/>
                          <a:cs typeface="Verdana"/>
                        </a:rPr>
                        <a:t>aa</a:t>
                      </a:r>
                      <a:r>
                        <a:rPr sz="1400" dirty="0">
                          <a:latin typeface="Verdana"/>
                          <a:cs typeface="Verdana"/>
                        </a:rPr>
                        <a:t>n</a:t>
                      </a:r>
                      <a:r>
                        <a:rPr sz="1400" spc="-135" dirty="0">
                          <a:latin typeface="Verdana"/>
                          <a:cs typeface="Verdana"/>
                        </a:rPr>
                        <a:t> </a:t>
                      </a:r>
                      <a:r>
                        <a:rPr sz="1400" dirty="0">
                          <a:latin typeface="Verdana"/>
                          <a:cs typeface="Verdana"/>
                        </a:rPr>
                        <a:t>m</a:t>
                      </a:r>
                      <a:r>
                        <a:rPr sz="1400" spc="-5" dirty="0">
                          <a:latin typeface="Verdana"/>
                          <a:cs typeface="Verdana"/>
                        </a:rPr>
                        <a:t>a</a:t>
                      </a:r>
                      <a:r>
                        <a:rPr sz="1400" dirty="0">
                          <a:latin typeface="Verdana"/>
                          <a:cs typeface="Verdana"/>
                        </a:rPr>
                        <a:t>n</a:t>
                      </a:r>
                      <a:r>
                        <a:rPr sz="1400" spc="-5" dirty="0">
                          <a:latin typeface="Verdana"/>
                          <a:cs typeface="Verdana"/>
                        </a:rPr>
                        <a:t>a</a:t>
                      </a:r>
                      <a:r>
                        <a:rPr sz="1400" dirty="0">
                          <a:latin typeface="Verdana"/>
                          <a:cs typeface="Verdana"/>
                        </a:rPr>
                        <a:t>jem</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m</a:t>
                      </a:r>
                      <a:r>
                        <a:rPr sz="1400" spc="-5" dirty="0">
                          <a:latin typeface="Verdana"/>
                          <a:cs typeface="Verdana"/>
                        </a:rPr>
                        <a:t>u</a:t>
                      </a:r>
                      <a:r>
                        <a:rPr sz="1400" spc="-10" dirty="0">
                          <a:latin typeface="Verdana"/>
                          <a:cs typeface="Verdana"/>
                        </a:rPr>
                        <a:t>t</a:t>
                      </a:r>
                      <a:r>
                        <a:rPr sz="1400" dirty="0">
                          <a:latin typeface="Verdana"/>
                          <a:cs typeface="Verdana"/>
                        </a:rPr>
                        <a:t>u</a:t>
                      </a:r>
                      <a:r>
                        <a:rPr sz="1400" spc="-140" dirty="0">
                          <a:latin typeface="Verdana"/>
                          <a:cs typeface="Verdana"/>
                        </a:rPr>
                        <a:t> </a:t>
                      </a:r>
                      <a:r>
                        <a:rPr sz="1400" spc="-10" dirty="0">
                          <a:latin typeface="Verdana"/>
                          <a:cs typeface="Verdana"/>
                        </a:rPr>
                        <a:t>t</a:t>
                      </a:r>
                      <a:r>
                        <a:rPr sz="1400" dirty="0">
                          <a:latin typeface="Verdana"/>
                          <a:cs typeface="Verdana"/>
                        </a:rPr>
                        <a:t>e</a:t>
                      </a:r>
                      <a:r>
                        <a:rPr sz="1400" spc="-5" dirty="0">
                          <a:latin typeface="Verdana"/>
                          <a:cs typeface="Verdana"/>
                        </a:rPr>
                        <a:t>la</a:t>
                      </a:r>
                      <a:r>
                        <a:rPr sz="1400" dirty="0">
                          <a:latin typeface="Verdana"/>
                          <a:cs typeface="Verdana"/>
                        </a:rPr>
                        <a:t>h  ses</a:t>
                      </a:r>
                      <a:r>
                        <a:rPr sz="1400" spc="-10" dirty="0">
                          <a:latin typeface="Verdana"/>
                          <a:cs typeface="Verdana"/>
                        </a:rPr>
                        <a:t>u</a:t>
                      </a:r>
                      <a:r>
                        <a:rPr sz="1400" spc="-5" dirty="0">
                          <a:latin typeface="Verdana"/>
                          <a:cs typeface="Verdana"/>
                        </a:rPr>
                        <a:t>a</a:t>
                      </a:r>
                      <a:r>
                        <a:rPr sz="1400" dirty="0">
                          <a:latin typeface="Verdana"/>
                          <a:cs typeface="Verdana"/>
                        </a:rPr>
                        <a:t>i</a:t>
                      </a:r>
                      <a:r>
                        <a:rPr sz="1400" spc="-135" dirty="0">
                          <a:latin typeface="Verdana"/>
                          <a:cs typeface="Verdana"/>
                        </a:rPr>
                        <a:t> </a:t>
                      </a:r>
                      <a:r>
                        <a:rPr sz="1400" dirty="0">
                          <a:latin typeface="Verdana"/>
                          <a:cs typeface="Verdana"/>
                        </a:rPr>
                        <a:t>deng</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a:t>
                      </a:r>
                      <a:r>
                        <a:rPr sz="1400" dirty="0">
                          <a:latin typeface="Verdana"/>
                          <a:cs typeface="Verdana"/>
                        </a:rPr>
                        <a:t>e</a:t>
                      </a:r>
                      <a:r>
                        <a:rPr sz="1400" spc="-10" dirty="0">
                          <a:latin typeface="Verdana"/>
                          <a:cs typeface="Verdana"/>
                        </a:rPr>
                        <a:t>t</a:t>
                      </a:r>
                      <a:r>
                        <a:rPr sz="1400" dirty="0">
                          <a:latin typeface="Verdana"/>
                          <a:cs typeface="Verdana"/>
                        </a:rPr>
                        <a:t>en</a:t>
                      </a:r>
                      <a:r>
                        <a:rPr sz="1400" spc="-10" dirty="0">
                          <a:latin typeface="Verdana"/>
                          <a:cs typeface="Verdana"/>
                        </a:rPr>
                        <a:t>tu</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per</a:t>
                      </a:r>
                      <a:r>
                        <a:rPr sz="1400" spc="-5" dirty="0">
                          <a:latin typeface="Verdana"/>
                          <a:cs typeface="Verdana"/>
                        </a:rPr>
                        <a:t>a</a:t>
                      </a:r>
                      <a:r>
                        <a:rPr sz="1400" spc="-10" dirty="0">
                          <a:latin typeface="Verdana"/>
                          <a:cs typeface="Verdana"/>
                        </a:rPr>
                        <a:t>tu</a:t>
                      </a:r>
                      <a:r>
                        <a:rPr sz="1400" dirty="0">
                          <a:latin typeface="Verdana"/>
                          <a:cs typeface="Verdana"/>
                        </a:rPr>
                        <a:t>r</a:t>
                      </a:r>
                      <a:r>
                        <a:rPr sz="1400" spc="-5" dirty="0">
                          <a:latin typeface="Verdana"/>
                          <a:cs typeface="Verdana"/>
                        </a:rPr>
                        <a:t>a</a:t>
                      </a:r>
                      <a:r>
                        <a:rPr sz="1400" dirty="0">
                          <a:latin typeface="Verdana"/>
                          <a:cs typeface="Verdana"/>
                        </a:rPr>
                        <a:t>n  </a:t>
                      </a:r>
                      <a:r>
                        <a:rPr sz="1400" spc="20" dirty="0">
                          <a:latin typeface="Verdana"/>
                          <a:cs typeface="Verdana"/>
                        </a:rPr>
                        <a:t>perundang-undangan.</a:t>
                      </a:r>
                      <a:endParaRPr sz="1400" dirty="0">
                        <a:latin typeface="Verdana"/>
                        <a:cs typeface="Verdana"/>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1"/>
                  </a:ext>
                </a:extLst>
              </a:tr>
              <a:tr h="2480671">
                <a:tc vMerge="1">
                  <a:txBody>
                    <a:bodyPr/>
                    <a:lstStyle/>
                    <a:p>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444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444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344805" marR="393065" indent="-342900">
                        <a:lnSpc>
                          <a:spcPts val="1700"/>
                        </a:lnSpc>
                        <a:spcBef>
                          <a:spcPts val="50"/>
                        </a:spcBef>
                        <a:tabLst>
                          <a:tab pos="344805" algn="l"/>
                        </a:tabLst>
                      </a:pPr>
                      <a:r>
                        <a:rPr sz="1400" dirty="0">
                          <a:latin typeface="Verdana"/>
                          <a:cs typeface="Verdana"/>
                        </a:rPr>
                        <a:t>b.	Keg</a:t>
                      </a:r>
                      <a:r>
                        <a:rPr sz="1400" spc="-5" dirty="0">
                          <a:latin typeface="Verdana"/>
                          <a:cs typeface="Verdana"/>
                        </a:rPr>
                        <a:t>ia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dirty="0">
                          <a:latin typeface="Verdana"/>
                          <a:cs typeface="Verdana"/>
                        </a:rPr>
                        <a:t>y</a:t>
                      </a:r>
                      <a:r>
                        <a:rPr sz="1400" spc="-5" dirty="0">
                          <a:latin typeface="Verdana"/>
                          <a:cs typeface="Verdana"/>
                        </a:rPr>
                        <a:t>a</a:t>
                      </a:r>
                      <a:r>
                        <a:rPr sz="1400" dirty="0">
                          <a:latin typeface="Verdana"/>
                          <a:cs typeface="Verdana"/>
                        </a:rPr>
                        <a:t>ng</a:t>
                      </a:r>
                      <a:r>
                        <a:rPr sz="1400" spc="-130" dirty="0">
                          <a:latin typeface="Verdana"/>
                          <a:cs typeface="Verdana"/>
                        </a:rPr>
                        <a:t> </a:t>
                      </a:r>
                      <a:r>
                        <a:rPr sz="1400" dirty="0">
                          <a:latin typeface="Verdana"/>
                          <a:cs typeface="Verdana"/>
                        </a:rPr>
                        <a:t>d</a:t>
                      </a:r>
                      <a:r>
                        <a:rPr sz="1400" spc="-5" dirty="0">
                          <a:latin typeface="Verdana"/>
                          <a:cs typeface="Verdana"/>
                        </a:rPr>
                        <a:t>i</a:t>
                      </a:r>
                      <a:r>
                        <a:rPr sz="1400" dirty="0">
                          <a:latin typeface="Verdana"/>
                          <a:cs typeface="Verdana"/>
                        </a:rPr>
                        <a:t>b</a:t>
                      </a:r>
                      <a:r>
                        <a:rPr sz="1400" spc="-5" dirty="0">
                          <a:latin typeface="Verdana"/>
                          <a:cs typeface="Verdana"/>
                        </a:rPr>
                        <a:t>ia</a:t>
                      </a:r>
                      <a:r>
                        <a:rPr sz="1400" dirty="0">
                          <a:latin typeface="Verdana"/>
                          <a:cs typeface="Verdana"/>
                        </a:rPr>
                        <a:t>y</a:t>
                      </a:r>
                      <a:r>
                        <a:rPr sz="1400" spc="-5" dirty="0">
                          <a:latin typeface="Verdana"/>
                          <a:cs typeface="Verdana"/>
                        </a:rPr>
                        <a:t>a</a:t>
                      </a:r>
                      <a:r>
                        <a:rPr sz="1400" dirty="0">
                          <a:latin typeface="Verdana"/>
                          <a:cs typeface="Verdana"/>
                        </a:rPr>
                        <a:t>i  d</a:t>
                      </a:r>
                      <a:r>
                        <a:rPr sz="1400" spc="5" dirty="0">
                          <a:latin typeface="Verdana"/>
                          <a:cs typeface="Verdana"/>
                        </a:rPr>
                        <a:t>e</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a:t>
                      </a:r>
                      <a:r>
                        <a:rPr sz="1400" spc="-135"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a:t>
                      </a:r>
                      <a:r>
                        <a:rPr sz="1400" spc="-135" dirty="0">
                          <a:latin typeface="Verdana"/>
                          <a:cs typeface="Verdana"/>
                        </a:rPr>
                        <a:t> </a:t>
                      </a:r>
                      <a:r>
                        <a:rPr sz="1400" b="1" spc="-10" dirty="0">
                          <a:latin typeface="Tahoma"/>
                          <a:cs typeface="Tahoma"/>
                        </a:rPr>
                        <a:t>m</a:t>
                      </a:r>
                      <a:r>
                        <a:rPr sz="1400" b="1" spc="-5" dirty="0">
                          <a:latin typeface="Tahoma"/>
                          <a:cs typeface="Tahoma"/>
                        </a:rPr>
                        <a:t>a</a:t>
                      </a:r>
                      <a:r>
                        <a:rPr sz="1400" b="1" spc="-10" dirty="0">
                          <a:latin typeface="Tahoma"/>
                          <a:cs typeface="Tahoma"/>
                        </a:rPr>
                        <a:t>s</a:t>
                      </a:r>
                      <a:r>
                        <a:rPr sz="1400" b="1" dirty="0">
                          <a:latin typeface="Tahoma"/>
                          <a:cs typeface="Tahoma"/>
                        </a:rPr>
                        <a:t>y</a:t>
                      </a:r>
                      <a:r>
                        <a:rPr sz="1400" b="1" spc="-5" dirty="0">
                          <a:latin typeface="Tahoma"/>
                          <a:cs typeface="Tahoma"/>
                        </a:rPr>
                        <a:t>ara</a:t>
                      </a:r>
                      <a:r>
                        <a:rPr sz="1400" b="1" dirty="0">
                          <a:latin typeface="Tahoma"/>
                          <a:cs typeface="Tahoma"/>
                        </a:rPr>
                        <a:t>k</a:t>
                      </a:r>
                      <a:r>
                        <a:rPr sz="1400" b="1" spc="-5" dirty="0">
                          <a:latin typeface="Tahoma"/>
                          <a:cs typeface="Tahoma"/>
                        </a:rPr>
                        <a:t>a</a:t>
                      </a:r>
                      <a:r>
                        <a:rPr sz="1400" b="1" dirty="0">
                          <a:latin typeface="Tahoma"/>
                          <a:cs typeface="Tahoma"/>
                        </a:rPr>
                        <a:t>t,  </a:t>
                      </a:r>
                      <a:r>
                        <a:rPr sz="1400" b="1" spc="10" dirty="0">
                          <a:latin typeface="Tahoma"/>
                          <a:cs typeface="Tahoma"/>
                        </a:rPr>
                        <a:t>swasta,</a:t>
                      </a:r>
                      <a:r>
                        <a:rPr sz="1400" b="1" spc="-20" dirty="0">
                          <a:latin typeface="Tahoma"/>
                          <a:cs typeface="Tahoma"/>
                        </a:rPr>
                        <a:t> </a:t>
                      </a:r>
                      <a:r>
                        <a:rPr sz="1400" b="1" spc="30" dirty="0">
                          <a:latin typeface="Tahoma"/>
                          <a:cs typeface="Tahoma"/>
                        </a:rPr>
                        <a:t>atau</a:t>
                      </a:r>
                      <a:r>
                        <a:rPr sz="1400" b="1" spc="-15" dirty="0">
                          <a:latin typeface="Tahoma"/>
                          <a:cs typeface="Tahoma"/>
                        </a:rPr>
                        <a:t> </a:t>
                      </a:r>
                      <a:r>
                        <a:rPr sz="1400" b="1" spc="55" dirty="0">
                          <a:latin typeface="Tahoma"/>
                          <a:cs typeface="Tahoma"/>
                        </a:rPr>
                        <a:t>badan</a:t>
                      </a:r>
                      <a:r>
                        <a:rPr sz="1400" b="1" spc="-20" dirty="0">
                          <a:latin typeface="Tahoma"/>
                          <a:cs typeface="Tahoma"/>
                        </a:rPr>
                        <a:t> </a:t>
                      </a:r>
                      <a:r>
                        <a:rPr sz="1400" b="1" spc="5" dirty="0">
                          <a:latin typeface="Tahoma"/>
                          <a:cs typeface="Tahoma"/>
                        </a:rPr>
                        <a:t>usaha:</a:t>
                      </a:r>
                      <a:endParaRPr sz="1400" dirty="0">
                        <a:latin typeface="Tahoma"/>
                        <a:cs typeface="Tahoma"/>
                      </a:endParaRPr>
                    </a:p>
                    <a:p>
                      <a:pPr>
                        <a:lnSpc>
                          <a:spcPct val="100000"/>
                        </a:lnSpc>
                        <a:spcBef>
                          <a:spcPts val="5"/>
                        </a:spcBef>
                      </a:pPr>
                      <a:endParaRPr sz="1350" dirty="0">
                        <a:latin typeface="Times New Roman"/>
                        <a:cs typeface="Times New Roman"/>
                      </a:endParaRPr>
                    </a:p>
                    <a:p>
                      <a:pPr marL="1905" marR="474345">
                        <a:lnSpc>
                          <a:spcPct val="100000"/>
                        </a:lnSpc>
                      </a:pPr>
                      <a:r>
                        <a:rPr sz="1400" dirty="0">
                          <a:latin typeface="Verdana"/>
                          <a:cs typeface="Verdana"/>
                        </a:rPr>
                        <a:t>S</a:t>
                      </a:r>
                      <a:r>
                        <a:rPr sz="1400" spc="-10"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t</a:t>
                      </a:r>
                      <a:r>
                        <a:rPr sz="1400" spc="-135" dirty="0">
                          <a:latin typeface="Verdana"/>
                          <a:cs typeface="Verdana"/>
                        </a:rPr>
                        <a:t> </a:t>
                      </a:r>
                      <a:r>
                        <a:rPr sz="1400" spc="-10" dirty="0">
                          <a:latin typeface="Verdana"/>
                          <a:cs typeface="Verdana"/>
                        </a:rPr>
                        <a:t>P</a:t>
                      </a:r>
                      <a:r>
                        <a:rPr sz="1400" dirty="0">
                          <a:latin typeface="Verdana"/>
                          <a:cs typeface="Verdana"/>
                        </a:rPr>
                        <a:t>erny</a:t>
                      </a:r>
                      <a:r>
                        <a:rPr sz="1400" spc="-5" dirty="0">
                          <a:latin typeface="Verdana"/>
                          <a:cs typeface="Verdana"/>
                        </a:rPr>
                        <a:t>a</a:t>
                      </a:r>
                      <a:r>
                        <a:rPr sz="1400" spc="-10" dirty="0">
                          <a:latin typeface="Verdana"/>
                          <a:cs typeface="Verdana"/>
                        </a:rPr>
                        <a:t>t</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a:t>
                      </a:r>
                      <a:r>
                        <a:rPr sz="1400" spc="-135" dirty="0">
                          <a:latin typeface="Verdana"/>
                          <a:cs typeface="Verdana"/>
                        </a:rPr>
                        <a:t> </a:t>
                      </a:r>
                      <a:r>
                        <a:rPr sz="1400" b="1" spc="-10" dirty="0">
                          <a:latin typeface="Tahoma"/>
                          <a:cs typeface="Tahoma"/>
                        </a:rPr>
                        <a:t>m</a:t>
                      </a:r>
                      <a:r>
                        <a:rPr sz="1400" b="1" spc="-5" dirty="0">
                          <a:latin typeface="Tahoma"/>
                          <a:cs typeface="Tahoma"/>
                        </a:rPr>
                        <a:t>a</a:t>
                      </a:r>
                      <a:r>
                        <a:rPr sz="1400" b="1" spc="-10" dirty="0">
                          <a:latin typeface="Tahoma"/>
                          <a:cs typeface="Tahoma"/>
                        </a:rPr>
                        <a:t>s</a:t>
                      </a:r>
                      <a:r>
                        <a:rPr sz="1400" b="1" dirty="0">
                          <a:latin typeface="Tahoma"/>
                          <a:cs typeface="Tahoma"/>
                        </a:rPr>
                        <a:t>y</a:t>
                      </a:r>
                      <a:r>
                        <a:rPr sz="1400" b="1" spc="-5" dirty="0">
                          <a:latin typeface="Tahoma"/>
                          <a:cs typeface="Tahoma"/>
                        </a:rPr>
                        <a:t>ara</a:t>
                      </a:r>
                      <a:r>
                        <a:rPr sz="1400" b="1" dirty="0">
                          <a:latin typeface="Tahoma"/>
                          <a:cs typeface="Tahoma"/>
                        </a:rPr>
                        <a:t>k</a:t>
                      </a:r>
                      <a:r>
                        <a:rPr sz="1400" b="1" spc="-5" dirty="0">
                          <a:latin typeface="Tahoma"/>
                          <a:cs typeface="Tahoma"/>
                        </a:rPr>
                        <a:t>a</a:t>
                      </a:r>
                      <a:r>
                        <a:rPr sz="1400" b="1" dirty="0">
                          <a:latin typeface="Tahoma"/>
                          <a:cs typeface="Tahoma"/>
                        </a:rPr>
                        <a:t>t,  </a:t>
                      </a:r>
                      <a:r>
                        <a:rPr sz="1400" b="1" spc="10" dirty="0">
                          <a:latin typeface="Tahoma"/>
                          <a:cs typeface="Tahoma"/>
                        </a:rPr>
                        <a:t>swasta, </a:t>
                      </a:r>
                      <a:r>
                        <a:rPr sz="1400" b="1" spc="30" dirty="0">
                          <a:latin typeface="Tahoma"/>
                          <a:cs typeface="Tahoma"/>
                        </a:rPr>
                        <a:t>atau </a:t>
                      </a:r>
                      <a:r>
                        <a:rPr sz="1400" b="1" spc="55" dirty="0">
                          <a:latin typeface="Tahoma"/>
                          <a:cs typeface="Tahoma"/>
                        </a:rPr>
                        <a:t>badan </a:t>
                      </a:r>
                      <a:r>
                        <a:rPr sz="1400" b="1" spc="35" dirty="0">
                          <a:latin typeface="Tahoma"/>
                          <a:cs typeface="Tahoma"/>
                        </a:rPr>
                        <a:t>usaha sebagai </a:t>
                      </a:r>
                      <a:r>
                        <a:rPr sz="1400" b="1" spc="40" dirty="0">
                          <a:latin typeface="Tahoma"/>
                          <a:cs typeface="Tahoma"/>
                        </a:rPr>
                        <a:t> </a:t>
                      </a:r>
                      <a:r>
                        <a:rPr sz="1400" b="1" dirty="0">
                          <a:latin typeface="Tahoma"/>
                          <a:cs typeface="Tahoma"/>
                        </a:rPr>
                        <a:t>Pe</a:t>
                      </a:r>
                      <a:r>
                        <a:rPr sz="1400" b="1" spc="-10" dirty="0">
                          <a:latin typeface="Tahoma"/>
                          <a:cs typeface="Tahoma"/>
                        </a:rPr>
                        <a:t>ngg</a:t>
                      </a:r>
                      <a:r>
                        <a:rPr sz="1400" b="1" dirty="0">
                          <a:latin typeface="Tahoma"/>
                          <a:cs typeface="Tahoma"/>
                        </a:rPr>
                        <a:t>u</a:t>
                      </a:r>
                      <a:r>
                        <a:rPr sz="1400" b="1" spc="-10" dirty="0">
                          <a:latin typeface="Tahoma"/>
                          <a:cs typeface="Tahoma"/>
                        </a:rPr>
                        <a:t>n</a:t>
                      </a:r>
                      <a:r>
                        <a:rPr sz="1400" b="1" dirty="0">
                          <a:latin typeface="Tahoma"/>
                          <a:cs typeface="Tahoma"/>
                        </a:rPr>
                        <a:t>a</a:t>
                      </a:r>
                      <a:r>
                        <a:rPr sz="1400" b="1" spc="-10" dirty="0">
                          <a:latin typeface="Tahoma"/>
                          <a:cs typeface="Tahoma"/>
                        </a:rPr>
                        <a:t> </a:t>
                      </a:r>
                      <a:r>
                        <a:rPr sz="1400" b="1" spc="5" dirty="0">
                          <a:latin typeface="Tahoma"/>
                          <a:cs typeface="Tahoma"/>
                        </a:rPr>
                        <a:t>J</a:t>
                      </a:r>
                      <a:r>
                        <a:rPr sz="1400" b="1" spc="-5" dirty="0">
                          <a:latin typeface="Tahoma"/>
                          <a:cs typeface="Tahoma"/>
                        </a:rPr>
                        <a:t>a</a:t>
                      </a:r>
                      <a:r>
                        <a:rPr sz="1400" b="1" spc="-10" dirty="0">
                          <a:latin typeface="Tahoma"/>
                          <a:cs typeface="Tahoma"/>
                        </a:rPr>
                        <a:t>s</a:t>
                      </a:r>
                      <a:r>
                        <a:rPr sz="1400" b="1" dirty="0">
                          <a:latin typeface="Tahoma"/>
                          <a:cs typeface="Tahoma"/>
                        </a:rPr>
                        <a:t>a </a:t>
                      </a:r>
                      <a:r>
                        <a:rPr sz="1400" b="1" spc="-25" dirty="0">
                          <a:latin typeface="Tahoma"/>
                          <a:cs typeface="Tahoma"/>
                        </a:rPr>
                        <a:t> </a:t>
                      </a:r>
                      <a:r>
                        <a:rPr sz="1400" dirty="0">
                          <a:latin typeface="Verdana"/>
                          <a:cs typeface="Verdana"/>
                        </a:rPr>
                        <a:t>y</a:t>
                      </a:r>
                      <a:r>
                        <a:rPr sz="1400" spc="-5" dirty="0">
                          <a:latin typeface="Verdana"/>
                          <a:cs typeface="Verdana"/>
                        </a:rPr>
                        <a:t>a</a:t>
                      </a:r>
                      <a:r>
                        <a:rPr sz="1400" dirty="0">
                          <a:latin typeface="Verdana"/>
                          <a:cs typeface="Verdana"/>
                        </a:rPr>
                        <a:t>ng</a:t>
                      </a:r>
                      <a:r>
                        <a:rPr sz="1400" spc="-130" dirty="0">
                          <a:latin typeface="Verdana"/>
                          <a:cs typeface="Verdana"/>
                        </a:rPr>
                        <a:t> </a:t>
                      </a:r>
                      <a:r>
                        <a:rPr sz="1400" dirty="0">
                          <a:latin typeface="Verdana"/>
                          <a:cs typeface="Verdana"/>
                        </a:rPr>
                        <a:t>m</a:t>
                      </a:r>
                      <a:r>
                        <a:rPr sz="1400" spc="5" dirty="0">
                          <a:latin typeface="Verdana"/>
                          <a:cs typeface="Verdana"/>
                        </a:rPr>
                        <a:t>e</a:t>
                      </a:r>
                      <a:r>
                        <a:rPr sz="1400" dirty="0">
                          <a:latin typeface="Verdana"/>
                          <a:cs typeface="Verdana"/>
                        </a:rPr>
                        <a:t>ny</a:t>
                      </a:r>
                      <a:r>
                        <a:rPr sz="1400" spc="-5" dirty="0">
                          <a:latin typeface="Verdana"/>
                          <a:cs typeface="Verdana"/>
                        </a:rPr>
                        <a:t>a</a:t>
                      </a:r>
                      <a:r>
                        <a:rPr sz="1400" spc="-10" dirty="0">
                          <a:latin typeface="Verdana"/>
                          <a:cs typeface="Verdana"/>
                        </a:rPr>
                        <a:t>t</a:t>
                      </a:r>
                      <a:r>
                        <a:rPr sz="1400" spc="-5" dirty="0">
                          <a:latin typeface="Verdana"/>
                          <a:cs typeface="Verdana"/>
                        </a:rPr>
                        <a:t>aka</a:t>
                      </a:r>
                      <a:r>
                        <a:rPr sz="1400" dirty="0">
                          <a:latin typeface="Verdana"/>
                          <a:cs typeface="Verdana"/>
                        </a:rPr>
                        <a:t>n  b</a:t>
                      </a:r>
                      <a:r>
                        <a:rPr sz="1400" spc="-5" dirty="0">
                          <a:latin typeface="Verdana"/>
                          <a:cs typeface="Verdana"/>
                        </a:rPr>
                        <a:t>a</a:t>
                      </a:r>
                      <a:r>
                        <a:rPr sz="1400" dirty="0">
                          <a:latin typeface="Verdana"/>
                          <a:cs typeface="Verdana"/>
                        </a:rPr>
                        <a:t>h</a:t>
                      </a:r>
                      <a:r>
                        <a:rPr sz="1400" spc="-10" dirty="0">
                          <a:latin typeface="Verdana"/>
                          <a:cs typeface="Verdana"/>
                        </a:rPr>
                        <a:t>w</a:t>
                      </a:r>
                      <a:r>
                        <a:rPr sz="1400" dirty="0">
                          <a:latin typeface="Verdana"/>
                          <a:cs typeface="Verdana"/>
                        </a:rPr>
                        <a:t>a</a:t>
                      </a:r>
                      <a:r>
                        <a:rPr sz="1400" spc="-95" dirty="0">
                          <a:latin typeface="Verdana"/>
                          <a:cs typeface="Verdana"/>
                        </a:rPr>
                        <a:t> </a:t>
                      </a:r>
                      <a:r>
                        <a:rPr sz="1400" dirty="0">
                          <a:latin typeface="Verdana"/>
                          <a:cs typeface="Verdana"/>
                        </a:rPr>
                        <a:t>m</a:t>
                      </a:r>
                      <a:r>
                        <a:rPr sz="1400" spc="-5" dirty="0">
                          <a:latin typeface="Verdana"/>
                          <a:cs typeface="Verdana"/>
                        </a:rPr>
                        <a:t>a</a:t>
                      </a:r>
                      <a:r>
                        <a:rPr sz="1400" dirty="0">
                          <a:latin typeface="Verdana"/>
                          <a:cs typeface="Verdana"/>
                        </a:rPr>
                        <a:t>n</a:t>
                      </a:r>
                      <a:r>
                        <a:rPr sz="1400" spc="-5" dirty="0">
                          <a:latin typeface="Verdana"/>
                          <a:cs typeface="Verdana"/>
                        </a:rPr>
                        <a:t>a</a:t>
                      </a:r>
                      <a:r>
                        <a:rPr sz="1400" dirty="0">
                          <a:latin typeface="Verdana"/>
                          <a:cs typeface="Verdana"/>
                        </a:rPr>
                        <a:t>jemen</a:t>
                      </a:r>
                      <a:r>
                        <a:rPr sz="1400" spc="-130" dirty="0">
                          <a:latin typeface="Verdana"/>
                          <a:cs typeface="Verdana"/>
                        </a:rPr>
                        <a:t> </a:t>
                      </a:r>
                      <a:r>
                        <a:rPr sz="1400" dirty="0">
                          <a:latin typeface="Verdana"/>
                          <a:cs typeface="Verdana"/>
                        </a:rPr>
                        <a:t>m</a:t>
                      </a:r>
                      <a:r>
                        <a:rPr sz="1400" spc="-5" dirty="0">
                          <a:latin typeface="Verdana"/>
                          <a:cs typeface="Verdana"/>
                        </a:rPr>
                        <a:t>u</a:t>
                      </a:r>
                      <a:r>
                        <a:rPr sz="1400" spc="-10" dirty="0">
                          <a:latin typeface="Verdana"/>
                          <a:cs typeface="Verdana"/>
                        </a:rPr>
                        <a:t>t</a:t>
                      </a:r>
                      <a:r>
                        <a:rPr sz="1400" dirty="0">
                          <a:latin typeface="Verdana"/>
                          <a:cs typeface="Verdana"/>
                        </a:rPr>
                        <a:t>u</a:t>
                      </a:r>
                      <a:r>
                        <a:rPr sz="1400" spc="-135"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  </a:t>
                      </a:r>
                      <a:r>
                        <a:rPr sz="1400" spc="-10" dirty="0">
                          <a:latin typeface="Verdana"/>
                          <a:cs typeface="Verdana"/>
                        </a:rPr>
                        <a:t>t</a:t>
                      </a:r>
                      <a:r>
                        <a:rPr sz="1400" dirty="0">
                          <a:latin typeface="Verdana"/>
                          <a:cs typeface="Verdana"/>
                        </a:rPr>
                        <a:t>e</a:t>
                      </a:r>
                      <a:r>
                        <a:rPr sz="1400" spc="-5" dirty="0">
                          <a:latin typeface="Verdana"/>
                          <a:cs typeface="Verdana"/>
                        </a:rPr>
                        <a:t>la</a:t>
                      </a:r>
                      <a:r>
                        <a:rPr sz="1400" dirty="0">
                          <a:latin typeface="Verdana"/>
                          <a:cs typeface="Verdana"/>
                        </a:rPr>
                        <a:t>h</a:t>
                      </a:r>
                      <a:r>
                        <a:rPr sz="1400" spc="-130" dirty="0">
                          <a:latin typeface="Verdana"/>
                          <a:cs typeface="Verdana"/>
                        </a:rPr>
                        <a:t> </a:t>
                      </a:r>
                      <a:r>
                        <a:rPr sz="1400" dirty="0">
                          <a:latin typeface="Verdana"/>
                          <a:cs typeface="Verdana"/>
                        </a:rPr>
                        <a:t>d</a:t>
                      </a:r>
                      <a:r>
                        <a:rPr sz="1400" spc="-5" dirty="0">
                          <a:latin typeface="Verdana"/>
                          <a:cs typeface="Verdana"/>
                        </a:rPr>
                        <a:t>ilak</a:t>
                      </a:r>
                      <a:r>
                        <a:rPr sz="1400" dirty="0">
                          <a:latin typeface="Verdana"/>
                          <a:cs typeface="Verdana"/>
                        </a:rPr>
                        <a:t>s</a:t>
                      </a:r>
                      <a:r>
                        <a:rPr sz="1400" spc="-5" dirty="0">
                          <a:latin typeface="Verdana"/>
                          <a:cs typeface="Verdana"/>
                        </a:rPr>
                        <a:t>a</a:t>
                      </a:r>
                      <a:r>
                        <a:rPr sz="1400" dirty="0">
                          <a:latin typeface="Verdana"/>
                          <a:cs typeface="Verdana"/>
                        </a:rPr>
                        <a:t>n</a:t>
                      </a:r>
                      <a:r>
                        <a:rPr sz="1400" spc="-5" dirty="0">
                          <a:latin typeface="Verdana"/>
                          <a:cs typeface="Verdana"/>
                        </a:rPr>
                        <a:t>aka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ala</a:t>
                      </a:r>
                      <a:r>
                        <a:rPr sz="1400" dirty="0">
                          <a:latin typeface="Verdana"/>
                          <a:cs typeface="Verdana"/>
                        </a:rPr>
                        <a:t>m  p</a:t>
                      </a:r>
                      <a:r>
                        <a:rPr sz="1400" spc="5" dirty="0">
                          <a:latin typeface="Verdana"/>
                          <a:cs typeface="Verdana"/>
                        </a:rPr>
                        <a:t>e</a:t>
                      </a:r>
                      <a:r>
                        <a:rPr sz="1400" dirty="0">
                          <a:latin typeface="Verdana"/>
                          <a:cs typeface="Verdana"/>
                        </a:rPr>
                        <a:t>ny</a:t>
                      </a:r>
                      <a:r>
                        <a:rPr sz="1400" spc="5" dirty="0">
                          <a:latin typeface="Verdana"/>
                          <a:cs typeface="Verdana"/>
                        </a:rPr>
                        <a:t>e</a:t>
                      </a:r>
                      <a:r>
                        <a:rPr sz="1400" spc="-5" dirty="0">
                          <a:latin typeface="Verdana"/>
                          <a:cs typeface="Verdana"/>
                        </a:rPr>
                        <a:t>l</a:t>
                      </a:r>
                      <a:r>
                        <a:rPr sz="1400" spc="5" dirty="0">
                          <a:latin typeface="Verdana"/>
                          <a:cs typeface="Verdana"/>
                        </a:rPr>
                        <a:t>e</a:t>
                      </a:r>
                      <a:r>
                        <a:rPr sz="1400" dirty="0">
                          <a:latin typeface="Verdana"/>
                          <a:cs typeface="Verdana"/>
                        </a:rPr>
                        <a:t>ngg</a:t>
                      </a:r>
                      <a:r>
                        <a:rPr sz="1400" spc="-5" dirty="0">
                          <a:latin typeface="Verdana"/>
                          <a:cs typeface="Verdana"/>
                        </a:rPr>
                        <a:t>a</a:t>
                      </a:r>
                      <a:r>
                        <a:rPr sz="1400" dirty="0">
                          <a:latin typeface="Verdana"/>
                          <a:cs typeface="Verdana"/>
                        </a:rPr>
                        <a:t>r</a:t>
                      </a:r>
                      <a:r>
                        <a:rPr sz="1400" spc="-5" dirty="0">
                          <a:latin typeface="Verdana"/>
                          <a:cs typeface="Verdana"/>
                        </a:rPr>
                        <a:t>aa</a:t>
                      </a:r>
                      <a:r>
                        <a:rPr sz="1400" dirty="0">
                          <a:latin typeface="Verdana"/>
                          <a:cs typeface="Verdana"/>
                        </a:rPr>
                        <a:t>n</a:t>
                      </a:r>
                      <a:r>
                        <a:rPr sz="1400" spc="-130"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5" dirty="0">
                          <a:latin typeface="Verdana"/>
                          <a:cs typeface="Verdana"/>
                        </a:rPr>
                        <a:t>uk</a:t>
                      </a:r>
                      <a:r>
                        <a:rPr sz="1400" dirty="0">
                          <a:latin typeface="Verdana"/>
                          <a:cs typeface="Verdana"/>
                        </a:rPr>
                        <a:t>si</a:t>
                      </a: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15240">
                        <a:lnSpc>
                          <a:spcPct val="100000"/>
                        </a:lnSpc>
                        <a:spcBef>
                          <a:spcPts val="10"/>
                        </a:spcBef>
                      </a:pPr>
                      <a:r>
                        <a:rPr sz="1400" dirty="0">
                          <a:latin typeface="Verdana"/>
                          <a:cs typeface="Verdana"/>
                        </a:rPr>
                        <a:t>Memer</a:t>
                      </a:r>
                      <a:r>
                        <a:rPr sz="1400" spc="-5" dirty="0">
                          <a:latin typeface="Verdana"/>
                          <a:cs typeface="Verdana"/>
                        </a:rPr>
                        <a:t>ik</a:t>
                      </a:r>
                      <a:r>
                        <a:rPr sz="1400" dirty="0">
                          <a:latin typeface="Verdana"/>
                          <a:cs typeface="Verdana"/>
                        </a:rPr>
                        <a:t>sa</a:t>
                      </a:r>
                      <a:r>
                        <a:rPr sz="1400" spc="-135" dirty="0">
                          <a:latin typeface="Verdana"/>
                          <a:cs typeface="Verdana"/>
                        </a:rPr>
                        <a:t> </a:t>
                      </a:r>
                      <a:r>
                        <a:rPr sz="1400" spc="-5" dirty="0">
                          <a:latin typeface="Verdana"/>
                          <a:cs typeface="Verdana"/>
                        </a:rPr>
                        <a:t>i</a:t>
                      </a:r>
                      <a:r>
                        <a:rPr sz="1400" dirty="0">
                          <a:latin typeface="Verdana"/>
                          <a:cs typeface="Verdana"/>
                        </a:rPr>
                        <a:t>si</a:t>
                      </a:r>
                      <a:r>
                        <a:rPr sz="1400" spc="-135" dirty="0">
                          <a:latin typeface="Verdana"/>
                          <a:cs typeface="Verdana"/>
                        </a:rPr>
                        <a:t> </a:t>
                      </a:r>
                      <a:r>
                        <a:rPr sz="1400" dirty="0">
                          <a:latin typeface="Verdana"/>
                          <a:cs typeface="Verdana"/>
                        </a:rPr>
                        <a:t>s</a:t>
                      </a:r>
                      <a:r>
                        <a:rPr sz="1400" spc="-10"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t</a:t>
                      </a:r>
                      <a:r>
                        <a:rPr sz="1400" spc="-135"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rny</a:t>
                      </a:r>
                      <a:r>
                        <a:rPr sz="1400" spc="-5" dirty="0">
                          <a:latin typeface="Verdana"/>
                          <a:cs typeface="Verdana"/>
                        </a:rPr>
                        <a:t>a</a:t>
                      </a:r>
                      <a:r>
                        <a:rPr sz="1400" spc="-10" dirty="0">
                          <a:latin typeface="Verdana"/>
                          <a:cs typeface="Verdana"/>
                        </a:rPr>
                        <a:t>t</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  </a:t>
                      </a:r>
                      <a:r>
                        <a:rPr sz="1400" b="1" spc="25" dirty="0">
                          <a:latin typeface="Tahoma"/>
                          <a:cs typeface="Tahoma"/>
                        </a:rPr>
                        <a:t>masyarakat,</a:t>
                      </a:r>
                      <a:r>
                        <a:rPr sz="1400" b="1" spc="100" dirty="0">
                          <a:latin typeface="Tahoma"/>
                          <a:cs typeface="Tahoma"/>
                        </a:rPr>
                        <a:t> </a:t>
                      </a:r>
                      <a:r>
                        <a:rPr sz="1400" b="1" spc="10" dirty="0">
                          <a:latin typeface="Tahoma"/>
                          <a:cs typeface="Tahoma"/>
                        </a:rPr>
                        <a:t>swasta,</a:t>
                      </a:r>
                      <a:r>
                        <a:rPr sz="1400" b="1" spc="105" dirty="0">
                          <a:latin typeface="Tahoma"/>
                          <a:cs typeface="Tahoma"/>
                        </a:rPr>
                        <a:t> </a:t>
                      </a:r>
                      <a:r>
                        <a:rPr sz="1400" b="1" spc="30" dirty="0">
                          <a:latin typeface="Tahoma"/>
                          <a:cs typeface="Tahoma"/>
                        </a:rPr>
                        <a:t>atau</a:t>
                      </a:r>
                      <a:r>
                        <a:rPr sz="1400" b="1" spc="105" dirty="0">
                          <a:latin typeface="Tahoma"/>
                          <a:cs typeface="Tahoma"/>
                        </a:rPr>
                        <a:t> </a:t>
                      </a:r>
                      <a:r>
                        <a:rPr sz="1400" b="1" spc="55" dirty="0">
                          <a:latin typeface="Tahoma"/>
                          <a:cs typeface="Tahoma"/>
                        </a:rPr>
                        <a:t>badan </a:t>
                      </a:r>
                      <a:r>
                        <a:rPr sz="1400" b="1" spc="60" dirty="0">
                          <a:latin typeface="Tahoma"/>
                          <a:cs typeface="Tahoma"/>
                        </a:rPr>
                        <a:t> </a:t>
                      </a:r>
                      <a:r>
                        <a:rPr sz="1400" b="1" spc="35" dirty="0">
                          <a:latin typeface="Tahoma"/>
                          <a:cs typeface="Tahoma"/>
                        </a:rPr>
                        <a:t>usaha</a:t>
                      </a:r>
                      <a:r>
                        <a:rPr sz="1400" b="1" spc="-20" dirty="0">
                          <a:latin typeface="Tahoma"/>
                          <a:cs typeface="Tahoma"/>
                        </a:rPr>
                        <a:t> </a:t>
                      </a:r>
                      <a:r>
                        <a:rPr sz="1400" b="1" spc="35" dirty="0">
                          <a:latin typeface="Tahoma"/>
                          <a:cs typeface="Tahoma"/>
                        </a:rPr>
                        <a:t>sebagai</a:t>
                      </a:r>
                      <a:r>
                        <a:rPr sz="1400" b="1" spc="-15" dirty="0">
                          <a:latin typeface="Tahoma"/>
                          <a:cs typeface="Tahoma"/>
                        </a:rPr>
                        <a:t> </a:t>
                      </a:r>
                      <a:r>
                        <a:rPr sz="1400" b="1" spc="65" dirty="0">
                          <a:latin typeface="Tahoma"/>
                          <a:cs typeface="Tahoma"/>
                        </a:rPr>
                        <a:t>Pengguna</a:t>
                      </a:r>
                      <a:r>
                        <a:rPr sz="1400" b="1" spc="-15" dirty="0">
                          <a:latin typeface="Tahoma"/>
                          <a:cs typeface="Tahoma"/>
                        </a:rPr>
                        <a:t> </a:t>
                      </a:r>
                      <a:r>
                        <a:rPr sz="1400" b="1" spc="30" dirty="0">
                          <a:latin typeface="Tahoma"/>
                          <a:cs typeface="Tahoma"/>
                        </a:rPr>
                        <a:t>Jasa</a:t>
                      </a:r>
                      <a:r>
                        <a:rPr sz="1400" b="1" spc="-20" dirty="0">
                          <a:latin typeface="Tahoma"/>
                          <a:cs typeface="Tahoma"/>
                        </a:rPr>
                        <a:t> </a:t>
                      </a:r>
                      <a:r>
                        <a:rPr sz="1400" spc="30" dirty="0">
                          <a:latin typeface="Verdana"/>
                          <a:cs typeface="Verdana"/>
                        </a:rPr>
                        <a:t>tentang </a:t>
                      </a:r>
                      <a:r>
                        <a:rPr sz="1400" spc="-475" dirty="0">
                          <a:latin typeface="Verdana"/>
                          <a:cs typeface="Verdana"/>
                        </a:rPr>
                        <a:t> </a:t>
                      </a:r>
                      <a:r>
                        <a:rPr sz="1400" dirty="0">
                          <a:latin typeface="Verdana"/>
                          <a:cs typeface="Verdana"/>
                        </a:rPr>
                        <a:t>p</a:t>
                      </a:r>
                      <a:r>
                        <a:rPr sz="1400" spc="5" dirty="0">
                          <a:latin typeface="Verdana"/>
                          <a:cs typeface="Verdana"/>
                        </a:rPr>
                        <a:t>e</a:t>
                      </a:r>
                      <a:r>
                        <a:rPr sz="1400" spc="-5" dirty="0">
                          <a:latin typeface="Verdana"/>
                          <a:cs typeface="Verdana"/>
                        </a:rPr>
                        <a:t>lak</a:t>
                      </a:r>
                      <a:r>
                        <a:rPr sz="1400" dirty="0">
                          <a:latin typeface="Verdana"/>
                          <a:cs typeface="Verdana"/>
                        </a:rPr>
                        <a:t>s</a:t>
                      </a:r>
                      <a:r>
                        <a:rPr sz="1400" spc="-5" dirty="0">
                          <a:latin typeface="Verdana"/>
                          <a:cs typeface="Verdana"/>
                        </a:rPr>
                        <a:t>a</a:t>
                      </a:r>
                      <a:r>
                        <a:rPr sz="1400" dirty="0">
                          <a:latin typeface="Verdana"/>
                          <a:cs typeface="Verdana"/>
                        </a:rPr>
                        <a:t>n</a:t>
                      </a:r>
                      <a:r>
                        <a:rPr sz="1400" spc="-5" dirty="0">
                          <a:latin typeface="Verdana"/>
                          <a:cs typeface="Verdana"/>
                        </a:rPr>
                        <a:t>aa</a:t>
                      </a:r>
                      <a:r>
                        <a:rPr sz="1400" dirty="0">
                          <a:latin typeface="Verdana"/>
                          <a:cs typeface="Verdana"/>
                        </a:rPr>
                        <a:t>n</a:t>
                      </a:r>
                      <a:r>
                        <a:rPr sz="1400" spc="-135" dirty="0">
                          <a:latin typeface="Verdana"/>
                          <a:cs typeface="Verdana"/>
                        </a:rPr>
                        <a:t> </a:t>
                      </a:r>
                      <a:r>
                        <a:rPr sz="1400" dirty="0">
                          <a:latin typeface="Verdana"/>
                          <a:cs typeface="Verdana"/>
                        </a:rPr>
                        <a:t>m</a:t>
                      </a:r>
                      <a:r>
                        <a:rPr sz="1400" spc="-5" dirty="0">
                          <a:latin typeface="Verdana"/>
                          <a:cs typeface="Verdana"/>
                        </a:rPr>
                        <a:t>a</a:t>
                      </a:r>
                      <a:r>
                        <a:rPr sz="1400" dirty="0">
                          <a:latin typeface="Verdana"/>
                          <a:cs typeface="Verdana"/>
                        </a:rPr>
                        <a:t>n</a:t>
                      </a:r>
                      <a:r>
                        <a:rPr sz="1400" spc="-5" dirty="0">
                          <a:latin typeface="Verdana"/>
                          <a:cs typeface="Verdana"/>
                        </a:rPr>
                        <a:t>a</a:t>
                      </a:r>
                      <a:r>
                        <a:rPr sz="1400" dirty="0">
                          <a:latin typeface="Verdana"/>
                          <a:cs typeface="Verdana"/>
                        </a:rPr>
                        <a:t>jem</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m</a:t>
                      </a:r>
                      <a:r>
                        <a:rPr sz="1400" spc="-5" dirty="0">
                          <a:latin typeface="Verdana"/>
                          <a:cs typeface="Verdana"/>
                        </a:rPr>
                        <a:t>u</a:t>
                      </a:r>
                      <a:r>
                        <a:rPr sz="1400" spc="-10" dirty="0">
                          <a:latin typeface="Verdana"/>
                          <a:cs typeface="Verdana"/>
                        </a:rPr>
                        <a:t>t</a:t>
                      </a:r>
                      <a:r>
                        <a:rPr sz="1400" dirty="0">
                          <a:latin typeface="Verdana"/>
                          <a:cs typeface="Verdana"/>
                        </a:rPr>
                        <a:t>u</a:t>
                      </a:r>
                      <a:r>
                        <a:rPr sz="1400" spc="-140" dirty="0">
                          <a:latin typeface="Verdana"/>
                          <a:cs typeface="Verdana"/>
                        </a:rPr>
                        <a:t> </a:t>
                      </a:r>
                      <a:r>
                        <a:rPr sz="1400" spc="-10" dirty="0">
                          <a:latin typeface="Verdana"/>
                          <a:cs typeface="Verdana"/>
                        </a:rPr>
                        <a:t>t</a:t>
                      </a:r>
                      <a:r>
                        <a:rPr sz="1400" dirty="0">
                          <a:latin typeface="Verdana"/>
                          <a:cs typeface="Verdana"/>
                        </a:rPr>
                        <a:t>e</a:t>
                      </a:r>
                      <a:r>
                        <a:rPr sz="1400" spc="-5" dirty="0">
                          <a:latin typeface="Verdana"/>
                          <a:cs typeface="Verdana"/>
                        </a:rPr>
                        <a:t>la</a:t>
                      </a:r>
                      <a:r>
                        <a:rPr sz="1400" dirty="0">
                          <a:latin typeface="Verdana"/>
                          <a:cs typeface="Verdana"/>
                        </a:rPr>
                        <a:t>h  ses</a:t>
                      </a:r>
                      <a:r>
                        <a:rPr sz="1400" spc="-10" dirty="0">
                          <a:latin typeface="Verdana"/>
                          <a:cs typeface="Verdana"/>
                        </a:rPr>
                        <a:t>u</a:t>
                      </a:r>
                      <a:r>
                        <a:rPr sz="1400" spc="-5" dirty="0">
                          <a:latin typeface="Verdana"/>
                          <a:cs typeface="Verdana"/>
                        </a:rPr>
                        <a:t>a</a:t>
                      </a:r>
                      <a:r>
                        <a:rPr sz="1400" dirty="0">
                          <a:latin typeface="Verdana"/>
                          <a:cs typeface="Verdana"/>
                        </a:rPr>
                        <a:t>i</a:t>
                      </a:r>
                      <a:r>
                        <a:rPr sz="1400" spc="-135" dirty="0">
                          <a:latin typeface="Verdana"/>
                          <a:cs typeface="Verdana"/>
                        </a:rPr>
                        <a:t> </a:t>
                      </a:r>
                      <a:r>
                        <a:rPr sz="1400" dirty="0">
                          <a:latin typeface="Verdana"/>
                          <a:cs typeface="Verdana"/>
                        </a:rPr>
                        <a:t>deng</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a:t>
                      </a:r>
                      <a:r>
                        <a:rPr sz="1400" dirty="0">
                          <a:latin typeface="Verdana"/>
                          <a:cs typeface="Verdana"/>
                        </a:rPr>
                        <a:t>e</a:t>
                      </a:r>
                      <a:r>
                        <a:rPr sz="1400" spc="-10" dirty="0">
                          <a:latin typeface="Verdana"/>
                          <a:cs typeface="Verdana"/>
                        </a:rPr>
                        <a:t>t</a:t>
                      </a:r>
                      <a:r>
                        <a:rPr sz="1400" dirty="0">
                          <a:latin typeface="Verdana"/>
                          <a:cs typeface="Verdana"/>
                        </a:rPr>
                        <a:t>en</a:t>
                      </a:r>
                      <a:r>
                        <a:rPr sz="1400" spc="-10" dirty="0">
                          <a:latin typeface="Verdana"/>
                          <a:cs typeface="Verdana"/>
                        </a:rPr>
                        <a:t>tu</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per</a:t>
                      </a:r>
                      <a:r>
                        <a:rPr sz="1400" spc="-5" dirty="0">
                          <a:latin typeface="Verdana"/>
                          <a:cs typeface="Verdana"/>
                        </a:rPr>
                        <a:t>a</a:t>
                      </a:r>
                      <a:r>
                        <a:rPr sz="1400" spc="-10" dirty="0">
                          <a:latin typeface="Verdana"/>
                          <a:cs typeface="Verdana"/>
                        </a:rPr>
                        <a:t>tu</a:t>
                      </a:r>
                      <a:r>
                        <a:rPr sz="1400" dirty="0">
                          <a:latin typeface="Verdana"/>
                          <a:cs typeface="Verdana"/>
                        </a:rPr>
                        <a:t>r</a:t>
                      </a:r>
                      <a:r>
                        <a:rPr sz="1400" spc="-5" dirty="0">
                          <a:latin typeface="Verdana"/>
                          <a:cs typeface="Verdana"/>
                        </a:rPr>
                        <a:t>a</a:t>
                      </a:r>
                      <a:r>
                        <a:rPr sz="1400" dirty="0">
                          <a:latin typeface="Verdana"/>
                          <a:cs typeface="Verdana"/>
                        </a:rPr>
                        <a:t>n  </a:t>
                      </a:r>
                      <a:r>
                        <a:rPr sz="1400" spc="20" dirty="0">
                          <a:latin typeface="Verdana"/>
                          <a:cs typeface="Verdana"/>
                        </a:rPr>
                        <a:t>perundang-undangan.</a:t>
                      </a:r>
                      <a:endParaRPr sz="1400" dirty="0">
                        <a:latin typeface="Verdana"/>
                        <a:cs typeface="Verdana"/>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2"/>
                  </a:ext>
                </a:extLst>
              </a:tr>
            </a:tbl>
          </a:graphicData>
        </a:graphic>
      </p:graphicFrame>
      <p:sp>
        <p:nvSpPr>
          <p:cNvPr id="6" name="object 6"/>
          <p:cNvSpPr txBox="1"/>
          <p:nvPr/>
        </p:nvSpPr>
        <p:spPr>
          <a:xfrm>
            <a:off x="8688692" y="6303771"/>
            <a:ext cx="3257550" cy="360680"/>
          </a:xfrm>
          <a:prstGeom prst="rect">
            <a:avLst/>
          </a:prstGeom>
        </p:spPr>
        <p:txBody>
          <a:bodyPr vert="horz" wrap="square" lIns="0" tIns="12700" rIns="0" bIns="0" rtlCol="0">
            <a:spAutoFit/>
          </a:bodyPr>
          <a:lstStyle/>
          <a:p>
            <a:pPr marL="12700">
              <a:lnSpc>
                <a:spcPct val="100000"/>
              </a:lnSpc>
              <a:spcBef>
                <a:spcPts val="100"/>
              </a:spcBef>
            </a:pPr>
            <a:r>
              <a:rPr sz="2200" b="1" spc="114" dirty="0">
                <a:solidFill>
                  <a:srgbClr val="1D3166"/>
                </a:solidFill>
                <a:latin typeface="Tahoma"/>
                <a:cs typeface="Tahoma"/>
              </a:rPr>
              <a:t>PASAL</a:t>
            </a:r>
            <a:r>
              <a:rPr sz="2200" b="1" spc="-40" dirty="0">
                <a:solidFill>
                  <a:srgbClr val="1D3166"/>
                </a:solidFill>
                <a:latin typeface="Tahoma"/>
                <a:cs typeface="Tahoma"/>
              </a:rPr>
              <a:t> </a:t>
            </a:r>
            <a:r>
              <a:rPr sz="2200" b="1" spc="100" dirty="0">
                <a:solidFill>
                  <a:srgbClr val="1D3166"/>
                </a:solidFill>
                <a:latin typeface="Tahoma"/>
                <a:cs typeface="Tahoma"/>
              </a:rPr>
              <a:t>40</a:t>
            </a:r>
            <a:r>
              <a:rPr sz="2200" b="1" spc="-25" dirty="0">
                <a:solidFill>
                  <a:srgbClr val="1D3166"/>
                </a:solidFill>
                <a:latin typeface="Tahoma"/>
                <a:cs typeface="Tahoma"/>
              </a:rPr>
              <a:t> </a:t>
            </a:r>
            <a:r>
              <a:rPr sz="2200" b="1" spc="-120" dirty="0">
                <a:solidFill>
                  <a:srgbClr val="1D3166"/>
                </a:solidFill>
                <a:latin typeface="Tahoma"/>
                <a:cs typeface="Tahoma"/>
              </a:rPr>
              <a:t>&amp;</a:t>
            </a:r>
            <a:r>
              <a:rPr sz="2200" b="1" spc="-35" dirty="0">
                <a:solidFill>
                  <a:srgbClr val="1D3166"/>
                </a:solidFill>
                <a:latin typeface="Tahoma"/>
                <a:cs typeface="Tahoma"/>
              </a:rPr>
              <a:t> </a:t>
            </a:r>
            <a:r>
              <a:rPr sz="2200" b="1" spc="114" dirty="0">
                <a:solidFill>
                  <a:srgbClr val="1D3166"/>
                </a:solidFill>
                <a:latin typeface="Tahoma"/>
                <a:cs typeface="Tahoma"/>
              </a:rPr>
              <a:t>PASAL</a:t>
            </a:r>
            <a:r>
              <a:rPr sz="2200" b="1" spc="-40" dirty="0">
                <a:solidFill>
                  <a:srgbClr val="1D3166"/>
                </a:solidFill>
                <a:latin typeface="Tahoma"/>
                <a:cs typeface="Tahoma"/>
              </a:rPr>
              <a:t> </a:t>
            </a:r>
            <a:r>
              <a:rPr sz="2200" b="1" spc="55" dirty="0">
                <a:solidFill>
                  <a:srgbClr val="1D3166"/>
                </a:solidFill>
                <a:latin typeface="Tahoma"/>
                <a:cs typeface="Tahoma"/>
              </a:rPr>
              <a:t>46</a:t>
            </a:r>
            <a:endParaRPr sz="2200">
              <a:latin typeface="Tahoma"/>
              <a:cs typeface="Tahoma"/>
            </a:endParaRPr>
          </a:p>
        </p:txBody>
      </p:sp>
    </p:spTree>
    <p:extLst>
      <p:ext uri="{BB962C8B-B14F-4D97-AF65-F5344CB8AC3E}">
        <p14:creationId xmlns:p14="http://schemas.microsoft.com/office/powerpoint/2010/main" val="864182245"/>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ject 3"/>
          <p:cNvPicPr/>
          <p:nvPr/>
        </p:nvPicPr>
        <p:blipFill>
          <a:blip r:embed="rId2" cstate="print"/>
          <a:stretch>
            <a:fillRect/>
          </a:stretch>
        </p:blipFill>
        <p:spPr>
          <a:xfrm>
            <a:off x="107398" y="114655"/>
            <a:ext cx="1861419" cy="617550"/>
          </a:xfrm>
          <a:prstGeom prst="rect">
            <a:avLst/>
          </a:prstGeom>
        </p:spPr>
      </p:pic>
      <p:graphicFrame>
        <p:nvGraphicFramePr>
          <p:cNvPr id="4" name="object 4"/>
          <p:cNvGraphicFramePr>
            <a:graphicFrameLocks noGrp="1"/>
          </p:cNvGraphicFramePr>
          <p:nvPr/>
        </p:nvGraphicFramePr>
        <p:xfrm>
          <a:off x="251639" y="1053528"/>
          <a:ext cx="11675745" cy="5643691"/>
        </p:xfrm>
        <a:graphic>
          <a:graphicData uri="http://schemas.openxmlformats.org/drawingml/2006/table">
            <a:tbl>
              <a:tblPr firstRow="1" bandRow="1">
                <a:tableStyleId>{2D5ABB26-0587-4C30-8999-92F81FD0307C}</a:tableStyleId>
              </a:tblPr>
              <a:tblGrid>
                <a:gridCol w="308610">
                  <a:extLst>
                    <a:ext uri="{9D8B030D-6E8A-4147-A177-3AD203B41FA5}">
                      <a16:colId xmlns:a16="http://schemas.microsoft.com/office/drawing/2014/main" val="20000"/>
                    </a:ext>
                  </a:extLst>
                </a:gridCol>
                <a:gridCol w="1316355">
                  <a:extLst>
                    <a:ext uri="{9D8B030D-6E8A-4147-A177-3AD203B41FA5}">
                      <a16:colId xmlns:a16="http://schemas.microsoft.com/office/drawing/2014/main" val="20001"/>
                    </a:ext>
                  </a:extLst>
                </a:gridCol>
                <a:gridCol w="3261995">
                  <a:extLst>
                    <a:ext uri="{9D8B030D-6E8A-4147-A177-3AD203B41FA5}">
                      <a16:colId xmlns:a16="http://schemas.microsoft.com/office/drawing/2014/main" val="20002"/>
                    </a:ext>
                  </a:extLst>
                </a:gridCol>
                <a:gridCol w="3486785">
                  <a:extLst>
                    <a:ext uri="{9D8B030D-6E8A-4147-A177-3AD203B41FA5}">
                      <a16:colId xmlns:a16="http://schemas.microsoft.com/office/drawing/2014/main" val="20003"/>
                    </a:ext>
                  </a:extLst>
                </a:gridCol>
                <a:gridCol w="3302000">
                  <a:extLst>
                    <a:ext uri="{9D8B030D-6E8A-4147-A177-3AD203B41FA5}">
                      <a16:colId xmlns:a16="http://schemas.microsoft.com/office/drawing/2014/main" val="20004"/>
                    </a:ext>
                  </a:extLst>
                </a:gridCol>
              </a:tblGrid>
              <a:tr h="642524">
                <a:tc gridSpan="2">
                  <a:txBody>
                    <a:bodyPr/>
                    <a:lstStyle/>
                    <a:p>
                      <a:pPr>
                        <a:lnSpc>
                          <a:spcPct val="100000"/>
                        </a:lnSpc>
                        <a:spcBef>
                          <a:spcPts val="20"/>
                        </a:spcBef>
                      </a:pPr>
                      <a:endParaRPr sz="1400" dirty="0">
                        <a:latin typeface="Times New Roman"/>
                        <a:cs typeface="Times New Roman"/>
                      </a:endParaRPr>
                    </a:p>
                    <a:p>
                      <a:pPr marL="441325">
                        <a:lnSpc>
                          <a:spcPct val="100000"/>
                        </a:lnSpc>
                      </a:pPr>
                      <a:r>
                        <a:rPr sz="1400" spc="40" dirty="0">
                          <a:solidFill>
                            <a:srgbClr val="FFFFFF"/>
                          </a:solidFill>
                          <a:latin typeface="Verdana"/>
                          <a:cs typeface="Verdana"/>
                        </a:rPr>
                        <a:t>Lingkup</a:t>
                      </a:r>
                      <a:endParaRPr sz="1400" dirty="0">
                        <a:latin typeface="Verdana"/>
                        <a:cs typeface="Verdana"/>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a:lnSpc>
                          <a:spcPct val="100000"/>
                        </a:lnSpc>
                        <a:spcBef>
                          <a:spcPts val="50"/>
                        </a:spcBef>
                      </a:pPr>
                      <a:endParaRPr sz="1350">
                        <a:latin typeface="Times New Roman"/>
                        <a:cs typeface="Times New Roman"/>
                      </a:endParaRPr>
                    </a:p>
                    <a:p>
                      <a:pPr marL="625475">
                        <a:lnSpc>
                          <a:spcPct val="100000"/>
                        </a:lnSpc>
                        <a:spcBef>
                          <a:spcPts val="5"/>
                        </a:spcBef>
                      </a:pPr>
                      <a:r>
                        <a:rPr sz="1400" dirty="0">
                          <a:solidFill>
                            <a:srgbClr val="FFFFFF"/>
                          </a:solidFill>
                          <a:latin typeface="Verdana"/>
                          <a:cs typeface="Verdana"/>
                        </a:rPr>
                        <a:t>Ind</a:t>
                      </a:r>
                      <a:r>
                        <a:rPr sz="1400" spc="-5" dirty="0">
                          <a:solidFill>
                            <a:srgbClr val="FFFFFF"/>
                          </a:solidFill>
                          <a:latin typeface="Verdana"/>
                          <a:cs typeface="Verdana"/>
                        </a:rPr>
                        <a:t>ika</a:t>
                      </a:r>
                      <a:r>
                        <a:rPr sz="1400" spc="-10" dirty="0">
                          <a:solidFill>
                            <a:srgbClr val="FFFFFF"/>
                          </a:solidFill>
                          <a:latin typeface="Verdana"/>
                          <a:cs typeface="Verdana"/>
                        </a:rPr>
                        <a:t>t</a:t>
                      </a:r>
                      <a:r>
                        <a:rPr sz="1400" spc="-5" dirty="0">
                          <a:solidFill>
                            <a:srgbClr val="FFFFFF"/>
                          </a:solidFill>
                          <a:latin typeface="Verdana"/>
                          <a:cs typeface="Verdana"/>
                        </a:rPr>
                        <a:t>o</a:t>
                      </a:r>
                      <a:r>
                        <a:rPr sz="1400" dirty="0">
                          <a:solidFill>
                            <a:srgbClr val="FFFFFF"/>
                          </a:solidFill>
                          <a:latin typeface="Verdana"/>
                          <a:cs typeface="Verdana"/>
                        </a:rPr>
                        <a:t>r</a:t>
                      </a:r>
                      <a:r>
                        <a:rPr sz="1400" spc="-130" dirty="0">
                          <a:solidFill>
                            <a:srgbClr val="FFFFFF"/>
                          </a:solidFill>
                          <a:latin typeface="Verdana"/>
                          <a:cs typeface="Verdana"/>
                        </a:rPr>
                        <a:t> </a:t>
                      </a:r>
                      <a:r>
                        <a:rPr sz="1400" spc="-10" dirty="0">
                          <a:solidFill>
                            <a:srgbClr val="FFFFFF"/>
                          </a:solidFill>
                          <a:latin typeface="Verdana"/>
                          <a:cs typeface="Verdana"/>
                        </a:rPr>
                        <a:t>P</a:t>
                      </a:r>
                      <a:r>
                        <a:rPr sz="1400" dirty="0">
                          <a:solidFill>
                            <a:srgbClr val="FFFFFF"/>
                          </a:solidFill>
                          <a:latin typeface="Verdana"/>
                          <a:cs typeface="Verdana"/>
                        </a:rPr>
                        <a:t>eng</a:t>
                      </a:r>
                      <a:r>
                        <a:rPr sz="1400" spc="-5" dirty="0">
                          <a:solidFill>
                            <a:srgbClr val="FFFFFF"/>
                          </a:solidFill>
                          <a:latin typeface="Verdana"/>
                          <a:cs typeface="Verdana"/>
                        </a:rPr>
                        <a:t>a</a:t>
                      </a:r>
                      <a:r>
                        <a:rPr sz="1400" spc="-10" dirty="0">
                          <a:solidFill>
                            <a:srgbClr val="FFFFFF"/>
                          </a:solidFill>
                          <a:latin typeface="Verdana"/>
                          <a:cs typeface="Verdana"/>
                        </a:rPr>
                        <a:t>w</a:t>
                      </a:r>
                      <a:r>
                        <a:rPr sz="1400" spc="-5" dirty="0">
                          <a:solidFill>
                            <a:srgbClr val="FFFFFF"/>
                          </a:solidFill>
                          <a:latin typeface="Verdana"/>
                          <a:cs typeface="Verdana"/>
                        </a:rPr>
                        <a:t>a</a:t>
                      </a:r>
                      <a:r>
                        <a:rPr sz="1400" dirty="0">
                          <a:solidFill>
                            <a:srgbClr val="FFFFFF"/>
                          </a:solidFill>
                          <a:latin typeface="Verdana"/>
                          <a:cs typeface="Verdana"/>
                        </a:rPr>
                        <a:t>s</a:t>
                      </a:r>
                      <a:r>
                        <a:rPr sz="1400" spc="-5" dirty="0">
                          <a:solidFill>
                            <a:srgbClr val="FFFFFF"/>
                          </a:solidFill>
                          <a:latin typeface="Verdana"/>
                          <a:cs typeface="Verdana"/>
                        </a:rPr>
                        <a:t>a</a:t>
                      </a:r>
                      <a:r>
                        <a:rPr sz="1400" dirty="0">
                          <a:solidFill>
                            <a:srgbClr val="FFFFFF"/>
                          </a:solidFill>
                          <a:latin typeface="Verdana"/>
                          <a:cs typeface="Verdana"/>
                        </a:rPr>
                        <a:t>n</a:t>
                      </a:r>
                      <a:endParaRPr sz="14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spcBef>
                          <a:spcPts val="50"/>
                        </a:spcBef>
                      </a:pPr>
                      <a:endParaRPr sz="1350">
                        <a:latin typeface="Times New Roman"/>
                        <a:cs typeface="Times New Roman"/>
                      </a:endParaRPr>
                    </a:p>
                    <a:p>
                      <a:pPr marL="1069340">
                        <a:lnSpc>
                          <a:spcPct val="100000"/>
                        </a:lnSpc>
                        <a:spcBef>
                          <a:spcPts val="5"/>
                        </a:spcBef>
                      </a:pPr>
                      <a:r>
                        <a:rPr sz="1400" spc="-5" dirty="0">
                          <a:solidFill>
                            <a:srgbClr val="FFFFFF"/>
                          </a:solidFill>
                          <a:latin typeface="Verdana"/>
                          <a:cs typeface="Verdana"/>
                        </a:rPr>
                        <a:t>Ya</a:t>
                      </a:r>
                      <a:r>
                        <a:rPr sz="1400" dirty="0">
                          <a:solidFill>
                            <a:srgbClr val="FFFFFF"/>
                          </a:solidFill>
                          <a:latin typeface="Verdana"/>
                          <a:cs typeface="Verdana"/>
                        </a:rPr>
                        <a:t>ng</a:t>
                      </a:r>
                      <a:r>
                        <a:rPr sz="1400" spc="-130" dirty="0">
                          <a:solidFill>
                            <a:srgbClr val="FFFFFF"/>
                          </a:solidFill>
                          <a:latin typeface="Verdana"/>
                          <a:cs typeface="Verdana"/>
                        </a:rPr>
                        <a:t> </a:t>
                      </a:r>
                      <a:r>
                        <a:rPr sz="1400" spc="5" dirty="0">
                          <a:solidFill>
                            <a:srgbClr val="FFFFFF"/>
                          </a:solidFill>
                          <a:latin typeface="Verdana"/>
                          <a:cs typeface="Verdana"/>
                        </a:rPr>
                        <a:t>D</a:t>
                      </a:r>
                      <a:r>
                        <a:rPr sz="1400" spc="-5" dirty="0">
                          <a:solidFill>
                            <a:srgbClr val="FFFFFF"/>
                          </a:solidFill>
                          <a:latin typeface="Verdana"/>
                          <a:cs typeface="Verdana"/>
                        </a:rPr>
                        <a:t>i</a:t>
                      </a:r>
                      <a:r>
                        <a:rPr sz="1400" dirty="0">
                          <a:solidFill>
                            <a:srgbClr val="FFFFFF"/>
                          </a:solidFill>
                          <a:latin typeface="Verdana"/>
                          <a:cs typeface="Verdana"/>
                        </a:rPr>
                        <a:t>per</a:t>
                      </a:r>
                      <a:r>
                        <a:rPr sz="1400" spc="-5" dirty="0">
                          <a:solidFill>
                            <a:srgbClr val="FFFFFF"/>
                          </a:solidFill>
                          <a:latin typeface="Verdana"/>
                          <a:cs typeface="Verdana"/>
                        </a:rPr>
                        <a:t>ik</a:t>
                      </a:r>
                      <a:r>
                        <a:rPr sz="1400" dirty="0">
                          <a:solidFill>
                            <a:srgbClr val="FFFFFF"/>
                          </a:solidFill>
                          <a:latin typeface="Verdana"/>
                          <a:cs typeface="Verdana"/>
                        </a:rPr>
                        <a:t>sa</a:t>
                      </a:r>
                      <a:endParaRPr sz="14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spcBef>
                          <a:spcPts val="50"/>
                        </a:spcBef>
                      </a:pPr>
                      <a:endParaRPr sz="1350">
                        <a:latin typeface="Times New Roman"/>
                        <a:cs typeface="Times New Roman"/>
                      </a:endParaRPr>
                    </a:p>
                    <a:p>
                      <a:pPr marL="835660">
                        <a:lnSpc>
                          <a:spcPct val="100000"/>
                        </a:lnSpc>
                        <a:spcBef>
                          <a:spcPts val="5"/>
                        </a:spcBef>
                      </a:pPr>
                      <a:r>
                        <a:rPr sz="1400" spc="5" dirty="0">
                          <a:solidFill>
                            <a:srgbClr val="FFFFFF"/>
                          </a:solidFill>
                          <a:latin typeface="Verdana"/>
                          <a:cs typeface="Verdana"/>
                        </a:rPr>
                        <a:t>C</a:t>
                      </a:r>
                      <a:r>
                        <a:rPr sz="1400" spc="-5" dirty="0">
                          <a:solidFill>
                            <a:srgbClr val="FFFFFF"/>
                          </a:solidFill>
                          <a:latin typeface="Verdana"/>
                          <a:cs typeface="Verdana"/>
                        </a:rPr>
                        <a:t>a</a:t>
                      </a:r>
                      <a:r>
                        <a:rPr sz="1400" dirty="0">
                          <a:solidFill>
                            <a:srgbClr val="FFFFFF"/>
                          </a:solidFill>
                          <a:latin typeface="Verdana"/>
                          <a:cs typeface="Verdana"/>
                        </a:rPr>
                        <a:t>ra</a:t>
                      </a:r>
                      <a:r>
                        <a:rPr sz="1400" spc="-135" dirty="0">
                          <a:solidFill>
                            <a:srgbClr val="FFFFFF"/>
                          </a:solidFill>
                          <a:latin typeface="Verdana"/>
                          <a:cs typeface="Verdana"/>
                        </a:rPr>
                        <a:t> </a:t>
                      </a:r>
                      <a:r>
                        <a:rPr sz="1400" spc="-10" dirty="0">
                          <a:solidFill>
                            <a:srgbClr val="FFFFFF"/>
                          </a:solidFill>
                          <a:latin typeface="Verdana"/>
                          <a:cs typeface="Verdana"/>
                        </a:rPr>
                        <a:t>P</a:t>
                      </a:r>
                      <a:r>
                        <a:rPr sz="1400" dirty="0">
                          <a:solidFill>
                            <a:srgbClr val="FFFFFF"/>
                          </a:solidFill>
                          <a:latin typeface="Verdana"/>
                          <a:cs typeface="Verdana"/>
                        </a:rPr>
                        <a:t>emer</a:t>
                      </a:r>
                      <a:r>
                        <a:rPr sz="1400" spc="-5" dirty="0">
                          <a:solidFill>
                            <a:srgbClr val="FFFFFF"/>
                          </a:solidFill>
                          <a:latin typeface="Verdana"/>
                          <a:cs typeface="Verdana"/>
                        </a:rPr>
                        <a:t>ik</a:t>
                      </a:r>
                      <a:r>
                        <a:rPr sz="1400" dirty="0">
                          <a:solidFill>
                            <a:srgbClr val="FFFFFF"/>
                          </a:solidFill>
                          <a:latin typeface="Verdana"/>
                          <a:cs typeface="Verdana"/>
                        </a:rPr>
                        <a:t>s</a:t>
                      </a:r>
                      <a:r>
                        <a:rPr sz="1400" spc="-5" dirty="0">
                          <a:solidFill>
                            <a:srgbClr val="FFFFFF"/>
                          </a:solidFill>
                          <a:latin typeface="Verdana"/>
                          <a:cs typeface="Verdana"/>
                        </a:rPr>
                        <a:t>aa</a:t>
                      </a:r>
                      <a:r>
                        <a:rPr sz="1400" dirty="0">
                          <a:solidFill>
                            <a:srgbClr val="FFFFFF"/>
                          </a:solidFill>
                          <a:latin typeface="Verdana"/>
                          <a:cs typeface="Verdana"/>
                        </a:rPr>
                        <a:t>n</a:t>
                      </a:r>
                      <a:endParaRPr sz="14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2304440">
                <a:tc>
                  <a:txBody>
                    <a:bodyPr/>
                    <a:lstStyle/>
                    <a:p>
                      <a:pPr marL="1905">
                        <a:lnSpc>
                          <a:spcPct val="100000"/>
                        </a:lnSpc>
                        <a:spcBef>
                          <a:spcPts val="25"/>
                        </a:spcBef>
                      </a:pPr>
                      <a:r>
                        <a:rPr sz="1400" spc="-105" dirty="0">
                          <a:latin typeface="Verdana"/>
                          <a:cs typeface="Verdana"/>
                        </a:rPr>
                        <a:t>e.</a:t>
                      </a:r>
                      <a:endParaRPr sz="1400">
                        <a:latin typeface="Verdana"/>
                        <a:cs typeface="Verdana"/>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1905" marR="60325">
                        <a:lnSpc>
                          <a:spcPct val="100000"/>
                        </a:lnSpc>
                        <a:spcBef>
                          <a:spcPts val="25"/>
                        </a:spcBef>
                      </a:pPr>
                      <a:r>
                        <a:rPr sz="1400" spc="30" dirty="0">
                          <a:latin typeface="Verdana"/>
                          <a:cs typeface="Verdana"/>
                        </a:rPr>
                        <a:t>Pengelolaan </a:t>
                      </a:r>
                      <a:r>
                        <a:rPr sz="1400" spc="35" dirty="0">
                          <a:latin typeface="Verdana"/>
                          <a:cs typeface="Verdana"/>
                        </a:rPr>
                        <a:t> dan </a:t>
                      </a:r>
                      <a:r>
                        <a:rPr sz="1400" spc="40" dirty="0">
                          <a:latin typeface="Verdana"/>
                          <a:cs typeface="Verdana"/>
                        </a:rPr>
                        <a:t> </a:t>
                      </a:r>
                      <a:r>
                        <a:rPr sz="1400" spc="45" dirty="0">
                          <a:latin typeface="Verdana"/>
                          <a:cs typeface="Verdana"/>
                        </a:rPr>
                        <a:t>penggunaan </a:t>
                      </a:r>
                      <a:r>
                        <a:rPr sz="1400" spc="50" dirty="0">
                          <a:latin typeface="Verdana"/>
                          <a:cs typeface="Verdana"/>
                        </a:rPr>
                        <a:t> </a:t>
                      </a:r>
                      <a:r>
                        <a:rPr sz="1400" spc="-20" dirty="0">
                          <a:latin typeface="Verdana"/>
                          <a:cs typeface="Verdana"/>
                        </a:rPr>
                        <a:t>material, </a:t>
                      </a:r>
                      <a:r>
                        <a:rPr sz="1400" spc="-15"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ala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  </a:t>
                      </a:r>
                      <a:r>
                        <a:rPr sz="1400" spc="20" dirty="0">
                          <a:latin typeface="Verdana"/>
                          <a:cs typeface="Verdana"/>
                        </a:rPr>
                        <a:t>teknologi </a:t>
                      </a:r>
                      <a:r>
                        <a:rPr sz="1400" spc="25" dirty="0">
                          <a:latin typeface="Verdana"/>
                          <a:cs typeface="Verdana"/>
                        </a:rPr>
                        <a:t> </a:t>
                      </a:r>
                      <a:r>
                        <a:rPr sz="1400" dirty="0">
                          <a:latin typeface="Verdana"/>
                          <a:cs typeface="Verdana"/>
                        </a:rPr>
                        <a:t>konstruksi</a:t>
                      </a:r>
                      <a:endParaRPr sz="1400">
                        <a:latin typeface="Verdana"/>
                        <a:cs typeface="Verdana"/>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1905" marR="34925">
                        <a:lnSpc>
                          <a:spcPct val="100000"/>
                        </a:lnSpc>
                        <a:spcBef>
                          <a:spcPts val="5"/>
                        </a:spcBef>
                      </a:pPr>
                      <a:r>
                        <a:rPr sz="1300" dirty="0">
                          <a:latin typeface="Verdana"/>
                          <a:cs typeface="Verdana"/>
                        </a:rPr>
                        <a:t>Su</a:t>
                      </a:r>
                      <a:r>
                        <a:rPr sz="1300" spc="-5" dirty="0">
                          <a:latin typeface="Verdana"/>
                          <a:cs typeface="Verdana"/>
                        </a:rPr>
                        <a:t>m</a:t>
                      </a:r>
                      <a:r>
                        <a:rPr sz="1300" spc="5" dirty="0">
                          <a:latin typeface="Verdana"/>
                          <a:cs typeface="Verdana"/>
                        </a:rPr>
                        <a:t>b</a:t>
                      </a:r>
                      <a:r>
                        <a:rPr sz="1300" dirty="0">
                          <a:latin typeface="Verdana"/>
                          <a:cs typeface="Verdana"/>
                        </a:rPr>
                        <a:t>er</a:t>
                      </a:r>
                      <a:r>
                        <a:rPr sz="1300" spc="-120" dirty="0">
                          <a:latin typeface="Verdana"/>
                          <a:cs typeface="Verdana"/>
                        </a:rPr>
                        <a:t> </a:t>
                      </a:r>
                      <a:r>
                        <a:rPr sz="1300" spc="5" dirty="0">
                          <a:latin typeface="Verdana"/>
                          <a:cs typeface="Verdana"/>
                        </a:rPr>
                        <a:t>d</a:t>
                      </a:r>
                      <a:r>
                        <a:rPr sz="1300" spc="-5" dirty="0">
                          <a:latin typeface="Verdana"/>
                          <a:cs typeface="Verdana"/>
                        </a:rPr>
                        <a:t>ay</a:t>
                      </a:r>
                      <a:r>
                        <a:rPr sz="1300" dirty="0">
                          <a:latin typeface="Verdana"/>
                          <a:cs typeface="Verdana"/>
                        </a:rPr>
                        <a:t>a</a:t>
                      </a:r>
                      <a:r>
                        <a:rPr sz="1300" spc="-125" dirty="0">
                          <a:latin typeface="Verdana"/>
                          <a:cs typeface="Verdana"/>
                        </a:rPr>
                        <a:t> </a:t>
                      </a:r>
                      <a:r>
                        <a:rPr sz="1300" spc="-5" dirty="0">
                          <a:latin typeface="Verdana"/>
                          <a:cs typeface="Verdana"/>
                        </a:rPr>
                        <a:t>mat</a:t>
                      </a:r>
                      <a:r>
                        <a:rPr sz="1300" dirty="0">
                          <a:latin typeface="Verdana"/>
                          <a:cs typeface="Verdana"/>
                        </a:rPr>
                        <a:t>eri</a:t>
                      </a:r>
                      <a:r>
                        <a:rPr sz="1300" spc="-5" dirty="0">
                          <a:latin typeface="Verdana"/>
                          <a:cs typeface="Verdana"/>
                        </a:rPr>
                        <a:t>a</a:t>
                      </a:r>
                      <a:r>
                        <a:rPr sz="1300" dirty="0">
                          <a:latin typeface="Verdana"/>
                          <a:cs typeface="Verdana"/>
                        </a:rPr>
                        <a:t>l</a:t>
                      </a:r>
                      <a:r>
                        <a:rPr sz="1300" spc="-120"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dirty="0">
                          <a:latin typeface="Verdana"/>
                          <a:cs typeface="Verdana"/>
                        </a:rPr>
                        <a:t>s</a:t>
                      </a:r>
                      <a:r>
                        <a:rPr sz="1300" spc="-5" dirty="0">
                          <a:latin typeface="Verdana"/>
                          <a:cs typeface="Verdana"/>
                        </a:rPr>
                        <a:t>t</a:t>
                      </a:r>
                      <a:r>
                        <a:rPr sz="1300" dirty="0">
                          <a:latin typeface="Verdana"/>
                          <a:cs typeface="Verdana"/>
                        </a:rPr>
                        <a:t>r</a:t>
                      </a:r>
                      <a:r>
                        <a:rPr sz="1300" spc="-5" dirty="0">
                          <a:latin typeface="Verdana"/>
                          <a:cs typeface="Verdana"/>
                        </a:rPr>
                        <a:t>u</a:t>
                      </a:r>
                      <a:r>
                        <a:rPr sz="1300" spc="5" dirty="0">
                          <a:latin typeface="Verdana"/>
                          <a:cs typeface="Verdana"/>
                        </a:rPr>
                        <a:t>k</a:t>
                      </a:r>
                      <a:r>
                        <a:rPr sz="1300" dirty="0">
                          <a:latin typeface="Verdana"/>
                          <a:cs typeface="Verdana"/>
                        </a:rPr>
                        <a:t>si</a:t>
                      </a:r>
                      <a:r>
                        <a:rPr sz="1300" spc="-120" dirty="0">
                          <a:latin typeface="Verdana"/>
                          <a:cs typeface="Verdana"/>
                        </a:rPr>
                        <a:t> </a:t>
                      </a:r>
                      <a:r>
                        <a:rPr sz="1300" spc="5" dirty="0">
                          <a:latin typeface="Verdana"/>
                          <a:cs typeface="Verdana"/>
                        </a:rPr>
                        <a:t>d</a:t>
                      </a:r>
                      <a:r>
                        <a:rPr sz="1300" spc="-5" dirty="0">
                          <a:latin typeface="Verdana"/>
                          <a:cs typeface="Verdana"/>
                        </a:rPr>
                        <a:t>a</a:t>
                      </a:r>
                      <a:r>
                        <a:rPr sz="1300" dirty="0">
                          <a:latin typeface="Verdana"/>
                          <a:cs typeface="Verdana"/>
                        </a:rPr>
                        <a:t>n  su</a:t>
                      </a:r>
                      <a:r>
                        <a:rPr sz="1300" spc="-5" dirty="0">
                          <a:latin typeface="Verdana"/>
                          <a:cs typeface="Verdana"/>
                        </a:rPr>
                        <a:t>m</a:t>
                      </a:r>
                      <a:r>
                        <a:rPr sz="1300" spc="5" dirty="0">
                          <a:latin typeface="Verdana"/>
                          <a:cs typeface="Verdana"/>
                        </a:rPr>
                        <a:t>b</a:t>
                      </a:r>
                      <a:r>
                        <a:rPr sz="1300" dirty="0">
                          <a:latin typeface="Verdana"/>
                          <a:cs typeface="Verdana"/>
                        </a:rPr>
                        <a:t>er</a:t>
                      </a:r>
                      <a:r>
                        <a:rPr sz="1300" spc="-114" dirty="0">
                          <a:latin typeface="Verdana"/>
                          <a:cs typeface="Verdana"/>
                        </a:rPr>
                        <a:t> </a:t>
                      </a:r>
                      <a:r>
                        <a:rPr sz="1300" spc="5" dirty="0">
                          <a:latin typeface="Verdana"/>
                          <a:cs typeface="Verdana"/>
                        </a:rPr>
                        <a:t>d</a:t>
                      </a:r>
                      <a:r>
                        <a:rPr sz="1300" spc="-5" dirty="0">
                          <a:latin typeface="Verdana"/>
                          <a:cs typeface="Verdana"/>
                        </a:rPr>
                        <a:t>ay</a:t>
                      </a:r>
                      <a:r>
                        <a:rPr sz="1300" dirty="0">
                          <a:latin typeface="Verdana"/>
                          <a:cs typeface="Verdana"/>
                        </a:rPr>
                        <a:t>a</a:t>
                      </a:r>
                      <a:r>
                        <a:rPr sz="1300" spc="-125" dirty="0">
                          <a:latin typeface="Verdana"/>
                          <a:cs typeface="Verdana"/>
                        </a:rPr>
                        <a:t> </a:t>
                      </a:r>
                      <a:r>
                        <a:rPr sz="1300" spc="5" dirty="0">
                          <a:latin typeface="Verdana"/>
                          <a:cs typeface="Verdana"/>
                        </a:rPr>
                        <a:t>p</a:t>
                      </a:r>
                      <a:r>
                        <a:rPr sz="1300" dirty="0">
                          <a:latin typeface="Verdana"/>
                          <a:cs typeface="Verdana"/>
                        </a:rPr>
                        <a:t>er</a:t>
                      </a:r>
                      <a:r>
                        <a:rPr sz="1300" spc="-5" dirty="0">
                          <a:latin typeface="Verdana"/>
                          <a:cs typeface="Verdana"/>
                        </a:rPr>
                        <a:t>alata</a:t>
                      </a:r>
                      <a:r>
                        <a:rPr sz="1300" dirty="0">
                          <a:latin typeface="Verdana"/>
                          <a:cs typeface="Verdana"/>
                        </a:rPr>
                        <a:t>n</a:t>
                      </a:r>
                      <a:r>
                        <a:rPr sz="1300" spc="-125"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dirty="0">
                          <a:latin typeface="Verdana"/>
                          <a:cs typeface="Verdana"/>
                        </a:rPr>
                        <a:t>s</a:t>
                      </a:r>
                      <a:r>
                        <a:rPr sz="1300" spc="-5" dirty="0">
                          <a:latin typeface="Verdana"/>
                          <a:cs typeface="Verdana"/>
                        </a:rPr>
                        <a:t>t</a:t>
                      </a:r>
                      <a:r>
                        <a:rPr sz="1300" dirty="0">
                          <a:latin typeface="Verdana"/>
                          <a:cs typeface="Verdana"/>
                        </a:rPr>
                        <a:t>r</a:t>
                      </a:r>
                      <a:r>
                        <a:rPr sz="1300" spc="-5" dirty="0">
                          <a:latin typeface="Verdana"/>
                          <a:cs typeface="Verdana"/>
                        </a:rPr>
                        <a:t>u</a:t>
                      </a:r>
                      <a:r>
                        <a:rPr sz="1300" spc="5" dirty="0">
                          <a:latin typeface="Verdana"/>
                          <a:cs typeface="Verdana"/>
                        </a:rPr>
                        <a:t>k</a:t>
                      </a:r>
                      <a:r>
                        <a:rPr sz="1300" dirty="0">
                          <a:latin typeface="Verdana"/>
                          <a:cs typeface="Verdana"/>
                        </a:rPr>
                        <a:t>si  </a:t>
                      </a:r>
                      <a:r>
                        <a:rPr sz="1300" spc="-5" dirty="0">
                          <a:latin typeface="Verdana"/>
                          <a:cs typeface="Verdana"/>
                        </a:rPr>
                        <a:t>yan</a:t>
                      </a:r>
                      <a:r>
                        <a:rPr sz="1300" dirty="0">
                          <a:latin typeface="Verdana"/>
                          <a:cs typeface="Verdana"/>
                        </a:rPr>
                        <a:t>g</a:t>
                      </a:r>
                      <a:r>
                        <a:rPr sz="1300" spc="-125" dirty="0">
                          <a:latin typeface="Verdana"/>
                          <a:cs typeface="Verdana"/>
                        </a:rPr>
                        <a:t> </a:t>
                      </a:r>
                      <a:r>
                        <a:rPr sz="1300" spc="5" dirty="0">
                          <a:latin typeface="Verdana"/>
                          <a:cs typeface="Verdana"/>
                        </a:rPr>
                        <a:t>d</a:t>
                      </a:r>
                      <a:r>
                        <a:rPr sz="1300" spc="-5" dirty="0">
                          <a:latin typeface="Verdana"/>
                          <a:cs typeface="Verdana"/>
                        </a:rPr>
                        <a:t>igu</a:t>
                      </a:r>
                      <a:r>
                        <a:rPr sz="1300" spc="-10" dirty="0">
                          <a:latin typeface="Verdana"/>
                          <a:cs typeface="Verdana"/>
                        </a:rPr>
                        <a:t>n</a:t>
                      </a:r>
                      <a:r>
                        <a:rPr sz="1300" spc="-5" dirty="0">
                          <a:latin typeface="Verdana"/>
                          <a:cs typeface="Verdana"/>
                        </a:rPr>
                        <a:t>a</a:t>
                      </a:r>
                      <a:r>
                        <a:rPr sz="1300" spc="5" dirty="0">
                          <a:latin typeface="Verdana"/>
                          <a:cs typeface="Verdana"/>
                        </a:rPr>
                        <a:t>k</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d</a:t>
                      </a:r>
                      <a:r>
                        <a:rPr sz="1300" spc="-5" dirty="0">
                          <a:latin typeface="Verdana"/>
                          <a:cs typeface="Verdana"/>
                        </a:rPr>
                        <a:t>ala</a:t>
                      </a:r>
                      <a:r>
                        <a:rPr sz="1300" dirty="0">
                          <a:latin typeface="Verdana"/>
                          <a:cs typeface="Verdana"/>
                        </a:rPr>
                        <a:t>m</a:t>
                      </a:r>
                      <a:r>
                        <a:rPr sz="1300" spc="-125" dirty="0">
                          <a:latin typeface="Verdana"/>
                          <a:cs typeface="Verdana"/>
                        </a:rPr>
                        <a:t> </a:t>
                      </a:r>
                      <a:r>
                        <a:rPr sz="1300" dirty="0">
                          <a:latin typeface="Verdana"/>
                          <a:cs typeface="Verdana"/>
                        </a:rPr>
                        <a:t>Pe</a:t>
                      </a:r>
                      <a:r>
                        <a:rPr sz="1300" spc="5" dirty="0">
                          <a:latin typeface="Verdana"/>
                          <a:cs typeface="Verdana"/>
                        </a:rPr>
                        <a:t>k</a:t>
                      </a:r>
                      <a:r>
                        <a:rPr sz="1300" dirty="0">
                          <a:latin typeface="Verdana"/>
                          <a:cs typeface="Verdana"/>
                        </a:rPr>
                        <a:t>er</a:t>
                      </a:r>
                      <a:r>
                        <a:rPr sz="1300" spc="-10" dirty="0">
                          <a:latin typeface="Verdana"/>
                          <a:cs typeface="Verdana"/>
                        </a:rPr>
                        <a:t>j</a:t>
                      </a:r>
                      <a:r>
                        <a:rPr sz="1300" spc="-5" dirty="0">
                          <a:latin typeface="Verdana"/>
                          <a:cs typeface="Verdana"/>
                        </a:rPr>
                        <a:t>aa</a:t>
                      </a:r>
                      <a:r>
                        <a:rPr sz="1300" dirty="0">
                          <a:latin typeface="Verdana"/>
                          <a:cs typeface="Verdana"/>
                        </a:rPr>
                        <a:t>n  K</a:t>
                      </a:r>
                      <a:r>
                        <a:rPr sz="1300" spc="-5" dirty="0">
                          <a:latin typeface="Verdana"/>
                          <a:cs typeface="Verdana"/>
                        </a:rPr>
                        <a:t>on</a:t>
                      </a:r>
                      <a:r>
                        <a:rPr sz="1300" dirty="0">
                          <a:latin typeface="Verdana"/>
                          <a:cs typeface="Verdana"/>
                        </a:rPr>
                        <a:t>s</a:t>
                      </a:r>
                      <a:r>
                        <a:rPr sz="1300" spc="-5" dirty="0">
                          <a:latin typeface="Verdana"/>
                          <a:cs typeface="Verdana"/>
                        </a:rPr>
                        <a:t>t</a:t>
                      </a:r>
                      <a:r>
                        <a:rPr sz="1300" dirty="0">
                          <a:latin typeface="Verdana"/>
                          <a:cs typeface="Verdana"/>
                        </a:rPr>
                        <a:t>ru</a:t>
                      </a:r>
                      <a:r>
                        <a:rPr sz="1300" spc="5" dirty="0">
                          <a:latin typeface="Verdana"/>
                          <a:cs typeface="Verdana"/>
                        </a:rPr>
                        <a:t>k</a:t>
                      </a:r>
                      <a:r>
                        <a:rPr sz="1300" dirty="0">
                          <a:latin typeface="Verdana"/>
                          <a:cs typeface="Verdana"/>
                        </a:rPr>
                        <a:t>si</a:t>
                      </a:r>
                      <a:r>
                        <a:rPr sz="1300" spc="-120" dirty="0">
                          <a:latin typeface="Verdana"/>
                          <a:cs typeface="Verdana"/>
                        </a:rPr>
                        <a:t> </a:t>
                      </a:r>
                      <a:r>
                        <a:rPr sz="1300" spc="-5" dirty="0">
                          <a:latin typeface="Verdana"/>
                          <a:cs typeface="Verdana"/>
                        </a:rPr>
                        <a:t>t</a:t>
                      </a:r>
                      <a:r>
                        <a:rPr sz="1300" dirty="0">
                          <a:latin typeface="Verdana"/>
                          <a:cs typeface="Verdana"/>
                        </a:rPr>
                        <a:t>e</a:t>
                      </a:r>
                      <a:r>
                        <a:rPr sz="1300" spc="-5" dirty="0">
                          <a:latin typeface="Verdana"/>
                          <a:cs typeface="Verdana"/>
                        </a:rPr>
                        <a:t>la</a:t>
                      </a:r>
                      <a:r>
                        <a:rPr sz="1300" dirty="0">
                          <a:latin typeface="Verdana"/>
                          <a:cs typeface="Verdana"/>
                        </a:rPr>
                        <a:t>h</a:t>
                      </a:r>
                      <a:r>
                        <a:rPr sz="1300" spc="-125" dirty="0">
                          <a:latin typeface="Verdana"/>
                          <a:cs typeface="Verdana"/>
                        </a:rPr>
                        <a:t> </a:t>
                      </a:r>
                      <a:r>
                        <a:rPr sz="1300" dirty="0">
                          <a:latin typeface="Verdana"/>
                          <a:cs typeface="Verdana"/>
                        </a:rPr>
                        <a:t>lulus</a:t>
                      </a:r>
                      <a:r>
                        <a:rPr sz="1300" spc="-120" dirty="0">
                          <a:latin typeface="Verdana"/>
                          <a:cs typeface="Verdana"/>
                        </a:rPr>
                        <a:t> </a:t>
                      </a:r>
                      <a:r>
                        <a:rPr sz="1300" dirty="0">
                          <a:latin typeface="Verdana"/>
                          <a:cs typeface="Verdana"/>
                        </a:rPr>
                        <a:t>u</a:t>
                      </a:r>
                      <a:r>
                        <a:rPr sz="1300" spc="-10" dirty="0">
                          <a:latin typeface="Verdana"/>
                          <a:cs typeface="Verdana"/>
                        </a:rPr>
                        <a:t>j</a:t>
                      </a:r>
                      <a:r>
                        <a:rPr sz="1300" dirty="0">
                          <a:latin typeface="Verdana"/>
                          <a:cs typeface="Verdana"/>
                        </a:rPr>
                        <a:t>i</a:t>
                      </a:r>
                      <a:r>
                        <a:rPr sz="1300" spc="-120" dirty="0">
                          <a:latin typeface="Verdana"/>
                          <a:cs typeface="Verdana"/>
                        </a:rPr>
                        <a:t> </a:t>
                      </a:r>
                      <a:r>
                        <a:rPr sz="1300" spc="5" dirty="0">
                          <a:latin typeface="Verdana"/>
                          <a:cs typeface="Verdana"/>
                        </a:rPr>
                        <a:t>d</a:t>
                      </a:r>
                      <a:r>
                        <a:rPr sz="1300" spc="-5" dirty="0">
                          <a:latin typeface="Verdana"/>
                          <a:cs typeface="Verdana"/>
                        </a:rPr>
                        <a:t>a</a:t>
                      </a:r>
                      <a:r>
                        <a:rPr sz="1300" dirty="0">
                          <a:latin typeface="Verdana"/>
                          <a:cs typeface="Verdana"/>
                        </a:rPr>
                        <a:t>n  </a:t>
                      </a:r>
                      <a:r>
                        <a:rPr sz="1300" spc="-5" dirty="0">
                          <a:latin typeface="Verdana"/>
                          <a:cs typeface="Verdana"/>
                        </a:rPr>
                        <a:t>m</a:t>
                      </a:r>
                      <a:r>
                        <a:rPr sz="1300" dirty="0">
                          <a:latin typeface="Verdana"/>
                          <a:cs typeface="Verdana"/>
                        </a:rPr>
                        <a:t>e</a:t>
                      </a:r>
                      <a:r>
                        <a:rPr sz="1300" spc="-10" dirty="0">
                          <a:latin typeface="Verdana"/>
                          <a:cs typeface="Verdana"/>
                        </a:rPr>
                        <a:t>n</a:t>
                      </a:r>
                      <a:r>
                        <a:rPr sz="1300" spc="-5" dirty="0">
                          <a:latin typeface="Verdana"/>
                          <a:cs typeface="Verdana"/>
                        </a:rPr>
                        <a:t>go</a:t>
                      </a:r>
                      <a:r>
                        <a:rPr sz="1300" spc="5" dirty="0">
                          <a:latin typeface="Verdana"/>
                          <a:cs typeface="Verdana"/>
                        </a:rPr>
                        <a:t>p</a:t>
                      </a:r>
                      <a:r>
                        <a:rPr sz="1300" spc="-5" dirty="0">
                          <a:latin typeface="Verdana"/>
                          <a:cs typeface="Verdana"/>
                        </a:rPr>
                        <a:t>t</a:t>
                      </a:r>
                      <a:r>
                        <a:rPr sz="1300" dirty="0">
                          <a:latin typeface="Verdana"/>
                          <a:cs typeface="Verdana"/>
                        </a:rPr>
                        <a:t>i</a:t>
                      </a:r>
                      <a:r>
                        <a:rPr sz="1300" spc="-5" dirty="0">
                          <a:latin typeface="Verdana"/>
                          <a:cs typeface="Verdana"/>
                        </a:rPr>
                        <a:t>ma</a:t>
                      </a:r>
                      <a:r>
                        <a:rPr sz="1300" dirty="0">
                          <a:latin typeface="Verdana"/>
                          <a:cs typeface="Verdana"/>
                        </a:rPr>
                        <a:t>l</a:t>
                      </a:r>
                      <a:r>
                        <a:rPr sz="1300" spc="5" dirty="0">
                          <a:latin typeface="Verdana"/>
                          <a:cs typeface="Verdana"/>
                        </a:rPr>
                        <a:t>k</a:t>
                      </a:r>
                      <a:r>
                        <a:rPr sz="1300" spc="-5" dirty="0">
                          <a:latin typeface="Verdana"/>
                          <a:cs typeface="Verdana"/>
                        </a:rPr>
                        <a:t>a</a:t>
                      </a:r>
                      <a:r>
                        <a:rPr sz="1300" dirty="0">
                          <a:latin typeface="Verdana"/>
                          <a:cs typeface="Verdana"/>
                        </a:rPr>
                        <a:t>n</a:t>
                      </a:r>
                      <a:r>
                        <a:rPr sz="1300" spc="-130" dirty="0">
                          <a:latin typeface="Verdana"/>
                          <a:cs typeface="Verdana"/>
                        </a:rPr>
                        <a:t> </a:t>
                      </a:r>
                      <a:r>
                        <a:rPr sz="1300" spc="5" dirty="0">
                          <a:latin typeface="Verdana"/>
                          <a:cs typeface="Verdana"/>
                        </a:rPr>
                        <a:t>p</a:t>
                      </a:r>
                      <a:r>
                        <a:rPr sz="1300" dirty="0">
                          <a:latin typeface="Verdana"/>
                          <a:cs typeface="Verdana"/>
                        </a:rPr>
                        <a:t>e</a:t>
                      </a:r>
                      <a:r>
                        <a:rPr sz="1300" spc="-10" dirty="0">
                          <a:latin typeface="Verdana"/>
                          <a:cs typeface="Verdana"/>
                        </a:rPr>
                        <a:t>n</a:t>
                      </a:r>
                      <a:r>
                        <a:rPr sz="1300" spc="-5" dirty="0">
                          <a:latin typeface="Verdana"/>
                          <a:cs typeface="Verdana"/>
                        </a:rPr>
                        <a:t>ggu</a:t>
                      </a:r>
                      <a:r>
                        <a:rPr sz="1300" spc="-10" dirty="0">
                          <a:latin typeface="Verdana"/>
                          <a:cs typeface="Verdana"/>
                        </a:rPr>
                        <a:t>n</a:t>
                      </a:r>
                      <a:r>
                        <a:rPr sz="1300" spc="-5" dirty="0">
                          <a:latin typeface="Verdana"/>
                          <a:cs typeface="Verdana"/>
                        </a:rPr>
                        <a:t>aa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r</a:t>
                      </a:r>
                      <a:r>
                        <a:rPr sz="1300" spc="-5" dirty="0">
                          <a:latin typeface="Verdana"/>
                          <a:cs typeface="Verdana"/>
                        </a:rPr>
                        <a:t>o</a:t>
                      </a:r>
                      <a:r>
                        <a:rPr sz="1300" spc="5" dirty="0">
                          <a:latin typeface="Verdana"/>
                          <a:cs typeface="Verdana"/>
                        </a:rPr>
                        <a:t>d</a:t>
                      </a:r>
                      <a:r>
                        <a:rPr sz="1300" spc="-5" dirty="0">
                          <a:latin typeface="Verdana"/>
                          <a:cs typeface="Verdana"/>
                        </a:rPr>
                        <a:t>u</a:t>
                      </a:r>
                      <a:r>
                        <a:rPr sz="1300" dirty="0">
                          <a:latin typeface="Verdana"/>
                          <a:cs typeface="Verdana"/>
                        </a:rPr>
                        <a:t>k  </a:t>
                      </a:r>
                      <a:r>
                        <a:rPr sz="1300" spc="5" dirty="0">
                          <a:latin typeface="Verdana"/>
                          <a:cs typeface="Verdana"/>
                        </a:rPr>
                        <a:t>d</a:t>
                      </a:r>
                      <a:r>
                        <a:rPr sz="1300" spc="-5" dirty="0">
                          <a:latin typeface="Verdana"/>
                          <a:cs typeface="Verdana"/>
                        </a:rPr>
                        <a:t>ala</a:t>
                      </a:r>
                      <a:r>
                        <a:rPr sz="1300" dirty="0">
                          <a:latin typeface="Verdana"/>
                          <a:cs typeface="Verdana"/>
                        </a:rPr>
                        <a:t>m</a:t>
                      </a:r>
                      <a:r>
                        <a:rPr sz="1300" spc="-125" dirty="0">
                          <a:latin typeface="Verdana"/>
                          <a:cs typeface="Verdana"/>
                        </a:rPr>
                        <a:t> </a:t>
                      </a:r>
                      <a:r>
                        <a:rPr sz="1300" spc="-10" dirty="0">
                          <a:latin typeface="Verdana"/>
                          <a:cs typeface="Verdana"/>
                        </a:rPr>
                        <a:t>n</a:t>
                      </a:r>
                      <a:r>
                        <a:rPr sz="1300" dirty="0">
                          <a:latin typeface="Verdana"/>
                          <a:cs typeface="Verdana"/>
                        </a:rPr>
                        <a:t>e</a:t>
                      </a:r>
                      <a:r>
                        <a:rPr sz="1300" spc="-5" dirty="0">
                          <a:latin typeface="Verdana"/>
                          <a:cs typeface="Verdana"/>
                        </a:rPr>
                        <a:t>g</a:t>
                      </a:r>
                      <a:r>
                        <a:rPr sz="1300" dirty="0">
                          <a:latin typeface="Verdana"/>
                          <a:cs typeface="Verdana"/>
                        </a:rPr>
                        <a:t>eri,</a:t>
                      </a:r>
                      <a:r>
                        <a:rPr sz="1300" spc="-125" dirty="0">
                          <a:latin typeface="Verdana"/>
                          <a:cs typeface="Verdana"/>
                        </a:rPr>
                        <a:t> </a:t>
                      </a:r>
                      <a:r>
                        <a:rPr sz="1300" spc="-10" dirty="0">
                          <a:latin typeface="Verdana"/>
                          <a:cs typeface="Verdana"/>
                        </a:rPr>
                        <a:t>yan</a:t>
                      </a:r>
                      <a:r>
                        <a:rPr sz="1300" dirty="0">
                          <a:latin typeface="Verdana"/>
                          <a:cs typeface="Verdana"/>
                        </a:rPr>
                        <a:t>g</a:t>
                      </a:r>
                      <a:r>
                        <a:rPr sz="1300" spc="-125" dirty="0">
                          <a:latin typeface="Verdana"/>
                          <a:cs typeface="Verdana"/>
                        </a:rPr>
                        <a:t> </a:t>
                      </a:r>
                      <a:r>
                        <a:rPr sz="1300" spc="-5" dirty="0">
                          <a:latin typeface="Verdana"/>
                          <a:cs typeface="Verdana"/>
                        </a:rPr>
                        <a:t>m</a:t>
                      </a:r>
                      <a:r>
                        <a:rPr sz="1300" dirty="0">
                          <a:latin typeface="Verdana"/>
                          <a:cs typeface="Verdana"/>
                        </a:rPr>
                        <a:t>eli</a:t>
                      </a:r>
                      <a:r>
                        <a:rPr sz="1300" spc="5" dirty="0">
                          <a:latin typeface="Verdana"/>
                          <a:cs typeface="Verdana"/>
                        </a:rPr>
                        <a:t>p</a:t>
                      </a:r>
                      <a:r>
                        <a:rPr sz="1300" spc="-5" dirty="0">
                          <a:latin typeface="Verdana"/>
                          <a:cs typeface="Verdana"/>
                        </a:rPr>
                        <a:t>uti</a:t>
                      </a:r>
                      <a:r>
                        <a:rPr sz="1300" dirty="0">
                          <a:latin typeface="Verdana"/>
                          <a:cs typeface="Verdana"/>
                        </a:rPr>
                        <a:t>:</a:t>
                      </a:r>
                      <a:endParaRPr sz="1300">
                        <a:latin typeface="Verdana"/>
                        <a:cs typeface="Verdana"/>
                      </a:endParaRPr>
                    </a:p>
                    <a:p>
                      <a:pPr>
                        <a:lnSpc>
                          <a:spcPct val="100000"/>
                        </a:lnSpc>
                        <a:spcBef>
                          <a:spcPts val="30"/>
                        </a:spcBef>
                      </a:pPr>
                      <a:endParaRPr sz="1850">
                        <a:latin typeface="Times New Roman"/>
                        <a:cs typeface="Times New Roman"/>
                      </a:endParaRPr>
                    </a:p>
                    <a:p>
                      <a:pPr marL="344805" marR="93980" indent="-342900">
                        <a:lnSpc>
                          <a:spcPct val="100000"/>
                        </a:lnSpc>
                        <a:spcBef>
                          <a:spcPts val="5"/>
                        </a:spcBef>
                        <a:tabLst>
                          <a:tab pos="344805" algn="l"/>
                        </a:tabLst>
                      </a:pPr>
                      <a:r>
                        <a:rPr sz="1300" spc="5" dirty="0">
                          <a:latin typeface="Verdana"/>
                          <a:cs typeface="Verdana"/>
                        </a:rPr>
                        <a:t>1</a:t>
                      </a:r>
                      <a:r>
                        <a:rPr sz="1300" dirty="0">
                          <a:latin typeface="Verdana"/>
                          <a:cs typeface="Verdana"/>
                        </a:rPr>
                        <a:t>.	</a:t>
                      </a:r>
                      <a:r>
                        <a:rPr sz="1300" spc="5" dirty="0">
                          <a:latin typeface="Verdana"/>
                          <a:cs typeface="Verdana"/>
                        </a:rPr>
                        <a:t>p</a:t>
                      </a:r>
                      <a:r>
                        <a:rPr sz="1300" dirty="0">
                          <a:latin typeface="Verdana"/>
                          <a:cs typeface="Verdana"/>
                        </a:rPr>
                        <a:t>e</a:t>
                      </a:r>
                      <a:r>
                        <a:rPr sz="1300" spc="-5" dirty="0">
                          <a:latin typeface="Verdana"/>
                          <a:cs typeface="Verdana"/>
                        </a:rPr>
                        <a:t>m</a:t>
                      </a:r>
                      <a:r>
                        <a:rPr sz="1300" dirty="0">
                          <a:latin typeface="Verdana"/>
                          <a:cs typeface="Verdana"/>
                        </a:rPr>
                        <a:t>e</a:t>
                      </a:r>
                      <a:r>
                        <a:rPr sz="1300" spc="-10" dirty="0">
                          <a:latin typeface="Verdana"/>
                          <a:cs typeface="Verdana"/>
                        </a:rPr>
                        <a:t>n</a:t>
                      </a:r>
                      <a:r>
                        <a:rPr sz="1300" spc="-5" dirty="0">
                          <a:latin typeface="Verdana"/>
                          <a:cs typeface="Verdana"/>
                        </a:rPr>
                        <a:t>u</a:t>
                      </a:r>
                      <a:r>
                        <a:rPr sz="1300" spc="-10" dirty="0">
                          <a:latin typeface="Verdana"/>
                          <a:cs typeface="Verdana"/>
                        </a:rPr>
                        <a:t>h</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e</a:t>
                      </a:r>
                      <a:r>
                        <a:rPr sz="1300" spc="-10" dirty="0">
                          <a:latin typeface="Verdana"/>
                          <a:cs typeface="Verdana"/>
                        </a:rPr>
                        <a:t>n</a:t>
                      </a:r>
                      <a:r>
                        <a:rPr sz="1300" spc="-5" dirty="0">
                          <a:latin typeface="Verdana"/>
                          <a:cs typeface="Verdana"/>
                        </a:rPr>
                        <a:t>y</a:t>
                      </a:r>
                      <a:r>
                        <a:rPr sz="1300" dirty="0">
                          <a:latin typeface="Verdana"/>
                          <a:cs typeface="Verdana"/>
                        </a:rPr>
                        <a:t>e</a:t>
                      </a:r>
                      <a:r>
                        <a:rPr sz="1300" spc="5" dirty="0">
                          <a:latin typeface="Verdana"/>
                          <a:cs typeface="Verdana"/>
                        </a:rPr>
                        <a:t>d</a:t>
                      </a:r>
                      <a:r>
                        <a:rPr sz="1300" spc="-5" dirty="0">
                          <a:latin typeface="Verdana"/>
                          <a:cs typeface="Verdana"/>
                        </a:rPr>
                        <a:t>iaa</a:t>
                      </a:r>
                      <a:r>
                        <a:rPr sz="1300" dirty="0">
                          <a:latin typeface="Verdana"/>
                          <a:cs typeface="Verdana"/>
                        </a:rPr>
                        <a:t>n</a:t>
                      </a:r>
                      <a:r>
                        <a:rPr sz="1300" spc="-125" dirty="0">
                          <a:latin typeface="Verdana"/>
                          <a:cs typeface="Verdana"/>
                        </a:rPr>
                        <a:t> </a:t>
                      </a:r>
                      <a:r>
                        <a:rPr sz="1300" spc="-5" dirty="0">
                          <a:latin typeface="Verdana"/>
                          <a:cs typeface="Verdana"/>
                        </a:rPr>
                        <a:t>mat</a:t>
                      </a:r>
                      <a:r>
                        <a:rPr sz="1300" dirty="0">
                          <a:latin typeface="Verdana"/>
                          <a:cs typeface="Verdana"/>
                        </a:rPr>
                        <a:t>eri</a:t>
                      </a:r>
                      <a:r>
                        <a:rPr sz="1300" spc="-5" dirty="0">
                          <a:latin typeface="Verdana"/>
                          <a:cs typeface="Verdana"/>
                        </a:rPr>
                        <a:t>a</a:t>
                      </a:r>
                      <a:r>
                        <a:rPr sz="1300" dirty="0">
                          <a:latin typeface="Verdana"/>
                          <a:cs typeface="Verdana"/>
                        </a:rPr>
                        <a:t>l,  </a:t>
                      </a:r>
                      <a:r>
                        <a:rPr sz="1300" spc="5" dirty="0">
                          <a:latin typeface="Verdana"/>
                          <a:cs typeface="Verdana"/>
                        </a:rPr>
                        <a:t>p</a:t>
                      </a:r>
                      <a:r>
                        <a:rPr sz="1300" dirty="0">
                          <a:latin typeface="Verdana"/>
                          <a:cs typeface="Verdana"/>
                        </a:rPr>
                        <a:t>er</a:t>
                      </a:r>
                      <a:r>
                        <a:rPr sz="1300" spc="-5" dirty="0">
                          <a:latin typeface="Verdana"/>
                          <a:cs typeface="Verdana"/>
                        </a:rPr>
                        <a:t>alatan</a:t>
                      </a:r>
                      <a:r>
                        <a:rPr sz="1300" dirty="0">
                          <a:latin typeface="Verdana"/>
                          <a:cs typeface="Verdana"/>
                        </a:rPr>
                        <a:t>,</a:t>
                      </a:r>
                      <a:r>
                        <a:rPr sz="1300" spc="-125" dirty="0">
                          <a:latin typeface="Verdana"/>
                          <a:cs typeface="Verdana"/>
                        </a:rPr>
                        <a:t> </a:t>
                      </a:r>
                      <a:r>
                        <a:rPr sz="1300" spc="5" dirty="0">
                          <a:latin typeface="Verdana"/>
                          <a:cs typeface="Verdana"/>
                        </a:rPr>
                        <a:t>d</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t</a:t>
                      </a:r>
                      <a:r>
                        <a:rPr sz="1300" dirty="0">
                          <a:latin typeface="Verdana"/>
                          <a:cs typeface="Verdana"/>
                        </a:rPr>
                        <a:t>e</a:t>
                      </a:r>
                      <a:r>
                        <a:rPr sz="1300" spc="5" dirty="0">
                          <a:latin typeface="Verdana"/>
                          <a:cs typeface="Verdana"/>
                        </a:rPr>
                        <a:t>k</a:t>
                      </a:r>
                      <a:r>
                        <a:rPr sz="1300" spc="-10" dirty="0">
                          <a:latin typeface="Verdana"/>
                          <a:cs typeface="Verdana"/>
                        </a:rPr>
                        <a:t>n</a:t>
                      </a:r>
                      <a:r>
                        <a:rPr sz="1300" spc="-5" dirty="0">
                          <a:latin typeface="Verdana"/>
                          <a:cs typeface="Verdana"/>
                        </a:rPr>
                        <a:t>olog</a:t>
                      </a:r>
                      <a:r>
                        <a:rPr sz="1300" dirty="0">
                          <a:latin typeface="Verdana"/>
                          <a:cs typeface="Verdana"/>
                        </a:rPr>
                        <a:t>i  </a:t>
                      </a:r>
                      <a:r>
                        <a:rPr sz="1300" spc="5" dirty="0">
                          <a:latin typeface="Verdana"/>
                          <a:cs typeface="Verdana"/>
                        </a:rPr>
                        <a:t>k</a:t>
                      </a:r>
                      <a:r>
                        <a:rPr sz="1300" spc="-5" dirty="0">
                          <a:latin typeface="Verdana"/>
                          <a:cs typeface="Verdana"/>
                        </a:rPr>
                        <a:t>o</a:t>
                      </a:r>
                      <a:r>
                        <a:rPr sz="1300" spc="-10" dirty="0">
                          <a:latin typeface="Verdana"/>
                          <a:cs typeface="Verdana"/>
                        </a:rPr>
                        <a:t>n</a:t>
                      </a:r>
                      <a:r>
                        <a:rPr sz="1300" dirty="0">
                          <a:latin typeface="Verdana"/>
                          <a:cs typeface="Verdana"/>
                        </a:rPr>
                        <a:t>s</a:t>
                      </a:r>
                      <a:r>
                        <a:rPr sz="1300" spc="-5" dirty="0">
                          <a:latin typeface="Verdana"/>
                          <a:cs typeface="Verdana"/>
                        </a:rPr>
                        <a:t>t</a:t>
                      </a:r>
                      <a:r>
                        <a:rPr sz="1300" dirty="0">
                          <a:latin typeface="Verdana"/>
                          <a:cs typeface="Verdana"/>
                        </a:rPr>
                        <a:t>r</a:t>
                      </a:r>
                      <a:r>
                        <a:rPr sz="1300" spc="-5" dirty="0">
                          <a:latin typeface="Verdana"/>
                          <a:cs typeface="Verdana"/>
                        </a:rPr>
                        <a:t>u</a:t>
                      </a:r>
                      <a:r>
                        <a:rPr sz="1300" spc="5" dirty="0">
                          <a:latin typeface="Verdana"/>
                          <a:cs typeface="Verdana"/>
                        </a:rPr>
                        <a:t>k</a:t>
                      </a:r>
                      <a:r>
                        <a:rPr sz="1300" dirty="0">
                          <a:latin typeface="Verdana"/>
                          <a:cs typeface="Verdana"/>
                        </a:rPr>
                        <a:t>si</a:t>
                      </a:r>
                      <a:r>
                        <a:rPr sz="1300" spc="-120" dirty="0">
                          <a:latin typeface="Verdana"/>
                          <a:cs typeface="Verdana"/>
                        </a:rPr>
                        <a:t> </a:t>
                      </a:r>
                      <a:r>
                        <a:rPr sz="1300" spc="5" dirty="0">
                          <a:latin typeface="Verdana"/>
                          <a:cs typeface="Verdana"/>
                        </a:rPr>
                        <a:t>d</a:t>
                      </a:r>
                      <a:r>
                        <a:rPr sz="1300" spc="-5" dirty="0">
                          <a:latin typeface="Verdana"/>
                          <a:cs typeface="Verdana"/>
                        </a:rPr>
                        <a:t>ala</a:t>
                      </a:r>
                      <a:r>
                        <a:rPr sz="1300" dirty="0">
                          <a:latin typeface="Verdana"/>
                          <a:cs typeface="Verdana"/>
                        </a:rPr>
                        <a:t>m</a:t>
                      </a:r>
                      <a:r>
                        <a:rPr sz="1300" spc="-125" dirty="0">
                          <a:latin typeface="Verdana"/>
                          <a:cs typeface="Verdana"/>
                        </a:rPr>
                        <a:t> </a:t>
                      </a:r>
                      <a:r>
                        <a:rPr sz="1300" spc="5" dirty="0">
                          <a:latin typeface="Verdana"/>
                          <a:cs typeface="Verdana"/>
                        </a:rPr>
                        <a:t>p</a:t>
                      </a:r>
                      <a:r>
                        <a:rPr sz="1300" dirty="0">
                          <a:latin typeface="Verdana"/>
                          <a:cs typeface="Verdana"/>
                        </a:rPr>
                        <a:t>e</a:t>
                      </a:r>
                      <a:r>
                        <a:rPr sz="1300" spc="-5" dirty="0">
                          <a:latin typeface="Verdana"/>
                          <a:cs typeface="Verdana"/>
                        </a:rPr>
                        <a:t>la</a:t>
                      </a:r>
                      <a:r>
                        <a:rPr sz="1300" spc="5" dirty="0">
                          <a:latin typeface="Verdana"/>
                          <a:cs typeface="Verdana"/>
                        </a:rPr>
                        <a:t>k</a:t>
                      </a:r>
                      <a:r>
                        <a:rPr sz="1300" dirty="0">
                          <a:latin typeface="Verdana"/>
                          <a:cs typeface="Verdana"/>
                        </a:rPr>
                        <a:t>s</a:t>
                      </a:r>
                      <a:r>
                        <a:rPr sz="1300" spc="-5" dirty="0">
                          <a:latin typeface="Verdana"/>
                          <a:cs typeface="Verdana"/>
                        </a:rPr>
                        <a:t>a</a:t>
                      </a:r>
                      <a:r>
                        <a:rPr sz="1300" spc="-10" dirty="0">
                          <a:latin typeface="Verdana"/>
                          <a:cs typeface="Verdana"/>
                        </a:rPr>
                        <a:t>n</a:t>
                      </a:r>
                      <a:r>
                        <a:rPr sz="1300" spc="-5" dirty="0">
                          <a:latin typeface="Verdana"/>
                          <a:cs typeface="Verdana"/>
                        </a:rPr>
                        <a:t>aa</a:t>
                      </a:r>
                      <a:r>
                        <a:rPr sz="1300" dirty="0">
                          <a:latin typeface="Verdana"/>
                          <a:cs typeface="Verdana"/>
                        </a:rPr>
                        <a:t>n  </a:t>
                      </a:r>
                      <a:r>
                        <a:rPr sz="1300" spc="5" dirty="0">
                          <a:latin typeface="Verdana"/>
                          <a:cs typeface="Verdana"/>
                        </a:rPr>
                        <a:t>p</a:t>
                      </a:r>
                      <a:r>
                        <a:rPr sz="1300" dirty="0">
                          <a:latin typeface="Verdana"/>
                          <a:cs typeface="Verdana"/>
                        </a:rPr>
                        <a:t>r</a:t>
                      </a:r>
                      <a:r>
                        <a:rPr sz="1300" spc="-5" dirty="0">
                          <a:latin typeface="Verdana"/>
                          <a:cs typeface="Verdana"/>
                        </a:rPr>
                        <a:t>oy</a:t>
                      </a:r>
                      <a:r>
                        <a:rPr sz="1300" dirty="0">
                          <a:latin typeface="Verdana"/>
                          <a:cs typeface="Verdana"/>
                        </a:rPr>
                        <a:t>ek</a:t>
                      </a:r>
                      <a:r>
                        <a:rPr sz="1300" spc="-114"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dirty="0">
                          <a:latin typeface="Verdana"/>
                          <a:cs typeface="Verdana"/>
                        </a:rPr>
                        <a:t>s</a:t>
                      </a:r>
                      <a:r>
                        <a:rPr sz="1300" spc="-5" dirty="0">
                          <a:latin typeface="Verdana"/>
                          <a:cs typeface="Verdana"/>
                        </a:rPr>
                        <a:t>t</a:t>
                      </a:r>
                      <a:r>
                        <a:rPr sz="1300" dirty="0">
                          <a:latin typeface="Verdana"/>
                          <a:cs typeface="Verdana"/>
                        </a:rPr>
                        <a:t>r</a:t>
                      </a:r>
                      <a:r>
                        <a:rPr sz="1300" spc="-5" dirty="0">
                          <a:latin typeface="Verdana"/>
                          <a:cs typeface="Verdana"/>
                        </a:rPr>
                        <a:t>u</a:t>
                      </a:r>
                      <a:r>
                        <a:rPr sz="1300" spc="5" dirty="0">
                          <a:latin typeface="Verdana"/>
                          <a:cs typeface="Verdana"/>
                        </a:rPr>
                        <a:t>k</a:t>
                      </a:r>
                      <a:r>
                        <a:rPr sz="1300" dirty="0">
                          <a:latin typeface="Verdana"/>
                          <a:cs typeface="Verdana"/>
                        </a:rPr>
                        <a:t>si;</a:t>
                      </a:r>
                      <a:endParaRPr sz="1300">
                        <a:latin typeface="Verdana"/>
                        <a:cs typeface="Verdana"/>
                      </a:endParaRPr>
                    </a:p>
                  </a:txBody>
                  <a:tcPr marL="0" marR="0" marT="63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344805" marR="125095" indent="-342900">
                        <a:lnSpc>
                          <a:spcPct val="100000"/>
                        </a:lnSpc>
                        <a:spcBef>
                          <a:spcPts val="25"/>
                        </a:spcBef>
                        <a:tabLst>
                          <a:tab pos="344805" algn="l"/>
                        </a:tabLst>
                      </a:pPr>
                      <a:r>
                        <a:rPr sz="1400" spc="-5" dirty="0">
                          <a:latin typeface="Verdana"/>
                          <a:cs typeface="Verdana"/>
                        </a:rPr>
                        <a:t>a</a:t>
                      </a:r>
                      <a:r>
                        <a:rPr sz="1400" dirty="0">
                          <a:latin typeface="Verdana"/>
                          <a:cs typeface="Verdana"/>
                        </a:rPr>
                        <a:t>.	Keg</a:t>
                      </a:r>
                      <a:r>
                        <a:rPr sz="1400" spc="-5" dirty="0">
                          <a:latin typeface="Verdana"/>
                          <a:cs typeface="Verdana"/>
                        </a:rPr>
                        <a:t>ia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dirty="0">
                          <a:latin typeface="Verdana"/>
                          <a:cs typeface="Verdana"/>
                        </a:rPr>
                        <a:t>y</a:t>
                      </a:r>
                      <a:r>
                        <a:rPr sz="1400" spc="-5" dirty="0">
                          <a:latin typeface="Verdana"/>
                          <a:cs typeface="Verdana"/>
                        </a:rPr>
                        <a:t>a</a:t>
                      </a:r>
                      <a:r>
                        <a:rPr sz="1400" dirty="0">
                          <a:latin typeface="Verdana"/>
                          <a:cs typeface="Verdana"/>
                        </a:rPr>
                        <a:t>ng</a:t>
                      </a:r>
                      <a:r>
                        <a:rPr sz="1400" spc="-130" dirty="0">
                          <a:latin typeface="Verdana"/>
                          <a:cs typeface="Verdana"/>
                        </a:rPr>
                        <a:t> </a:t>
                      </a:r>
                      <a:r>
                        <a:rPr sz="1400" dirty="0">
                          <a:latin typeface="Verdana"/>
                          <a:cs typeface="Verdana"/>
                        </a:rPr>
                        <a:t>d</a:t>
                      </a:r>
                      <a:r>
                        <a:rPr sz="1400" spc="-5" dirty="0">
                          <a:latin typeface="Verdana"/>
                          <a:cs typeface="Verdana"/>
                        </a:rPr>
                        <a:t>i</a:t>
                      </a:r>
                      <a:r>
                        <a:rPr sz="1400" dirty="0">
                          <a:latin typeface="Verdana"/>
                          <a:cs typeface="Verdana"/>
                        </a:rPr>
                        <a:t>b</a:t>
                      </a:r>
                      <a:r>
                        <a:rPr sz="1400" spc="-5" dirty="0">
                          <a:latin typeface="Verdana"/>
                          <a:cs typeface="Verdana"/>
                        </a:rPr>
                        <a:t>ia</a:t>
                      </a:r>
                      <a:r>
                        <a:rPr sz="1400" dirty="0">
                          <a:latin typeface="Verdana"/>
                          <a:cs typeface="Verdana"/>
                        </a:rPr>
                        <a:t>y</a:t>
                      </a:r>
                      <a:r>
                        <a:rPr sz="1400" spc="-5" dirty="0">
                          <a:latin typeface="Verdana"/>
                          <a:cs typeface="Verdana"/>
                        </a:rPr>
                        <a:t>a</a:t>
                      </a:r>
                      <a:r>
                        <a:rPr sz="1400" dirty="0">
                          <a:latin typeface="Verdana"/>
                          <a:cs typeface="Verdana"/>
                        </a:rPr>
                        <a:t>i  d</a:t>
                      </a:r>
                      <a:r>
                        <a:rPr sz="1400" spc="5" dirty="0">
                          <a:latin typeface="Verdana"/>
                          <a:cs typeface="Verdana"/>
                        </a:rPr>
                        <a:t>e</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a:t>
                      </a:r>
                      <a:r>
                        <a:rPr sz="1400" spc="-135"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a:t>
                      </a:r>
                      <a:r>
                        <a:rPr sz="1400" spc="-135" dirty="0">
                          <a:latin typeface="Verdana"/>
                          <a:cs typeface="Verdana"/>
                        </a:rPr>
                        <a:t> </a:t>
                      </a:r>
                      <a:r>
                        <a:rPr sz="1400" b="1" dirty="0">
                          <a:latin typeface="Tahoma"/>
                          <a:cs typeface="Tahoma"/>
                        </a:rPr>
                        <a:t>A</a:t>
                      </a:r>
                      <a:r>
                        <a:rPr sz="1400" b="1" spc="-5" dirty="0">
                          <a:latin typeface="Tahoma"/>
                          <a:cs typeface="Tahoma"/>
                        </a:rPr>
                        <a:t>P</a:t>
                      </a:r>
                      <a:r>
                        <a:rPr sz="1400" b="1" dirty="0">
                          <a:latin typeface="Tahoma"/>
                          <a:cs typeface="Tahoma"/>
                        </a:rPr>
                        <a:t>B</a:t>
                      </a:r>
                      <a:r>
                        <a:rPr sz="1400" b="1" spc="5" dirty="0">
                          <a:latin typeface="Tahoma"/>
                          <a:cs typeface="Tahoma"/>
                        </a:rPr>
                        <a:t>D</a:t>
                      </a:r>
                      <a:r>
                        <a:rPr sz="1400" b="1" dirty="0">
                          <a:latin typeface="Tahoma"/>
                          <a:cs typeface="Tahoma"/>
                        </a:rPr>
                        <a:t>:</a:t>
                      </a:r>
                      <a:endParaRPr sz="1400" dirty="0">
                        <a:latin typeface="Tahoma"/>
                        <a:cs typeface="Tahoma"/>
                      </a:endParaRPr>
                    </a:p>
                    <a:p>
                      <a:pPr>
                        <a:lnSpc>
                          <a:spcPct val="100000"/>
                        </a:lnSpc>
                        <a:spcBef>
                          <a:spcPts val="20"/>
                        </a:spcBef>
                      </a:pPr>
                      <a:endParaRPr sz="1400" dirty="0">
                        <a:latin typeface="Times New Roman"/>
                        <a:cs typeface="Times New Roman"/>
                      </a:endParaRPr>
                    </a:p>
                    <a:p>
                      <a:pPr marL="1905" marR="38100">
                        <a:lnSpc>
                          <a:spcPct val="100200"/>
                        </a:lnSpc>
                      </a:pPr>
                      <a:r>
                        <a:rPr sz="1400" dirty="0">
                          <a:latin typeface="Verdana"/>
                          <a:cs typeface="Verdana"/>
                        </a:rPr>
                        <a:t>S</a:t>
                      </a:r>
                      <a:r>
                        <a:rPr sz="1400" spc="-10"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t</a:t>
                      </a:r>
                      <a:r>
                        <a:rPr sz="1400" spc="-135" dirty="0">
                          <a:latin typeface="Verdana"/>
                          <a:cs typeface="Verdana"/>
                        </a:rPr>
                        <a:t> </a:t>
                      </a:r>
                      <a:r>
                        <a:rPr sz="1400" spc="-10" dirty="0">
                          <a:latin typeface="Verdana"/>
                          <a:cs typeface="Verdana"/>
                        </a:rPr>
                        <a:t>P</a:t>
                      </a:r>
                      <a:r>
                        <a:rPr sz="1400" dirty="0">
                          <a:latin typeface="Verdana"/>
                          <a:cs typeface="Verdana"/>
                        </a:rPr>
                        <a:t>erny</a:t>
                      </a:r>
                      <a:r>
                        <a:rPr sz="1400" spc="-5" dirty="0">
                          <a:latin typeface="Verdana"/>
                          <a:cs typeface="Verdana"/>
                        </a:rPr>
                        <a:t>a</a:t>
                      </a:r>
                      <a:r>
                        <a:rPr sz="1400" spc="-10" dirty="0">
                          <a:latin typeface="Verdana"/>
                          <a:cs typeface="Verdana"/>
                        </a:rPr>
                        <a:t>t</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a:t>
                      </a:r>
                      <a:r>
                        <a:rPr sz="1400" spc="-135" dirty="0">
                          <a:latin typeface="Verdana"/>
                          <a:cs typeface="Verdana"/>
                        </a:rPr>
                        <a:t> </a:t>
                      </a:r>
                      <a:r>
                        <a:rPr sz="1400" b="1" dirty="0">
                          <a:latin typeface="Tahoma"/>
                          <a:cs typeface="Tahoma"/>
                        </a:rPr>
                        <a:t>ku</a:t>
                      </a:r>
                      <a:r>
                        <a:rPr sz="1400" b="1" spc="-5" dirty="0">
                          <a:latin typeface="Tahoma"/>
                          <a:cs typeface="Tahoma"/>
                        </a:rPr>
                        <a:t>a</a:t>
                      </a:r>
                      <a:r>
                        <a:rPr sz="1400" b="1" spc="-10" dirty="0">
                          <a:latin typeface="Tahoma"/>
                          <a:cs typeface="Tahoma"/>
                        </a:rPr>
                        <a:t>s</a:t>
                      </a:r>
                      <a:r>
                        <a:rPr sz="1400" b="1" dirty="0">
                          <a:latin typeface="Tahoma"/>
                          <a:cs typeface="Tahoma"/>
                        </a:rPr>
                        <a:t>a  </a:t>
                      </a:r>
                      <a:r>
                        <a:rPr sz="1400" b="1" spc="65" dirty="0">
                          <a:latin typeface="Tahoma"/>
                          <a:cs typeface="Tahoma"/>
                        </a:rPr>
                        <a:t>pengguna </a:t>
                      </a:r>
                      <a:r>
                        <a:rPr sz="1400" b="1" spc="15" dirty="0">
                          <a:latin typeface="Tahoma"/>
                          <a:cs typeface="Tahoma"/>
                        </a:rPr>
                        <a:t>anggaran/pejabat </a:t>
                      </a:r>
                      <a:r>
                        <a:rPr sz="1400" b="1" spc="20" dirty="0">
                          <a:latin typeface="Tahoma"/>
                          <a:cs typeface="Tahoma"/>
                        </a:rPr>
                        <a:t> </a:t>
                      </a:r>
                      <a:r>
                        <a:rPr sz="1400" b="1" spc="60" dirty="0">
                          <a:latin typeface="Tahoma"/>
                          <a:cs typeface="Tahoma"/>
                        </a:rPr>
                        <a:t>pembuat </a:t>
                      </a:r>
                      <a:r>
                        <a:rPr sz="1400" b="1" spc="65" dirty="0">
                          <a:latin typeface="Tahoma"/>
                          <a:cs typeface="Tahoma"/>
                        </a:rPr>
                        <a:t>komitmen </a:t>
                      </a:r>
                      <a:r>
                        <a:rPr sz="1400" spc="5" dirty="0">
                          <a:latin typeface="Verdana"/>
                          <a:cs typeface="Verdana"/>
                        </a:rPr>
                        <a:t>berdasarkan </a:t>
                      </a:r>
                      <a:r>
                        <a:rPr sz="1400" spc="10" dirty="0">
                          <a:latin typeface="Verdana"/>
                          <a:cs typeface="Verdana"/>
                        </a:rPr>
                        <a:t> </a:t>
                      </a:r>
                      <a:r>
                        <a:rPr sz="1400" dirty="0">
                          <a:latin typeface="Verdana"/>
                          <a:cs typeface="Verdana"/>
                        </a:rPr>
                        <a:t>s</a:t>
                      </a:r>
                      <a:r>
                        <a:rPr sz="1400" spc="-10"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t</a:t>
                      </a:r>
                      <a:r>
                        <a:rPr sz="1400" spc="-135"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rny</a:t>
                      </a:r>
                      <a:r>
                        <a:rPr sz="1400" spc="-5" dirty="0">
                          <a:latin typeface="Verdana"/>
                          <a:cs typeface="Verdana"/>
                        </a:rPr>
                        <a:t>a</a:t>
                      </a:r>
                      <a:r>
                        <a:rPr sz="1400" spc="-10" dirty="0">
                          <a:latin typeface="Verdana"/>
                          <a:cs typeface="Verdana"/>
                        </a:rPr>
                        <a:t>t</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a:t>
                      </a:r>
                      <a:r>
                        <a:rPr sz="1400" spc="-135" dirty="0">
                          <a:latin typeface="Verdana"/>
                          <a:cs typeface="Verdana"/>
                        </a:rPr>
                        <a:t> </a:t>
                      </a:r>
                      <a:r>
                        <a:rPr sz="1400" dirty="0">
                          <a:latin typeface="Verdana"/>
                          <a:cs typeface="Verdana"/>
                        </a:rPr>
                        <a:t>p</a:t>
                      </a:r>
                      <a:r>
                        <a:rPr sz="1400" spc="-5" dirty="0">
                          <a:latin typeface="Verdana"/>
                          <a:cs typeface="Verdana"/>
                        </a:rPr>
                        <a:t>i</a:t>
                      </a:r>
                      <a:r>
                        <a:rPr sz="1400" dirty="0">
                          <a:latin typeface="Verdana"/>
                          <a:cs typeface="Verdana"/>
                        </a:rPr>
                        <a:t>mp</a:t>
                      </a:r>
                      <a:r>
                        <a:rPr sz="1400" spc="-5" dirty="0">
                          <a:latin typeface="Verdana"/>
                          <a:cs typeface="Verdana"/>
                        </a:rPr>
                        <a:t>i</a:t>
                      </a:r>
                      <a:r>
                        <a:rPr sz="1400" dirty="0">
                          <a:latin typeface="Verdana"/>
                          <a:cs typeface="Verdana"/>
                        </a:rPr>
                        <a:t>n</a:t>
                      </a:r>
                      <a:r>
                        <a:rPr sz="1400" spc="-5" dirty="0">
                          <a:latin typeface="Verdana"/>
                          <a:cs typeface="Verdana"/>
                        </a:rPr>
                        <a:t>a</a:t>
                      </a:r>
                      <a:r>
                        <a:rPr sz="1400" dirty="0">
                          <a:latin typeface="Verdana"/>
                          <a:cs typeface="Verdana"/>
                        </a:rPr>
                        <a:t>n</a:t>
                      </a:r>
                      <a:r>
                        <a:rPr sz="1400" spc="-130" dirty="0">
                          <a:latin typeface="Verdana"/>
                          <a:cs typeface="Verdana"/>
                        </a:rPr>
                        <a:t> </a:t>
                      </a:r>
                      <a:r>
                        <a:rPr sz="1400" spc="-10" dirty="0">
                          <a:latin typeface="Verdana"/>
                          <a:cs typeface="Verdana"/>
                        </a:rPr>
                        <a:t>B</a:t>
                      </a:r>
                      <a:r>
                        <a:rPr sz="1400" dirty="0">
                          <a:latin typeface="Verdana"/>
                          <a:cs typeface="Verdana"/>
                        </a:rPr>
                        <a:t>U</a:t>
                      </a:r>
                      <a:r>
                        <a:rPr sz="1400" spc="-5" dirty="0">
                          <a:latin typeface="Verdana"/>
                          <a:cs typeface="Verdana"/>
                        </a:rPr>
                        <a:t>J</a:t>
                      </a:r>
                      <a:r>
                        <a:rPr sz="1400" dirty="0">
                          <a:latin typeface="Verdana"/>
                          <a:cs typeface="Verdana"/>
                        </a:rPr>
                        <a:t>K,  y</a:t>
                      </a:r>
                      <a:r>
                        <a:rPr sz="1400" spc="-5" dirty="0">
                          <a:latin typeface="Verdana"/>
                          <a:cs typeface="Verdana"/>
                        </a:rPr>
                        <a:t>a</a:t>
                      </a:r>
                      <a:r>
                        <a:rPr sz="1400" dirty="0">
                          <a:latin typeface="Verdana"/>
                          <a:cs typeface="Verdana"/>
                        </a:rPr>
                        <a:t>ng</a:t>
                      </a:r>
                      <a:r>
                        <a:rPr sz="1400" spc="-130" dirty="0">
                          <a:latin typeface="Verdana"/>
                          <a:cs typeface="Verdana"/>
                        </a:rPr>
                        <a:t> </a:t>
                      </a:r>
                      <a:r>
                        <a:rPr sz="1400" dirty="0">
                          <a:latin typeface="Verdana"/>
                          <a:cs typeface="Verdana"/>
                        </a:rPr>
                        <a:t>m</a:t>
                      </a:r>
                      <a:r>
                        <a:rPr sz="1400" spc="5" dirty="0">
                          <a:latin typeface="Verdana"/>
                          <a:cs typeface="Verdana"/>
                        </a:rPr>
                        <a:t>e</a:t>
                      </a:r>
                      <a:r>
                        <a:rPr sz="1400" dirty="0">
                          <a:latin typeface="Verdana"/>
                          <a:cs typeface="Verdana"/>
                        </a:rPr>
                        <a:t>ny</a:t>
                      </a:r>
                      <a:r>
                        <a:rPr sz="1400" spc="-5" dirty="0">
                          <a:latin typeface="Verdana"/>
                          <a:cs typeface="Verdana"/>
                        </a:rPr>
                        <a:t>a</a:t>
                      </a:r>
                      <a:r>
                        <a:rPr sz="1400" spc="-10" dirty="0">
                          <a:latin typeface="Verdana"/>
                          <a:cs typeface="Verdana"/>
                        </a:rPr>
                        <a:t>t</a:t>
                      </a:r>
                      <a:r>
                        <a:rPr sz="1400" spc="-5" dirty="0">
                          <a:latin typeface="Verdana"/>
                          <a:cs typeface="Verdana"/>
                        </a:rPr>
                        <a:t>aka</a:t>
                      </a:r>
                      <a:r>
                        <a:rPr sz="1400" dirty="0">
                          <a:latin typeface="Verdana"/>
                          <a:cs typeface="Verdana"/>
                        </a:rPr>
                        <a:t>n</a:t>
                      </a:r>
                      <a:r>
                        <a:rPr sz="1400" spc="-130" dirty="0">
                          <a:latin typeface="Verdana"/>
                          <a:cs typeface="Verdana"/>
                        </a:rPr>
                        <a:t> </a:t>
                      </a:r>
                      <a:r>
                        <a:rPr sz="1400" dirty="0">
                          <a:latin typeface="Verdana"/>
                          <a:cs typeface="Verdana"/>
                        </a:rPr>
                        <a:t>b</a:t>
                      </a:r>
                      <a:r>
                        <a:rPr sz="1400" spc="-5" dirty="0">
                          <a:latin typeface="Verdana"/>
                          <a:cs typeface="Verdana"/>
                        </a:rPr>
                        <a:t>a</a:t>
                      </a:r>
                      <a:r>
                        <a:rPr sz="1400" dirty="0">
                          <a:latin typeface="Verdana"/>
                          <a:cs typeface="Verdana"/>
                        </a:rPr>
                        <a:t>h</a:t>
                      </a:r>
                      <a:r>
                        <a:rPr sz="1400" spc="-10" dirty="0">
                          <a:latin typeface="Verdana"/>
                          <a:cs typeface="Verdana"/>
                        </a:rPr>
                        <a:t>w</a:t>
                      </a:r>
                      <a:r>
                        <a:rPr sz="1400" dirty="0">
                          <a:latin typeface="Verdana"/>
                          <a:cs typeface="Verdana"/>
                        </a:rPr>
                        <a:t>a</a:t>
                      </a:r>
                      <a:r>
                        <a:rPr sz="1400" spc="-135" dirty="0">
                          <a:latin typeface="Verdana"/>
                          <a:cs typeface="Verdana"/>
                        </a:rPr>
                        <a:t> </a:t>
                      </a:r>
                      <a:r>
                        <a:rPr sz="1400" spc="-10" dirty="0">
                          <a:latin typeface="Verdana"/>
                          <a:cs typeface="Verdana"/>
                        </a:rPr>
                        <a:t>P</a:t>
                      </a:r>
                      <a:r>
                        <a:rPr sz="1400" dirty="0">
                          <a:latin typeface="Verdana"/>
                          <a:cs typeface="Verdana"/>
                        </a:rPr>
                        <a:t>enge</a:t>
                      </a:r>
                      <a:r>
                        <a:rPr sz="1400" spc="-5" dirty="0">
                          <a:latin typeface="Verdana"/>
                          <a:cs typeface="Verdana"/>
                        </a:rPr>
                        <a:t>lolaa</a:t>
                      </a:r>
                      <a:r>
                        <a:rPr sz="1400" dirty="0">
                          <a:latin typeface="Verdana"/>
                          <a:cs typeface="Verdana"/>
                        </a:rPr>
                        <a:t>n  d</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ngg</a:t>
                      </a:r>
                      <a:r>
                        <a:rPr sz="1400" spc="-5" dirty="0">
                          <a:latin typeface="Verdana"/>
                          <a:cs typeface="Verdana"/>
                        </a:rPr>
                        <a:t>u</a:t>
                      </a:r>
                      <a:r>
                        <a:rPr sz="1400" dirty="0">
                          <a:latin typeface="Verdana"/>
                          <a:cs typeface="Verdana"/>
                        </a:rPr>
                        <a:t>n</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m</a:t>
                      </a:r>
                      <a:r>
                        <a:rPr sz="1400" spc="-5" dirty="0">
                          <a:latin typeface="Verdana"/>
                          <a:cs typeface="Verdana"/>
                        </a:rPr>
                        <a:t>a</a:t>
                      </a:r>
                      <a:r>
                        <a:rPr sz="1400" spc="-10" dirty="0">
                          <a:latin typeface="Verdana"/>
                          <a:cs typeface="Verdana"/>
                        </a:rPr>
                        <a:t>t</a:t>
                      </a:r>
                      <a:r>
                        <a:rPr sz="1400" dirty="0">
                          <a:latin typeface="Verdana"/>
                          <a:cs typeface="Verdana"/>
                        </a:rPr>
                        <a:t>er</a:t>
                      </a:r>
                      <a:r>
                        <a:rPr sz="1400" spc="-5" dirty="0">
                          <a:latin typeface="Verdana"/>
                          <a:cs typeface="Verdana"/>
                        </a:rPr>
                        <a:t>ial</a:t>
                      </a:r>
                      <a:r>
                        <a:rPr sz="1400" dirty="0">
                          <a:latin typeface="Verdana"/>
                          <a:cs typeface="Verdana"/>
                        </a:rPr>
                        <a:t>,</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ala</a:t>
                      </a:r>
                      <a:r>
                        <a:rPr sz="1400" spc="-10" dirty="0">
                          <a:latin typeface="Verdana"/>
                          <a:cs typeface="Verdana"/>
                        </a:rPr>
                        <a:t>t</a:t>
                      </a:r>
                      <a:r>
                        <a:rPr sz="1400" spc="-5" dirty="0">
                          <a:latin typeface="Verdana"/>
                          <a:cs typeface="Verdana"/>
                        </a:rPr>
                        <a:t>a</a:t>
                      </a:r>
                      <a:r>
                        <a:rPr sz="1400" dirty="0">
                          <a:latin typeface="Verdana"/>
                          <a:cs typeface="Verdana"/>
                        </a:rPr>
                        <a:t>n  d</a:t>
                      </a:r>
                      <a:r>
                        <a:rPr sz="1400" spc="-5" dirty="0">
                          <a:latin typeface="Verdana"/>
                          <a:cs typeface="Verdana"/>
                        </a:rPr>
                        <a:t>a</a:t>
                      </a:r>
                      <a:r>
                        <a:rPr sz="1400" dirty="0">
                          <a:latin typeface="Verdana"/>
                          <a:cs typeface="Verdana"/>
                        </a:rPr>
                        <a:t>n</a:t>
                      </a:r>
                      <a:r>
                        <a:rPr sz="1400" spc="-130" dirty="0">
                          <a:latin typeface="Verdana"/>
                          <a:cs typeface="Verdana"/>
                        </a:rPr>
                        <a:t> </a:t>
                      </a:r>
                      <a:r>
                        <a:rPr sz="1400" spc="-10" dirty="0">
                          <a:latin typeface="Verdana"/>
                          <a:cs typeface="Verdana"/>
                        </a:rPr>
                        <a:t>t</a:t>
                      </a:r>
                      <a:r>
                        <a:rPr sz="1400" dirty="0">
                          <a:latin typeface="Verdana"/>
                          <a:cs typeface="Verdana"/>
                        </a:rPr>
                        <a:t>e</a:t>
                      </a:r>
                      <a:r>
                        <a:rPr sz="1400" spc="-5" dirty="0">
                          <a:latin typeface="Verdana"/>
                          <a:cs typeface="Verdana"/>
                        </a:rPr>
                        <a:t>k</a:t>
                      </a:r>
                      <a:r>
                        <a:rPr sz="1400" dirty="0">
                          <a:latin typeface="Verdana"/>
                          <a:cs typeface="Verdana"/>
                        </a:rPr>
                        <a:t>n</a:t>
                      </a:r>
                      <a:r>
                        <a:rPr sz="1400" spc="-5" dirty="0">
                          <a:latin typeface="Verdana"/>
                          <a:cs typeface="Verdana"/>
                        </a:rPr>
                        <a:t>olo</a:t>
                      </a:r>
                      <a:r>
                        <a:rPr sz="1400" dirty="0">
                          <a:latin typeface="Verdana"/>
                          <a:cs typeface="Verdana"/>
                        </a:rPr>
                        <a:t>gi</a:t>
                      </a:r>
                      <a:r>
                        <a:rPr sz="1400" spc="-135"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p>
                  </a:txBody>
                  <a:tcPr marL="0" marR="0" marT="317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1905" marR="4445">
                        <a:lnSpc>
                          <a:spcPct val="99600"/>
                        </a:lnSpc>
                        <a:spcBef>
                          <a:spcPts val="30"/>
                        </a:spcBef>
                      </a:pPr>
                      <a:r>
                        <a:rPr sz="1400" dirty="0">
                          <a:latin typeface="Verdana"/>
                          <a:cs typeface="Verdana"/>
                        </a:rPr>
                        <a:t>Memer</a:t>
                      </a:r>
                      <a:r>
                        <a:rPr sz="1400" spc="-5" dirty="0">
                          <a:latin typeface="Verdana"/>
                          <a:cs typeface="Verdana"/>
                        </a:rPr>
                        <a:t>ik</a:t>
                      </a:r>
                      <a:r>
                        <a:rPr sz="1400" dirty="0">
                          <a:latin typeface="Verdana"/>
                          <a:cs typeface="Verdana"/>
                        </a:rPr>
                        <a:t>sa</a:t>
                      </a:r>
                      <a:r>
                        <a:rPr sz="1400" spc="-135" dirty="0">
                          <a:latin typeface="Verdana"/>
                          <a:cs typeface="Verdana"/>
                        </a:rPr>
                        <a:t> </a:t>
                      </a:r>
                      <a:r>
                        <a:rPr sz="1400" spc="-5" dirty="0">
                          <a:latin typeface="Verdana"/>
                          <a:cs typeface="Verdana"/>
                        </a:rPr>
                        <a:t>i</a:t>
                      </a:r>
                      <a:r>
                        <a:rPr sz="1400" dirty="0">
                          <a:latin typeface="Verdana"/>
                          <a:cs typeface="Verdana"/>
                        </a:rPr>
                        <a:t>si</a:t>
                      </a:r>
                      <a:r>
                        <a:rPr sz="1400" spc="-135" dirty="0">
                          <a:latin typeface="Verdana"/>
                          <a:cs typeface="Verdana"/>
                        </a:rPr>
                        <a:t> </a:t>
                      </a:r>
                      <a:r>
                        <a:rPr sz="1400" dirty="0">
                          <a:latin typeface="Verdana"/>
                          <a:cs typeface="Verdana"/>
                        </a:rPr>
                        <a:t>s</a:t>
                      </a:r>
                      <a:r>
                        <a:rPr sz="1400" spc="-10"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t</a:t>
                      </a:r>
                      <a:r>
                        <a:rPr sz="1400" spc="-135"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rny</a:t>
                      </a:r>
                      <a:r>
                        <a:rPr sz="1400" spc="-5" dirty="0">
                          <a:latin typeface="Verdana"/>
                          <a:cs typeface="Verdana"/>
                        </a:rPr>
                        <a:t>a</a:t>
                      </a:r>
                      <a:r>
                        <a:rPr sz="1400" spc="-10" dirty="0">
                          <a:latin typeface="Verdana"/>
                          <a:cs typeface="Verdana"/>
                        </a:rPr>
                        <a:t>t</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  </a:t>
                      </a:r>
                      <a:r>
                        <a:rPr sz="1400" b="1" spc="40" dirty="0">
                          <a:latin typeface="Tahoma"/>
                          <a:cs typeface="Tahoma"/>
                        </a:rPr>
                        <a:t>kuasa</a:t>
                      </a:r>
                      <a:r>
                        <a:rPr sz="1400" b="1" spc="-25" dirty="0">
                          <a:latin typeface="Tahoma"/>
                          <a:cs typeface="Tahoma"/>
                        </a:rPr>
                        <a:t> </a:t>
                      </a:r>
                      <a:r>
                        <a:rPr sz="1400" b="1" spc="65" dirty="0">
                          <a:latin typeface="Tahoma"/>
                          <a:cs typeface="Tahoma"/>
                        </a:rPr>
                        <a:t>pengguna</a:t>
                      </a:r>
                      <a:r>
                        <a:rPr sz="1400" b="1" spc="-25" dirty="0">
                          <a:latin typeface="Tahoma"/>
                          <a:cs typeface="Tahoma"/>
                        </a:rPr>
                        <a:t> </a:t>
                      </a:r>
                      <a:r>
                        <a:rPr sz="1400" b="1" spc="15" dirty="0">
                          <a:latin typeface="Tahoma"/>
                          <a:cs typeface="Tahoma"/>
                        </a:rPr>
                        <a:t>anggaran/pejabat </a:t>
                      </a:r>
                      <a:r>
                        <a:rPr sz="1400" b="1" spc="-395" dirty="0">
                          <a:latin typeface="Tahoma"/>
                          <a:cs typeface="Tahoma"/>
                        </a:rPr>
                        <a:t> </a:t>
                      </a:r>
                      <a:r>
                        <a:rPr sz="1400" b="1" spc="60" dirty="0">
                          <a:latin typeface="Tahoma"/>
                          <a:cs typeface="Tahoma"/>
                        </a:rPr>
                        <a:t>pembuat </a:t>
                      </a:r>
                      <a:r>
                        <a:rPr sz="1400" b="1" spc="65" dirty="0">
                          <a:latin typeface="Tahoma"/>
                          <a:cs typeface="Tahoma"/>
                        </a:rPr>
                        <a:t>komitmen </a:t>
                      </a:r>
                      <a:r>
                        <a:rPr sz="1400" spc="30" dirty="0">
                          <a:latin typeface="Verdana"/>
                          <a:cs typeface="Verdana"/>
                        </a:rPr>
                        <a:t>tentang </a:t>
                      </a:r>
                      <a:r>
                        <a:rPr sz="1400" spc="35"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ng</a:t>
                      </a:r>
                      <a:r>
                        <a:rPr sz="1400" spc="5" dirty="0">
                          <a:latin typeface="Verdana"/>
                          <a:cs typeface="Verdana"/>
                        </a:rPr>
                        <a:t>e</a:t>
                      </a:r>
                      <a:r>
                        <a:rPr sz="1400" spc="-5" dirty="0">
                          <a:latin typeface="Verdana"/>
                          <a:cs typeface="Verdana"/>
                        </a:rPr>
                        <a:t>lolaa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ngg</a:t>
                      </a:r>
                      <a:r>
                        <a:rPr sz="1400" spc="-5" dirty="0">
                          <a:latin typeface="Verdana"/>
                          <a:cs typeface="Verdana"/>
                        </a:rPr>
                        <a:t>u</a:t>
                      </a:r>
                      <a:r>
                        <a:rPr sz="1400" dirty="0">
                          <a:latin typeface="Verdana"/>
                          <a:cs typeface="Verdana"/>
                        </a:rPr>
                        <a:t>n</a:t>
                      </a:r>
                      <a:r>
                        <a:rPr sz="1400" spc="-5" dirty="0">
                          <a:latin typeface="Verdana"/>
                          <a:cs typeface="Verdana"/>
                        </a:rPr>
                        <a:t>aa</a:t>
                      </a:r>
                      <a:r>
                        <a:rPr sz="1400" dirty="0">
                          <a:latin typeface="Verdana"/>
                          <a:cs typeface="Verdana"/>
                        </a:rPr>
                        <a:t>n  m</a:t>
                      </a:r>
                      <a:r>
                        <a:rPr sz="1400" spc="-5" dirty="0">
                          <a:latin typeface="Verdana"/>
                          <a:cs typeface="Verdana"/>
                        </a:rPr>
                        <a:t>a</a:t>
                      </a:r>
                      <a:r>
                        <a:rPr sz="1400" spc="-10" dirty="0">
                          <a:latin typeface="Verdana"/>
                          <a:cs typeface="Verdana"/>
                        </a:rPr>
                        <a:t>t</a:t>
                      </a:r>
                      <a:r>
                        <a:rPr sz="1400" dirty="0">
                          <a:latin typeface="Verdana"/>
                          <a:cs typeface="Verdana"/>
                        </a:rPr>
                        <a:t>er</a:t>
                      </a:r>
                      <a:r>
                        <a:rPr sz="1400" spc="-5" dirty="0">
                          <a:latin typeface="Verdana"/>
                          <a:cs typeface="Verdana"/>
                        </a:rPr>
                        <a:t>ial</a:t>
                      </a:r>
                      <a:r>
                        <a:rPr sz="1400" dirty="0">
                          <a:latin typeface="Verdana"/>
                          <a:cs typeface="Verdana"/>
                        </a:rPr>
                        <a:t>,</a:t>
                      </a:r>
                      <a:r>
                        <a:rPr sz="1400" spc="-130" dirty="0">
                          <a:latin typeface="Verdana"/>
                          <a:cs typeface="Verdana"/>
                        </a:rPr>
                        <a:t> </a:t>
                      </a:r>
                      <a:r>
                        <a:rPr sz="1400" dirty="0">
                          <a:latin typeface="Verdana"/>
                          <a:cs typeface="Verdana"/>
                        </a:rPr>
                        <a:t>per</a:t>
                      </a:r>
                      <a:r>
                        <a:rPr sz="1400" spc="-5" dirty="0">
                          <a:latin typeface="Verdana"/>
                          <a:cs typeface="Verdana"/>
                        </a:rPr>
                        <a:t>ala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t>
                      </a:r>
                      <a:r>
                        <a:rPr sz="1400" spc="-130" dirty="0">
                          <a:latin typeface="Verdana"/>
                          <a:cs typeface="Verdana"/>
                        </a:rPr>
                        <a:t> </a:t>
                      </a:r>
                      <a:r>
                        <a:rPr sz="1400" spc="-10" dirty="0">
                          <a:latin typeface="Verdana"/>
                          <a:cs typeface="Verdana"/>
                        </a:rPr>
                        <a:t>t</a:t>
                      </a:r>
                      <a:r>
                        <a:rPr sz="1400" dirty="0">
                          <a:latin typeface="Verdana"/>
                          <a:cs typeface="Verdana"/>
                        </a:rPr>
                        <a:t>e</a:t>
                      </a:r>
                      <a:r>
                        <a:rPr sz="1400" spc="-5" dirty="0">
                          <a:latin typeface="Verdana"/>
                          <a:cs typeface="Verdana"/>
                        </a:rPr>
                        <a:t>k</a:t>
                      </a:r>
                      <a:r>
                        <a:rPr sz="1400" dirty="0">
                          <a:latin typeface="Verdana"/>
                          <a:cs typeface="Verdana"/>
                        </a:rPr>
                        <a:t>n</a:t>
                      </a:r>
                      <a:r>
                        <a:rPr sz="1400" spc="-5" dirty="0">
                          <a:latin typeface="Verdana"/>
                          <a:cs typeface="Verdana"/>
                        </a:rPr>
                        <a:t>olo</a:t>
                      </a:r>
                      <a:r>
                        <a:rPr sz="1400" dirty="0">
                          <a:latin typeface="Verdana"/>
                          <a:cs typeface="Verdana"/>
                        </a:rPr>
                        <a:t>gi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spc="-10" dirty="0">
                          <a:latin typeface="Verdana"/>
                          <a:cs typeface="Verdana"/>
                        </a:rPr>
                        <a:t>t</a:t>
                      </a:r>
                      <a:r>
                        <a:rPr sz="1400" dirty="0">
                          <a:latin typeface="Verdana"/>
                          <a:cs typeface="Verdana"/>
                        </a:rPr>
                        <a:t>e</a:t>
                      </a:r>
                      <a:r>
                        <a:rPr sz="1400" spc="-5" dirty="0">
                          <a:latin typeface="Verdana"/>
                          <a:cs typeface="Verdana"/>
                        </a:rPr>
                        <a:t>la</a:t>
                      </a:r>
                      <a:r>
                        <a:rPr sz="1400" dirty="0">
                          <a:latin typeface="Verdana"/>
                          <a:cs typeface="Verdana"/>
                        </a:rPr>
                        <a:t>h</a:t>
                      </a:r>
                      <a:r>
                        <a:rPr sz="1400" spc="-130" dirty="0">
                          <a:latin typeface="Verdana"/>
                          <a:cs typeface="Verdana"/>
                        </a:rPr>
                        <a:t> </a:t>
                      </a:r>
                      <a:r>
                        <a:rPr sz="1400" dirty="0">
                          <a:latin typeface="Verdana"/>
                          <a:cs typeface="Verdana"/>
                        </a:rPr>
                        <a:t>ses</a:t>
                      </a:r>
                      <a:r>
                        <a:rPr sz="1400" spc="-10" dirty="0">
                          <a:latin typeface="Verdana"/>
                          <a:cs typeface="Verdana"/>
                        </a:rPr>
                        <a:t>u</a:t>
                      </a:r>
                      <a:r>
                        <a:rPr sz="1400" spc="-5" dirty="0">
                          <a:latin typeface="Verdana"/>
                          <a:cs typeface="Verdana"/>
                        </a:rPr>
                        <a:t>a</a:t>
                      </a:r>
                      <a:r>
                        <a:rPr sz="1400" dirty="0">
                          <a:latin typeface="Verdana"/>
                          <a:cs typeface="Verdana"/>
                        </a:rPr>
                        <a:t>i</a:t>
                      </a:r>
                      <a:r>
                        <a:rPr sz="1400" spc="-135" dirty="0">
                          <a:latin typeface="Verdana"/>
                          <a:cs typeface="Verdana"/>
                        </a:rPr>
                        <a:t> </a:t>
                      </a:r>
                      <a:r>
                        <a:rPr sz="1400" dirty="0">
                          <a:latin typeface="Verdana"/>
                          <a:cs typeface="Verdana"/>
                        </a:rPr>
                        <a:t>deng</a:t>
                      </a:r>
                      <a:r>
                        <a:rPr sz="1400" spc="-5" dirty="0">
                          <a:latin typeface="Verdana"/>
                          <a:cs typeface="Verdana"/>
                        </a:rPr>
                        <a:t>a</a:t>
                      </a:r>
                      <a:r>
                        <a:rPr sz="1400" dirty="0">
                          <a:latin typeface="Verdana"/>
                          <a:cs typeface="Verdana"/>
                        </a:rPr>
                        <a:t>n  </a:t>
                      </a:r>
                      <a:r>
                        <a:rPr sz="1400" spc="-5" dirty="0">
                          <a:latin typeface="Verdana"/>
                          <a:cs typeface="Verdana"/>
                        </a:rPr>
                        <a:t>k</a:t>
                      </a:r>
                      <a:r>
                        <a:rPr sz="1400" dirty="0">
                          <a:latin typeface="Verdana"/>
                          <a:cs typeface="Verdana"/>
                        </a:rPr>
                        <a:t>e</a:t>
                      </a:r>
                      <a:r>
                        <a:rPr sz="1400" spc="-10" dirty="0">
                          <a:latin typeface="Verdana"/>
                          <a:cs typeface="Verdana"/>
                        </a:rPr>
                        <a:t>t</a:t>
                      </a:r>
                      <a:r>
                        <a:rPr sz="1400" dirty="0">
                          <a:latin typeface="Verdana"/>
                          <a:cs typeface="Verdana"/>
                        </a:rPr>
                        <a:t>en</a:t>
                      </a:r>
                      <a:r>
                        <a:rPr sz="1400" spc="-10" dirty="0">
                          <a:latin typeface="Verdana"/>
                          <a:cs typeface="Verdana"/>
                        </a:rPr>
                        <a:t>tu</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per</a:t>
                      </a:r>
                      <a:r>
                        <a:rPr sz="1400" spc="-5" dirty="0">
                          <a:latin typeface="Verdana"/>
                          <a:cs typeface="Verdana"/>
                        </a:rPr>
                        <a:t>a</a:t>
                      </a:r>
                      <a:r>
                        <a:rPr sz="1400" spc="-10" dirty="0">
                          <a:latin typeface="Verdana"/>
                          <a:cs typeface="Verdana"/>
                        </a:rPr>
                        <a:t>tu</a:t>
                      </a:r>
                      <a:r>
                        <a:rPr sz="1400" dirty="0">
                          <a:latin typeface="Verdana"/>
                          <a:cs typeface="Verdana"/>
                        </a:rPr>
                        <a:t>r</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  </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a:t>
                      </a:r>
                      <a:r>
                        <a:rPr sz="1400" spc="-130" dirty="0">
                          <a:latin typeface="Verdana"/>
                          <a:cs typeface="Verdana"/>
                        </a:rPr>
                        <a:t> </a:t>
                      </a:r>
                      <a:r>
                        <a:rPr sz="1400" dirty="0">
                          <a:latin typeface="Verdana"/>
                          <a:cs typeface="Verdana"/>
                        </a:rPr>
                        <a:t>b</a:t>
                      </a:r>
                      <a:r>
                        <a:rPr sz="1400" spc="5" dirty="0">
                          <a:latin typeface="Verdana"/>
                          <a:cs typeface="Verdana"/>
                        </a:rPr>
                        <a:t>e</a:t>
                      </a:r>
                      <a:r>
                        <a:rPr sz="1400" dirty="0">
                          <a:latin typeface="Verdana"/>
                          <a:cs typeface="Verdana"/>
                        </a:rPr>
                        <a:t>rd</a:t>
                      </a:r>
                      <a:r>
                        <a:rPr sz="1400" spc="-5" dirty="0">
                          <a:latin typeface="Verdana"/>
                          <a:cs typeface="Verdana"/>
                        </a:rPr>
                        <a:t>a</a:t>
                      </a:r>
                      <a:r>
                        <a:rPr sz="1400" dirty="0">
                          <a:latin typeface="Verdana"/>
                          <a:cs typeface="Verdana"/>
                        </a:rPr>
                        <a:t>s</a:t>
                      </a:r>
                      <a:r>
                        <a:rPr sz="1400" spc="-5" dirty="0">
                          <a:latin typeface="Verdana"/>
                          <a:cs typeface="Verdana"/>
                        </a:rPr>
                        <a:t>a</a:t>
                      </a:r>
                      <a:r>
                        <a:rPr sz="1400" dirty="0">
                          <a:latin typeface="Verdana"/>
                          <a:cs typeface="Verdana"/>
                        </a:rPr>
                        <a:t>r</a:t>
                      </a:r>
                      <a:r>
                        <a:rPr sz="1400" spc="-5" dirty="0">
                          <a:latin typeface="Verdana"/>
                          <a:cs typeface="Verdana"/>
                        </a:rPr>
                        <a:t>ka</a:t>
                      </a:r>
                      <a:r>
                        <a:rPr sz="1400" dirty="0">
                          <a:latin typeface="Verdana"/>
                          <a:cs typeface="Verdana"/>
                        </a:rPr>
                        <a:t>n</a:t>
                      </a:r>
                      <a:r>
                        <a:rPr sz="1400" spc="-130" dirty="0">
                          <a:latin typeface="Verdana"/>
                          <a:cs typeface="Verdana"/>
                        </a:rPr>
                        <a:t> </a:t>
                      </a:r>
                      <a:r>
                        <a:rPr sz="1400" dirty="0">
                          <a:latin typeface="Verdana"/>
                          <a:cs typeface="Verdana"/>
                        </a:rPr>
                        <a:t>s</a:t>
                      </a:r>
                      <a:r>
                        <a:rPr sz="1400" spc="-5"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t  p</a:t>
                      </a:r>
                      <a:r>
                        <a:rPr sz="1400" spc="5" dirty="0">
                          <a:latin typeface="Verdana"/>
                          <a:cs typeface="Verdana"/>
                        </a:rPr>
                        <a:t>e</a:t>
                      </a:r>
                      <a:r>
                        <a:rPr sz="1400" dirty="0">
                          <a:latin typeface="Verdana"/>
                          <a:cs typeface="Verdana"/>
                        </a:rPr>
                        <a:t>rny</a:t>
                      </a:r>
                      <a:r>
                        <a:rPr sz="1400" spc="-5" dirty="0">
                          <a:latin typeface="Verdana"/>
                          <a:cs typeface="Verdana"/>
                        </a:rPr>
                        <a:t>a</a:t>
                      </a:r>
                      <a:r>
                        <a:rPr sz="1400" spc="-10" dirty="0">
                          <a:latin typeface="Verdana"/>
                          <a:cs typeface="Verdana"/>
                        </a:rPr>
                        <a:t>t</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a:t>
                      </a:r>
                      <a:r>
                        <a:rPr sz="1400" spc="-135" dirty="0">
                          <a:latin typeface="Verdana"/>
                          <a:cs typeface="Verdana"/>
                        </a:rPr>
                        <a:t> </a:t>
                      </a:r>
                      <a:r>
                        <a:rPr sz="1400" dirty="0">
                          <a:latin typeface="Verdana"/>
                          <a:cs typeface="Verdana"/>
                        </a:rPr>
                        <a:t>p</a:t>
                      </a:r>
                      <a:r>
                        <a:rPr sz="1400" spc="-5" dirty="0">
                          <a:latin typeface="Verdana"/>
                          <a:cs typeface="Verdana"/>
                        </a:rPr>
                        <a:t>i</a:t>
                      </a:r>
                      <a:r>
                        <a:rPr sz="1400" dirty="0">
                          <a:latin typeface="Verdana"/>
                          <a:cs typeface="Verdana"/>
                        </a:rPr>
                        <a:t>mp</a:t>
                      </a:r>
                      <a:r>
                        <a:rPr sz="1400" spc="-5" dirty="0">
                          <a:latin typeface="Verdana"/>
                          <a:cs typeface="Verdana"/>
                        </a:rPr>
                        <a:t>i</a:t>
                      </a:r>
                      <a:r>
                        <a:rPr sz="1400" dirty="0">
                          <a:latin typeface="Verdana"/>
                          <a:cs typeface="Verdana"/>
                        </a:rPr>
                        <a:t>n</a:t>
                      </a:r>
                      <a:r>
                        <a:rPr sz="1400" spc="-5" dirty="0">
                          <a:latin typeface="Verdana"/>
                          <a:cs typeface="Verdana"/>
                        </a:rPr>
                        <a:t>a</a:t>
                      </a:r>
                      <a:r>
                        <a:rPr sz="1400" dirty="0">
                          <a:latin typeface="Verdana"/>
                          <a:cs typeface="Verdana"/>
                        </a:rPr>
                        <a:t>n</a:t>
                      </a:r>
                      <a:r>
                        <a:rPr sz="1400" spc="-130" dirty="0">
                          <a:latin typeface="Verdana"/>
                          <a:cs typeface="Verdana"/>
                        </a:rPr>
                        <a:t> </a:t>
                      </a:r>
                      <a:r>
                        <a:rPr sz="1400" spc="-10" dirty="0">
                          <a:latin typeface="Verdana"/>
                          <a:cs typeface="Verdana"/>
                        </a:rPr>
                        <a:t>B</a:t>
                      </a:r>
                      <a:r>
                        <a:rPr sz="1400" dirty="0">
                          <a:latin typeface="Verdana"/>
                          <a:cs typeface="Verdana"/>
                        </a:rPr>
                        <a:t>U</a:t>
                      </a:r>
                      <a:r>
                        <a:rPr sz="1400" spc="-5" dirty="0">
                          <a:latin typeface="Verdana"/>
                          <a:cs typeface="Verdana"/>
                        </a:rPr>
                        <a:t>J</a:t>
                      </a:r>
                      <a:r>
                        <a:rPr sz="1400" spc="5" dirty="0">
                          <a:latin typeface="Verdana"/>
                          <a:cs typeface="Verdana"/>
                        </a:rPr>
                        <a:t>K</a:t>
                      </a:r>
                      <a:r>
                        <a:rPr sz="1400" dirty="0">
                          <a:latin typeface="Verdana"/>
                          <a:cs typeface="Verdana"/>
                        </a:rPr>
                        <a:t>.</a:t>
                      </a:r>
                    </a:p>
                  </a:txBody>
                  <a:tcPr marL="0" marR="0" marT="3810"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extLst>
                  <a:ext uri="{0D108BD9-81ED-4DB2-BD59-A6C34878D82A}">
                    <a16:rowId xmlns:a16="http://schemas.microsoft.com/office/drawing/2014/main" val="10001"/>
                  </a:ext>
                </a:extLst>
              </a:tr>
              <a:tr h="44966">
                <a:tc>
                  <a:txBody>
                    <a:bodyPr/>
                    <a:lstStyle/>
                    <a:p>
                      <a:pPr>
                        <a:lnSpc>
                          <a:spcPct val="100000"/>
                        </a:lnSpc>
                      </a:pPr>
                      <a:endParaRPr sz="100">
                        <a:latin typeface="Times New Roman"/>
                        <a:cs typeface="Times New Roman"/>
                      </a:endParaRPr>
                    </a:p>
                  </a:txBody>
                  <a:tcPr marL="0" marR="0" marT="0" marB="0">
                    <a:lnL w="19050">
                      <a:solidFill>
                        <a:srgbClr val="A6A6A6"/>
                      </a:solidFill>
                      <a:prstDash val="solid"/>
                    </a:lnL>
                    <a:lnR w="19050">
                      <a:solidFill>
                        <a:srgbClr val="A6A6A6"/>
                      </a:solidFill>
                      <a:prstDash val="solid"/>
                    </a:lnR>
                    <a:solidFill>
                      <a:srgbClr val="E7EAF2"/>
                    </a:solidFill>
                  </a:tcPr>
                </a:tc>
                <a:tc>
                  <a:txBody>
                    <a:bodyPr/>
                    <a:lstStyle/>
                    <a:p>
                      <a:pPr>
                        <a:lnSpc>
                          <a:spcPct val="100000"/>
                        </a:lnSpc>
                      </a:pPr>
                      <a:endParaRPr sz="100">
                        <a:latin typeface="Times New Roman"/>
                        <a:cs typeface="Times New Roman"/>
                      </a:endParaRPr>
                    </a:p>
                  </a:txBody>
                  <a:tcPr marL="0" marR="0" marT="0" marB="0">
                    <a:lnL w="19050">
                      <a:solidFill>
                        <a:srgbClr val="A6A6A6"/>
                      </a:solidFill>
                      <a:prstDash val="solid"/>
                    </a:lnL>
                    <a:lnR w="19050">
                      <a:solidFill>
                        <a:srgbClr val="A6A6A6"/>
                      </a:solidFill>
                      <a:prstDash val="solid"/>
                    </a:lnR>
                    <a:solidFill>
                      <a:srgbClr val="E7EAF2"/>
                    </a:solidFill>
                  </a:tcPr>
                </a:tc>
                <a:tc>
                  <a:txBody>
                    <a:bodyPr/>
                    <a:lstStyle/>
                    <a:p>
                      <a:pPr>
                        <a:lnSpc>
                          <a:spcPct val="100000"/>
                        </a:lnSpc>
                      </a:pPr>
                      <a:endParaRPr sz="100">
                        <a:latin typeface="Times New Roman"/>
                        <a:cs typeface="Times New Roman"/>
                      </a:endParaRPr>
                    </a:p>
                  </a:txBody>
                  <a:tcPr marL="0" marR="0" marT="0" marB="0">
                    <a:lnL w="19050">
                      <a:solidFill>
                        <a:srgbClr val="A6A6A6"/>
                      </a:solidFill>
                      <a:prstDash val="solid"/>
                    </a:lnL>
                    <a:lnR w="19050">
                      <a:solidFill>
                        <a:srgbClr val="A6A6A6"/>
                      </a:solidFill>
                      <a:prstDash val="solid"/>
                    </a:lnR>
                    <a:solidFill>
                      <a:srgbClr val="E7EAF2"/>
                    </a:solidFill>
                  </a:tcPr>
                </a:tc>
                <a:tc>
                  <a:txBody>
                    <a:bodyPr/>
                    <a:lstStyle/>
                    <a:p>
                      <a:pPr>
                        <a:lnSpc>
                          <a:spcPct val="100000"/>
                        </a:lnSpc>
                      </a:pPr>
                      <a:endParaRPr sz="1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a:lnSpc>
                          <a:spcPct val="100000"/>
                        </a:lnSpc>
                      </a:pPr>
                      <a:endParaRPr sz="1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extLst>
                  <a:ext uri="{0D108BD9-81ED-4DB2-BD59-A6C34878D82A}">
                    <a16:rowId xmlns:a16="http://schemas.microsoft.com/office/drawing/2014/main" val="10002"/>
                  </a:ext>
                </a:extLst>
              </a:tr>
              <a:tr h="2651761">
                <a:tc>
                  <a:txBody>
                    <a:bodyPr/>
                    <a:lstStyle/>
                    <a:p>
                      <a:pPr>
                        <a:lnSpc>
                          <a:spcPct val="100000"/>
                        </a:lnSpc>
                      </a:pPr>
                      <a:endParaRPr sz="13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a:lnSpc>
                          <a:spcPct val="100000"/>
                        </a:lnSpc>
                      </a:pPr>
                      <a:endParaRPr sz="13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marL="344805" marR="193675" indent="-342900">
                        <a:lnSpc>
                          <a:spcPts val="1510"/>
                        </a:lnSpc>
                        <a:spcBef>
                          <a:spcPts val="5"/>
                        </a:spcBef>
                        <a:buAutoNum type="arabicPeriod" startAt="2"/>
                        <a:tabLst>
                          <a:tab pos="344805" algn="l"/>
                          <a:tab pos="345440" algn="l"/>
                        </a:tabLst>
                      </a:pPr>
                      <a:r>
                        <a:rPr sz="1300" spc="5" dirty="0">
                          <a:latin typeface="Verdana"/>
                          <a:cs typeface="Verdana"/>
                        </a:rPr>
                        <a:t>p</a:t>
                      </a:r>
                      <a:r>
                        <a:rPr sz="1300" dirty="0">
                          <a:latin typeface="Verdana"/>
                          <a:cs typeface="Verdana"/>
                        </a:rPr>
                        <a:t>e</a:t>
                      </a:r>
                      <a:r>
                        <a:rPr sz="1300" spc="-10" dirty="0">
                          <a:latin typeface="Verdana"/>
                          <a:cs typeface="Verdana"/>
                        </a:rPr>
                        <a:t>n</a:t>
                      </a:r>
                      <a:r>
                        <a:rPr sz="1300" spc="-5" dirty="0">
                          <a:latin typeface="Verdana"/>
                          <a:cs typeface="Verdana"/>
                        </a:rPr>
                        <a:t>ggu</a:t>
                      </a:r>
                      <a:r>
                        <a:rPr sz="1300" spc="-10" dirty="0">
                          <a:latin typeface="Verdana"/>
                          <a:cs typeface="Verdana"/>
                        </a:rPr>
                        <a:t>n</a:t>
                      </a:r>
                      <a:r>
                        <a:rPr sz="1300" spc="-5" dirty="0">
                          <a:latin typeface="Verdana"/>
                          <a:cs typeface="Verdana"/>
                        </a:rPr>
                        <a:t>aa</a:t>
                      </a:r>
                      <a:r>
                        <a:rPr sz="1300" dirty="0">
                          <a:latin typeface="Verdana"/>
                          <a:cs typeface="Verdana"/>
                        </a:rPr>
                        <a:t>n</a:t>
                      </a:r>
                      <a:r>
                        <a:rPr sz="1300" spc="-125" dirty="0">
                          <a:latin typeface="Verdana"/>
                          <a:cs typeface="Verdana"/>
                        </a:rPr>
                        <a:t> </a:t>
                      </a:r>
                      <a:r>
                        <a:rPr sz="1300" spc="-5" dirty="0">
                          <a:latin typeface="Verdana"/>
                          <a:cs typeface="Verdana"/>
                        </a:rPr>
                        <a:t>mat</a:t>
                      </a:r>
                      <a:r>
                        <a:rPr sz="1300" dirty="0">
                          <a:latin typeface="Verdana"/>
                          <a:cs typeface="Verdana"/>
                        </a:rPr>
                        <a:t>eri</a:t>
                      </a:r>
                      <a:r>
                        <a:rPr sz="1300" spc="-5" dirty="0">
                          <a:latin typeface="Verdana"/>
                          <a:cs typeface="Verdana"/>
                        </a:rPr>
                        <a:t>a</a:t>
                      </a:r>
                      <a:r>
                        <a:rPr sz="1300" dirty="0">
                          <a:latin typeface="Verdana"/>
                          <a:cs typeface="Verdana"/>
                        </a:rPr>
                        <a:t>l,</a:t>
                      </a:r>
                      <a:r>
                        <a:rPr sz="1300" spc="-125" dirty="0">
                          <a:latin typeface="Verdana"/>
                          <a:cs typeface="Verdana"/>
                        </a:rPr>
                        <a:t> </a:t>
                      </a:r>
                      <a:r>
                        <a:rPr sz="1300" spc="5" dirty="0">
                          <a:latin typeface="Verdana"/>
                          <a:cs typeface="Verdana"/>
                        </a:rPr>
                        <a:t>p</a:t>
                      </a:r>
                      <a:r>
                        <a:rPr sz="1300" dirty="0">
                          <a:latin typeface="Verdana"/>
                          <a:cs typeface="Verdana"/>
                        </a:rPr>
                        <a:t>er</a:t>
                      </a:r>
                      <a:r>
                        <a:rPr sz="1300" spc="-5" dirty="0">
                          <a:latin typeface="Verdana"/>
                          <a:cs typeface="Verdana"/>
                        </a:rPr>
                        <a:t>alatan</a:t>
                      </a:r>
                      <a:r>
                        <a:rPr sz="1300" dirty="0">
                          <a:latin typeface="Verdana"/>
                          <a:cs typeface="Verdana"/>
                        </a:rPr>
                        <a:t>,  </a:t>
                      </a:r>
                      <a:r>
                        <a:rPr sz="1300" spc="5" dirty="0">
                          <a:latin typeface="Verdana"/>
                          <a:cs typeface="Verdana"/>
                        </a:rPr>
                        <a:t>d</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t</a:t>
                      </a:r>
                      <a:r>
                        <a:rPr sz="1300" dirty="0">
                          <a:latin typeface="Verdana"/>
                          <a:cs typeface="Verdana"/>
                        </a:rPr>
                        <a:t>e</a:t>
                      </a:r>
                      <a:r>
                        <a:rPr sz="1300" spc="5" dirty="0">
                          <a:latin typeface="Verdana"/>
                          <a:cs typeface="Verdana"/>
                        </a:rPr>
                        <a:t>k</a:t>
                      </a:r>
                      <a:r>
                        <a:rPr sz="1300" spc="-10" dirty="0">
                          <a:latin typeface="Verdana"/>
                          <a:cs typeface="Verdana"/>
                        </a:rPr>
                        <a:t>n</a:t>
                      </a:r>
                      <a:r>
                        <a:rPr sz="1300" spc="-5" dirty="0">
                          <a:latin typeface="Verdana"/>
                          <a:cs typeface="Verdana"/>
                        </a:rPr>
                        <a:t>olog</a:t>
                      </a:r>
                      <a:r>
                        <a:rPr sz="1300" dirty="0">
                          <a:latin typeface="Verdana"/>
                          <a:cs typeface="Verdana"/>
                        </a:rPr>
                        <a:t>i</a:t>
                      </a:r>
                      <a:r>
                        <a:rPr sz="1300" spc="-120"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dirty="0">
                          <a:latin typeface="Verdana"/>
                          <a:cs typeface="Verdana"/>
                        </a:rPr>
                        <a:t>s</a:t>
                      </a:r>
                      <a:r>
                        <a:rPr sz="1300" spc="-5" dirty="0">
                          <a:latin typeface="Verdana"/>
                          <a:cs typeface="Verdana"/>
                        </a:rPr>
                        <a:t>t</a:t>
                      </a:r>
                      <a:r>
                        <a:rPr sz="1300" dirty="0">
                          <a:latin typeface="Verdana"/>
                          <a:cs typeface="Verdana"/>
                        </a:rPr>
                        <a:t>r</a:t>
                      </a:r>
                      <a:r>
                        <a:rPr sz="1300" spc="-5" dirty="0">
                          <a:latin typeface="Verdana"/>
                          <a:cs typeface="Verdana"/>
                        </a:rPr>
                        <a:t>u</a:t>
                      </a:r>
                      <a:r>
                        <a:rPr sz="1300" spc="5" dirty="0">
                          <a:latin typeface="Verdana"/>
                          <a:cs typeface="Verdana"/>
                        </a:rPr>
                        <a:t>k</a:t>
                      </a:r>
                      <a:r>
                        <a:rPr sz="1300" dirty="0">
                          <a:latin typeface="Verdana"/>
                          <a:cs typeface="Verdana"/>
                        </a:rPr>
                        <a:t>si</a:t>
                      </a:r>
                      <a:r>
                        <a:rPr sz="1300" spc="-120" dirty="0">
                          <a:latin typeface="Verdana"/>
                          <a:cs typeface="Verdana"/>
                        </a:rPr>
                        <a:t> </a:t>
                      </a:r>
                      <a:r>
                        <a:rPr sz="1300" dirty="0">
                          <a:latin typeface="Verdana"/>
                          <a:cs typeface="Verdana"/>
                        </a:rPr>
                        <a:t>sesu</a:t>
                      </a:r>
                      <a:r>
                        <a:rPr sz="1300" spc="-5" dirty="0">
                          <a:latin typeface="Verdana"/>
                          <a:cs typeface="Verdana"/>
                        </a:rPr>
                        <a:t>a</a:t>
                      </a:r>
                      <a:r>
                        <a:rPr sz="1300" dirty="0">
                          <a:latin typeface="Verdana"/>
                          <a:cs typeface="Verdana"/>
                        </a:rPr>
                        <a:t>i</a:t>
                      </a:r>
                    </a:p>
                    <a:p>
                      <a:pPr marL="344805" marR="4445">
                        <a:lnSpc>
                          <a:spcPts val="1510"/>
                        </a:lnSpc>
                        <a:spcBef>
                          <a:spcPts val="75"/>
                        </a:spcBef>
                      </a:pPr>
                      <a:r>
                        <a:rPr sz="1300" spc="5" dirty="0">
                          <a:latin typeface="Verdana"/>
                          <a:cs typeface="Verdana"/>
                        </a:rPr>
                        <a:t>d</a:t>
                      </a:r>
                      <a:r>
                        <a:rPr sz="1300" dirty="0">
                          <a:latin typeface="Verdana"/>
                          <a:cs typeface="Verdana"/>
                        </a:rPr>
                        <a:t>e</a:t>
                      </a:r>
                      <a:r>
                        <a:rPr sz="1300" spc="-10" dirty="0">
                          <a:latin typeface="Verdana"/>
                          <a:cs typeface="Verdana"/>
                        </a:rPr>
                        <a:t>n</a:t>
                      </a:r>
                      <a:r>
                        <a:rPr sz="1300" spc="-5" dirty="0">
                          <a:latin typeface="Verdana"/>
                          <a:cs typeface="Verdana"/>
                        </a:rPr>
                        <a:t>ga</a:t>
                      </a:r>
                      <a:r>
                        <a:rPr sz="1300" dirty="0">
                          <a:latin typeface="Verdana"/>
                          <a:cs typeface="Verdana"/>
                        </a:rPr>
                        <a:t>n</a:t>
                      </a:r>
                      <a:r>
                        <a:rPr sz="1300" spc="-125" dirty="0">
                          <a:latin typeface="Verdana"/>
                          <a:cs typeface="Verdana"/>
                        </a:rPr>
                        <a:t> </a:t>
                      </a:r>
                      <a:r>
                        <a:rPr sz="1300" dirty="0">
                          <a:latin typeface="Verdana"/>
                          <a:cs typeface="Verdana"/>
                        </a:rPr>
                        <a:t>s</a:t>
                      </a:r>
                      <a:r>
                        <a:rPr sz="1300" spc="-5" dirty="0">
                          <a:latin typeface="Verdana"/>
                          <a:cs typeface="Verdana"/>
                        </a:rPr>
                        <a:t>tan</a:t>
                      </a:r>
                      <a:r>
                        <a:rPr sz="1300" spc="5" dirty="0">
                          <a:latin typeface="Verdana"/>
                          <a:cs typeface="Verdana"/>
                        </a:rPr>
                        <a:t>d</a:t>
                      </a:r>
                      <a:r>
                        <a:rPr sz="1300" spc="-5" dirty="0">
                          <a:latin typeface="Verdana"/>
                          <a:cs typeface="Verdana"/>
                        </a:rPr>
                        <a:t>a</a:t>
                      </a:r>
                      <a:r>
                        <a:rPr sz="1300" dirty="0">
                          <a:latin typeface="Verdana"/>
                          <a:cs typeface="Verdana"/>
                        </a:rPr>
                        <a:t>r</a:t>
                      </a:r>
                      <a:r>
                        <a:rPr sz="1300" spc="-114" dirty="0">
                          <a:latin typeface="Verdana"/>
                          <a:cs typeface="Verdana"/>
                        </a:rPr>
                        <a:t> </a:t>
                      </a:r>
                      <a:r>
                        <a:rPr sz="1300" spc="-10" dirty="0">
                          <a:latin typeface="Verdana"/>
                          <a:cs typeface="Verdana"/>
                        </a:rPr>
                        <a:t>na</a:t>
                      </a:r>
                      <a:r>
                        <a:rPr sz="1300" dirty="0">
                          <a:latin typeface="Verdana"/>
                          <a:cs typeface="Verdana"/>
                        </a:rPr>
                        <a:t>si</a:t>
                      </a:r>
                      <a:r>
                        <a:rPr sz="1300" spc="-5" dirty="0">
                          <a:latin typeface="Verdana"/>
                          <a:cs typeface="Verdana"/>
                        </a:rPr>
                        <a:t>o</a:t>
                      </a:r>
                      <a:r>
                        <a:rPr sz="1300" spc="-10" dirty="0">
                          <a:latin typeface="Verdana"/>
                          <a:cs typeface="Verdana"/>
                        </a:rPr>
                        <a:t>na</a:t>
                      </a:r>
                      <a:r>
                        <a:rPr sz="1300" dirty="0">
                          <a:latin typeface="Verdana"/>
                          <a:cs typeface="Verdana"/>
                        </a:rPr>
                        <a:t>l</a:t>
                      </a:r>
                      <a:r>
                        <a:rPr sz="1300" spc="-120" dirty="0">
                          <a:latin typeface="Verdana"/>
                          <a:cs typeface="Verdana"/>
                        </a:rPr>
                        <a:t> </a:t>
                      </a:r>
                      <a:r>
                        <a:rPr sz="1300" spc="-10" dirty="0">
                          <a:latin typeface="Verdana"/>
                          <a:cs typeface="Verdana"/>
                        </a:rPr>
                        <a:t>In</a:t>
                      </a:r>
                      <a:r>
                        <a:rPr sz="1300" spc="5" dirty="0">
                          <a:latin typeface="Verdana"/>
                          <a:cs typeface="Verdana"/>
                        </a:rPr>
                        <a:t>d</a:t>
                      </a:r>
                      <a:r>
                        <a:rPr sz="1300" spc="-5" dirty="0">
                          <a:latin typeface="Verdana"/>
                          <a:cs typeface="Verdana"/>
                        </a:rPr>
                        <a:t>o</a:t>
                      </a:r>
                      <a:r>
                        <a:rPr sz="1300" spc="-10" dirty="0">
                          <a:latin typeface="Verdana"/>
                          <a:cs typeface="Verdana"/>
                        </a:rPr>
                        <a:t>n</a:t>
                      </a:r>
                      <a:r>
                        <a:rPr sz="1300" dirty="0">
                          <a:latin typeface="Verdana"/>
                          <a:cs typeface="Verdana"/>
                        </a:rPr>
                        <a:t>esia  </a:t>
                      </a:r>
                      <a:r>
                        <a:rPr sz="1300" spc="-5" dirty="0">
                          <a:latin typeface="Verdana"/>
                          <a:cs typeface="Verdana"/>
                        </a:rPr>
                        <a:t>ata</a:t>
                      </a:r>
                      <a:r>
                        <a:rPr sz="1300" dirty="0">
                          <a:latin typeface="Verdana"/>
                          <a:cs typeface="Verdana"/>
                        </a:rPr>
                        <a:t>u</a:t>
                      </a:r>
                      <a:r>
                        <a:rPr sz="1300" spc="-120" dirty="0">
                          <a:latin typeface="Verdana"/>
                          <a:cs typeface="Verdana"/>
                        </a:rPr>
                        <a:t> </a:t>
                      </a:r>
                      <a:r>
                        <a:rPr sz="1300" dirty="0">
                          <a:latin typeface="Verdana"/>
                          <a:cs typeface="Verdana"/>
                        </a:rPr>
                        <a:t>sur</a:t>
                      </a:r>
                      <a:r>
                        <a:rPr sz="1300" spc="-5" dirty="0">
                          <a:latin typeface="Verdana"/>
                          <a:cs typeface="Verdana"/>
                        </a:rPr>
                        <a:t>a</a:t>
                      </a:r>
                      <a:r>
                        <a:rPr sz="1300" dirty="0">
                          <a:latin typeface="Verdana"/>
                          <a:cs typeface="Verdana"/>
                        </a:rPr>
                        <a:t>t</a:t>
                      </a:r>
                      <a:r>
                        <a:rPr sz="1300" spc="-125" dirty="0">
                          <a:latin typeface="Verdana"/>
                          <a:cs typeface="Verdana"/>
                        </a:rPr>
                        <a:t> </a:t>
                      </a:r>
                      <a:r>
                        <a:rPr sz="1300" spc="5" dirty="0">
                          <a:latin typeface="Verdana"/>
                          <a:cs typeface="Verdana"/>
                        </a:rPr>
                        <a:t>p</a:t>
                      </a:r>
                      <a:r>
                        <a:rPr sz="1300" dirty="0">
                          <a:latin typeface="Verdana"/>
                          <a:cs typeface="Verdana"/>
                        </a:rPr>
                        <a:t>erse</a:t>
                      </a:r>
                      <a:r>
                        <a:rPr sz="1300" spc="-5" dirty="0">
                          <a:latin typeface="Verdana"/>
                          <a:cs typeface="Verdana"/>
                        </a:rPr>
                        <a:t>tu</a:t>
                      </a:r>
                      <a:r>
                        <a:rPr sz="1300" spc="-10" dirty="0">
                          <a:latin typeface="Verdana"/>
                          <a:cs typeface="Verdana"/>
                        </a:rPr>
                        <a:t>j</a:t>
                      </a:r>
                      <a:r>
                        <a:rPr sz="1300" spc="-5" dirty="0">
                          <a:latin typeface="Verdana"/>
                          <a:cs typeface="Verdana"/>
                        </a:rPr>
                        <a:t>ua</a:t>
                      </a:r>
                      <a:r>
                        <a:rPr sz="1300" dirty="0">
                          <a:latin typeface="Verdana"/>
                          <a:cs typeface="Verdana"/>
                        </a:rPr>
                        <a:t>n</a:t>
                      </a:r>
                    </a:p>
                    <a:p>
                      <a:pPr marL="344805">
                        <a:lnSpc>
                          <a:spcPts val="1545"/>
                        </a:lnSpc>
                      </a:pPr>
                      <a:r>
                        <a:rPr sz="1300" spc="5" dirty="0">
                          <a:latin typeface="Verdana"/>
                          <a:cs typeface="Verdana"/>
                        </a:rPr>
                        <a:t>p</a:t>
                      </a:r>
                      <a:r>
                        <a:rPr sz="1300" dirty="0">
                          <a:latin typeface="Verdana"/>
                          <a:cs typeface="Verdana"/>
                        </a:rPr>
                        <a:t>e</a:t>
                      </a:r>
                      <a:r>
                        <a:rPr sz="1300" spc="-10" dirty="0">
                          <a:latin typeface="Verdana"/>
                          <a:cs typeface="Verdana"/>
                        </a:rPr>
                        <a:t>n</a:t>
                      </a:r>
                      <a:r>
                        <a:rPr sz="1300" spc="-5" dirty="0">
                          <a:latin typeface="Verdana"/>
                          <a:cs typeface="Verdana"/>
                        </a:rPr>
                        <a:t>ggu</a:t>
                      </a:r>
                      <a:r>
                        <a:rPr sz="1300" spc="-10" dirty="0">
                          <a:latin typeface="Verdana"/>
                          <a:cs typeface="Verdana"/>
                        </a:rPr>
                        <a:t>n</a:t>
                      </a:r>
                      <a:r>
                        <a:rPr sz="1300" spc="-5" dirty="0">
                          <a:latin typeface="Verdana"/>
                          <a:cs typeface="Verdana"/>
                        </a:rPr>
                        <a:t>aa</a:t>
                      </a:r>
                      <a:r>
                        <a:rPr sz="1300" dirty="0">
                          <a:latin typeface="Verdana"/>
                          <a:cs typeface="Verdana"/>
                        </a:rPr>
                        <a:t>n</a:t>
                      </a:r>
                      <a:r>
                        <a:rPr sz="1300" spc="-125" dirty="0">
                          <a:latin typeface="Verdana"/>
                          <a:cs typeface="Verdana"/>
                        </a:rPr>
                        <a:t> </a:t>
                      </a:r>
                      <a:r>
                        <a:rPr sz="1300" spc="-5" dirty="0">
                          <a:latin typeface="Verdana"/>
                          <a:cs typeface="Verdana"/>
                        </a:rPr>
                        <a:t>ta</a:t>
                      </a:r>
                      <a:r>
                        <a:rPr sz="1300" spc="-10" dirty="0">
                          <a:latin typeface="Verdana"/>
                          <a:cs typeface="Verdana"/>
                        </a:rPr>
                        <a:t>n</a:t>
                      </a:r>
                      <a:r>
                        <a:rPr sz="1300" spc="5" dirty="0">
                          <a:latin typeface="Verdana"/>
                          <a:cs typeface="Verdana"/>
                        </a:rPr>
                        <a:t>d</a:t>
                      </a:r>
                      <a:r>
                        <a:rPr sz="1300" dirty="0">
                          <a:latin typeface="Verdana"/>
                          <a:cs typeface="Verdana"/>
                        </a:rPr>
                        <a:t>a</a:t>
                      </a:r>
                      <a:r>
                        <a:rPr sz="1300" spc="-125" dirty="0">
                          <a:latin typeface="Verdana"/>
                          <a:cs typeface="Verdana"/>
                        </a:rPr>
                        <a:t> </a:t>
                      </a:r>
                      <a:r>
                        <a:rPr sz="1300" dirty="0">
                          <a:latin typeface="Verdana"/>
                          <a:cs typeface="Verdana"/>
                        </a:rPr>
                        <a:t>s</a:t>
                      </a:r>
                      <a:r>
                        <a:rPr sz="1300" spc="-5" dirty="0">
                          <a:latin typeface="Verdana"/>
                          <a:cs typeface="Verdana"/>
                        </a:rPr>
                        <a:t>tan</a:t>
                      </a:r>
                      <a:r>
                        <a:rPr sz="1300" spc="5" dirty="0">
                          <a:latin typeface="Verdana"/>
                          <a:cs typeface="Verdana"/>
                        </a:rPr>
                        <a:t>d</a:t>
                      </a:r>
                      <a:r>
                        <a:rPr sz="1300" spc="-5" dirty="0">
                          <a:latin typeface="Verdana"/>
                          <a:cs typeface="Verdana"/>
                        </a:rPr>
                        <a:t>a</a:t>
                      </a:r>
                      <a:r>
                        <a:rPr sz="1300" dirty="0">
                          <a:latin typeface="Verdana"/>
                          <a:cs typeface="Verdana"/>
                        </a:rPr>
                        <a:t>r</a:t>
                      </a:r>
                    </a:p>
                    <a:p>
                      <a:pPr marL="344805">
                        <a:lnSpc>
                          <a:spcPct val="100000"/>
                        </a:lnSpc>
                        <a:spcBef>
                          <a:spcPts val="50"/>
                        </a:spcBef>
                      </a:pPr>
                      <a:r>
                        <a:rPr sz="1300" spc="-10" dirty="0">
                          <a:latin typeface="Verdana"/>
                          <a:cs typeface="Verdana"/>
                        </a:rPr>
                        <a:t>na</a:t>
                      </a:r>
                      <a:r>
                        <a:rPr sz="1300" dirty="0">
                          <a:latin typeface="Verdana"/>
                          <a:cs typeface="Verdana"/>
                        </a:rPr>
                        <a:t>si</a:t>
                      </a:r>
                      <a:r>
                        <a:rPr sz="1300" spc="-5" dirty="0">
                          <a:latin typeface="Verdana"/>
                          <a:cs typeface="Verdana"/>
                        </a:rPr>
                        <a:t>o</a:t>
                      </a:r>
                      <a:r>
                        <a:rPr sz="1300" spc="-10" dirty="0">
                          <a:latin typeface="Verdana"/>
                          <a:cs typeface="Verdana"/>
                        </a:rPr>
                        <a:t>na</a:t>
                      </a:r>
                      <a:r>
                        <a:rPr sz="1300" dirty="0">
                          <a:latin typeface="Verdana"/>
                          <a:cs typeface="Verdana"/>
                        </a:rPr>
                        <a:t>l</a:t>
                      </a:r>
                      <a:r>
                        <a:rPr sz="1300" spc="-120" dirty="0">
                          <a:latin typeface="Verdana"/>
                          <a:cs typeface="Verdana"/>
                        </a:rPr>
                        <a:t> </a:t>
                      </a:r>
                      <a:r>
                        <a:rPr sz="1300" spc="-10" dirty="0">
                          <a:latin typeface="Verdana"/>
                          <a:cs typeface="Verdana"/>
                        </a:rPr>
                        <a:t>In</a:t>
                      </a:r>
                      <a:r>
                        <a:rPr sz="1300" spc="5" dirty="0">
                          <a:latin typeface="Verdana"/>
                          <a:cs typeface="Verdana"/>
                        </a:rPr>
                        <a:t>d</a:t>
                      </a:r>
                      <a:r>
                        <a:rPr sz="1300" spc="-5" dirty="0">
                          <a:latin typeface="Verdana"/>
                          <a:cs typeface="Verdana"/>
                        </a:rPr>
                        <a:t>o</a:t>
                      </a:r>
                      <a:r>
                        <a:rPr sz="1300" spc="-10" dirty="0">
                          <a:latin typeface="Verdana"/>
                          <a:cs typeface="Verdana"/>
                        </a:rPr>
                        <a:t>n</a:t>
                      </a:r>
                      <a:r>
                        <a:rPr sz="1300" dirty="0">
                          <a:latin typeface="Verdana"/>
                          <a:cs typeface="Verdana"/>
                        </a:rPr>
                        <a:t>esi</a:t>
                      </a:r>
                      <a:r>
                        <a:rPr sz="1300" spc="-10" dirty="0">
                          <a:latin typeface="Verdana"/>
                          <a:cs typeface="Verdana"/>
                        </a:rPr>
                        <a:t>a;</a:t>
                      </a:r>
                      <a:endParaRPr sz="1300" dirty="0">
                        <a:latin typeface="Verdana"/>
                        <a:cs typeface="Verdana"/>
                      </a:endParaRPr>
                    </a:p>
                    <a:p>
                      <a:pPr marL="344805" marR="23495" indent="-342900">
                        <a:lnSpc>
                          <a:spcPct val="100000"/>
                        </a:lnSpc>
                        <a:spcBef>
                          <a:spcPts val="550"/>
                        </a:spcBef>
                        <a:buAutoNum type="arabicPeriod" startAt="3"/>
                        <a:tabLst>
                          <a:tab pos="344805" algn="l"/>
                          <a:tab pos="345440" algn="l"/>
                        </a:tabLst>
                      </a:pPr>
                      <a:r>
                        <a:rPr sz="1300" spc="5" dirty="0">
                          <a:latin typeface="Verdana"/>
                          <a:cs typeface="Verdana"/>
                        </a:rPr>
                        <a:t>p</a:t>
                      </a:r>
                      <a:r>
                        <a:rPr sz="1300" dirty="0">
                          <a:latin typeface="Verdana"/>
                          <a:cs typeface="Verdana"/>
                        </a:rPr>
                        <a:t>e</a:t>
                      </a:r>
                      <a:r>
                        <a:rPr sz="1300" spc="-10" dirty="0">
                          <a:latin typeface="Verdana"/>
                          <a:cs typeface="Verdana"/>
                        </a:rPr>
                        <a:t>n</a:t>
                      </a:r>
                      <a:r>
                        <a:rPr sz="1300" spc="-5" dirty="0">
                          <a:latin typeface="Verdana"/>
                          <a:cs typeface="Verdana"/>
                        </a:rPr>
                        <a:t>ggu</a:t>
                      </a:r>
                      <a:r>
                        <a:rPr sz="1300" spc="-10" dirty="0">
                          <a:latin typeface="Verdana"/>
                          <a:cs typeface="Verdana"/>
                        </a:rPr>
                        <a:t>n</a:t>
                      </a:r>
                      <a:r>
                        <a:rPr sz="1300" spc="-5" dirty="0">
                          <a:latin typeface="Verdana"/>
                          <a:cs typeface="Verdana"/>
                        </a:rPr>
                        <a:t>aa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r</a:t>
                      </a:r>
                      <a:r>
                        <a:rPr sz="1300" spc="-5" dirty="0">
                          <a:latin typeface="Verdana"/>
                          <a:cs typeface="Verdana"/>
                        </a:rPr>
                        <a:t>o</a:t>
                      </a:r>
                      <a:r>
                        <a:rPr sz="1300" spc="5" dirty="0">
                          <a:latin typeface="Verdana"/>
                          <a:cs typeface="Verdana"/>
                        </a:rPr>
                        <a:t>d</a:t>
                      </a:r>
                      <a:r>
                        <a:rPr sz="1300" spc="-5" dirty="0">
                          <a:latin typeface="Verdana"/>
                          <a:cs typeface="Verdana"/>
                        </a:rPr>
                        <a:t>u</a:t>
                      </a:r>
                      <a:r>
                        <a:rPr sz="1300" dirty="0">
                          <a:latin typeface="Verdana"/>
                          <a:cs typeface="Verdana"/>
                        </a:rPr>
                        <a:t>k</a:t>
                      </a:r>
                      <a:r>
                        <a:rPr sz="1300" spc="-114" dirty="0">
                          <a:latin typeface="Verdana"/>
                          <a:cs typeface="Verdana"/>
                        </a:rPr>
                        <a:t> </a:t>
                      </a:r>
                      <a:r>
                        <a:rPr sz="1300" spc="5" dirty="0">
                          <a:latin typeface="Verdana"/>
                          <a:cs typeface="Verdana"/>
                        </a:rPr>
                        <a:t>d</a:t>
                      </a:r>
                      <a:r>
                        <a:rPr sz="1300" spc="-5" dirty="0">
                          <a:latin typeface="Verdana"/>
                          <a:cs typeface="Verdana"/>
                        </a:rPr>
                        <a:t>ala</a:t>
                      </a:r>
                      <a:r>
                        <a:rPr sz="1300" dirty="0">
                          <a:latin typeface="Verdana"/>
                          <a:cs typeface="Verdana"/>
                        </a:rPr>
                        <a:t>m</a:t>
                      </a:r>
                      <a:r>
                        <a:rPr sz="1300" spc="-125" dirty="0">
                          <a:latin typeface="Verdana"/>
                          <a:cs typeface="Verdana"/>
                        </a:rPr>
                        <a:t> </a:t>
                      </a:r>
                      <a:r>
                        <a:rPr sz="1300" spc="-10" dirty="0">
                          <a:latin typeface="Verdana"/>
                          <a:cs typeface="Verdana"/>
                        </a:rPr>
                        <a:t>n</a:t>
                      </a:r>
                      <a:r>
                        <a:rPr sz="1300" dirty="0">
                          <a:latin typeface="Verdana"/>
                          <a:cs typeface="Verdana"/>
                        </a:rPr>
                        <a:t>e</a:t>
                      </a:r>
                      <a:r>
                        <a:rPr sz="1300" spc="-5" dirty="0">
                          <a:latin typeface="Verdana"/>
                          <a:cs typeface="Verdana"/>
                        </a:rPr>
                        <a:t>g</a:t>
                      </a:r>
                      <a:r>
                        <a:rPr sz="1300" dirty="0">
                          <a:latin typeface="Verdana"/>
                          <a:cs typeface="Verdana"/>
                        </a:rPr>
                        <a:t>eri  u</a:t>
                      </a:r>
                      <a:r>
                        <a:rPr sz="1300" spc="-10" dirty="0">
                          <a:latin typeface="Verdana"/>
                          <a:cs typeface="Verdana"/>
                        </a:rPr>
                        <a:t>n</a:t>
                      </a:r>
                      <a:r>
                        <a:rPr sz="1300" spc="-5" dirty="0">
                          <a:latin typeface="Verdana"/>
                          <a:cs typeface="Verdana"/>
                        </a:rPr>
                        <a:t>t</a:t>
                      </a:r>
                      <a:r>
                        <a:rPr sz="1300" dirty="0">
                          <a:latin typeface="Verdana"/>
                          <a:cs typeface="Verdana"/>
                        </a:rPr>
                        <a:t>uk</a:t>
                      </a:r>
                      <a:r>
                        <a:rPr sz="1300" spc="-114" dirty="0">
                          <a:latin typeface="Verdana"/>
                          <a:cs typeface="Verdana"/>
                        </a:rPr>
                        <a:t> </a:t>
                      </a:r>
                      <a:r>
                        <a:rPr sz="1300" spc="-5" dirty="0">
                          <a:latin typeface="Verdana"/>
                          <a:cs typeface="Verdana"/>
                        </a:rPr>
                        <a:t>mat</a:t>
                      </a:r>
                      <a:r>
                        <a:rPr sz="1300" dirty="0">
                          <a:latin typeface="Verdana"/>
                          <a:cs typeface="Verdana"/>
                        </a:rPr>
                        <a:t>eri</a:t>
                      </a:r>
                      <a:r>
                        <a:rPr sz="1300" spc="-5" dirty="0">
                          <a:latin typeface="Verdana"/>
                          <a:cs typeface="Verdana"/>
                        </a:rPr>
                        <a:t>a</a:t>
                      </a:r>
                      <a:r>
                        <a:rPr sz="1300" dirty="0">
                          <a:latin typeface="Verdana"/>
                          <a:cs typeface="Verdana"/>
                        </a:rPr>
                        <a:t>l,</a:t>
                      </a:r>
                      <a:r>
                        <a:rPr sz="1300" spc="-125" dirty="0">
                          <a:latin typeface="Verdana"/>
                          <a:cs typeface="Verdana"/>
                        </a:rPr>
                        <a:t> </a:t>
                      </a:r>
                      <a:r>
                        <a:rPr sz="1300" spc="5" dirty="0">
                          <a:latin typeface="Verdana"/>
                          <a:cs typeface="Verdana"/>
                        </a:rPr>
                        <a:t>p</a:t>
                      </a:r>
                      <a:r>
                        <a:rPr sz="1300" dirty="0">
                          <a:latin typeface="Verdana"/>
                          <a:cs typeface="Verdana"/>
                        </a:rPr>
                        <a:t>er</a:t>
                      </a:r>
                      <a:r>
                        <a:rPr sz="1300" spc="-5" dirty="0">
                          <a:latin typeface="Verdana"/>
                          <a:cs typeface="Verdana"/>
                        </a:rPr>
                        <a:t>alatan</a:t>
                      </a:r>
                      <a:r>
                        <a:rPr sz="1300" dirty="0">
                          <a:latin typeface="Verdana"/>
                          <a:cs typeface="Verdana"/>
                        </a:rPr>
                        <a:t>,</a:t>
                      </a:r>
                      <a:r>
                        <a:rPr sz="1300" spc="-125" dirty="0">
                          <a:latin typeface="Verdana"/>
                          <a:cs typeface="Verdana"/>
                        </a:rPr>
                        <a:t> </a:t>
                      </a:r>
                      <a:r>
                        <a:rPr sz="1300" spc="5" dirty="0">
                          <a:latin typeface="Verdana"/>
                          <a:cs typeface="Verdana"/>
                        </a:rPr>
                        <a:t>d</a:t>
                      </a:r>
                      <a:r>
                        <a:rPr sz="1300" spc="-5" dirty="0">
                          <a:latin typeface="Verdana"/>
                          <a:cs typeface="Verdana"/>
                        </a:rPr>
                        <a:t>a</a:t>
                      </a:r>
                      <a:r>
                        <a:rPr sz="1300" dirty="0">
                          <a:latin typeface="Verdana"/>
                          <a:cs typeface="Verdana"/>
                        </a:rPr>
                        <a:t>n  </a:t>
                      </a:r>
                      <a:r>
                        <a:rPr sz="1300" spc="-5" dirty="0">
                          <a:latin typeface="Verdana"/>
                          <a:cs typeface="Verdana"/>
                        </a:rPr>
                        <a:t>t</a:t>
                      </a:r>
                      <a:r>
                        <a:rPr sz="1300" dirty="0">
                          <a:latin typeface="Verdana"/>
                          <a:cs typeface="Verdana"/>
                        </a:rPr>
                        <a:t>e</a:t>
                      </a:r>
                      <a:r>
                        <a:rPr sz="1300" spc="5" dirty="0">
                          <a:latin typeface="Verdana"/>
                          <a:cs typeface="Verdana"/>
                        </a:rPr>
                        <a:t>k</a:t>
                      </a:r>
                      <a:r>
                        <a:rPr sz="1300" spc="-10" dirty="0">
                          <a:latin typeface="Verdana"/>
                          <a:cs typeface="Verdana"/>
                        </a:rPr>
                        <a:t>n</a:t>
                      </a:r>
                      <a:r>
                        <a:rPr sz="1300" spc="-5" dirty="0">
                          <a:latin typeface="Verdana"/>
                          <a:cs typeface="Verdana"/>
                        </a:rPr>
                        <a:t>olog</a:t>
                      </a:r>
                      <a:r>
                        <a:rPr sz="1300" dirty="0">
                          <a:latin typeface="Verdana"/>
                          <a:cs typeface="Verdana"/>
                        </a:rPr>
                        <a:t>i</a:t>
                      </a:r>
                      <a:r>
                        <a:rPr sz="1300" spc="-120"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dirty="0">
                          <a:latin typeface="Verdana"/>
                          <a:cs typeface="Verdana"/>
                        </a:rPr>
                        <a:t>s</a:t>
                      </a:r>
                      <a:r>
                        <a:rPr sz="1300" spc="-5" dirty="0">
                          <a:latin typeface="Verdana"/>
                          <a:cs typeface="Verdana"/>
                        </a:rPr>
                        <a:t>t</a:t>
                      </a:r>
                      <a:r>
                        <a:rPr sz="1300" dirty="0">
                          <a:latin typeface="Verdana"/>
                          <a:cs typeface="Verdana"/>
                        </a:rPr>
                        <a:t>r</a:t>
                      </a:r>
                      <a:r>
                        <a:rPr sz="1300" spc="-5" dirty="0">
                          <a:latin typeface="Verdana"/>
                          <a:cs typeface="Verdana"/>
                        </a:rPr>
                        <a:t>u</a:t>
                      </a:r>
                      <a:r>
                        <a:rPr sz="1300" spc="5" dirty="0">
                          <a:latin typeface="Verdana"/>
                          <a:cs typeface="Verdana"/>
                        </a:rPr>
                        <a:t>k</a:t>
                      </a:r>
                      <a:r>
                        <a:rPr sz="1300" dirty="0">
                          <a:latin typeface="Verdana"/>
                          <a:cs typeface="Verdana"/>
                        </a:rPr>
                        <a:t>si</a:t>
                      </a:r>
                      <a:r>
                        <a:rPr sz="1300" spc="-120" dirty="0">
                          <a:latin typeface="Verdana"/>
                          <a:cs typeface="Verdana"/>
                        </a:rPr>
                        <a:t> </a:t>
                      </a:r>
                      <a:r>
                        <a:rPr sz="1300" dirty="0">
                          <a:latin typeface="Verdana"/>
                          <a:cs typeface="Verdana"/>
                        </a:rPr>
                        <a:t>sesu</a:t>
                      </a:r>
                      <a:r>
                        <a:rPr sz="1300" spc="-5" dirty="0">
                          <a:latin typeface="Verdana"/>
                          <a:cs typeface="Verdana"/>
                        </a:rPr>
                        <a:t>a</a:t>
                      </a:r>
                      <a:r>
                        <a:rPr sz="1300" dirty="0">
                          <a:latin typeface="Verdana"/>
                          <a:cs typeface="Verdana"/>
                        </a:rPr>
                        <a:t>i  </a:t>
                      </a:r>
                      <a:r>
                        <a:rPr sz="1300" spc="5" dirty="0">
                          <a:latin typeface="Verdana"/>
                          <a:cs typeface="Verdana"/>
                        </a:rPr>
                        <a:t>d</a:t>
                      </a:r>
                      <a:r>
                        <a:rPr sz="1300" dirty="0">
                          <a:latin typeface="Verdana"/>
                          <a:cs typeface="Verdana"/>
                        </a:rPr>
                        <a:t>e</a:t>
                      </a:r>
                      <a:r>
                        <a:rPr sz="1300" spc="-10" dirty="0">
                          <a:latin typeface="Verdana"/>
                          <a:cs typeface="Verdana"/>
                        </a:rPr>
                        <a:t>n</a:t>
                      </a:r>
                      <a:r>
                        <a:rPr sz="1300" spc="-5" dirty="0">
                          <a:latin typeface="Verdana"/>
                          <a:cs typeface="Verdana"/>
                        </a:rPr>
                        <a:t>ga</a:t>
                      </a:r>
                      <a:r>
                        <a:rPr sz="1300" dirty="0">
                          <a:latin typeface="Verdana"/>
                          <a:cs typeface="Verdana"/>
                        </a:rPr>
                        <a:t>n</a:t>
                      </a:r>
                      <a:r>
                        <a:rPr sz="1300" spc="-125" dirty="0">
                          <a:latin typeface="Verdana"/>
                          <a:cs typeface="Verdana"/>
                        </a:rPr>
                        <a:t> </a:t>
                      </a:r>
                      <a:r>
                        <a:rPr sz="1300" spc="5" dirty="0">
                          <a:latin typeface="Verdana"/>
                          <a:cs typeface="Verdana"/>
                        </a:rPr>
                        <a:t>k</a:t>
                      </a:r>
                      <a:r>
                        <a:rPr sz="1300" dirty="0">
                          <a:latin typeface="Verdana"/>
                          <a:cs typeface="Verdana"/>
                        </a:rPr>
                        <a:t>e</a:t>
                      </a:r>
                      <a:r>
                        <a:rPr sz="1300" spc="-5" dirty="0">
                          <a:latin typeface="Verdana"/>
                          <a:cs typeface="Verdana"/>
                        </a:rPr>
                        <a:t>t</a:t>
                      </a:r>
                      <a:r>
                        <a:rPr sz="1300" dirty="0">
                          <a:latin typeface="Verdana"/>
                          <a:cs typeface="Verdana"/>
                        </a:rPr>
                        <a:t>e</a:t>
                      </a:r>
                      <a:r>
                        <a:rPr sz="1300" spc="-10" dirty="0">
                          <a:latin typeface="Verdana"/>
                          <a:cs typeface="Verdana"/>
                        </a:rPr>
                        <a:t>n</a:t>
                      </a:r>
                      <a:r>
                        <a:rPr sz="1300" spc="-5" dirty="0">
                          <a:latin typeface="Verdana"/>
                          <a:cs typeface="Verdana"/>
                        </a:rPr>
                        <a:t>tua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er</a:t>
                      </a:r>
                      <a:r>
                        <a:rPr sz="1300" spc="-5" dirty="0">
                          <a:latin typeface="Verdana"/>
                          <a:cs typeface="Verdana"/>
                        </a:rPr>
                        <a:t>u</a:t>
                      </a:r>
                      <a:r>
                        <a:rPr sz="1300" spc="-10" dirty="0">
                          <a:latin typeface="Verdana"/>
                          <a:cs typeface="Verdana"/>
                        </a:rPr>
                        <a:t>n</a:t>
                      </a:r>
                      <a:r>
                        <a:rPr sz="1300" spc="5" dirty="0">
                          <a:latin typeface="Verdana"/>
                          <a:cs typeface="Verdana"/>
                        </a:rPr>
                        <a:t>d</a:t>
                      </a:r>
                      <a:r>
                        <a:rPr sz="1300" spc="-5" dirty="0">
                          <a:latin typeface="Verdana"/>
                          <a:cs typeface="Verdana"/>
                        </a:rPr>
                        <a:t>a</a:t>
                      </a:r>
                      <a:r>
                        <a:rPr sz="1300" spc="-10" dirty="0">
                          <a:latin typeface="Verdana"/>
                          <a:cs typeface="Verdana"/>
                        </a:rPr>
                        <a:t>n</a:t>
                      </a:r>
                      <a:r>
                        <a:rPr sz="1300" spc="-5" dirty="0">
                          <a:latin typeface="Verdana"/>
                          <a:cs typeface="Verdana"/>
                        </a:rPr>
                        <a:t>g</a:t>
                      </a:r>
                      <a:r>
                        <a:rPr sz="1300" dirty="0">
                          <a:latin typeface="Verdana"/>
                          <a:cs typeface="Verdana"/>
                        </a:rPr>
                        <a:t>-  u</a:t>
                      </a:r>
                      <a:r>
                        <a:rPr sz="1300" spc="-10" dirty="0">
                          <a:latin typeface="Verdana"/>
                          <a:cs typeface="Verdana"/>
                        </a:rPr>
                        <a:t>n</a:t>
                      </a:r>
                      <a:r>
                        <a:rPr sz="1300" spc="5" dirty="0">
                          <a:latin typeface="Verdana"/>
                          <a:cs typeface="Verdana"/>
                        </a:rPr>
                        <a:t>d</a:t>
                      </a:r>
                      <a:r>
                        <a:rPr sz="1300" spc="-10" dirty="0">
                          <a:latin typeface="Verdana"/>
                          <a:cs typeface="Verdana"/>
                        </a:rPr>
                        <a:t>an</a:t>
                      </a:r>
                      <a:r>
                        <a:rPr sz="1300" spc="-5" dirty="0">
                          <a:latin typeface="Verdana"/>
                          <a:cs typeface="Verdana"/>
                        </a:rPr>
                        <a:t>g</a:t>
                      </a:r>
                      <a:r>
                        <a:rPr sz="1300" spc="-10"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t</a:t>
                      </a:r>
                      <a:r>
                        <a:rPr sz="1300" dirty="0">
                          <a:latin typeface="Verdana"/>
                          <a:cs typeface="Verdana"/>
                        </a:rPr>
                        <a:t>e</a:t>
                      </a:r>
                      <a:r>
                        <a:rPr sz="1300" spc="-10" dirty="0">
                          <a:latin typeface="Verdana"/>
                          <a:cs typeface="Verdana"/>
                        </a:rPr>
                        <a:t>n</a:t>
                      </a:r>
                      <a:r>
                        <a:rPr sz="1300" spc="-5" dirty="0">
                          <a:latin typeface="Verdana"/>
                          <a:cs typeface="Verdana"/>
                        </a:rPr>
                        <a:t>ta</a:t>
                      </a:r>
                      <a:r>
                        <a:rPr sz="1300" spc="-10" dirty="0">
                          <a:latin typeface="Verdana"/>
                          <a:cs typeface="Verdana"/>
                        </a:rPr>
                        <a:t>n</a:t>
                      </a:r>
                      <a:r>
                        <a:rPr sz="1300" dirty="0">
                          <a:latin typeface="Verdana"/>
                          <a:cs typeface="Verdana"/>
                        </a:rPr>
                        <a:t>g</a:t>
                      </a:r>
                      <a:r>
                        <a:rPr sz="1300" spc="-125" dirty="0">
                          <a:latin typeface="Verdana"/>
                          <a:cs typeface="Verdana"/>
                        </a:rPr>
                        <a:t> </a:t>
                      </a:r>
                      <a:r>
                        <a:rPr sz="1300" spc="5" dirty="0">
                          <a:latin typeface="Verdana"/>
                          <a:cs typeface="Verdana"/>
                        </a:rPr>
                        <a:t>p</a:t>
                      </a:r>
                      <a:r>
                        <a:rPr sz="1300" dirty="0">
                          <a:latin typeface="Verdana"/>
                          <a:cs typeface="Verdana"/>
                        </a:rPr>
                        <a:t>e</a:t>
                      </a:r>
                      <a:r>
                        <a:rPr sz="1300" spc="-5" dirty="0">
                          <a:latin typeface="Verdana"/>
                          <a:cs typeface="Verdana"/>
                        </a:rPr>
                        <a:t>m</a:t>
                      </a:r>
                      <a:r>
                        <a:rPr sz="1300" spc="5" dirty="0">
                          <a:latin typeface="Verdana"/>
                          <a:cs typeface="Verdana"/>
                        </a:rPr>
                        <a:t>b</a:t>
                      </a:r>
                      <a:r>
                        <a:rPr sz="1300" dirty="0">
                          <a:latin typeface="Verdana"/>
                          <a:cs typeface="Verdana"/>
                        </a:rPr>
                        <a:t>er</a:t>
                      </a:r>
                      <a:r>
                        <a:rPr sz="1300" spc="5" dirty="0">
                          <a:latin typeface="Verdana"/>
                          <a:cs typeface="Verdana"/>
                        </a:rPr>
                        <a:t>d</a:t>
                      </a:r>
                      <a:r>
                        <a:rPr sz="1300" spc="-5" dirty="0">
                          <a:latin typeface="Verdana"/>
                          <a:cs typeface="Verdana"/>
                        </a:rPr>
                        <a:t>ayaa</a:t>
                      </a:r>
                      <a:r>
                        <a:rPr sz="1300" dirty="0">
                          <a:latin typeface="Verdana"/>
                          <a:cs typeface="Verdana"/>
                        </a:rPr>
                        <a:t>n  i</a:t>
                      </a:r>
                      <a:r>
                        <a:rPr sz="1300" spc="-5" dirty="0">
                          <a:latin typeface="Verdana"/>
                          <a:cs typeface="Verdana"/>
                        </a:rPr>
                        <a:t>n</a:t>
                      </a:r>
                      <a:r>
                        <a:rPr sz="1300" spc="5" dirty="0">
                          <a:latin typeface="Verdana"/>
                          <a:cs typeface="Verdana"/>
                        </a:rPr>
                        <a:t>d</a:t>
                      </a:r>
                      <a:r>
                        <a:rPr sz="1300" dirty="0">
                          <a:latin typeface="Verdana"/>
                          <a:cs typeface="Verdana"/>
                        </a:rPr>
                        <a:t>us</a:t>
                      </a:r>
                      <a:r>
                        <a:rPr sz="1300" spc="-5" dirty="0">
                          <a:latin typeface="Verdana"/>
                          <a:cs typeface="Verdana"/>
                        </a:rPr>
                        <a:t>t</a:t>
                      </a:r>
                      <a:r>
                        <a:rPr sz="1300" dirty="0">
                          <a:latin typeface="Verdana"/>
                          <a:cs typeface="Verdana"/>
                        </a:rPr>
                        <a:t>ri</a:t>
                      </a:r>
                      <a:r>
                        <a:rPr sz="1300" spc="-125" dirty="0">
                          <a:latin typeface="Verdana"/>
                          <a:cs typeface="Verdana"/>
                        </a:rPr>
                        <a:t> </a:t>
                      </a:r>
                      <a:r>
                        <a:rPr sz="1300" spc="-10" dirty="0">
                          <a:latin typeface="Verdana"/>
                          <a:cs typeface="Verdana"/>
                        </a:rPr>
                        <a:t>na</a:t>
                      </a:r>
                      <a:r>
                        <a:rPr sz="1300" dirty="0">
                          <a:latin typeface="Verdana"/>
                          <a:cs typeface="Verdana"/>
                        </a:rPr>
                        <a:t>si</a:t>
                      </a:r>
                      <a:r>
                        <a:rPr sz="1300" spc="-5" dirty="0">
                          <a:latin typeface="Verdana"/>
                          <a:cs typeface="Verdana"/>
                        </a:rPr>
                        <a:t>o</a:t>
                      </a:r>
                      <a:r>
                        <a:rPr sz="1300" spc="-10" dirty="0">
                          <a:latin typeface="Verdana"/>
                          <a:cs typeface="Verdana"/>
                        </a:rPr>
                        <a:t>na</a:t>
                      </a:r>
                      <a:r>
                        <a:rPr sz="1300" dirty="0">
                          <a:latin typeface="Verdana"/>
                          <a:cs typeface="Verdana"/>
                        </a:rPr>
                        <a:t>l.</a:t>
                      </a:r>
                    </a:p>
                  </a:txBody>
                  <a:tcPr marL="0" marR="0" marT="635"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marL="344805" marR="125095" indent="-342900">
                        <a:lnSpc>
                          <a:spcPts val="1700"/>
                        </a:lnSpc>
                        <a:spcBef>
                          <a:spcPts val="45"/>
                        </a:spcBef>
                        <a:tabLst>
                          <a:tab pos="344805" algn="l"/>
                        </a:tabLst>
                      </a:pPr>
                      <a:r>
                        <a:rPr sz="1400" dirty="0">
                          <a:latin typeface="Verdana"/>
                          <a:cs typeface="Verdana"/>
                        </a:rPr>
                        <a:t>b.	Keg</a:t>
                      </a:r>
                      <a:r>
                        <a:rPr sz="1400" spc="-5" dirty="0">
                          <a:latin typeface="Verdana"/>
                          <a:cs typeface="Verdana"/>
                        </a:rPr>
                        <a:t>ia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dirty="0">
                          <a:latin typeface="Verdana"/>
                          <a:cs typeface="Verdana"/>
                        </a:rPr>
                        <a:t>y</a:t>
                      </a:r>
                      <a:r>
                        <a:rPr sz="1400" spc="-5" dirty="0">
                          <a:latin typeface="Verdana"/>
                          <a:cs typeface="Verdana"/>
                        </a:rPr>
                        <a:t>a</a:t>
                      </a:r>
                      <a:r>
                        <a:rPr sz="1400" dirty="0">
                          <a:latin typeface="Verdana"/>
                          <a:cs typeface="Verdana"/>
                        </a:rPr>
                        <a:t>ng</a:t>
                      </a:r>
                      <a:r>
                        <a:rPr sz="1400" spc="-130" dirty="0">
                          <a:latin typeface="Verdana"/>
                          <a:cs typeface="Verdana"/>
                        </a:rPr>
                        <a:t> </a:t>
                      </a:r>
                      <a:r>
                        <a:rPr sz="1400" dirty="0">
                          <a:latin typeface="Verdana"/>
                          <a:cs typeface="Verdana"/>
                        </a:rPr>
                        <a:t>d</a:t>
                      </a:r>
                      <a:r>
                        <a:rPr sz="1400" spc="-5" dirty="0">
                          <a:latin typeface="Verdana"/>
                          <a:cs typeface="Verdana"/>
                        </a:rPr>
                        <a:t>i</a:t>
                      </a:r>
                      <a:r>
                        <a:rPr sz="1400" dirty="0">
                          <a:latin typeface="Verdana"/>
                          <a:cs typeface="Verdana"/>
                        </a:rPr>
                        <a:t>b</a:t>
                      </a:r>
                      <a:r>
                        <a:rPr sz="1400" spc="-5" dirty="0">
                          <a:latin typeface="Verdana"/>
                          <a:cs typeface="Verdana"/>
                        </a:rPr>
                        <a:t>ia</a:t>
                      </a:r>
                      <a:r>
                        <a:rPr sz="1400" dirty="0">
                          <a:latin typeface="Verdana"/>
                          <a:cs typeface="Verdana"/>
                        </a:rPr>
                        <a:t>y</a:t>
                      </a:r>
                      <a:r>
                        <a:rPr sz="1400" spc="-5" dirty="0">
                          <a:latin typeface="Verdana"/>
                          <a:cs typeface="Verdana"/>
                        </a:rPr>
                        <a:t>a</a:t>
                      </a:r>
                      <a:r>
                        <a:rPr sz="1400" dirty="0">
                          <a:latin typeface="Verdana"/>
                          <a:cs typeface="Verdana"/>
                        </a:rPr>
                        <a:t>i  d</a:t>
                      </a:r>
                      <a:r>
                        <a:rPr sz="1400" spc="5" dirty="0">
                          <a:latin typeface="Verdana"/>
                          <a:cs typeface="Verdana"/>
                        </a:rPr>
                        <a:t>e</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a:t>
                      </a:r>
                      <a:r>
                        <a:rPr sz="1400" spc="-135"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a:t>
                      </a:r>
                      <a:r>
                        <a:rPr sz="1400" spc="-135" dirty="0">
                          <a:latin typeface="Verdana"/>
                          <a:cs typeface="Verdana"/>
                        </a:rPr>
                        <a:t> </a:t>
                      </a:r>
                      <a:r>
                        <a:rPr sz="1400" b="1" spc="-10" dirty="0">
                          <a:latin typeface="Tahoma"/>
                          <a:cs typeface="Tahoma"/>
                        </a:rPr>
                        <a:t>m</a:t>
                      </a:r>
                      <a:r>
                        <a:rPr sz="1400" b="1" spc="-5" dirty="0">
                          <a:latin typeface="Tahoma"/>
                          <a:cs typeface="Tahoma"/>
                        </a:rPr>
                        <a:t>a</a:t>
                      </a:r>
                      <a:r>
                        <a:rPr sz="1400" b="1" spc="-10" dirty="0">
                          <a:latin typeface="Tahoma"/>
                          <a:cs typeface="Tahoma"/>
                        </a:rPr>
                        <a:t>s</a:t>
                      </a:r>
                      <a:r>
                        <a:rPr sz="1400" b="1" dirty="0">
                          <a:latin typeface="Tahoma"/>
                          <a:cs typeface="Tahoma"/>
                        </a:rPr>
                        <a:t>y</a:t>
                      </a:r>
                      <a:r>
                        <a:rPr sz="1400" b="1" spc="-5" dirty="0">
                          <a:latin typeface="Tahoma"/>
                          <a:cs typeface="Tahoma"/>
                        </a:rPr>
                        <a:t>ara</a:t>
                      </a:r>
                      <a:r>
                        <a:rPr sz="1400" b="1" dirty="0">
                          <a:latin typeface="Tahoma"/>
                          <a:cs typeface="Tahoma"/>
                        </a:rPr>
                        <a:t>k</a:t>
                      </a:r>
                      <a:r>
                        <a:rPr sz="1400" b="1" spc="-5" dirty="0">
                          <a:latin typeface="Tahoma"/>
                          <a:cs typeface="Tahoma"/>
                        </a:rPr>
                        <a:t>a</a:t>
                      </a:r>
                      <a:r>
                        <a:rPr sz="1400" b="1" dirty="0">
                          <a:latin typeface="Tahoma"/>
                          <a:cs typeface="Tahoma"/>
                        </a:rPr>
                        <a:t>t,  </a:t>
                      </a:r>
                      <a:r>
                        <a:rPr sz="1400" b="1" spc="10" dirty="0">
                          <a:latin typeface="Tahoma"/>
                          <a:cs typeface="Tahoma"/>
                        </a:rPr>
                        <a:t>swasta,</a:t>
                      </a:r>
                      <a:r>
                        <a:rPr sz="1400" b="1" spc="-20" dirty="0">
                          <a:latin typeface="Tahoma"/>
                          <a:cs typeface="Tahoma"/>
                        </a:rPr>
                        <a:t> </a:t>
                      </a:r>
                      <a:r>
                        <a:rPr sz="1400" b="1" spc="30" dirty="0">
                          <a:latin typeface="Tahoma"/>
                          <a:cs typeface="Tahoma"/>
                        </a:rPr>
                        <a:t>atau</a:t>
                      </a:r>
                      <a:r>
                        <a:rPr sz="1400" b="1" spc="-15" dirty="0">
                          <a:latin typeface="Tahoma"/>
                          <a:cs typeface="Tahoma"/>
                        </a:rPr>
                        <a:t> </a:t>
                      </a:r>
                      <a:r>
                        <a:rPr sz="1400" b="1" spc="55" dirty="0">
                          <a:latin typeface="Tahoma"/>
                          <a:cs typeface="Tahoma"/>
                        </a:rPr>
                        <a:t>badan</a:t>
                      </a:r>
                      <a:r>
                        <a:rPr sz="1400" b="1" spc="-20" dirty="0">
                          <a:latin typeface="Tahoma"/>
                          <a:cs typeface="Tahoma"/>
                        </a:rPr>
                        <a:t> </a:t>
                      </a:r>
                      <a:r>
                        <a:rPr sz="1400" b="1" spc="35" dirty="0">
                          <a:latin typeface="Tahoma"/>
                          <a:cs typeface="Tahoma"/>
                        </a:rPr>
                        <a:t>usaha</a:t>
                      </a:r>
                      <a:r>
                        <a:rPr sz="1400" b="1" spc="-20" dirty="0">
                          <a:latin typeface="Tahoma"/>
                          <a:cs typeface="Tahoma"/>
                        </a:rPr>
                        <a:t> </a:t>
                      </a:r>
                      <a:r>
                        <a:rPr sz="1400" b="1" spc="-145" dirty="0">
                          <a:latin typeface="Tahoma"/>
                          <a:cs typeface="Tahoma"/>
                        </a:rPr>
                        <a:t>:</a:t>
                      </a:r>
                      <a:endParaRPr sz="1400" dirty="0">
                        <a:latin typeface="Tahoma"/>
                        <a:cs typeface="Tahoma"/>
                      </a:endParaRPr>
                    </a:p>
                    <a:p>
                      <a:pPr>
                        <a:lnSpc>
                          <a:spcPct val="100000"/>
                        </a:lnSpc>
                        <a:spcBef>
                          <a:spcPts val="30"/>
                        </a:spcBef>
                      </a:pPr>
                      <a:endParaRPr sz="1350" dirty="0">
                        <a:latin typeface="Times New Roman"/>
                        <a:cs typeface="Times New Roman"/>
                      </a:endParaRPr>
                    </a:p>
                    <a:p>
                      <a:pPr marL="1905" marR="117475">
                        <a:lnSpc>
                          <a:spcPct val="100000"/>
                        </a:lnSpc>
                      </a:pPr>
                      <a:r>
                        <a:rPr sz="1400" dirty="0">
                          <a:latin typeface="Verdana"/>
                          <a:cs typeface="Verdana"/>
                        </a:rPr>
                        <a:t>S</a:t>
                      </a:r>
                      <a:r>
                        <a:rPr sz="1400" spc="-10"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t</a:t>
                      </a:r>
                      <a:r>
                        <a:rPr sz="1400" spc="-135" dirty="0">
                          <a:latin typeface="Verdana"/>
                          <a:cs typeface="Verdana"/>
                        </a:rPr>
                        <a:t> </a:t>
                      </a:r>
                      <a:r>
                        <a:rPr sz="1400" spc="-10" dirty="0">
                          <a:latin typeface="Verdana"/>
                          <a:cs typeface="Verdana"/>
                        </a:rPr>
                        <a:t>P</a:t>
                      </a:r>
                      <a:r>
                        <a:rPr sz="1400" dirty="0">
                          <a:latin typeface="Verdana"/>
                          <a:cs typeface="Verdana"/>
                        </a:rPr>
                        <a:t>erny</a:t>
                      </a:r>
                      <a:r>
                        <a:rPr sz="1400" spc="-5" dirty="0">
                          <a:latin typeface="Verdana"/>
                          <a:cs typeface="Verdana"/>
                        </a:rPr>
                        <a:t>a</a:t>
                      </a:r>
                      <a:r>
                        <a:rPr sz="1400" spc="-10" dirty="0">
                          <a:latin typeface="Verdana"/>
                          <a:cs typeface="Verdana"/>
                        </a:rPr>
                        <a:t>t</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a:t>
                      </a:r>
                      <a:r>
                        <a:rPr sz="1400" spc="-135" dirty="0">
                          <a:latin typeface="Verdana"/>
                          <a:cs typeface="Verdana"/>
                        </a:rPr>
                        <a:t> </a:t>
                      </a:r>
                      <a:r>
                        <a:rPr sz="1400" b="1" spc="-10" dirty="0">
                          <a:latin typeface="Tahoma"/>
                          <a:cs typeface="Tahoma"/>
                        </a:rPr>
                        <a:t>m</a:t>
                      </a:r>
                      <a:r>
                        <a:rPr sz="1400" b="1" spc="-5" dirty="0">
                          <a:latin typeface="Tahoma"/>
                          <a:cs typeface="Tahoma"/>
                        </a:rPr>
                        <a:t>a</a:t>
                      </a:r>
                      <a:r>
                        <a:rPr sz="1400" b="1" spc="-10" dirty="0">
                          <a:latin typeface="Tahoma"/>
                          <a:cs typeface="Tahoma"/>
                        </a:rPr>
                        <a:t>s</a:t>
                      </a:r>
                      <a:r>
                        <a:rPr sz="1400" b="1" dirty="0">
                          <a:latin typeface="Tahoma"/>
                          <a:cs typeface="Tahoma"/>
                        </a:rPr>
                        <a:t>y</a:t>
                      </a:r>
                      <a:r>
                        <a:rPr sz="1400" b="1" spc="-5" dirty="0">
                          <a:latin typeface="Tahoma"/>
                          <a:cs typeface="Tahoma"/>
                        </a:rPr>
                        <a:t>ara</a:t>
                      </a:r>
                      <a:r>
                        <a:rPr sz="1400" b="1" dirty="0">
                          <a:latin typeface="Tahoma"/>
                          <a:cs typeface="Tahoma"/>
                        </a:rPr>
                        <a:t>k</a:t>
                      </a:r>
                      <a:r>
                        <a:rPr sz="1400" b="1" spc="-5" dirty="0">
                          <a:latin typeface="Tahoma"/>
                          <a:cs typeface="Tahoma"/>
                        </a:rPr>
                        <a:t>a</a:t>
                      </a:r>
                      <a:r>
                        <a:rPr sz="1400" b="1" dirty="0">
                          <a:latin typeface="Tahoma"/>
                          <a:cs typeface="Tahoma"/>
                        </a:rPr>
                        <a:t>t,  </a:t>
                      </a:r>
                      <a:r>
                        <a:rPr sz="1400" b="1" spc="10" dirty="0">
                          <a:latin typeface="Tahoma"/>
                          <a:cs typeface="Tahoma"/>
                        </a:rPr>
                        <a:t>swasta, </a:t>
                      </a:r>
                      <a:r>
                        <a:rPr sz="1400" b="1" spc="30" dirty="0">
                          <a:latin typeface="Tahoma"/>
                          <a:cs typeface="Tahoma"/>
                        </a:rPr>
                        <a:t>atau </a:t>
                      </a:r>
                      <a:r>
                        <a:rPr sz="1400" b="1" spc="55" dirty="0">
                          <a:latin typeface="Tahoma"/>
                          <a:cs typeface="Tahoma"/>
                        </a:rPr>
                        <a:t>badan </a:t>
                      </a:r>
                      <a:r>
                        <a:rPr sz="1400" b="1" spc="35" dirty="0">
                          <a:latin typeface="Tahoma"/>
                          <a:cs typeface="Tahoma"/>
                        </a:rPr>
                        <a:t>usaha sebagai </a:t>
                      </a:r>
                      <a:r>
                        <a:rPr sz="1400" b="1" spc="40" dirty="0">
                          <a:latin typeface="Tahoma"/>
                          <a:cs typeface="Tahoma"/>
                        </a:rPr>
                        <a:t> </a:t>
                      </a:r>
                      <a:r>
                        <a:rPr sz="1400" b="1" dirty="0">
                          <a:latin typeface="Tahoma"/>
                          <a:cs typeface="Tahoma"/>
                        </a:rPr>
                        <a:t>Pe</a:t>
                      </a:r>
                      <a:r>
                        <a:rPr sz="1400" b="1" spc="-10" dirty="0">
                          <a:latin typeface="Tahoma"/>
                          <a:cs typeface="Tahoma"/>
                        </a:rPr>
                        <a:t>ngg</a:t>
                      </a:r>
                      <a:r>
                        <a:rPr sz="1400" b="1" dirty="0">
                          <a:latin typeface="Tahoma"/>
                          <a:cs typeface="Tahoma"/>
                        </a:rPr>
                        <a:t>u</a:t>
                      </a:r>
                      <a:r>
                        <a:rPr sz="1400" b="1" spc="-10" dirty="0">
                          <a:latin typeface="Tahoma"/>
                          <a:cs typeface="Tahoma"/>
                        </a:rPr>
                        <a:t>n</a:t>
                      </a:r>
                      <a:r>
                        <a:rPr sz="1400" b="1" dirty="0">
                          <a:latin typeface="Tahoma"/>
                          <a:cs typeface="Tahoma"/>
                        </a:rPr>
                        <a:t>a</a:t>
                      </a:r>
                      <a:r>
                        <a:rPr sz="1400" b="1" spc="-10" dirty="0">
                          <a:latin typeface="Tahoma"/>
                          <a:cs typeface="Tahoma"/>
                        </a:rPr>
                        <a:t> </a:t>
                      </a:r>
                      <a:r>
                        <a:rPr sz="1400" b="1" spc="5" dirty="0">
                          <a:latin typeface="Tahoma"/>
                          <a:cs typeface="Tahoma"/>
                        </a:rPr>
                        <a:t>J</a:t>
                      </a:r>
                      <a:r>
                        <a:rPr sz="1400" b="1" spc="-5" dirty="0">
                          <a:latin typeface="Tahoma"/>
                          <a:cs typeface="Tahoma"/>
                        </a:rPr>
                        <a:t>a</a:t>
                      </a:r>
                      <a:r>
                        <a:rPr sz="1400" b="1" spc="-10" dirty="0">
                          <a:latin typeface="Tahoma"/>
                          <a:cs typeface="Tahoma"/>
                        </a:rPr>
                        <a:t>s</a:t>
                      </a:r>
                      <a:r>
                        <a:rPr sz="1400" b="1" dirty="0">
                          <a:latin typeface="Tahoma"/>
                          <a:cs typeface="Tahoma"/>
                        </a:rPr>
                        <a:t>a</a:t>
                      </a:r>
                      <a:r>
                        <a:rPr sz="1400" b="1" spc="-15" dirty="0">
                          <a:latin typeface="Tahoma"/>
                          <a:cs typeface="Tahoma"/>
                        </a:rPr>
                        <a:t> </a:t>
                      </a:r>
                      <a:r>
                        <a:rPr sz="1400" dirty="0">
                          <a:latin typeface="Verdana"/>
                          <a:cs typeface="Verdana"/>
                        </a:rPr>
                        <a:t>b</a:t>
                      </a:r>
                      <a:r>
                        <a:rPr sz="1400" spc="5" dirty="0">
                          <a:latin typeface="Verdana"/>
                          <a:cs typeface="Verdana"/>
                        </a:rPr>
                        <a:t>e</a:t>
                      </a:r>
                      <a:r>
                        <a:rPr sz="1400" dirty="0">
                          <a:latin typeface="Verdana"/>
                          <a:cs typeface="Verdana"/>
                        </a:rPr>
                        <a:t>rd</a:t>
                      </a:r>
                      <a:r>
                        <a:rPr sz="1400" spc="-5" dirty="0">
                          <a:latin typeface="Verdana"/>
                          <a:cs typeface="Verdana"/>
                        </a:rPr>
                        <a:t>a</a:t>
                      </a:r>
                      <a:r>
                        <a:rPr sz="1400" dirty="0">
                          <a:latin typeface="Verdana"/>
                          <a:cs typeface="Verdana"/>
                        </a:rPr>
                        <a:t>s</a:t>
                      </a:r>
                      <a:r>
                        <a:rPr sz="1400" spc="-5" dirty="0">
                          <a:latin typeface="Verdana"/>
                          <a:cs typeface="Verdana"/>
                        </a:rPr>
                        <a:t>a</a:t>
                      </a:r>
                      <a:r>
                        <a:rPr sz="1400" dirty="0">
                          <a:latin typeface="Verdana"/>
                          <a:cs typeface="Verdana"/>
                        </a:rPr>
                        <a:t>r</a:t>
                      </a:r>
                      <a:r>
                        <a:rPr sz="1400" spc="-5" dirty="0">
                          <a:latin typeface="Verdana"/>
                          <a:cs typeface="Verdana"/>
                        </a:rPr>
                        <a:t>ka</a:t>
                      </a:r>
                      <a:r>
                        <a:rPr sz="1400" dirty="0">
                          <a:latin typeface="Verdana"/>
                          <a:cs typeface="Verdana"/>
                        </a:rPr>
                        <a:t>n</a:t>
                      </a:r>
                      <a:r>
                        <a:rPr sz="1400" spc="-135" dirty="0">
                          <a:latin typeface="Verdana"/>
                          <a:cs typeface="Verdana"/>
                        </a:rPr>
                        <a:t> </a:t>
                      </a:r>
                      <a:r>
                        <a:rPr sz="1400" dirty="0">
                          <a:latin typeface="Verdana"/>
                          <a:cs typeface="Verdana"/>
                        </a:rPr>
                        <a:t>s</a:t>
                      </a:r>
                      <a:r>
                        <a:rPr sz="1400" spc="-10"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t  p</a:t>
                      </a:r>
                      <a:r>
                        <a:rPr sz="1400" spc="5" dirty="0">
                          <a:latin typeface="Verdana"/>
                          <a:cs typeface="Verdana"/>
                        </a:rPr>
                        <a:t>e</a:t>
                      </a:r>
                      <a:r>
                        <a:rPr sz="1400" dirty="0">
                          <a:latin typeface="Verdana"/>
                          <a:cs typeface="Verdana"/>
                        </a:rPr>
                        <a:t>rny</a:t>
                      </a:r>
                      <a:r>
                        <a:rPr sz="1400" spc="-5" dirty="0">
                          <a:latin typeface="Verdana"/>
                          <a:cs typeface="Verdana"/>
                        </a:rPr>
                        <a:t>a</a:t>
                      </a:r>
                      <a:r>
                        <a:rPr sz="1400" spc="-10" dirty="0">
                          <a:latin typeface="Verdana"/>
                          <a:cs typeface="Verdana"/>
                        </a:rPr>
                        <a:t>t</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a:t>
                      </a:r>
                      <a:r>
                        <a:rPr sz="1400" spc="-135" dirty="0">
                          <a:latin typeface="Verdana"/>
                          <a:cs typeface="Verdana"/>
                        </a:rPr>
                        <a:t> </a:t>
                      </a:r>
                      <a:r>
                        <a:rPr sz="1400" dirty="0">
                          <a:latin typeface="Verdana"/>
                          <a:cs typeface="Verdana"/>
                        </a:rPr>
                        <a:t>p</a:t>
                      </a:r>
                      <a:r>
                        <a:rPr sz="1400" spc="-5" dirty="0">
                          <a:latin typeface="Verdana"/>
                          <a:cs typeface="Verdana"/>
                        </a:rPr>
                        <a:t>i</a:t>
                      </a:r>
                      <a:r>
                        <a:rPr sz="1400" dirty="0">
                          <a:latin typeface="Verdana"/>
                          <a:cs typeface="Verdana"/>
                        </a:rPr>
                        <a:t>mp</a:t>
                      </a:r>
                      <a:r>
                        <a:rPr sz="1400" spc="-5" dirty="0">
                          <a:latin typeface="Verdana"/>
                          <a:cs typeface="Verdana"/>
                        </a:rPr>
                        <a:t>i</a:t>
                      </a:r>
                      <a:r>
                        <a:rPr sz="1400" dirty="0">
                          <a:latin typeface="Verdana"/>
                          <a:cs typeface="Verdana"/>
                        </a:rPr>
                        <a:t>n</a:t>
                      </a:r>
                      <a:r>
                        <a:rPr sz="1400" spc="-5" dirty="0">
                          <a:latin typeface="Verdana"/>
                          <a:cs typeface="Verdana"/>
                        </a:rPr>
                        <a:t>a</a:t>
                      </a:r>
                      <a:r>
                        <a:rPr sz="1400" dirty="0">
                          <a:latin typeface="Verdana"/>
                          <a:cs typeface="Verdana"/>
                        </a:rPr>
                        <a:t>n</a:t>
                      </a:r>
                      <a:r>
                        <a:rPr sz="1400" spc="-130" dirty="0">
                          <a:latin typeface="Verdana"/>
                          <a:cs typeface="Verdana"/>
                        </a:rPr>
                        <a:t> </a:t>
                      </a:r>
                      <a:r>
                        <a:rPr sz="1400" spc="-10" dirty="0">
                          <a:latin typeface="Verdana"/>
                          <a:cs typeface="Verdana"/>
                        </a:rPr>
                        <a:t>B</a:t>
                      </a:r>
                      <a:r>
                        <a:rPr sz="1400" dirty="0">
                          <a:latin typeface="Verdana"/>
                          <a:cs typeface="Verdana"/>
                        </a:rPr>
                        <a:t>U</a:t>
                      </a:r>
                      <a:r>
                        <a:rPr sz="1400" spc="-5" dirty="0">
                          <a:latin typeface="Verdana"/>
                          <a:cs typeface="Verdana"/>
                        </a:rPr>
                        <a:t>J</a:t>
                      </a:r>
                      <a:r>
                        <a:rPr sz="1400" dirty="0">
                          <a:latin typeface="Verdana"/>
                          <a:cs typeface="Verdana"/>
                        </a:rPr>
                        <a:t>K</a:t>
                      </a:r>
                      <a:r>
                        <a:rPr sz="1400" spc="-130" dirty="0">
                          <a:latin typeface="Verdana"/>
                          <a:cs typeface="Verdana"/>
                        </a:rPr>
                        <a:t> </a:t>
                      </a:r>
                      <a:r>
                        <a:rPr sz="1400" dirty="0">
                          <a:latin typeface="Verdana"/>
                          <a:cs typeface="Verdana"/>
                        </a:rPr>
                        <a:t>y</a:t>
                      </a:r>
                      <a:r>
                        <a:rPr sz="1400" spc="-5" dirty="0">
                          <a:latin typeface="Verdana"/>
                          <a:cs typeface="Verdana"/>
                        </a:rPr>
                        <a:t>a</a:t>
                      </a:r>
                      <a:r>
                        <a:rPr sz="1400" dirty="0">
                          <a:latin typeface="Verdana"/>
                          <a:cs typeface="Verdana"/>
                        </a:rPr>
                        <a:t>ng  meny</a:t>
                      </a:r>
                      <a:r>
                        <a:rPr sz="1400" spc="-5" dirty="0">
                          <a:latin typeface="Verdana"/>
                          <a:cs typeface="Verdana"/>
                        </a:rPr>
                        <a:t>a</a:t>
                      </a:r>
                      <a:r>
                        <a:rPr sz="1400" spc="-10" dirty="0">
                          <a:latin typeface="Verdana"/>
                          <a:cs typeface="Verdana"/>
                        </a:rPr>
                        <a:t>t</a:t>
                      </a:r>
                      <a:r>
                        <a:rPr sz="1400" spc="-5" dirty="0">
                          <a:latin typeface="Verdana"/>
                          <a:cs typeface="Verdana"/>
                        </a:rPr>
                        <a:t>aka</a:t>
                      </a:r>
                      <a:r>
                        <a:rPr sz="1400" dirty="0">
                          <a:latin typeface="Verdana"/>
                          <a:cs typeface="Verdana"/>
                        </a:rPr>
                        <a:t>n</a:t>
                      </a:r>
                      <a:r>
                        <a:rPr sz="1400" spc="-130" dirty="0">
                          <a:latin typeface="Verdana"/>
                          <a:cs typeface="Verdana"/>
                        </a:rPr>
                        <a:t> </a:t>
                      </a:r>
                      <a:r>
                        <a:rPr sz="1400" dirty="0">
                          <a:latin typeface="Verdana"/>
                          <a:cs typeface="Verdana"/>
                        </a:rPr>
                        <a:t>b</a:t>
                      </a:r>
                      <a:r>
                        <a:rPr sz="1400" spc="-5" dirty="0">
                          <a:latin typeface="Verdana"/>
                          <a:cs typeface="Verdana"/>
                        </a:rPr>
                        <a:t>a</a:t>
                      </a:r>
                      <a:r>
                        <a:rPr sz="1400" dirty="0">
                          <a:latin typeface="Verdana"/>
                          <a:cs typeface="Verdana"/>
                        </a:rPr>
                        <a:t>h</a:t>
                      </a:r>
                      <a:r>
                        <a:rPr sz="1400" spc="-10" dirty="0">
                          <a:latin typeface="Verdana"/>
                          <a:cs typeface="Verdana"/>
                        </a:rPr>
                        <a:t>w</a:t>
                      </a:r>
                      <a:r>
                        <a:rPr sz="1400" dirty="0">
                          <a:latin typeface="Verdana"/>
                          <a:cs typeface="Verdana"/>
                        </a:rPr>
                        <a:t>a</a:t>
                      </a:r>
                      <a:r>
                        <a:rPr sz="1400" spc="-135" dirty="0">
                          <a:latin typeface="Verdana"/>
                          <a:cs typeface="Verdana"/>
                        </a:rPr>
                        <a:t> </a:t>
                      </a:r>
                      <a:r>
                        <a:rPr sz="1400" spc="-10" dirty="0">
                          <a:latin typeface="Verdana"/>
                          <a:cs typeface="Verdana"/>
                        </a:rPr>
                        <a:t>P</a:t>
                      </a:r>
                      <a:r>
                        <a:rPr sz="1400" dirty="0">
                          <a:latin typeface="Verdana"/>
                          <a:cs typeface="Verdana"/>
                        </a:rPr>
                        <a:t>enge</a:t>
                      </a:r>
                      <a:r>
                        <a:rPr sz="1400" spc="-5" dirty="0">
                          <a:latin typeface="Verdana"/>
                          <a:cs typeface="Verdana"/>
                        </a:rPr>
                        <a:t>lolaa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  p</a:t>
                      </a:r>
                      <a:r>
                        <a:rPr sz="1400" spc="5" dirty="0">
                          <a:latin typeface="Verdana"/>
                          <a:cs typeface="Verdana"/>
                        </a:rPr>
                        <a:t>e</a:t>
                      </a:r>
                      <a:r>
                        <a:rPr sz="1400" dirty="0">
                          <a:latin typeface="Verdana"/>
                          <a:cs typeface="Verdana"/>
                        </a:rPr>
                        <a:t>ngg</a:t>
                      </a:r>
                      <a:r>
                        <a:rPr sz="1400" spc="-5" dirty="0">
                          <a:latin typeface="Verdana"/>
                          <a:cs typeface="Verdana"/>
                        </a:rPr>
                        <a:t>u</a:t>
                      </a:r>
                      <a:r>
                        <a:rPr sz="1400" dirty="0">
                          <a:latin typeface="Verdana"/>
                          <a:cs typeface="Verdana"/>
                        </a:rPr>
                        <a:t>n</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m</a:t>
                      </a:r>
                      <a:r>
                        <a:rPr sz="1400" spc="-5" dirty="0">
                          <a:latin typeface="Verdana"/>
                          <a:cs typeface="Verdana"/>
                        </a:rPr>
                        <a:t>a</a:t>
                      </a:r>
                      <a:r>
                        <a:rPr sz="1400" spc="-10" dirty="0">
                          <a:latin typeface="Verdana"/>
                          <a:cs typeface="Verdana"/>
                        </a:rPr>
                        <a:t>t</a:t>
                      </a:r>
                      <a:r>
                        <a:rPr sz="1400" dirty="0">
                          <a:latin typeface="Verdana"/>
                          <a:cs typeface="Verdana"/>
                        </a:rPr>
                        <a:t>er</a:t>
                      </a:r>
                      <a:r>
                        <a:rPr sz="1400" spc="-5" dirty="0">
                          <a:latin typeface="Verdana"/>
                          <a:cs typeface="Verdana"/>
                        </a:rPr>
                        <a:t>ial</a:t>
                      </a:r>
                      <a:r>
                        <a:rPr sz="1400" dirty="0">
                          <a:latin typeface="Verdana"/>
                          <a:cs typeface="Verdana"/>
                        </a:rPr>
                        <a:t>,</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ala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  </a:t>
                      </a:r>
                      <a:r>
                        <a:rPr sz="1400" spc="-10" dirty="0">
                          <a:latin typeface="Verdana"/>
                          <a:cs typeface="Verdana"/>
                        </a:rPr>
                        <a:t>t</a:t>
                      </a:r>
                      <a:r>
                        <a:rPr sz="1400" dirty="0">
                          <a:latin typeface="Verdana"/>
                          <a:cs typeface="Verdana"/>
                        </a:rPr>
                        <a:t>e</a:t>
                      </a:r>
                      <a:r>
                        <a:rPr sz="1400" spc="-5" dirty="0">
                          <a:latin typeface="Verdana"/>
                          <a:cs typeface="Verdana"/>
                        </a:rPr>
                        <a:t>k</a:t>
                      </a:r>
                      <a:r>
                        <a:rPr sz="1400" dirty="0">
                          <a:latin typeface="Verdana"/>
                          <a:cs typeface="Verdana"/>
                        </a:rPr>
                        <a:t>n</a:t>
                      </a:r>
                      <a:r>
                        <a:rPr sz="1400" spc="-5" dirty="0">
                          <a:latin typeface="Verdana"/>
                          <a:cs typeface="Verdana"/>
                        </a:rPr>
                        <a:t>olo</a:t>
                      </a:r>
                      <a:r>
                        <a:rPr sz="1400" dirty="0">
                          <a:latin typeface="Verdana"/>
                          <a:cs typeface="Verdana"/>
                        </a:rPr>
                        <a:t>gi</a:t>
                      </a:r>
                      <a:r>
                        <a:rPr sz="1400" spc="-135"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6985">
                        <a:lnSpc>
                          <a:spcPct val="100000"/>
                        </a:lnSpc>
                        <a:spcBef>
                          <a:spcPts val="5"/>
                        </a:spcBef>
                      </a:pPr>
                      <a:r>
                        <a:rPr sz="1400" dirty="0">
                          <a:latin typeface="Verdana"/>
                          <a:cs typeface="Verdana"/>
                        </a:rPr>
                        <a:t>Memer</a:t>
                      </a:r>
                      <a:r>
                        <a:rPr sz="1400" spc="-5" dirty="0">
                          <a:latin typeface="Verdana"/>
                          <a:cs typeface="Verdana"/>
                        </a:rPr>
                        <a:t>ik</a:t>
                      </a:r>
                      <a:r>
                        <a:rPr sz="1400" dirty="0">
                          <a:latin typeface="Verdana"/>
                          <a:cs typeface="Verdana"/>
                        </a:rPr>
                        <a:t>sa</a:t>
                      </a:r>
                      <a:r>
                        <a:rPr sz="1400" spc="-135" dirty="0">
                          <a:latin typeface="Verdana"/>
                          <a:cs typeface="Verdana"/>
                        </a:rPr>
                        <a:t> </a:t>
                      </a:r>
                      <a:r>
                        <a:rPr sz="1400" spc="-5" dirty="0">
                          <a:latin typeface="Verdana"/>
                          <a:cs typeface="Verdana"/>
                        </a:rPr>
                        <a:t>i</a:t>
                      </a:r>
                      <a:r>
                        <a:rPr sz="1400" dirty="0">
                          <a:latin typeface="Verdana"/>
                          <a:cs typeface="Verdana"/>
                        </a:rPr>
                        <a:t>si</a:t>
                      </a:r>
                      <a:r>
                        <a:rPr sz="1400" spc="-135" dirty="0">
                          <a:latin typeface="Verdana"/>
                          <a:cs typeface="Verdana"/>
                        </a:rPr>
                        <a:t> </a:t>
                      </a:r>
                      <a:r>
                        <a:rPr sz="1400" dirty="0">
                          <a:latin typeface="Verdana"/>
                          <a:cs typeface="Verdana"/>
                        </a:rPr>
                        <a:t>s</a:t>
                      </a:r>
                      <a:r>
                        <a:rPr sz="1400" spc="-10"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t</a:t>
                      </a:r>
                      <a:r>
                        <a:rPr sz="1400" spc="-135"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rny</a:t>
                      </a:r>
                      <a:r>
                        <a:rPr sz="1400" spc="-5" dirty="0">
                          <a:latin typeface="Verdana"/>
                          <a:cs typeface="Verdana"/>
                        </a:rPr>
                        <a:t>a</a:t>
                      </a:r>
                      <a:r>
                        <a:rPr sz="1400" spc="-10" dirty="0">
                          <a:latin typeface="Verdana"/>
                          <a:cs typeface="Verdana"/>
                        </a:rPr>
                        <a:t>t</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  </a:t>
                      </a:r>
                      <a:r>
                        <a:rPr sz="1400" b="1" spc="25" dirty="0">
                          <a:latin typeface="Tahoma"/>
                          <a:cs typeface="Tahoma"/>
                        </a:rPr>
                        <a:t>masyarakat, </a:t>
                      </a:r>
                      <a:r>
                        <a:rPr sz="1400" b="1" spc="10" dirty="0">
                          <a:latin typeface="Tahoma"/>
                          <a:cs typeface="Tahoma"/>
                        </a:rPr>
                        <a:t>swasta, </a:t>
                      </a:r>
                      <a:r>
                        <a:rPr sz="1400" b="1" spc="30" dirty="0">
                          <a:latin typeface="Tahoma"/>
                          <a:cs typeface="Tahoma"/>
                        </a:rPr>
                        <a:t>atau </a:t>
                      </a:r>
                      <a:r>
                        <a:rPr sz="1400" b="1" spc="55" dirty="0">
                          <a:latin typeface="Tahoma"/>
                          <a:cs typeface="Tahoma"/>
                        </a:rPr>
                        <a:t>badan </a:t>
                      </a:r>
                      <a:r>
                        <a:rPr sz="1400" b="1" spc="60" dirty="0">
                          <a:latin typeface="Tahoma"/>
                          <a:cs typeface="Tahoma"/>
                        </a:rPr>
                        <a:t> </a:t>
                      </a:r>
                      <a:r>
                        <a:rPr sz="1400" b="1" spc="35" dirty="0">
                          <a:latin typeface="Tahoma"/>
                          <a:cs typeface="Tahoma"/>
                        </a:rPr>
                        <a:t>usaha sebagai </a:t>
                      </a:r>
                      <a:r>
                        <a:rPr sz="1400" b="1" spc="65" dirty="0">
                          <a:latin typeface="Tahoma"/>
                          <a:cs typeface="Tahoma"/>
                        </a:rPr>
                        <a:t>Pengguna </a:t>
                      </a:r>
                      <a:r>
                        <a:rPr sz="1400" b="1" spc="30" dirty="0">
                          <a:latin typeface="Tahoma"/>
                          <a:cs typeface="Tahoma"/>
                        </a:rPr>
                        <a:t>Jasa </a:t>
                      </a:r>
                      <a:r>
                        <a:rPr sz="1400" b="1" spc="35" dirty="0">
                          <a:latin typeface="Tahoma"/>
                          <a:cs typeface="Tahoma"/>
                        </a:rPr>
                        <a:t> </a:t>
                      </a:r>
                      <a:r>
                        <a:rPr sz="1400" spc="-10" dirty="0">
                          <a:latin typeface="Verdana"/>
                          <a:cs typeface="Verdana"/>
                        </a:rPr>
                        <a:t>t</a:t>
                      </a:r>
                      <a:r>
                        <a:rPr sz="1400" dirty="0">
                          <a:latin typeface="Verdana"/>
                          <a:cs typeface="Verdana"/>
                        </a:rPr>
                        <a:t>en</a:t>
                      </a:r>
                      <a:r>
                        <a:rPr sz="1400" spc="-10" dirty="0">
                          <a:latin typeface="Verdana"/>
                          <a:cs typeface="Verdana"/>
                        </a:rPr>
                        <a:t>t</a:t>
                      </a:r>
                      <a:r>
                        <a:rPr sz="1400" spc="-5" dirty="0">
                          <a:latin typeface="Verdana"/>
                          <a:cs typeface="Verdana"/>
                        </a:rPr>
                        <a:t>a</a:t>
                      </a:r>
                      <a:r>
                        <a:rPr sz="1400" dirty="0">
                          <a:latin typeface="Verdana"/>
                          <a:cs typeface="Verdana"/>
                        </a:rPr>
                        <a:t>ng</a:t>
                      </a:r>
                      <a:r>
                        <a:rPr sz="1400" spc="-130" dirty="0">
                          <a:latin typeface="Verdana"/>
                          <a:cs typeface="Verdana"/>
                        </a:rPr>
                        <a:t> </a:t>
                      </a:r>
                      <a:r>
                        <a:rPr sz="1400" dirty="0">
                          <a:latin typeface="Verdana"/>
                          <a:cs typeface="Verdana"/>
                        </a:rPr>
                        <a:t>penge</a:t>
                      </a:r>
                      <a:r>
                        <a:rPr sz="1400" spc="-5" dirty="0">
                          <a:latin typeface="Verdana"/>
                          <a:cs typeface="Verdana"/>
                        </a:rPr>
                        <a:t>lolaa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  p</a:t>
                      </a:r>
                      <a:r>
                        <a:rPr sz="1400" spc="5" dirty="0">
                          <a:latin typeface="Verdana"/>
                          <a:cs typeface="Verdana"/>
                        </a:rPr>
                        <a:t>e</a:t>
                      </a:r>
                      <a:r>
                        <a:rPr sz="1400" dirty="0">
                          <a:latin typeface="Verdana"/>
                          <a:cs typeface="Verdana"/>
                        </a:rPr>
                        <a:t>ngg</a:t>
                      </a:r>
                      <a:r>
                        <a:rPr sz="1400" spc="-5" dirty="0">
                          <a:latin typeface="Verdana"/>
                          <a:cs typeface="Verdana"/>
                        </a:rPr>
                        <a:t>u</a:t>
                      </a:r>
                      <a:r>
                        <a:rPr sz="1400" dirty="0">
                          <a:latin typeface="Verdana"/>
                          <a:cs typeface="Verdana"/>
                        </a:rPr>
                        <a:t>n</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m</a:t>
                      </a:r>
                      <a:r>
                        <a:rPr sz="1400" spc="-5" dirty="0">
                          <a:latin typeface="Verdana"/>
                          <a:cs typeface="Verdana"/>
                        </a:rPr>
                        <a:t>a</a:t>
                      </a:r>
                      <a:r>
                        <a:rPr sz="1400" spc="-10" dirty="0">
                          <a:latin typeface="Verdana"/>
                          <a:cs typeface="Verdana"/>
                        </a:rPr>
                        <a:t>t</a:t>
                      </a:r>
                      <a:r>
                        <a:rPr sz="1400" spc="5" dirty="0">
                          <a:latin typeface="Verdana"/>
                          <a:cs typeface="Verdana"/>
                        </a:rPr>
                        <a:t>e</a:t>
                      </a:r>
                      <a:r>
                        <a:rPr sz="1400" dirty="0">
                          <a:latin typeface="Verdana"/>
                          <a:cs typeface="Verdana"/>
                        </a:rPr>
                        <a:t>r</a:t>
                      </a:r>
                      <a:r>
                        <a:rPr sz="1400" spc="-5" dirty="0">
                          <a:latin typeface="Verdana"/>
                          <a:cs typeface="Verdana"/>
                        </a:rPr>
                        <a:t>ial</a:t>
                      </a:r>
                      <a:r>
                        <a:rPr sz="1400" dirty="0">
                          <a:latin typeface="Verdana"/>
                          <a:cs typeface="Verdana"/>
                        </a:rPr>
                        <a:t>,</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ala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  </a:t>
                      </a:r>
                      <a:r>
                        <a:rPr sz="1400" spc="-10" dirty="0">
                          <a:latin typeface="Verdana"/>
                          <a:cs typeface="Verdana"/>
                        </a:rPr>
                        <a:t>t</a:t>
                      </a:r>
                      <a:r>
                        <a:rPr sz="1400" dirty="0">
                          <a:latin typeface="Verdana"/>
                          <a:cs typeface="Verdana"/>
                        </a:rPr>
                        <a:t>e</a:t>
                      </a:r>
                      <a:r>
                        <a:rPr sz="1400" spc="-5" dirty="0">
                          <a:latin typeface="Verdana"/>
                          <a:cs typeface="Verdana"/>
                        </a:rPr>
                        <a:t>k</a:t>
                      </a:r>
                      <a:r>
                        <a:rPr sz="1400" dirty="0">
                          <a:latin typeface="Verdana"/>
                          <a:cs typeface="Verdana"/>
                        </a:rPr>
                        <a:t>n</a:t>
                      </a:r>
                      <a:r>
                        <a:rPr sz="1400" spc="-5" dirty="0">
                          <a:latin typeface="Verdana"/>
                          <a:cs typeface="Verdana"/>
                        </a:rPr>
                        <a:t>olo</a:t>
                      </a:r>
                      <a:r>
                        <a:rPr sz="1400" dirty="0">
                          <a:latin typeface="Verdana"/>
                          <a:cs typeface="Verdana"/>
                        </a:rPr>
                        <a:t>gi</a:t>
                      </a:r>
                      <a:r>
                        <a:rPr sz="1400" spc="-135"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5" dirty="0">
                          <a:latin typeface="Verdana"/>
                          <a:cs typeface="Verdana"/>
                        </a:rPr>
                        <a:t>uk</a:t>
                      </a:r>
                      <a:r>
                        <a:rPr sz="1400" dirty="0">
                          <a:latin typeface="Verdana"/>
                          <a:cs typeface="Verdana"/>
                        </a:rPr>
                        <a:t>si</a:t>
                      </a:r>
                      <a:r>
                        <a:rPr sz="1400" spc="-135" dirty="0">
                          <a:latin typeface="Verdana"/>
                          <a:cs typeface="Verdana"/>
                        </a:rPr>
                        <a:t> </a:t>
                      </a:r>
                      <a:r>
                        <a:rPr sz="1400" spc="-10" dirty="0">
                          <a:latin typeface="Verdana"/>
                          <a:cs typeface="Verdana"/>
                        </a:rPr>
                        <a:t>t</a:t>
                      </a:r>
                      <a:r>
                        <a:rPr sz="1400" dirty="0">
                          <a:latin typeface="Verdana"/>
                          <a:cs typeface="Verdana"/>
                        </a:rPr>
                        <a:t>e</a:t>
                      </a:r>
                      <a:r>
                        <a:rPr sz="1400" spc="-5" dirty="0">
                          <a:latin typeface="Verdana"/>
                          <a:cs typeface="Verdana"/>
                        </a:rPr>
                        <a:t>la</a:t>
                      </a:r>
                      <a:r>
                        <a:rPr sz="1400" dirty="0">
                          <a:latin typeface="Verdana"/>
                          <a:cs typeface="Verdana"/>
                        </a:rPr>
                        <a:t>h</a:t>
                      </a:r>
                      <a:r>
                        <a:rPr sz="1400" spc="-130" dirty="0">
                          <a:latin typeface="Verdana"/>
                          <a:cs typeface="Verdana"/>
                        </a:rPr>
                        <a:t> </a:t>
                      </a:r>
                      <a:r>
                        <a:rPr sz="1400" dirty="0">
                          <a:latin typeface="Verdana"/>
                          <a:cs typeface="Verdana"/>
                        </a:rPr>
                        <a:t>ses</a:t>
                      </a:r>
                      <a:r>
                        <a:rPr sz="1400" spc="-5" dirty="0">
                          <a:latin typeface="Verdana"/>
                          <a:cs typeface="Verdana"/>
                        </a:rPr>
                        <a:t>ua</a:t>
                      </a:r>
                      <a:r>
                        <a:rPr sz="1400" dirty="0">
                          <a:latin typeface="Verdana"/>
                          <a:cs typeface="Verdana"/>
                        </a:rPr>
                        <a:t>i  d</a:t>
                      </a:r>
                      <a:r>
                        <a:rPr sz="1400" spc="5" dirty="0">
                          <a:latin typeface="Verdana"/>
                          <a:cs typeface="Verdana"/>
                        </a:rPr>
                        <a:t>e</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a:t>
                      </a:r>
                      <a:r>
                        <a:rPr sz="1400" spc="5" dirty="0">
                          <a:latin typeface="Verdana"/>
                          <a:cs typeface="Verdana"/>
                        </a:rPr>
                        <a:t>e</a:t>
                      </a:r>
                      <a:r>
                        <a:rPr sz="1400" spc="-10" dirty="0">
                          <a:latin typeface="Verdana"/>
                          <a:cs typeface="Verdana"/>
                        </a:rPr>
                        <a:t>t</a:t>
                      </a:r>
                      <a:r>
                        <a:rPr sz="1400" spc="5" dirty="0">
                          <a:latin typeface="Verdana"/>
                          <a:cs typeface="Verdana"/>
                        </a:rPr>
                        <a:t>e</a:t>
                      </a:r>
                      <a:r>
                        <a:rPr sz="1400" dirty="0">
                          <a:latin typeface="Verdana"/>
                          <a:cs typeface="Verdana"/>
                        </a:rPr>
                        <a:t>n</a:t>
                      </a:r>
                      <a:r>
                        <a:rPr sz="1400" spc="-10" dirty="0">
                          <a:latin typeface="Verdana"/>
                          <a:cs typeface="Verdana"/>
                        </a:rPr>
                        <a:t>t</a:t>
                      </a:r>
                      <a:r>
                        <a:rPr sz="1400" spc="-5" dirty="0">
                          <a:latin typeface="Verdana"/>
                          <a:cs typeface="Verdana"/>
                        </a:rPr>
                        <a:t>ua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a:t>
                      </a:r>
                      <a:r>
                        <a:rPr sz="1400" spc="-10" dirty="0">
                          <a:latin typeface="Verdana"/>
                          <a:cs typeface="Verdana"/>
                        </a:rPr>
                        <a:t>t</a:t>
                      </a:r>
                      <a:r>
                        <a:rPr sz="1400" spc="-5"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n  p</a:t>
                      </a:r>
                      <a:r>
                        <a:rPr sz="1400" spc="5" dirty="0">
                          <a:latin typeface="Verdana"/>
                          <a:cs typeface="Verdana"/>
                        </a:rPr>
                        <a:t>e</a:t>
                      </a:r>
                      <a:r>
                        <a:rPr sz="1400" dirty="0">
                          <a:latin typeface="Verdana"/>
                          <a:cs typeface="Verdana"/>
                        </a:rPr>
                        <a:t>r</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a:t>
                      </a:r>
                      <a:r>
                        <a:rPr sz="1400" spc="-130" dirty="0">
                          <a:latin typeface="Verdana"/>
                          <a:cs typeface="Verdana"/>
                        </a:rPr>
                        <a:t> </a:t>
                      </a:r>
                      <a:r>
                        <a:rPr sz="1400" dirty="0">
                          <a:latin typeface="Verdana"/>
                          <a:cs typeface="Verdana"/>
                        </a:rPr>
                        <a:t>b</a:t>
                      </a:r>
                      <a:r>
                        <a:rPr sz="1400" spc="5" dirty="0">
                          <a:latin typeface="Verdana"/>
                          <a:cs typeface="Verdana"/>
                        </a:rPr>
                        <a:t>e</a:t>
                      </a:r>
                      <a:r>
                        <a:rPr sz="1400" dirty="0">
                          <a:latin typeface="Verdana"/>
                          <a:cs typeface="Verdana"/>
                        </a:rPr>
                        <a:t>rd</a:t>
                      </a:r>
                      <a:r>
                        <a:rPr sz="1400" spc="-5" dirty="0">
                          <a:latin typeface="Verdana"/>
                          <a:cs typeface="Verdana"/>
                        </a:rPr>
                        <a:t>a</a:t>
                      </a:r>
                      <a:r>
                        <a:rPr sz="1400" dirty="0">
                          <a:latin typeface="Verdana"/>
                          <a:cs typeface="Verdana"/>
                        </a:rPr>
                        <a:t>s</a:t>
                      </a:r>
                      <a:r>
                        <a:rPr sz="1400" spc="-5" dirty="0">
                          <a:latin typeface="Verdana"/>
                          <a:cs typeface="Verdana"/>
                        </a:rPr>
                        <a:t>a</a:t>
                      </a:r>
                      <a:r>
                        <a:rPr sz="1400" dirty="0">
                          <a:latin typeface="Verdana"/>
                          <a:cs typeface="Verdana"/>
                        </a:rPr>
                        <a:t>r</a:t>
                      </a:r>
                      <a:r>
                        <a:rPr sz="1400" spc="-5" dirty="0">
                          <a:latin typeface="Verdana"/>
                          <a:cs typeface="Verdana"/>
                        </a:rPr>
                        <a:t>ka</a:t>
                      </a:r>
                      <a:r>
                        <a:rPr sz="1400" dirty="0">
                          <a:latin typeface="Verdana"/>
                          <a:cs typeface="Verdana"/>
                        </a:rPr>
                        <a:t>n  s</a:t>
                      </a:r>
                      <a:r>
                        <a:rPr sz="1400" spc="-10"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t</a:t>
                      </a:r>
                      <a:r>
                        <a:rPr sz="1400" spc="-135" dirty="0">
                          <a:latin typeface="Verdana"/>
                          <a:cs typeface="Verdana"/>
                        </a:rPr>
                        <a:t> </a:t>
                      </a:r>
                      <a:r>
                        <a:rPr sz="1400" dirty="0">
                          <a:latin typeface="Verdana"/>
                          <a:cs typeface="Verdana"/>
                        </a:rPr>
                        <a:t>perny</a:t>
                      </a:r>
                      <a:r>
                        <a:rPr sz="1400" spc="-5" dirty="0">
                          <a:latin typeface="Verdana"/>
                          <a:cs typeface="Verdana"/>
                        </a:rPr>
                        <a:t>a</a:t>
                      </a:r>
                      <a:r>
                        <a:rPr sz="1400" spc="-10" dirty="0">
                          <a:latin typeface="Verdana"/>
                          <a:cs typeface="Verdana"/>
                        </a:rPr>
                        <a:t>t</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a:t>
                      </a:r>
                      <a:r>
                        <a:rPr sz="1400" spc="-135" dirty="0">
                          <a:latin typeface="Verdana"/>
                          <a:cs typeface="Verdana"/>
                        </a:rPr>
                        <a:t> </a:t>
                      </a:r>
                      <a:r>
                        <a:rPr sz="1400" dirty="0">
                          <a:latin typeface="Verdana"/>
                          <a:cs typeface="Verdana"/>
                        </a:rPr>
                        <a:t>p</a:t>
                      </a:r>
                      <a:r>
                        <a:rPr sz="1400" spc="-5" dirty="0">
                          <a:latin typeface="Verdana"/>
                          <a:cs typeface="Verdana"/>
                        </a:rPr>
                        <a:t>i</a:t>
                      </a:r>
                      <a:r>
                        <a:rPr sz="1400" dirty="0">
                          <a:latin typeface="Verdana"/>
                          <a:cs typeface="Verdana"/>
                        </a:rPr>
                        <a:t>mp</a:t>
                      </a:r>
                      <a:r>
                        <a:rPr sz="1400" spc="-5" dirty="0">
                          <a:latin typeface="Verdana"/>
                          <a:cs typeface="Verdana"/>
                        </a:rPr>
                        <a:t>i</a:t>
                      </a:r>
                      <a:r>
                        <a:rPr sz="1400" dirty="0">
                          <a:latin typeface="Verdana"/>
                          <a:cs typeface="Verdana"/>
                        </a:rPr>
                        <a:t>n</a:t>
                      </a:r>
                      <a:r>
                        <a:rPr sz="1400" spc="-5" dirty="0">
                          <a:latin typeface="Verdana"/>
                          <a:cs typeface="Verdana"/>
                        </a:rPr>
                        <a:t>a</a:t>
                      </a:r>
                      <a:r>
                        <a:rPr sz="1400" dirty="0">
                          <a:latin typeface="Verdana"/>
                          <a:cs typeface="Verdana"/>
                        </a:rPr>
                        <a:t>n  </a:t>
                      </a:r>
                      <a:r>
                        <a:rPr sz="1400" spc="5" dirty="0">
                          <a:latin typeface="Verdana"/>
                          <a:cs typeface="Verdana"/>
                        </a:rPr>
                        <a:t>BUJK.</a:t>
                      </a:r>
                      <a:endParaRPr sz="1400" dirty="0">
                        <a:latin typeface="Verdana"/>
                        <a:cs typeface="Verdana"/>
                      </a:endParaRPr>
                    </a:p>
                    <a:p>
                      <a:pPr marL="1154430">
                        <a:lnSpc>
                          <a:spcPct val="100000"/>
                        </a:lnSpc>
                        <a:spcBef>
                          <a:spcPts val="835"/>
                        </a:spcBef>
                      </a:pPr>
                      <a:r>
                        <a:rPr sz="2200" b="1" dirty="0">
                          <a:solidFill>
                            <a:srgbClr val="1D3166"/>
                          </a:solidFill>
                          <a:latin typeface="Tahoma"/>
                          <a:cs typeface="Tahoma"/>
                        </a:rPr>
                        <a:t>PA</a:t>
                      </a:r>
                      <a:r>
                        <a:rPr sz="2200" b="1" spc="-5" dirty="0">
                          <a:solidFill>
                            <a:srgbClr val="1D3166"/>
                          </a:solidFill>
                          <a:latin typeface="Tahoma"/>
                          <a:cs typeface="Tahoma"/>
                        </a:rPr>
                        <a:t>S</a:t>
                      </a:r>
                      <a:r>
                        <a:rPr sz="2200" b="1" dirty="0">
                          <a:solidFill>
                            <a:srgbClr val="1D3166"/>
                          </a:solidFill>
                          <a:latin typeface="Tahoma"/>
                          <a:cs typeface="Tahoma"/>
                        </a:rPr>
                        <a:t>AL</a:t>
                      </a:r>
                      <a:r>
                        <a:rPr sz="2200" b="1" spc="-25" dirty="0">
                          <a:solidFill>
                            <a:srgbClr val="1D3166"/>
                          </a:solidFill>
                          <a:latin typeface="Tahoma"/>
                          <a:cs typeface="Tahoma"/>
                        </a:rPr>
                        <a:t> </a:t>
                      </a:r>
                      <a:r>
                        <a:rPr sz="2200" b="1" spc="-5" dirty="0">
                          <a:solidFill>
                            <a:srgbClr val="1D3166"/>
                          </a:solidFill>
                          <a:latin typeface="Tahoma"/>
                          <a:cs typeface="Tahoma"/>
                        </a:rPr>
                        <a:t>4</a:t>
                      </a:r>
                      <a:r>
                        <a:rPr sz="2200" b="1" dirty="0">
                          <a:solidFill>
                            <a:srgbClr val="1D3166"/>
                          </a:solidFill>
                          <a:latin typeface="Tahoma"/>
                          <a:cs typeface="Tahoma"/>
                        </a:rPr>
                        <a:t>1</a:t>
                      </a:r>
                      <a:r>
                        <a:rPr sz="2200" b="1" spc="-20" dirty="0">
                          <a:solidFill>
                            <a:srgbClr val="1D3166"/>
                          </a:solidFill>
                          <a:latin typeface="Tahoma"/>
                          <a:cs typeface="Tahoma"/>
                        </a:rPr>
                        <a:t> </a:t>
                      </a:r>
                      <a:r>
                        <a:rPr sz="2200" b="1" dirty="0">
                          <a:solidFill>
                            <a:srgbClr val="1D3166"/>
                          </a:solidFill>
                          <a:latin typeface="Tahoma"/>
                          <a:cs typeface="Tahoma"/>
                        </a:rPr>
                        <a:t>&amp;</a:t>
                      </a:r>
                      <a:r>
                        <a:rPr sz="2200" b="1" spc="-25" dirty="0">
                          <a:solidFill>
                            <a:srgbClr val="1D3166"/>
                          </a:solidFill>
                          <a:latin typeface="Tahoma"/>
                          <a:cs typeface="Tahoma"/>
                        </a:rPr>
                        <a:t> </a:t>
                      </a:r>
                      <a:r>
                        <a:rPr sz="2200" b="1" spc="-5" dirty="0">
                          <a:solidFill>
                            <a:srgbClr val="1D3166"/>
                          </a:solidFill>
                          <a:latin typeface="Tahoma"/>
                          <a:cs typeface="Tahoma"/>
                        </a:rPr>
                        <a:t>4</a:t>
                      </a:r>
                      <a:r>
                        <a:rPr sz="2200" b="1" dirty="0">
                          <a:solidFill>
                            <a:srgbClr val="1D3166"/>
                          </a:solidFill>
                          <a:latin typeface="Tahoma"/>
                          <a:cs typeface="Tahoma"/>
                        </a:rPr>
                        <a:t>7</a:t>
                      </a:r>
                      <a:endParaRPr sz="2200" dirty="0">
                        <a:latin typeface="Tahoma"/>
                        <a:cs typeface="Tahoma"/>
                      </a:endParaRPr>
                    </a:p>
                  </a:txBody>
                  <a:tcPr marL="0" marR="0" marT="63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3"/>
                  </a:ext>
                </a:extLst>
              </a:tr>
            </a:tbl>
          </a:graphicData>
        </a:graphic>
      </p:graphicFrame>
      <p:sp>
        <p:nvSpPr>
          <p:cNvPr id="5" name="object 3">
            <a:extLst>
              <a:ext uri="{FF2B5EF4-FFF2-40B4-BE49-F238E27FC236}">
                <a16:creationId xmlns:a16="http://schemas.microsoft.com/office/drawing/2014/main" id="{EDB96973-4611-FAB5-971B-88019414B340}"/>
              </a:ext>
            </a:extLst>
          </p:cNvPr>
          <p:cNvSpPr txBox="1"/>
          <p:nvPr/>
        </p:nvSpPr>
        <p:spPr>
          <a:xfrm>
            <a:off x="3051761" y="269306"/>
            <a:ext cx="8846185" cy="690245"/>
          </a:xfrm>
          <a:prstGeom prst="rect">
            <a:avLst/>
          </a:prstGeom>
        </p:spPr>
        <p:txBody>
          <a:bodyPr vert="horz" wrap="square" lIns="0" tIns="12700" rIns="0" bIns="0" rtlCol="0">
            <a:spAutoFit/>
          </a:bodyPr>
          <a:lstStyle/>
          <a:p>
            <a:pPr marL="12700">
              <a:lnSpc>
                <a:spcPts val="2615"/>
              </a:lnSpc>
              <a:spcBef>
                <a:spcPts val="100"/>
              </a:spcBef>
            </a:pP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270" dirty="0">
                <a:solidFill>
                  <a:srgbClr val="1D3166"/>
                </a:solidFill>
                <a:latin typeface="Verdana"/>
                <a:cs typeface="Verdana"/>
              </a:rPr>
              <a:t>W</a:t>
            </a:r>
            <a:r>
              <a:rPr sz="2200" spc="65" dirty="0">
                <a:solidFill>
                  <a:srgbClr val="1D3166"/>
                </a:solidFill>
                <a:latin typeface="Verdana"/>
                <a:cs typeface="Verdana"/>
              </a:rPr>
              <a:t>A</a:t>
            </a:r>
            <a:r>
              <a:rPr sz="2200" spc="-160" dirty="0">
                <a:solidFill>
                  <a:srgbClr val="1D3166"/>
                </a:solidFill>
                <a:latin typeface="Verdana"/>
                <a:cs typeface="Verdana"/>
              </a:rPr>
              <a:t>S</a:t>
            </a:r>
            <a:r>
              <a:rPr sz="2200" spc="65" dirty="0">
                <a:solidFill>
                  <a:srgbClr val="1D3166"/>
                </a:solidFill>
                <a:latin typeface="Verdana"/>
                <a:cs typeface="Verdana"/>
              </a:rPr>
              <a:t>A</a:t>
            </a:r>
            <a:r>
              <a:rPr sz="2200" spc="140" dirty="0">
                <a:solidFill>
                  <a:srgbClr val="1D3166"/>
                </a:solidFill>
                <a:latin typeface="Verdana"/>
                <a:cs typeface="Verdana"/>
              </a:rPr>
              <a:t>N</a:t>
            </a:r>
            <a:r>
              <a:rPr sz="2200" spc="-200" dirty="0">
                <a:solidFill>
                  <a:srgbClr val="1D3166"/>
                </a:solidFill>
                <a:latin typeface="Verdana"/>
                <a:cs typeface="Verdana"/>
              </a:rPr>
              <a:t> </a:t>
            </a:r>
            <a:r>
              <a:rPr sz="2200" spc="-100" dirty="0">
                <a:solidFill>
                  <a:srgbClr val="1D3166"/>
                </a:solidFill>
                <a:latin typeface="Verdana"/>
                <a:cs typeface="Verdana"/>
              </a:rPr>
              <a:t>T</a:t>
            </a:r>
            <a:r>
              <a:rPr sz="2200" spc="80" dirty="0">
                <a:solidFill>
                  <a:srgbClr val="1D3166"/>
                </a:solidFill>
                <a:latin typeface="Verdana"/>
                <a:cs typeface="Verdana"/>
              </a:rPr>
              <a:t>E</a:t>
            </a:r>
            <a:r>
              <a:rPr sz="2200" spc="55" dirty="0">
                <a:solidFill>
                  <a:srgbClr val="1D3166"/>
                </a:solidFill>
                <a:latin typeface="Verdana"/>
                <a:cs typeface="Verdana"/>
              </a:rPr>
              <a:t>R</a:t>
            </a:r>
            <a:r>
              <a:rPr sz="2200" spc="-100" dirty="0">
                <a:solidFill>
                  <a:srgbClr val="1D3166"/>
                </a:solidFill>
                <a:latin typeface="Verdana"/>
                <a:cs typeface="Verdana"/>
              </a:rPr>
              <a:t>T</a:t>
            </a:r>
            <a:r>
              <a:rPr sz="2200" spc="-270" dirty="0">
                <a:solidFill>
                  <a:srgbClr val="1D3166"/>
                </a:solidFill>
                <a:latin typeface="Verdana"/>
                <a:cs typeface="Verdana"/>
              </a:rPr>
              <a:t>I</a:t>
            </a:r>
            <a:r>
              <a:rPr sz="2200" spc="150" dirty="0">
                <a:solidFill>
                  <a:srgbClr val="1D3166"/>
                </a:solidFill>
                <a:latin typeface="Verdana"/>
                <a:cs typeface="Verdana"/>
              </a:rPr>
              <a:t>B</a:t>
            </a:r>
            <a:r>
              <a:rPr sz="2200" spc="-204" dirty="0">
                <a:solidFill>
                  <a:srgbClr val="1D3166"/>
                </a:solidFill>
                <a:latin typeface="Verdana"/>
                <a:cs typeface="Verdana"/>
              </a:rPr>
              <a:t> </a:t>
            </a: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40" dirty="0">
                <a:solidFill>
                  <a:srgbClr val="1D3166"/>
                </a:solidFill>
                <a:latin typeface="Verdana"/>
                <a:cs typeface="Verdana"/>
              </a:rPr>
              <a:t>Y</a:t>
            </a:r>
            <a:r>
              <a:rPr sz="2200" spc="80" dirty="0">
                <a:solidFill>
                  <a:srgbClr val="1D3166"/>
                </a:solidFill>
                <a:latin typeface="Verdana"/>
                <a:cs typeface="Verdana"/>
              </a:rPr>
              <a:t>E</a:t>
            </a:r>
            <a:r>
              <a:rPr sz="2200" spc="70" dirty="0">
                <a:solidFill>
                  <a:srgbClr val="1D3166"/>
                </a:solidFill>
                <a:latin typeface="Verdana"/>
                <a:cs typeface="Verdana"/>
              </a:rPr>
              <a:t>L</a:t>
            </a:r>
            <a:r>
              <a:rPr sz="2200" spc="8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55" dirty="0">
                <a:solidFill>
                  <a:srgbClr val="1D3166"/>
                </a:solidFill>
                <a:latin typeface="Verdana"/>
                <a:cs typeface="Verdana"/>
              </a:rPr>
              <a:t>R</a:t>
            </a:r>
            <a:r>
              <a:rPr sz="2200" spc="65" dirty="0">
                <a:solidFill>
                  <a:srgbClr val="1D3166"/>
                </a:solidFill>
                <a:latin typeface="Verdana"/>
                <a:cs typeface="Verdana"/>
              </a:rPr>
              <a:t>AA</a:t>
            </a:r>
            <a:r>
              <a:rPr sz="2200" spc="140" dirty="0">
                <a:solidFill>
                  <a:srgbClr val="1D3166"/>
                </a:solidFill>
                <a:latin typeface="Verdana"/>
                <a:cs typeface="Verdana"/>
              </a:rPr>
              <a:t>N</a:t>
            </a:r>
            <a:r>
              <a:rPr sz="2200" spc="-210" dirty="0">
                <a:solidFill>
                  <a:srgbClr val="1D3166"/>
                </a:solidFill>
                <a:latin typeface="Verdana"/>
                <a:cs typeface="Verdana"/>
              </a:rPr>
              <a:t> </a:t>
            </a:r>
            <a:r>
              <a:rPr sz="2200" spc="15" dirty="0">
                <a:solidFill>
                  <a:srgbClr val="1D3166"/>
                </a:solidFill>
                <a:latin typeface="Verdana"/>
                <a:cs typeface="Verdana"/>
              </a:rPr>
              <a:t>JAS</a:t>
            </a:r>
            <a:r>
              <a:rPr sz="2200" spc="25" dirty="0">
                <a:solidFill>
                  <a:srgbClr val="1D3166"/>
                </a:solidFill>
                <a:latin typeface="Verdana"/>
                <a:cs typeface="Verdana"/>
              </a:rPr>
              <a:t>A</a:t>
            </a:r>
            <a:r>
              <a:rPr sz="2200" spc="-204" dirty="0">
                <a:solidFill>
                  <a:srgbClr val="1D3166"/>
                </a:solidFill>
                <a:latin typeface="Verdana"/>
                <a:cs typeface="Verdana"/>
              </a:rPr>
              <a:t> </a:t>
            </a:r>
            <a:r>
              <a:rPr sz="2200" spc="65" dirty="0">
                <a:solidFill>
                  <a:srgbClr val="1D3166"/>
                </a:solidFill>
                <a:latin typeface="Verdana"/>
                <a:cs typeface="Verdana"/>
              </a:rPr>
              <a:t>K</a:t>
            </a:r>
            <a:r>
              <a:rPr sz="2200" spc="80" dirty="0">
                <a:solidFill>
                  <a:srgbClr val="1D3166"/>
                </a:solidFill>
                <a:latin typeface="Verdana"/>
                <a:cs typeface="Verdana"/>
              </a:rPr>
              <a:t>O</a:t>
            </a:r>
            <a:r>
              <a:rPr sz="2200" spc="140" dirty="0">
                <a:solidFill>
                  <a:srgbClr val="1D3166"/>
                </a:solidFill>
                <a:latin typeface="Verdana"/>
                <a:cs typeface="Verdana"/>
              </a:rPr>
              <a:t>N</a:t>
            </a:r>
            <a:r>
              <a:rPr sz="2200" spc="-135" dirty="0">
                <a:solidFill>
                  <a:srgbClr val="1D3166"/>
                </a:solidFill>
                <a:latin typeface="Verdana"/>
                <a:cs typeface="Verdana"/>
              </a:rPr>
              <a:t>S</a:t>
            </a:r>
            <a:r>
              <a:rPr sz="2200" spc="-120" dirty="0">
                <a:solidFill>
                  <a:srgbClr val="1D3166"/>
                </a:solidFill>
                <a:latin typeface="Verdana"/>
                <a:cs typeface="Verdana"/>
              </a:rPr>
              <a:t>T</a:t>
            </a:r>
            <a:r>
              <a:rPr sz="2200" spc="90" dirty="0">
                <a:solidFill>
                  <a:srgbClr val="1D3166"/>
                </a:solidFill>
                <a:latin typeface="Verdana"/>
                <a:cs typeface="Verdana"/>
              </a:rPr>
              <a:t>RU</a:t>
            </a:r>
            <a:r>
              <a:rPr sz="2200" spc="-130" dirty="0">
                <a:solidFill>
                  <a:srgbClr val="1D3166"/>
                </a:solidFill>
                <a:latin typeface="Verdana"/>
                <a:cs typeface="Verdana"/>
              </a:rPr>
              <a:t>KSI</a:t>
            </a:r>
            <a:endParaRPr sz="2200" dirty="0">
              <a:latin typeface="Verdana"/>
              <a:cs typeface="Verdana"/>
            </a:endParaRPr>
          </a:p>
          <a:p>
            <a:pPr marR="5080" algn="r">
              <a:lnSpc>
                <a:spcPts val="2615"/>
              </a:lnSpc>
            </a:pPr>
            <a:r>
              <a:rPr sz="2200" b="1" spc="-25" dirty="0">
                <a:solidFill>
                  <a:srgbClr val="1D3166"/>
                </a:solidFill>
                <a:latin typeface="Tahoma"/>
                <a:cs typeface="Tahoma"/>
              </a:rPr>
              <a:t>RUTIN</a:t>
            </a:r>
            <a:endParaRPr sz="2200" dirty="0">
              <a:latin typeface="Tahoma"/>
              <a:cs typeface="Tahoma"/>
            </a:endParaRPr>
          </a:p>
        </p:txBody>
      </p:sp>
    </p:spTree>
    <p:extLst>
      <p:ext uri="{BB962C8B-B14F-4D97-AF65-F5344CB8AC3E}">
        <p14:creationId xmlns:p14="http://schemas.microsoft.com/office/powerpoint/2010/main" val="2530714370"/>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ject 3"/>
          <p:cNvPicPr/>
          <p:nvPr/>
        </p:nvPicPr>
        <p:blipFill>
          <a:blip r:embed="rId2" cstate="print"/>
          <a:stretch>
            <a:fillRect/>
          </a:stretch>
        </p:blipFill>
        <p:spPr>
          <a:xfrm>
            <a:off x="107398" y="114655"/>
            <a:ext cx="1861419" cy="617550"/>
          </a:xfrm>
          <a:prstGeom prst="rect">
            <a:avLst/>
          </a:prstGeom>
        </p:spPr>
      </p:pic>
      <p:graphicFrame>
        <p:nvGraphicFramePr>
          <p:cNvPr id="4" name="object 4"/>
          <p:cNvGraphicFramePr>
            <a:graphicFrameLocks noGrp="1"/>
          </p:cNvGraphicFramePr>
          <p:nvPr/>
        </p:nvGraphicFramePr>
        <p:xfrm>
          <a:off x="251639" y="1053528"/>
          <a:ext cx="11676380" cy="5731810"/>
        </p:xfrm>
        <a:graphic>
          <a:graphicData uri="http://schemas.openxmlformats.org/drawingml/2006/table">
            <a:tbl>
              <a:tblPr firstRow="1" bandRow="1">
                <a:tableStyleId>{2D5ABB26-0587-4C30-8999-92F81FD0307C}</a:tableStyleId>
              </a:tblPr>
              <a:tblGrid>
                <a:gridCol w="308610">
                  <a:extLst>
                    <a:ext uri="{9D8B030D-6E8A-4147-A177-3AD203B41FA5}">
                      <a16:colId xmlns:a16="http://schemas.microsoft.com/office/drawing/2014/main" val="20000"/>
                    </a:ext>
                  </a:extLst>
                </a:gridCol>
                <a:gridCol w="1316355">
                  <a:extLst>
                    <a:ext uri="{9D8B030D-6E8A-4147-A177-3AD203B41FA5}">
                      <a16:colId xmlns:a16="http://schemas.microsoft.com/office/drawing/2014/main" val="20001"/>
                    </a:ext>
                  </a:extLst>
                </a:gridCol>
                <a:gridCol w="2765425">
                  <a:extLst>
                    <a:ext uri="{9D8B030D-6E8A-4147-A177-3AD203B41FA5}">
                      <a16:colId xmlns:a16="http://schemas.microsoft.com/office/drawing/2014/main" val="20002"/>
                    </a:ext>
                  </a:extLst>
                </a:gridCol>
                <a:gridCol w="3628390">
                  <a:extLst>
                    <a:ext uri="{9D8B030D-6E8A-4147-A177-3AD203B41FA5}">
                      <a16:colId xmlns:a16="http://schemas.microsoft.com/office/drawing/2014/main" val="20003"/>
                    </a:ext>
                  </a:extLst>
                </a:gridCol>
                <a:gridCol w="3657600">
                  <a:extLst>
                    <a:ext uri="{9D8B030D-6E8A-4147-A177-3AD203B41FA5}">
                      <a16:colId xmlns:a16="http://schemas.microsoft.com/office/drawing/2014/main" val="20004"/>
                    </a:ext>
                  </a:extLst>
                </a:gridCol>
              </a:tblGrid>
              <a:tr h="642524">
                <a:tc gridSpan="2">
                  <a:txBody>
                    <a:bodyPr/>
                    <a:lstStyle/>
                    <a:p>
                      <a:pPr>
                        <a:lnSpc>
                          <a:spcPct val="100000"/>
                        </a:lnSpc>
                        <a:spcBef>
                          <a:spcPts val="20"/>
                        </a:spcBef>
                      </a:pPr>
                      <a:endParaRPr sz="1400" dirty="0">
                        <a:latin typeface="Times New Roman"/>
                        <a:cs typeface="Times New Roman"/>
                      </a:endParaRPr>
                    </a:p>
                    <a:p>
                      <a:pPr marL="441325">
                        <a:lnSpc>
                          <a:spcPct val="100000"/>
                        </a:lnSpc>
                      </a:pPr>
                      <a:r>
                        <a:rPr sz="1400" spc="40" dirty="0">
                          <a:solidFill>
                            <a:srgbClr val="FFFFFF"/>
                          </a:solidFill>
                          <a:latin typeface="Verdana"/>
                          <a:cs typeface="Verdana"/>
                        </a:rPr>
                        <a:t>Lingkup</a:t>
                      </a:r>
                      <a:endParaRPr sz="1400" dirty="0">
                        <a:latin typeface="Verdana"/>
                        <a:cs typeface="Verdana"/>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a:lnSpc>
                          <a:spcPct val="100000"/>
                        </a:lnSpc>
                        <a:spcBef>
                          <a:spcPts val="50"/>
                        </a:spcBef>
                      </a:pPr>
                      <a:endParaRPr sz="1350">
                        <a:latin typeface="Times New Roman"/>
                        <a:cs typeface="Times New Roman"/>
                      </a:endParaRPr>
                    </a:p>
                    <a:p>
                      <a:pPr marL="377190">
                        <a:lnSpc>
                          <a:spcPct val="100000"/>
                        </a:lnSpc>
                        <a:spcBef>
                          <a:spcPts val="5"/>
                        </a:spcBef>
                      </a:pPr>
                      <a:r>
                        <a:rPr sz="1400" dirty="0">
                          <a:solidFill>
                            <a:srgbClr val="FFFFFF"/>
                          </a:solidFill>
                          <a:latin typeface="Verdana"/>
                          <a:cs typeface="Verdana"/>
                        </a:rPr>
                        <a:t>Ind</a:t>
                      </a:r>
                      <a:r>
                        <a:rPr sz="1400" spc="-5" dirty="0">
                          <a:solidFill>
                            <a:srgbClr val="FFFFFF"/>
                          </a:solidFill>
                          <a:latin typeface="Verdana"/>
                          <a:cs typeface="Verdana"/>
                        </a:rPr>
                        <a:t>ika</a:t>
                      </a:r>
                      <a:r>
                        <a:rPr sz="1400" spc="-10" dirty="0">
                          <a:solidFill>
                            <a:srgbClr val="FFFFFF"/>
                          </a:solidFill>
                          <a:latin typeface="Verdana"/>
                          <a:cs typeface="Verdana"/>
                        </a:rPr>
                        <a:t>t</a:t>
                      </a:r>
                      <a:r>
                        <a:rPr sz="1400" spc="-5" dirty="0">
                          <a:solidFill>
                            <a:srgbClr val="FFFFFF"/>
                          </a:solidFill>
                          <a:latin typeface="Verdana"/>
                          <a:cs typeface="Verdana"/>
                        </a:rPr>
                        <a:t>o</a:t>
                      </a:r>
                      <a:r>
                        <a:rPr sz="1400" dirty="0">
                          <a:solidFill>
                            <a:srgbClr val="FFFFFF"/>
                          </a:solidFill>
                          <a:latin typeface="Verdana"/>
                          <a:cs typeface="Verdana"/>
                        </a:rPr>
                        <a:t>r</a:t>
                      </a:r>
                      <a:r>
                        <a:rPr sz="1400" spc="-130" dirty="0">
                          <a:solidFill>
                            <a:srgbClr val="FFFFFF"/>
                          </a:solidFill>
                          <a:latin typeface="Verdana"/>
                          <a:cs typeface="Verdana"/>
                        </a:rPr>
                        <a:t> </a:t>
                      </a:r>
                      <a:r>
                        <a:rPr sz="1400" spc="-10" dirty="0">
                          <a:solidFill>
                            <a:srgbClr val="FFFFFF"/>
                          </a:solidFill>
                          <a:latin typeface="Verdana"/>
                          <a:cs typeface="Verdana"/>
                        </a:rPr>
                        <a:t>P</a:t>
                      </a:r>
                      <a:r>
                        <a:rPr sz="1400" dirty="0">
                          <a:solidFill>
                            <a:srgbClr val="FFFFFF"/>
                          </a:solidFill>
                          <a:latin typeface="Verdana"/>
                          <a:cs typeface="Verdana"/>
                        </a:rPr>
                        <a:t>eng</a:t>
                      </a:r>
                      <a:r>
                        <a:rPr sz="1400" spc="-5" dirty="0">
                          <a:solidFill>
                            <a:srgbClr val="FFFFFF"/>
                          </a:solidFill>
                          <a:latin typeface="Verdana"/>
                          <a:cs typeface="Verdana"/>
                        </a:rPr>
                        <a:t>a</a:t>
                      </a:r>
                      <a:r>
                        <a:rPr sz="1400" spc="-10" dirty="0">
                          <a:solidFill>
                            <a:srgbClr val="FFFFFF"/>
                          </a:solidFill>
                          <a:latin typeface="Verdana"/>
                          <a:cs typeface="Verdana"/>
                        </a:rPr>
                        <a:t>w</a:t>
                      </a:r>
                      <a:r>
                        <a:rPr sz="1400" spc="-5" dirty="0">
                          <a:solidFill>
                            <a:srgbClr val="FFFFFF"/>
                          </a:solidFill>
                          <a:latin typeface="Verdana"/>
                          <a:cs typeface="Verdana"/>
                        </a:rPr>
                        <a:t>a</a:t>
                      </a:r>
                      <a:r>
                        <a:rPr sz="1400" dirty="0">
                          <a:solidFill>
                            <a:srgbClr val="FFFFFF"/>
                          </a:solidFill>
                          <a:latin typeface="Verdana"/>
                          <a:cs typeface="Verdana"/>
                        </a:rPr>
                        <a:t>s</a:t>
                      </a:r>
                      <a:r>
                        <a:rPr sz="1400" spc="-5" dirty="0">
                          <a:solidFill>
                            <a:srgbClr val="FFFFFF"/>
                          </a:solidFill>
                          <a:latin typeface="Verdana"/>
                          <a:cs typeface="Verdana"/>
                        </a:rPr>
                        <a:t>a</a:t>
                      </a:r>
                      <a:r>
                        <a:rPr sz="1400" dirty="0">
                          <a:solidFill>
                            <a:srgbClr val="FFFFFF"/>
                          </a:solidFill>
                          <a:latin typeface="Verdana"/>
                          <a:cs typeface="Verdana"/>
                        </a:rPr>
                        <a:t>n</a:t>
                      </a:r>
                      <a:endParaRPr sz="14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spcBef>
                          <a:spcPts val="50"/>
                        </a:spcBef>
                      </a:pPr>
                      <a:endParaRPr sz="1350">
                        <a:latin typeface="Times New Roman"/>
                        <a:cs typeface="Times New Roman"/>
                      </a:endParaRPr>
                    </a:p>
                    <a:p>
                      <a:pPr marL="1139825">
                        <a:lnSpc>
                          <a:spcPct val="100000"/>
                        </a:lnSpc>
                        <a:spcBef>
                          <a:spcPts val="5"/>
                        </a:spcBef>
                      </a:pPr>
                      <a:r>
                        <a:rPr sz="1400" spc="-5" dirty="0">
                          <a:solidFill>
                            <a:srgbClr val="FFFFFF"/>
                          </a:solidFill>
                          <a:latin typeface="Verdana"/>
                          <a:cs typeface="Verdana"/>
                        </a:rPr>
                        <a:t>Ya</a:t>
                      </a:r>
                      <a:r>
                        <a:rPr sz="1400" dirty="0">
                          <a:solidFill>
                            <a:srgbClr val="FFFFFF"/>
                          </a:solidFill>
                          <a:latin typeface="Verdana"/>
                          <a:cs typeface="Verdana"/>
                        </a:rPr>
                        <a:t>ng</a:t>
                      </a:r>
                      <a:r>
                        <a:rPr sz="1400" spc="-130" dirty="0">
                          <a:solidFill>
                            <a:srgbClr val="FFFFFF"/>
                          </a:solidFill>
                          <a:latin typeface="Verdana"/>
                          <a:cs typeface="Verdana"/>
                        </a:rPr>
                        <a:t> </a:t>
                      </a:r>
                      <a:r>
                        <a:rPr sz="1400" spc="5" dirty="0">
                          <a:solidFill>
                            <a:srgbClr val="FFFFFF"/>
                          </a:solidFill>
                          <a:latin typeface="Verdana"/>
                          <a:cs typeface="Verdana"/>
                        </a:rPr>
                        <a:t>D</a:t>
                      </a:r>
                      <a:r>
                        <a:rPr sz="1400" spc="-5" dirty="0">
                          <a:solidFill>
                            <a:srgbClr val="FFFFFF"/>
                          </a:solidFill>
                          <a:latin typeface="Verdana"/>
                          <a:cs typeface="Verdana"/>
                        </a:rPr>
                        <a:t>i</a:t>
                      </a:r>
                      <a:r>
                        <a:rPr sz="1400" dirty="0">
                          <a:solidFill>
                            <a:srgbClr val="FFFFFF"/>
                          </a:solidFill>
                          <a:latin typeface="Verdana"/>
                          <a:cs typeface="Verdana"/>
                        </a:rPr>
                        <a:t>per</a:t>
                      </a:r>
                      <a:r>
                        <a:rPr sz="1400" spc="-5" dirty="0">
                          <a:solidFill>
                            <a:srgbClr val="FFFFFF"/>
                          </a:solidFill>
                          <a:latin typeface="Verdana"/>
                          <a:cs typeface="Verdana"/>
                        </a:rPr>
                        <a:t>ik</a:t>
                      </a:r>
                      <a:r>
                        <a:rPr sz="1400" dirty="0">
                          <a:solidFill>
                            <a:srgbClr val="FFFFFF"/>
                          </a:solidFill>
                          <a:latin typeface="Verdana"/>
                          <a:cs typeface="Verdana"/>
                        </a:rPr>
                        <a:t>sa</a:t>
                      </a:r>
                      <a:endParaRPr sz="14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spcBef>
                          <a:spcPts val="50"/>
                        </a:spcBef>
                      </a:pPr>
                      <a:endParaRPr sz="1350">
                        <a:latin typeface="Times New Roman"/>
                        <a:cs typeface="Times New Roman"/>
                      </a:endParaRPr>
                    </a:p>
                    <a:p>
                      <a:pPr marL="1013460">
                        <a:lnSpc>
                          <a:spcPct val="100000"/>
                        </a:lnSpc>
                        <a:spcBef>
                          <a:spcPts val="5"/>
                        </a:spcBef>
                      </a:pPr>
                      <a:r>
                        <a:rPr sz="1400" spc="5" dirty="0">
                          <a:solidFill>
                            <a:srgbClr val="FFFFFF"/>
                          </a:solidFill>
                          <a:latin typeface="Verdana"/>
                          <a:cs typeface="Verdana"/>
                        </a:rPr>
                        <a:t>C</a:t>
                      </a:r>
                      <a:r>
                        <a:rPr sz="1400" spc="-5" dirty="0">
                          <a:solidFill>
                            <a:srgbClr val="FFFFFF"/>
                          </a:solidFill>
                          <a:latin typeface="Verdana"/>
                          <a:cs typeface="Verdana"/>
                        </a:rPr>
                        <a:t>a</a:t>
                      </a:r>
                      <a:r>
                        <a:rPr sz="1400" dirty="0">
                          <a:solidFill>
                            <a:srgbClr val="FFFFFF"/>
                          </a:solidFill>
                          <a:latin typeface="Verdana"/>
                          <a:cs typeface="Verdana"/>
                        </a:rPr>
                        <a:t>ra</a:t>
                      </a:r>
                      <a:r>
                        <a:rPr sz="1400" spc="-135" dirty="0">
                          <a:solidFill>
                            <a:srgbClr val="FFFFFF"/>
                          </a:solidFill>
                          <a:latin typeface="Verdana"/>
                          <a:cs typeface="Verdana"/>
                        </a:rPr>
                        <a:t> </a:t>
                      </a:r>
                      <a:r>
                        <a:rPr sz="1400" spc="-10" dirty="0">
                          <a:solidFill>
                            <a:srgbClr val="FFFFFF"/>
                          </a:solidFill>
                          <a:latin typeface="Verdana"/>
                          <a:cs typeface="Verdana"/>
                        </a:rPr>
                        <a:t>P</a:t>
                      </a:r>
                      <a:r>
                        <a:rPr sz="1400" dirty="0">
                          <a:solidFill>
                            <a:srgbClr val="FFFFFF"/>
                          </a:solidFill>
                          <a:latin typeface="Verdana"/>
                          <a:cs typeface="Verdana"/>
                        </a:rPr>
                        <a:t>emer</a:t>
                      </a:r>
                      <a:r>
                        <a:rPr sz="1400" spc="-5" dirty="0">
                          <a:solidFill>
                            <a:srgbClr val="FFFFFF"/>
                          </a:solidFill>
                          <a:latin typeface="Verdana"/>
                          <a:cs typeface="Verdana"/>
                        </a:rPr>
                        <a:t>ik</a:t>
                      </a:r>
                      <a:r>
                        <a:rPr sz="1400" dirty="0">
                          <a:solidFill>
                            <a:srgbClr val="FFFFFF"/>
                          </a:solidFill>
                          <a:latin typeface="Verdana"/>
                          <a:cs typeface="Verdana"/>
                        </a:rPr>
                        <a:t>s</a:t>
                      </a:r>
                      <a:r>
                        <a:rPr sz="1400" spc="-5" dirty="0">
                          <a:solidFill>
                            <a:srgbClr val="FFFFFF"/>
                          </a:solidFill>
                          <a:latin typeface="Verdana"/>
                          <a:cs typeface="Verdana"/>
                        </a:rPr>
                        <a:t>aa</a:t>
                      </a:r>
                      <a:r>
                        <a:rPr sz="1400" dirty="0">
                          <a:solidFill>
                            <a:srgbClr val="FFFFFF"/>
                          </a:solidFill>
                          <a:latin typeface="Verdana"/>
                          <a:cs typeface="Verdana"/>
                        </a:rPr>
                        <a:t>n</a:t>
                      </a:r>
                      <a:endParaRPr sz="14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2349407">
                <a:tc>
                  <a:txBody>
                    <a:bodyPr/>
                    <a:lstStyle/>
                    <a:p>
                      <a:pPr marL="1905">
                        <a:lnSpc>
                          <a:spcPct val="100000"/>
                        </a:lnSpc>
                        <a:spcBef>
                          <a:spcPts val="25"/>
                        </a:spcBef>
                      </a:pPr>
                      <a:r>
                        <a:rPr sz="1400" spc="-70" dirty="0">
                          <a:latin typeface="Verdana"/>
                          <a:cs typeface="Verdana"/>
                        </a:rPr>
                        <a:t>F.</a:t>
                      </a:r>
                      <a:endParaRPr sz="1400">
                        <a:latin typeface="Verdana"/>
                        <a:cs typeface="Verdana"/>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1905" marR="96520">
                        <a:lnSpc>
                          <a:spcPct val="100000"/>
                        </a:lnSpc>
                        <a:spcBef>
                          <a:spcPts val="25"/>
                        </a:spcBef>
                      </a:pPr>
                      <a:r>
                        <a:rPr sz="1400" spc="30" dirty="0">
                          <a:latin typeface="Verdana"/>
                          <a:cs typeface="Verdana"/>
                        </a:rPr>
                        <a:t>Pengelolaan </a:t>
                      </a:r>
                      <a:r>
                        <a:rPr sz="1400" spc="35" dirty="0">
                          <a:latin typeface="Verdana"/>
                          <a:cs typeface="Verdana"/>
                        </a:rPr>
                        <a:t> dan </a:t>
                      </a:r>
                      <a:r>
                        <a:rPr sz="1400" spc="4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m</a:t>
                      </a:r>
                      <a:r>
                        <a:rPr sz="1400" spc="-5" dirty="0">
                          <a:latin typeface="Verdana"/>
                          <a:cs typeface="Verdana"/>
                        </a:rPr>
                        <a:t>a</a:t>
                      </a:r>
                      <a:r>
                        <a:rPr sz="1400" dirty="0">
                          <a:latin typeface="Verdana"/>
                          <a:cs typeface="Verdana"/>
                        </a:rPr>
                        <a:t>nf</a:t>
                      </a:r>
                      <a:r>
                        <a:rPr sz="1400" spc="-5" dirty="0">
                          <a:latin typeface="Verdana"/>
                          <a:cs typeface="Verdana"/>
                        </a:rPr>
                        <a:t>aa</a:t>
                      </a:r>
                      <a:r>
                        <a:rPr sz="1400" spc="-10" dirty="0">
                          <a:latin typeface="Verdana"/>
                          <a:cs typeface="Verdana"/>
                        </a:rPr>
                        <a:t>t</a:t>
                      </a:r>
                      <a:r>
                        <a:rPr sz="1400" spc="-5" dirty="0">
                          <a:latin typeface="Verdana"/>
                          <a:cs typeface="Verdana"/>
                        </a:rPr>
                        <a:t>a</a:t>
                      </a:r>
                      <a:r>
                        <a:rPr sz="1400" dirty="0">
                          <a:latin typeface="Verdana"/>
                          <a:cs typeface="Verdana"/>
                        </a:rPr>
                        <a:t>n  s</a:t>
                      </a:r>
                      <a:r>
                        <a:rPr sz="1400" spc="-10" dirty="0">
                          <a:latin typeface="Verdana"/>
                          <a:cs typeface="Verdana"/>
                        </a:rPr>
                        <a:t>u</a:t>
                      </a:r>
                      <a:r>
                        <a:rPr sz="1400" dirty="0">
                          <a:latin typeface="Verdana"/>
                          <a:cs typeface="Verdana"/>
                        </a:rPr>
                        <a:t>mber</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ya  </a:t>
                      </a:r>
                      <a:r>
                        <a:rPr sz="1400" spc="5" dirty="0">
                          <a:latin typeface="Verdana"/>
                          <a:cs typeface="Verdana"/>
                        </a:rPr>
                        <a:t>material </a:t>
                      </a:r>
                      <a:r>
                        <a:rPr sz="1400" spc="10" dirty="0">
                          <a:latin typeface="Verdana"/>
                          <a:cs typeface="Verdana"/>
                        </a:rPr>
                        <a:t> </a:t>
                      </a:r>
                      <a:r>
                        <a:rPr sz="1400" dirty="0">
                          <a:latin typeface="Verdana"/>
                          <a:cs typeface="Verdana"/>
                        </a:rPr>
                        <a:t>konstruksi</a:t>
                      </a:r>
                      <a:endParaRPr sz="1400">
                        <a:latin typeface="Verdana"/>
                        <a:cs typeface="Verdana"/>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1905" marR="48260">
                        <a:lnSpc>
                          <a:spcPct val="100000"/>
                        </a:lnSpc>
                        <a:spcBef>
                          <a:spcPts val="25"/>
                        </a:spcBef>
                      </a:pPr>
                      <a:r>
                        <a:rPr sz="1400" dirty="0">
                          <a:latin typeface="Verdana"/>
                          <a:cs typeface="Verdana"/>
                        </a:rPr>
                        <a:t>p</a:t>
                      </a:r>
                      <a:r>
                        <a:rPr sz="1400" spc="5" dirty="0">
                          <a:latin typeface="Verdana"/>
                          <a:cs typeface="Verdana"/>
                        </a:rPr>
                        <a:t>e</a:t>
                      </a:r>
                      <a:r>
                        <a:rPr sz="1400" dirty="0">
                          <a:latin typeface="Verdana"/>
                          <a:cs typeface="Verdana"/>
                        </a:rPr>
                        <a:t>m</a:t>
                      </a:r>
                      <a:r>
                        <a:rPr sz="1400" spc="5" dirty="0">
                          <a:latin typeface="Verdana"/>
                          <a:cs typeface="Verdana"/>
                        </a:rPr>
                        <a:t>e</a:t>
                      </a:r>
                      <a:r>
                        <a:rPr sz="1400" dirty="0">
                          <a:latin typeface="Verdana"/>
                          <a:cs typeface="Verdana"/>
                        </a:rPr>
                        <a:t>n</a:t>
                      </a:r>
                      <a:r>
                        <a:rPr sz="1400" spc="-5" dirty="0">
                          <a:latin typeface="Verdana"/>
                          <a:cs typeface="Verdana"/>
                        </a:rPr>
                        <a:t>u</a:t>
                      </a:r>
                      <a:r>
                        <a:rPr sz="1400" dirty="0">
                          <a:latin typeface="Verdana"/>
                          <a:cs typeface="Verdana"/>
                        </a:rPr>
                        <a:t>h</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ny</a:t>
                      </a:r>
                      <a:r>
                        <a:rPr sz="1400" spc="5" dirty="0">
                          <a:latin typeface="Verdana"/>
                          <a:cs typeface="Verdana"/>
                        </a:rPr>
                        <a:t>e</a:t>
                      </a:r>
                      <a:r>
                        <a:rPr sz="1400" dirty="0">
                          <a:latin typeface="Verdana"/>
                          <a:cs typeface="Verdana"/>
                        </a:rPr>
                        <a:t>d</a:t>
                      </a:r>
                      <a:r>
                        <a:rPr sz="1400" spc="-5" dirty="0">
                          <a:latin typeface="Verdana"/>
                          <a:cs typeface="Verdana"/>
                        </a:rPr>
                        <a:t>iaa</a:t>
                      </a:r>
                      <a:r>
                        <a:rPr sz="1400" dirty="0">
                          <a:latin typeface="Verdana"/>
                          <a:cs typeface="Verdana"/>
                        </a:rPr>
                        <a:t>n  m</a:t>
                      </a:r>
                      <a:r>
                        <a:rPr sz="1400" spc="-5" dirty="0">
                          <a:latin typeface="Verdana"/>
                          <a:cs typeface="Verdana"/>
                        </a:rPr>
                        <a:t>a</a:t>
                      </a:r>
                      <a:r>
                        <a:rPr sz="1400" spc="-10" dirty="0">
                          <a:latin typeface="Verdana"/>
                          <a:cs typeface="Verdana"/>
                        </a:rPr>
                        <a:t>t</a:t>
                      </a:r>
                      <a:r>
                        <a:rPr sz="1400" dirty="0">
                          <a:latin typeface="Verdana"/>
                          <a:cs typeface="Verdana"/>
                        </a:rPr>
                        <a:t>er</a:t>
                      </a:r>
                      <a:r>
                        <a:rPr sz="1400" spc="-5" dirty="0">
                          <a:latin typeface="Verdana"/>
                          <a:cs typeface="Verdana"/>
                        </a:rPr>
                        <a:t>ia</a:t>
                      </a:r>
                      <a:r>
                        <a:rPr sz="1400" dirty="0">
                          <a:latin typeface="Verdana"/>
                          <a:cs typeface="Verdana"/>
                        </a:rPr>
                        <a:t>l</a:t>
                      </a:r>
                      <a:r>
                        <a:rPr sz="1400" spc="-135" dirty="0">
                          <a:latin typeface="Verdana"/>
                          <a:cs typeface="Verdana"/>
                        </a:rPr>
                        <a:t> </a:t>
                      </a:r>
                      <a:r>
                        <a:rPr sz="1400" dirty="0">
                          <a:latin typeface="Verdana"/>
                          <a:cs typeface="Verdana"/>
                        </a:rPr>
                        <a:t>d</a:t>
                      </a:r>
                      <a:r>
                        <a:rPr sz="1400" spc="-5" dirty="0">
                          <a:latin typeface="Verdana"/>
                          <a:cs typeface="Verdana"/>
                        </a:rPr>
                        <a:t>ala</a:t>
                      </a:r>
                      <a:r>
                        <a:rPr sz="1400" dirty="0">
                          <a:latin typeface="Verdana"/>
                          <a:cs typeface="Verdana"/>
                        </a:rPr>
                        <a:t>m</a:t>
                      </a:r>
                      <a:r>
                        <a:rPr sz="1400" spc="-130" dirty="0">
                          <a:latin typeface="Verdana"/>
                          <a:cs typeface="Verdana"/>
                        </a:rPr>
                        <a:t> </a:t>
                      </a:r>
                      <a:r>
                        <a:rPr sz="1400" dirty="0">
                          <a:latin typeface="Verdana"/>
                          <a:cs typeface="Verdana"/>
                        </a:rPr>
                        <a:t>p</a:t>
                      </a:r>
                      <a:r>
                        <a:rPr sz="1400" spc="5" dirty="0">
                          <a:latin typeface="Verdana"/>
                          <a:cs typeface="Verdana"/>
                        </a:rPr>
                        <a:t>e</a:t>
                      </a:r>
                      <a:r>
                        <a:rPr sz="1400" spc="-5" dirty="0">
                          <a:latin typeface="Verdana"/>
                          <a:cs typeface="Verdana"/>
                        </a:rPr>
                        <a:t>lak</a:t>
                      </a:r>
                      <a:r>
                        <a:rPr sz="1400" dirty="0">
                          <a:latin typeface="Verdana"/>
                          <a:cs typeface="Verdana"/>
                        </a:rPr>
                        <a:t>s</a:t>
                      </a:r>
                      <a:r>
                        <a:rPr sz="1400" spc="-5" dirty="0">
                          <a:latin typeface="Verdana"/>
                          <a:cs typeface="Verdana"/>
                        </a:rPr>
                        <a:t>a</a:t>
                      </a:r>
                      <a:r>
                        <a:rPr sz="1400" dirty="0">
                          <a:latin typeface="Verdana"/>
                          <a:cs typeface="Verdana"/>
                        </a:rPr>
                        <a:t>n</a:t>
                      </a:r>
                      <a:r>
                        <a:rPr sz="1400" spc="-5" dirty="0">
                          <a:latin typeface="Verdana"/>
                          <a:cs typeface="Verdana"/>
                        </a:rPr>
                        <a:t>aa</a:t>
                      </a:r>
                      <a:r>
                        <a:rPr sz="1400" dirty="0">
                          <a:latin typeface="Verdana"/>
                          <a:cs typeface="Verdana"/>
                        </a:rPr>
                        <a:t>n  pr</a:t>
                      </a:r>
                      <a:r>
                        <a:rPr sz="1400" spc="-5" dirty="0">
                          <a:latin typeface="Verdana"/>
                          <a:cs typeface="Verdana"/>
                        </a:rPr>
                        <a:t>o</a:t>
                      </a:r>
                      <a:r>
                        <a:rPr sz="1400" dirty="0">
                          <a:latin typeface="Verdana"/>
                          <a:cs typeface="Verdana"/>
                        </a:rPr>
                        <a:t>y</a:t>
                      </a:r>
                      <a:r>
                        <a:rPr sz="1400" spc="5" dirty="0">
                          <a:latin typeface="Verdana"/>
                          <a:cs typeface="Verdana"/>
                        </a:rPr>
                        <a:t>e</a:t>
                      </a:r>
                      <a:r>
                        <a:rPr sz="1400" dirty="0">
                          <a:latin typeface="Verdana"/>
                          <a:cs typeface="Verdana"/>
                        </a:rPr>
                        <a:t>k</a:t>
                      </a:r>
                      <a:r>
                        <a:rPr sz="1400" spc="-135"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dirty="0">
                          <a:latin typeface="Verdana"/>
                          <a:cs typeface="Verdana"/>
                        </a:rPr>
                        <a:t>ses</a:t>
                      </a:r>
                      <a:r>
                        <a:rPr sz="1400" spc="-10" dirty="0">
                          <a:latin typeface="Verdana"/>
                          <a:cs typeface="Verdana"/>
                        </a:rPr>
                        <a:t>u</a:t>
                      </a:r>
                      <a:r>
                        <a:rPr sz="1400" spc="-5" dirty="0">
                          <a:latin typeface="Verdana"/>
                          <a:cs typeface="Verdana"/>
                        </a:rPr>
                        <a:t>a</a:t>
                      </a:r>
                      <a:r>
                        <a:rPr sz="1400" dirty="0">
                          <a:latin typeface="Verdana"/>
                          <a:cs typeface="Verdana"/>
                        </a:rPr>
                        <a:t>i  d</a:t>
                      </a:r>
                      <a:r>
                        <a:rPr sz="1400" spc="5" dirty="0">
                          <a:latin typeface="Verdana"/>
                          <a:cs typeface="Verdana"/>
                        </a:rPr>
                        <a:t>e</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a:t>
                      </a:r>
                      <a:r>
                        <a:rPr sz="1400" dirty="0">
                          <a:latin typeface="Verdana"/>
                          <a:cs typeface="Verdana"/>
                        </a:rPr>
                        <a:t>e</a:t>
                      </a:r>
                      <a:r>
                        <a:rPr sz="1400" spc="-10" dirty="0">
                          <a:latin typeface="Verdana"/>
                          <a:cs typeface="Verdana"/>
                        </a:rPr>
                        <a:t>t</a:t>
                      </a:r>
                      <a:r>
                        <a:rPr sz="1400" dirty="0">
                          <a:latin typeface="Verdana"/>
                          <a:cs typeface="Verdana"/>
                        </a:rPr>
                        <a:t>en</a:t>
                      </a:r>
                      <a:r>
                        <a:rPr sz="1400" spc="-10" dirty="0">
                          <a:latin typeface="Verdana"/>
                          <a:cs typeface="Verdana"/>
                        </a:rPr>
                        <a:t>tu</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a:t>
                      </a:r>
                      <a:r>
                        <a:rPr sz="1400" spc="-10" dirty="0">
                          <a:latin typeface="Verdana"/>
                          <a:cs typeface="Verdana"/>
                        </a:rPr>
                        <a:t>t</a:t>
                      </a:r>
                      <a:r>
                        <a:rPr sz="1400" spc="-5"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n  p</a:t>
                      </a:r>
                      <a:r>
                        <a:rPr sz="1400" spc="5" dirty="0">
                          <a:latin typeface="Verdana"/>
                          <a:cs typeface="Verdana"/>
                        </a:rPr>
                        <a:t>e</a:t>
                      </a:r>
                      <a:r>
                        <a:rPr sz="1400" dirty="0">
                          <a:latin typeface="Verdana"/>
                          <a:cs typeface="Verdana"/>
                        </a:rPr>
                        <a:t>r</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y</a:t>
                      </a:r>
                      <a:r>
                        <a:rPr sz="1400" spc="-5" dirty="0">
                          <a:latin typeface="Verdana"/>
                          <a:cs typeface="Verdana"/>
                        </a:rPr>
                        <a:t>ai</a:t>
                      </a:r>
                      <a:r>
                        <a:rPr sz="1400" spc="-10" dirty="0">
                          <a:latin typeface="Verdana"/>
                          <a:cs typeface="Verdana"/>
                        </a:rPr>
                        <a:t>t</a:t>
                      </a:r>
                      <a:r>
                        <a:rPr sz="1400" dirty="0">
                          <a:latin typeface="Verdana"/>
                          <a:cs typeface="Verdana"/>
                        </a:rPr>
                        <a:t>u  p</a:t>
                      </a:r>
                      <a:r>
                        <a:rPr sz="1400" spc="5" dirty="0">
                          <a:latin typeface="Verdana"/>
                          <a:cs typeface="Verdana"/>
                        </a:rPr>
                        <a:t>e</a:t>
                      </a:r>
                      <a:r>
                        <a:rPr sz="1400" dirty="0">
                          <a:latin typeface="Verdana"/>
                          <a:cs typeface="Verdana"/>
                        </a:rPr>
                        <a:t>m</a:t>
                      </a:r>
                      <a:r>
                        <a:rPr sz="1400" spc="5" dirty="0">
                          <a:latin typeface="Verdana"/>
                          <a:cs typeface="Verdana"/>
                        </a:rPr>
                        <a:t>e</a:t>
                      </a:r>
                      <a:r>
                        <a:rPr sz="1400" dirty="0">
                          <a:latin typeface="Verdana"/>
                          <a:cs typeface="Verdana"/>
                        </a:rPr>
                        <a:t>n</a:t>
                      </a:r>
                      <a:r>
                        <a:rPr sz="1400" spc="-5" dirty="0">
                          <a:latin typeface="Verdana"/>
                          <a:cs typeface="Verdana"/>
                        </a:rPr>
                        <a:t>u</a:t>
                      </a:r>
                      <a:r>
                        <a:rPr sz="1400" dirty="0">
                          <a:latin typeface="Verdana"/>
                          <a:cs typeface="Verdana"/>
                        </a:rPr>
                        <a:t>h</a:t>
                      </a:r>
                      <a:r>
                        <a:rPr sz="1400" spc="-5" dirty="0">
                          <a:latin typeface="Verdana"/>
                          <a:cs typeface="Verdana"/>
                        </a:rPr>
                        <a:t>a</a:t>
                      </a:r>
                      <a:r>
                        <a:rPr sz="1400" dirty="0">
                          <a:latin typeface="Verdana"/>
                          <a:cs typeface="Verdana"/>
                        </a:rPr>
                        <a:t>n</a:t>
                      </a:r>
                      <a:r>
                        <a:rPr sz="1400" spc="-130" dirty="0">
                          <a:latin typeface="Verdana"/>
                          <a:cs typeface="Verdana"/>
                        </a:rPr>
                        <a:t> </a:t>
                      </a:r>
                      <a:r>
                        <a:rPr sz="1400" spc="-10" dirty="0">
                          <a:latin typeface="Verdana"/>
                          <a:cs typeface="Verdana"/>
                        </a:rPr>
                        <a:t>t</a:t>
                      </a:r>
                      <a:r>
                        <a:rPr sz="1400" dirty="0">
                          <a:latin typeface="Verdana"/>
                          <a:cs typeface="Verdana"/>
                        </a:rPr>
                        <a:t>erh</a:t>
                      </a:r>
                      <a:r>
                        <a:rPr sz="1400" spc="-5" dirty="0">
                          <a:latin typeface="Verdana"/>
                          <a:cs typeface="Verdana"/>
                        </a:rPr>
                        <a:t>a</a:t>
                      </a:r>
                      <a:r>
                        <a:rPr sz="1400" dirty="0">
                          <a:latin typeface="Verdana"/>
                          <a:cs typeface="Verdana"/>
                        </a:rPr>
                        <a:t>d</a:t>
                      </a:r>
                      <a:r>
                        <a:rPr sz="1400" spc="-5" dirty="0">
                          <a:latin typeface="Verdana"/>
                          <a:cs typeface="Verdana"/>
                        </a:rPr>
                        <a:t>a</a:t>
                      </a:r>
                      <a:r>
                        <a:rPr sz="1400" dirty="0">
                          <a:latin typeface="Verdana"/>
                          <a:cs typeface="Verdana"/>
                        </a:rPr>
                        <a:t>p</a:t>
                      </a:r>
                      <a:r>
                        <a:rPr sz="1400" spc="-135" dirty="0">
                          <a:latin typeface="Verdana"/>
                          <a:cs typeface="Verdana"/>
                        </a:rPr>
                        <a:t> </a:t>
                      </a:r>
                      <a:r>
                        <a:rPr sz="1400" dirty="0">
                          <a:latin typeface="Verdana"/>
                          <a:cs typeface="Verdana"/>
                        </a:rPr>
                        <a:t>s</a:t>
                      </a:r>
                      <a:r>
                        <a:rPr sz="1400" spc="-10" dirty="0">
                          <a:latin typeface="Verdana"/>
                          <a:cs typeface="Verdana"/>
                        </a:rPr>
                        <a:t>t</a:t>
                      </a:r>
                      <a:r>
                        <a:rPr sz="1400" spc="-5" dirty="0">
                          <a:latin typeface="Verdana"/>
                          <a:cs typeface="Verdana"/>
                        </a:rPr>
                        <a:t>a</a:t>
                      </a:r>
                      <a:r>
                        <a:rPr sz="1400" dirty="0">
                          <a:latin typeface="Verdana"/>
                          <a:cs typeface="Verdana"/>
                        </a:rPr>
                        <a:t>nd</a:t>
                      </a:r>
                      <a:r>
                        <a:rPr sz="1400" spc="-5" dirty="0">
                          <a:latin typeface="Verdana"/>
                          <a:cs typeface="Verdana"/>
                        </a:rPr>
                        <a:t>a</a:t>
                      </a:r>
                      <a:r>
                        <a:rPr sz="1400" dirty="0">
                          <a:latin typeface="Verdana"/>
                          <a:cs typeface="Verdana"/>
                        </a:rPr>
                        <a:t>r  </a:t>
                      </a:r>
                      <a:r>
                        <a:rPr sz="1400" spc="-10" dirty="0">
                          <a:latin typeface="Verdana"/>
                          <a:cs typeface="Verdana"/>
                        </a:rPr>
                        <a:t>t</a:t>
                      </a:r>
                      <a:r>
                        <a:rPr sz="1400" dirty="0">
                          <a:latin typeface="Verdana"/>
                          <a:cs typeface="Verdana"/>
                        </a:rPr>
                        <a:t>e</a:t>
                      </a:r>
                      <a:r>
                        <a:rPr sz="1400" spc="-5" dirty="0">
                          <a:latin typeface="Verdana"/>
                          <a:cs typeface="Verdana"/>
                        </a:rPr>
                        <a:t>k</a:t>
                      </a:r>
                      <a:r>
                        <a:rPr sz="1400" dirty="0">
                          <a:latin typeface="Verdana"/>
                          <a:cs typeface="Verdana"/>
                        </a:rPr>
                        <a:t>n</a:t>
                      </a:r>
                      <a:r>
                        <a:rPr sz="1400" spc="-5" dirty="0">
                          <a:latin typeface="Verdana"/>
                          <a:cs typeface="Verdana"/>
                        </a:rPr>
                        <a:t>i</a:t>
                      </a:r>
                      <a:r>
                        <a:rPr sz="1400" dirty="0">
                          <a:latin typeface="Verdana"/>
                          <a:cs typeface="Verdana"/>
                        </a:rPr>
                        <a:t>s</a:t>
                      </a:r>
                      <a:r>
                        <a:rPr sz="1400" spc="-130" dirty="0">
                          <a:latin typeface="Verdana"/>
                          <a:cs typeface="Verdana"/>
                        </a:rPr>
                        <a:t> </a:t>
                      </a:r>
                      <a:r>
                        <a:rPr sz="1400" spc="-5" dirty="0">
                          <a:latin typeface="Verdana"/>
                          <a:cs typeface="Verdana"/>
                        </a:rPr>
                        <a:t>li</a:t>
                      </a:r>
                      <a:r>
                        <a:rPr sz="1400" dirty="0">
                          <a:latin typeface="Verdana"/>
                          <a:cs typeface="Verdana"/>
                        </a:rPr>
                        <a:t>ng</a:t>
                      </a:r>
                      <a:r>
                        <a:rPr sz="1400" spc="-5" dirty="0">
                          <a:latin typeface="Verdana"/>
                          <a:cs typeface="Verdana"/>
                        </a:rPr>
                        <a:t>ku</a:t>
                      </a:r>
                      <a:r>
                        <a:rPr sz="1400" dirty="0">
                          <a:latin typeface="Verdana"/>
                          <a:cs typeface="Verdana"/>
                        </a:rPr>
                        <a:t>ng</a:t>
                      </a:r>
                      <a:r>
                        <a:rPr sz="1400" spc="-5" dirty="0">
                          <a:latin typeface="Verdana"/>
                          <a:cs typeface="Verdana"/>
                        </a:rPr>
                        <a:t>an</a:t>
                      </a:r>
                      <a:endParaRPr sz="1400">
                        <a:latin typeface="Verdana"/>
                        <a:cs typeface="Verdana"/>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1905" marR="609600">
                        <a:lnSpc>
                          <a:spcPct val="100000"/>
                        </a:lnSpc>
                        <a:spcBef>
                          <a:spcPts val="25"/>
                        </a:spcBef>
                      </a:pPr>
                      <a:r>
                        <a:rPr sz="1400" dirty="0">
                          <a:latin typeface="Verdana"/>
                          <a:cs typeface="Verdana"/>
                        </a:rPr>
                        <a:t>Keg</a:t>
                      </a:r>
                      <a:r>
                        <a:rPr sz="1400" spc="-5" dirty="0">
                          <a:latin typeface="Verdana"/>
                          <a:cs typeface="Verdana"/>
                        </a:rPr>
                        <a:t>ia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dirty="0">
                          <a:latin typeface="Verdana"/>
                          <a:cs typeface="Verdana"/>
                        </a:rPr>
                        <a:t>y</a:t>
                      </a:r>
                      <a:r>
                        <a:rPr sz="1400" spc="-5" dirty="0">
                          <a:latin typeface="Verdana"/>
                          <a:cs typeface="Verdana"/>
                        </a:rPr>
                        <a:t>a</a:t>
                      </a:r>
                      <a:r>
                        <a:rPr sz="1400" dirty="0">
                          <a:latin typeface="Verdana"/>
                          <a:cs typeface="Verdana"/>
                        </a:rPr>
                        <a:t>ng</a:t>
                      </a:r>
                      <a:r>
                        <a:rPr sz="1400" spc="-130" dirty="0">
                          <a:latin typeface="Verdana"/>
                          <a:cs typeface="Verdana"/>
                        </a:rPr>
                        <a:t> </a:t>
                      </a:r>
                      <a:r>
                        <a:rPr sz="1400" dirty="0">
                          <a:latin typeface="Verdana"/>
                          <a:cs typeface="Verdana"/>
                        </a:rPr>
                        <a:t>d</a:t>
                      </a:r>
                      <a:r>
                        <a:rPr sz="1400" spc="-5" dirty="0">
                          <a:latin typeface="Verdana"/>
                          <a:cs typeface="Verdana"/>
                        </a:rPr>
                        <a:t>i</a:t>
                      </a:r>
                      <a:r>
                        <a:rPr sz="1400" dirty="0">
                          <a:latin typeface="Verdana"/>
                          <a:cs typeface="Verdana"/>
                        </a:rPr>
                        <a:t>b</a:t>
                      </a:r>
                      <a:r>
                        <a:rPr sz="1400" spc="-5" dirty="0">
                          <a:latin typeface="Verdana"/>
                          <a:cs typeface="Verdana"/>
                        </a:rPr>
                        <a:t>ia</a:t>
                      </a:r>
                      <a:r>
                        <a:rPr sz="1400" dirty="0">
                          <a:latin typeface="Verdana"/>
                          <a:cs typeface="Verdana"/>
                        </a:rPr>
                        <a:t>y</a:t>
                      </a:r>
                      <a:r>
                        <a:rPr sz="1400" spc="-5" dirty="0">
                          <a:latin typeface="Verdana"/>
                          <a:cs typeface="Verdana"/>
                        </a:rPr>
                        <a:t>a</a:t>
                      </a:r>
                      <a:r>
                        <a:rPr sz="1400" dirty="0">
                          <a:latin typeface="Verdana"/>
                          <a:cs typeface="Verdana"/>
                        </a:rPr>
                        <a:t>i  d</a:t>
                      </a:r>
                      <a:r>
                        <a:rPr sz="1400" spc="5" dirty="0">
                          <a:latin typeface="Verdana"/>
                          <a:cs typeface="Verdana"/>
                        </a:rPr>
                        <a:t>e</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a:t>
                      </a:r>
                      <a:r>
                        <a:rPr sz="1400" spc="-135"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a:t>
                      </a:r>
                      <a:r>
                        <a:rPr sz="1400" spc="-135" dirty="0">
                          <a:latin typeface="Verdana"/>
                          <a:cs typeface="Verdana"/>
                        </a:rPr>
                        <a:t> </a:t>
                      </a:r>
                      <a:r>
                        <a:rPr sz="1400" b="1" dirty="0">
                          <a:latin typeface="Tahoma"/>
                          <a:cs typeface="Tahoma"/>
                        </a:rPr>
                        <a:t>A</a:t>
                      </a:r>
                      <a:r>
                        <a:rPr sz="1400" b="1" spc="-5" dirty="0">
                          <a:latin typeface="Tahoma"/>
                          <a:cs typeface="Tahoma"/>
                        </a:rPr>
                        <a:t>P</a:t>
                      </a:r>
                      <a:r>
                        <a:rPr sz="1400" b="1" dirty="0">
                          <a:latin typeface="Tahoma"/>
                          <a:cs typeface="Tahoma"/>
                        </a:rPr>
                        <a:t>B</a:t>
                      </a:r>
                      <a:r>
                        <a:rPr sz="1400" b="1" spc="5" dirty="0">
                          <a:latin typeface="Tahoma"/>
                          <a:cs typeface="Tahoma"/>
                        </a:rPr>
                        <a:t>D</a:t>
                      </a:r>
                      <a:r>
                        <a:rPr sz="1400" b="1" dirty="0">
                          <a:latin typeface="Tahoma"/>
                          <a:cs typeface="Tahoma"/>
                        </a:rPr>
                        <a:t>:</a:t>
                      </a:r>
                      <a:endParaRPr sz="1400" dirty="0">
                        <a:latin typeface="Tahoma"/>
                        <a:cs typeface="Tahoma"/>
                      </a:endParaRPr>
                    </a:p>
                    <a:p>
                      <a:pPr>
                        <a:lnSpc>
                          <a:spcPct val="100000"/>
                        </a:lnSpc>
                      </a:pPr>
                      <a:endParaRPr sz="1700" dirty="0">
                        <a:latin typeface="Times New Roman"/>
                        <a:cs typeface="Times New Roman"/>
                      </a:endParaRPr>
                    </a:p>
                    <a:p>
                      <a:pPr marL="1905">
                        <a:lnSpc>
                          <a:spcPct val="100200"/>
                        </a:lnSpc>
                        <a:spcBef>
                          <a:spcPts val="1360"/>
                        </a:spcBef>
                      </a:pPr>
                      <a:r>
                        <a:rPr sz="1400" dirty="0">
                          <a:latin typeface="Verdana"/>
                          <a:cs typeface="Verdana"/>
                        </a:rPr>
                        <a:t>S</a:t>
                      </a:r>
                      <a:r>
                        <a:rPr sz="1400" spc="-10"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t</a:t>
                      </a:r>
                      <a:r>
                        <a:rPr sz="1400" spc="-135" dirty="0">
                          <a:latin typeface="Verdana"/>
                          <a:cs typeface="Verdana"/>
                        </a:rPr>
                        <a:t> </a:t>
                      </a:r>
                      <a:r>
                        <a:rPr sz="1400" b="1" spc="-5" dirty="0">
                          <a:latin typeface="Tahoma"/>
                          <a:cs typeface="Tahoma"/>
                        </a:rPr>
                        <a:t>p</a:t>
                      </a:r>
                      <a:r>
                        <a:rPr sz="1400" b="1" dirty="0">
                          <a:latin typeface="Tahoma"/>
                          <a:cs typeface="Tahoma"/>
                        </a:rPr>
                        <a:t>e</a:t>
                      </a:r>
                      <a:r>
                        <a:rPr sz="1400" b="1" spc="-5" dirty="0">
                          <a:latin typeface="Tahoma"/>
                          <a:cs typeface="Tahoma"/>
                        </a:rPr>
                        <a:t>rn</a:t>
                      </a:r>
                      <a:r>
                        <a:rPr sz="1400" b="1" dirty="0">
                          <a:latin typeface="Tahoma"/>
                          <a:cs typeface="Tahoma"/>
                        </a:rPr>
                        <a:t>y</a:t>
                      </a:r>
                      <a:r>
                        <a:rPr sz="1400" b="1" spc="-5" dirty="0">
                          <a:latin typeface="Tahoma"/>
                          <a:cs typeface="Tahoma"/>
                        </a:rPr>
                        <a:t>a</a:t>
                      </a:r>
                      <a:r>
                        <a:rPr sz="1400" b="1" dirty="0">
                          <a:latin typeface="Tahoma"/>
                          <a:cs typeface="Tahoma"/>
                        </a:rPr>
                        <a:t>t</a:t>
                      </a:r>
                      <a:r>
                        <a:rPr sz="1400" b="1" spc="-5" dirty="0">
                          <a:latin typeface="Tahoma"/>
                          <a:cs typeface="Tahoma"/>
                        </a:rPr>
                        <a:t>aa</a:t>
                      </a:r>
                      <a:r>
                        <a:rPr sz="1400" b="1" dirty="0">
                          <a:latin typeface="Tahoma"/>
                          <a:cs typeface="Tahoma"/>
                        </a:rPr>
                        <a:t>n</a:t>
                      </a:r>
                      <a:r>
                        <a:rPr sz="1400" b="1" spc="-20" dirty="0">
                          <a:latin typeface="Tahoma"/>
                          <a:cs typeface="Tahoma"/>
                        </a:rPr>
                        <a:t> </a:t>
                      </a:r>
                      <a:r>
                        <a:rPr sz="1400" b="1" spc="5" dirty="0">
                          <a:latin typeface="Tahoma"/>
                          <a:cs typeface="Tahoma"/>
                        </a:rPr>
                        <a:t>d</a:t>
                      </a:r>
                      <a:r>
                        <a:rPr sz="1400" b="1" spc="-5" dirty="0">
                          <a:latin typeface="Tahoma"/>
                          <a:cs typeface="Tahoma"/>
                        </a:rPr>
                        <a:t>ar</a:t>
                      </a:r>
                      <a:r>
                        <a:rPr sz="1400" b="1" dirty="0">
                          <a:latin typeface="Tahoma"/>
                          <a:cs typeface="Tahoma"/>
                        </a:rPr>
                        <a:t>i</a:t>
                      </a:r>
                      <a:r>
                        <a:rPr sz="1400" b="1" spc="-10" dirty="0">
                          <a:latin typeface="Tahoma"/>
                          <a:cs typeface="Tahoma"/>
                        </a:rPr>
                        <a:t> </a:t>
                      </a:r>
                      <a:r>
                        <a:rPr sz="1400" b="1" dirty="0">
                          <a:latin typeface="Tahoma"/>
                          <a:cs typeface="Tahoma"/>
                        </a:rPr>
                        <a:t>ku</a:t>
                      </a:r>
                      <a:r>
                        <a:rPr sz="1400" b="1" spc="-5" dirty="0">
                          <a:latin typeface="Tahoma"/>
                          <a:cs typeface="Tahoma"/>
                        </a:rPr>
                        <a:t>a</a:t>
                      </a:r>
                      <a:r>
                        <a:rPr sz="1400" b="1" spc="-10" dirty="0">
                          <a:latin typeface="Tahoma"/>
                          <a:cs typeface="Tahoma"/>
                        </a:rPr>
                        <a:t>s</a:t>
                      </a:r>
                      <a:r>
                        <a:rPr sz="1400" b="1" dirty="0">
                          <a:latin typeface="Tahoma"/>
                          <a:cs typeface="Tahoma"/>
                        </a:rPr>
                        <a:t>a</a:t>
                      </a:r>
                      <a:r>
                        <a:rPr sz="1400" b="1" spc="-15" dirty="0">
                          <a:latin typeface="Tahoma"/>
                          <a:cs typeface="Tahoma"/>
                        </a:rPr>
                        <a:t> </a:t>
                      </a:r>
                      <a:r>
                        <a:rPr sz="1400" b="1" spc="-5" dirty="0">
                          <a:latin typeface="Tahoma"/>
                          <a:cs typeface="Tahoma"/>
                        </a:rPr>
                        <a:t>p</a:t>
                      </a:r>
                      <a:r>
                        <a:rPr sz="1400" b="1" dirty="0">
                          <a:latin typeface="Tahoma"/>
                          <a:cs typeface="Tahoma"/>
                        </a:rPr>
                        <a:t>e</a:t>
                      </a:r>
                      <a:r>
                        <a:rPr sz="1400" b="1" spc="-5" dirty="0">
                          <a:latin typeface="Tahoma"/>
                          <a:cs typeface="Tahoma"/>
                        </a:rPr>
                        <a:t>ngg</a:t>
                      </a:r>
                      <a:r>
                        <a:rPr sz="1400" b="1" dirty="0">
                          <a:latin typeface="Tahoma"/>
                          <a:cs typeface="Tahoma"/>
                        </a:rPr>
                        <a:t>u</a:t>
                      </a:r>
                      <a:r>
                        <a:rPr sz="1400" b="1" spc="-5" dirty="0">
                          <a:latin typeface="Tahoma"/>
                          <a:cs typeface="Tahoma"/>
                        </a:rPr>
                        <a:t>n</a:t>
                      </a:r>
                      <a:r>
                        <a:rPr sz="1400" b="1" dirty="0">
                          <a:latin typeface="Tahoma"/>
                          <a:cs typeface="Tahoma"/>
                        </a:rPr>
                        <a:t>a  </a:t>
                      </a:r>
                      <a:r>
                        <a:rPr sz="1400" b="1" spc="15" dirty="0">
                          <a:latin typeface="Tahoma"/>
                          <a:cs typeface="Tahoma"/>
                        </a:rPr>
                        <a:t>anggaran/pejabat </a:t>
                      </a:r>
                      <a:r>
                        <a:rPr sz="1400" b="1" spc="60" dirty="0">
                          <a:latin typeface="Tahoma"/>
                          <a:cs typeface="Tahoma"/>
                        </a:rPr>
                        <a:t>pembuat </a:t>
                      </a:r>
                      <a:r>
                        <a:rPr sz="1400" b="1" spc="65" dirty="0">
                          <a:latin typeface="Tahoma"/>
                          <a:cs typeface="Tahoma"/>
                        </a:rPr>
                        <a:t>komitmen </a:t>
                      </a:r>
                      <a:r>
                        <a:rPr sz="1400" b="1" spc="-400" dirty="0">
                          <a:latin typeface="Tahoma"/>
                          <a:cs typeface="Tahoma"/>
                        </a:rPr>
                        <a:t> </a:t>
                      </a:r>
                      <a:r>
                        <a:rPr sz="1400" spc="-10" dirty="0">
                          <a:latin typeface="Verdana"/>
                          <a:cs typeface="Verdana"/>
                        </a:rPr>
                        <a:t>t</a:t>
                      </a:r>
                      <a:r>
                        <a:rPr sz="1400" dirty="0">
                          <a:latin typeface="Verdana"/>
                          <a:cs typeface="Verdana"/>
                        </a:rPr>
                        <a:t>en</a:t>
                      </a:r>
                      <a:r>
                        <a:rPr sz="1400" spc="-10" dirty="0">
                          <a:latin typeface="Verdana"/>
                          <a:cs typeface="Verdana"/>
                        </a:rPr>
                        <a:t>t</a:t>
                      </a:r>
                      <a:r>
                        <a:rPr sz="1400" spc="-5" dirty="0">
                          <a:latin typeface="Verdana"/>
                          <a:cs typeface="Verdana"/>
                        </a:rPr>
                        <a:t>a</a:t>
                      </a:r>
                      <a:r>
                        <a:rPr sz="1400" dirty="0">
                          <a:latin typeface="Verdana"/>
                          <a:cs typeface="Verdana"/>
                        </a:rPr>
                        <a:t>ng</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ng</a:t>
                      </a:r>
                      <a:r>
                        <a:rPr sz="1400" spc="5" dirty="0">
                          <a:latin typeface="Verdana"/>
                          <a:cs typeface="Verdana"/>
                        </a:rPr>
                        <a:t>e</a:t>
                      </a:r>
                      <a:r>
                        <a:rPr sz="1400" spc="-5" dirty="0">
                          <a:latin typeface="Verdana"/>
                          <a:cs typeface="Verdana"/>
                        </a:rPr>
                        <a:t>lolaa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m</a:t>
                      </a:r>
                      <a:r>
                        <a:rPr sz="1400" spc="-5" dirty="0">
                          <a:latin typeface="Verdana"/>
                          <a:cs typeface="Verdana"/>
                        </a:rPr>
                        <a:t>a</a:t>
                      </a:r>
                      <a:r>
                        <a:rPr sz="1400" dirty="0">
                          <a:latin typeface="Verdana"/>
                          <a:cs typeface="Verdana"/>
                        </a:rPr>
                        <a:t>nf</a:t>
                      </a:r>
                      <a:r>
                        <a:rPr sz="1400" spc="-5" dirty="0">
                          <a:latin typeface="Verdana"/>
                          <a:cs typeface="Verdana"/>
                        </a:rPr>
                        <a:t>aa</a:t>
                      </a:r>
                      <a:r>
                        <a:rPr sz="1400" spc="-10" dirty="0">
                          <a:latin typeface="Verdana"/>
                          <a:cs typeface="Verdana"/>
                        </a:rPr>
                        <a:t>t</a:t>
                      </a:r>
                      <a:r>
                        <a:rPr sz="1400" spc="-5" dirty="0">
                          <a:latin typeface="Verdana"/>
                          <a:cs typeface="Verdana"/>
                        </a:rPr>
                        <a:t>a</a:t>
                      </a:r>
                      <a:r>
                        <a:rPr sz="1400" dirty="0">
                          <a:latin typeface="Verdana"/>
                          <a:cs typeface="Verdana"/>
                        </a:rPr>
                        <a:t>n  s</a:t>
                      </a:r>
                      <a:r>
                        <a:rPr sz="1400" spc="-10" dirty="0">
                          <a:latin typeface="Verdana"/>
                          <a:cs typeface="Verdana"/>
                        </a:rPr>
                        <a:t>u</a:t>
                      </a:r>
                      <a:r>
                        <a:rPr sz="1400" dirty="0">
                          <a:latin typeface="Verdana"/>
                          <a:cs typeface="Verdana"/>
                        </a:rPr>
                        <a:t>mber</a:t>
                      </a:r>
                      <a:r>
                        <a:rPr sz="1400" spc="-130" dirty="0">
                          <a:latin typeface="Verdana"/>
                          <a:cs typeface="Verdana"/>
                        </a:rPr>
                        <a:t> </a:t>
                      </a:r>
                      <a:r>
                        <a:rPr sz="1400" dirty="0">
                          <a:latin typeface="Verdana"/>
                          <a:cs typeface="Verdana"/>
                        </a:rPr>
                        <a:t>m</a:t>
                      </a:r>
                      <a:r>
                        <a:rPr sz="1400" spc="-5" dirty="0">
                          <a:latin typeface="Verdana"/>
                          <a:cs typeface="Verdana"/>
                        </a:rPr>
                        <a:t>a</a:t>
                      </a:r>
                      <a:r>
                        <a:rPr sz="1400" spc="-10" dirty="0">
                          <a:latin typeface="Verdana"/>
                          <a:cs typeface="Verdana"/>
                        </a:rPr>
                        <a:t>t</a:t>
                      </a:r>
                      <a:r>
                        <a:rPr sz="1400" dirty="0">
                          <a:latin typeface="Verdana"/>
                          <a:cs typeface="Verdana"/>
                        </a:rPr>
                        <a:t>er</a:t>
                      </a:r>
                      <a:r>
                        <a:rPr sz="1400" spc="-5" dirty="0">
                          <a:latin typeface="Verdana"/>
                          <a:cs typeface="Verdana"/>
                        </a:rPr>
                        <a:t>ia</a:t>
                      </a:r>
                      <a:r>
                        <a:rPr sz="1400" dirty="0">
                          <a:latin typeface="Verdana"/>
                          <a:cs typeface="Verdana"/>
                        </a:rPr>
                        <a:t>l</a:t>
                      </a:r>
                      <a:r>
                        <a:rPr sz="1400" spc="-135"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dirty="0">
                          <a:latin typeface="Verdana"/>
                          <a:cs typeface="Verdana"/>
                        </a:rPr>
                        <a:t>si</a:t>
                      </a:r>
                      <a:r>
                        <a:rPr sz="1400" spc="-135" dirty="0">
                          <a:latin typeface="Verdana"/>
                          <a:cs typeface="Verdana"/>
                        </a:rPr>
                        <a:t> </a:t>
                      </a:r>
                      <a:r>
                        <a:rPr sz="1400" spc="-10" dirty="0">
                          <a:latin typeface="Verdana"/>
                          <a:cs typeface="Verdana"/>
                        </a:rPr>
                        <a:t>t</a:t>
                      </a:r>
                      <a:r>
                        <a:rPr sz="1400" dirty="0">
                          <a:latin typeface="Verdana"/>
                          <a:cs typeface="Verdana"/>
                        </a:rPr>
                        <a:t>e</a:t>
                      </a:r>
                      <a:r>
                        <a:rPr sz="1400" spc="-5" dirty="0">
                          <a:latin typeface="Verdana"/>
                          <a:cs typeface="Verdana"/>
                        </a:rPr>
                        <a:t>la</a:t>
                      </a:r>
                      <a:r>
                        <a:rPr sz="1400" dirty="0">
                          <a:latin typeface="Verdana"/>
                          <a:cs typeface="Verdana"/>
                        </a:rPr>
                        <a:t>h</a:t>
                      </a:r>
                      <a:r>
                        <a:rPr sz="1400" spc="-130" dirty="0">
                          <a:latin typeface="Verdana"/>
                          <a:cs typeface="Verdana"/>
                        </a:rPr>
                        <a:t> </a:t>
                      </a:r>
                      <a:r>
                        <a:rPr sz="1400" dirty="0">
                          <a:latin typeface="Verdana"/>
                          <a:cs typeface="Verdana"/>
                        </a:rPr>
                        <a:t>ses</a:t>
                      </a:r>
                      <a:r>
                        <a:rPr sz="1400" spc="-10" dirty="0">
                          <a:latin typeface="Verdana"/>
                          <a:cs typeface="Verdana"/>
                        </a:rPr>
                        <a:t>u</a:t>
                      </a:r>
                      <a:r>
                        <a:rPr sz="1400" spc="-5" dirty="0">
                          <a:latin typeface="Verdana"/>
                          <a:cs typeface="Verdana"/>
                        </a:rPr>
                        <a:t>a</a:t>
                      </a:r>
                      <a:r>
                        <a:rPr sz="1400" dirty="0">
                          <a:latin typeface="Verdana"/>
                          <a:cs typeface="Verdana"/>
                        </a:rPr>
                        <a:t>i  d</a:t>
                      </a:r>
                      <a:r>
                        <a:rPr sz="1400" spc="5" dirty="0">
                          <a:latin typeface="Verdana"/>
                          <a:cs typeface="Verdana"/>
                        </a:rPr>
                        <a:t>e</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a:t>
                      </a:r>
                      <a:r>
                        <a:rPr sz="1400" dirty="0">
                          <a:latin typeface="Verdana"/>
                          <a:cs typeface="Verdana"/>
                        </a:rPr>
                        <a:t>e</a:t>
                      </a:r>
                      <a:r>
                        <a:rPr sz="1400" spc="-10" dirty="0">
                          <a:latin typeface="Verdana"/>
                          <a:cs typeface="Verdana"/>
                        </a:rPr>
                        <a:t>t</a:t>
                      </a:r>
                      <a:r>
                        <a:rPr sz="1400" dirty="0">
                          <a:latin typeface="Verdana"/>
                          <a:cs typeface="Verdana"/>
                        </a:rPr>
                        <a:t>en</a:t>
                      </a:r>
                      <a:r>
                        <a:rPr sz="1400" spc="-10" dirty="0">
                          <a:latin typeface="Verdana"/>
                          <a:cs typeface="Verdana"/>
                        </a:rPr>
                        <a:t>tu</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a:t>
                      </a:r>
                      <a:r>
                        <a:rPr sz="1400" spc="-10" dirty="0">
                          <a:latin typeface="Verdana"/>
                          <a:cs typeface="Verdana"/>
                        </a:rPr>
                        <a:t>t</a:t>
                      </a:r>
                      <a:r>
                        <a:rPr sz="1400" spc="-5"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n  p</a:t>
                      </a:r>
                      <a:r>
                        <a:rPr sz="1400" spc="5" dirty="0">
                          <a:latin typeface="Verdana"/>
                          <a:cs typeface="Verdana"/>
                        </a:rPr>
                        <a:t>e</a:t>
                      </a:r>
                      <a:r>
                        <a:rPr sz="1400" dirty="0">
                          <a:latin typeface="Verdana"/>
                          <a:cs typeface="Verdana"/>
                        </a:rPr>
                        <a:t>r</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b="1" spc="-5" dirty="0">
                          <a:latin typeface="Tahoma"/>
                          <a:cs typeface="Tahoma"/>
                        </a:rPr>
                        <a:t>b</a:t>
                      </a:r>
                      <a:r>
                        <a:rPr sz="1400" b="1" dirty="0">
                          <a:latin typeface="Tahoma"/>
                          <a:cs typeface="Tahoma"/>
                        </a:rPr>
                        <a:t>e</a:t>
                      </a:r>
                      <a:r>
                        <a:rPr sz="1400" b="1" spc="-5" dirty="0">
                          <a:latin typeface="Tahoma"/>
                          <a:cs typeface="Tahoma"/>
                        </a:rPr>
                        <a:t>r</a:t>
                      </a:r>
                      <a:r>
                        <a:rPr sz="1400" b="1" spc="5" dirty="0">
                          <a:latin typeface="Tahoma"/>
                          <a:cs typeface="Tahoma"/>
                        </a:rPr>
                        <a:t>d</a:t>
                      </a:r>
                      <a:r>
                        <a:rPr sz="1400" b="1" spc="-5" dirty="0">
                          <a:latin typeface="Tahoma"/>
                          <a:cs typeface="Tahoma"/>
                        </a:rPr>
                        <a:t>a</a:t>
                      </a:r>
                      <a:r>
                        <a:rPr sz="1400" b="1" spc="-10" dirty="0">
                          <a:latin typeface="Tahoma"/>
                          <a:cs typeface="Tahoma"/>
                        </a:rPr>
                        <a:t>s</a:t>
                      </a:r>
                      <a:r>
                        <a:rPr sz="1400" b="1" spc="-5" dirty="0">
                          <a:latin typeface="Tahoma"/>
                          <a:cs typeface="Tahoma"/>
                        </a:rPr>
                        <a:t>ar</a:t>
                      </a:r>
                      <a:r>
                        <a:rPr sz="1400" b="1" dirty="0">
                          <a:latin typeface="Tahoma"/>
                          <a:cs typeface="Tahoma"/>
                        </a:rPr>
                        <a:t>k</a:t>
                      </a:r>
                      <a:r>
                        <a:rPr sz="1400" b="1" spc="-5" dirty="0">
                          <a:latin typeface="Tahoma"/>
                          <a:cs typeface="Tahoma"/>
                        </a:rPr>
                        <a:t>a</a:t>
                      </a:r>
                      <a:r>
                        <a:rPr sz="1400" b="1" dirty="0">
                          <a:latin typeface="Tahoma"/>
                          <a:cs typeface="Tahoma"/>
                        </a:rPr>
                        <a:t>n  </a:t>
                      </a:r>
                      <a:r>
                        <a:rPr sz="1400" b="1" spc="20" dirty="0">
                          <a:latin typeface="Tahoma"/>
                          <a:cs typeface="Tahoma"/>
                        </a:rPr>
                        <a:t>surat</a:t>
                      </a:r>
                      <a:r>
                        <a:rPr sz="1400" b="1" spc="-10" dirty="0">
                          <a:latin typeface="Tahoma"/>
                          <a:cs typeface="Tahoma"/>
                        </a:rPr>
                        <a:t> </a:t>
                      </a:r>
                      <a:r>
                        <a:rPr sz="1400" b="1" spc="35" dirty="0">
                          <a:latin typeface="Tahoma"/>
                          <a:cs typeface="Tahoma"/>
                        </a:rPr>
                        <a:t>pernyataan</a:t>
                      </a:r>
                      <a:r>
                        <a:rPr sz="1400" b="1" spc="-20" dirty="0">
                          <a:latin typeface="Tahoma"/>
                          <a:cs typeface="Tahoma"/>
                        </a:rPr>
                        <a:t> </a:t>
                      </a:r>
                      <a:r>
                        <a:rPr sz="1400" b="1" spc="25" dirty="0">
                          <a:latin typeface="Tahoma"/>
                          <a:cs typeface="Tahoma"/>
                        </a:rPr>
                        <a:t>dari</a:t>
                      </a:r>
                      <a:r>
                        <a:rPr sz="1400" b="1" spc="-10" dirty="0">
                          <a:latin typeface="Tahoma"/>
                          <a:cs typeface="Tahoma"/>
                        </a:rPr>
                        <a:t> </a:t>
                      </a:r>
                      <a:r>
                        <a:rPr sz="1400" b="1" spc="50" dirty="0">
                          <a:latin typeface="Tahoma"/>
                          <a:cs typeface="Tahoma"/>
                        </a:rPr>
                        <a:t>pimpinan</a:t>
                      </a:r>
                      <a:r>
                        <a:rPr sz="1400" b="1" spc="-20" dirty="0">
                          <a:latin typeface="Tahoma"/>
                          <a:cs typeface="Tahoma"/>
                        </a:rPr>
                        <a:t> </a:t>
                      </a:r>
                      <a:r>
                        <a:rPr sz="1400" b="1" spc="15" dirty="0">
                          <a:latin typeface="Tahoma"/>
                          <a:cs typeface="Tahoma"/>
                        </a:rPr>
                        <a:t>BUJK</a:t>
                      </a:r>
                      <a:r>
                        <a:rPr sz="1400" spc="15" dirty="0">
                          <a:latin typeface="Verdana"/>
                          <a:cs typeface="Verdana"/>
                        </a:rPr>
                        <a:t>.</a:t>
                      </a:r>
                      <a:endParaRPr sz="1400" dirty="0">
                        <a:latin typeface="Verdana"/>
                        <a:cs typeface="Verdana"/>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142240">
                        <a:lnSpc>
                          <a:spcPct val="100200"/>
                        </a:lnSpc>
                        <a:spcBef>
                          <a:spcPts val="20"/>
                        </a:spcBef>
                      </a:pPr>
                      <a:r>
                        <a:rPr sz="1400" dirty="0">
                          <a:latin typeface="Verdana"/>
                          <a:cs typeface="Verdana"/>
                        </a:rPr>
                        <a:t>Memer</a:t>
                      </a:r>
                      <a:r>
                        <a:rPr sz="1400" spc="-5" dirty="0">
                          <a:latin typeface="Verdana"/>
                          <a:cs typeface="Verdana"/>
                        </a:rPr>
                        <a:t>ik</a:t>
                      </a:r>
                      <a:r>
                        <a:rPr sz="1400" dirty="0">
                          <a:latin typeface="Verdana"/>
                          <a:cs typeface="Verdana"/>
                        </a:rPr>
                        <a:t>sa</a:t>
                      </a:r>
                      <a:r>
                        <a:rPr sz="1400" spc="-135" dirty="0">
                          <a:latin typeface="Verdana"/>
                          <a:cs typeface="Verdana"/>
                        </a:rPr>
                        <a:t> </a:t>
                      </a:r>
                      <a:r>
                        <a:rPr sz="1400" spc="-5" dirty="0">
                          <a:latin typeface="Verdana"/>
                          <a:cs typeface="Verdana"/>
                        </a:rPr>
                        <a:t>i</a:t>
                      </a:r>
                      <a:r>
                        <a:rPr sz="1400" dirty="0">
                          <a:latin typeface="Verdana"/>
                          <a:cs typeface="Verdana"/>
                        </a:rPr>
                        <a:t>si</a:t>
                      </a:r>
                      <a:r>
                        <a:rPr sz="1400" spc="-135" dirty="0">
                          <a:latin typeface="Verdana"/>
                          <a:cs typeface="Verdana"/>
                        </a:rPr>
                        <a:t> </a:t>
                      </a:r>
                      <a:r>
                        <a:rPr sz="1400" dirty="0">
                          <a:latin typeface="Verdana"/>
                          <a:cs typeface="Verdana"/>
                        </a:rPr>
                        <a:t>s</a:t>
                      </a:r>
                      <a:r>
                        <a:rPr sz="1400" spc="-10"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t</a:t>
                      </a:r>
                      <a:r>
                        <a:rPr sz="1400" spc="-135" dirty="0">
                          <a:latin typeface="Verdana"/>
                          <a:cs typeface="Verdana"/>
                        </a:rPr>
                        <a:t> </a:t>
                      </a:r>
                      <a:r>
                        <a:rPr sz="1400" b="1" spc="-5" dirty="0">
                          <a:latin typeface="Tahoma"/>
                          <a:cs typeface="Tahoma"/>
                        </a:rPr>
                        <a:t>p</a:t>
                      </a:r>
                      <a:r>
                        <a:rPr sz="1400" b="1" dirty="0">
                          <a:latin typeface="Tahoma"/>
                          <a:cs typeface="Tahoma"/>
                        </a:rPr>
                        <a:t>e</a:t>
                      </a:r>
                      <a:r>
                        <a:rPr sz="1400" b="1" spc="-5" dirty="0">
                          <a:latin typeface="Tahoma"/>
                          <a:cs typeface="Tahoma"/>
                        </a:rPr>
                        <a:t>rn</a:t>
                      </a:r>
                      <a:r>
                        <a:rPr sz="1400" b="1" dirty="0">
                          <a:latin typeface="Tahoma"/>
                          <a:cs typeface="Tahoma"/>
                        </a:rPr>
                        <a:t>y</a:t>
                      </a:r>
                      <a:r>
                        <a:rPr sz="1400" b="1" spc="-5" dirty="0">
                          <a:latin typeface="Tahoma"/>
                          <a:cs typeface="Tahoma"/>
                        </a:rPr>
                        <a:t>a</a:t>
                      </a:r>
                      <a:r>
                        <a:rPr sz="1400" b="1" dirty="0">
                          <a:latin typeface="Tahoma"/>
                          <a:cs typeface="Tahoma"/>
                        </a:rPr>
                        <a:t>t</a:t>
                      </a:r>
                      <a:r>
                        <a:rPr sz="1400" b="1" spc="-5" dirty="0">
                          <a:latin typeface="Tahoma"/>
                          <a:cs typeface="Tahoma"/>
                        </a:rPr>
                        <a:t>aa</a:t>
                      </a:r>
                      <a:r>
                        <a:rPr sz="1400" b="1" dirty="0">
                          <a:latin typeface="Tahoma"/>
                          <a:cs typeface="Tahoma"/>
                        </a:rPr>
                        <a:t>n</a:t>
                      </a:r>
                      <a:r>
                        <a:rPr sz="1400" b="1" spc="-20" dirty="0">
                          <a:latin typeface="Tahoma"/>
                          <a:cs typeface="Tahoma"/>
                        </a:rPr>
                        <a:t> </a:t>
                      </a:r>
                      <a:r>
                        <a:rPr sz="1400" b="1" spc="5" dirty="0">
                          <a:latin typeface="Tahoma"/>
                          <a:cs typeface="Tahoma"/>
                        </a:rPr>
                        <a:t>d</a:t>
                      </a:r>
                      <a:r>
                        <a:rPr sz="1400" b="1" spc="-5" dirty="0">
                          <a:latin typeface="Tahoma"/>
                          <a:cs typeface="Tahoma"/>
                        </a:rPr>
                        <a:t>ar</a:t>
                      </a:r>
                      <a:r>
                        <a:rPr sz="1400" b="1" dirty="0">
                          <a:latin typeface="Tahoma"/>
                          <a:cs typeface="Tahoma"/>
                        </a:rPr>
                        <a:t>i  </a:t>
                      </a:r>
                      <a:r>
                        <a:rPr sz="1400" b="1" spc="40" dirty="0">
                          <a:latin typeface="Tahoma"/>
                          <a:cs typeface="Tahoma"/>
                        </a:rPr>
                        <a:t>kuasa </a:t>
                      </a:r>
                      <a:r>
                        <a:rPr sz="1400" b="1" spc="65" dirty="0">
                          <a:latin typeface="Tahoma"/>
                          <a:cs typeface="Tahoma"/>
                        </a:rPr>
                        <a:t>pengguna </a:t>
                      </a:r>
                      <a:r>
                        <a:rPr sz="1400" b="1" spc="15" dirty="0">
                          <a:latin typeface="Tahoma"/>
                          <a:cs typeface="Tahoma"/>
                        </a:rPr>
                        <a:t>anggaran/pejabat </a:t>
                      </a:r>
                      <a:r>
                        <a:rPr sz="1400" b="1" spc="20" dirty="0">
                          <a:latin typeface="Tahoma"/>
                          <a:cs typeface="Tahoma"/>
                        </a:rPr>
                        <a:t> </a:t>
                      </a:r>
                      <a:r>
                        <a:rPr sz="1400" b="1" spc="60" dirty="0">
                          <a:latin typeface="Tahoma"/>
                          <a:cs typeface="Tahoma"/>
                        </a:rPr>
                        <a:t>pembuat </a:t>
                      </a:r>
                      <a:r>
                        <a:rPr sz="1400" b="1" spc="65" dirty="0">
                          <a:latin typeface="Tahoma"/>
                          <a:cs typeface="Tahoma"/>
                        </a:rPr>
                        <a:t>komitmen </a:t>
                      </a:r>
                      <a:r>
                        <a:rPr sz="1400" spc="30" dirty="0">
                          <a:latin typeface="Verdana"/>
                          <a:cs typeface="Verdana"/>
                        </a:rPr>
                        <a:t>tentang </a:t>
                      </a:r>
                      <a:r>
                        <a:rPr sz="1400" spc="35"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ng</a:t>
                      </a:r>
                      <a:r>
                        <a:rPr sz="1400" spc="5" dirty="0">
                          <a:latin typeface="Verdana"/>
                          <a:cs typeface="Verdana"/>
                        </a:rPr>
                        <a:t>e</a:t>
                      </a:r>
                      <a:r>
                        <a:rPr sz="1400" spc="-5" dirty="0">
                          <a:latin typeface="Verdana"/>
                          <a:cs typeface="Verdana"/>
                        </a:rPr>
                        <a:t>lolaa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m</a:t>
                      </a:r>
                      <a:r>
                        <a:rPr sz="1400" spc="-5" dirty="0">
                          <a:latin typeface="Verdana"/>
                          <a:cs typeface="Verdana"/>
                        </a:rPr>
                        <a:t>a</a:t>
                      </a:r>
                      <a:r>
                        <a:rPr sz="1400" dirty="0">
                          <a:latin typeface="Verdana"/>
                          <a:cs typeface="Verdana"/>
                        </a:rPr>
                        <a:t>nf</a:t>
                      </a:r>
                      <a:r>
                        <a:rPr sz="1400" spc="-5" dirty="0">
                          <a:latin typeface="Verdana"/>
                          <a:cs typeface="Verdana"/>
                        </a:rPr>
                        <a:t>aa</a:t>
                      </a:r>
                      <a:r>
                        <a:rPr sz="1400" spc="-10" dirty="0">
                          <a:latin typeface="Verdana"/>
                          <a:cs typeface="Verdana"/>
                        </a:rPr>
                        <a:t>t</a:t>
                      </a:r>
                      <a:r>
                        <a:rPr sz="1400" spc="-5" dirty="0">
                          <a:latin typeface="Verdana"/>
                          <a:cs typeface="Verdana"/>
                        </a:rPr>
                        <a:t>a</a:t>
                      </a:r>
                      <a:r>
                        <a:rPr sz="1400" dirty="0">
                          <a:latin typeface="Verdana"/>
                          <a:cs typeface="Verdana"/>
                        </a:rPr>
                        <a:t>n</a:t>
                      </a:r>
                      <a:r>
                        <a:rPr sz="1400" spc="-135" dirty="0">
                          <a:latin typeface="Verdana"/>
                          <a:cs typeface="Verdana"/>
                        </a:rPr>
                        <a:t> </a:t>
                      </a:r>
                      <a:r>
                        <a:rPr sz="1400" dirty="0">
                          <a:latin typeface="Verdana"/>
                          <a:cs typeface="Verdana"/>
                        </a:rPr>
                        <a:t>s</a:t>
                      </a:r>
                      <a:r>
                        <a:rPr sz="1400" spc="-10" dirty="0">
                          <a:latin typeface="Verdana"/>
                          <a:cs typeface="Verdana"/>
                        </a:rPr>
                        <a:t>u</a:t>
                      </a:r>
                      <a:r>
                        <a:rPr sz="1400" dirty="0">
                          <a:latin typeface="Verdana"/>
                          <a:cs typeface="Verdana"/>
                        </a:rPr>
                        <a:t>mber  m</a:t>
                      </a:r>
                      <a:r>
                        <a:rPr sz="1400" spc="-5" dirty="0">
                          <a:latin typeface="Verdana"/>
                          <a:cs typeface="Verdana"/>
                        </a:rPr>
                        <a:t>a</a:t>
                      </a:r>
                      <a:r>
                        <a:rPr sz="1400" spc="-10" dirty="0">
                          <a:latin typeface="Verdana"/>
                          <a:cs typeface="Verdana"/>
                        </a:rPr>
                        <a:t>t</a:t>
                      </a:r>
                      <a:r>
                        <a:rPr sz="1400" dirty="0">
                          <a:latin typeface="Verdana"/>
                          <a:cs typeface="Verdana"/>
                        </a:rPr>
                        <a:t>er</a:t>
                      </a:r>
                      <a:r>
                        <a:rPr sz="1400" spc="-5" dirty="0">
                          <a:latin typeface="Verdana"/>
                          <a:cs typeface="Verdana"/>
                        </a:rPr>
                        <a:t>ia</a:t>
                      </a:r>
                      <a:r>
                        <a:rPr sz="1400" dirty="0">
                          <a:latin typeface="Verdana"/>
                          <a:cs typeface="Verdana"/>
                        </a:rPr>
                        <a:t>l</a:t>
                      </a:r>
                      <a:r>
                        <a:rPr sz="1400" spc="-135"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dirty="0">
                          <a:latin typeface="Verdana"/>
                          <a:cs typeface="Verdana"/>
                        </a:rPr>
                        <a:t>si</a:t>
                      </a:r>
                      <a:r>
                        <a:rPr sz="1400" spc="-135" dirty="0">
                          <a:latin typeface="Verdana"/>
                          <a:cs typeface="Verdana"/>
                        </a:rPr>
                        <a:t> </a:t>
                      </a:r>
                      <a:r>
                        <a:rPr sz="1400" spc="-10" dirty="0">
                          <a:latin typeface="Verdana"/>
                          <a:cs typeface="Verdana"/>
                        </a:rPr>
                        <a:t>t</a:t>
                      </a:r>
                      <a:r>
                        <a:rPr sz="1400" dirty="0">
                          <a:latin typeface="Verdana"/>
                          <a:cs typeface="Verdana"/>
                        </a:rPr>
                        <a:t>e</a:t>
                      </a:r>
                      <a:r>
                        <a:rPr sz="1400" spc="-5" dirty="0">
                          <a:latin typeface="Verdana"/>
                          <a:cs typeface="Verdana"/>
                        </a:rPr>
                        <a:t>la</a:t>
                      </a:r>
                      <a:r>
                        <a:rPr sz="1400" dirty="0">
                          <a:latin typeface="Verdana"/>
                          <a:cs typeface="Verdana"/>
                        </a:rPr>
                        <a:t>h</a:t>
                      </a:r>
                      <a:r>
                        <a:rPr sz="1400" spc="-130" dirty="0">
                          <a:latin typeface="Verdana"/>
                          <a:cs typeface="Verdana"/>
                        </a:rPr>
                        <a:t> </a:t>
                      </a:r>
                      <a:r>
                        <a:rPr sz="1400" dirty="0">
                          <a:latin typeface="Verdana"/>
                          <a:cs typeface="Verdana"/>
                        </a:rPr>
                        <a:t>ses</a:t>
                      </a:r>
                      <a:r>
                        <a:rPr sz="1400" spc="-10" dirty="0">
                          <a:latin typeface="Verdana"/>
                          <a:cs typeface="Verdana"/>
                        </a:rPr>
                        <a:t>u</a:t>
                      </a:r>
                      <a:r>
                        <a:rPr sz="1400" spc="-5" dirty="0">
                          <a:latin typeface="Verdana"/>
                          <a:cs typeface="Verdana"/>
                        </a:rPr>
                        <a:t>a</a:t>
                      </a:r>
                      <a:r>
                        <a:rPr sz="1400" dirty="0">
                          <a:latin typeface="Verdana"/>
                          <a:cs typeface="Verdana"/>
                        </a:rPr>
                        <a:t>i</a:t>
                      </a:r>
                      <a:r>
                        <a:rPr sz="1400" spc="-135" dirty="0">
                          <a:latin typeface="Verdana"/>
                          <a:cs typeface="Verdana"/>
                        </a:rPr>
                        <a:t> </a:t>
                      </a:r>
                      <a:r>
                        <a:rPr sz="1400" dirty="0">
                          <a:latin typeface="Verdana"/>
                          <a:cs typeface="Verdana"/>
                        </a:rPr>
                        <a:t>d</a:t>
                      </a:r>
                      <a:r>
                        <a:rPr sz="1400" spc="5" dirty="0">
                          <a:latin typeface="Verdana"/>
                          <a:cs typeface="Verdana"/>
                        </a:rPr>
                        <a:t>e</a:t>
                      </a:r>
                      <a:r>
                        <a:rPr sz="1400" dirty="0">
                          <a:latin typeface="Verdana"/>
                          <a:cs typeface="Verdana"/>
                        </a:rPr>
                        <a:t>ng</a:t>
                      </a:r>
                      <a:r>
                        <a:rPr sz="1400" spc="-5" dirty="0">
                          <a:latin typeface="Verdana"/>
                          <a:cs typeface="Verdana"/>
                        </a:rPr>
                        <a:t>a</a:t>
                      </a:r>
                      <a:r>
                        <a:rPr sz="1400" dirty="0">
                          <a:latin typeface="Verdana"/>
                          <a:cs typeface="Verdana"/>
                        </a:rPr>
                        <a:t>n  </a:t>
                      </a:r>
                      <a:r>
                        <a:rPr sz="1400" spc="-5" dirty="0">
                          <a:latin typeface="Verdana"/>
                          <a:cs typeface="Verdana"/>
                        </a:rPr>
                        <a:t>k</a:t>
                      </a:r>
                      <a:r>
                        <a:rPr sz="1400" dirty="0">
                          <a:latin typeface="Verdana"/>
                          <a:cs typeface="Verdana"/>
                        </a:rPr>
                        <a:t>e</a:t>
                      </a:r>
                      <a:r>
                        <a:rPr sz="1400" spc="-10" dirty="0">
                          <a:latin typeface="Verdana"/>
                          <a:cs typeface="Verdana"/>
                        </a:rPr>
                        <a:t>t</a:t>
                      </a:r>
                      <a:r>
                        <a:rPr sz="1400" dirty="0">
                          <a:latin typeface="Verdana"/>
                          <a:cs typeface="Verdana"/>
                        </a:rPr>
                        <a:t>en</a:t>
                      </a:r>
                      <a:r>
                        <a:rPr sz="1400" spc="-10" dirty="0">
                          <a:latin typeface="Verdana"/>
                          <a:cs typeface="Verdana"/>
                        </a:rPr>
                        <a:t>tu</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a:t>
                      </a:r>
                      <a:r>
                        <a:rPr sz="1400" spc="-10" dirty="0">
                          <a:latin typeface="Verdana"/>
                          <a:cs typeface="Verdana"/>
                        </a:rPr>
                        <a:t>t</a:t>
                      </a:r>
                      <a:r>
                        <a:rPr sz="1400" spc="-5"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  </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b="1" spc="-5" dirty="0">
                          <a:latin typeface="Tahoma"/>
                          <a:cs typeface="Tahoma"/>
                        </a:rPr>
                        <a:t>b</a:t>
                      </a:r>
                      <a:r>
                        <a:rPr sz="1400" b="1" dirty="0">
                          <a:latin typeface="Tahoma"/>
                          <a:cs typeface="Tahoma"/>
                        </a:rPr>
                        <a:t>e</a:t>
                      </a:r>
                      <a:r>
                        <a:rPr sz="1400" b="1" spc="-5" dirty="0">
                          <a:latin typeface="Tahoma"/>
                          <a:cs typeface="Tahoma"/>
                        </a:rPr>
                        <a:t>r</a:t>
                      </a:r>
                      <a:r>
                        <a:rPr sz="1400" b="1" spc="5" dirty="0">
                          <a:latin typeface="Tahoma"/>
                          <a:cs typeface="Tahoma"/>
                        </a:rPr>
                        <a:t>d</a:t>
                      </a:r>
                      <a:r>
                        <a:rPr sz="1400" b="1" spc="-5" dirty="0">
                          <a:latin typeface="Tahoma"/>
                          <a:cs typeface="Tahoma"/>
                        </a:rPr>
                        <a:t>a</a:t>
                      </a:r>
                      <a:r>
                        <a:rPr sz="1400" b="1" spc="-10" dirty="0">
                          <a:latin typeface="Tahoma"/>
                          <a:cs typeface="Tahoma"/>
                        </a:rPr>
                        <a:t>s</a:t>
                      </a:r>
                      <a:r>
                        <a:rPr sz="1400" b="1" spc="-5" dirty="0">
                          <a:latin typeface="Tahoma"/>
                          <a:cs typeface="Tahoma"/>
                        </a:rPr>
                        <a:t>ar</a:t>
                      </a:r>
                      <a:r>
                        <a:rPr sz="1400" b="1" dirty="0">
                          <a:latin typeface="Tahoma"/>
                          <a:cs typeface="Tahoma"/>
                        </a:rPr>
                        <a:t>k</a:t>
                      </a:r>
                      <a:r>
                        <a:rPr sz="1400" b="1" spc="-5" dirty="0">
                          <a:latin typeface="Tahoma"/>
                          <a:cs typeface="Tahoma"/>
                        </a:rPr>
                        <a:t>a</a:t>
                      </a:r>
                      <a:r>
                        <a:rPr sz="1400" b="1" dirty="0">
                          <a:latin typeface="Tahoma"/>
                          <a:cs typeface="Tahoma"/>
                        </a:rPr>
                        <a:t>n</a:t>
                      </a:r>
                      <a:r>
                        <a:rPr sz="1400" b="1" spc="-20" dirty="0">
                          <a:latin typeface="Tahoma"/>
                          <a:cs typeface="Tahoma"/>
                        </a:rPr>
                        <a:t> </a:t>
                      </a:r>
                      <a:r>
                        <a:rPr sz="1400" b="1" spc="-10" dirty="0">
                          <a:latin typeface="Tahoma"/>
                          <a:cs typeface="Tahoma"/>
                        </a:rPr>
                        <a:t>s</a:t>
                      </a:r>
                      <a:r>
                        <a:rPr sz="1400" b="1" dirty="0">
                          <a:latin typeface="Tahoma"/>
                          <a:cs typeface="Tahoma"/>
                        </a:rPr>
                        <a:t>u</a:t>
                      </a:r>
                      <a:r>
                        <a:rPr sz="1400" b="1" spc="-5" dirty="0">
                          <a:latin typeface="Tahoma"/>
                          <a:cs typeface="Tahoma"/>
                        </a:rPr>
                        <a:t>ra</a:t>
                      </a:r>
                      <a:r>
                        <a:rPr sz="1400" b="1" dirty="0">
                          <a:latin typeface="Tahoma"/>
                          <a:cs typeface="Tahoma"/>
                        </a:rPr>
                        <a:t>t  </a:t>
                      </a:r>
                      <a:r>
                        <a:rPr sz="1400" b="1" spc="35" dirty="0">
                          <a:latin typeface="Tahoma"/>
                          <a:cs typeface="Tahoma"/>
                        </a:rPr>
                        <a:t>pernyataan</a:t>
                      </a:r>
                      <a:r>
                        <a:rPr sz="1400" b="1" spc="-25" dirty="0">
                          <a:latin typeface="Tahoma"/>
                          <a:cs typeface="Tahoma"/>
                        </a:rPr>
                        <a:t> </a:t>
                      </a:r>
                      <a:r>
                        <a:rPr sz="1400" b="1" spc="25" dirty="0">
                          <a:latin typeface="Tahoma"/>
                          <a:cs typeface="Tahoma"/>
                        </a:rPr>
                        <a:t>dari</a:t>
                      </a:r>
                      <a:r>
                        <a:rPr sz="1400" b="1" spc="-10" dirty="0">
                          <a:latin typeface="Tahoma"/>
                          <a:cs typeface="Tahoma"/>
                        </a:rPr>
                        <a:t> </a:t>
                      </a:r>
                      <a:r>
                        <a:rPr sz="1400" b="1" spc="50" dirty="0">
                          <a:latin typeface="Tahoma"/>
                          <a:cs typeface="Tahoma"/>
                        </a:rPr>
                        <a:t>pimpinan</a:t>
                      </a:r>
                      <a:r>
                        <a:rPr sz="1400" b="1" spc="-20" dirty="0">
                          <a:latin typeface="Tahoma"/>
                          <a:cs typeface="Tahoma"/>
                        </a:rPr>
                        <a:t> </a:t>
                      </a:r>
                      <a:r>
                        <a:rPr sz="1400" b="1" spc="15" dirty="0">
                          <a:latin typeface="Tahoma"/>
                          <a:cs typeface="Tahoma"/>
                        </a:rPr>
                        <a:t>BUJK</a:t>
                      </a:r>
                      <a:r>
                        <a:rPr sz="1400" spc="15" dirty="0">
                          <a:latin typeface="Verdana"/>
                          <a:cs typeface="Verdana"/>
                        </a:rPr>
                        <a:t>.</a:t>
                      </a:r>
                      <a:endParaRPr sz="1400" dirty="0">
                        <a:latin typeface="Verdana"/>
                        <a:cs typeface="Verdana"/>
                      </a:endParaRPr>
                    </a:p>
                    <a:p>
                      <a:pPr marL="1905">
                        <a:lnSpc>
                          <a:spcPts val="1610"/>
                        </a:lnSpc>
                      </a:pPr>
                      <a:r>
                        <a:rPr sz="1400" dirty="0">
                          <a:latin typeface="Verdana"/>
                          <a:cs typeface="Verdana"/>
                        </a:rPr>
                        <a:t>.</a:t>
                      </a: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1"/>
                  </a:ext>
                </a:extLst>
              </a:tr>
              <a:tr h="2728991">
                <a:tc>
                  <a:txBody>
                    <a:bodyPr/>
                    <a:lstStyle/>
                    <a:p>
                      <a:pPr>
                        <a:lnSpc>
                          <a:spcPct val="100000"/>
                        </a:lnSpc>
                      </a:pPr>
                      <a:endParaRPr sz="14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a:lnSpc>
                          <a:spcPct val="100000"/>
                        </a:lnSpc>
                      </a:pPr>
                      <a:endParaRPr sz="14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a:lnSpc>
                          <a:spcPct val="100000"/>
                        </a:lnSpc>
                      </a:pPr>
                      <a:endParaRPr sz="14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marL="1905" marR="97790">
                        <a:lnSpc>
                          <a:spcPts val="1700"/>
                        </a:lnSpc>
                        <a:spcBef>
                          <a:spcPts val="45"/>
                        </a:spcBef>
                      </a:pPr>
                      <a:r>
                        <a:rPr sz="1400" dirty="0">
                          <a:latin typeface="Verdana"/>
                          <a:cs typeface="Verdana"/>
                        </a:rPr>
                        <a:t>Keg</a:t>
                      </a:r>
                      <a:r>
                        <a:rPr sz="1400" spc="-5" dirty="0">
                          <a:latin typeface="Verdana"/>
                          <a:cs typeface="Verdana"/>
                        </a:rPr>
                        <a:t>ia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dirty="0">
                          <a:latin typeface="Verdana"/>
                          <a:cs typeface="Verdana"/>
                        </a:rPr>
                        <a:t>y</a:t>
                      </a:r>
                      <a:r>
                        <a:rPr sz="1400" spc="-5" dirty="0">
                          <a:latin typeface="Verdana"/>
                          <a:cs typeface="Verdana"/>
                        </a:rPr>
                        <a:t>a</a:t>
                      </a:r>
                      <a:r>
                        <a:rPr sz="1400" dirty="0">
                          <a:latin typeface="Verdana"/>
                          <a:cs typeface="Verdana"/>
                        </a:rPr>
                        <a:t>ng</a:t>
                      </a:r>
                      <a:r>
                        <a:rPr sz="1400" spc="-130" dirty="0">
                          <a:latin typeface="Verdana"/>
                          <a:cs typeface="Verdana"/>
                        </a:rPr>
                        <a:t> </a:t>
                      </a:r>
                      <a:r>
                        <a:rPr sz="1400" dirty="0">
                          <a:latin typeface="Verdana"/>
                          <a:cs typeface="Verdana"/>
                        </a:rPr>
                        <a:t>d</a:t>
                      </a:r>
                      <a:r>
                        <a:rPr sz="1400" spc="-5" dirty="0">
                          <a:latin typeface="Verdana"/>
                          <a:cs typeface="Verdana"/>
                        </a:rPr>
                        <a:t>i</a:t>
                      </a:r>
                      <a:r>
                        <a:rPr sz="1400" dirty="0">
                          <a:latin typeface="Verdana"/>
                          <a:cs typeface="Verdana"/>
                        </a:rPr>
                        <a:t>b</a:t>
                      </a:r>
                      <a:r>
                        <a:rPr sz="1400" spc="-5" dirty="0">
                          <a:latin typeface="Verdana"/>
                          <a:cs typeface="Verdana"/>
                        </a:rPr>
                        <a:t>ia</a:t>
                      </a:r>
                      <a:r>
                        <a:rPr sz="1400" dirty="0">
                          <a:latin typeface="Verdana"/>
                          <a:cs typeface="Verdana"/>
                        </a:rPr>
                        <a:t>y</a:t>
                      </a:r>
                      <a:r>
                        <a:rPr sz="1400" spc="-5" dirty="0">
                          <a:latin typeface="Verdana"/>
                          <a:cs typeface="Verdana"/>
                        </a:rPr>
                        <a:t>a</a:t>
                      </a:r>
                      <a:r>
                        <a:rPr sz="1400" dirty="0">
                          <a:latin typeface="Verdana"/>
                          <a:cs typeface="Verdana"/>
                        </a:rPr>
                        <a:t>i  d</a:t>
                      </a:r>
                      <a:r>
                        <a:rPr sz="1400" spc="5" dirty="0">
                          <a:latin typeface="Verdana"/>
                          <a:cs typeface="Verdana"/>
                        </a:rPr>
                        <a:t>e</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a:t>
                      </a:r>
                      <a:r>
                        <a:rPr sz="1400" spc="-135"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a:t>
                      </a:r>
                      <a:r>
                        <a:rPr sz="1400" spc="-135" dirty="0">
                          <a:latin typeface="Verdana"/>
                          <a:cs typeface="Verdana"/>
                        </a:rPr>
                        <a:t> </a:t>
                      </a:r>
                      <a:r>
                        <a:rPr sz="1400" b="1" spc="-10" dirty="0">
                          <a:latin typeface="Tahoma"/>
                          <a:cs typeface="Tahoma"/>
                        </a:rPr>
                        <a:t>m</a:t>
                      </a:r>
                      <a:r>
                        <a:rPr sz="1400" b="1" spc="-5" dirty="0">
                          <a:latin typeface="Tahoma"/>
                          <a:cs typeface="Tahoma"/>
                        </a:rPr>
                        <a:t>a</a:t>
                      </a:r>
                      <a:r>
                        <a:rPr sz="1400" b="1" spc="-10" dirty="0">
                          <a:latin typeface="Tahoma"/>
                          <a:cs typeface="Tahoma"/>
                        </a:rPr>
                        <a:t>s</a:t>
                      </a:r>
                      <a:r>
                        <a:rPr sz="1400" b="1" dirty="0">
                          <a:latin typeface="Tahoma"/>
                          <a:cs typeface="Tahoma"/>
                        </a:rPr>
                        <a:t>y</a:t>
                      </a:r>
                      <a:r>
                        <a:rPr sz="1400" b="1" spc="-5" dirty="0">
                          <a:latin typeface="Tahoma"/>
                          <a:cs typeface="Tahoma"/>
                        </a:rPr>
                        <a:t>ara</a:t>
                      </a:r>
                      <a:r>
                        <a:rPr sz="1400" b="1" dirty="0">
                          <a:latin typeface="Tahoma"/>
                          <a:cs typeface="Tahoma"/>
                        </a:rPr>
                        <a:t>k</a:t>
                      </a:r>
                      <a:r>
                        <a:rPr sz="1400" b="1" spc="-5" dirty="0">
                          <a:latin typeface="Tahoma"/>
                          <a:cs typeface="Tahoma"/>
                        </a:rPr>
                        <a:t>a</a:t>
                      </a:r>
                      <a:r>
                        <a:rPr sz="1400" b="1" dirty="0">
                          <a:latin typeface="Tahoma"/>
                          <a:cs typeface="Tahoma"/>
                        </a:rPr>
                        <a:t>t,</a:t>
                      </a:r>
                      <a:r>
                        <a:rPr sz="1400" b="1" spc="-15" dirty="0">
                          <a:latin typeface="Tahoma"/>
                          <a:cs typeface="Tahoma"/>
                        </a:rPr>
                        <a:t> </a:t>
                      </a:r>
                      <a:r>
                        <a:rPr sz="1400" b="1" spc="-10" dirty="0">
                          <a:latin typeface="Tahoma"/>
                          <a:cs typeface="Tahoma"/>
                        </a:rPr>
                        <a:t>s</a:t>
                      </a:r>
                      <a:r>
                        <a:rPr sz="1400" b="1" dirty="0">
                          <a:latin typeface="Tahoma"/>
                          <a:cs typeface="Tahoma"/>
                        </a:rPr>
                        <a:t>w</a:t>
                      </a:r>
                      <a:r>
                        <a:rPr sz="1400" b="1" spc="-5" dirty="0">
                          <a:latin typeface="Tahoma"/>
                          <a:cs typeface="Tahoma"/>
                        </a:rPr>
                        <a:t>a</a:t>
                      </a:r>
                      <a:r>
                        <a:rPr sz="1400" b="1" spc="-10" dirty="0">
                          <a:latin typeface="Tahoma"/>
                          <a:cs typeface="Tahoma"/>
                        </a:rPr>
                        <a:t>s</a:t>
                      </a:r>
                      <a:r>
                        <a:rPr sz="1400" b="1" dirty="0">
                          <a:latin typeface="Tahoma"/>
                          <a:cs typeface="Tahoma"/>
                        </a:rPr>
                        <a:t>t</a:t>
                      </a:r>
                      <a:r>
                        <a:rPr sz="1400" b="1" spc="-5" dirty="0">
                          <a:latin typeface="Tahoma"/>
                          <a:cs typeface="Tahoma"/>
                        </a:rPr>
                        <a:t>a</a:t>
                      </a:r>
                      <a:r>
                        <a:rPr sz="1400" b="1" dirty="0">
                          <a:latin typeface="Tahoma"/>
                          <a:cs typeface="Tahoma"/>
                        </a:rPr>
                        <a:t>,  </a:t>
                      </a:r>
                      <a:r>
                        <a:rPr sz="1400" b="1" spc="30" dirty="0">
                          <a:latin typeface="Tahoma"/>
                          <a:cs typeface="Tahoma"/>
                        </a:rPr>
                        <a:t>atau</a:t>
                      </a:r>
                      <a:r>
                        <a:rPr sz="1400" b="1" spc="-15" dirty="0">
                          <a:latin typeface="Tahoma"/>
                          <a:cs typeface="Tahoma"/>
                        </a:rPr>
                        <a:t> </a:t>
                      </a:r>
                      <a:r>
                        <a:rPr sz="1400" b="1" spc="55" dirty="0">
                          <a:latin typeface="Tahoma"/>
                          <a:cs typeface="Tahoma"/>
                        </a:rPr>
                        <a:t>badan</a:t>
                      </a:r>
                      <a:r>
                        <a:rPr sz="1400" b="1" spc="-20" dirty="0">
                          <a:latin typeface="Tahoma"/>
                          <a:cs typeface="Tahoma"/>
                        </a:rPr>
                        <a:t> </a:t>
                      </a:r>
                      <a:r>
                        <a:rPr sz="1400" b="1" spc="5" dirty="0">
                          <a:latin typeface="Tahoma"/>
                          <a:cs typeface="Tahoma"/>
                        </a:rPr>
                        <a:t>usaha:</a:t>
                      </a:r>
                      <a:endParaRPr sz="1400" dirty="0">
                        <a:latin typeface="Tahoma"/>
                        <a:cs typeface="Tahoma"/>
                      </a:endParaRPr>
                    </a:p>
                    <a:p>
                      <a:pPr>
                        <a:lnSpc>
                          <a:spcPct val="100000"/>
                        </a:lnSpc>
                        <a:spcBef>
                          <a:spcPts val="25"/>
                        </a:spcBef>
                      </a:pPr>
                      <a:endParaRPr sz="1350" dirty="0">
                        <a:latin typeface="Times New Roman"/>
                        <a:cs typeface="Times New Roman"/>
                      </a:endParaRPr>
                    </a:p>
                    <a:p>
                      <a:pPr marL="1905" marR="208279">
                        <a:lnSpc>
                          <a:spcPct val="100200"/>
                        </a:lnSpc>
                      </a:pPr>
                      <a:r>
                        <a:rPr sz="1400" dirty="0">
                          <a:latin typeface="Verdana"/>
                          <a:cs typeface="Verdana"/>
                        </a:rPr>
                        <a:t>S</a:t>
                      </a:r>
                      <a:r>
                        <a:rPr sz="1400" spc="-10"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t</a:t>
                      </a:r>
                      <a:r>
                        <a:rPr sz="1400" spc="-135" dirty="0">
                          <a:latin typeface="Verdana"/>
                          <a:cs typeface="Verdana"/>
                        </a:rPr>
                        <a:t> </a:t>
                      </a:r>
                      <a:r>
                        <a:rPr sz="1400" b="1" spc="-5" dirty="0">
                          <a:latin typeface="Tahoma"/>
                          <a:cs typeface="Tahoma"/>
                        </a:rPr>
                        <a:t>p</a:t>
                      </a:r>
                      <a:r>
                        <a:rPr sz="1400" b="1" dirty="0">
                          <a:latin typeface="Tahoma"/>
                          <a:cs typeface="Tahoma"/>
                        </a:rPr>
                        <a:t>e</a:t>
                      </a:r>
                      <a:r>
                        <a:rPr sz="1400" b="1" spc="-5" dirty="0">
                          <a:latin typeface="Tahoma"/>
                          <a:cs typeface="Tahoma"/>
                        </a:rPr>
                        <a:t>rn</a:t>
                      </a:r>
                      <a:r>
                        <a:rPr sz="1400" b="1" dirty="0">
                          <a:latin typeface="Tahoma"/>
                          <a:cs typeface="Tahoma"/>
                        </a:rPr>
                        <a:t>y</a:t>
                      </a:r>
                      <a:r>
                        <a:rPr sz="1400" b="1" spc="-5" dirty="0">
                          <a:latin typeface="Tahoma"/>
                          <a:cs typeface="Tahoma"/>
                        </a:rPr>
                        <a:t>a</a:t>
                      </a:r>
                      <a:r>
                        <a:rPr sz="1400" b="1" dirty="0">
                          <a:latin typeface="Tahoma"/>
                          <a:cs typeface="Tahoma"/>
                        </a:rPr>
                        <a:t>t</a:t>
                      </a:r>
                      <a:r>
                        <a:rPr sz="1400" b="1" spc="-5" dirty="0">
                          <a:latin typeface="Tahoma"/>
                          <a:cs typeface="Tahoma"/>
                        </a:rPr>
                        <a:t>aa</a:t>
                      </a:r>
                      <a:r>
                        <a:rPr sz="1400" b="1" dirty="0">
                          <a:latin typeface="Tahoma"/>
                          <a:cs typeface="Tahoma"/>
                        </a:rPr>
                        <a:t>n</a:t>
                      </a:r>
                      <a:r>
                        <a:rPr sz="1400" b="1" spc="-20" dirty="0">
                          <a:latin typeface="Tahoma"/>
                          <a:cs typeface="Tahoma"/>
                        </a:rPr>
                        <a:t> </a:t>
                      </a:r>
                      <a:r>
                        <a:rPr sz="1400" b="1" spc="5" dirty="0">
                          <a:latin typeface="Tahoma"/>
                          <a:cs typeface="Tahoma"/>
                        </a:rPr>
                        <a:t>d</a:t>
                      </a:r>
                      <a:r>
                        <a:rPr sz="1400" b="1" spc="-5" dirty="0">
                          <a:latin typeface="Tahoma"/>
                          <a:cs typeface="Tahoma"/>
                        </a:rPr>
                        <a:t>ar</a:t>
                      </a:r>
                      <a:r>
                        <a:rPr sz="1400" b="1" dirty="0">
                          <a:latin typeface="Tahoma"/>
                          <a:cs typeface="Tahoma"/>
                        </a:rPr>
                        <a:t>i</a:t>
                      </a:r>
                      <a:r>
                        <a:rPr sz="1400" b="1" spc="-10" dirty="0">
                          <a:latin typeface="Tahoma"/>
                          <a:cs typeface="Tahoma"/>
                        </a:rPr>
                        <a:t> m</a:t>
                      </a:r>
                      <a:r>
                        <a:rPr sz="1400" b="1" spc="-5" dirty="0">
                          <a:latin typeface="Tahoma"/>
                          <a:cs typeface="Tahoma"/>
                        </a:rPr>
                        <a:t>a</a:t>
                      </a:r>
                      <a:r>
                        <a:rPr sz="1400" b="1" spc="-10" dirty="0">
                          <a:latin typeface="Tahoma"/>
                          <a:cs typeface="Tahoma"/>
                        </a:rPr>
                        <a:t>s</a:t>
                      </a:r>
                      <a:r>
                        <a:rPr sz="1400" b="1" dirty="0">
                          <a:latin typeface="Tahoma"/>
                          <a:cs typeface="Tahoma"/>
                        </a:rPr>
                        <a:t>y</a:t>
                      </a:r>
                      <a:r>
                        <a:rPr sz="1400" b="1" spc="-5" dirty="0">
                          <a:latin typeface="Tahoma"/>
                          <a:cs typeface="Tahoma"/>
                        </a:rPr>
                        <a:t>ara</a:t>
                      </a:r>
                      <a:r>
                        <a:rPr sz="1400" b="1" dirty="0">
                          <a:latin typeface="Tahoma"/>
                          <a:cs typeface="Tahoma"/>
                        </a:rPr>
                        <a:t>k</a:t>
                      </a:r>
                      <a:r>
                        <a:rPr sz="1400" b="1" spc="-5" dirty="0">
                          <a:latin typeface="Tahoma"/>
                          <a:cs typeface="Tahoma"/>
                        </a:rPr>
                        <a:t>a</a:t>
                      </a:r>
                      <a:r>
                        <a:rPr sz="1400" b="1" dirty="0">
                          <a:latin typeface="Tahoma"/>
                          <a:cs typeface="Tahoma"/>
                        </a:rPr>
                        <a:t>t,  </a:t>
                      </a:r>
                      <a:r>
                        <a:rPr sz="1400" b="1" spc="10" dirty="0">
                          <a:latin typeface="Tahoma"/>
                          <a:cs typeface="Tahoma"/>
                        </a:rPr>
                        <a:t>swasta, </a:t>
                      </a:r>
                      <a:r>
                        <a:rPr sz="1400" b="1" spc="30" dirty="0">
                          <a:latin typeface="Tahoma"/>
                          <a:cs typeface="Tahoma"/>
                        </a:rPr>
                        <a:t>atau </a:t>
                      </a:r>
                      <a:r>
                        <a:rPr sz="1400" b="1" spc="55" dirty="0">
                          <a:latin typeface="Tahoma"/>
                          <a:cs typeface="Tahoma"/>
                        </a:rPr>
                        <a:t>badan </a:t>
                      </a:r>
                      <a:r>
                        <a:rPr sz="1400" b="1" spc="35" dirty="0">
                          <a:latin typeface="Tahoma"/>
                          <a:cs typeface="Tahoma"/>
                        </a:rPr>
                        <a:t>usaha sebagai </a:t>
                      </a:r>
                      <a:r>
                        <a:rPr sz="1400" b="1" spc="40" dirty="0">
                          <a:latin typeface="Tahoma"/>
                          <a:cs typeface="Tahoma"/>
                        </a:rPr>
                        <a:t> </a:t>
                      </a:r>
                      <a:r>
                        <a:rPr sz="1400" b="1" dirty="0">
                          <a:latin typeface="Tahoma"/>
                          <a:cs typeface="Tahoma"/>
                        </a:rPr>
                        <a:t>Pe</a:t>
                      </a:r>
                      <a:r>
                        <a:rPr sz="1400" b="1" spc="-10" dirty="0">
                          <a:latin typeface="Tahoma"/>
                          <a:cs typeface="Tahoma"/>
                        </a:rPr>
                        <a:t>ngg</a:t>
                      </a:r>
                      <a:r>
                        <a:rPr sz="1400" b="1" dirty="0">
                          <a:latin typeface="Tahoma"/>
                          <a:cs typeface="Tahoma"/>
                        </a:rPr>
                        <a:t>u</a:t>
                      </a:r>
                      <a:r>
                        <a:rPr sz="1400" b="1" spc="-10" dirty="0">
                          <a:latin typeface="Tahoma"/>
                          <a:cs typeface="Tahoma"/>
                        </a:rPr>
                        <a:t>n</a:t>
                      </a:r>
                      <a:r>
                        <a:rPr sz="1400" b="1" dirty="0">
                          <a:latin typeface="Tahoma"/>
                          <a:cs typeface="Tahoma"/>
                        </a:rPr>
                        <a:t>a</a:t>
                      </a:r>
                      <a:r>
                        <a:rPr sz="1400" b="1" spc="-10" dirty="0">
                          <a:latin typeface="Tahoma"/>
                          <a:cs typeface="Tahoma"/>
                        </a:rPr>
                        <a:t> </a:t>
                      </a:r>
                      <a:r>
                        <a:rPr sz="1400" b="1" spc="5" dirty="0">
                          <a:latin typeface="Tahoma"/>
                          <a:cs typeface="Tahoma"/>
                        </a:rPr>
                        <a:t>J</a:t>
                      </a:r>
                      <a:r>
                        <a:rPr sz="1400" b="1" spc="-5" dirty="0">
                          <a:latin typeface="Tahoma"/>
                          <a:cs typeface="Tahoma"/>
                        </a:rPr>
                        <a:t>a</a:t>
                      </a:r>
                      <a:r>
                        <a:rPr sz="1400" b="1" spc="-10" dirty="0">
                          <a:latin typeface="Tahoma"/>
                          <a:cs typeface="Tahoma"/>
                        </a:rPr>
                        <a:t>s</a:t>
                      </a:r>
                      <a:r>
                        <a:rPr sz="1400" b="1" dirty="0">
                          <a:latin typeface="Tahoma"/>
                          <a:cs typeface="Tahoma"/>
                        </a:rPr>
                        <a:t>a </a:t>
                      </a:r>
                      <a:r>
                        <a:rPr sz="1400" b="1" spc="-25" dirty="0">
                          <a:latin typeface="Tahoma"/>
                          <a:cs typeface="Tahoma"/>
                        </a:rPr>
                        <a:t> </a:t>
                      </a:r>
                      <a:r>
                        <a:rPr sz="1400" spc="-10" dirty="0">
                          <a:latin typeface="Verdana"/>
                          <a:cs typeface="Verdana"/>
                        </a:rPr>
                        <a:t>t</a:t>
                      </a:r>
                      <a:r>
                        <a:rPr sz="1400" dirty="0">
                          <a:latin typeface="Verdana"/>
                          <a:cs typeface="Verdana"/>
                        </a:rPr>
                        <a:t>en</a:t>
                      </a:r>
                      <a:r>
                        <a:rPr sz="1400" spc="-10" dirty="0">
                          <a:latin typeface="Verdana"/>
                          <a:cs typeface="Verdana"/>
                        </a:rPr>
                        <a:t>t</a:t>
                      </a:r>
                      <a:r>
                        <a:rPr sz="1400" spc="-5" dirty="0">
                          <a:latin typeface="Verdana"/>
                          <a:cs typeface="Verdana"/>
                        </a:rPr>
                        <a:t>a</a:t>
                      </a:r>
                      <a:r>
                        <a:rPr sz="1400" dirty="0">
                          <a:latin typeface="Verdana"/>
                          <a:cs typeface="Verdana"/>
                        </a:rPr>
                        <a:t>ng</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ng</a:t>
                      </a:r>
                      <a:r>
                        <a:rPr sz="1400" spc="5" dirty="0">
                          <a:latin typeface="Verdana"/>
                          <a:cs typeface="Verdana"/>
                        </a:rPr>
                        <a:t>e</a:t>
                      </a:r>
                      <a:r>
                        <a:rPr sz="1400" spc="-5" dirty="0">
                          <a:latin typeface="Verdana"/>
                          <a:cs typeface="Verdana"/>
                        </a:rPr>
                        <a:t>lolaa</a:t>
                      </a:r>
                      <a:r>
                        <a:rPr sz="1400" dirty="0">
                          <a:latin typeface="Verdana"/>
                          <a:cs typeface="Verdana"/>
                        </a:rPr>
                        <a:t>n  d</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m</a:t>
                      </a:r>
                      <a:r>
                        <a:rPr sz="1400" spc="-5" dirty="0">
                          <a:latin typeface="Verdana"/>
                          <a:cs typeface="Verdana"/>
                        </a:rPr>
                        <a:t>a</a:t>
                      </a:r>
                      <a:r>
                        <a:rPr sz="1400" dirty="0">
                          <a:latin typeface="Verdana"/>
                          <a:cs typeface="Verdana"/>
                        </a:rPr>
                        <a:t>nf</a:t>
                      </a:r>
                      <a:r>
                        <a:rPr sz="1400" spc="-5" dirty="0">
                          <a:latin typeface="Verdana"/>
                          <a:cs typeface="Verdana"/>
                        </a:rPr>
                        <a:t>aa</a:t>
                      </a:r>
                      <a:r>
                        <a:rPr sz="1400" spc="-10" dirty="0">
                          <a:latin typeface="Verdana"/>
                          <a:cs typeface="Verdana"/>
                        </a:rPr>
                        <a:t>t</a:t>
                      </a:r>
                      <a:r>
                        <a:rPr sz="1400" spc="-5" dirty="0">
                          <a:latin typeface="Verdana"/>
                          <a:cs typeface="Verdana"/>
                        </a:rPr>
                        <a:t>a</a:t>
                      </a:r>
                      <a:r>
                        <a:rPr sz="1400" dirty="0">
                          <a:latin typeface="Verdana"/>
                          <a:cs typeface="Verdana"/>
                        </a:rPr>
                        <a:t>n</a:t>
                      </a:r>
                      <a:r>
                        <a:rPr sz="1400" spc="-135" dirty="0">
                          <a:latin typeface="Verdana"/>
                          <a:cs typeface="Verdana"/>
                        </a:rPr>
                        <a:t> </a:t>
                      </a:r>
                      <a:r>
                        <a:rPr sz="1400" dirty="0">
                          <a:latin typeface="Verdana"/>
                          <a:cs typeface="Verdana"/>
                        </a:rPr>
                        <a:t>s</a:t>
                      </a:r>
                      <a:r>
                        <a:rPr sz="1400" spc="-10" dirty="0">
                          <a:latin typeface="Verdana"/>
                          <a:cs typeface="Verdana"/>
                        </a:rPr>
                        <a:t>u</a:t>
                      </a:r>
                      <a:r>
                        <a:rPr sz="1400" dirty="0">
                          <a:latin typeface="Verdana"/>
                          <a:cs typeface="Verdana"/>
                        </a:rPr>
                        <a:t>mber</a:t>
                      </a:r>
                      <a:r>
                        <a:rPr sz="1400" spc="-130" dirty="0">
                          <a:latin typeface="Verdana"/>
                          <a:cs typeface="Verdana"/>
                        </a:rPr>
                        <a:t> </a:t>
                      </a:r>
                      <a:r>
                        <a:rPr sz="1400" dirty="0">
                          <a:latin typeface="Verdana"/>
                          <a:cs typeface="Verdana"/>
                        </a:rPr>
                        <a:t>m</a:t>
                      </a:r>
                      <a:r>
                        <a:rPr sz="1400" spc="-5" dirty="0">
                          <a:latin typeface="Verdana"/>
                          <a:cs typeface="Verdana"/>
                        </a:rPr>
                        <a:t>a</a:t>
                      </a:r>
                      <a:r>
                        <a:rPr sz="1400" spc="-10" dirty="0">
                          <a:latin typeface="Verdana"/>
                          <a:cs typeface="Verdana"/>
                        </a:rPr>
                        <a:t>t</a:t>
                      </a:r>
                      <a:r>
                        <a:rPr sz="1400" dirty="0">
                          <a:latin typeface="Verdana"/>
                          <a:cs typeface="Verdana"/>
                        </a:rPr>
                        <a:t>er</a:t>
                      </a:r>
                      <a:r>
                        <a:rPr sz="1400" spc="-5" dirty="0">
                          <a:latin typeface="Verdana"/>
                          <a:cs typeface="Verdana"/>
                        </a:rPr>
                        <a:t>ia</a:t>
                      </a:r>
                      <a:r>
                        <a:rPr sz="1400" dirty="0">
                          <a:latin typeface="Verdana"/>
                          <a:cs typeface="Verdana"/>
                        </a:rPr>
                        <a:t>l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dirty="0">
                          <a:latin typeface="Verdana"/>
                          <a:cs typeface="Verdana"/>
                        </a:rPr>
                        <a:t>si</a:t>
                      </a:r>
                      <a:r>
                        <a:rPr sz="1400" spc="-135" dirty="0">
                          <a:latin typeface="Verdana"/>
                          <a:cs typeface="Verdana"/>
                        </a:rPr>
                        <a:t> </a:t>
                      </a:r>
                      <a:r>
                        <a:rPr sz="1400" spc="-10" dirty="0">
                          <a:latin typeface="Verdana"/>
                          <a:cs typeface="Verdana"/>
                        </a:rPr>
                        <a:t>t</a:t>
                      </a:r>
                      <a:r>
                        <a:rPr sz="1400" dirty="0">
                          <a:latin typeface="Verdana"/>
                          <a:cs typeface="Verdana"/>
                        </a:rPr>
                        <a:t>e</a:t>
                      </a:r>
                      <a:r>
                        <a:rPr sz="1400" spc="-5" dirty="0">
                          <a:latin typeface="Verdana"/>
                          <a:cs typeface="Verdana"/>
                        </a:rPr>
                        <a:t>la</a:t>
                      </a:r>
                      <a:r>
                        <a:rPr sz="1400" dirty="0">
                          <a:latin typeface="Verdana"/>
                          <a:cs typeface="Verdana"/>
                        </a:rPr>
                        <a:t>h</a:t>
                      </a:r>
                      <a:r>
                        <a:rPr sz="1400" spc="-130" dirty="0">
                          <a:latin typeface="Verdana"/>
                          <a:cs typeface="Verdana"/>
                        </a:rPr>
                        <a:t> </a:t>
                      </a:r>
                      <a:r>
                        <a:rPr sz="1400" dirty="0">
                          <a:latin typeface="Verdana"/>
                          <a:cs typeface="Verdana"/>
                        </a:rPr>
                        <a:t>ses</a:t>
                      </a:r>
                      <a:r>
                        <a:rPr sz="1400" spc="-10" dirty="0">
                          <a:latin typeface="Verdana"/>
                          <a:cs typeface="Verdana"/>
                        </a:rPr>
                        <a:t>u</a:t>
                      </a:r>
                      <a:r>
                        <a:rPr sz="1400" spc="-5" dirty="0">
                          <a:latin typeface="Verdana"/>
                          <a:cs typeface="Verdana"/>
                        </a:rPr>
                        <a:t>a</a:t>
                      </a:r>
                      <a:r>
                        <a:rPr sz="1400" dirty="0">
                          <a:latin typeface="Verdana"/>
                          <a:cs typeface="Verdana"/>
                        </a:rPr>
                        <a:t>i</a:t>
                      </a:r>
                      <a:r>
                        <a:rPr sz="1400" spc="-135" dirty="0">
                          <a:latin typeface="Verdana"/>
                          <a:cs typeface="Verdana"/>
                        </a:rPr>
                        <a:t> </a:t>
                      </a:r>
                      <a:r>
                        <a:rPr sz="1400" dirty="0">
                          <a:latin typeface="Verdana"/>
                          <a:cs typeface="Verdana"/>
                        </a:rPr>
                        <a:t>d</a:t>
                      </a:r>
                      <a:r>
                        <a:rPr sz="1400" spc="5" dirty="0">
                          <a:latin typeface="Verdana"/>
                          <a:cs typeface="Verdana"/>
                        </a:rPr>
                        <a:t>e</a:t>
                      </a:r>
                      <a:r>
                        <a:rPr sz="1400" dirty="0">
                          <a:latin typeface="Verdana"/>
                          <a:cs typeface="Verdana"/>
                        </a:rPr>
                        <a:t>ng</a:t>
                      </a:r>
                      <a:r>
                        <a:rPr sz="1400" spc="-5" dirty="0">
                          <a:latin typeface="Verdana"/>
                          <a:cs typeface="Verdana"/>
                        </a:rPr>
                        <a:t>a</a:t>
                      </a:r>
                      <a:r>
                        <a:rPr sz="1400" dirty="0">
                          <a:latin typeface="Verdana"/>
                          <a:cs typeface="Verdana"/>
                        </a:rPr>
                        <a:t>n  </a:t>
                      </a:r>
                      <a:r>
                        <a:rPr sz="1400" spc="-5" dirty="0">
                          <a:latin typeface="Verdana"/>
                          <a:cs typeface="Verdana"/>
                        </a:rPr>
                        <a:t>k</a:t>
                      </a:r>
                      <a:r>
                        <a:rPr sz="1400" dirty="0">
                          <a:latin typeface="Verdana"/>
                          <a:cs typeface="Verdana"/>
                        </a:rPr>
                        <a:t>e</a:t>
                      </a:r>
                      <a:r>
                        <a:rPr sz="1400" spc="-10" dirty="0">
                          <a:latin typeface="Verdana"/>
                          <a:cs typeface="Verdana"/>
                        </a:rPr>
                        <a:t>t</a:t>
                      </a:r>
                      <a:r>
                        <a:rPr sz="1400" dirty="0">
                          <a:latin typeface="Verdana"/>
                          <a:cs typeface="Verdana"/>
                        </a:rPr>
                        <a:t>en</a:t>
                      </a:r>
                      <a:r>
                        <a:rPr sz="1400" spc="-10" dirty="0">
                          <a:latin typeface="Verdana"/>
                          <a:cs typeface="Verdana"/>
                        </a:rPr>
                        <a:t>tu</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a:t>
                      </a:r>
                      <a:r>
                        <a:rPr sz="1400" spc="-10" dirty="0">
                          <a:latin typeface="Verdana"/>
                          <a:cs typeface="Verdana"/>
                        </a:rPr>
                        <a:t>t</a:t>
                      </a:r>
                      <a:r>
                        <a:rPr sz="1400" spc="-5"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  </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b="1" spc="-5" dirty="0">
                          <a:latin typeface="Tahoma"/>
                          <a:cs typeface="Tahoma"/>
                        </a:rPr>
                        <a:t>b</a:t>
                      </a:r>
                      <a:r>
                        <a:rPr sz="1400" b="1" dirty="0">
                          <a:latin typeface="Tahoma"/>
                          <a:cs typeface="Tahoma"/>
                        </a:rPr>
                        <a:t>e</a:t>
                      </a:r>
                      <a:r>
                        <a:rPr sz="1400" b="1" spc="-5" dirty="0">
                          <a:latin typeface="Tahoma"/>
                          <a:cs typeface="Tahoma"/>
                        </a:rPr>
                        <a:t>r</a:t>
                      </a:r>
                      <a:r>
                        <a:rPr sz="1400" b="1" spc="5" dirty="0">
                          <a:latin typeface="Tahoma"/>
                          <a:cs typeface="Tahoma"/>
                        </a:rPr>
                        <a:t>d</a:t>
                      </a:r>
                      <a:r>
                        <a:rPr sz="1400" b="1" spc="-5" dirty="0">
                          <a:latin typeface="Tahoma"/>
                          <a:cs typeface="Tahoma"/>
                        </a:rPr>
                        <a:t>a</a:t>
                      </a:r>
                      <a:r>
                        <a:rPr sz="1400" b="1" spc="-10" dirty="0">
                          <a:latin typeface="Tahoma"/>
                          <a:cs typeface="Tahoma"/>
                        </a:rPr>
                        <a:t>s</a:t>
                      </a:r>
                      <a:r>
                        <a:rPr sz="1400" b="1" spc="-5" dirty="0">
                          <a:latin typeface="Tahoma"/>
                          <a:cs typeface="Tahoma"/>
                        </a:rPr>
                        <a:t>ar</a:t>
                      </a:r>
                      <a:r>
                        <a:rPr sz="1400" b="1" dirty="0">
                          <a:latin typeface="Tahoma"/>
                          <a:cs typeface="Tahoma"/>
                        </a:rPr>
                        <a:t>k</a:t>
                      </a:r>
                      <a:r>
                        <a:rPr sz="1400" b="1" spc="-5" dirty="0">
                          <a:latin typeface="Tahoma"/>
                          <a:cs typeface="Tahoma"/>
                        </a:rPr>
                        <a:t>a</a:t>
                      </a:r>
                      <a:r>
                        <a:rPr sz="1400" b="1" dirty="0">
                          <a:latin typeface="Tahoma"/>
                          <a:cs typeface="Tahoma"/>
                        </a:rPr>
                        <a:t>n</a:t>
                      </a:r>
                      <a:r>
                        <a:rPr sz="1400" b="1" spc="-20" dirty="0">
                          <a:latin typeface="Tahoma"/>
                          <a:cs typeface="Tahoma"/>
                        </a:rPr>
                        <a:t> </a:t>
                      </a:r>
                      <a:r>
                        <a:rPr sz="1400" b="1" spc="-10" dirty="0">
                          <a:latin typeface="Tahoma"/>
                          <a:cs typeface="Tahoma"/>
                        </a:rPr>
                        <a:t>s</a:t>
                      </a:r>
                      <a:r>
                        <a:rPr sz="1400" b="1" dirty="0">
                          <a:latin typeface="Tahoma"/>
                          <a:cs typeface="Tahoma"/>
                        </a:rPr>
                        <a:t>u</a:t>
                      </a:r>
                      <a:r>
                        <a:rPr sz="1400" b="1" spc="-5" dirty="0">
                          <a:latin typeface="Tahoma"/>
                          <a:cs typeface="Tahoma"/>
                        </a:rPr>
                        <a:t>ra</a:t>
                      </a:r>
                      <a:r>
                        <a:rPr sz="1400" b="1" dirty="0">
                          <a:latin typeface="Tahoma"/>
                          <a:cs typeface="Tahoma"/>
                        </a:rPr>
                        <a:t>t  </a:t>
                      </a:r>
                      <a:r>
                        <a:rPr sz="1400" b="1" spc="35" dirty="0">
                          <a:latin typeface="Tahoma"/>
                          <a:cs typeface="Tahoma"/>
                        </a:rPr>
                        <a:t>pernyataan</a:t>
                      </a:r>
                      <a:r>
                        <a:rPr sz="1400" b="1" spc="-25" dirty="0">
                          <a:latin typeface="Tahoma"/>
                          <a:cs typeface="Tahoma"/>
                        </a:rPr>
                        <a:t> </a:t>
                      </a:r>
                      <a:r>
                        <a:rPr sz="1400" b="1" spc="25" dirty="0">
                          <a:latin typeface="Tahoma"/>
                          <a:cs typeface="Tahoma"/>
                        </a:rPr>
                        <a:t>dari</a:t>
                      </a:r>
                      <a:r>
                        <a:rPr sz="1400" b="1" spc="-10" dirty="0">
                          <a:latin typeface="Tahoma"/>
                          <a:cs typeface="Tahoma"/>
                        </a:rPr>
                        <a:t> </a:t>
                      </a:r>
                      <a:r>
                        <a:rPr sz="1400" b="1" spc="50" dirty="0">
                          <a:latin typeface="Tahoma"/>
                          <a:cs typeface="Tahoma"/>
                        </a:rPr>
                        <a:t>pimpinan</a:t>
                      </a:r>
                      <a:r>
                        <a:rPr sz="1400" b="1" spc="-20" dirty="0">
                          <a:latin typeface="Tahoma"/>
                          <a:cs typeface="Tahoma"/>
                        </a:rPr>
                        <a:t> </a:t>
                      </a:r>
                      <a:r>
                        <a:rPr sz="1400" b="1" spc="15" dirty="0">
                          <a:latin typeface="Tahoma"/>
                          <a:cs typeface="Tahoma"/>
                        </a:rPr>
                        <a:t>BUJK</a:t>
                      </a:r>
                      <a:r>
                        <a:rPr sz="1400" spc="15" dirty="0">
                          <a:latin typeface="Verdana"/>
                          <a:cs typeface="Verdana"/>
                        </a:rPr>
                        <a:t>.</a:t>
                      </a:r>
                      <a:endParaRPr sz="1400" dirty="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41910">
                        <a:lnSpc>
                          <a:spcPct val="100400"/>
                        </a:lnSpc>
                      </a:pPr>
                      <a:r>
                        <a:rPr sz="1400" dirty="0">
                          <a:latin typeface="Verdana"/>
                          <a:cs typeface="Verdana"/>
                        </a:rPr>
                        <a:t>Memer</a:t>
                      </a:r>
                      <a:r>
                        <a:rPr sz="1400" spc="-5" dirty="0">
                          <a:latin typeface="Verdana"/>
                          <a:cs typeface="Verdana"/>
                        </a:rPr>
                        <a:t>ik</a:t>
                      </a:r>
                      <a:r>
                        <a:rPr sz="1400" dirty="0">
                          <a:latin typeface="Verdana"/>
                          <a:cs typeface="Verdana"/>
                        </a:rPr>
                        <a:t>a</a:t>
                      </a:r>
                      <a:r>
                        <a:rPr sz="1400" spc="-135" dirty="0">
                          <a:latin typeface="Verdana"/>
                          <a:cs typeface="Verdana"/>
                        </a:rPr>
                        <a:t> </a:t>
                      </a:r>
                      <a:r>
                        <a:rPr sz="1400" spc="-5" dirty="0">
                          <a:latin typeface="Verdana"/>
                          <a:cs typeface="Verdana"/>
                        </a:rPr>
                        <a:t>i</a:t>
                      </a:r>
                      <a:r>
                        <a:rPr sz="1400" dirty="0">
                          <a:latin typeface="Verdana"/>
                          <a:cs typeface="Verdana"/>
                        </a:rPr>
                        <a:t>si</a:t>
                      </a:r>
                      <a:r>
                        <a:rPr sz="1400" spc="-135" dirty="0">
                          <a:latin typeface="Verdana"/>
                          <a:cs typeface="Verdana"/>
                        </a:rPr>
                        <a:t> </a:t>
                      </a:r>
                      <a:r>
                        <a:rPr sz="1400" dirty="0">
                          <a:latin typeface="Verdana"/>
                          <a:cs typeface="Verdana"/>
                        </a:rPr>
                        <a:t>s</a:t>
                      </a:r>
                      <a:r>
                        <a:rPr sz="1400" spc="-5"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t</a:t>
                      </a:r>
                      <a:r>
                        <a:rPr sz="1400" spc="-140" dirty="0">
                          <a:latin typeface="Verdana"/>
                          <a:cs typeface="Verdana"/>
                        </a:rPr>
                        <a:t> </a:t>
                      </a:r>
                      <a:r>
                        <a:rPr sz="1400" b="1" spc="-5" dirty="0">
                          <a:latin typeface="Tahoma"/>
                          <a:cs typeface="Tahoma"/>
                        </a:rPr>
                        <a:t>p</a:t>
                      </a:r>
                      <a:r>
                        <a:rPr sz="1400" b="1" dirty="0">
                          <a:latin typeface="Tahoma"/>
                          <a:cs typeface="Tahoma"/>
                        </a:rPr>
                        <a:t>e</a:t>
                      </a:r>
                      <a:r>
                        <a:rPr sz="1400" b="1" spc="-5" dirty="0">
                          <a:latin typeface="Tahoma"/>
                          <a:cs typeface="Tahoma"/>
                        </a:rPr>
                        <a:t>rn</a:t>
                      </a:r>
                      <a:r>
                        <a:rPr sz="1400" b="1" dirty="0">
                          <a:latin typeface="Tahoma"/>
                          <a:cs typeface="Tahoma"/>
                        </a:rPr>
                        <a:t>y</a:t>
                      </a:r>
                      <a:r>
                        <a:rPr sz="1400" b="1" spc="-5" dirty="0">
                          <a:latin typeface="Tahoma"/>
                          <a:cs typeface="Tahoma"/>
                        </a:rPr>
                        <a:t>a</a:t>
                      </a:r>
                      <a:r>
                        <a:rPr sz="1400" b="1" dirty="0">
                          <a:latin typeface="Tahoma"/>
                          <a:cs typeface="Tahoma"/>
                        </a:rPr>
                        <a:t>t</a:t>
                      </a:r>
                      <a:r>
                        <a:rPr sz="1400" b="1" spc="-5" dirty="0">
                          <a:latin typeface="Tahoma"/>
                          <a:cs typeface="Tahoma"/>
                        </a:rPr>
                        <a:t>aa</a:t>
                      </a:r>
                      <a:r>
                        <a:rPr sz="1400" b="1" dirty="0">
                          <a:latin typeface="Tahoma"/>
                          <a:cs typeface="Tahoma"/>
                        </a:rPr>
                        <a:t>n</a:t>
                      </a:r>
                      <a:r>
                        <a:rPr sz="1400" b="1" spc="-20" dirty="0">
                          <a:latin typeface="Tahoma"/>
                          <a:cs typeface="Tahoma"/>
                        </a:rPr>
                        <a:t> </a:t>
                      </a:r>
                      <a:r>
                        <a:rPr sz="1400" b="1" spc="5" dirty="0">
                          <a:latin typeface="Tahoma"/>
                          <a:cs typeface="Tahoma"/>
                        </a:rPr>
                        <a:t>d</a:t>
                      </a:r>
                      <a:r>
                        <a:rPr sz="1400" b="1" spc="-5" dirty="0">
                          <a:latin typeface="Tahoma"/>
                          <a:cs typeface="Tahoma"/>
                        </a:rPr>
                        <a:t>ar</a:t>
                      </a:r>
                      <a:r>
                        <a:rPr sz="1400" b="1" dirty="0">
                          <a:latin typeface="Tahoma"/>
                          <a:cs typeface="Tahoma"/>
                        </a:rPr>
                        <a:t>i  </a:t>
                      </a:r>
                      <a:r>
                        <a:rPr sz="1400" b="1" spc="25" dirty="0">
                          <a:latin typeface="Tahoma"/>
                          <a:cs typeface="Tahoma"/>
                        </a:rPr>
                        <a:t>masyarakat,</a:t>
                      </a:r>
                      <a:r>
                        <a:rPr sz="1400" b="1" spc="-25" dirty="0">
                          <a:latin typeface="Tahoma"/>
                          <a:cs typeface="Tahoma"/>
                        </a:rPr>
                        <a:t> </a:t>
                      </a:r>
                      <a:r>
                        <a:rPr sz="1400" b="1" spc="10" dirty="0">
                          <a:latin typeface="Tahoma"/>
                          <a:cs typeface="Tahoma"/>
                        </a:rPr>
                        <a:t>swasta,</a:t>
                      </a:r>
                      <a:r>
                        <a:rPr sz="1400" b="1" spc="-25" dirty="0">
                          <a:latin typeface="Tahoma"/>
                          <a:cs typeface="Tahoma"/>
                        </a:rPr>
                        <a:t> </a:t>
                      </a:r>
                      <a:r>
                        <a:rPr sz="1400" b="1" spc="30" dirty="0">
                          <a:latin typeface="Tahoma"/>
                          <a:cs typeface="Tahoma"/>
                        </a:rPr>
                        <a:t>atau</a:t>
                      </a:r>
                      <a:r>
                        <a:rPr sz="1400" b="1" spc="-20" dirty="0">
                          <a:latin typeface="Tahoma"/>
                          <a:cs typeface="Tahoma"/>
                        </a:rPr>
                        <a:t> </a:t>
                      </a:r>
                      <a:r>
                        <a:rPr sz="1400" b="1" spc="55" dirty="0">
                          <a:latin typeface="Tahoma"/>
                          <a:cs typeface="Tahoma"/>
                        </a:rPr>
                        <a:t>badan</a:t>
                      </a:r>
                      <a:r>
                        <a:rPr sz="1400" b="1" spc="-30" dirty="0">
                          <a:latin typeface="Tahoma"/>
                          <a:cs typeface="Tahoma"/>
                        </a:rPr>
                        <a:t> </a:t>
                      </a:r>
                      <a:r>
                        <a:rPr sz="1400" b="1" spc="35" dirty="0">
                          <a:latin typeface="Tahoma"/>
                          <a:cs typeface="Tahoma"/>
                        </a:rPr>
                        <a:t>usaha </a:t>
                      </a:r>
                      <a:r>
                        <a:rPr sz="1400" b="1" spc="-395" dirty="0">
                          <a:latin typeface="Tahoma"/>
                          <a:cs typeface="Tahoma"/>
                        </a:rPr>
                        <a:t> </a:t>
                      </a:r>
                      <a:r>
                        <a:rPr sz="1400" b="1" spc="35" dirty="0">
                          <a:latin typeface="Tahoma"/>
                          <a:cs typeface="Tahoma"/>
                        </a:rPr>
                        <a:t>sebagai </a:t>
                      </a:r>
                      <a:r>
                        <a:rPr sz="1400" b="1" spc="65" dirty="0">
                          <a:latin typeface="Tahoma"/>
                          <a:cs typeface="Tahoma"/>
                        </a:rPr>
                        <a:t>Pengguna </a:t>
                      </a:r>
                      <a:r>
                        <a:rPr sz="1400" b="1" spc="30" dirty="0">
                          <a:latin typeface="Tahoma"/>
                          <a:cs typeface="Tahoma"/>
                        </a:rPr>
                        <a:t>Jasa</a:t>
                      </a:r>
                      <a:r>
                        <a:rPr sz="1400" b="1" spc="35" dirty="0">
                          <a:latin typeface="Tahoma"/>
                          <a:cs typeface="Tahoma"/>
                        </a:rPr>
                        <a:t> </a:t>
                      </a:r>
                      <a:r>
                        <a:rPr sz="1400" spc="30" dirty="0">
                          <a:latin typeface="Verdana"/>
                          <a:cs typeface="Verdana"/>
                        </a:rPr>
                        <a:t>tentang </a:t>
                      </a:r>
                      <a:r>
                        <a:rPr sz="1400" spc="35"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ng</a:t>
                      </a:r>
                      <a:r>
                        <a:rPr sz="1400" spc="5" dirty="0">
                          <a:latin typeface="Verdana"/>
                          <a:cs typeface="Verdana"/>
                        </a:rPr>
                        <a:t>e</a:t>
                      </a:r>
                      <a:r>
                        <a:rPr sz="1400" spc="-5" dirty="0">
                          <a:latin typeface="Verdana"/>
                          <a:cs typeface="Verdana"/>
                        </a:rPr>
                        <a:t>lolaa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m</a:t>
                      </a:r>
                      <a:r>
                        <a:rPr sz="1400" spc="-5" dirty="0">
                          <a:latin typeface="Verdana"/>
                          <a:cs typeface="Verdana"/>
                        </a:rPr>
                        <a:t>a</a:t>
                      </a:r>
                      <a:r>
                        <a:rPr sz="1400" dirty="0">
                          <a:latin typeface="Verdana"/>
                          <a:cs typeface="Verdana"/>
                        </a:rPr>
                        <a:t>nf</a:t>
                      </a:r>
                      <a:r>
                        <a:rPr sz="1400" spc="-5" dirty="0">
                          <a:latin typeface="Verdana"/>
                          <a:cs typeface="Verdana"/>
                        </a:rPr>
                        <a:t>aa</a:t>
                      </a:r>
                      <a:r>
                        <a:rPr sz="1400" spc="-10" dirty="0">
                          <a:latin typeface="Verdana"/>
                          <a:cs typeface="Verdana"/>
                        </a:rPr>
                        <a:t>t</a:t>
                      </a:r>
                      <a:r>
                        <a:rPr sz="1400" spc="-5" dirty="0">
                          <a:latin typeface="Verdana"/>
                          <a:cs typeface="Verdana"/>
                        </a:rPr>
                        <a:t>a</a:t>
                      </a:r>
                      <a:r>
                        <a:rPr sz="1400" dirty="0">
                          <a:latin typeface="Verdana"/>
                          <a:cs typeface="Verdana"/>
                        </a:rPr>
                        <a:t>n</a:t>
                      </a:r>
                      <a:r>
                        <a:rPr sz="1400" spc="-135" dirty="0">
                          <a:latin typeface="Verdana"/>
                          <a:cs typeface="Verdana"/>
                        </a:rPr>
                        <a:t> </a:t>
                      </a:r>
                      <a:r>
                        <a:rPr sz="1400" dirty="0">
                          <a:latin typeface="Verdana"/>
                          <a:cs typeface="Verdana"/>
                        </a:rPr>
                        <a:t>s</a:t>
                      </a:r>
                      <a:r>
                        <a:rPr sz="1400" spc="-10" dirty="0">
                          <a:latin typeface="Verdana"/>
                          <a:cs typeface="Verdana"/>
                        </a:rPr>
                        <a:t>u</a:t>
                      </a:r>
                      <a:r>
                        <a:rPr sz="1400" dirty="0">
                          <a:latin typeface="Verdana"/>
                          <a:cs typeface="Verdana"/>
                        </a:rPr>
                        <a:t>mber  m</a:t>
                      </a:r>
                      <a:r>
                        <a:rPr sz="1400" spc="-5" dirty="0">
                          <a:latin typeface="Verdana"/>
                          <a:cs typeface="Verdana"/>
                        </a:rPr>
                        <a:t>a</a:t>
                      </a:r>
                      <a:r>
                        <a:rPr sz="1400" spc="-10" dirty="0">
                          <a:latin typeface="Verdana"/>
                          <a:cs typeface="Verdana"/>
                        </a:rPr>
                        <a:t>t</a:t>
                      </a:r>
                      <a:r>
                        <a:rPr sz="1400" dirty="0">
                          <a:latin typeface="Verdana"/>
                          <a:cs typeface="Verdana"/>
                        </a:rPr>
                        <a:t>er</a:t>
                      </a:r>
                      <a:r>
                        <a:rPr sz="1400" spc="-5" dirty="0">
                          <a:latin typeface="Verdana"/>
                          <a:cs typeface="Verdana"/>
                        </a:rPr>
                        <a:t>ia</a:t>
                      </a:r>
                      <a:r>
                        <a:rPr sz="1400" dirty="0">
                          <a:latin typeface="Verdana"/>
                          <a:cs typeface="Verdana"/>
                        </a:rPr>
                        <a:t>l</a:t>
                      </a:r>
                      <a:r>
                        <a:rPr sz="1400" spc="-135"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dirty="0">
                          <a:latin typeface="Verdana"/>
                          <a:cs typeface="Verdana"/>
                        </a:rPr>
                        <a:t>si</a:t>
                      </a:r>
                      <a:r>
                        <a:rPr sz="1400" spc="-135" dirty="0">
                          <a:latin typeface="Verdana"/>
                          <a:cs typeface="Verdana"/>
                        </a:rPr>
                        <a:t> </a:t>
                      </a:r>
                      <a:r>
                        <a:rPr sz="1400" spc="-10" dirty="0">
                          <a:latin typeface="Verdana"/>
                          <a:cs typeface="Verdana"/>
                        </a:rPr>
                        <a:t>t</a:t>
                      </a:r>
                      <a:r>
                        <a:rPr sz="1400" dirty="0">
                          <a:latin typeface="Verdana"/>
                          <a:cs typeface="Verdana"/>
                        </a:rPr>
                        <a:t>e</a:t>
                      </a:r>
                      <a:r>
                        <a:rPr sz="1400" spc="-5" dirty="0">
                          <a:latin typeface="Verdana"/>
                          <a:cs typeface="Verdana"/>
                        </a:rPr>
                        <a:t>la</a:t>
                      </a:r>
                      <a:r>
                        <a:rPr sz="1400" dirty="0">
                          <a:latin typeface="Verdana"/>
                          <a:cs typeface="Verdana"/>
                        </a:rPr>
                        <a:t>h</a:t>
                      </a:r>
                      <a:r>
                        <a:rPr sz="1400" spc="-130" dirty="0">
                          <a:latin typeface="Verdana"/>
                          <a:cs typeface="Verdana"/>
                        </a:rPr>
                        <a:t> </a:t>
                      </a:r>
                      <a:r>
                        <a:rPr sz="1400" dirty="0">
                          <a:latin typeface="Verdana"/>
                          <a:cs typeface="Verdana"/>
                        </a:rPr>
                        <a:t>ses</a:t>
                      </a:r>
                      <a:r>
                        <a:rPr sz="1400" spc="-10" dirty="0">
                          <a:latin typeface="Verdana"/>
                          <a:cs typeface="Verdana"/>
                        </a:rPr>
                        <a:t>u</a:t>
                      </a:r>
                      <a:r>
                        <a:rPr sz="1400" spc="-5" dirty="0">
                          <a:latin typeface="Verdana"/>
                          <a:cs typeface="Verdana"/>
                        </a:rPr>
                        <a:t>a</a:t>
                      </a:r>
                      <a:r>
                        <a:rPr sz="1400" dirty="0">
                          <a:latin typeface="Verdana"/>
                          <a:cs typeface="Verdana"/>
                        </a:rPr>
                        <a:t>i</a:t>
                      </a:r>
                      <a:r>
                        <a:rPr sz="1400" spc="-135" dirty="0">
                          <a:latin typeface="Verdana"/>
                          <a:cs typeface="Verdana"/>
                        </a:rPr>
                        <a:t> </a:t>
                      </a:r>
                      <a:r>
                        <a:rPr sz="1400" dirty="0">
                          <a:latin typeface="Verdana"/>
                          <a:cs typeface="Verdana"/>
                        </a:rPr>
                        <a:t>d</a:t>
                      </a:r>
                      <a:r>
                        <a:rPr sz="1400" spc="5" dirty="0">
                          <a:latin typeface="Verdana"/>
                          <a:cs typeface="Verdana"/>
                        </a:rPr>
                        <a:t>e</a:t>
                      </a:r>
                      <a:r>
                        <a:rPr sz="1400" dirty="0">
                          <a:latin typeface="Verdana"/>
                          <a:cs typeface="Verdana"/>
                        </a:rPr>
                        <a:t>ng</a:t>
                      </a:r>
                      <a:r>
                        <a:rPr sz="1400" spc="-5" dirty="0">
                          <a:latin typeface="Verdana"/>
                          <a:cs typeface="Verdana"/>
                        </a:rPr>
                        <a:t>a</a:t>
                      </a:r>
                      <a:r>
                        <a:rPr sz="1400" dirty="0">
                          <a:latin typeface="Verdana"/>
                          <a:cs typeface="Verdana"/>
                        </a:rPr>
                        <a:t>n  </a:t>
                      </a:r>
                      <a:r>
                        <a:rPr sz="1400" spc="-5" dirty="0">
                          <a:latin typeface="Verdana"/>
                          <a:cs typeface="Verdana"/>
                        </a:rPr>
                        <a:t>k</a:t>
                      </a:r>
                      <a:r>
                        <a:rPr sz="1400" dirty="0">
                          <a:latin typeface="Verdana"/>
                          <a:cs typeface="Verdana"/>
                        </a:rPr>
                        <a:t>e</a:t>
                      </a:r>
                      <a:r>
                        <a:rPr sz="1400" spc="-10" dirty="0">
                          <a:latin typeface="Verdana"/>
                          <a:cs typeface="Verdana"/>
                        </a:rPr>
                        <a:t>t</a:t>
                      </a:r>
                      <a:r>
                        <a:rPr sz="1400" dirty="0">
                          <a:latin typeface="Verdana"/>
                          <a:cs typeface="Verdana"/>
                        </a:rPr>
                        <a:t>en</a:t>
                      </a:r>
                      <a:r>
                        <a:rPr sz="1400" spc="-10" dirty="0">
                          <a:latin typeface="Verdana"/>
                          <a:cs typeface="Verdana"/>
                        </a:rPr>
                        <a:t>tu</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a:t>
                      </a:r>
                      <a:r>
                        <a:rPr sz="1400" spc="-10" dirty="0">
                          <a:latin typeface="Verdana"/>
                          <a:cs typeface="Verdana"/>
                        </a:rPr>
                        <a:t>t</a:t>
                      </a:r>
                      <a:r>
                        <a:rPr sz="1400" spc="-5"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  </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b="1" spc="-5" dirty="0">
                          <a:latin typeface="Tahoma"/>
                          <a:cs typeface="Tahoma"/>
                        </a:rPr>
                        <a:t>b</a:t>
                      </a:r>
                      <a:r>
                        <a:rPr sz="1400" b="1" dirty="0">
                          <a:latin typeface="Tahoma"/>
                          <a:cs typeface="Tahoma"/>
                        </a:rPr>
                        <a:t>e</a:t>
                      </a:r>
                      <a:r>
                        <a:rPr sz="1400" b="1" spc="-5" dirty="0">
                          <a:latin typeface="Tahoma"/>
                          <a:cs typeface="Tahoma"/>
                        </a:rPr>
                        <a:t>r</a:t>
                      </a:r>
                      <a:r>
                        <a:rPr sz="1400" b="1" spc="5" dirty="0">
                          <a:latin typeface="Tahoma"/>
                          <a:cs typeface="Tahoma"/>
                        </a:rPr>
                        <a:t>d</a:t>
                      </a:r>
                      <a:r>
                        <a:rPr sz="1400" b="1" spc="-5" dirty="0">
                          <a:latin typeface="Tahoma"/>
                          <a:cs typeface="Tahoma"/>
                        </a:rPr>
                        <a:t>a</a:t>
                      </a:r>
                      <a:r>
                        <a:rPr sz="1400" b="1" spc="-10" dirty="0">
                          <a:latin typeface="Tahoma"/>
                          <a:cs typeface="Tahoma"/>
                        </a:rPr>
                        <a:t>s</a:t>
                      </a:r>
                      <a:r>
                        <a:rPr sz="1400" b="1" spc="-5" dirty="0">
                          <a:latin typeface="Tahoma"/>
                          <a:cs typeface="Tahoma"/>
                        </a:rPr>
                        <a:t>ar</a:t>
                      </a:r>
                      <a:r>
                        <a:rPr sz="1400" b="1" dirty="0">
                          <a:latin typeface="Tahoma"/>
                          <a:cs typeface="Tahoma"/>
                        </a:rPr>
                        <a:t>k</a:t>
                      </a:r>
                      <a:r>
                        <a:rPr sz="1400" b="1" spc="-5" dirty="0">
                          <a:latin typeface="Tahoma"/>
                          <a:cs typeface="Tahoma"/>
                        </a:rPr>
                        <a:t>a</a:t>
                      </a:r>
                      <a:r>
                        <a:rPr sz="1400" b="1" dirty="0">
                          <a:latin typeface="Tahoma"/>
                          <a:cs typeface="Tahoma"/>
                        </a:rPr>
                        <a:t>n</a:t>
                      </a:r>
                      <a:r>
                        <a:rPr sz="1400" b="1" spc="-20" dirty="0">
                          <a:latin typeface="Tahoma"/>
                          <a:cs typeface="Tahoma"/>
                        </a:rPr>
                        <a:t> </a:t>
                      </a:r>
                      <a:r>
                        <a:rPr sz="1400" b="1" spc="-10" dirty="0">
                          <a:latin typeface="Tahoma"/>
                          <a:cs typeface="Tahoma"/>
                        </a:rPr>
                        <a:t>s</a:t>
                      </a:r>
                      <a:r>
                        <a:rPr sz="1400" b="1" dirty="0">
                          <a:latin typeface="Tahoma"/>
                          <a:cs typeface="Tahoma"/>
                        </a:rPr>
                        <a:t>u</a:t>
                      </a:r>
                      <a:r>
                        <a:rPr sz="1400" b="1" spc="-5" dirty="0">
                          <a:latin typeface="Tahoma"/>
                          <a:cs typeface="Tahoma"/>
                        </a:rPr>
                        <a:t>ra</a:t>
                      </a:r>
                      <a:r>
                        <a:rPr sz="1400" b="1" dirty="0">
                          <a:latin typeface="Tahoma"/>
                          <a:cs typeface="Tahoma"/>
                        </a:rPr>
                        <a:t>t  </a:t>
                      </a:r>
                      <a:r>
                        <a:rPr sz="1400" b="1" spc="35" dirty="0">
                          <a:latin typeface="Tahoma"/>
                          <a:cs typeface="Tahoma"/>
                        </a:rPr>
                        <a:t>pernyataan</a:t>
                      </a:r>
                      <a:r>
                        <a:rPr sz="1400" b="1" spc="-25" dirty="0">
                          <a:latin typeface="Tahoma"/>
                          <a:cs typeface="Tahoma"/>
                        </a:rPr>
                        <a:t> </a:t>
                      </a:r>
                      <a:r>
                        <a:rPr sz="1400" b="1" spc="25" dirty="0">
                          <a:latin typeface="Tahoma"/>
                          <a:cs typeface="Tahoma"/>
                        </a:rPr>
                        <a:t>dari</a:t>
                      </a:r>
                      <a:r>
                        <a:rPr sz="1400" b="1" spc="-10" dirty="0">
                          <a:latin typeface="Tahoma"/>
                          <a:cs typeface="Tahoma"/>
                        </a:rPr>
                        <a:t> </a:t>
                      </a:r>
                      <a:r>
                        <a:rPr sz="1400" b="1" spc="50" dirty="0">
                          <a:latin typeface="Tahoma"/>
                          <a:cs typeface="Tahoma"/>
                        </a:rPr>
                        <a:t>pimpinan</a:t>
                      </a:r>
                      <a:r>
                        <a:rPr sz="1400" b="1" spc="-20" dirty="0">
                          <a:latin typeface="Tahoma"/>
                          <a:cs typeface="Tahoma"/>
                        </a:rPr>
                        <a:t> </a:t>
                      </a:r>
                      <a:r>
                        <a:rPr sz="1400" b="1" spc="15" dirty="0">
                          <a:latin typeface="Tahoma"/>
                          <a:cs typeface="Tahoma"/>
                        </a:rPr>
                        <a:t>BUJK</a:t>
                      </a:r>
                      <a:r>
                        <a:rPr sz="1400" spc="15" dirty="0">
                          <a:latin typeface="Verdana"/>
                          <a:cs typeface="Verdana"/>
                        </a:rPr>
                        <a:t>.</a:t>
                      </a:r>
                      <a:endParaRPr sz="1400" dirty="0">
                        <a:latin typeface="Verdana"/>
                        <a:cs typeface="Verdana"/>
                      </a:endParaRPr>
                    </a:p>
                    <a:p>
                      <a:pPr>
                        <a:lnSpc>
                          <a:spcPct val="100000"/>
                        </a:lnSpc>
                      </a:pPr>
                      <a:endParaRPr sz="1700" dirty="0">
                        <a:latin typeface="Times New Roman"/>
                        <a:cs typeface="Times New Roman"/>
                      </a:endParaRPr>
                    </a:p>
                    <a:p>
                      <a:pPr>
                        <a:lnSpc>
                          <a:spcPct val="100000"/>
                        </a:lnSpc>
                        <a:spcBef>
                          <a:spcPts val="45"/>
                        </a:spcBef>
                      </a:pPr>
                      <a:endParaRPr sz="2450" dirty="0">
                        <a:latin typeface="Times New Roman"/>
                        <a:cs typeface="Times New Roman"/>
                      </a:endParaRPr>
                    </a:p>
                    <a:p>
                      <a:pPr marL="340995">
                        <a:lnSpc>
                          <a:spcPct val="100000"/>
                        </a:lnSpc>
                      </a:pPr>
                      <a:r>
                        <a:rPr sz="2200" b="1" spc="114" dirty="0">
                          <a:solidFill>
                            <a:srgbClr val="1D3166"/>
                          </a:solidFill>
                          <a:latin typeface="Tahoma"/>
                          <a:cs typeface="Tahoma"/>
                        </a:rPr>
                        <a:t>PASAL</a:t>
                      </a:r>
                      <a:r>
                        <a:rPr sz="2200" b="1" spc="-35" dirty="0">
                          <a:solidFill>
                            <a:srgbClr val="1D3166"/>
                          </a:solidFill>
                          <a:latin typeface="Tahoma"/>
                          <a:cs typeface="Tahoma"/>
                        </a:rPr>
                        <a:t> </a:t>
                      </a:r>
                      <a:r>
                        <a:rPr sz="2200" b="1" dirty="0">
                          <a:solidFill>
                            <a:srgbClr val="1D3166"/>
                          </a:solidFill>
                          <a:latin typeface="Tahoma"/>
                          <a:cs typeface="Tahoma"/>
                        </a:rPr>
                        <a:t>42</a:t>
                      </a:r>
                      <a:r>
                        <a:rPr sz="2200" b="1" spc="-30" dirty="0">
                          <a:solidFill>
                            <a:srgbClr val="1D3166"/>
                          </a:solidFill>
                          <a:latin typeface="Tahoma"/>
                          <a:cs typeface="Tahoma"/>
                        </a:rPr>
                        <a:t> </a:t>
                      </a:r>
                      <a:r>
                        <a:rPr sz="2200" b="1" spc="-120" dirty="0">
                          <a:solidFill>
                            <a:srgbClr val="1D3166"/>
                          </a:solidFill>
                          <a:latin typeface="Tahoma"/>
                          <a:cs typeface="Tahoma"/>
                        </a:rPr>
                        <a:t>&amp;</a:t>
                      </a:r>
                      <a:r>
                        <a:rPr sz="2200" b="1" spc="-30" dirty="0">
                          <a:solidFill>
                            <a:srgbClr val="1D3166"/>
                          </a:solidFill>
                          <a:latin typeface="Tahoma"/>
                          <a:cs typeface="Tahoma"/>
                        </a:rPr>
                        <a:t> </a:t>
                      </a:r>
                      <a:r>
                        <a:rPr sz="2200" b="1" spc="114" dirty="0">
                          <a:solidFill>
                            <a:srgbClr val="1D3166"/>
                          </a:solidFill>
                          <a:latin typeface="Tahoma"/>
                          <a:cs typeface="Tahoma"/>
                        </a:rPr>
                        <a:t>PASAL</a:t>
                      </a:r>
                      <a:r>
                        <a:rPr sz="2200" b="1" spc="-35" dirty="0">
                          <a:solidFill>
                            <a:srgbClr val="1D3166"/>
                          </a:solidFill>
                          <a:latin typeface="Tahoma"/>
                          <a:cs typeface="Tahoma"/>
                        </a:rPr>
                        <a:t> </a:t>
                      </a:r>
                      <a:r>
                        <a:rPr sz="2200" b="1" spc="80" dirty="0">
                          <a:solidFill>
                            <a:srgbClr val="1D3166"/>
                          </a:solidFill>
                          <a:latin typeface="Tahoma"/>
                          <a:cs typeface="Tahoma"/>
                        </a:rPr>
                        <a:t>48</a:t>
                      </a:r>
                      <a:endParaRPr sz="2200" dirty="0">
                        <a:latin typeface="Tahoma"/>
                        <a:cs typeface="Tahom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2"/>
                  </a:ext>
                </a:extLst>
              </a:tr>
            </a:tbl>
          </a:graphicData>
        </a:graphic>
      </p:graphicFrame>
      <p:sp>
        <p:nvSpPr>
          <p:cNvPr id="8" name="object 3">
            <a:extLst>
              <a:ext uri="{FF2B5EF4-FFF2-40B4-BE49-F238E27FC236}">
                <a16:creationId xmlns:a16="http://schemas.microsoft.com/office/drawing/2014/main" id="{BF3D2FB6-F564-4ADE-569F-E75929488CA4}"/>
              </a:ext>
            </a:extLst>
          </p:cNvPr>
          <p:cNvSpPr txBox="1"/>
          <p:nvPr/>
        </p:nvSpPr>
        <p:spPr>
          <a:xfrm>
            <a:off x="3051761" y="269306"/>
            <a:ext cx="8846185" cy="690245"/>
          </a:xfrm>
          <a:prstGeom prst="rect">
            <a:avLst/>
          </a:prstGeom>
        </p:spPr>
        <p:txBody>
          <a:bodyPr vert="horz" wrap="square" lIns="0" tIns="12700" rIns="0" bIns="0" rtlCol="0">
            <a:spAutoFit/>
          </a:bodyPr>
          <a:lstStyle/>
          <a:p>
            <a:pPr marL="12700">
              <a:lnSpc>
                <a:spcPts val="2615"/>
              </a:lnSpc>
              <a:spcBef>
                <a:spcPts val="100"/>
              </a:spcBef>
            </a:pP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270" dirty="0">
                <a:solidFill>
                  <a:srgbClr val="1D3166"/>
                </a:solidFill>
                <a:latin typeface="Verdana"/>
                <a:cs typeface="Verdana"/>
              </a:rPr>
              <a:t>W</a:t>
            </a:r>
            <a:r>
              <a:rPr sz="2200" spc="65" dirty="0">
                <a:solidFill>
                  <a:srgbClr val="1D3166"/>
                </a:solidFill>
                <a:latin typeface="Verdana"/>
                <a:cs typeface="Verdana"/>
              </a:rPr>
              <a:t>A</a:t>
            </a:r>
            <a:r>
              <a:rPr sz="2200" spc="-160" dirty="0">
                <a:solidFill>
                  <a:srgbClr val="1D3166"/>
                </a:solidFill>
                <a:latin typeface="Verdana"/>
                <a:cs typeface="Verdana"/>
              </a:rPr>
              <a:t>S</a:t>
            </a:r>
            <a:r>
              <a:rPr sz="2200" spc="65" dirty="0">
                <a:solidFill>
                  <a:srgbClr val="1D3166"/>
                </a:solidFill>
                <a:latin typeface="Verdana"/>
                <a:cs typeface="Verdana"/>
              </a:rPr>
              <a:t>A</a:t>
            </a:r>
            <a:r>
              <a:rPr sz="2200" spc="140" dirty="0">
                <a:solidFill>
                  <a:srgbClr val="1D3166"/>
                </a:solidFill>
                <a:latin typeface="Verdana"/>
                <a:cs typeface="Verdana"/>
              </a:rPr>
              <a:t>N</a:t>
            </a:r>
            <a:r>
              <a:rPr sz="2200" spc="-200" dirty="0">
                <a:solidFill>
                  <a:srgbClr val="1D3166"/>
                </a:solidFill>
                <a:latin typeface="Verdana"/>
                <a:cs typeface="Verdana"/>
              </a:rPr>
              <a:t> </a:t>
            </a:r>
            <a:r>
              <a:rPr sz="2200" spc="-100" dirty="0">
                <a:solidFill>
                  <a:srgbClr val="1D3166"/>
                </a:solidFill>
                <a:latin typeface="Verdana"/>
                <a:cs typeface="Verdana"/>
              </a:rPr>
              <a:t>T</a:t>
            </a:r>
            <a:r>
              <a:rPr sz="2200" spc="80" dirty="0">
                <a:solidFill>
                  <a:srgbClr val="1D3166"/>
                </a:solidFill>
                <a:latin typeface="Verdana"/>
                <a:cs typeface="Verdana"/>
              </a:rPr>
              <a:t>E</a:t>
            </a:r>
            <a:r>
              <a:rPr sz="2200" spc="55" dirty="0">
                <a:solidFill>
                  <a:srgbClr val="1D3166"/>
                </a:solidFill>
                <a:latin typeface="Verdana"/>
                <a:cs typeface="Verdana"/>
              </a:rPr>
              <a:t>R</a:t>
            </a:r>
            <a:r>
              <a:rPr sz="2200" spc="-100" dirty="0">
                <a:solidFill>
                  <a:srgbClr val="1D3166"/>
                </a:solidFill>
                <a:latin typeface="Verdana"/>
                <a:cs typeface="Verdana"/>
              </a:rPr>
              <a:t>T</a:t>
            </a:r>
            <a:r>
              <a:rPr sz="2200" spc="-270" dirty="0">
                <a:solidFill>
                  <a:srgbClr val="1D3166"/>
                </a:solidFill>
                <a:latin typeface="Verdana"/>
                <a:cs typeface="Verdana"/>
              </a:rPr>
              <a:t>I</a:t>
            </a:r>
            <a:r>
              <a:rPr sz="2200" spc="150" dirty="0">
                <a:solidFill>
                  <a:srgbClr val="1D3166"/>
                </a:solidFill>
                <a:latin typeface="Verdana"/>
                <a:cs typeface="Verdana"/>
              </a:rPr>
              <a:t>B</a:t>
            </a:r>
            <a:r>
              <a:rPr sz="2200" spc="-204" dirty="0">
                <a:solidFill>
                  <a:srgbClr val="1D3166"/>
                </a:solidFill>
                <a:latin typeface="Verdana"/>
                <a:cs typeface="Verdana"/>
              </a:rPr>
              <a:t> </a:t>
            </a: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40" dirty="0">
                <a:solidFill>
                  <a:srgbClr val="1D3166"/>
                </a:solidFill>
                <a:latin typeface="Verdana"/>
                <a:cs typeface="Verdana"/>
              </a:rPr>
              <a:t>Y</a:t>
            </a:r>
            <a:r>
              <a:rPr sz="2200" spc="80" dirty="0">
                <a:solidFill>
                  <a:srgbClr val="1D3166"/>
                </a:solidFill>
                <a:latin typeface="Verdana"/>
                <a:cs typeface="Verdana"/>
              </a:rPr>
              <a:t>E</a:t>
            </a:r>
            <a:r>
              <a:rPr sz="2200" spc="70" dirty="0">
                <a:solidFill>
                  <a:srgbClr val="1D3166"/>
                </a:solidFill>
                <a:latin typeface="Verdana"/>
                <a:cs typeface="Verdana"/>
              </a:rPr>
              <a:t>L</a:t>
            </a:r>
            <a:r>
              <a:rPr sz="2200" spc="8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55" dirty="0">
                <a:solidFill>
                  <a:srgbClr val="1D3166"/>
                </a:solidFill>
                <a:latin typeface="Verdana"/>
                <a:cs typeface="Verdana"/>
              </a:rPr>
              <a:t>R</a:t>
            </a:r>
            <a:r>
              <a:rPr sz="2200" spc="65" dirty="0">
                <a:solidFill>
                  <a:srgbClr val="1D3166"/>
                </a:solidFill>
                <a:latin typeface="Verdana"/>
                <a:cs typeface="Verdana"/>
              </a:rPr>
              <a:t>AA</a:t>
            </a:r>
            <a:r>
              <a:rPr sz="2200" spc="140" dirty="0">
                <a:solidFill>
                  <a:srgbClr val="1D3166"/>
                </a:solidFill>
                <a:latin typeface="Verdana"/>
                <a:cs typeface="Verdana"/>
              </a:rPr>
              <a:t>N</a:t>
            </a:r>
            <a:r>
              <a:rPr sz="2200" spc="-210" dirty="0">
                <a:solidFill>
                  <a:srgbClr val="1D3166"/>
                </a:solidFill>
                <a:latin typeface="Verdana"/>
                <a:cs typeface="Verdana"/>
              </a:rPr>
              <a:t> </a:t>
            </a:r>
            <a:r>
              <a:rPr sz="2200" spc="15" dirty="0">
                <a:solidFill>
                  <a:srgbClr val="1D3166"/>
                </a:solidFill>
                <a:latin typeface="Verdana"/>
                <a:cs typeface="Verdana"/>
              </a:rPr>
              <a:t>JAS</a:t>
            </a:r>
            <a:r>
              <a:rPr sz="2200" spc="25" dirty="0">
                <a:solidFill>
                  <a:srgbClr val="1D3166"/>
                </a:solidFill>
                <a:latin typeface="Verdana"/>
                <a:cs typeface="Verdana"/>
              </a:rPr>
              <a:t>A</a:t>
            </a:r>
            <a:r>
              <a:rPr sz="2200" spc="-204" dirty="0">
                <a:solidFill>
                  <a:srgbClr val="1D3166"/>
                </a:solidFill>
                <a:latin typeface="Verdana"/>
                <a:cs typeface="Verdana"/>
              </a:rPr>
              <a:t> </a:t>
            </a:r>
            <a:r>
              <a:rPr sz="2200" spc="65" dirty="0">
                <a:solidFill>
                  <a:srgbClr val="1D3166"/>
                </a:solidFill>
                <a:latin typeface="Verdana"/>
                <a:cs typeface="Verdana"/>
              </a:rPr>
              <a:t>K</a:t>
            </a:r>
            <a:r>
              <a:rPr sz="2200" spc="80" dirty="0">
                <a:solidFill>
                  <a:srgbClr val="1D3166"/>
                </a:solidFill>
                <a:latin typeface="Verdana"/>
                <a:cs typeface="Verdana"/>
              </a:rPr>
              <a:t>O</a:t>
            </a:r>
            <a:r>
              <a:rPr sz="2200" spc="140" dirty="0">
                <a:solidFill>
                  <a:srgbClr val="1D3166"/>
                </a:solidFill>
                <a:latin typeface="Verdana"/>
                <a:cs typeface="Verdana"/>
              </a:rPr>
              <a:t>N</a:t>
            </a:r>
            <a:r>
              <a:rPr sz="2200" spc="-135" dirty="0">
                <a:solidFill>
                  <a:srgbClr val="1D3166"/>
                </a:solidFill>
                <a:latin typeface="Verdana"/>
                <a:cs typeface="Verdana"/>
              </a:rPr>
              <a:t>S</a:t>
            </a:r>
            <a:r>
              <a:rPr sz="2200" spc="-120" dirty="0">
                <a:solidFill>
                  <a:srgbClr val="1D3166"/>
                </a:solidFill>
                <a:latin typeface="Verdana"/>
                <a:cs typeface="Verdana"/>
              </a:rPr>
              <a:t>T</a:t>
            </a:r>
            <a:r>
              <a:rPr sz="2200" spc="90" dirty="0">
                <a:solidFill>
                  <a:srgbClr val="1D3166"/>
                </a:solidFill>
                <a:latin typeface="Verdana"/>
                <a:cs typeface="Verdana"/>
              </a:rPr>
              <a:t>RU</a:t>
            </a:r>
            <a:r>
              <a:rPr sz="2200" spc="-130" dirty="0">
                <a:solidFill>
                  <a:srgbClr val="1D3166"/>
                </a:solidFill>
                <a:latin typeface="Verdana"/>
                <a:cs typeface="Verdana"/>
              </a:rPr>
              <a:t>KSI</a:t>
            </a:r>
            <a:endParaRPr sz="2200" dirty="0">
              <a:latin typeface="Verdana"/>
              <a:cs typeface="Verdana"/>
            </a:endParaRPr>
          </a:p>
          <a:p>
            <a:pPr marR="5080" algn="r">
              <a:lnSpc>
                <a:spcPts val="2615"/>
              </a:lnSpc>
            </a:pPr>
            <a:r>
              <a:rPr sz="2200" b="1" spc="-25" dirty="0">
                <a:solidFill>
                  <a:srgbClr val="1D3166"/>
                </a:solidFill>
                <a:latin typeface="Tahoma"/>
                <a:cs typeface="Tahoma"/>
              </a:rPr>
              <a:t>RUTIN</a:t>
            </a:r>
            <a:endParaRPr sz="2200" dirty="0">
              <a:latin typeface="Tahoma"/>
              <a:cs typeface="Tahoma"/>
            </a:endParaRPr>
          </a:p>
        </p:txBody>
      </p:sp>
    </p:spTree>
    <p:extLst>
      <p:ext uri="{BB962C8B-B14F-4D97-AF65-F5344CB8AC3E}">
        <p14:creationId xmlns:p14="http://schemas.microsoft.com/office/powerpoint/2010/main" val="3054430841"/>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grpSp>
        <p:nvGrpSpPr>
          <p:cNvPr id="3" name="object 3"/>
          <p:cNvGrpSpPr/>
          <p:nvPr/>
        </p:nvGrpSpPr>
        <p:grpSpPr>
          <a:xfrm>
            <a:off x="387259" y="941120"/>
            <a:ext cx="4443730" cy="5632450"/>
            <a:chOff x="387259" y="941120"/>
            <a:chExt cx="4443730" cy="5632450"/>
          </a:xfrm>
        </p:grpSpPr>
        <p:pic>
          <p:nvPicPr>
            <p:cNvPr id="4" name="object 4"/>
            <p:cNvPicPr/>
            <p:nvPr/>
          </p:nvPicPr>
          <p:blipFill>
            <a:blip r:embed="rId3" cstate="print"/>
            <a:stretch>
              <a:fillRect/>
            </a:stretch>
          </p:blipFill>
          <p:spPr>
            <a:xfrm>
              <a:off x="387259" y="941124"/>
              <a:ext cx="4443349" cy="5632042"/>
            </a:xfrm>
            <a:prstGeom prst="rect">
              <a:avLst/>
            </a:prstGeom>
          </p:spPr>
        </p:pic>
        <p:sp>
          <p:nvSpPr>
            <p:cNvPr id="5" name="object 5"/>
            <p:cNvSpPr/>
            <p:nvPr/>
          </p:nvSpPr>
          <p:spPr>
            <a:xfrm>
              <a:off x="387259" y="941120"/>
              <a:ext cx="4443730" cy="5632450"/>
            </a:xfrm>
            <a:custGeom>
              <a:avLst/>
              <a:gdLst/>
              <a:ahLst/>
              <a:cxnLst/>
              <a:rect l="l" t="t" r="r" b="b"/>
              <a:pathLst>
                <a:path w="4443730" h="5632450">
                  <a:moveTo>
                    <a:pt x="4441762" y="4259338"/>
                  </a:moveTo>
                  <a:lnTo>
                    <a:pt x="4931" y="4259338"/>
                  </a:lnTo>
                  <a:lnTo>
                    <a:pt x="7661" y="4321987"/>
                  </a:lnTo>
                  <a:lnTo>
                    <a:pt x="8359" y="4327372"/>
                  </a:lnTo>
                  <a:lnTo>
                    <a:pt x="8496" y="4330357"/>
                  </a:lnTo>
                  <a:lnTo>
                    <a:pt x="12387" y="4358614"/>
                  </a:lnTo>
                  <a:lnTo>
                    <a:pt x="24042" y="4448949"/>
                  </a:lnTo>
                  <a:lnTo>
                    <a:pt x="26257" y="4459338"/>
                  </a:lnTo>
                  <a:lnTo>
                    <a:pt x="27097" y="4465459"/>
                  </a:lnTo>
                  <a:lnTo>
                    <a:pt x="34295" y="4497044"/>
                  </a:lnTo>
                  <a:lnTo>
                    <a:pt x="50302" y="4572139"/>
                  </a:lnTo>
                  <a:lnTo>
                    <a:pt x="54861" y="4587341"/>
                  </a:lnTo>
                  <a:lnTo>
                    <a:pt x="56880" y="4596206"/>
                  </a:lnTo>
                  <a:lnTo>
                    <a:pt x="66589" y="4626419"/>
                  </a:lnTo>
                  <a:lnTo>
                    <a:pt x="85989" y="4691079"/>
                  </a:lnTo>
                  <a:lnTo>
                    <a:pt x="93663" y="4710700"/>
                  </a:lnTo>
                  <a:lnTo>
                    <a:pt x="97287" y="4721980"/>
                  </a:lnTo>
                  <a:lnTo>
                    <a:pt x="108778" y="4749346"/>
                  </a:lnTo>
                  <a:lnTo>
                    <a:pt x="130646" y="4805259"/>
                  </a:lnTo>
                  <a:lnTo>
                    <a:pt x="142167" y="4828863"/>
                  </a:lnTo>
                  <a:lnTo>
                    <a:pt x="147765" y="4842193"/>
                  </a:lnTo>
                  <a:lnTo>
                    <a:pt x="160371" y="4866153"/>
                  </a:lnTo>
                  <a:lnTo>
                    <a:pt x="183819" y="4914190"/>
                  </a:lnTo>
                  <a:lnTo>
                    <a:pt x="199886" y="4941270"/>
                  </a:lnTo>
                  <a:lnTo>
                    <a:pt x="207761" y="4956239"/>
                  </a:lnTo>
                  <a:lnTo>
                    <a:pt x="220870" y="4976629"/>
                  </a:lnTo>
                  <a:lnTo>
                    <a:pt x="245049" y="5017380"/>
                  </a:lnTo>
                  <a:lnTo>
                    <a:pt x="266334" y="5047358"/>
                  </a:lnTo>
                  <a:lnTo>
                    <a:pt x="276724" y="5063521"/>
                  </a:lnTo>
                  <a:lnTo>
                    <a:pt x="289778" y="5080377"/>
                  </a:lnTo>
                  <a:lnTo>
                    <a:pt x="313883" y="5114328"/>
                  </a:lnTo>
                  <a:lnTo>
                    <a:pt x="341044" y="5146578"/>
                  </a:lnTo>
                  <a:lnTo>
                    <a:pt x="354097" y="5163433"/>
                  </a:lnTo>
                  <a:lnTo>
                    <a:pt x="366594" y="5176913"/>
                  </a:lnTo>
                  <a:lnTo>
                    <a:pt x="389865" y="5204545"/>
                  </a:lnTo>
                  <a:lnTo>
                    <a:pt x="423580" y="5238389"/>
                  </a:lnTo>
                  <a:lnTo>
                    <a:pt x="439331" y="5255378"/>
                  </a:lnTo>
                  <a:lnTo>
                    <a:pt x="450811" y="5265723"/>
                  </a:lnTo>
                  <a:lnTo>
                    <a:pt x="472540" y="5287534"/>
                  </a:lnTo>
                  <a:lnTo>
                    <a:pt x="513562" y="5322262"/>
                  </a:lnTo>
                  <a:lnTo>
                    <a:pt x="531868" y="5338756"/>
                  </a:lnTo>
                  <a:lnTo>
                    <a:pt x="541919" y="5346268"/>
                  </a:lnTo>
                  <a:lnTo>
                    <a:pt x="561454" y="5362803"/>
                  </a:lnTo>
                  <a:lnTo>
                    <a:pt x="610744" y="5397709"/>
                  </a:lnTo>
                  <a:lnTo>
                    <a:pt x="631156" y="5412964"/>
                  </a:lnTo>
                  <a:lnTo>
                    <a:pt x="639404" y="5418001"/>
                  </a:lnTo>
                  <a:lnTo>
                    <a:pt x="656142" y="5429855"/>
                  </a:lnTo>
                  <a:lnTo>
                    <a:pt x="715209" y="5464309"/>
                  </a:lnTo>
                  <a:lnTo>
                    <a:pt x="736643" y="5477404"/>
                  </a:lnTo>
                  <a:lnTo>
                    <a:pt x="742746" y="5480375"/>
                  </a:lnTo>
                  <a:lnTo>
                    <a:pt x="756159" y="5488198"/>
                  </a:lnTo>
                  <a:lnTo>
                    <a:pt x="828020" y="5521863"/>
                  </a:lnTo>
                  <a:lnTo>
                    <a:pt x="847777" y="5531473"/>
                  </a:lnTo>
                  <a:lnTo>
                    <a:pt x="851429" y="5532829"/>
                  </a:lnTo>
                  <a:lnTo>
                    <a:pt x="861044" y="5537333"/>
                  </a:lnTo>
                  <a:lnTo>
                    <a:pt x="954711" y="5571131"/>
                  </a:lnTo>
                  <a:lnTo>
                    <a:pt x="963994" y="5574574"/>
                  </a:lnTo>
                  <a:lnTo>
                    <a:pt x="964934" y="5574818"/>
                  </a:lnTo>
                  <a:lnTo>
                    <a:pt x="970344" y="5576770"/>
                  </a:lnTo>
                  <a:lnTo>
                    <a:pt x="1015197" y="5589718"/>
                  </a:lnTo>
                  <a:lnTo>
                    <a:pt x="1060655" y="5601003"/>
                  </a:lnTo>
                  <a:lnTo>
                    <a:pt x="1106688" y="5610594"/>
                  </a:lnTo>
                  <a:lnTo>
                    <a:pt x="1153265" y="5618459"/>
                  </a:lnTo>
                  <a:lnTo>
                    <a:pt x="1200354" y="5624567"/>
                  </a:lnTo>
                  <a:lnTo>
                    <a:pt x="1205586" y="5624851"/>
                  </a:lnTo>
                  <a:lnTo>
                    <a:pt x="1209511" y="5625459"/>
                  </a:lnTo>
                  <a:lnTo>
                    <a:pt x="1274154" y="5628782"/>
                  </a:lnTo>
                  <a:lnTo>
                    <a:pt x="1274154" y="5632046"/>
                  </a:lnTo>
                  <a:lnTo>
                    <a:pt x="4441762" y="5632046"/>
                  </a:lnTo>
                  <a:lnTo>
                    <a:pt x="4441762" y="4259338"/>
                  </a:lnTo>
                  <a:close/>
                </a:path>
                <a:path w="4443730" h="5632450">
                  <a:moveTo>
                    <a:pt x="4441750" y="2969564"/>
                  </a:moveTo>
                  <a:lnTo>
                    <a:pt x="0" y="2969564"/>
                  </a:lnTo>
                  <a:lnTo>
                    <a:pt x="0" y="4182541"/>
                  </a:lnTo>
                  <a:lnTo>
                    <a:pt x="1596" y="4182541"/>
                  </a:lnTo>
                  <a:lnTo>
                    <a:pt x="1596" y="4259338"/>
                  </a:lnTo>
                  <a:lnTo>
                    <a:pt x="4443350" y="4259338"/>
                  </a:lnTo>
                  <a:lnTo>
                    <a:pt x="4443350" y="3046349"/>
                  </a:lnTo>
                  <a:lnTo>
                    <a:pt x="4441750" y="3046349"/>
                  </a:lnTo>
                  <a:lnTo>
                    <a:pt x="4441750" y="2969564"/>
                  </a:lnTo>
                  <a:close/>
                </a:path>
                <a:path w="4443730" h="5632450">
                  <a:moveTo>
                    <a:pt x="3169197" y="0"/>
                  </a:moveTo>
                  <a:lnTo>
                    <a:pt x="0" y="0"/>
                  </a:lnTo>
                  <a:lnTo>
                    <a:pt x="0" y="2959214"/>
                  </a:lnTo>
                  <a:lnTo>
                    <a:pt x="1582" y="2959214"/>
                  </a:lnTo>
                  <a:lnTo>
                    <a:pt x="1582" y="2969564"/>
                  </a:lnTo>
                  <a:lnTo>
                    <a:pt x="4438422" y="2969564"/>
                  </a:lnTo>
                  <a:lnTo>
                    <a:pt x="4435679" y="2906903"/>
                  </a:lnTo>
                  <a:lnTo>
                    <a:pt x="4434993" y="2901518"/>
                  </a:lnTo>
                  <a:lnTo>
                    <a:pt x="4434853" y="2898533"/>
                  </a:lnTo>
                  <a:lnTo>
                    <a:pt x="4430955" y="2870276"/>
                  </a:lnTo>
                  <a:lnTo>
                    <a:pt x="4419309" y="2779941"/>
                  </a:lnTo>
                  <a:lnTo>
                    <a:pt x="4417086" y="2769552"/>
                  </a:lnTo>
                  <a:lnTo>
                    <a:pt x="4416248" y="2763431"/>
                  </a:lnTo>
                  <a:lnTo>
                    <a:pt x="4409060" y="2731846"/>
                  </a:lnTo>
                  <a:lnTo>
                    <a:pt x="4393045" y="2656751"/>
                  </a:lnTo>
                  <a:lnTo>
                    <a:pt x="4388486" y="2641549"/>
                  </a:lnTo>
                  <a:lnTo>
                    <a:pt x="4386466" y="2632684"/>
                  </a:lnTo>
                  <a:lnTo>
                    <a:pt x="4376764" y="2602471"/>
                  </a:lnTo>
                  <a:lnTo>
                    <a:pt x="4357358" y="2537815"/>
                  </a:lnTo>
                  <a:lnTo>
                    <a:pt x="4349687" y="2518194"/>
                  </a:lnTo>
                  <a:lnTo>
                    <a:pt x="4346055" y="2506916"/>
                  </a:lnTo>
                  <a:lnTo>
                    <a:pt x="4334574" y="2479548"/>
                  </a:lnTo>
                  <a:lnTo>
                    <a:pt x="4312705" y="2423629"/>
                  </a:lnTo>
                  <a:lnTo>
                    <a:pt x="4301173" y="2400033"/>
                  </a:lnTo>
                  <a:lnTo>
                    <a:pt x="4295585" y="2386698"/>
                  </a:lnTo>
                  <a:lnTo>
                    <a:pt x="4282974" y="2362733"/>
                  </a:lnTo>
                  <a:lnTo>
                    <a:pt x="4259530" y="2314702"/>
                  </a:lnTo>
                  <a:lnTo>
                    <a:pt x="4243464" y="2287625"/>
                  </a:lnTo>
                  <a:lnTo>
                    <a:pt x="4235590" y="2272652"/>
                  </a:lnTo>
                  <a:lnTo>
                    <a:pt x="4222484" y="2252256"/>
                  </a:lnTo>
                  <a:lnTo>
                    <a:pt x="4198303" y="2211514"/>
                  </a:lnTo>
                  <a:lnTo>
                    <a:pt x="4177005" y="2181529"/>
                  </a:lnTo>
                  <a:lnTo>
                    <a:pt x="4166629" y="2165375"/>
                  </a:lnTo>
                  <a:lnTo>
                    <a:pt x="4153574" y="2148509"/>
                  </a:lnTo>
                  <a:lnTo>
                    <a:pt x="4129469" y="2114562"/>
                  </a:lnTo>
                  <a:lnTo>
                    <a:pt x="4102304" y="2082317"/>
                  </a:lnTo>
                  <a:lnTo>
                    <a:pt x="4089248" y="2065464"/>
                  </a:lnTo>
                  <a:lnTo>
                    <a:pt x="4076752" y="2051977"/>
                  </a:lnTo>
                  <a:lnTo>
                    <a:pt x="4053485" y="2024341"/>
                  </a:lnTo>
                  <a:lnTo>
                    <a:pt x="4019767" y="1990509"/>
                  </a:lnTo>
                  <a:lnTo>
                    <a:pt x="4004019" y="1973516"/>
                  </a:lnTo>
                  <a:lnTo>
                    <a:pt x="3992538" y="1963166"/>
                  </a:lnTo>
                  <a:lnTo>
                    <a:pt x="3970808" y="1941360"/>
                  </a:lnTo>
                  <a:lnTo>
                    <a:pt x="3929787" y="1906625"/>
                  </a:lnTo>
                  <a:lnTo>
                    <a:pt x="3911474" y="1890141"/>
                  </a:lnTo>
                  <a:lnTo>
                    <a:pt x="3901428" y="1882622"/>
                  </a:lnTo>
                  <a:lnTo>
                    <a:pt x="3881895" y="1866087"/>
                  </a:lnTo>
                  <a:lnTo>
                    <a:pt x="3832607" y="1831187"/>
                  </a:lnTo>
                  <a:lnTo>
                    <a:pt x="3812198" y="1815922"/>
                  </a:lnTo>
                  <a:lnTo>
                    <a:pt x="3803943" y="1810893"/>
                  </a:lnTo>
                  <a:lnTo>
                    <a:pt x="3787204" y="1799031"/>
                  </a:lnTo>
                  <a:lnTo>
                    <a:pt x="3728137" y="1764576"/>
                  </a:lnTo>
                  <a:lnTo>
                    <a:pt x="3706712" y="1751482"/>
                  </a:lnTo>
                  <a:lnTo>
                    <a:pt x="3700603" y="1748523"/>
                  </a:lnTo>
                  <a:lnTo>
                    <a:pt x="3687192" y="1740700"/>
                  </a:lnTo>
                  <a:lnTo>
                    <a:pt x="3615322" y="1707032"/>
                  </a:lnTo>
                  <a:lnTo>
                    <a:pt x="3595574" y="1697418"/>
                  </a:lnTo>
                  <a:lnTo>
                    <a:pt x="3591916" y="1696059"/>
                  </a:lnTo>
                  <a:lnTo>
                    <a:pt x="3582302" y="1691563"/>
                  </a:lnTo>
                  <a:lnTo>
                    <a:pt x="3479344" y="1654314"/>
                  </a:lnTo>
                  <a:lnTo>
                    <a:pt x="3478416" y="1654073"/>
                  </a:lnTo>
                  <a:lnTo>
                    <a:pt x="3473006" y="1652117"/>
                  </a:lnTo>
                  <a:lnTo>
                    <a:pt x="3428154" y="1639170"/>
                  </a:lnTo>
                  <a:lnTo>
                    <a:pt x="3382695" y="1627887"/>
                  </a:lnTo>
                  <a:lnTo>
                    <a:pt x="3336660" y="1618298"/>
                  </a:lnTo>
                  <a:lnTo>
                    <a:pt x="3290080" y="1610435"/>
                  </a:lnTo>
                  <a:lnTo>
                    <a:pt x="3242984" y="1604327"/>
                  </a:lnTo>
                  <a:lnTo>
                    <a:pt x="3237764" y="1604035"/>
                  </a:lnTo>
                  <a:lnTo>
                    <a:pt x="3233840" y="1603425"/>
                  </a:lnTo>
                  <a:lnTo>
                    <a:pt x="3169197" y="1600111"/>
                  </a:lnTo>
                  <a:lnTo>
                    <a:pt x="3169197" y="1596847"/>
                  </a:lnTo>
                  <a:lnTo>
                    <a:pt x="4443350" y="1596847"/>
                  </a:lnTo>
                  <a:lnTo>
                    <a:pt x="4443350" y="1449514"/>
                  </a:lnTo>
                  <a:lnTo>
                    <a:pt x="4441750" y="1449514"/>
                  </a:lnTo>
                  <a:lnTo>
                    <a:pt x="4441750" y="1372717"/>
                  </a:lnTo>
                  <a:lnTo>
                    <a:pt x="4438422" y="1372717"/>
                  </a:lnTo>
                  <a:lnTo>
                    <a:pt x="4435679" y="1310055"/>
                  </a:lnTo>
                  <a:lnTo>
                    <a:pt x="4434993" y="1304671"/>
                  </a:lnTo>
                  <a:lnTo>
                    <a:pt x="4434853" y="1301699"/>
                  </a:lnTo>
                  <a:lnTo>
                    <a:pt x="4430955" y="1273441"/>
                  </a:lnTo>
                  <a:lnTo>
                    <a:pt x="4419309" y="1183106"/>
                  </a:lnTo>
                  <a:lnTo>
                    <a:pt x="4417086" y="1172718"/>
                  </a:lnTo>
                  <a:lnTo>
                    <a:pt x="4416248" y="1166596"/>
                  </a:lnTo>
                  <a:lnTo>
                    <a:pt x="4409060" y="1134999"/>
                  </a:lnTo>
                  <a:lnTo>
                    <a:pt x="4393045" y="1059903"/>
                  </a:lnTo>
                  <a:lnTo>
                    <a:pt x="4388486" y="1044714"/>
                  </a:lnTo>
                  <a:lnTo>
                    <a:pt x="4386466" y="1035850"/>
                  </a:lnTo>
                  <a:lnTo>
                    <a:pt x="4376764" y="1005624"/>
                  </a:lnTo>
                  <a:lnTo>
                    <a:pt x="4357358" y="940968"/>
                  </a:lnTo>
                  <a:lnTo>
                    <a:pt x="4349687" y="921346"/>
                  </a:lnTo>
                  <a:lnTo>
                    <a:pt x="4346055" y="910069"/>
                  </a:lnTo>
                  <a:lnTo>
                    <a:pt x="4334574" y="882700"/>
                  </a:lnTo>
                  <a:lnTo>
                    <a:pt x="4312705" y="826795"/>
                  </a:lnTo>
                  <a:lnTo>
                    <a:pt x="4301173" y="803186"/>
                  </a:lnTo>
                  <a:lnTo>
                    <a:pt x="4295585" y="789863"/>
                  </a:lnTo>
                  <a:lnTo>
                    <a:pt x="4282974" y="765898"/>
                  </a:lnTo>
                  <a:lnTo>
                    <a:pt x="4259530" y="717854"/>
                  </a:lnTo>
                  <a:lnTo>
                    <a:pt x="4243464" y="690778"/>
                  </a:lnTo>
                  <a:lnTo>
                    <a:pt x="4235590" y="675805"/>
                  </a:lnTo>
                  <a:lnTo>
                    <a:pt x="4222484" y="655421"/>
                  </a:lnTo>
                  <a:lnTo>
                    <a:pt x="4198303" y="614667"/>
                  </a:lnTo>
                  <a:lnTo>
                    <a:pt x="4177018" y="584695"/>
                  </a:lnTo>
                  <a:lnTo>
                    <a:pt x="4166629" y="568528"/>
                  </a:lnTo>
                  <a:lnTo>
                    <a:pt x="4153574" y="551675"/>
                  </a:lnTo>
                  <a:lnTo>
                    <a:pt x="4129469" y="517728"/>
                  </a:lnTo>
                  <a:lnTo>
                    <a:pt x="4102304" y="485470"/>
                  </a:lnTo>
                  <a:lnTo>
                    <a:pt x="4089248" y="468617"/>
                  </a:lnTo>
                  <a:lnTo>
                    <a:pt x="4076752" y="455142"/>
                  </a:lnTo>
                  <a:lnTo>
                    <a:pt x="4053485" y="427507"/>
                  </a:lnTo>
                  <a:lnTo>
                    <a:pt x="4019767" y="393661"/>
                  </a:lnTo>
                  <a:lnTo>
                    <a:pt x="4004019" y="376669"/>
                  </a:lnTo>
                  <a:lnTo>
                    <a:pt x="3992538" y="366331"/>
                  </a:lnTo>
                  <a:lnTo>
                    <a:pt x="3970808" y="344512"/>
                  </a:lnTo>
                  <a:lnTo>
                    <a:pt x="3929787" y="309791"/>
                  </a:lnTo>
                  <a:lnTo>
                    <a:pt x="3911486" y="293293"/>
                  </a:lnTo>
                  <a:lnTo>
                    <a:pt x="3901428" y="285788"/>
                  </a:lnTo>
                  <a:lnTo>
                    <a:pt x="3881895" y="269252"/>
                  </a:lnTo>
                  <a:lnTo>
                    <a:pt x="3832607" y="234340"/>
                  </a:lnTo>
                  <a:lnTo>
                    <a:pt x="3812198" y="219087"/>
                  </a:lnTo>
                  <a:lnTo>
                    <a:pt x="3803943" y="214045"/>
                  </a:lnTo>
                  <a:lnTo>
                    <a:pt x="3787204" y="202196"/>
                  </a:lnTo>
                  <a:lnTo>
                    <a:pt x="3728137" y="167741"/>
                  </a:lnTo>
                  <a:lnTo>
                    <a:pt x="3706712" y="154647"/>
                  </a:lnTo>
                  <a:lnTo>
                    <a:pt x="3700603" y="151676"/>
                  </a:lnTo>
                  <a:lnTo>
                    <a:pt x="3687192" y="143852"/>
                  </a:lnTo>
                  <a:lnTo>
                    <a:pt x="3615335" y="110185"/>
                  </a:lnTo>
                  <a:lnTo>
                    <a:pt x="3595574" y="100571"/>
                  </a:lnTo>
                  <a:lnTo>
                    <a:pt x="3591916" y="99225"/>
                  </a:lnTo>
                  <a:lnTo>
                    <a:pt x="3582302" y="94716"/>
                  </a:lnTo>
                  <a:lnTo>
                    <a:pt x="3479344" y="57480"/>
                  </a:lnTo>
                  <a:lnTo>
                    <a:pt x="3478416" y="57226"/>
                  </a:lnTo>
                  <a:lnTo>
                    <a:pt x="3473006" y="55283"/>
                  </a:lnTo>
                  <a:lnTo>
                    <a:pt x="3428154" y="42334"/>
                  </a:lnTo>
                  <a:lnTo>
                    <a:pt x="3382695" y="31048"/>
                  </a:lnTo>
                  <a:lnTo>
                    <a:pt x="3336660" y="21455"/>
                  </a:lnTo>
                  <a:lnTo>
                    <a:pt x="3290080" y="13589"/>
                  </a:lnTo>
                  <a:lnTo>
                    <a:pt x="3242984" y="7480"/>
                  </a:lnTo>
                  <a:lnTo>
                    <a:pt x="3237764" y="7200"/>
                  </a:lnTo>
                  <a:lnTo>
                    <a:pt x="3233840" y="6591"/>
                  </a:lnTo>
                  <a:lnTo>
                    <a:pt x="3169197" y="3263"/>
                  </a:lnTo>
                  <a:lnTo>
                    <a:pt x="3169197" y="0"/>
                  </a:lnTo>
                  <a:close/>
                </a:path>
              </a:pathLst>
            </a:custGeom>
            <a:solidFill>
              <a:srgbClr val="1D3166">
                <a:alpha val="29019"/>
              </a:srgbClr>
            </a:solidFill>
          </p:spPr>
          <p:txBody>
            <a:bodyPr wrap="square" lIns="0" tIns="0" rIns="0" bIns="0" rtlCol="0"/>
            <a:lstStyle/>
            <a:p>
              <a:endParaRPr/>
            </a:p>
          </p:txBody>
        </p:sp>
      </p:grpSp>
      <p:grpSp>
        <p:nvGrpSpPr>
          <p:cNvPr id="6" name="object 6"/>
          <p:cNvGrpSpPr/>
          <p:nvPr/>
        </p:nvGrpSpPr>
        <p:grpSpPr>
          <a:xfrm>
            <a:off x="2928873" y="0"/>
            <a:ext cx="9263380" cy="6858000"/>
            <a:chOff x="2928873" y="0"/>
            <a:chExt cx="9263380" cy="6858000"/>
          </a:xfrm>
        </p:grpSpPr>
        <p:sp>
          <p:nvSpPr>
            <p:cNvPr id="7" name="object 7"/>
            <p:cNvSpPr/>
            <p:nvPr/>
          </p:nvSpPr>
          <p:spPr>
            <a:xfrm>
              <a:off x="5410555" y="0"/>
              <a:ext cx="6781800" cy="6858000"/>
            </a:xfrm>
            <a:custGeom>
              <a:avLst/>
              <a:gdLst/>
              <a:ahLst/>
              <a:cxnLst/>
              <a:rect l="l" t="t" r="r" b="b"/>
              <a:pathLst>
                <a:path w="6781800" h="6858000">
                  <a:moveTo>
                    <a:pt x="6781444" y="0"/>
                  </a:moveTo>
                  <a:lnTo>
                    <a:pt x="0" y="0"/>
                  </a:lnTo>
                  <a:lnTo>
                    <a:pt x="0" y="3972394"/>
                  </a:lnTo>
                  <a:lnTo>
                    <a:pt x="6705" y="3972394"/>
                  </a:lnTo>
                  <a:lnTo>
                    <a:pt x="13538" y="4118800"/>
                  </a:lnTo>
                  <a:lnTo>
                    <a:pt x="14795" y="4127677"/>
                  </a:lnTo>
                  <a:lnTo>
                    <a:pt x="15379" y="4139514"/>
                  </a:lnTo>
                  <a:lnTo>
                    <a:pt x="21202" y="4192985"/>
                  </a:lnTo>
                  <a:lnTo>
                    <a:pt x="27937" y="4246172"/>
                  </a:lnTo>
                  <a:lnTo>
                    <a:pt x="35575" y="4299067"/>
                  </a:lnTo>
                  <a:lnTo>
                    <a:pt x="44108" y="4351660"/>
                  </a:lnTo>
                  <a:lnTo>
                    <a:pt x="53528" y="4403945"/>
                  </a:lnTo>
                  <a:lnTo>
                    <a:pt x="63828" y="4455913"/>
                  </a:lnTo>
                  <a:lnTo>
                    <a:pt x="74998" y="4507554"/>
                  </a:lnTo>
                  <a:lnTo>
                    <a:pt x="87031" y="4558862"/>
                  </a:lnTo>
                  <a:lnTo>
                    <a:pt x="99918" y="4609827"/>
                  </a:lnTo>
                  <a:lnTo>
                    <a:pt x="113652" y="4660442"/>
                  </a:lnTo>
                  <a:lnTo>
                    <a:pt x="117665" y="4672698"/>
                  </a:lnTo>
                  <a:lnTo>
                    <a:pt x="118160" y="4674806"/>
                  </a:lnTo>
                  <a:lnTo>
                    <a:pt x="125247" y="4695837"/>
                  </a:lnTo>
                  <a:lnTo>
                    <a:pt x="194729" y="4907978"/>
                  </a:lnTo>
                  <a:lnTo>
                    <a:pt x="204000" y="4929746"/>
                  </a:lnTo>
                  <a:lnTo>
                    <a:pt x="206781" y="4938026"/>
                  </a:lnTo>
                  <a:lnTo>
                    <a:pt x="226542" y="4982768"/>
                  </a:lnTo>
                  <a:lnTo>
                    <a:pt x="295757" y="5145506"/>
                  </a:lnTo>
                  <a:lnTo>
                    <a:pt x="311848" y="5175885"/>
                  </a:lnTo>
                  <a:lnTo>
                    <a:pt x="317957" y="5189702"/>
                  </a:lnTo>
                  <a:lnTo>
                    <a:pt x="344881" y="5238242"/>
                  </a:lnTo>
                  <a:lnTo>
                    <a:pt x="415721" y="5372023"/>
                  </a:lnTo>
                  <a:lnTo>
                    <a:pt x="440093" y="5409933"/>
                  </a:lnTo>
                  <a:lnTo>
                    <a:pt x="450443" y="5428602"/>
                  </a:lnTo>
                  <a:lnTo>
                    <a:pt x="481812" y="5474830"/>
                  </a:lnTo>
                  <a:lnTo>
                    <a:pt x="553580" y="5586476"/>
                  </a:lnTo>
                  <a:lnTo>
                    <a:pt x="587578" y="5630705"/>
                  </a:lnTo>
                  <a:lnTo>
                    <a:pt x="603021" y="5653468"/>
                  </a:lnTo>
                  <a:lnTo>
                    <a:pt x="636930" y="5694923"/>
                  </a:lnTo>
                  <a:lnTo>
                    <a:pt x="708342" y="5787828"/>
                  </a:lnTo>
                  <a:lnTo>
                    <a:pt x="753186" y="5837039"/>
                  </a:lnTo>
                  <a:lnTo>
                    <a:pt x="774458" y="5863041"/>
                  </a:lnTo>
                  <a:lnTo>
                    <a:pt x="809383" y="5898706"/>
                  </a:lnTo>
                  <a:lnTo>
                    <a:pt x="878966" y="5975061"/>
                  </a:lnTo>
                  <a:lnTo>
                    <a:pt x="935786" y="6027767"/>
                  </a:lnTo>
                  <a:lnTo>
                    <a:pt x="963498" y="6056069"/>
                  </a:lnTo>
                  <a:lnTo>
                    <a:pt x="998156" y="6085629"/>
                  </a:lnTo>
                  <a:lnTo>
                    <a:pt x="1064463" y="6147142"/>
                  </a:lnTo>
                  <a:lnTo>
                    <a:pt x="1134262" y="6201735"/>
                  </a:lnTo>
                  <a:lnTo>
                    <a:pt x="1168933" y="6231299"/>
                  </a:lnTo>
                  <a:lnTo>
                    <a:pt x="1202156" y="6254828"/>
                  </a:lnTo>
                  <a:lnTo>
                    <a:pt x="1263802" y="6303032"/>
                  </a:lnTo>
                  <a:lnTo>
                    <a:pt x="1347571" y="6357795"/>
                  </a:lnTo>
                  <a:lnTo>
                    <a:pt x="1389506" y="6387480"/>
                  </a:lnTo>
                  <a:lnTo>
                    <a:pt x="1420279" y="6405317"/>
                  </a:lnTo>
                  <a:lnTo>
                    <a:pt x="1475955" y="6441705"/>
                  </a:lnTo>
                  <a:lnTo>
                    <a:pt x="1574723" y="6494809"/>
                  </a:lnTo>
                  <a:lnTo>
                    <a:pt x="1623987" y="6523356"/>
                  </a:lnTo>
                  <a:lnTo>
                    <a:pt x="1651393" y="6536033"/>
                  </a:lnTo>
                  <a:lnTo>
                    <a:pt x="1699920" y="6562125"/>
                  </a:lnTo>
                  <a:lnTo>
                    <a:pt x="1814880" y="6611650"/>
                  </a:lnTo>
                  <a:lnTo>
                    <a:pt x="1871154" y="6637675"/>
                  </a:lnTo>
                  <a:lnTo>
                    <a:pt x="1894357" y="6645883"/>
                  </a:lnTo>
                  <a:lnTo>
                    <a:pt x="1934692" y="6663262"/>
                  </a:lnTo>
                  <a:lnTo>
                    <a:pt x="2067623" y="6707197"/>
                  </a:lnTo>
                  <a:lnTo>
                    <a:pt x="2129764" y="6729186"/>
                  </a:lnTo>
                  <a:lnTo>
                    <a:pt x="2147989" y="6733759"/>
                  </a:lnTo>
                  <a:lnTo>
                    <a:pt x="2179231" y="6744083"/>
                  </a:lnTo>
                  <a:lnTo>
                    <a:pt x="2333625" y="6780336"/>
                  </a:lnTo>
                  <a:lnTo>
                    <a:pt x="2398585" y="6796632"/>
                  </a:lnTo>
                  <a:lnTo>
                    <a:pt x="2411158" y="6798540"/>
                  </a:lnTo>
                  <a:lnTo>
                    <a:pt x="2432519" y="6803557"/>
                  </a:lnTo>
                  <a:lnTo>
                    <a:pt x="2618270" y="6829950"/>
                  </a:lnTo>
                  <a:lnTo>
                    <a:pt x="2676372" y="6838762"/>
                  </a:lnTo>
                  <a:lnTo>
                    <a:pt x="2682481" y="6839075"/>
                  </a:lnTo>
                  <a:lnTo>
                    <a:pt x="2693568" y="6840650"/>
                  </a:lnTo>
                  <a:lnTo>
                    <a:pt x="2822384" y="6846840"/>
                  </a:lnTo>
                  <a:lnTo>
                    <a:pt x="2822384" y="6854386"/>
                  </a:lnTo>
                  <a:lnTo>
                    <a:pt x="2980283" y="6854386"/>
                  </a:lnTo>
                  <a:lnTo>
                    <a:pt x="2980283" y="6857999"/>
                  </a:lnTo>
                  <a:lnTo>
                    <a:pt x="6781444" y="6857999"/>
                  </a:lnTo>
                  <a:lnTo>
                    <a:pt x="6781444" y="0"/>
                  </a:lnTo>
                  <a:close/>
                </a:path>
              </a:pathLst>
            </a:custGeom>
            <a:solidFill>
              <a:srgbClr val="1D3166"/>
            </a:solidFill>
          </p:spPr>
          <p:txBody>
            <a:bodyPr wrap="square" lIns="0" tIns="0" rIns="0" bIns="0" rtlCol="0"/>
            <a:lstStyle/>
            <a:p>
              <a:endParaRPr/>
            </a:p>
          </p:txBody>
        </p:sp>
        <p:sp>
          <p:nvSpPr>
            <p:cNvPr id="8" name="object 8"/>
            <p:cNvSpPr/>
            <p:nvPr/>
          </p:nvSpPr>
          <p:spPr>
            <a:xfrm>
              <a:off x="2928873" y="3900017"/>
              <a:ext cx="3886835" cy="1723389"/>
            </a:xfrm>
            <a:custGeom>
              <a:avLst/>
              <a:gdLst/>
              <a:ahLst/>
              <a:cxnLst/>
              <a:rect l="l" t="t" r="r" b="b"/>
              <a:pathLst>
                <a:path w="3886834" h="1723389">
                  <a:moveTo>
                    <a:pt x="3055886" y="0"/>
                  </a:moveTo>
                  <a:lnTo>
                    <a:pt x="0" y="0"/>
                  </a:lnTo>
                  <a:lnTo>
                    <a:pt x="0" y="1722869"/>
                  </a:lnTo>
                  <a:lnTo>
                    <a:pt x="3099879" y="1722869"/>
                  </a:lnTo>
                  <a:lnTo>
                    <a:pt x="3099879" y="1721976"/>
                  </a:lnTo>
                  <a:lnTo>
                    <a:pt x="3886263" y="1721976"/>
                  </a:lnTo>
                  <a:lnTo>
                    <a:pt x="3886263" y="720255"/>
                  </a:lnTo>
                  <a:lnTo>
                    <a:pt x="3884396" y="720255"/>
                  </a:lnTo>
                  <a:lnTo>
                    <a:pt x="3882491" y="683717"/>
                  </a:lnTo>
                  <a:lnTo>
                    <a:pt x="3882135" y="681494"/>
                  </a:lnTo>
                  <a:lnTo>
                    <a:pt x="3881983" y="678548"/>
                  </a:lnTo>
                  <a:lnTo>
                    <a:pt x="3877448" y="645310"/>
                  </a:lnTo>
                  <a:lnTo>
                    <a:pt x="3863724" y="580264"/>
                  </a:lnTo>
                  <a:lnTo>
                    <a:pt x="3832009" y="486740"/>
                  </a:lnTo>
                  <a:lnTo>
                    <a:pt x="3829418" y="481304"/>
                  </a:lnTo>
                  <a:lnTo>
                    <a:pt x="3828643" y="479234"/>
                  </a:lnTo>
                  <a:lnTo>
                    <a:pt x="3823144" y="468071"/>
                  </a:lnTo>
                  <a:lnTo>
                    <a:pt x="3803853" y="427443"/>
                  </a:lnTo>
                  <a:lnTo>
                    <a:pt x="3799370" y="419862"/>
                  </a:lnTo>
                  <a:lnTo>
                    <a:pt x="3797668" y="416407"/>
                  </a:lnTo>
                  <a:lnTo>
                    <a:pt x="3790175" y="404291"/>
                  </a:lnTo>
                  <a:lnTo>
                    <a:pt x="3770439" y="370903"/>
                  </a:lnTo>
                  <a:lnTo>
                    <a:pt x="3763645" y="361442"/>
                  </a:lnTo>
                  <a:lnTo>
                    <a:pt x="3760762" y="356781"/>
                  </a:lnTo>
                  <a:lnTo>
                    <a:pt x="3752024" y="345249"/>
                  </a:lnTo>
                  <a:lnTo>
                    <a:pt x="3732022" y="317385"/>
                  </a:lnTo>
                  <a:lnTo>
                    <a:pt x="3722547" y="306336"/>
                  </a:lnTo>
                  <a:lnTo>
                    <a:pt x="3718242" y="300659"/>
                  </a:lnTo>
                  <a:lnTo>
                    <a:pt x="3708793" y="290309"/>
                  </a:lnTo>
                  <a:lnTo>
                    <a:pt x="3688905" y="267119"/>
                  </a:lnTo>
                  <a:lnTo>
                    <a:pt x="3676408" y="254838"/>
                  </a:lnTo>
                  <a:lnTo>
                    <a:pt x="3670477" y="248348"/>
                  </a:lnTo>
                  <a:lnTo>
                    <a:pt x="3660749" y="239445"/>
                  </a:lnTo>
                  <a:lnTo>
                    <a:pt x="3641356" y="220383"/>
                  </a:lnTo>
                  <a:lnTo>
                    <a:pt x="3625532" y="207225"/>
                  </a:lnTo>
                  <a:lnTo>
                    <a:pt x="3617810" y="200164"/>
                  </a:lnTo>
                  <a:lnTo>
                    <a:pt x="3608158" y="192786"/>
                  </a:lnTo>
                  <a:lnTo>
                    <a:pt x="3589680" y="177431"/>
                  </a:lnTo>
                  <a:lnTo>
                    <a:pt x="3570236" y="163804"/>
                  </a:lnTo>
                  <a:lnTo>
                    <a:pt x="3560572" y="156425"/>
                  </a:lnTo>
                  <a:lnTo>
                    <a:pt x="3551313" y="150558"/>
                  </a:lnTo>
                  <a:lnTo>
                    <a:pt x="3534143" y="138518"/>
                  </a:lnTo>
                  <a:lnTo>
                    <a:pt x="3510800" y="124853"/>
                  </a:lnTo>
                  <a:lnTo>
                    <a:pt x="3499116" y="117449"/>
                  </a:lnTo>
                  <a:lnTo>
                    <a:pt x="3490544" y="112991"/>
                  </a:lnTo>
                  <a:lnTo>
                    <a:pt x="3475024" y="103911"/>
                  </a:lnTo>
                  <a:lnTo>
                    <a:pt x="3447516" y="90652"/>
                  </a:lnTo>
                  <a:lnTo>
                    <a:pt x="3433787" y="83527"/>
                  </a:lnTo>
                  <a:lnTo>
                    <a:pt x="3426142" y="80365"/>
                  </a:lnTo>
                  <a:lnTo>
                    <a:pt x="3412629" y="73850"/>
                  </a:lnTo>
                  <a:lnTo>
                    <a:pt x="3380600" y="61493"/>
                  </a:lnTo>
                  <a:lnTo>
                    <a:pt x="3364915" y="54991"/>
                  </a:lnTo>
                  <a:lnTo>
                    <a:pt x="3358464" y="52946"/>
                  </a:lnTo>
                  <a:lnTo>
                    <a:pt x="3347212" y="48615"/>
                  </a:lnTo>
                  <a:lnTo>
                    <a:pt x="3310178" y="37642"/>
                  </a:lnTo>
                  <a:lnTo>
                    <a:pt x="3292868" y="32156"/>
                  </a:lnTo>
                  <a:lnTo>
                    <a:pt x="3287788" y="31013"/>
                  </a:lnTo>
                  <a:lnTo>
                    <a:pt x="3279089" y="28435"/>
                  </a:lnTo>
                  <a:lnTo>
                    <a:pt x="3236061" y="19392"/>
                  </a:lnTo>
                  <a:lnTo>
                    <a:pt x="3217964" y="15316"/>
                  </a:lnTo>
                  <a:lnTo>
                    <a:pt x="3214458" y="14846"/>
                  </a:lnTo>
                  <a:lnTo>
                    <a:pt x="3208515" y="13589"/>
                  </a:lnTo>
                  <a:lnTo>
                    <a:pt x="3140570" y="4800"/>
                  </a:lnTo>
                  <a:lnTo>
                    <a:pt x="3135782" y="4330"/>
                  </a:lnTo>
                  <a:lnTo>
                    <a:pt x="3099879" y="2794"/>
                  </a:lnTo>
                  <a:lnTo>
                    <a:pt x="3099879" y="901"/>
                  </a:lnTo>
                  <a:lnTo>
                    <a:pt x="3055886" y="901"/>
                  </a:lnTo>
                  <a:lnTo>
                    <a:pt x="3055886" y="0"/>
                  </a:lnTo>
                  <a:close/>
                </a:path>
              </a:pathLst>
            </a:custGeom>
            <a:solidFill>
              <a:srgbClr val="F2F2F2"/>
            </a:solidFill>
          </p:spPr>
          <p:txBody>
            <a:bodyPr wrap="square" lIns="0" tIns="0" rIns="0" bIns="0" rtlCol="0"/>
            <a:lstStyle/>
            <a:p>
              <a:endParaRPr/>
            </a:p>
          </p:txBody>
        </p:sp>
        <p:sp>
          <p:nvSpPr>
            <p:cNvPr id="9" name="object 9"/>
            <p:cNvSpPr/>
            <p:nvPr/>
          </p:nvSpPr>
          <p:spPr>
            <a:xfrm>
              <a:off x="9246311" y="3243516"/>
              <a:ext cx="2387600" cy="3035935"/>
            </a:xfrm>
            <a:custGeom>
              <a:avLst/>
              <a:gdLst/>
              <a:ahLst/>
              <a:cxnLst/>
              <a:rect l="l" t="t" r="r" b="b"/>
              <a:pathLst>
                <a:path w="2387600" h="3035935">
                  <a:moveTo>
                    <a:pt x="768261" y="361391"/>
                  </a:moveTo>
                  <a:lnTo>
                    <a:pt x="767359" y="361391"/>
                  </a:lnTo>
                  <a:lnTo>
                    <a:pt x="766279" y="340423"/>
                  </a:lnTo>
                  <a:lnTo>
                    <a:pt x="758418" y="293560"/>
                  </a:lnTo>
                  <a:lnTo>
                    <a:pt x="744943" y="248818"/>
                  </a:lnTo>
                  <a:lnTo>
                    <a:pt x="726236" y="206565"/>
                  </a:lnTo>
                  <a:lnTo>
                    <a:pt x="702652" y="167182"/>
                  </a:lnTo>
                  <a:lnTo>
                    <a:pt x="674585" y="131051"/>
                  </a:lnTo>
                  <a:lnTo>
                    <a:pt x="642404" y="98513"/>
                  </a:lnTo>
                  <a:lnTo>
                    <a:pt x="606488" y="69964"/>
                  </a:lnTo>
                  <a:lnTo>
                    <a:pt x="567220" y="45770"/>
                  </a:lnTo>
                  <a:lnTo>
                    <a:pt x="524979" y="26314"/>
                  </a:lnTo>
                  <a:lnTo>
                    <a:pt x="480123" y="11950"/>
                  </a:lnTo>
                  <a:lnTo>
                    <a:pt x="433057" y="3048"/>
                  </a:lnTo>
                  <a:lnTo>
                    <a:pt x="384136" y="0"/>
                  </a:lnTo>
                  <a:lnTo>
                    <a:pt x="335940" y="2959"/>
                  </a:lnTo>
                  <a:lnTo>
                    <a:pt x="289547" y="11582"/>
                  </a:lnTo>
                  <a:lnTo>
                    <a:pt x="245287" y="25527"/>
                  </a:lnTo>
                  <a:lnTo>
                    <a:pt x="203542" y="44437"/>
                  </a:lnTo>
                  <a:lnTo>
                    <a:pt x="164668" y="67945"/>
                  </a:lnTo>
                  <a:lnTo>
                    <a:pt x="129006" y="95707"/>
                  </a:lnTo>
                  <a:lnTo>
                    <a:pt x="96939" y="127355"/>
                  </a:lnTo>
                  <a:lnTo>
                    <a:pt x="68821" y="162560"/>
                  </a:lnTo>
                  <a:lnTo>
                    <a:pt x="44996" y="200939"/>
                  </a:lnTo>
                  <a:lnTo>
                    <a:pt x="25844" y="242150"/>
                  </a:lnTo>
                  <a:lnTo>
                    <a:pt x="11722" y="285826"/>
                  </a:lnTo>
                  <a:lnTo>
                    <a:pt x="2984" y="331635"/>
                  </a:lnTo>
                  <a:lnTo>
                    <a:pt x="0" y="379196"/>
                  </a:lnTo>
                  <a:lnTo>
                    <a:pt x="3086" y="427494"/>
                  </a:lnTo>
                  <a:lnTo>
                    <a:pt x="12090" y="473964"/>
                  </a:lnTo>
                  <a:lnTo>
                    <a:pt x="26644" y="518236"/>
                  </a:lnTo>
                  <a:lnTo>
                    <a:pt x="46355" y="559943"/>
                  </a:lnTo>
                  <a:lnTo>
                    <a:pt x="70866" y="598703"/>
                  </a:lnTo>
                  <a:lnTo>
                    <a:pt x="99783" y="634161"/>
                  </a:lnTo>
                  <a:lnTo>
                    <a:pt x="132740" y="665924"/>
                  </a:lnTo>
                  <a:lnTo>
                    <a:pt x="169354" y="693635"/>
                  </a:lnTo>
                  <a:lnTo>
                    <a:pt x="209245" y="716902"/>
                  </a:lnTo>
                  <a:lnTo>
                    <a:pt x="252044" y="735380"/>
                  </a:lnTo>
                  <a:lnTo>
                    <a:pt x="297370" y="748677"/>
                  </a:lnTo>
                  <a:lnTo>
                    <a:pt x="344855" y="756424"/>
                  </a:lnTo>
                  <a:lnTo>
                    <a:pt x="378980" y="758126"/>
                  </a:lnTo>
                  <a:lnTo>
                    <a:pt x="378980" y="758393"/>
                  </a:lnTo>
                  <a:lnTo>
                    <a:pt x="768261" y="758393"/>
                  </a:lnTo>
                  <a:lnTo>
                    <a:pt x="768261" y="361391"/>
                  </a:lnTo>
                  <a:close/>
                </a:path>
                <a:path w="2387600" h="3035935">
                  <a:moveTo>
                    <a:pt x="2387257" y="508584"/>
                  </a:moveTo>
                  <a:lnTo>
                    <a:pt x="2386698" y="508584"/>
                  </a:lnTo>
                  <a:lnTo>
                    <a:pt x="2386698" y="483184"/>
                  </a:lnTo>
                  <a:lnTo>
                    <a:pt x="2385504" y="483184"/>
                  </a:lnTo>
                  <a:lnTo>
                    <a:pt x="2384526" y="457784"/>
                  </a:lnTo>
                  <a:lnTo>
                    <a:pt x="2384272" y="445084"/>
                  </a:lnTo>
                  <a:lnTo>
                    <a:pt x="2382837" y="432384"/>
                  </a:lnTo>
                  <a:lnTo>
                    <a:pt x="2378672" y="406984"/>
                  </a:lnTo>
                  <a:lnTo>
                    <a:pt x="2377884" y="394284"/>
                  </a:lnTo>
                  <a:lnTo>
                    <a:pt x="2377579" y="394284"/>
                  </a:lnTo>
                  <a:lnTo>
                    <a:pt x="2375128" y="381584"/>
                  </a:lnTo>
                  <a:lnTo>
                    <a:pt x="2374379" y="381584"/>
                  </a:lnTo>
                  <a:lnTo>
                    <a:pt x="2368537" y="356184"/>
                  </a:lnTo>
                  <a:lnTo>
                    <a:pt x="2366911" y="356184"/>
                  </a:lnTo>
                  <a:lnTo>
                    <a:pt x="2366187" y="343484"/>
                  </a:lnTo>
                  <a:lnTo>
                    <a:pt x="2362720" y="343484"/>
                  </a:lnTo>
                  <a:lnTo>
                    <a:pt x="2355799" y="318084"/>
                  </a:lnTo>
                  <a:lnTo>
                    <a:pt x="2353056" y="305384"/>
                  </a:lnTo>
                  <a:lnTo>
                    <a:pt x="2351760" y="305384"/>
                  </a:lnTo>
                  <a:lnTo>
                    <a:pt x="2347658" y="292684"/>
                  </a:lnTo>
                  <a:lnTo>
                    <a:pt x="2339848" y="279984"/>
                  </a:lnTo>
                  <a:lnTo>
                    <a:pt x="2335733" y="267284"/>
                  </a:lnTo>
                  <a:lnTo>
                    <a:pt x="2333726" y="267284"/>
                  </a:lnTo>
                  <a:lnTo>
                    <a:pt x="2329230" y="254584"/>
                  </a:lnTo>
                  <a:lnTo>
                    <a:pt x="2320848" y="241884"/>
                  </a:lnTo>
                  <a:lnTo>
                    <a:pt x="2315108" y="229184"/>
                  </a:lnTo>
                  <a:lnTo>
                    <a:pt x="2307615" y="229184"/>
                  </a:lnTo>
                  <a:lnTo>
                    <a:pt x="2298979" y="203784"/>
                  </a:lnTo>
                  <a:lnTo>
                    <a:pt x="2291384" y="203784"/>
                  </a:lnTo>
                  <a:lnTo>
                    <a:pt x="2287663" y="191084"/>
                  </a:lnTo>
                  <a:lnTo>
                    <a:pt x="2283002" y="191084"/>
                  </a:lnTo>
                  <a:lnTo>
                    <a:pt x="2274392" y="178384"/>
                  </a:lnTo>
                  <a:lnTo>
                    <a:pt x="2264702" y="165684"/>
                  </a:lnTo>
                  <a:lnTo>
                    <a:pt x="2260028" y="165684"/>
                  </a:lnTo>
                  <a:lnTo>
                    <a:pt x="2255570" y="152984"/>
                  </a:lnTo>
                  <a:lnTo>
                    <a:pt x="2247265" y="152984"/>
                  </a:lnTo>
                  <a:lnTo>
                    <a:pt x="2235212" y="140284"/>
                  </a:lnTo>
                  <a:lnTo>
                    <a:pt x="2229586" y="127584"/>
                  </a:lnTo>
                  <a:lnTo>
                    <a:pt x="2225484" y="127584"/>
                  </a:lnTo>
                  <a:lnTo>
                    <a:pt x="2217724" y="114884"/>
                  </a:lnTo>
                  <a:lnTo>
                    <a:pt x="2203081" y="114884"/>
                  </a:lnTo>
                  <a:lnTo>
                    <a:pt x="2196541" y="102184"/>
                  </a:lnTo>
                  <a:lnTo>
                    <a:pt x="2192947" y="102184"/>
                  </a:lnTo>
                  <a:lnTo>
                    <a:pt x="2185974" y="89484"/>
                  </a:lnTo>
                  <a:lnTo>
                    <a:pt x="2168360" y="89484"/>
                  </a:lnTo>
                  <a:lnTo>
                    <a:pt x="2161070" y="76784"/>
                  </a:lnTo>
                  <a:lnTo>
                    <a:pt x="2152154" y="76784"/>
                  </a:lnTo>
                  <a:lnTo>
                    <a:pt x="2131047" y="64084"/>
                  </a:lnTo>
                  <a:lnTo>
                    <a:pt x="2123402" y="51384"/>
                  </a:lnTo>
                  <a:lnTo>
                    <a:pt x="2116429" y="51384"/>
                  </a:lnTo>
                  <a:lnTo>
                    <a:pt x="2090762" y="38684"/>
                  </a:lnTo>
                  <a:lnTo>
                    <a:pt x="2078964" y="38684"/>
                  </a:lnTo>
                  <a:lnTo>
                    <a:pt x="2045512" y="25984"/>
                  </a:lnTo>
                  <a:lnTo>
                    <a:pt x="2039924" y="25984"/>
                  </a:lnTo>
                  <a:lnTo>
                    <a:pt x="2019858" y="13284"/>
                  </a:lnTo>
                  <a:lnTo>
                    <a:pt x="1931416" y="13284"/>
                  </a:lnTo>
                  <a:lnTo>
                    <a:pt x="1931416" y="584"/>
                  </a:lnTo>
                  <a:lnTo>
                    <a:pt x="1058278" y="584"/>
                  </a:lnTo>
                  <a:lnTo>
                    <a:pt x="1058278" y="381584"/>
                  </a:lnTo>
                  <a:lnTo>
                    <a:pt x="1059027" y="381584"/>
                  </a:lnTo>
                  <a:lnTo>
                    <a:pt x="1059027" y="483184"/>
                  </a:lnTo>
                  <a:lnTo>
                    <a:pt x="1058456" y="483184"/>
                  </a:lnTo>
                  <a:lnTo>
                    <a:pt x="1058456" y="940384"/>
                  </a:lnTo>
                  <a:lnTo>
                    <a:pt x="1059027" y="940384"/>
                  </a:lnTo>
                  <a:lnTo>
                    <a:pt x="1059027" y="965784"/>
                  </a:lnTo>
                  <a:lnTo>
                    <a:pt x="1060221" y="965784"/>
                  </a:lnTo>
                  <a:lnTo>
                    <a:pt x="1061199" y="991184"/>
                  </a:lnTo>
                  <a:lnTo>
                    <a:pt x="1061491" y="991184"/>
                  </a:lnTo>
                  <a:lnTo>
                    <a:pt x="1062888" y="1003884"/>
                  </a:lnTo>
                  <a:lnTo>
                    <a:pt x="1063891" y="1003884"/>
                  </a:lnTo>
                  <a:lnTo>
                    <a:pt x="1063891" y="1016584"/>
                  </a:lnTo>
                  <a:lnTo>
                    <a:pt x="1065085" y="1016584"/>
                  </a:lnTo>
                  <a:lnTo>
                    <a:pt x="1066063" y="1041984"/>
                  </a:lnTo>
                  <a:lnTo>
                    <a:pt x="1066355" y="1041984"/>
                  </a:lnTo>
                  <a:lnTo>
                    <a:pt x="1067752" y="1054684"/>
                  </a:lnTo>
                  <a:lnTo>
                    <a:pt x="1071918" y="1080084"/>
                  </a:lnTo>
                  <a:lnTo>
                    <a:pt x="1073010" y="1080084"/>
                  </a:lnTo>
                  <a:lnTo>
                    <a:pt x="1075575" y="1092784"/>
                  </a:lnTo>
                  <a:lnTo>
                    <a:pt x="1081290" y="1118184"/>
                  </a:lnTo>
                  <a:lnTo>
                    <a:pt x="1082916" y="1118184"/>
                  </a:lnTo>
                  <a:lnTo>
                    <a:pt x="1083640" y="1130884"/>
                  </a:lnTo>
                  <a:lnTo>
                    <a:pt x="1087107" y="1130884"/>
                  </a:lnTo>
                  <a:lnTo>
                    <a:pt x="1094041" y="1156284"/>
                  </a:lnTo>
                  <a:lnTo>
                    <a:pt x="1096784" y="1168984"/>
                  </a:lnTo>
                  <a:lnTo>
                    <a:pt x="1102182" y="1168984"/>
                  </a:lnTo>
                  <a:lnTo>
                    <a:pt x="1109992" y="1194384"/>
                  </a:lnTo>
                  <a:lnTo>
                    <a:pt x="1114107" y="1194384"/>
                  </a:lnTo>
                  <a:lnTo>
                    <a:pt x="1116101" y="1207084"/>
                  </a:lnTo>
                  <a:lnTo>
                    <a:pt x="1120609" y="1207084"/>
                  </a:lnTo>
                  <a:lnTo>
                    <a:pt x="1128979" y="1232484"/>
                  </a:lnTo>
                  <a:lnTo>
                    <a:pt x="1134719" y="1232484"/>
                  </a:lnTo>
                  <a:lnTo>
                    <a:pt x="1137539" y="1245184"/>
                  </a:lnTo>
                  <a:lnTo>
                    <a:pt x="1142212" y="1245184"/>
                  </a:lnTo>
                  <a:lnTo>
                    <a:pt x="1150848" y="1257884"/>
                  </a:lnTo>
                  <a:lnTo>
                    <a:pt x="1158455" y="1270584"/>
                  </a:lnTo>
                  <a:lnTo>
                    <a:pt x="1162164" y="1270584"/>
                  </a:lnTo>
                  <a:lnTo>
                    <a:pt x="1166825" y="1283284"/>
                  </a:lnTo>
                  <a:lnTo>
                    <a:pt x="1175435" y="1295984"/>
                  </a:lnTo>
                  <a:lnTo>
                    <a:pt x="1185138" y="1295984"/>
                  </a:lnTo>
                  <a:lnTo>
                    <a:pt x="1189799" y="1308684"/>
                  </a:lnTo>
                  <a:lnTo>
                    <a:pt x="1194269" y="1308684"/>
                  </a:lnTo>
                  <a:lnTo>
                    <a:pt x="1202575" y="1321384"/>
                  </a:lnTo>
                  <a:lnTo>
                    <a:pt x="1214615" y="1334084"/>
                  </a:lnTo>
                  <a:lnTo>
                    <a:pt x="1224343" y="1334084"/>
                  </a:lnTo>
                  <a:lnTo>
                    <a:pt x="1232103" y="1346784"/>
                  </a:lnTo>
                  <a:lnTo>
                    <a:pt x="1246759" y="1359484"/>
                  </a:lnTo>
                  <a:lnTo>
                    <a:pt x="1256893" y="1359484"/>
                  </a:lnTo>
                  <a:lnTo>
                    <a:pt x="1263865" y="1372184"/>
                  </a:lnTo>
                  <a:lnTo>
                    <a:pt x="1281468" y="1384884"/>
                  </a:lnTo>
                  <a:lnTo>
                    <a:pt x="1297686" y="1384884"/>
                  </a:lnTo>
                  <a:lnTo>
                    <a:pt x="1318780" y="1397584"/>
                  </a:lnTo>
                  <a:lnTo>
                    <a:pt x="1326438" y="1410284"/>
                  </a:lnTo>
                  <a:lnTo>
                    <a:pt x="1333411" y="1410284"/>
                  </a:lnTo>
                  <a:lnTo>
                    <a:pt x="1359077" y="1422984"/>
                  </a:lnTo>
                  <a:lnTo>
                    <a:pt x="1370876" y="1422984"/>
                  </a:lnTo>
                  <a:lnTo>
                    <a:pt x="1404327" y="1435684"/>
                  </a:lnTo>
                  <a:lnTo>
                    <a:pt x="1429969" y="1435684"/>
                  </a:lnTo>
                  <a:lnTo>
                    <a:pt x="1450352" y="1448384"/>
                  </a:lnTo>
                  <a:lnTo>
                    <a:pt x="579945" y="1448384"/>
                  </a:lnTo>
                  <a:lnTo>
                    <a:pt x="579945" y="1867484"/>
                  </a:lnTo>
                  <a:lnTo>
                    <a:pt x="580771" y="1867484"/>
                  </a:lnTo>
                  <a:lnTo>
                    <a:pt x="580771" y="1969084"/>
                  </a:lnTo>
                  <a:lnTo>
                    <a:pt x="580148" y="1969084"/>
                  </a:lnTo>
                  <a:lnTo>
                    <a:pt x="580148" y="2489784"/>
                  </a:lnTo>
                  <a:lnTo>
                    <a:pt x="580771" y="2489784"/>
                  </a:lnTo>
                  <a:lnTo>
                    <a:pt x="580771" y="2515184"/>
                  </a:lnTo>
                  <a:lnTo>
                    <a:pt x="582079" y="2515184"/>
                  </a:lnTo>
                  <a:lnTo>
                    <a:pt x="583158" y="2527884"/>
                  </a:lnTo>
                  <a:lnTo>
                    <a:pt x="583425" y="2540584"/>
                  </a:lnTo>
                  <a:lnTo>
                    <a:pt x="585012" y="2540584"/>
                  </a:lnTo>
                  <a:lnTo>
                    <a:pt x="586117" y="2553284"/>
                  </a:lnTo>
                  <a:lnTo>
                    <a:pt x="586117" y="2565984"/>
                  </a:lnTo>
                  <a:lnTo>
                    <a:pt x="587425" y="2565984"/>
                  </a:lnTo>
                  <a:lnTo>
                    <a:pt x="588505" y="2591384"/>
                  </a:lnTo>
                  <a:lnTo>
                    <a:pt x="588835" y="2591384"/>
                  </a:lnTo>
                  <a:lnTo>
                    <a:pt x="590359" y="2604084"/>
                  </a:lnTo>
                  <a:lnTo>
                    <a:pt x="594931" y="2629484"/>
                  </a:lnTo>
                  <a:lnTo>
                    <a:pt x="595807" y="2642184"/>
                  </a:lnTo>
                  <a:lnTo>
                    <a:pt x="596138" y="2642184"/>
                  </a:lnTo>
                  <a:lnTo>
                    <a:pt x="598957" y="2654884"/>
                  </a:lnTo>
                  <a:lnTo>
                    <a:pt x="605243" y="2680284"/>
                  </a:lnTo>
                  <a:lnTo>
                    <a:pt x="607822" y="2680284"/>
                  </a:lnTo>
                  <a:lnTo>
                    <a:pt x="619252" y="2718384"/>
                  </a:lnTo>
                  <a:lnTo>
                    <a:pt x="622261" y="2718384"/>
                  </a:lnTo>
                  <a:lnTo>
                    <a:pt x="623684" y="2731084"/>
                  </a:lnTo>
                  <a:lnTo>
                    <a:pt x="628205" y="2731084"/>
                  </a:lnTo>
                  <a:lnTo>
                    <a:pt x="636790" y="2756484"/>
                  </a:lnTo>
                  <a:lnTo>
                    <a:pt x="641311" y="2769184"/>
                  </a:lnTo>
                  <a:lnTo>
                    <a:pt x="643509" y="2769184"/>
                  </a:lnTo>
                  <a:lnTo>
                    <a:pt x="648449" y="2781884"/>
                  </a:lnTo>
                  <a:lnTo>
                    <a:pt x="657656" y="2794584"/>
                  </a:lnTo>
                  <a:lnTo>
                    <a:pt x="663968" y="2807284"/>
                  </a:lnTo>
                  <a:lnTo>
                    <a:pt x="667054" y="2807284"/>
                  </a:lnTo>
                  <a:lnTo>
                    <a:pt x="672211" y="2819984"/>
                  </a:lnTo>
                  <a:lnTo>
                    <a:pt x="681697" y="2832684"/>
                  </a:lnTo>
                  <a:lnTo>
                    <a:pt x="690054" y="2845384"/>
                  </a:lnTo>
                  <a:lnTo>
                    <a:pt x="699262" y="2845384"/>
                  </a:lnTo>
                  <a:lnTo>
                    <a:pt x="708723" y="2858084"/>
                  </a:lnTo>
                  <a:lnTo>
                    <a:pt x="719391" y="2870784"/>
                  </a:lnTo>
                  <a:lnTo>
                    <a:pt x="724509" y="2883484"/>
                  </a:lnTo>
                  <a:lnTo>
                    <a:pt x="729411" y="2883484"/>
                  </a:lnTo>
                  <a:lnTo>
                    <a:pt x="738555" y="2896184"/>
                  </a:lnTo>
                  <a:lnTo>
                    <a:pt x="751789" y="2908884"/>
                  </a:lnTo>
                  <a:lnTo>
                    <a:pt x="757974" y="2908884"/>
                  </a:lnTo>
                  <a:lnTo>
                    <a:pt x="762482" y="2921584"/>
                  </a:lnTo>
                  <a:lnTo>
                    <a:pt x="771004" y="2921584"/>
                  </a:lnTo>
                  <a:lnTo>
                    <a:pt x="787120" y="2934284"/>
                  </a:lnTo>
                  <a:lnTo>
                    <a:pt x="794296" y="2946984"/>
                  </a:lnTo>
                  <a:lnTo>
                    <a:pt x="805916" y="2946984"/>
                  </a:lnTo>
                  <a:lnTo>
                    <a:pt x="825271" y="2959684"/>
                  </a:lnTo>
                  <a:lnTo>
                    <a:pt x="833285" y="2972384"/>
                  </a:lnTo>
                  <a:lnTo>
                    <a:pt x="843089" y="2972384"/>
                  </a:lnTo>
                  <a:lnTo>
                    <a:pt x="866279" y="2985084"/>
                  </a:lnTo>
                  <a:lnTo>
                    <a:pt x="877087" y="2985084"/>
                  </a:lnTo>
                  <a:lnTo>
                    <a:pt x="882357" y="2997784"/>
                  </a:lnTo>
                  <a:lnTo>
                    <a:pt x="910564" y="3010484"/>
                  </a:lnTo>
                  <a:lnTo>
                    <a:pt x="923531" y="3010484"/>
                  </a:lnTo>
                  <a:lnTo>
                    <a:pt x="960310" y="3023184"/>
                  </a:lnTo>
                  <a:lnTo>
                    <a:pt x="988491" y="3023184"/>
                  </a:lnTo>
                  <a:lnTo>
                    <a:pt x="1010907" y="3035884"/>
                  </a:lnTo>
                  <a:lnTo>
                    <a:pt x="2386647" y="3035884"/>
                  </a:lnTo>
                  <a:lnTo>
                    <a:pt x="2386647" y="2565984"/>
                  </a:lnTo>
                  <a:lnTo>
                    <a:pt x="2387257" y="2565984"/>
                  </a:lnTo>
                  <a:lnTo>
                    <a:pt x="2387257" y="2007184"/>
                  </a:lnTo>
                  <a:lnTo>
                    <a:pt x="2386634" y="2007184"/>
                  </a:lnTo>
                  <a:lnTo>
                    <a:pt x="2386634" y="1969084"/>
                  </a:lnTo>
                  <a:lnTo>
                    <a:pt x="2385326" y="1969084"/>
                  </a:lnTo>
                  <a:lnTo>
                    <a:pt x="2384260" y="1943684"/>
                  </a:lnTo>
                  <a:lnTo>
                    <a:pt x="2383929" y="1943684"/>
                  </a:lnTo>
                  <a:lnTo>
                    <a:pt x="2377821" y="1892884"/>
                  </a:lnTo>
                  <a:lnTo>
                    <a:pt x="2376957" y="1880184"/>
                  </a:lnTo>
                  <a:lnTo>
                    <a:pt x="2376627" y="1880184"/>
                  </a:lnTo>
                  <a:lnTo>
                    <a:pt x="2373922" y="1867484"/>
                  </a:lnTo>
                  <a:lnTo>
                    <a:pt x="2373096" y="1867484"/>
                  </a:lnTo>
                  <a:lnTo>
                    <a:pt x="2366683" y="1842084"/>
                  </a:lnTo>
                  <a:lnTo>
                    <a:pt x="2364892" y="1829384"/>
                  </a:lnTo>
                  <a:lnTo>
                    <a:pt x="2364105" y="1829384"/>
                  </a:lnTo>
                  <a:lnTo>
                    <a:pt x="2352675" y="1791284"/>
                  </a:lnTo>
                  <a:lnTo>
                    <a:pt x="2349665" y="1791284"/>
                  </a:lnTo>
                  <a:lnTo>
                    <a:pt x="2348242" y="1778584"/>
                  </a:lnTo>
                  <a:lnTo>
                    <a:pt x="2343734" y="1778584"/>
                  </a:lnTo>
                  <a:lnTo>
                    <a:pt x="2335149" y="1753184"/>
                  </a:lnTo>
                  <a:lnTo>
                    <a:pt x="2330615" y="1740484"/>
                  </a:lnTo>
                  <a:lnTo>
                    <a:pt x="2328430" y="1740484"/>
                  </a:lnTo>
                  <a:lnTo>
                    <a:pt x="2323477" y="1727784"/>
                  </a:lnTo>
                  <a:lnTo>
                    <a:pt x="2314270" y="1715084"/>
                  </a:lnTo>
                  <a:lnTo>
                    <a:pt x="2307958" y="1702384"/>
                  </a:lnTo>
                  <a:lnTo>
                    <a:pt x="2304872" y="1702384"/>
                  </a:lnTo>
                  <a:lnTo>
                    <a:pt x="2299728" y="1689684"/>
                  </a:lnTo>
                  <a:lnTo>
                    <a:pt x="2290229" y="1676984"/>
                  </a:lnTo>
                  <a:lnTo>
                    <a:pt x="2281872" y="1664284"/>
                  </a:lnTo>
                  <a:lnTo>
                    <a:pt x="2277795" y="1664284"/>
                  </a:lnTo>
                  <a:lnTo>
                    <a:pt x="2272665" y="1651584"/>
                  </a:lnTo>
                  <a:lnTo>
                    <a:pt x="2263203" y="1638884"/>
                  </a:lnTo>
                  <a:lnTo>
                    <a:pt x="2252548" y="1626184"/>
                  </a:lnTo>
                  <a:lnTo>
                    <a:pt x="2247417" y="1626184"/>
                  </a:lnTo>
                  <a:lnTo>
                    <a:pt x="2242515" y="1613484"/>
                  </a:lnTo>
                  <a:lnTo>
                    <a:pt x="2233371" y="1613484"/>
                  </a:lnTo>
                  <a:lnTo>
                    <a:pt x="2220137" y="1600784"/>
                  </a:lnTo>
                  <a:lnTo>
                    <a:pt x="2213953" y="1588084"/>
                  </a:lnTo>
                  <a:lnTo>
                    <a:pt x="2209444" y="1588084"/>
                  </a:lnTo>
                  <a:lnTo>
                    <a:pt x="2200922" y="1575384"/>
                  </a:lnTo>
                  <a:lnTo>
                    <a:pt x="2184819" y="1562684"/>
                  </a:lnTo>
                  <a:lnTo>
                    <a:pt x="2173681" y="1562684"/>
                  </a:lnTo>
                  <a:lnTo>
                    <a:pt x="2166010" y="1549984"/>
                  </a:lnTo>
                  <a:lnTo>
                    <a:pt x="2146668" y="1537284"/>
                  </a:lnTo>
                  <a:lnTo>
                    <a:pt x="2138654" y="1537284"/>
                  </a:lnTo>
                  <a:lnTo>
                    <a:pt x="2135416" y="1524584"/>
                  </a:lnTo>
                  <a:lnTo>
                    <a:pt x="2128837" y="1524584"/>
                  </a:lnTo>
                  <a:lnTo>
                    <a:pt x="2105647" y="1511884"/>
                  </a:lnTo>
                  <a:lnTo>
                    <a:pt x="2094839" y="1511884"/>
                  </a:lnTo>
                  <a:lnTo>
                    <a:pt x="2089569" y="1499184"/>
                  </a:lnTo>
                  <a:lnTo>
                    <a:pt x="2061362" y="1486484"/>
                  </a:lnTo>
                  <a:lnTo>
                    <a:pt x="2048395" y="1486484"/>
                  </a:lnTo>
                  <a:lnTo>
                    <a:pt x="2011616" y="1473784"/>
                  </a:lnTo>
                  <a:lnTo>
                    <a:pt x="2005482" y="1473784"/>
                  </a:lnTo>
                  <a:lnTo>
                    <a:pt x="1983435" y="1461084"/>
                  </a:lnTo>
                  <a:lnTo>
                    <a:pt x="1911591" y="1461084"/>
                  </a:lnTo>
                  <a:lnTo>
                    <a:pt x="1886216" y="1448384"/>
                  </a:lnTo>
                  <a:lnTo>
                    <a:pt x="2386698" y="1448384"/>
                  </a:lnTo>
                  <a:lnTo>
                    <a:pt x="2386698" y="1016584"/>
                  </a:lnTo>
                  <a:lnTo>
                    <a:pt x="2387257" y="1016584"/>
                  </a:lnTo>
                  <a:lnTo>
                    <a:pt x="2387257" y="508584"/>
                  </a:lnTo>
                  <a:close/>
                </a:path>
              </a:pathLst>
            </a:custGeom>
            <a:solidFill>
              <a:srgbClr val="FFFFFF"/>
            </a:solidFill>
          </p:spPr>
          <p:txBody>
            <a:bodyPr wrap="square" lIns="0" tIns="0" rIns="0" bIns="0" rtlCol="0"/>
            <a:lstStyle/>
            <a:p>
              <a:endParaRPr/>
            </a:p>
          </p:txBody>
        </p:sp>
      </p:grpSp>
      <p:pic>
        <p:nvPicPr>
          <p:cNvPr id="10" name="object 10"/>
          <p:cNvPicPr/>
          <p:nvPr/>
        </p:nvPicPr>
        <p:blipFill>
          <a:blip r:embed="rId4" cstate="print"/>
          <a:stretch>
            <a:fillRect/>
          </a:stretch>
        </p:blipFill>
        <p:spPr>
          <a:xfrm>
            <a:off x="300747" y="102870"/>
            <a:ext cx="1999538" cy="663371"/>
          </a:xfrm>
          <a:prstGeom prst="rect">
            <a:avLst/>
          </a:prstGeom>
        </p:spPr>
      </p:pic>
      <p:pic>
        <p:nvPicPr>
          <p:cNvPr id="11" name="object 11"/>
          <p:cNvPicPr/>
          <p:nvPr/>
        </p:nvPicPr>
        <p:blipFill>
          <a:blip r:embed="rId5" cstate="print"/>
          <a:stretch>
            <a:fillRect/>
          </a:stretch>
        </p:blipFill>
        <p:spPr>
          <a:xfrm>
            <a:off x="3727932" y="4347812"/>
            <a:ext cx="2205329" cy="838893"/>
          </a:xfrm>
          <a:prstGeom prst="rect">
            <a:avLst/>
          </a:prstGeom>
        </p:spPr>
      </p:pic>
      <p:sp>
        <p:nvSpPr>
          <p:cNvPr id="12" name="object 12"/>
          <p:cNvSpPr/>
          <p:nvPr/>
        </p:nvSpPr>
        <p:spPr>
          <a:xfrm>
            <a:off x="4461116" y="225920"/>
            <a:ext cx="6269355" cy="492759"/>
          </a:xfrm>
          <a:custGeom>
            <a:avLst/>
            <a:gdLst/>
            <a:ahLst/>
            <a:cxnLst/>
            <a:rect l="l" t="t" r="r" b="b"/>
            <a:pathLst>
              <a:path w="6269355" h="492759">
                <a:moveTo>
                  <a:pt x="6268796" y="0"/>
                </a:moveTo>
                <a:lnTo>
                  <a:pt x="0" y="0"/>
                </a:lnTo>
                <a:lnTo>
                  <a:pt x="0" y="492442"/>
                </a:lnTo>
                <a:lnTo>
                  <a:pt x="6268796" y="492442"/>
                </a:lnTo>
                <a:lnTo>
                  <a:pt x="6268796" y="0"/>
                </a:lnTo>
                <a:close/>
              </a:path>
            </a:pathLst>
          </a:custGeom>
          <a:solidFill>
            <a:srgbClr val="FEB813"/>
          </a:solidFill>
        </p:spPr>
        <p:txBody>
          <a:bodyPr wrap="square" lIns="0" tIns="0" rIns="0" bIns="0" rtlCol="0"/>
          <a:lstStyle/>
          <a:p>
            <a:endParaRPr/>
          </a:p>
        </p:txBody>
      </p:sp>
      <p:sp>
        <p:nvSpPr>
          <p:cNvPr id="13" name="object 13"/>
          <p:cNvSpPr txBox="1"/>
          <p:nvPr/>
        </p:nvSpPr>
        <p:spPr>
          <a:xfrm>
            <a:off x="5477116" y="10668"/>
            <a:ext cx="5770245" cy="2884805"/>
          </a:xfrm>
          <a:prstGeom prst="rect">
            <a:avLst/>
          </a:prstGeom>
        </p:spPr>
        <p:txBody>
          <a:bodyPr vert="horz" wrap="square" lIns="0" tIns="189230" rIns="0" bIns="0" rtlCol="0">
            <a:spAutoFit/>
          </a:bodyPr>
          <a:lstStyle/>
          <a:p>
            <a:pPr marL="12700">
              <a:lnSpc>
                <a:spcPct val="100000"/>
              </a:lnSpc>
              <a:spcBef>
                <a:spcPts val="1490"/>
              </a:spcBef>
            </a:pPr>
            <a:r>
              <a:rPr sz="3200" b="1" spc="135" dirty="0">
                <a:solidFill>
                  <a:srgbClr val="1D3166"/>
                </a:solidFill>
                <a:latin typeface="Tahoma"/>
                <a:cs typeface="Tahoma"/>
              </a:rPr>
              <a:t>TATA</a:t>
            </a:r>
            <a:r>
              <a:rPr sz="3200" b="1" spc="-90" dirty="0">
                <a:solidFill>
                  <a:srgbClr val="1D3166"/>
                </a:solidFill>
                <a:latin typeface="Tahoma"/>
                <a:cs typeface="Tahoma"/>
              </a:rPr>
              <a:t> </a:t>
            </a:r>
            <a:r>
              <a:rPr sz="3200" b="1" spc="185" dirty="0">
                <a:solidFill>
                  <a:srgbClr val="1D3166"/>
                </a:solidFill>
                <a:latin typeface="Tahoma"/>
                <a:cs typeface="Tahoma"/>
              </a:rPr>
              <a:t>CARA</a:t>
            </a:r>
            <a:endParaRPr sz="3200">
              <a:latin typeface="Tahoma"/>
              <a:cs typeface="Tahoma"/>
            </a:endParaRPr>
          </a:p>
          <a:p>
            <a:pPr marL="220345" marR="5080">
              <a:lnSpc>
                <a:spcPct val="100299"/>
              </a:lnSpc>
              <a:spcBef>
                <a:spcPts val="1380"/>
              </a:spcBef>
            </a:pPr>
            <a:r>
              <a:rPr sz="3200" spc="235" dirty="0">
                <a:solidFill>
                  <a:srgbClr val="FFFFFF"/>
                </a:solidFill>
                <a:latin typeface="Verdana"/>
                <a:cs typeface="Verdana"/>
              </a:rPr>
              <a:t>P</a:t>
            </a:r>
            <a:r>
              <a:rPr sz="3200" spc="240" dirty="0">
                <a:solidFill>
                  <a:srgbClr val="FFFFFF"/>
                </a:solidFill>
                <a:latin typeface="Verdana"/>
                <a:cs typeface="Verdana"/>
              </a:rPr>
              <a:t>E</a:t>
            </a:r>
            <a:r>
              <a:rPr sz="3200" spc="200" dirty="0">
                <a:solidFill>
                  <a:srgbClr val="FFFFFF"/>
                </a:solidFill>
                <a:latin typeface="Verdana"/>
                <a:cs typeface="Verdana"/>
              </a:rPr>
              <a:t>N</a:t>
            </a:r>
            <a:r>
              <a:rPr sz="3200" spc="50" dirty="0">
                <a:solidFill>
                  <a:srgbClr val="FFFFFF"/>
                </a:solidFill>
                <a:latin typeface="Verdana"/>
                <a:cs typeface="Verdana"/>
              </a:rPr>
              <a:t>GA</a:t>
            </a:r>
            <a:r>
              <a:rPr sz="3200" spc="385" dirty="0">
                <a:solidFill>
                  <a:srgbClr val="FFFFFF"/>
                </a:solidFill>
                <a:latin typeface="Verdana"/>
                <a:cs typeface="Verdana"/>
              </a:rPr>
              <a:t>W</a:t>
            </a:r>
            <a:r>
              <a:rPr sz="3200" spc="110" dirty="0">
                <a:solidFill>
                  <a:srgbClr val="FFFFFF"/>
                </a:solidFill>
                <a:latin typeface="Verdana"/>
                <a:cs typeface="Verdana"/>
              </a:rPr>
              <a:t>A</a:t>
            </a:r>
            <a:r>
              <a:rPr sz="3200" spc="-225" dirty="0">
                <a:solidFill>
                  <a:srgbClr val="FFFFFF"/>
                </a:solidFill>
                <a:latin typeface="Verdana"/>
                <a:cs typeface="Verdana"/>
              </a:rPr>
              <a:t>S</a:t>
            </a:r>
            <a:r>
              <a:rPr sz="3200" spc="110" dirty="0">
                <a:solidFill>
                  <a:srgbClr val="FFFFFF"/>
                </a:solidFill>
                <a:latin typeface="Verdana"/>
                <a:cs typeface="Verdana"/>
              </a:rPr>
              <a:t>A</a:t>
            </a:r>
            <a:r>
              <a:rPr sz="3200" spc="204" dirty="0">
                <a:solidFill>
                  <a:srgbClr val="FFFFFF"/>
                </a:solidFill>
                <a:latin typeface="Verdana"/>
                <a:cs typeface="Verdana"/>
              </a:rPr>
              <a:t>N</a:t>
            </a:r>
            <a:r>
              <a:rPr sz="3200" spc="-290" dirty="0">
                <a:solidFill>
                  <a:srgbClr val="FFFFFF"/>
                </a:solidFill>
                <a:latin typeface="Verdana"/>
                <a:cs typeface="Verdana"/>
              </a:rPr>
              <a:t> </a:t>
            </a:r>
            <a:r>
              <a:rPr sz="3200" spc="-10" dirty="0">
                <a:solidFill>
                  <a:srgbClr val="FFFFFF"/>
                </a:solidFill>
                <a:latin typeface="Verdana"/>
                <a:cs typeface="Verdana"/>
              </a:rPr>
              <a:t>T</a:t>
            </a:r>
            <a:r>
              <a:rPr sz="3200" spc="-15" dirty="0">
                <a:solidFill>
                  <a:srgbClr val="FFFFFF"/>
                </a:solidFill>
                <a:latin typeface="Verdana"/>
                <a:cs typeface="Verdana"/>
              </a:rPr>
              <a:t>E</a:t>
            </a:r>
            <a:r>
              <a:rPr sz="3200" spc="80" dirty="0">
                <a:solidFill>
                  <a:srgbClr val="FFFFFF"/>
                </a:solidFill>
                <a:latin typeface="Verdana"/>
                <a:cs typeface="Verdana"/>
              </a:rPr>
              <a:t>R</a:t>
            </a:r>
            <a:r>
              <a:rPr sz="3200" spc="-310" dirty="0">
                <a:solidFill>
                  <a:srgbClr val="FFFFFF"/>
                </a:solidFill>
                <a:latin typeface="Verdana"/>
                <a:cs typeface="Verdana"/>
              </a:rPr>
              <a:t>T</a:t>
            </a:r>
            <a:r>
              <a:rPr sz="3200" spc="-215" dirty="0">
                <a:solidFill>
                  <a:srgbClr val="FFFFFF"/>
                </a:solidFill>
                <a:latin typeface="Verdana"/>
                <a:cs typeface="Verdana"/>
              </a:rPr>
              <a:t>I</a:t>
            </a:r>
            <a:r>
              <a:rPr sz="3200" spc="145" dirty="0">
                <a:solidFill>
                  <a:srgbClr val="FFFFFF"/>
                </a:solidFill>
                <a:latin typeface="Verdana"/>
                <a:cs typeface="Verdana"/>
              </a:rPr>
              <a:t>B  </a:t>
            </a:r>
            <a:r>
              <a:rPr sz="3200" spc="235" dirty="0">
                <a:solidFill>
                  <a:srgbClr val="FFFFFF"/>
                </a:solidFill>
                <a:latin typeface="Verdana"/>
                <a:cs typeface="Verdana"/>
              </a:rPr>
              <a:t>P</a:t>
            </a:r>
            <a:r>
              <a:rPr sz="3200" spc="240" dirty="0">
                <a:solidFill>
                  <a:srgbClr val="FFFFFF"/>
                </a:solidFill>
                <a:latin typeface="Verdana"/>
                <a:cs typeface="Verdana"/>
              </a:rPr>
              <a:t>E</a:t>
            </a:r>
            <a:r>
              <a:rPr sz="3200" spc="200" dirty="0">
                <a:solidFill>
                  <a:srgbClr val="FFFFFF"/>
                </a:solidFill>
                <a:latin typeface="Verdana"/>
                <a:cs typeface="Verdana"/>
              </a:rPr>
              <a:t>N</a:t>
            </a:r>
            <a:r>
              <a:rPr sz="3200" spc="65" dirty="0">
                <a:solidFill>
                  <a:srgbClr val="FFFFFF"/>
                </a:solidFill>
                <a:latin typeface="Verdana"/>
                <a:cs typeface="Verdana"/>
              </a:rPr>
              <a:t>Y</a:t>
            </a:r>
            <a:r>
              <a:rPr sz="3200" spc="110" dirty="0">
                <a:solidFill>
                  <a:srgbClr val="FFFFFF"/>
                </a:solidFill>
                <a:latin typeface="Verdana"/>
                <a:cs typeface="Verdana"/>
              </a:rPr>
              <a:t>E</a:t>
            </a:r>
            <a:r>
              <a:rPr sz="3200" spc="100" dirty="0">
                <a:solidFill>
                  <a:srgbClr val="FFFFFF"/>
                </a:solidFill>
                <a:latin typeface="Verdana"/>
                <a:cs typeface="Verdana"/>
              </a:rPr>
              <a:t>L</a:t>
            </a:r>
            <a:r>
              <a:rPr sz="3200" spc="110" dirty="0">
                <a:solidFill>
                  <a:srgbClr val="FFFFFF"/>
                </a:solidFill>
                <a:latin typeface="Verdana"/>
                <a:cs typeface="Verdana"/>
              </a:rPr>
              <a:t>E</a:t>
            </a:r>
            <a:r>
              <a:rPr sz="3200" spc="200" dirty="0">
                <a:solidFill>
                  <a:srgbClr val="FFFFFF"/>
                </a:solidFill>
                <a:latin typeface="Verdana"/>
                <a:cs typeface="Verdana"/>
              </a:rPr>
              <a:t>N</a:t>
            </a:r>
            <a:r>
              <a:rPr sz="3200" spc="30" dirty="0">
                <a:solidFill>
                  <a:srgbClr val="FFFFFF"/>
                </a:solidFill>
                <a:latin typeface="Verdana"/>
                <a:cs typeface="Verdana"/>
              </a:rPr>
              <a:t>GGA</a:t>
            </a:r>
            <a:r>
              <a:rPr sz="3200" spc="80" dirty="0">
                <a:solidFill>
                  <a:srgbClr val="FFFFFF"/>
                </a:solidFill>
                <a:latin typeface="Verdana"/>
                <a:cs typeface="Verdana"/>
              </a:rPr>
              <a:t>R</a:t>
            </a:r>
            <a:r>
              <a:rPr sz="3200" spc="110" dirty="0">
                <a:solidFill>
                  <a:srgbClr val="FFFFFF"/>
                </a:solidFill>
                <a:latin typeface="Verdana"/>
                <a:cs typeface="Verdana"/>
              </a:rPr>
              <a:t>AA</a:t>
            </a:r>
            <a:r>
              <a:rPr sz="3200" spc="204" dirty="0">
                <a:solidFill>
                  <a:srgbClr val="FFFFFF"/>
                </a:solidFill>
                <a:latin typeface="Verdana"/>
                <a:cs typeface="Verdana"/>
              </a:rPr>
              <a:t>N</a:t>
            </a:r>
            <a:r>
              <a:rPr sz="3200" spc="-290" dirty="0">
                <a:solidFill>
                  <a:srgbClr val="FFFFFF"/>
                </a:solidFill>
                <a:latin typeface="Verdana"/>
                <a:cs typeface="Verdana"/>
              </a:rPr>
              <a:t> </a:t>
            </a:r>
            <a:r>
              <a:rPr sz="3200" spc="140" dirty="0">
                <a:solidFill>
                  <a:srgbClr val="FFFFFF"/>
                </a:solidFill>
                <a:latin typeface="Verdana"/>
                <a:cs typeface="Verdana"/>
              </a:rPr>
              <a:t>J</a:t>
            </a:r>
            <a:r>
              <a:rPr sz="3200" spc="110" dirty="0">
                <a:solidFill>
                  <a:srgbClr val="FFFFFF"/>
                </a:solidFill>
                <a:latin typeface="Verdana"/>
                <a:cs typeface="Verdana"/>
              </a:rPr>
              <a:t>A</a:t>
            </a:r>
            <a:r>
              <a:rPr sz="3200" spc="-225" dirty="0">
                <a:solidFill>
                  <a:srgbClr val="FFFFFF"/>
                </a:solidFill>
                <a:latin typeface="Verdana"/>
                <a:cs typeface="Verdana"/>
              </a:rPr>
              <a:t>S</a:t>
            </a:r>
            <a:r>
              <a:rPr sz="3200" spc="70" dirty="0">
                <a:solidFill>
                  <a:srgbClr val="FFFFFF"/>
                </a:solidFill>
                <a:latin typeface="Verdana"/>
                <a:cs typeface="Verdana"/>
              </a:rPr>
              <a:t>A  </a:t>
            </a:r>
            <a:r>
              <a:rPr sz="3200" spc="-25" dirty="0">
                <a:solidFill>
                  <a:srgbClr val="FFFFFF"/>
                </a:solidFill>
                <a:latin typeface="Verdana"/>
                <a:cs typeface="Verdana"/>
              </a:rPr>
              <a:t>KONSTRUKSI</a:t>
            </a:r>
            <a:endParaRPr sz="3200">
              <a:latin typeface="Verdana"/>
              <a:cs typeface="Verdana"/>
            </a:endParaRPr>
          </a:p>
          <a:p>
            <a:pPr marL="220345">
              <a:lnSpc>
                <a:spcPct val="100000"/>
              </a:lnSpc>
              <a:spcBef>
                <a:spcPts val="505"/>
              </a:spcBef>
            </a:pPr>
            <a:r>
              <a:rPr sz="3200" b="1" spc="155" dirty="0">
                <a:solidFill>
                  <a:srgbClr val="FFFFFF"/>
                </a:solidFill>
                <a:latin typeface="Tahoma"/>
                <a:cs typeface="Tahoma"/>
              </a:rPr>
              <a:t>SECARA</a:t>
            </a:r>
            <a:r>
              <a:rPr sz="3200" b="1" spc="-80" dirty="0">
                <a:solidFill>
                  <a:srgbClr val="FFFFFF"/>
                </a:solidFill>
                <a:latin typeface="Tahoma"/>
                <a:cs typeface="Tahoma"/>
              </a:rPr>
              <a:t> </a:t>
            </a:r>
            <a:r>
              <a:rPr sz="3200" b="1" dirty="0">
                <a:solidFill>
                  <a:srgbClr val="FFFFFF"/>
                </a:solidFill>
                <a:latin typeface="Tahoma"/>
                <a:cs typeface="Tahoma"/>
              </a:rPr>
              <a:t>INSIDENTAL</a:t>
            </a:r>
            <a:endParaRPr sz="3200">
              <a:latin typeface="Tahoma"/>
              <a:cs typeface="Tahoma"/>
            </a:endParaRPr>
          </a:p>
        </p:txBody>
      </p:sp>
    </p:spTree>
    <p:extLst>
      <p:ext uri="{BB962C8B-B14F-4D97-AF65-F5344CB8AC3E}">
        <p14:creationId xmlns:p14="http://schemas.microsoft.com/office/powerpoint/2010/main" val="3966431798"/>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9387840" cy="6857999"/>
          </a:xfrm>
          <a:prstGeom prst="rect">
            <a:avLst/>
          </a:prstGeom>
        </p:spPr>
      </p:pic>
      <p:sp>
        <p:nvSpPr>
          <p:cNvPr id="3" name="object 3"/>
          <p:cNvSpPr txBox="1"/>
          <p:nvPr/>
        </p:nvSpPr>
        <p:spPr>
          <a:xfrm>
            <a:off x="3158769" y="104140"/>
            <a:ext cx="8848725" cy="690245"/>
          </a:xfrm>
          <a:prstGeom prst="rect">
            <a:avLst/>
          </a:prstGeom>
        </p:spPr>
        <p:txBody>
          <a:bodyPr vert="horz" wrap="square" lIns="0" tIns="12700" rIns="0" bIns="0" rtlCol="0">
            <a:spAutoFit/>
          </a:bodyPr>
          <a:lstStyle/>
          <a:p>
            <a:pPr marL="12700">
              <a:lnSpc>
                <a:spcPts val="2615"/>
              </a:lnSpc>
              <a:spcBef>
                <a:spcPts val="100"/>
              </a:spcBef>
            </a:pP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270" dirty="0">
                <a:solidFill>
                  <a:srgbClr val="1D3166"/>
                </a:solidFill>
                <a:latin typeface="Verdana"/>
                <a:cs typeface="Verdana"/>
              </a:rPr>
              <a:t>W</a:t>
            </a:r>
            <a:r>
              <a:rPr sz="2200" spc="65" dirty="0">
                <a:solidFill>
                  <a:srgbClr val="1D3166"/>
                </a:solidFill>
                <a:latin typeface="Verdana"/>
                <a:cs typeface="Verdana"/>
              </a:rPr>
              <a:t>A</a:t>
            </a:r>
            <a:r>
              <a:rPr sz="2200" spc="-160" dirty="0">
                <a:solidFill>
                  <a:srgbClr val="1D3166"/>
                </a:solidFill>
                <a:latin typeface="Verdana"/>
                <a:cs typeface="Verdana"/>
              </a:rPr>
              <a:t>S</a:t>
            </a:r>
            <a:r>
              <a:rPr sz="2200" spc="65" dirty="0">
                <a:solidFill>
                  <a:srgbClr val="1D3166"/>
                </a:solidFill>
                <a:latin typeface="Verdana"/>
                <a:cs typeface="Verdana"/>
              </a:rPr>
              <a:t>A</a:t>
            </a:r>
            <a:r>
              <a:rPr sz="2200" spc="140" dirty="0">
                <a:solidFill>
                  <a:srgbClr val="1D3166"/>
                </a:solidFill>
                <a:latin typeface="Verdana"/>
                <a:cs typeface="Verdana"/>
              </a:rPr>
              <a:t>N</a:t>
            </a:r>
            <a:r>
              <a:rPr sz="2200" spc="-200" dirty="0">
                <a:solidFill>
                  <a:srgbClr val="1D3166"/>
                </a:solidFill>
                <a:latin typeface="Verdana"/>
                <a:cs typeface="Verdana"/>
              </a:rPr>
              <a:t> </a:t>
            </a:r>
            <a:r>
              <a:rPr sz="2200" spc="-100" dirty="0">
                <a:solidFill>
                  <a:srgbClr val="1D3166"/>
                </a:solidFill>
                <a:latin typeface="Verdana"/>
                <a:cs typeface="Verdana"/>
              </a:rPr>
              <a:t>T</a:t>
            </a:r>
            <a:r>
              <a:rPr sz="2200" spc="80" dirty="0">
                <a:solidFill>
                  <a:srgbClr val="1D3166"/>
                </a:solidFill>
                <a:latin typeface="Verdana"/>
                <a:cs typeface="Verdana"/>
              </a:rPr>
              <a:t>E</a:t>
            </a:r>
            <a:r>
              <a:rPr sz="2200" spc="55" dirty="0">
                <a:solidFill>
                  <a:srgbClr val="1D3166"/>
                </a:solidFill>
                <a:latin typeface="Verdana"/>
                <a:cs typeface="Verdana"/>
              </a:rPr>
              <a:t>R</a:t>
            </a:r>
            <a:r>
              <a:rPr sz="2200" spc="-100" dirty="0">
                <a:solidFill>
                  <a:srgbClr val="1D3166"/>
                </a:solidFill>
                <a:latin typeface="Verdana"/>
                <a:cs typeface="Verdana"/>
              </a:rPr>
              <a:t>T</a:t>
            </a:r>
            <a:r>
              <a:rPr sz="2200" spc="-270" dirty="0">
                <a:solidFill>
                  <a:srgbClr val="1D3166"/>
                </a:solidFill>
                <a:latin typeface="Verdana"/>
                <a:cs typeface="Verdana"/>
              </a:rPr>
              <a:t>I</a:t>
            </a:r>
            <a:r>
              <a:rPr sz="2200" spc="150" dirty="0">
                <a:solidFill>
                  <a:srgbClr val="1D3166"/>
                </a:solidFill>
                <a:latin typeface="Verdana"/>
                <a:cs typeface="Verdana"/>
              </a:rPr>
              <a:t>B</a:t>
            </a:r>
            <a:r>
              <a:rPr sz="2200" spc="-195" dirty="0">
                <a:solidFill>
                  <a:srgbClr val="1D3166"/>
                </a:solidFill>
                <a:latin typeface="Verdana"/>
                <a:cs typeface="Verdana"/>
              </a:rPr>
              <a:t> </a:t>
            </a: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40" dirty="0">
                <a:solidFill>
                  <a:srgbClr val="1D3166"/>
                </a:solidFill>
                <a:latin typeface="Verdana"/>
                <a:cs typeface="Verdana"/>
              </a:rPr>
              <a:t>Y</a:t>
            </a:r>
            <a:r>
              <a:rPr sz="2200" spc="80" dirty="0">
                <a:solidFill>
                  <a:srgbClr val="1D3166"/>
                </a:solidFill>
                <a:latin typeface="Verdana"/>
                <a:cs typeface="Verdana"/>
              </a:rPr>
              <a:t>E</a:t>
            </a:r>
            <a:r>
              <a:rPr sz="2200" spc="70" dirty="0">
                <a:solidFill>
                  <a:srgbClr val="1D3166"/>
                </a:solidFill>
                <a:latin typeface="Verdana"/>
                <a:cs typeface="Verdana"/>
              </a:rPr>
              <a:t>L</a:t>
            </a:r>
            <a:r>
              <a:rPr sz="2200" spc="8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55" dirty="0">
                <a:solidFill>
                  <a:srgbClr val="1D3166"/>
                </a:solidFill>
                <a:latin typeface="Verdana"/>
                <a:cs typeface="Verdana"/>
              </a:rPr>
              <a:t>R</a:t>
            </a:r>
            <a:r>
              <a:rPr sz="2200" spc="65" dirty="0">
                <a:solidFill>
                  <a:srgbClr val="1D3166"/>
                </a:solidFill>
                <a:latin typeface="Verdana"/>
                <a:cs typeface="Verdana"/>
              </a:rPr>
              <a:t>AA</a:t>
            </a:r>
            <a:r>
              <a:rPr sz="2200" spc="140" dirty="0">
                <a:solidFill>
                  <a:srgbClr val="1D3166"/>
                </a:solidFill>
                <a:latin typeface="Verdana"/>
                <a:cs typeface="Verdana"/>
              </a:rPr>
              <a:t>N</a:t>
            </a:r>
            <a:r>
              <a:rPr sz="2200" spc="-200" dirty="0">
                <a:solidFill>
                  <a:srgbClr val="1D3166"/>
                </a:solidFill>
                <a:latin typeface="Verdana"/>
                <a:cs typeface="Verdana"/>
              </a:rPr>
              <a:t> </a:t>
            </a:r>
            <a:r>
              <a:rPr sz="2200" spc="95" dirty="0">
                <a:solidFill>
                  <a:srgbClr val="1D3166"/>
                </a:solidFill>
                <a:latin typeface="Verdana"/>
                <a:cs typeface="Verdana"/>
              </a:rPr>
              <a:t>J</a:t>
            </a:r>
            <a:r>
              <a:rPr sz="2200" spc="65" dirty="0">
                <a:solidFill>
                  <a:srgbClr val="1D3166"/>
                </a:solidFill>
                <a:latin typeface="Verdana"/>
                <a:cs typeface="Verdana"/>
              </a:rPr>
              <a:t>A</a:t>
            </a:r>
            <a:r>
              <a:rPr sz="2200" spc="-160" dirty="0">
                <a:solidFill>
                  <a:srgbClr val="1D3166"/>
                </a:solidFill>
                <a:latin typeface="Verdana"/>
                <a:cs typeface="Verdana"/>
              </a:rPr>
              <a:t>S</a:t>
            </a:r>
            <a:r>
              <a:rPr sz="2200" spc="70" dirty="0">
                <a:solidFill>
                  <a:srgbClr val="1D3166"/>
                </a:solidFill>
                <a:latin typeface="Verdana"/>
                <a:cs typeface="Verdana"/>
              </a:rPr>
              <a:t>A</a:t>
            </a:r>
            <a:r>
              <a:rPr sz="2200" spc="-200" dirty="0">
                <a:solidFill>
                  <a:srgbClr val="1D3166"/>
                </a:solidFill>
                <a:latin typeface="Verdana"/>
                <a:cs typeface="Verdana"/>
              </a:rPr>
              <a:t> </a:t>
            </a:r>
            <a:r>
              <a:rPr sz="2200" spc="30" dirty="0">
                <a:solidFill>
                  <a:srgbClr val="1D3166"/>
                </a:solidFill>
                <a:latin typeface="Verdana"/>
                <a:cs typeface="Verdana"/>
              </a:rPr>
              <a:t>K</a:t>
            </a:r>
            <a:r>
              <a:rPr sz="2200" spc="110" dirty="0">
                <a:solidFill>
                  <a:srgbClr val="1D3166"/>
                </a:solidFill>
                <a:latin typeface="Verdana"/>
                <a:cs typeface="Verdana"/>
              </a:rPr>
              <a:t>O</a:t>
            </a:r>
            <a:r>
              <a:rPr sz="2200" spc="135" dirty="0">
                <a:solidFill>
                  <a:srgbClr val="1D3166"/>
                </a:solidFill>
                <a:latin typeface="Verdana"/>
                <a:cs typeface="Verdana"/>
              </a:rPr>
              <a:t>N</a:t>
            </a:r>
            <a:r>
              <a:rPr sz="2200" spc="-160" dirty="0">
                <a:solidFill>
                  <a:srgbClr val="1D3166"/>
                </a:solidFill>
                <a:latin typeface="Verdana"/>
                <a:cs typeface="Verdana"/>
              </a:rPr>
              <a:t>S</a:t>
            </a:r>
            <a:r>
              <a:rPr sz="2200" spc="-100" dirty="0">
                <a:solidFill>
                  <a:srgbClr val="1D3166"/>
                </a:solidFill>
                <a:latin typeface="Verdana"/>
                <a:cs typeface="Verdana"/>
              </a:rPr>
              <a:t>T</a:t>
            </a:r>
            <a:r>
              <a:rPr sz="2200" spc="55" dirty="0">
                <a:solidFill>
                  <a:srgbClr val="1D3166"/>
                </a:solidFill>
                <a:latin typeface="Verdana"/>
                <a:cs typeface="Verdana"/>
              </a:rPr>
              <a:t>R</a:t>
            </a:r>
            <a:r>
              <a:rPr sz="2200" spc="80" dirty="0">
                <a:solidFill>
                  <a:srgbClr val="1D3166"/>
                </a:solidFill>
                <a:latin typeface="Verdana"/>
                <a:cs typeface="Verdana"/>
              </a:rPr>
              <a:t>UK</a:t>
            </a:r>
            <a:r>
              <a:rPr sz="2200" spc="-160" dirty="0">
                <a:solidFill>
                  <a:srgbClr val="1D3166"/>
                </a:solidFill>
                <a:latin typeface="Verdana"/>
                <a:cs typeface="Verdana"/>
              </a:rPr>
              <a:t>S</a:t>
            </a:r>
            <a:r>
              <a:rPr sz="2200" spc="-265" dirty="0">
                <a:solidFill>
                  <a:srgbClr val="1D3166"/>
                </a:solidFill>
                <a:latin typeface="Verdana"/>
                <a:cs typeface="Verdana"/>
              </a:rPr>
              <a:t>I</a:t>
            </a:r>
            <a:endParaRPr sz="2200">
              <a:latin typeface="Verdana"/>
              <a:cs typeface="Verdana"/>
            </a:endParaRPr>
          </a:p>
          <a:p>
            <a:pPr marR="7620" algn="r">
              <a:lnSpc>
                <a:spcPts val="2615"/>
              </a:lnSpc>
            </a:pPr>
            <a:r>
              <a:rPr sz="2200" b="1" spc="-5" dirty="0">
                <a:solidFill>
                  <a:srgbClr val="1D3166"/>
                </a:solidFill>
                <a:latin typeface="Tahoma"/>
                <a:cs typeface="Tahoma"/>
              </a:rPr>
              <a:t>INSIDENTAL</a:t>
            </a:r>
            <a:endParaRPr sz="2200">
              <a:latin typeface="Tahoma"/>
              <a:cs typeface="Tahoma"/>
            </a:endParaRPr>
          </a:p>
        </p:txBody>
      </p:sp>
      <p:pic>
        <p:nvPicPr>
          <p:cNvPr id="4" name="object 4"/>
          <p:cNvPicPr/>
          <p:nvPr/>
        </p:nvPicPr>
        <p:blipFill>
          <a:blip r:embed="rId3" cstate="print"/>
          <a:stretch>
            <a:fillRect/>
          </a:stretch>
        </p:blipFill>
        <p:spPr>
          <a:xfrm>
            <a:off x="107398" y="114655"/>
            <a:ext cx="1861419" cy="617550"/>
          </a:xfrm>
          <a:prstGeom prst="rect">
            <a:avLst/>
          </a:prstGeom>
        </p:spPr>
      </p:pic>
      <p:graphicFrame>
        <p:nvGraphicFramePr>
          <p:cNvPr id="5" name="object 5"/>
          <p:cNvGraphicFramePr>
            <a:graphicFrameLocks noGrp="1"/>
          </p:cNvGraphicFramePr>
          <p:nvPr/>
        </p:nvGraphicFramePr>
        <p:xfrm>
          <a:off x="251639" y="846861"/>
          <a:ext cx="11674475" cy="5493731"/>
        </p:xfrm>
        <a:graphic>
          <a:graphicData uri="http://schemas.openxmlformats.org/drawingml/2006/table">
            <a:tbl>
              <a:tblPr firstRow="1" bandRow="1">
                <a:tableStyleId>{2D5ABB26-0587-4C30-8999-92F81FD0307C}</a:tableStyleId>
              </a:tblPr>
              <a:tblGrid>
                <a:gridCol w="308610">
                  <a:extLst>
                    <a:ext uri="{9D8B030D-6E8A-4147-A177-3AD203B41FA5}">
                      <a16:colId xmlns:a16="http://schemas.microsoft.com/office/drawing/2014/main" val="20000"/>
                    </a:ext>
                  </a:extLst>
                </a:gridCol>
                <a:gridCol w="1316355">
                  <a:extLst>
                    <a:ext uri="{9D8B030D-6E8A-4147-A177-3AD203B41FA5}">
                      <a16:colId xmlns:a16="http://schemas.microsoft.com/office/drawing/2014/main" val="20001"/>
                    </a:ext>
                  </a:extLst>
                </a:gridCol>
                <a:gridCol w="1857375">
                  <a:extLst>
                    <a:ext uri="{9D8B030D-6E8A-4147-A177-3AD203B41FA5}">
                      <a16:colId xmlns:a16="http://schemas.microsoft.com/office/drawing/2014/main" val="20002"/>
                    </a:ext>
                  </a:extLst>
                </a:gridCol>
                <a:gridCol w="4535170">
                  <a:extLst>
                    <a:ext uri="{9D8B030D-6E8A-4147-A177-3AD203B41FA5}">
                      <a16:colId xmlns:a16="http://schemas.microsoft.com/office/drawing/2014/main" val="20003"/>
                    </a:ext>
                  </a:extLst>
                </a:gridCol>
                <a:gridCol w="3656965">
                  <a:extLst>
                    <a:ext uri="{9D8B030D-6E8A-4147-A177-3AD203B41FA5}">
                      <a16:colId xmlns:a16="http://schemas.microsoft.com/office/drawing/2014/main" val="20004"/>
                    </a:ext>
                  </a:extLst>
                </a:gridCol>
              </a:tblGrid>
              <a:tr h="688244">
                <a:tc gridSpan="2">
                  <a:txBody>
                    <a:bodyPr/>
                    <a:lstStyle/>
                    <a:p>
                      <a:pPr>
                        <a:lnSpc>
                          <a:spcPct val="100000"/>
                        </a:lnSpc>
                        <a:spcBef>
                          <a:spcPts val="50"/>
                        </a:spcBef>
                      </a:pPr>
                      <a:endParaRPr sz="1450">
                        <a:latin typeface="Times New Roman"/>
                        <a:cs typeface="Times New Roman"/>
                      </a:endParaRPr>
                    </a:p>
                    <a:p>
                      <a:pPr marL="415290">
                        <a:lnSpc>
                          <a:spcPct val="100000"/>
                        </a:lnSpc>
                      </a:pPr>
                      <a:r>
                        <a:rPr sz="1500" spc="45" dirty="0">
                          <a:solidFill>
                            <a:srgbClr val="FFFFFF"/>
                          </a:solidFill>
                          <a:latin typeface="Verdana"/>
                          <a:cs typeface="Verdana"/>
                        </a:rPr>
                        <a:t>Lingkup</a:t>
                      </a:r>
                      <a:endParaRPr sz="15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marL="309880" marR="302260" indent="185420">
                        <a:lnSpc>
                          <a:spcPct val="100000"/>
                        </a:lnSpc>
                        <a:spcBef>
                          <a:spcPts val="830"/>
                        </a:spcBef>
                      </a:pPr>
                      <a:r>
                        <a:rPr sz="1500" spc="-10" dirty="0">
                          <a:solidFill>
                            <a:srgbClr val="FFFFFF"/>
                          </a:solidFill>
                          <a:latin typeface="Verdana"/>
                          <a:cs typeface="Verdana"/>
                        </a:rPr>
                        <a:t>Indikator </a:t>
                      </a:r>
                      <a:r>
                        <a:rPr sz="1500" spc="-5" dirty="0">
                          <a:solidFill>
                            <a:srgbClr val="FFFFFF"/>
                          </a:solidFill>
                          <a:latin typeface="Verdana"/>
                          <a:cs typeface="Verdana"/>
                        </a:rPr>
                        <a:t> P</a:t>
                      </a:r>
                      <a:r>
                        <a:rPr sz="1500" spc="-10" dirty="0">
                          <a:solidFill>
                            <a:srgbClr val="FFFFFF"/>
                          </a:solidFill>
                          <a:latin typeface="Verdana"/>
                          <a:cs typeface="Verdana"/>
                        </a:rPr>
                        <a:t>e</a:t>
                      </a:r>
                      <a:r>
                        <a:rPr sz="1500" spc="-5" dirty="0">
                          <a:solidFill>
                            <a:srgbClr val="FFFFFF"/>
                          </a:solidFill>
                          <a:latin typeface="Verdana"/>
                          <a:cs typeface="Verdana"/>
                        </a:rPr>
                        <a:t>ng</a:t>
                      </a:r>
                      <a:r>
                        <a:rPr sz="1500" dirty="0">
                          <a:solidFill>
                            <a:srgbClr val="FFFFFF"/>
                          </a:solidFill>
                          <a:latin typeface="Verdana"/>
                          <a:cs typeface="Verdana"/>
                        </a:rPr>
                        <a:t>a</a:t>
                      </a:r>
                      <a:r>
                        <a:rPr sz="1500" spc="-10" dirty="0">
                          <a:solidFill>
                            <a:srgbClr val="FFFFFF"/>
                          </a:solidFill>
                          <a:latin typeface="Verdana"/>
                          <a:cs typeface="Verdana"/>
                        </a:rPr>
                        <a:t>w</a:t>
                      </a:r>
                      <a:r>
                        <a:rPr sz="1500" dirty="0">
                          <a:solidFill>
                            <a:srgbClr val="FFFFFF"/>
                          </a:solidFill>
                          <a:latin typeface="Verdana"/>
                          <a:cs typeface="Verdana"/>
                        </a:rPr>
                        <a:t>asan</a:t>
                      </a:r>
                      <a:endParaRPr sz="1500">
                        <a:latin typeface="Verdana"/>
                        <a:cs typeface="Verdana"/>
                      </a:endParaRPr>
                    </a:p>
                  </a:txBody>
                  <a:tcPr marL="0" marR="0" marT="10541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spcBef>
                          <a:spcPts val="50"/>
                        </a:spcBef>
                      </a:pPr>
                      <a:endParaRPr sz="1450">
                        <a:latin typeface="Times New Roman"/>
                        <a:cs typeface="Times New Roman"/>
                      </a:endParaRPr>
                    </a:p>
                    <a:p>
                      <a:pPr algn="ctr">
                        <a:lnSpc>
                          <a:spcPct val="100000"/>
                        </a:lnSpc>
                      </a:pPr>
                      <a:r>
                        <a:rPr sz="1500" spc="-5" dirty="0">
                          <a:solidFill>
                            <a:srgbClr val="FFFFFF"/>
                          </a:solidFill>
                          <a:latin typeface="Verdana"/>
                          <a:cs typeface="Verdana"/>
                        </a:rPr>
                        <a:t>Y</a:t>
                      </a:r>
                      <a:r>
                        <a:rPr sz="1500" dirty="0">
                          <a:solidFill>
                            <a:srgbClr val="FFFFFF"/>
                          </a:solidFill>
                          <a:latin typeface="Verdana"/>
                          <a:cs typeface="Verdana"/>
                        </a:rPr>
                        <a:t>a</a:t>
                      </a:r>
                      <a:r>
                        <a:rPr sz="1500" spc="-5" dirty="0">
                          <a:solidFill>
                            <a:srgbClr val="FFFFFF"/>
                          </a:solidFill>
                          <a:latin typeface="Verdana"/>
                          <a:cs typeface="Verdana"/>
                        </a:rPr>
                        <a:t>n</a:t>
                      </a:r>
                      <a:r>
                        <a:rPr sz="1500" dirty="0">
                          <a:solidFill>
                            <a:srgbClr val="FFFFFF"/>
                          </a:solidFill>
                          <a:latin typeface="Verdana"/>
                          <a:cs typeface="Verdana"/>
                        </a:rPr>
                        <a:t>g</a:t>
                      </a:r>
                      <a:r>
                        <a:rPr sz="1500" spc="-145" dirty="0">
                          <a:solidFill>
                            <a:srgbClr val="FFFFFF"/>
                          </a:solidFill>
                          <a:latin typeface="Verdana"/>
                          <a:cs typeface="Verdana"/>
                        </a:rPr>
                        <a:t> </a:t>
                      </a:r>
                      <a:r>
                        <a:rPr sz="1500" spc="-5" dirty="0">
                          <a:solidFill>
                            <a:srgbClr val="FFFFFF"/>
                          </a:solidFill>
                          <a:latin typeface="Verdana"/>
                          <a:cs typeface="Verdana"/>
                        </a:rPr>
                        <a:t>Dip</a:t>
                      </a:r>
                      <a:r>
                        <a:rPr sz="1500" spc="-10" dirty="0">
                          <a:solidFill>
                            <a:srgbClr val="FFFFFF"/>
                          </a:solidFill>
                          <a:latin typeface="Verdana"/>
                          <a:cs typeface="Verdana"/>
                        </a:rPr>
                        <a:t>e</a:t>
                      </a:r>
                      <a:r>
                        <a:rPr sz="1500" spc="-5" dirty="0">
                          <a:solidFill>
                            <a:srgbClr val="FFFFFF"/>
                          </a:solidFill>
                          <a:latin typeface="Verdana"/>
                          <a:cs typeface="Verdana"/>
                        </a:rPr>
                        <a:t>rik</a:t>
                      </a:r>
                      <a:r>
                        <a:rPr sz="1500" dirty="0">
                          <a:solidFill>
                            <a:srgbClr val="FFFFFF"/>
                          </a:solidFill>
                          <a:latin typeface="Verdana"/>
                          <a:cs typeface="Verdana"/>
                        </a:rPr>
                        <a:t>sa</a:t>
                      </a:r>
                      <a:endParaRPr sz="15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spcBef>
                          <a:spcPts val="50"/>
                        </a:spcBef>
                      </a:pPr>
                      <a:endParaRPr sz="1450">
                        <a:latin typeface="Times New Roman"/>
                        <a:cs typeface="Times New Roman"/>
                      </a:endParaRPr>
                    </a:p>
                    <a:p>
                      <a:pPr marL="956944">
                        <a:lnSpc>
                          <a:spcPct val="100000"/>
                        </a:lnSpc>
                      </a:pPr>
                      <a:r>
                        <a:rPr sz="1500" spc="-5" dirty="0">
                          <a:solidFill>
                            <a:srgbClr val="FFFFFF"/>
                          </a:solidFill>
                          <a:latin typeface="Verdana"/>
                          <a:cs typeface="Verdana"/>
                        </a:rPr>
                        <a:t>C</a:t>
                      </a:r>
                      <a:r>
                        <a:rPr sz="1500" dirty="0">
                          <a:solidFill>
                            <a:srgbClr val="FFFFFF"/>
                          </a:solidFill>
                          <a:latin typeface="Verdana"/>
                          <a:cs typeface="Verdana"/>
                        </a:rPr>
                        <a:t>a</a:t>
                      </a:r>
                      <a:r>
                        <a:rPr sz="1500" spc="-5" dirty="0">
                          <a:solidFill>
                            <a:srgbClr val="FFFFFF"/>
                          </a:solidFill>
                          <a:latin typeface="Verdana"/>
                          <a:cs typeface="Verdana"/>
                        </a:rPr>
                        <a:t>r</a:t>
                      </a:r>
                      <a:r>
                        <a:rPr sz="1500" dirty="0">
                          <a:solidFill>
                            <a:srgbClr val="FFFFFF"/>
                          </a:solidFill>
                          <a:latin typeface="Verdana"/>
                          <a:cs typeface="Verdana"/>
                        </a:rPr>
                        <a:t>a</a:t>
                      </a:r>
                      <a:r>
                        <a:rPr sz="1500" spc="-140" dirty="0">
                          <a:solidFill>
                            <a:srgbClr val="FFFFFF"/>
                          </a:solidFill>
                          <a:latin typeface="Verdana"/>
                          <a:cs typeface="Verdana"/>
                        </a:rPr>
                        <a:t> </a:t>
                      </a:r>
                      <a:r>
                        <a:rPr sz="1500" spc="-5" dirty="0">
                          <a:solidFill>
                            <a:srgbClr val="FFFFFF"/>
                          </a:solidFill>
                          <a:latin typeface="Verdana"/>
                          <a:cs typeface="Verdana"/>
                        </a:rPr>
                        <a:t>P</a:t>
                      </a:r>
                      <a:r>
                        <a:rPr sz="1500" spc="-10" dirty="0">
                          <a:solidFill>
                            <a:srgbClr val="FFFFFF"/>
                          </a:solidFill>
                          <a:latin typeface="Verdana"/>
                          <a:cs typeface="Verdana"/>
                        </a:rPr>
                        <a:t>e</a:t>
                      </a:r>
                      <a:r>
                        <a:rPr sz="1500" spc="-5" dirty="0">
                          <a:solidFill>
                            <a:srgbClr val="FFFFFF"/>
                          </a:solidFill>
                          <a:latin typeface="Verdana"/>
                          <a:cs typeface="Verdana"/>
                        </a:rPr>
                        <a:t>m</a:t>
                      </a:r>
                      <a:r>
                        <a:rPr sz="1500" spc="-10" dirty="0">
                          <a:solidFill>
                            <a:srgbClr val="FFFFFF"/>
                          </a:solidFill>
                          <a:latin typeface="Verdana"/>
                          <a:cs typeface="Verdana"/>
                        </a:rPr>
                        <a:t>e</a:t>
                      </a:r>
                      <a:r>
                        <a:rPr sz="1500" spc="-5" dirty="0">
                          <a:solidFill>
                            <a:srgbClr val="FFFFFF"/>
                          </a:solidFill>
                          <a:latin typeface="Verdana"/>
                          <a:cs typeface="Verdana"/>
                        </a:rPr>
                        <a:t>rik</a:t>
                      </a:r>
                      <a:r>
                        <a:rPr sz="1500" dirty="0">
                          <a:solidFill>
                            <a:srgbClr val="FFFFFF"/>
                          </a:solidFill>
                          <a:latin typeface="Verdana"/>
                          <a:cs typeface="Verdana"/>
                        </a:rPr>
                        <a:t>saan</a:t>
                      </a:r>
                      <a:endParaRPr sz="15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1374046">
                <a:tc rowSpan="2">
                  <a:txBody>
                    <a:bodyPr/>
                    <a:lstStyle/>
                    <a:p>
                      <a:pPr marL="1905">
                        <a:lnSpc>
                          <a:spcPct val="100000"/>
                        </a:lnSpc>
                        <a:spcBef>
                          <a:spcPts val="15"/>
                        </a:spcBef>
                      </a:pPr>
                      <a:r>
                        <a:rPr sz="1500" spc="-125" dirty="0">
                          <a:latin typeface="Verdana"/>
                          <a:cs typeface="Verdana"/>
                        </a:rPr>
                        <a:t>a.</a:t>
                      </a:r>
                      <a:endParaRPr sz="1500">
                        <a:latin typeface="Verdana"/>
                        <a:cs typeface="Verdana"/>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rowSpan="2">
                  <a:txBody>
                    <a:bodyPr/>
                    <a:lstStyle/>
                    <a:p>
                      <a:pPr marL="1905" marR="330835">
                        <a:lnSpc>
                          <a:spcPct val="100000"/>
                        </a:lnSpc>
                        <a:spcBef>
                          <a:spcPts val="15"/>
                        </a:spcBef>
                      </a:pPr>
                      <a:r>
                        <a:rPr sz="1500" spc="5" dirty="0">
                          <a:latin typeface="Verdana"/>
                          <a:cs typeface="Verdana"/>
                        </a:rPr>
                        <a:t>Proses </a:t>
                      </a:r>
                      <a:r>
                        <a:rPr sz="1500" spc="10" dirty="0">
                          <a:latin typeface="Verdana"/>
                          <a:cs typeface="Verdana"/>
                        </a:rPr>
                        <a:t> </a:t>
                      </a:r>
                      <a:r>
                        <a:rPr sz="1500" spc="-5" dirty="0">
                          <a:latin typeface="Verdana"/>
                          <a:cs typeface="Verdana"/>
                        </a:rPr>
                        <a:t>P</a:t>
                      </a:r>
                      <a:r>
                        <a:rPr sz="1500" spc="-10" dirty="0">
                          <a:latin typeface="Verdana"/>
                          <a:cs typeface="Verdana"/>
                        </a:rPr>
                        <a:t>e</a:t>
                      </a:r>
                      <a:r>
                        <a:rPr sz="1500" spc="-5" dirty="0">
                          <a:latin typeface="Verdana"/>
                          <a:cs typeface="Verdana"/>
                        </a:rPr>
                        <a:t>milih</a:t>
                      </a:r>
                      <a:r>
                        <a:rPr sz="1500" dirty="0">
                          <a:latin typeface="Verdana"/>
                          <a:cs typeface="Verdana"/>
                        </a:rPr>
                        <a:t>an  </a:t>
                      </a:r>
                      <a:r>
                        <a:rPr sz="1500" spc="25" dirty="0">
                          <a:latin typeface="Verdana"/>
                          <a:cs typeface="Verdana"/>
                        </a:rPr>
                        <a:t>Penyedia </a:t>
                      </a:r>
                      <a:r>
                        <a:rPr sz="1500" spc="30" dirty="0">
                          <a:latin typeface="Verdana"/>
                          <a:cs typeface="Verdana"/>
                        </a:rPr>
                        <a:t> </a:t>
                      </a:r>
                      <a:r>
                        <a:rPr sz="1500" spc="-5" dirty="0">
                          <a:latin typeface="Verdana"/>
                          <a:cs typeface="Verdana"/>
                        </a:rPr>
                        <a:t>Jasa</a:t>
                      </a:r>
                      <a:endParaRPr sz="1500">
                        <a:latin typeface="Verdana"/>
                        <a:cs typeface="Verdana"/>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rowSpan="2">
                  <a:txBody>
                    <a:bodyPr/>
                    <a:lstStyle/>
                    <a:p>
                      <a:pPr marL="1905" marR="57785">
                        <a:lnSpc>
                          <a:spcPct val="100000"/>
                        </a:lnSpc>
                        <a:spcBef>
                          <a:spcPts val="15"/>
                        </a:spcBef>
                      </a:pPr>
                      <a:r>
                        <a:rPr sz="1500" spc="-5" dirty="0">
                          <a:latin typeface="Verdana"/>
                          <a:cs typeface="Verdana"/>
                        </a:rPr>
                        <a:t>Pro</a:t>
                      </a:r>
                      <a:r>
                        <a:rPr sz="1500" dirty="0">
                          <a:latin typeface="Verdana"/>
                          <a:cs typeface="Verdana"/>
                        </a:rPr>
                        <a:t>s</a:t>
                      </a:r>
                      <a:r>
                        <a:rPr sz="1500" spc="-10" dirty="0">
                          <a:latin typeface="Verdana"/>
                          <a:cs typeface="Verdana"/>
                        </a:rPr>
                        <a:t>e</a:t>
                      </a:r>
                      <a:r>
                        <a:rPr sz="1500" dirty="0">
                          <a:latin typeface="Verdana"/>
                          <a:cs typeface="Verdana"/>
                        </a:rPr>
                        <a:t>s</a:t>
                      </a:r>
                      <a:r>
                        <a:rPr sz="1500" spc="-135" dirty="0">
                          <a:latin typeface="Verdana"/>
                          <a:cs typeface="Verdana"/>
                        </a:rPr>
                        <a:t> </a:t>
                      </a:r>
                      <a:r>
                        <a:rPr sz="1500" spc="-5" dirty="0">
                          <a:latin typeface="Verdana"/>
                          <a:cs typeface="Verdana"/>
                        </a:rPr>
                        <a:t>p</a:t>
                      </a:r>
                      <a:r>
                        <a:rPr sz="1500" spc="-10" dirty="0">
                          <a:latin typeface="Verdana"/>
                          <a:cs typeface="Verdana"/>
                        </a:rPr>
                        <a:t>e</a:t>
                      </a:r>
                      <a:r>
                        <a:rPr sz="1500" spc="-5" dirty="0">
                          <a:latin typeface="Verdana"/>
                          <a:cs typeface="Verdana"/>
                        </a:rPr>
                        <a:t>milih</a:t>
                      </a:r>
                      <a:r>
                        <a:rPr sz="1500" dirty="0">
                          <a:latin typeface="Verdana"/>
                          <a:cs typeface="Verdana"/>
                        </a:rPr>
                        <a:t>an  </a:t>
                      </a:r>
                      <a:r>
                        <a:rPr sz="1500" spc="-5" dirty="0">
                          <a:latin typeface="Verdana"/>
                          <a:cs typeface="Verdana"/>
                        </a:rPr>
                        <a:t>P</a:t>
                      </a:r>
                      <a:r>
                        <a:rPr sz="1500" spc="-10" dirty="0">
                          <a:latin typeface="Verdana"/>
                          <a:cs typeface="Verdana"/>
                        </a:rPr>
                        <a:t>e</a:t>
                      </a:r>
                      <a:r>
                        <a:rPr sz="1500" spc="-5" dirty="0">
                          <a:latin typeface="Verdana"/>
                          <a:cs typeface="Verdana"/>
                        </a:rPr>
                        <a:t>ny</a:t>
                      </a:r>
                      <a:r>
                        <a:rPr sz="1500" spc="-10" dirty="0">
                          <a:latin typeface="Verdana"/>
                          <a:cs typeface="Verdana"/>
                        </a:rPr>
                        <a:t>e</a:t>
                      </a:r>
                      <a:r>
                        <a:rPr sz="1500" spc="-5" dirty="0">
                          <a:latin typeface="Verdana"/>
                          <a:cs typeface="Verdana"/>
                        </a:rPr>
                        <a:t>di</a:t>
                      </a:r>
                      <a:r>
                        <a:rPr sz="1500" dirty="0">
                          <a:latin typeface="Verdana"/>
                          <a:cs typeface="Verdana"/>
                        </a:rPr>
                        <a:t>a</a:t>
                      </a:r>
                      <a:r>
                        <a:rPr sz="1500" spc="-140" dirty="0">
                          <a:latin typeface="Verdana"/>
                          <a:cs typeface="Verdana"/>
                        </a:rPr>
                        <a:t> </a:t>
                      </a:r>
                      <a:r>
                        <a:rPr sz="1500" spc="-5" dirty="0">
                          <a:latin typeface="Verdana"/>
                          <a:cs typeface="Verdana"/>
                        </a:rPr>
                        <a:t>J</a:t>
                      </a:r>
                      <a:r>
                        <a:rPr sz="1500" dirty="0">
                          <a:latin typeface="Verdana"/>
                          <a:cs typeface="Verdana"/>
                        </a:rPr>
                        <a:t>asa  Konstruksi </a:t>
                      </a:r>
                      <a:r>
                        <a:rPr sz="1500" spc="5" dirty="0">
                          <a:latin typeface="Verdana"/>
                          <a:cs typeface="Verdana"/>
                        </a:rPr>
                        <a:t> </a:t>
                      </a:r>
                      <a:r>
                        <a:rPr sz="1500" spc="-5" dirty="0">
                          <a:latin typeface="Verdana"/>
                          <a:cs typeface="Verdana"/>
                        </a:rPr>
                        <a:t>dil</a:t>
                      </a:r>
                      <a:r>
                        <a:rPr sz="1500" dirty="0">
                          <a:latin typeface="Verdana"/>
                          <a:cs typeface="Verdana"/>
                        </a:rPr>
                        <a:t>a</a:t>
                      </a:r>
                      <a:r>
                        <a:rPr sz="1500" spc="-5" dirty="0">
                          <a:latin typeface="Verdana"/>
                          <a:cs typeface="Verdana"/>
                        </a:rPr>
                        <a:t>k</a:t>
                      </a:r>
                      <a:r>
                        <a:rPr sz="1500" dirty="0">
                          <a:latin typeface="Verdana"/>
                          <a:cs typeface="Verdana"/>
                        </a:rPr>
                        <a:t>u</a:t>
                      </a:r>
                      <a:r>
                        <a:rPr sz="1500" spc="-5" dirty="0">
                          <a:latin typeface="Verdana"/>
                          <a:cs typeface="Verdana"/>
                        </a:rPr>
                        <a:t>k</a:t>
                      </a:r>
                      <a:r>
                        <a:rPr sz="1500" dirty="0">
                          <a:latin typeface="Verdana"/>
                          <a:cs typeface="Verdana"/>
                        </a:rPr>
                        <a:t>an</a:t>
                      </a:r>
                      <a:r>
                        <a:rPr sz="1500" spc="-145" dirty="0">
                          <a:latin typeface="Verdana"/>
                          <a:cs typeface="Verdana"/>
                        </a:rPr>
                        <a:t> </a:t>
                      </a:r>
                      <a:r>
                        <a:rPr sz="1500" dirty="0">
                          <a:latin typeface="Verdana"/>
                          <a:cs typeface="Verdana"/>
                        </a:rPr>
                        <a:t>s</a:t>
                      </a:r>
                      <a:r>
                        <a:rPr sz="1500" spc="-10" dirty="0">
                          <a:latin typeface="Verdana"/>
                          <a:cs typeface="Verdana"/>
                        </a:rPr>
                        <a:t>e</a:t>
                      </a:r>
                      <a:r>
                        <a:rPr sz="1500" dirty="0">
                          <a:latin typeface="Verdana"/>
                          <a:cs typeface="Verdana"/>
                        </a:rPr>
                        <a:t>suai  </a:t>
                      </a:r>
                      <a:r>
                        <a:rPr sz="1500" spc="-5" dirty="0">
                          <a:latin typeface="Verdana"/>
                          <a:cs typeface="Verdana"/>
                        </a:rPr>
                        <a:t>d</a:t>
                      </a:r>
                      <a:r>
                        <a:rPr sz="1500" spc="-10" dirty="0">
                          <a:latin typeface="Verdana"/>
                          <a:cs typeface="Verdana"/>
                        </a:rPr>
                        <a:t>e</a:t>
                      </a:r>
                      <a:r>
                        <a:rPr sz="1500" spc="-5" dirty="0">
                          <a:latin typeface="Verdana"/>
                          <a:cs typeface="Verdana"/>
                        </a:rPr>
                        <a:t>ng</a:t>
                      </a:r>
                      <a:r>
                        <a:rPr sz="1500" dirty="0">
                          <a:latin typeface="Verdana"/>
                          <a:cs typeface="Verdana"/>
                        </a:rPr>
                        <a:t>an</a:t>
                      </a:r>
                      <a:r>
                        <a:rPr sz="1500" spc="-145" dirty="0">
                          <a:latin typeface="Verdana"/>
                          <a:cs typeface="Verdana"/>
                        </a:rPr>
                        <a:t> </a:t>
                      </a:r>
                      <a:r>
                        <a:rPr sz="1500" spc="-5" dirty="0">
                          <a:latin typeface="Verdana"/>
                          <a:cs typeface="Verdana"/>
                        </a:rPr>
                        <a:t>k</a:t>
                      </a:r>
                      <a:r>
                        <a:rPr sz="1500" spc="-10" dirty="0">
                          <a:latin typeface="Verdana"/>
                          <a:cs typeface="Verdana"/>
                        </a:rPr>
                        <a:t>e</a:t>
                      </a:r>
                      <a:r>
                        <a:rPr sz="1500" dirty="0">
                          <a:latin typeface="Verdana"/>
                          <a:cs typeface="Verdana"/>
                        </a:rPr>
                        <a:t>t</a:t>
                      </a:r>
                      <a:r>
                        <a:rPr sz="1500" spc="-10" dirty="0">
                          <a:latin typeface="Verdana"/>
                          <a:cs typeface="Verdana"/>
                        </a:rPr>
                        <a:t>e</a:t>
                      </a:r>
                      <a:r>
                        <a:rPr sz="1500" spc="-5" dirty="0">
                          <a:latin typeface="Verdana"/>
                          <a:cs typeface="Verdana"/>
                        </a:rPr>
                        <a:t>n</a:t>
                      </a:r>
                      <a:r>
                        <a:rPr sz="1500" dirty="0">
                          <a:latin typeface="Verdana"/>
                          <a:cs typeface="Verdana"/>
                        </a:rPr>
                        <a:t>tuan  </a:t>
                      </a:r>
                      <a:r>
                        <a:rPr sz="1500" spc="10" dirty="0">
                          <a:latin typeface="Verdana"/>
                          <a:cs typeface="Verdana"/>
                        </a:rPr>
                        <a:t>peraturan </a:t>
                      </a:r>
                      <a:r>
                        <a:rPr sz="1500" spc="15" dirty="0">
                          <a:latin typeface="Verdana"/>
                          <a:cs typeface="Verdana"/>
                        </a:rPr>
                        <a:t> </a:t>
                      </a:r>
                      <a:r>
                        <a:rPr sz="1500" spc="25" dirty="0">
                          <a:latin typeface="Verdana"/>
                          <a:cs typeface="Verdana"/>
                        </a:rPr>
                        <a:t>perundang- </a:t>
                      </a:r>
                      <a:r>
                        <a:rPr sz="1500" spc="30" dirty="0">
                          <a:latin typeface="Verdana"/>
                          <a:cs typeface="Verdana"/>
                        </a:rPr>
                        <a:t> </a:t>
                      </a:r>
                      <a:r>
                        <a:rPr sz="1500" spc="15" dirty="0">
                          <a:latin typeface="Verdana"/>
                          <a:cs typeface="Verdana"/>
                        </a:rPr>
                        <a:t>undangan.</a:t>
                      </a:r>
                      <a:endParaRPr sz="1500">
                        <a:latin typeface="Verdana"/>
                        <a:cs typeface="Verdana"/>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344805" marR="170180" indent="-342900">
                        <a:lnSpc>
                          <a:spcPct val="100000"/>
                        </a:lnSpc>
                        <a:spcBef>
                          <a:spcPts val="15"/>
                        </a:spcBef>
                        <a:tabLst>
                          <a:tab pos="344805" algn="l"/>
                        </a:tabLst>
                      </a:pPr>
                      <a:r>
                        <a:rPr sz="1500" dirty="0">
                          <a:latin typeface="Verdana"/>
                          <a:cs typeface="Verdana"/>
                        </a:rPr>
                        <a:t>a.	</a:t>
                      </a:r>
                      <a:r>
                        <a:rPr sz="1500" spc="-5" dirty="0">
                          <a:latin typeface="Verdana"/>
                          <a:cs typeface="Verdana"/>
                        </a:rPr>
                        <a:t>K</a:t>
                      </a:r>
                      <a:r>
                        <a:rPr sz="1500" spc="-10" dirty="0">
                          <a:latin typeface="Verdana"/>
                          <a:cs typeface="Verdana"/>
                        </a:rPr>
                        <a:t>e</a:t>
                      </a:r>
                      <a:r>
                        <a:rPr sz="1500" spc="-5" dirty="0">
                          <a:latin typeface="Verdana"/>
                          <a:cs typeface="Verdana"/>
                        </a:rPr>
                        <a:t>gi</a:t>
                      </a:r>
                      <a:r>
                        <a:rPr sz="1500" dirty="0">
                          <a:latin typeface="Verdana"/>
                          <a:cs typeface="Verdana"/>
                        </a:rPr>
                        <a:t>atan</a:t>
                      </a:r>
                      <a:r>
                        <a:rPr sz="1500" spc="-145" dirty="0">
                          <a:latin typeface="Verdana"/>
                          <a:cs typeface="Verdana"/>
                        </a:rPr>
                        <a:t> </a:t>
                      </a:r>
                      <a:r>
                        <a:rPr sz="1500" spc="-5" dirty="0">
                          <a:latin typeface="Verdana"/>
                          <a:cs typeface="Verdana"/>
                        </a:rPr>
                        <a:t>kon</a:t>
                      </a:r>
                      <a:r>
                        <a:rPr sz="1500" dirty="0">
                          <a:latin typeface="Verdana"/>
                          <a:cs typeface="Verdana"/>
                        </a:rPr>
                        <a:t>st</a:t>
                      </a:r>
                      <a:r>
                        <a:rPr sz="1500" spc="-5" dirty="0">
                          <a:latin typeface="Verdana"/>
                          <a:cs typeface="Verdana"/>
                        </a:rPr>
                        <a:t>r</a:t>
                      </a:r>
                      <a:r>
                        <a:rPr sz="1500" dirty="0">
                          <a:latin typeface="Verdana"/>
                          <a:cs typeface="Verdana"/>
                        </a:rPr>
                        <a:t>u</a:t>
                      </a:r>
                      <a:r>
                        <a:rPr sz="1500" spc="-5" dirty="0">
                          <a:latin typeface="Verdana"/>
                          <a:cs typeface="Verdana"/>
                        </a:rPr>
                        <a:t>k</a:t>
                      </a:r>
                      <a:r>
                        <a:rPr sz="1500" dirty="0">
                          <a:latin typeface="Verdana"/>
                          <a:cs typeface="Verdana"/>
                        </a:rPr>
                        <a:t>si</a:t>
                      </a:r>
                      <a:r>
                        <a:rPr sz="1500" spc="-145" dirty="0">
                          <a:latin typeface="Verdana"/>
                          <a:cs typeface="Verdana"/>
                        </a:rPr>
                        <a:t> </a:t>
                      </a:r>
                      <a:r>
                        <a:rPr sz="1500" spc="-5" dirty="0">
                          <a:latin typeface="Verdana"/>
                          <a:cs typeface="Verdana"/>
                        </a:rPr>
                        <a:t>y</a:t>
                      </a:r>
                      <a:r>
                        <a:rPr sz="1500" dirty="0">
                          <a:latin typeface="Verdana"/>
                          <a:cs typeface="Verdana"/>
                        </a:rPr>
                        <a:t>a</a:t>
                      </a:r>
                      <a:r>
                        <a:rPr sz="1500" spc="-5" dirty="0">
                          <a:latin typeface="Verdana"/>
                          <a:cs typeface="Verdana"/>
                        </a:rPr>
                        <a:t>n</a:t>
                      </a:r>
                      <a:r>
                        <a:rPr sz="1500" dirty="0">
                          <a:latin typeface="Verdana"/>
                          <a:cs typeface="Verdana"/>
                        </a:rPr>
                        <a:t>g</a:t>
                      </a:r>
                      <a:r>
                        <a:rPr sz="1500" spc="-145" dirty="0">
                          <a:latin typeface="Verdana"/>
                          <a:cs typeface="Verdana"/>
                        </a:rPr>
                        <a:t> </a:t>
                      </a:r>
                      <a:r>
                        <a:rPr sz="1500" spc="-5" dirty="0">
                          <a:latin typeface="Verdana"/>
                          <a:cs typeface="Verdana"/>
                        </a:rPr>
                        <a:t>dibi</a:t>
                      </a:r>
                      <a:r>
                        <a:rPr sz="1500" dirty="0">
                          <a:latin typeface="Verdana"/>
                          <a:cs typeface="Verdana"/>
                        </a:rPr>
                        <a:t>ayai</a:t>
                      </a:r>
                      <a:r>
                        <a:rPr sz="1500" spc="-150" dirty="0">
                          <a:latin typeface="Verdana"/>
                          <a:cs typeface="Verdana"/>
                        </a:rPr>
                        <a:t> </a:t>
                      </a:r>
                      <a:r>
                        <a:rPr sz="1500" spc="-5" dirty="0">
                          <a:latin typeface="Verdana"/>
                          <a:cs typeface="Verdana"/>
                        </a:rPr>
                        <a:t>d</a:t>
                      </a:r>
                      <a:r>
                        <a:rPr sz="1500" spc="-10" dirty="0">
                          <a:latin typeface="Verdana"/>
                          <a:cs typeface="Verdana"/>
                        </a:rPr>
                        <a:t>e</a:t>
                      </a:r>
                      <a:r>
                        <a:rPr sz="1500" spc="-5" dirty="0">
                          <a:latin typeface="Verdana"/>
                          <a:cs typeface="Verdana"/>
                        </a:rPr>
                        <a:t>ng</a:t>
                      </a:r>
                      <a:r>
                        <a:rPr sz="1500" dirty="0">
                          <a:latin typeface="Verdana"/>
                          <a:cs typeface="Verdana"/>
                        </a:rPr>
                        <a:t>an  </a:t>
                      </a:r>
                      <a:r>
                        <a:rPr sz="1500" spc="-5" dirty="0">
                          <a:latin typeface="Verdana"/>
                          <a:cs typeface="Verdana"/>
                        </a:rPr>
                        <a:t>d</a:t>
                      </a:r>
                      <a:r>
                        <a:rPr sz="1500" dirty="0">
                          <a:latin typeface="Verdana"/>
                          <a:cs typeface="Verdana"/>
                        </a:rPr>
                        <a:t>a</a:t>
                      </a:r>
                      <a:r>
                        <a:rPr sz="1500" spc="-5" dirty="0">
                          <a:latin typeface="Verdana"/>
                          <a:cs typeface="Verdana"/>
                        </a:rPr>
                        <a:t>n</a:t>
                      </a:r>
                      <a:r>
                        <a:rPr sz="1500" dirty="0">
                          <a:latin typeface="Verdana"/>
                          <a:cs typeface="Verdana"/>
                        </a:rPr>
                        <a:t>a</a:t>
                      </a:r>
                      <a:r>
                        <a:rPr sz="1500" spc="-140" dirty="0">
                          <a:latin typeface="Verdana"/>
                          <a:cs typeface="Verdana"/>
                        </a:rPr>
                        <a:t> </a:t>
                      </a:r>
                      <a:r>
                        <a:rPr sz="1500" spc="-5" dirty="0">
                          <a:latin typeface="Verdana"/>
                          <a:cs typeface="Verdana"/>
                        </a:rPr>
                        <a:t>d</a:t>
                      </a:r>
                      <a:r>
                        <a:rPr sz="1500" dirty="0">
                          <a:latin typeface="Verdana"/>
                          <a:cs typeface="Verdana"/>
                        </a:rPr>
                        <a:t>a</a:t>
                      </a:r>
                      <a:r>
                        <a:rPr sz="1500" spc="-5" dirty="0">
                          <a:latin typeface="Verdana"/>
                          <a:cs typeface="Verdana"/>
                        </a:rPr>
                        <a:t>r</a:t>
                      </a:r>
                      <a:r>
                        <a:rPr sz="1500" dirty="0">
                          <a:latin typeface="Verdana"/>
                          <a:cs typeface="Verdana"/>
                        </a:rPr>
                        <a:t>i</a:t>
                      </a:r>
                      <a:r>
                        <a:rPr sz="1500" spc="-145" dirty="0">
                          <a:latin typeface="Verdana"/>
                          <a:cs typeface="Verdana"/>
                        </a:rPr>
                        <a:t> </a:t>
                      </a:r>
                      <a:r>
                        <a:rPr sz="1500" b="1" dirty="0">
                          <a:latin typeface="Tahoma"/>
                          <a:cs typeface="Tahoma"/>
                        </a:rPr>
                        <a:t>APB</a:t>
                      </a:r>
                      <a:r>
                        <a:rPr sz="1500" b="1" spc="-5" dirty="0">
                          <a:latin typeface="Tahoma"/>
                          <a:cs typeface="Tahoma"/>
                        </a:rPr>
                        <a:t>D</a:t>
                      </a:r>
                      <a:r>
                        <a:rPr sz="1500" b="1" dirty="0">
                          <a:latin typeface="Tahoma"/>
                          <a:cs typeface="Tahoma"/>
                        </a:rPr>
                        <a:t>:</a:t>
                      </a:r>
                      <a:endParaRPr sz="1500">
                        <a:latin typeface="Tahoma"/>
                        <a:cs typeface="Tahoma"/>
                      </a:endParaRPr>
                    </a:p>
                    <a:p>
                      <a:pPr>
                        <a:lnSpc>
                          <a:spcPct val="100000"/>
                        </a:lnSpc>
                        <a:spcBef>
                          <a:spcPts val="20"/>
                        </a:spcBef>
                      </a:pPr>
                      <a:endParaRPr sz="1550">
                        <a:latin typeface="Times New Roman"/>
                        <a:cs typeface="Times New Roman"/>
                      </a:endParaRPr>
                    </a:p>
                    <a:p>
                      <a:pPr marL="1905" marR="447675">
                        <a:lnSpc>
                          <a:spcPct val="100000"/>
                        </a:lnSpc>
                      </a:pPr>
                      <a:r>
                        <a:rPr sz="1500" spc="-5" dirty="0">
                          <a:latin typeface="Verdana"/>
                          <a:cs typeface="Verdana"/>
                        </a:rPr>
                        <a:t>Dok</a:t>
                      </a:r>
                      <a:r>
                        <a:rPr sz="1500" dirty="0">
                          <a:latin typeface="Verdana"/>
                          <a:cs typeface="Verdana"/>
                        </a:rPr>
                        <a:t>u</a:t>
                      </a:r>
                      <a:r>
                        <a:rPr sz="1500" spc="-5" dirty="0">
                          <a:latin typeface="Verdana"/>
                          <a:cs typeface="Verdana"/>
                        </a:rPr>
                        <a:t>m</a:t>
                      </a:r>
                      <a:r>
                        <a:rPr sz="1500" spc="-10" dirty="0">
                          <a:latin typeface="Verdana"/>
                          <a:cs typeface="Verdana"/>
                        </a:rPr>
                        <a:t>e</a:t>
                      </a:r>
                      <a:r>
                        <a:rPr sz="1500" dirty="0">
                          <a:latin typeface="Verdana"/>
                          <a:cs typeface="Verdana"/>
                        </a:rPr>
                        <a:t>n</a:t>
                      </a:r>
                      <a:r>
                        <a:rPr sz="1500" spc="-145" dirty="0">
                          <a:latin typeface="Verdana"/>
                          <a:cs typeface="Verdana"/>
                        </a:rPr>
                        <a:t> </a:t>
                      </a:r>
                      <a:r>
                        <a:rPr sz="1500" spc="-5" dirty="0">
                          <a:latin typeface="Verdana"/>
                          <a:cs typeface="Verdana"/>
                        </a:rPr>
                        <a:t>p</a:t>
                      </a:r>
                      <a:r>
                        <a:rPr sz="1500" spc="-10" dirty="0">
                          <a:latin typeface="Verdana"/>
                          <a:cs typeface="Verdana"/>
                        </a:rPr>
                        <a:t>e</a:t>
                      </a:r>
                      <a:r>
                        <a:rPr sz="1500" spc="-5" dirty="0">
                          <a:latin typeface="Verdana"/>
                          <a:cs typeface="Verdana"/>
                        </a:rPr>
                        <a:t>ng</a:t>
                      </a:r>
                      <a:r>
                        <a:rPr sz="1500" dirty="0">
                          <a:latin typeface="Verdana"/>
                          <a:cs typeface="Verdana"/>
                        </a:rPr>
                        <a:t>a</a:t>
                      </a:r>
                      <a:r>
                        <a:rPr sz="1500" spc="-5" dirty="0">
                          <a:latin typeface="Verdana"/>
                          <a:cs typeface="Verdana"/>
                        </a:rPr>
                        <a:t>d</a:t>
                      </a:r>
                      <a:r>
                        <a:rPr sz="1500" dirty="0">
                          <a:latin typeface="Verdana"/>
                          <a:cs typeface="Verdana"/>
                        </a:rPr>
                        <a:t>aa</a:t>
                      </a:r>
                      <a:r>
                        <a:rPr sz="1500" spc="-5" dirty="0">
                          <a:latin typeface="Verdana"/>
                          <a:cs typeface="Verdana"/>
                        </a:rPr>
                        <a:t>n/p</a:t>
                      </a:r>
                      <a:r>
                        <a:rPr sz="1500" spc="-10" dirty="0">
                          <a:latin typeface="Verdana"/>
                          <a:cs typeface="Verdana"/>
                        </a:rPr>
                        <a:t>e</a:t>
                      </a:r>
                      <a:r>
                        <a:rPr sz="1500" spc="-5" dirty="0">
                          <a:latin typeface="Verdana"/>
                          <a:cs typeface="Verdana"/>
                        </a:rPr>
                        <a:t>milih</a:t>
                      </a:r>
                      <a:r>
                        <a:rPr sz="1500" dirty="0">
                          <a:latin typeface="Verdana"/>
                          <a:cs typeface="Verdana"/>
                        </a:rPr>
                        <a:t>an</a:t>
                      </a:r>
                      <a:r>
                        <a:rPr sz="1500" spc="-145" dirty="0">
                          <a:latin typeface="Verdana"/>
                          <a:cs typeface="Verdana"/>
                        </a:rPr>
                        <a:t> </a:t>
                      </a:r>
                      <a:r>
                        <a:rPr sz="1500" spc="-5" dirty="0">
                          <a:latin typeface="Verdana"/>
                          <a:cs typeface="Verdana"/>
                        </a:rPr>
                        <a:t>P</a:t>
                      </a:r>
                      <a:r>
                        <a:rPr sz="1500" spc="-10" dirty="0">
                          <a:latin typeface="Verdana"/>
                          <a:cs typeface="Verdana"/>
                        </a:rPr>
                        <a:t>e</a:t>
                      </a:r>
                      <a:r>
                        <a:rPr sz="1500" spc="-5" dirty="0">
                          <a:latin typeface="Verdana"/>
                          <a:cs typeface="Verdana"/>
                        </a:rPr>
                        <a:t>ny</a:t>
                      </a:r>
                      <a:r>
                        <a:rPr sz="1500" spc="-10" dirty="0">
                          <a:latin typeface="Verdana"/>
                          <a:cs typeface="Verdana"/>
                        </a:rPr>
                        <a:t>e</a:t>
                      </a:r>
                      <a:r>
                        <a:rPr sz="1500" spc="-5" dirty="0">
                          <a:latin typeface="Verdana"/>
                          <a:cs typeface="Verdana"/>
                        </a:rPr>
                        <a:t>di</a:t>
                      </a:r>
                      <a:r>
                        <a:rPr sz="1500" dirty="0">
                          <a:latin typeface="Verdana"/>
                          <a:cs typeface="Verdana"/>
                        </a:rPr>
                        <a:t>a  </a:t>
                      </a:r>
                      <a:r>
                        <a:rPr sz="1500" spc="-5" dirty="0">
                          <a:latin typeface="Verdana"/>
                          <a:cs typeface="Verdana"/>
                        </a:rPr>
                        <a:t>J</a:t>
                      </a:r>
                      <a:r>
                        <a:rPr sz="1500" dirty="0">
                          <a:latin typeface="Verdana"/>
                          <a:cs typeface="Verdana"/>
                        </a:rPr>
                        <a:t>asa</a:t>
                      </a:r>
                      <a:r>
                        <a:rPr sz="1500" spc="-140" dirty="0">
                          <a:latin typeface="Verdana"/>
                          <a:cs typeface="Verdana"/>
                        </a:rPr>
                        <a:t> </a:t>
                      </a:r>
                      <a:r>
                        <a:rPr sz="1500" spc="-5" dirty="0">
                          <a:latin typeface="Verdana"/>
                          <a:cs typeface="Verdana"/>
                        </a:rPr>
                        <a:t>d</a:t>
                      </a:r>
                      <a:r>
                        <a:rPr sz="1500" dirty="0">
                          <a:latin typeface="Verdana"/>
                          <a:cs typeface="Verdana"/>
                        </a:rPr>
                        <a:t>a</a:t>
                      </a:r>
                      <a:r>
                        <a:rPr sz="1500" spc="-5" dirty="0">
                          <a:latin typeface="Verdana"/>
                          <a:cs typeface="Verdana"/>
                        </a:rPr>
                        <a:t>n/</a:t>
                      </a:r>
                      <a:r>
                        <a:rPr sz="1500" dirty="0">
                          <a:latin typeface="Verdana"/>
                          <a:cs typeface="Verdana"/>
                        </a:rPr>
                        <a:t>atau</a:t>
                      </a:r>
                      <a:r>
                        <a:rPr sz="1500" spc="-140" dirty="0">
                          <a:latin typeface="Verdana"/>
                          <a:cs typeface="Verdana"/>
                        </a:rPr>
                        <a:t> </a:t>
                      </a:r>
                      <a:r>
                        <a:rPr sz="1500" spc="-5" dirty="0">
                          <a:latin typeface="Verdana"/>
                          <a:cs typeface="Verdana"/>
                        </a:rPr>
                        <a:t>dok</a:t>
                      </a:r>
                      <a:r>
                        <a:rPr sz="1500" dirty="0">
                          <a:latin typeface="Verdana"/>
                          <a:cs typeface="Verdana"/>
                        </a:rPr>
                        <a:t>u</a:t>
                      </a:r>
                      <a:r>
                        <a:rPr sz="1500" spc="-5" dirty="0">
                          <a:latin typeface="Verdana"/>
                          <a:cs typeface="Verdana"/>
                        </a:rPr>
                        <a:t>m</a:t>
                      </a:r>
                      <a:r>
                        <a:rPr sz="1500" spc="-10" dirty="0">
                          <a:latin typeface="Verdana"/>
                          <a:cs typeface="Verdana"/>
                        </a:rPr>
                        <a:t>e</a:t>
                      </a:r>
                      <a:r>
                        <a:rPr sz="1500" dirty="0">
                          <a:latin typeface="Verdana"/>
                          <a:cs typeface="Verdana"/>
                        </a:rPr>
                        <a:t>n</a:t>
                      </a:r>
                      <a:r>
                        <a:rPr sz="1500" spc="-145" dirty="0">
                          <a:latin typeface="Verdana"/>
                          <a:cs typeface="Verdana"/>
                        </a:rPr>
                        <a:t> </a:t>
                      </a:r>
                      <a:r>
                        <a:rPr sz="1500" dirty="0">
                          <a:latin typeface="Verdana"/>
                          <a:cs typeface="Verdana"/>
                        </a:rPr>
                        <a:t>s</a:t>
                      </a:r>
                      <a:r>
                        <a:rPr sz="1500" spc="-10" dirty="0">
                          <a:latin typeface="Verdana"/>
                          <a:cs typeface="Verdana"/>
                        </a:rPr>
                        <a:t>w</a:t>
                      </a:r>
                      <a:r>
                        <a:rPr sz="1500" dirty="0">
                          <a:latin typeface="Verdana"/>
                          <a:cs typeface="Verdana"/>
                        </a:rPr>
                        <a:t>a</a:t>
                      </a:r>
                      <a:r>
                        <a:rPr sz="1500" spc="-5" dirty="0">
                          <a:latin typeface="Verdana"/>
                          <a:cs typeface="Verdana"/>
                        </a:rPr>
                        <a:t>k</a:t>
                      </a:r>
                      <a:r>
                        <a:rPr sz="1500" spc="-10" dirty="0">
                          <a:latin typeface="Verdana"/>
                          <a:cs typeface="Verdana"/>
                        </a:rPr>
                        <a:t>e</a:t>
                      </a:r>
                      <a:r>
                        <a:rPr sz="1500" spc="-5" dirty="0">
                          <a:latin typeface="Verdana"/>
                          <a:cs typeface="Verdana"/>
                        </a:rPr>
                        <a:t>lol</a:t>
                      </a:r>
                      <a:r>
                        <a:rPr sz="1500" dirty="0">
                          <a:latin typeface="Verdana"/>
                          <a:cs typeface="Verdana"/>
                        </a:rPr>
                        <a:t>a</a:t>
                      </a:r>
                      <a:endParaRPr sz="1500">
                        <a:latin typeface="Verdana"/>
                        <a:cs typeface="Verdana"/>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118110">
                        <a:lnSpc>
                          <a:spcPct val="100000"/>
                        </a:lnSpc>
                        <a:spcBef>
                          <a:spcPts val="15"/>
                        </a:spcBef>
                      </a:pPr>
                      <a:r>
                        <a:rPr sz="1500" dirty="0">
                          <a:latin typeface="Verdana"/>
                          <a:cs typeface="Verdana"/>
                        </a:rPr>
                        <a:t>M</a:t>
                      </a:r>
                      <a:r>
                        <a:rPr sz="1500" spc="-10" dirty="0">
                          <a:latin typeface="Verdana"/>
                          <a:cs typeface="Verdana"/>
                        </a:rPr>
                        <a:t>e</a:t>
                      </a:r>
                      <a:r>
                        <a:rPr sz="1500" spc="-5" dirty="0">
                          <a:latin typeface="Verdana"/>
                          <a:cs typeface="Verdana"/>
                        </a:rPr>
                        <a:t>m</a:t>
                      </a:r>
                      <a:r>
                        <a:rPr sz="1500" spc="-10" dirty="0">
                          <a:latin typeface="Verdana"/>
                          <a:cs typeface="Verdana"/>
                        </a:rPr>
                        <a:t>e</a:t>
                      </a:r>
                      <a:r>
                        <a:rPr sz="1500" spc="-5" dirty="0">
                          <a:latin typeface="Verdana"/>
                          <a:cs typeface="Verdana"/>
                        </a:rPr>
                        <a:t>rik</a:t>
                      </a:r>
                      <a:r>
                        <a:rPr sz="1500" dirty="0">
                          <a:latin typeface="Verdana"/>
                          <a:cs typeface="Verdana"/>
                        </a:rPr>
                        <a:t>sa</a:t>
                      </a:r>
                      <a:r>
                        <a:rPr sz="1500" spc="-140" dirty="0">
                          <a:latin typeface="Verdana"/>
                          <a:cs typeface="Verdana"/>
                        </a:rPr>
                        <a:t> </a:t>
                      </a:r>
                      <a:r>
                        <a:rPr sz="1500" spc="-5" dirty="0">
                          <a:latin typeface="Verdana"/>
                          <a:cs typeface="Verdana"/>
                        </a:rPr>
                        <a:t>k</a:t>
                      </a:r>
                      <a:r>
                        <a:rPr sz="1500" spc="-10" dirty="0">
                          <a:latin typeface="Verdana"/>
                          <a:cs typeface="Verdana"/>
                        </a:rPr>
                        <a:t>e</a:t>
                      </a:r>
                      <a:r>
                        <a:rPr sz="1500" spc="-5" dirty="0">
                          <a:latin typeface="Verdana"/>
                          <a:cs typeface="Verdana"/>
                        </a:rPr>
                        <a:t>l</a:t>
                      </a:r>
                      <a:r>
                        <a:rPr sz="1500" spc="-10" dirty="0">
                          <a:latin typeface="Verdana"/>
                          <a:cs typeface="Verdana"/>
                        </a:rPr>
                        <a:t>e</a:t>
                      </a:r>
                      <a:r>
                        <a:rPr sz="1500" spc="-5" dirty="0">
                          <a:latin typeface="Verdana"/>
                          <a:cs typeface="Verdana"/>
                        </a:rPr>
                        <a:t>ngk</a:t>
                      </a:r>
                      <a:r>
                        <a:rPr sz="1500" dirty="0">
                          <a:latin typeface="Verdana"/>
                          <a:cs typeface="Verdana"/>
                        </a:rPr>
                        <a:t>a</a:t>
                      </a:r>
                      <a:r>
                        <a:rPr sz="1500" spc="-5" dirty="0">
                          <a:latin typeface="Verdana"/>
                          <a:cs typeface="Verdana"/>
                        </a:rPr>
                        <a:t>p</a:t>
                      </a:r>
                      <a:r>
                        <a:rPr sz="1500" dirty="0">
                          <a:latin typeface="Verdana"/>
                          <a:cs typeface="Verdana"/>
                        </a:rPr>
                        <a:t>an</a:t>
                      </a:r>
                      <a:r>
                        <a:rPr sz="1500" spc="-145" dirty="0">
                          <a:latin typeface="Verdana"/>
                          <a:cs typeface="Verdana"/>
                        </a:rPr>
                        <a:t> </a:t>
                      </a:r>
                      <a:r>
                        <a:rPr sz="1500" spc="-5" dirty="0">
                          <a:latin typeface="Verdana"/>
                          <a:cs typeface="Verdana"/>
                        </a:rPr>
                        <a:t>dok</a:t>
                      </a:r>
                      <a:r>
                        <a:rPr sz="1500" dirty="0">
                          <a:latin typeface="Verdana"/>
                          <a:cs typeface="Verdana"/>
                        </a:rPr>
                        <a:t>u</a:t>
                      </a:r>
                      <a:r>
                        <a:rPr sz="1500" spc="-5" dirty="0">
                          <a:latin typeface="Verdana"/>
                          <a:cs typeface="Verdana"/>
                        </a:rPr>
                        <a:t>m</a:t>
                      </a:r>
                      <a:r>
                        <a:rPr sz="1500" spc="-10" dirty="0">
                          <a:latin typeface="Verdana"/>
                          <a:cs typeface="Verdana"/>
                        </a:rPr>
                        <a:t>e</a:t>
                      </a:r>
                      <a:r>
                        <a:rPr sz="1500" dirty="0">
                          <a:latin typeface="Verdana"/>
                          <a:cs typeface="Verdana"/>
                        </a:rPr>
                        <a:t>n  </a:t>
                      </a:r>
                      <a:r>
                        <a:rPr sz="1500" spc="-5" dirty="0">
                          <a:latin typeface="Verdana"/>
                          <a:cs typeface="Verdana"/>
                        </a:rPr>
                        <a:t>p</a:t>
                      </a:r>
                      <a:r>
                        <a:rPr sz="1500" spc="-10" dirty="0">
                          <a:latin typeface="Verdana"/>
                          <a:cs typeface="Verdana"/>
                        </a:rPr>
                        <a:t>e</a:t>
                      </a:r>
                      <a:r>
                        <a:rPr sz="1500" spc="-5" dirty="0">
                          <a:latin typeface="Verdana"/>
                          <a:cs typeface="Verdana"/>
                        </a:rPr>
                        <a:t>ng</a:t>
                      </a:r>
                      <a:r>
                        <a:rPr sz="1500" dirty="0">
                          <a:latin typeface="Verdana"/>
                          <a:cs typeface="Verdana"/>
                        </a:rPr>
                        <a:t>a</a:t>
                      </a:r>
                      <a:r>
                        <a:rPr sz="1500" spc="-5" dirty="0">
                          <a:latin typeface="Verdana"/>
                          <a:cs typeface="Verdana"/>
                        </a:rPr>
                        <a:t>d</a:t>
                      </a:r>
                      <a:r>
                        <a:rPr sz="1500" dirty="0">
                          <a:latin typeface="Verdana"/>
                          <a:cs typeface="Verdana"/>
                        </a:rPr>
                        <a:t>aa</a:t>
                      </a:r>
                      <a:r>
                        <a:rPr sz="1500" spc="-5" dirty="0">
                          <a:latin typeface="Verdana"/>
                          <a:cs typeface="Verdana"/>
                        </a:rPr>
                        <a:t>n/p</a:t>
                      </a:r>
                      <a:r>
                        <a:rPr sz="1500" spc="-10" dirty="0">
                          <a:latin typeface="Verdana"/>
                          <a:cs typeface="Verdana"/>
                        </a:rPr>
                        <a:t>e</a:t>
                      </a:r>
                      <a:r>
                        <a:rPr sz="1500" spc="-5" dirty="0">
                          <a:latin typeface="Verdana"/>
                          <a:cs typeface="Verdana"/>
                        </a:rPr>
                        <a:t>milih</a:t>
                      </a:r>
                      <a:r>
                        <a:rPr sz="1500" dirty="0">
                          <a:latin typeface="Verdana"/>
                          <a:cs typeface="Verdana"/>
                        </a:rPr>
                        <a:t>an</a:t>
                      </a:r>
                      <a:r>
                        <a:rPr sz="1500" spc="-145" dirty="0">
                          <a:latin typeface="Verdana"/>
                          <a:cs typeface="Verdana"/>
                        </a:rPr>
                        <a:t> </a:t>
                      </a:r>
                      <a:r>
                        <a:rPr sz="1500" spc="-5" dirty="0">
                          <a:latin typeface="Verdana"/>
                          <a:cs typeface="Verdana"/>
                        </a:rPr>
                        <a:t>P</a:t>
                      </a:r>
                      <a:r>
                        <a:rPr sz="1500" spc="-10" dirty="0">
                          <a:latin typeface="Verdana"/>
                          <a:cs typeface="Verdana"/>
                        </a:rPr>
                        <a:t>e</a:t>
                      </a:r>
                      <a:r>
                        <a:rPr sz="1500" spc="-5" dirty="0">
                          <a:latin typeface="Verdana"/>
                          <a:cs typeface="Verdana"/>
                        </a:rPr>
                        <a:t>ny</a:t>
                      </a:r>
                      <a:r>
                        <a:rPr sz="1500" spc="-10" dirty="0">
                          <a:latin typeface="Verdana"/>
                          <a:cs typeface="Verdana"/>
                        </a:rPr>
                        <a:t>e</a:t>
                      </a:r>
                      <a:r>
                        <a:rPr sz="1500" spc="-5" dirty="0">
                          <a:latin typeface="Verdana"/>
                          <a:cs typeface="Verdana"/>
                        </a:rPr>
                        <a:t>di</a:t>
                      </a:r>
                      <a:r>
                        <a:rPr sz="1500" dirty="0">
                          <a:latin typeface="Verdana"/>
                          <a:cs typeface="Verdana"/>
                        </a:rPr>
                        <a:t>a</a:t>
                      </a:r>
                      <a:r>
                        <a:rPr sz="1500" spc="-140" dirty="0">
                          <a:latin typeface="Verdana"/>
                          <a:cs typeface="Verdana"/>
                        </a:rPr>
                        <a:t> </a:t>
                      </a:r>
                      <a:r>
                        <a:rPr sz="1500" spc="-5" dirty="0">
                          <a:latin typeface="Verdana"/>
                          <a:cs typeface="Verdana"/>
                        </a:rPr>
                        <a:t>J</a:t>
                      </a:r>
                      <a:r>
                        <a:rPr sz="1500" dirty="0">
                          <a:latin typeface="Verdana"/>
                          <a:cs typeface="Verdana"/>
                        </a:rPr>
                        <a:t>asa  </a:t>
                      </a:r>
                      <a:r>
                        <a:rPr sz="1500" spc="-5" dirty="0">
                          <a:latin typeface="Verdana"/>
                          <a:cs typeface="Verdana"/>
                        </a:rPr>
                        <a:t>d</a:t>
                      </a:r>
                      <a:r>
                        <a:rPr sz="1500" dirty="0">
                          <a:latin typeface="Verdana"/>
                          <a:cs typeface="Verdana"/>
                        </a:rPr>
                        <a:t>a</a:t>
                      </a:r>
                      <a:r>
                        <a:rPr sz="1500" spc="-5" dirty="0">
                          <a:latin typeface="Verdana"/>
                          <a:cs typeface="Verdana"/>
                        </a:rPr>
                        <a:t>n/</a:t>
                      </a:r>
                      <a:r>
                        <a:rPr sz="1500" dirty="0">
                          <a:latin typeface="Verdana"/>
                          <a:cs typeface="Verdana"/>
                        </a:rPr>
                        <a:t>atau</a:t>
                      </a:r>
                      <a:r>
                        <a:rPr sz="1500" spc="-140" dirty="0">
                          <a:latin typeface="Verdana"/>
                          <a:cs typeface="Verdana"/>
                        </a:rPr>
                        <a:t> </a:t>
                      </a:r>
                      <a:r>
                        <a:rPr sz="1500" spc="-5" dirty="0">
                          <a:latin typeface="Verdana"/>
                          <a:cs typeface="Verdana"/>
                        </a:rPr>
                        <a:t>dok</a:t>
                      </a:r>
                      <a:r>
                        <a:rPr sz="1500" dirty="0">
                          <a:latin typeface="Verdana"/>
                          <a:cs typeface="Verdana"/>
                        </a:rPr>
                        <a:t>u</a:t>
                      </a:r>
                      <a:r>
                        <a:rPr sz="1500" spc="-5" dirty="0">
                          <a:latin typeface="Verdana"/>
                          <a:cs typeface="Verdana"/>
                        </a:rPr>
                        <a:t>m</a:t>
                      </a:r>
                      <a:r>
                        <a:rPr sz="1500" spc="-10" dirty="0">
                          <a:latin typeface="Verdana"/>
                          <a:cs typeface="Verdana"/>
                        </a:rPr>
                        <a:t>e</a:t>
                      </a:r>
                      <a:r>
                        <a:rPr sz="1500" dirty="0">
                          <a:latin typeface="Verdana"/>
                          <a:cs typeface="Verdana"/>
                        </a:rPr>
                        <a:t>n</a:t>
                      </a:r>
                      <a:r>
                        <a:rPr sz="1500" spc="-145" dirty="0">
                          <a:latin typeface="Verdana"/>
                          <a:cs typeface="Verdana"/>
                        </a:rPr>
                        <a:t> </a:t>
                      </a:r>
                      <a:r>
                        <a:rPr sz="1500" dirty="0">
                          <a:latin typeface="Verdana"/>
                          <a:cs typeface="Verdana"/>
                        </a:rPr>
                        <a:t>s</a:t>
                      </a:r>
                      <a:r>
                        <a:rPr sz="1500" spc="-10" dirty="0">
                          <a:latin typeface="Verdana"/>
                          <a:cs typeface="Verdana"/>
                        </a:rPr>
                        <a:t>w</a:t>
                      </a:r>
                      <a:r>
                        <a:rPr sz="1500" dirty="0">
                          <a:latin typeface="Verdana"/>
                          <a:cs typeface="Verdana"/>
                        </a:rPr>
                        <a:t>a</a:t>
                      </a:r>
                      <a:r>
                        <a:rPr sz="1500" spc="-5" dirty="0">
                          <a:latin typeface="Verdana"/>
                          <a:cs typeface="Verdana"/>
                        </a:rPr>
                        <a:t>k</a:t>
                      </a:r>
                      <a:r>
                        <a:rPr sz="1500" spc="-10" dirty="0">
                          <a:latin typeface="Verdana"/>
                          <a:cs typeface="Verdana"/>
                        </a:rPr>
                        <a:t>e</a:t>
                      </a:r>
                      <a:r>
                        <a:rPr sz="1500" spc="-5" dirty="0">
                          <a:latin typeface="Verdana"/>
                          <a:cs typeface="Verdana"/>
                        </a:rPr>
                        <a:t>lol</a:t>
                      </a:r>
                      <a:r>
                        <a:rPr sz="1500" dirty="0">
                          <a:latin typeface="Verdana"/>
                          <a:cs typeface="Verdana"/>
                        </a:rPr>
                        <a:t>a</a:t>
                      </a:r>
                      <a:r>
                        <a:rPr sz="1500" spc="-140" dirty="0">
                          <a:latin typeface="Verdana"/>
                          <a:cs typeface="Verdana"/>
                        </a:rPr>
                        <a:t> </a:t>
                      </a:r>
                      <a:r>
                        <a:rPr sz="1500" dirty="0">
                          <a:latin typeface="Verdana"/>
                          <a:cs typeface="Verdana"/>
                        </a:rPr>
                        <a:t>s</a:t>
                      </a:r>
                      <a:r>
                        <a:rPr sz="1500" spc="-10" dirty="0">
                          <a:latin typeface="Verdana"/>
                          <a:cs typeface="Verdana"/>
                        </a:rPr>
                        <a:t>e</a:t>
                      </a:r>
                      <a:r>
                        <a:rPr sz="1500" dirty="0">
                          <a:latin typeface="Verdana"/>
                          <a:cs typeface="Verdana"/>
                        </a:rPr>
                        <a:t>suai  </a:t>
                      </a:r>
                      <a:r>
                        <a:rPr sz="1500" spc="-5" dirty="0">
                          <a:latin typeface="Verdana"/>
                          <a:cs typeface="Verdana"/>
                        </a:rPr>
                        <a:t>k</a:t>
                      </a:r>
                      <a:r>
                        <a:rPr sz="1500" spc="-10" dirty="0">
                          <a:latin typeface="Verdana"/>
                          <a:cs typeface="Verdana"/>
                        </a:rPr>
                        <a:t>e</a:t>
                      </a:r>
                      <a:r>
                        <a:rPr sz="1500" dirty="0">
                          <a:latin typeface="Verdana"/>
                          <a:cs typeface="Verdana"/>
                        </a:rPr>
                        <a:t>t</a:t>
                      </a:r>
                      <a:r>
                        <a:rPr sz="1500" spc="-10" dirty="0">
                          <a:latin typeface="Verdana"/>
                          <a:cs typeface="Verdana"/>
                        </a:rPr>
                        <a:t>e</a:t>
                      </a:r>
                      <a:r>
                        <a:rPr sz="1500" spc="-5" dirty="0">
                          <a:latin typeface="Verdana"/>
                          <a:cs typeface="Verdana"/>
                        </a:rPr>
                        <a:t>n</a:t>
                      </a:r>
                      <a:r>
                        <a:rPr sz="1500" dirty="0">
                          <a:latin typeface="Verdana"/>
                          <a:cs typeface="Verdana"/>
                        </a:rPr>
                        <a:t>tuan</a:t>
                      </a:r>
                      <a:r>
                        <a:rPr sz="1500" spc="-145" dirty="0">
                          <a:latin typeface="Verdana"/>
                          <a:cs typeface="Verdana"/>
                        </a:rPr>
                        <a:t> </a:t>
                      </a:r>
                      <a:r>
                        <a:rPr sz="1500" spc="-5" dirty="0">
                          <a:latin typeface="Verdana"/>
                          <a:cs typeface="Verdana"/>
                        </a:rPr>
                        <a:t>P</a:t>
                      </a:r>
                      <a:r>
                        <a:rPr sz="1500" spc="-10" dirty="0">
                          <a:latin typeface="Verdana"/>
                          <a:cs typeface="Verdana"/>
                        </a:rPr>
                        <a:t>e</a:t>
                      </a:r>
                      <a:r>
                        <a:rPr sz="1500" spc="-5" dirty="0">
                          <a:latin typeface="Verdana"/>
                          <a:cs typeface="Verdana"/>
                        </a:rPr>
                        <a:t>ng</a:t>
                      </a:r>
                      <a:r>
                        <a:rPr sz="1500" dirty="0">
                          <a:latin typeface="Verdana"/>
                          <a:cs typeface="Verdana"/>
                        </a:rPr>
                        <a:t>a</a:t>
                      </a:r>
                      <a:r>
                        <a:rPr sz="1500" spc="-5" dirty="0">
                          <a:latin typeface="Verdana"/>
                          <a:cs typeface="Verdana"/>
                        </a:rPr>
                        <a:t>d</a:t>
                      </a:r>
                      <a:r>
                        <a:rPr sz="1500" dirty="0">
                          <a:latin typeface="Verdana"/>
                          <a:cs typeface="Verdana"/>
                        </a:rPr>
                        <a:t>aan</a:t>
                      </a:r>
                      <a:r>
                        <a:rPr sz="1500" spc="-145" dirty="0">
                          <a:latin typeface="Verdana"/>
                          <a:cs typeface="Verdana"/>
                        </a:rPr>
                        <a:t> </a:t>
                      </a:r>
                      <a:r>
                        <a:rPr sz="1500" spc="-10" dirty="0">
                          <a:latin typeface="Verdana"/>
                          <a:cs typeface="Verdana"/>
                        </a:rPr>
                        <a:t>B</a:t>
                      </a:r>
                      <a:r>
                        <a:rPr sz="1500" dirty="0">
                          <a:latin typeface="Verdana"/>
                          <a:cs typeface="Verdana"/>
                        </a:rPr>
                        <a:t>a</a:t>
                      </a:r>
                      <a:r>
                        <a:rPr sz="1500" spc="-5" dirty="0">
                          <a:latin typeface="Verdana"/>
                          <a:cs typeface="Verdana"/>
                        </a:rPr>
                        <a:t>r</a:t>
                      </a:r>
                      <a:r>
                        <a:rPr sz="1500" dirty="0">
                          <a:latin typeface="Verdana"/>
                          <a:cs typeface="Verdana"/>
                        </a:rPr>
                        <a:t>a</a:t>
                      </a:r>
                      <a:r>
                        <a:rPr sz="1500" spc="-5" dirty="0">
                          <a:latin typeface="Verdana"/>
                          <a:cs typeface="Verdana"/>
                        </a:rPr>
                        <a:t>n</a:t>
                      </a:r>
                      <a:r>
                        <a:rPr sz="1500" dirty="0">
                          <a:latin typeface="Verdana"/>
                          <a:cs typeface="Verdana"/>
                        </a:rPr>
                        <a:t>g</a:t>
                      </a:r>
                      <a:r>
                        <a:rPr sz="1500" spc="-145" dirty="0">
                          <a:latin typeface="Verdana"/>
                          <a:cs typeface="Verdana"/>
                        </a:rPr>
                        <a:t> </a:t>
                      </a:r>
                      <a:r>
                        <a:rPr sz="1500" spc="-5" dirty="0">
                          <a:latin typeface="Verdana"/>
                          <a:cs typeface="Verdana"/>
                        </a:rPr>
                        <a:t>d</a:t>
                      </a:r>
                      <a:r>
                        <a:rPr sz="1500" dirty="0">
                          <a:latin typeface="Verdana"/>
                          <a:cs typeface="Verdana"/>
                        </a:rPr>
                        <a:t>an  </a:t>
                      </a:r>
                      <a:r>
                        <a:rPr sz="1500" spc="-5" dirty="0">
                          <a:latin typeface="Verdana"/>
                          <a:cs typeface="Verdana"/>
                        </a:rPr>
                        <a:t>J</a:t>
                      </a:r>
                      <a:r>
                        <a:rPr sz="1500" dirty="0">
                          <a:latin typeface="Verdana"/>
                          <a:cs typeface="Verdana"/>
                        </a:rPr>
                        <a:t>asa</a:t>
                      </a:r>
                      <a:r>
                        <a:rPr sz="1500" spc="-140" dirty="0">
                          <a:latin typeface="Verdana"/>
                          <a:cs typeface="Verdana"/>
                        </a:rPr>
                        <a:t> </a:t>
                      </a:r>
                      <a:r>
                        <a:rPr sz="1500" spc="-5" dirty="0">
                          <a:latin typeface="Verdana"/>
                          <a:cs typeface="Verdana"/>
                        </a:rPr>
                        <a:t>P</a:t>
                      </a:r>
                      <a:r>
                        <a:rPr sz="1500" spc="-10" dirty="0">
                          <a:latin typeface="Verdana"/>
                          <a:cs typeface="Verdana"/>
                        </a:rPr>
                        <a:t>e</a:t>
                      </a:r>
                      <a:r>
                        <a:rPr sz="1500" spc="-5" dirty="0">
                          <a:latin typeface="Verdana"/>
                          <a:cs typeface="Verdana"/>
                        </a:rPr>
                        <a:t>m</a:t>
                      </a:r>
                      <a:r>
                        <a:rPr sz="1500" spc="-10" dirty="0">
                          <a:latin typeface="Verdana"/>
                          <a:cs typeface="Verdana"/>
                        </a:rPr>
                        <a:t>e</a:t>
                      </a:r>
                      <a:r>
                        <a:rPr sz="1500" spc="-5" dirty="0">
                          <a:latin typeface="Verdana"/>
                          <a:cs typeface="Verdana"/>
                        </a:rPr>
                        <a:t>rin</a:t>
                      </a:r>
                      <a:r>
                        <a:rPr sz="1500" dirty="0">
                          <a:latin typeface="Verdana"/>
                          <a:cs typeface="Verdana"/>
                        </a:rPr>
                        <a:t>ta</a:t>
                      </a:r>
                      <a:r>
                        <a:rPr sz="1500" spc="-5" dirty="0">
                          <a:latin typeface="Verdana"/>
                          <a:cs typeface="Verdana"/>
                        </a:rPr>
                        <a:t>h</a:t>
                      </a:r>
                      <a:r>
                        <a:rPr sz="1500" dirty="0">
                          <a:latin typeface="Verdana"/>
                          <a:cs typeface="Verdana"/>
                        </a:rPr>
                        <a:t>.</a:t>
                      </a:r>
                      <a:endParaRPr sz="1500">
                        <a:latin typeface="Verdana"/>
                        <a:cs typeface="Verdana"/>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1"/>
                  </a:ext>
                </a:extLst>
              </a:tr>
              <a:tr h="3431441">
                <a:tc vMerge="1">
                  <a:txBody>
                    <a:bodyPr/>
                    <a:lstStyle/>
                    <a:p>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344805" marR="20320" indent="-342900">
                        <a:lnSpc>
                          <a:spcPct val="100000"/>
                        </a:lnSpc>
                        <a:spcBef>
                          <a:spcPts val="20"/>
                        </a:spcBef>
                        <a:buAutoNum type="alphaLcPeriod" startAt="2"/>
                        <a:tabLst>
                          <a:tab pos="344805" algn="l"/>
                          <a:tab pos="345440" algn="l"/>
                        </a:tabLst>
                      </a:pPr>
                      <a:r>
                        <a:rPr sz="1500" spc="-5" dirty="0">
                          <a:latin typeface="Verdana"/>
                          <a:cs typeface="Verdana"/>
                        </a:rPr>
                        <a:t>K</a:t>
                      </a:r>
                      <a:r>
                        <a:rPr sz="1500" spc="-10" dirty="0">
                          <a:latin typeface="Verdana"/>
                          <a:cs typeface="Verdana"/>
                        </a:rPr>
                        <a:t>e</a:t>
                      </a:r>
                      <a:r>
                        <a:rPr sz="1500" spc="-5" dirty="0">
                          <a:latin typeface="Verdana"/>
                          <a:cs typeface="Verdana"/>
                        </a:rPr>
                        <a:t>gi</a:t>
                      </a:r>
                      <a:r>
                        <a:rPr sz="1500" dirty="0">
                          <a:latin typeface="Verdana"/>
                          <a:cs typeface="Verdana"/>
                        </a:rPr>
                        <a:t>atan</a:t>
                      </a:r>
                      <a:r>
                        <a:rPr sz="1500" spc="-145" dirty="0">
                          <a:latin typeface="Verdana"/>
                          <a:cs typeface="Verdana"/>
                        </a:rPr>
                        <a:t> </a:t>
                      </a:r>
                      <a:r>
                        <a:rPr sz="1500" spc="-5" dirty="0">
                          <a:latin typeface="Verdana"/>
                          <a:cs typeface="Verdana"/>
                        </a:rPr>
                        <a:t>kon</a:t>
                      </a:r>
                      <a:r>
                        <a:rPr sz="1500" dirty="0">
                          <a:latin typeface="Verdana"/>
                          <a:cs typeface="Verdana"/>
                        </a:rPr>
                        <a:t>st</a:t>
                      </a:r>
                      <a:r>
                        <a:rPr sz="1500" spc="-5" dirty="0">
                          <a:latin typeface="Verdana"/>
                          <a:cs typeface="Verdana"/>
                        </a:rPr>
                        <a:t>r</a:t>
                      </a:r>
                      <a:r>
                        <a:rPr sz="1500" dirty="0">
                          <a:latin typeface="Verdana"/>
                          <a:cs typeface="Verdana"/>
                        </a:rPr>
                        <a:t>u</a:t>
                      </a:r>
                      <a:r>
                        <a:rPr sz="1500" spc="-5" dirty="0">
                          <a:latin typeface="Verdana"/>
                          <a:cs typeface="Verdana"/>
                        </a:rPr>
                        <a:t>k</a:t>
                      </a:r>
                      <a:r>
                        <a:rPr sz="1500" dirty="0">
                          <a:latin typeface="Verdana"/>
                          <a:cs typeface="Verdana"/>
                        </a:rPr>
                        <a:t>si</a:t>
                      </a:r>
                      <a:r>
                        <a:rPr sz="1500" spc="-145" dirty="0">
                          <a:latin typeface="Verdana"/>
                          <a:cs typeface="Verdana"/>
                        </a:rPr>
                        <a:t> </a:t>
                      </a:r>
                      <a:r>
                        <a:rPr sz="1500" spc="-5" dirty="0">
                          <a:latin typeface="Verdana"/>
                          <a:cs typeface="Verdana"/>
                        </a:rPr>
                        <a:t>y</a:t>
                      </a:r>
                      <a:r>
                        <a:rPr sz="1500" dirty="0">
                          <a:latin typeface="Verdana"/>
                          <a:cs typeface="Verdana"/>
                        </a:rPr>
                        <a:t>a</a:t>
                      </a:r>
                      <a:r>
                        <a:rPr sz="1500" spc="-5" dirty="0">
                          <a:latin typeface="Verdana"/>
                          <a:cs typeface="Verdana"/>
                        </a:rPr>
                        <a:t>n</a:t>
                      </a:r>
                      <a:r>
                        <a:rPr sz="1500" dirty="0">
                          <a:latin typeface="Verdana"/>
                          <a:cs typeface="Verdana"/>
                        </a:rPr>
                        <a:t>g</a:t>
                      </a:r>
                      <a:r>
                        <a:rPr sz="1500" spc="-145" dirty="0">
                          <a:latin typeface="Verdana"/>
                          <a:cs typeface="Verdana"/>
                        </a:rPr>
                        <a:t> </a:t>
                      </a:r>
                      <a:r>
                        <a:rPr sz="1500" spc="-5" dirty="0">
                          <a:latin typeface="Verdana"/>
                          <a:cs typeface="Verdana"/>
                        </a:rPr>
                        <a:t>dibi</a:t>
                      </a:r>
                      <a:r>
                        <a:rPr sz="1500" dirty="0">
                          <a:latin typeface="Verdana"/>
                          <a:cs typeface="Verdana"/>
                        </a:rPr>
                        <a:t>ayai</a:t>
                      </a:r>
                      <a:r>
                        <a:rPr sz="1500" spc="-150" dirty="0">
                          <a:latin typeface="Verdana"/>
                          <a:cs typeface="Verdana"/>
                        </a:rPr>
                        <a:t> </a:t>
                      </a:r>
                      <a:r>
                        <a:rPr sz="1500" spc="-5" dirty="0">
                          <a:latin typeface="Verdana"/>
                          <a:cs typeface="Verdana"/>
                        </a:rPr>
                        <a:t>d</a:t>
                      </a:r>
                      <a:r>
                        <a:rPr sz="1500" spc="-10" dirty="0">
                          <a:latin typeface="Verdana"/>
                          <a:cs typeface="Verdana"/>
                        </a:rPr>
                        <a:t>e</a:t>
                      </a:r>
                      <a:r>
                        <a:rPr sz="1500" spc="-5" dirty="0">
                          <a:latin typeface="Verdana"/>
                          <a:cs typeface="Verdana"/>
                        </a:rPr>
                        <a:t>ng</a:t>
                      </a:r>
                      <a:r>
                        <a:rPr sz="1500" dirty="0">
                          <a:latin typeface="Verdana"/>
                          <a:cs typeface="Verdana"/>
                        </a:rPr>
                        <a:t>an  </a:t>
                      </a:r>
                      <a:r>
                        <a:rPr sz="1500" spc="-5" dirty="0">
                          <a:latin typeface="Verdana"/>
                          <a:cs typeface="Verdana"/>
                        </a:rPr>
                        <a:t>d</a:t>
                      </a:r>
                      <a:r>
                        <a:rPr sz="1500" dirty="0">
                          <a:latin typeface="Verdana"/>
                          <a:cs typeface="Verdana"/>
                        </a:rPr>
                        <a:t>a</a:t>
                      </a:r>
                      <a:r>
                        <a:rPr sz="1500" spc="-5" dirty="0">
                          <a:latin typeface="Verdana"/>
                          <a:cs typeface="Verdana"/>
                        </a:rPr>
                        <a:t>n</a:t>
                      </a:r>
                      <a:r>
                        <a:rPr sz="1500" dirty="0">
                          <a:latin typeface="Verdana"/>
                          <a:cs typeface="Verdana"/>
                        </a:rPr>
                        <a:t>a</a:t>
                      </a:r>
                      <a:r>
                        <a:rPr sz="1500" spc="-140" dirty="0">
                          <a:latin typeface="Verdana"/>
                          <a:cs typeface="Verdana"/>
                        </a:rPr>
                        <a:t> </a:t>
                      </a:r>
                      <a:r>
                        <a:rPr sz="1500" spc="-5" dirty="0">
                          <a:latin typeface="Verdana"/>
                          <a:cs typeface="Verdana"/>
                        </a:rPr>
                        <a:t>d</a:t>
                      </a:r>
                      <a:r>
                        <a:rPr sz="1500" dirty="0">
                          <a:latin typeface="Verdana"/>
                          <a:cs typeface="Verdana"/>
                        </a:rPr>
                        <a:t>a</a:t>
                      </a:r>
                      <a:r>
                        <a:rPr sz="1500" spc="-5" dirty="0">
                          <a:latin typeface="Verdana"/>
                          <a:cs typeface="Verdana"/>
                        </a:rPr>
                        <a:t>r</a:t>
                      </a:r>
                      <a:r>
                        <a:rPr sz="1500" dirty="0">
                          <a:latin typeface="Verdana"/>
                          <a:cs typeface="Verdana"/>
                        </a:rPr>
                        <a:t>i</a:t>
                      </a:r>
                      <a:r>
                        <a:rPr sz="1500" spc="-145" dirty="0">
                          <a:latin typeface="Verdana"/>
                          <a:cs typeface="Verdana"/>
                        </a:rPr>
                        <a:t> </a:t>
                      </a:r>
                      <a:r>
                        <a:rPr sz="1500" b="1" dirty="0">
                          <a:latin typeface="Tahoma"/>
                          <a:cs typeface="Tahoma"/>
                        </a:rPr>
                        <a:t>masyara</a:t>
                      </a:r>
                      <a:r>
                        <a:rPr sz="1500" b="1" spc="-5" dirty="0">
                          <a:latin typeface="Tahoma"/>
                          <a:cs typeface="Tahoma"/>
                        </a:rPr>
                        <a:t>k</a:t>
                      </a:r>
                      <a:r>
                        <a:rPr sz="1500" b="1" dirty="0">
                          <a:latin typeface="Tahoma"/>
                          <a:cs typeface="Tahoma"/>
                        </a:rPr>
                        <a:t>a</a:t>
                      </a:r>
                      <a:r>
                        <a:rPr sz="1500" b="1" spc="-5" dirty="0">
                          <a:latin typeface="Tahoma"/>
                          <a:cs typeface="Tahoma"/>
                        </a:rPr>
                        <a:t>t</a:t>
                      </a:r>
                      <a:r>
                        <a:rPr sz="1500" b="1" dirty="0">
                          <a:latin typeface="Tahoma"/>
                          <a:cs typeface="Tahoma"/>
                        </a:rPr>
                        <a:t>,</a:t>
                      </a:r>
                      <a:r>
                        <a:rPr sz="1500" b="1" spc="-20" dirty="0">
                          <a:latin typeface="Tahoma"/>
                          <a:cs typeface="Tahoma"/>
                        </a:rPr>
                        <a:t> </a:t>
                      </a:r>
                      <a:r>
                        <a:rPr sz="1500" b="1" dirty="0">
                          <a:latin typeface="Tahoma"/>
                          <a:cs typeface="Tahoma"/>
                        </a:rPr>
                        <a:t>s</a:t>
                      </a:r>
                      <a:r>
                        <a:rPr sz="1500" b="1" spc="-10" dirty="0">
                          <a:latin typeface="Tahoma"/>
                          <a:cs typeface="Tahoma"/>
                        </a:rPr>
                        <a:t>w</a:t>
                      </a:r>
                      <a:r>
                        <a:rPr sz="1500" b="1" spc="-5" dirty="0">
                          <a:latin typeface="Tahoma"/>
                          <a:cs typeface="Tahoma"/>
                        </a:rPr>
                        <a:t>a</a:t>
                      </a:r>
                      <a:r>
                        <a:rPr sz="1500" b="1" dirty="0">
                          <a:latin typeface="Tahoma"/>
                          <a:cs typeface="Tahoma"/>
                        </a:rPr>
                        <a:t>s</a:t>
                      </a:r>
                      <a:r>
                        <a:rPr sz="1500" b="1" spc="-5" dirty="0">
                          <a:latin typeface="Tahoma"/>
                          <a:cs typeface="Tahoma"/>
                        </a:rPr>
                        <a:t>t</a:t>
                      </a:r>
                      <a:r>
                        <a:rPr sz="1500" b="1" dirty="0">
                          <a:latin typeface="Tahoma"/>
                          <a:cs typeface="Tahoma"/>
                        </a:rPr>
                        <a:t>a,</a:t>
                      </a:r>
                      <a:r>
                        <a:rPr sz="1500" b="1" spc="-20" dirty="0">
                          <a:latin typeface="Tahoma"/>
                          <a:cs typeface="Tahoma"/>
                        </a:rPr>
                        <a:t> </a:t>
                      </a:r>
                      <a:r>
                        <a:rPr sz="1500" b="1" spc="-5" dirty="0">
                          <a:latin typeface="Tahoma"/>
                          <a:cs typeface="Tahoma"/>
                        </a:rPr>
                        <a:t>ata</a:t>
                      </a:r>
                      <a:r>
                        <a:rPr sz="1500" b="1" dirty="0">
                          <a:latin typeface="Tahoma"/>
                          <a:cs typeface="Tahoma"/>
                        </a:rPr>
                        <a:t>u</a:t>
                      </a:r>
                      <a:r>
                        <a:rPr sz="1500" b="1" spc="-25" dirty="0">
                          <a:latin typeface="Tahoma"/>
                          <a:cs typeface="Tahoma"/>
                        </a:rPr>
                        <a:t> </a:t>
                      </a:r>
                      <a:r>
                        <a:rPr sz="1500" b="1" dirty="0">
                          <a:latin typeface="Tahoma"/>
                          <a:cs typeface="Tahoma"/>
                        </a:rPr>
                        <a:t>b</a:t>
                      </a:r>
                      <a:r>
                        <a:rPr sz="1500" b="1" spc="-5" dirty="0">
                          <a:latin typeface="Tahoma"/>
                          <a:cs typeface="Tahoma"/>
                        </a:rPr>
                        <a:t>ada</a:t>
                      </a:r>
                      <a:r>
                        <a:rPr sz="1500" b="1" dirty="0">
                          <a:latin typeface="Tahoma"/>
                          <a:cs typeface="Tahoma"/>
                        </a:rPr>
                        <a:t>n  </a:t>
                      </a:r>
                      <a:r>
                        <a:rPr sz="1500" b="1" spc="40" dirty="0">
                          <a:latin typeface="Tahoma"/>
                          <a:cs typeface="Tahoma"/>
                        </a:rPr>
                        <a:t>usaha</a:t>
                      </a:r>
                      <a:r>
                        <a:rPr sz="1500" b="1" spc="-20" dirty="0">
                          <a:latin typeface="Tahoma"/>
                          <a:cs typeface="Tahoma"/>
                        </a:rPr>
                        <a:t> </a:t>
                      </a:r>
                      <a:r>
                        <a:rPr sz="1500" b="1" spc="-155" dirty="0">
                          <a:latin typeface="Tahoma"/>
                          <a:cs typeface="Tahoma"/>
                        </a:rPr>
                        <a:t>:</a:t>
                      </a:r>
                      <a:endParaRPr sz="1500">
                        <a:latin typeface="Tahoma"/>
                        <a:cs typeface="Tahoma"/>
                      </a:endParaRPr>
                    </a:p>
                    <a:p>
                      <a:pPr>
                        <a:lnSpc>
                          <a:spcPct val="100000"/>
                        </a:lnSpc>
                        <a:spcBef>
                          <a:spcPts val="20"/>
                        </a:spcBef>
                        <a:buFont typeface="Verdana"/>
                        <a:buAutoNum type="alphaLcPeriod" startAt="2"/>
                      </a:pPr>
                      <a:endParaRPr sz="1550">
                        <a:latin typeface="Times New Roman"/>
                        <a:cs typeface="Times New Roman"/>
                      </a:endParaRPr>
                    </a:p>
                    <a:p>
                      <a:pPr marL="344805" marR="309245" lvl="1" indent="-342900">
                        <a:lnSpc>
                          <a:spcPct val="100000"/>
                        </a:lnSpc>
                        <a:buAutoNum type="arabicPeriod"/>
                        <a:tabLst>
                          <a:tab pos="344805" algn="l"/>
                          <a:tab pos="345440" algn="l"/>
                        </a:tabLst>
                      </a:pPr>
                      <a:r>
                        <a:rPr sz="1500" spc="20" dirty="0">
                          <a:latin typeface="Verdana"/>
                          <a:cs typeface="Verdana"/>
                        </a:rPr>
                        <a:t>Penyelenggaraan</a:t>
                      </a:r>
                      <a:r>
                        <a:rPr sz="1500" spc="-135" dirty="0">
                          <a:latin typeface="Verdana"/>
                          <a:cs typeface="Verdana"/>
                        </a:rPr>
                        <a:t> </a:t>
                      </a:r>
                      <a:r>
                        <a:rPr sz="1500" spc="-5" dirty="0">
                          <a:latin typeface="Verdana"/>
                          <a:cs typeface="Verdana"/>
                        </a:rPr>
                        <a:t>Jasa</a:t>
                      </a:r>
                      <a:r>
                        <a:rPr sz="1500" spc="-130" dirty="0">
                          <a:latin typeface="Verdana"/>
                          <a:cs typeface="Verdana"/>
                        </a:rPr>
                        <a:t> </a:t>
                      </a:r>
                      <a:r>
                        <a:rPr sz="1500" dirty="0">
                          <a:latin typeface="Verdana"/>
                          <a:cs typeface="Verdana"/>
                        </a:rPr>
                        <a:t>Konstruksi</a:t>
                      </a:r>
                      <a:r>
                        <a:rPr sz="1500" spc="-135" dirty="0">
                          <a:latin typeface="Verdana"/>
                          <a:cs typeface="Verdana"/>
                        </a:rPr>
                        <a:t> </a:t>
                      </a:r>
                      <a:r>
                        <a:rPr sz="1500" b="1" spc="55" dirty="0">
                          <a:latin typeface="Tahoma"/>
                          <a:cs typeface="Tahoma"/>
                        </a:rPr>
                        <a:t>untuk </a:t>
                      </a:r>
                      <a:r>
                        <a:rPr sz="1500" b="1" spc="-425" dirty="0">
                          <a:latin typeface="Tahoma"/>
                          <a:cs typeface="Tahoma"/>
                        </a:rPr>
                        <a:t> </a:t>
                      </a:r>
                      <a:r>
                        <a:rPr sz="1500" b="1" spc="-5" dirty="0">
                          <a:latin typeface="Tahoma"/>
                          <a:cs typeface="Tahoma"/>
                        </a:rPr>
                        <a:t>k</a:t>
                      </a:r>
                      <a:r>
                        <a:rPr sz="1500" b="1" dirty="0">
                          <a:latin typeface="Tahoma"/>
                          <a:cs typeface="Tahoma"/>
                        </a:rPr>
                        <a:t>epen</a:t>
                      </a:r>
                      <a:r>
                        <a:rPr sz="1500" b="1" spc="-5" dirty="0">
                          <a:latin typeface="Tahoma"/>
                          <a:cs typeface="Tahoma"/>
                        </a:rPr>
                        <a:t>ti</a:t>
                      </a:r>
                      <a:r>
                        <a:rPr sz="1500" b="1" dirty="0">
                          <a:latin typeface="Tahoma"/>
                          <a:cs typeface="Tahoma"/>
                        </a:rPr>
                        <a:t>ng</a:t>
                      </a:r>
                      <a:r>
                        <a:rPr sz="1500" b="1" spc="-5" dirty="0">
                          <a:latin typeface="Tahoma"/>
                          <a:cs typeface="Tahoma"/>
                        </a:rPr>
                        <a:t>a</a:t>
                      </a:r>
                      <a:r>
                        <a:rPr sz="1500" b="1" dirty="0">
                          <a:latin typeface="Tahoma"/>
                          <a:cs typeface="Tahoma"/>
                        </a:rPr>
                        <a:t>n</a:t>
                      </a:r>
                      <a:r>
                        <a:rPr sz="1500" b="1" spc="-15" dirty="0">
                          <a:latin typeface="Tahoma"/>
                          <a:cs typeface="Tahoma"/>
                        </a:rPr>
                        <a:t> </a:t>
                      </a:r>
                      <a:r>
                        <a:rPr sz="1500" b="1" spc="-10" dirty="0">
                          <a:latin typeface="Tahoma"/>
                          <a:cs typeface="Tahoma"/>
                        </a:rPr>
                        <a:t>u</a:t>
                      </a:r>
                      <a:r>
                        <a:rPr sz="1500" b="1" dirty="0">
                          <a:latin typeface="Tahoma"/>
                          <a:cs typeface="Tahoma"/>
                        </a:rPr>
                        <a:t>m</a:t>
                      </a:r>
                      <a:r>
                        <a:rPr sz="1500" b="1" spc="-10" dirty="0">
                          <a:latin typeface="Tahoma"/>
                          <a:cs typeface="Tahoma"/>
                        </a:rPr>
                        <a:t>u</a:t>
                      </a:r>
                      <a:r>
                        <a:rPr sz="1500" b="1" dirty="0">
                          <a:latin typeface="Tahoma"/>
                          <a:cs typeface="Tahoma"/>
                        </a:rPr>
                        <a:t>m</a:t>
                      </a:r>
                      <a:r>
                        <a:rPr sz="1500" dirty="0">
                          <a:latin typeface="Verdana"/>
                          <a:cs typeface="Verdana"/>
                        </a:rPr>
                        <a:t>:</a:t>
                      </a:r>
                      <a:r>
                        <a:rPr sz="1500" spc="-150" dirty="0">
                          <a:latin typeface="Verdana"/>
                          <a:cs typeface="Verdana"/>
                        </a:rPr>
                        <a:t> </a:t>
                      </a:r>
                      <a:r>
                        <a:rPr sz="1500" spc="-5" dirty="0">
                          <a:latin typeface="Verdana"/>
                          <a:cs typeface="Verdana"/>
                        </a:rPr>
                        <a:t>Dok</a:t>
                      </a:r>
                      <a:r>
                        <a:rPr sz="1500" dirty="0">
                          <a:latin typeface="Verdana"/>
                          <a:cs typeface="Verdana"/>
                        </a:rPr>
                        <a:t>u</a:t>
                      </a:r>
                      <a:r>
                        <a:rPr sz="1500" spc="-5" dirty="0">
                          <a:latin typeface="Verdana"/>
                          <a:cs typeface="Verdana"/>
                        </a:rPr>
                        <a:t>m</a:t>
                      </a:r>
                      <a:r>
                        <a:rPr sz="1500" spc="-10" dirty="0">
                          <a:latin typeface="Verdana"/>
                          <a:cs typeface="Verdana"/>
                        </a:rPr>
                        <a:t>e</a:t>
                      </a:r>
                      <a:r>
                        <a:rPr sz="1500" dirty="0">
                          <a:latin typeface="Verdana"/>
                          <a:cs typeface="Verdana"/>
                        </a:rPr>
                        <a:t>n</a:t>
                      </a:r>
                      <a:r>
                        <a:rPr sz="1500" spc="-145" dirty="0">
                          <a:latin typeface="Verdana"/>
                          <a:cs typeface="Verdana"/>
                        </a:rPr>
                        <a:t> </a:t>
                      </a:r>
                      <a:r>
                        <a:rPr sz="1500" dirty="0">
                          <a:latin typeface="Verdana"/>
                          <a:cs typeface="Verdana"/>
                        </a:rPr>
                        <a:t>t</a:t>
                      </a:r>
                      <a:r>
                        <a:rPr sz="1500" spc="-10" dirty="0">
                          <a:latin typeface="Verdana"/>
                          <a:cs typeface="Verdana"/>
                        </a:rPr>
                        <a:t>e</a:t>
                      </a:r>
                      <a:r>
                        <a:rPr sz="1500" spc="-5" dirty="0">
                          <a:latin typeface="Verdana"/>
                          <a:cs typeface="Verdana"/>
                        </a:rPr>
                        <a:t>nd</a:t>
                      </a:r>
                      <a:r>
                        <a:rPr sz="1500" spc="-10" dirty="0">
                          <a:latin typeface="Verdana"/>
                          <a:cs typeface="Verdana"/>
                        </a:rPr>
                        <a:t>e</a:t>
                      </a:r>
                      <a:r>
                        <a:rPr sz="1500" dirty="0">
                          <a:latin typeface="Verdana"/>
                          <a:cs typeface="Verdana"/>
                        </a:rPr>
                        <a:t>r</a:t>
                      </a:r>
                      <a:endParaRPr sz="1500">
                        <a:latin typeface="Verdana"/>
                        <a:cs typeface="Verdana"/>
                      </a:endParaRPr>
                    </a:p>
                    <a:p>
                      <a:pPr marL="344805">
                        <a:lnSpc>
                          <a:spcPct val="100000"/>
                        </a:lnSpc>
                      </a:pPr>
                      <a:r>
                        <a:rPr sz="1500" spc="-5" dirty="0">
                          <a:latin typeface="Verdana"/>
                          <a:cs typeface="Verdana"/>
                        </a:rPr>
                        <a:t>/</a:t>
                      </a:r>
                      <a:r>
                        <a:rPr sz="1500" dirty="0">
                          <a:latin typeface="Verdana"/>
                          <a:cs typeface="Verdana"/>
                        </a:rPr>
                        <a:t>s</a:t>
                      </a:r>
                      <a:r>
                        <a:rPr sz="1500" spc="-10" dirty="0">
                          <a:latin typeface="Verdana"/>
                          <a:cs typeface="Verdana"/>
                        </a:rPr>
                        <a:t>e</a:t>
                      </a:r>
                      <a:r>
                        <a:rPr sz="1500" spc="-5" dirty="0">
                          <a:latin typeface="Verdana"/>
                          <a:cs typeface="Verdana"/>
                        </a:rPr>
                        <a:t>l</a:t>
                      </a:r>
                      <a:r>
                        <a:rPr sz="1500" spc="-10" dirty="0">
                          <a:latin typeface="Verdana"/>
                          <a:cs typeface="Verdana"/>
                        </a:rPr>
                        <a:t>e</a:t>
                      </a:r>
                      <a:r>
                        <a:rPr sz="1500" spc="-5" dirty="0">
                          <a:latin typeface="Verdana"/>
                          <a:cs typeface="Verdana"/>
                        </a:rPr>
                        <a:t>k</a:t>
                      </a:r>
                      <a:r>
                        <a:rPr sz="1500" dirty="0">
                          <a:latin typeface="Verdana"/>
                          <a:cs typeface="Verdana"/>
                        </a:rPr>
                        <a:t>si</a:t>
                      </a:r>
                      <a:r>
                        <a:rPr sz="1500" spc="-145" dirty="0">
                          <a:latin typeface="Verdana"/>
                          <a:cs typeface="Verdana"/>
                        </a:rPr>
                        <a:t> </a:t>
                      </a:r>
                      <a:r>
                        <a:rPr sz="1500" dirty="0">
                          <a:latin typeface="Verdana"/>
                          <a:cs typeface="Verdana"/>
                        </a:rPr>
                        <a:t>atau</a:t>
                      </a:r>
                      <a:r>
                        <a:rPr sz="1500" spc="-140" dirty="0">
                          <a:latin typeface="Verdana"/>
                          <a:cs typeface="Verdana"/>
                        </a:rPr>
                        <a:t> </a:t>
                      </a:r>
                      <a:r>
                        <a:rPr sz="1500" spc="-5" dirty="0">
                          <a:latin typeface="Verdana"/>
                          <a:cs typeface="Verdana"/>
                        </a:rPr>
                        <a:t>k</a:t>
                      </a:r>
                      <a:r>
                        <a:rPr sz="1500" dirty="0">
                          <a:latin typeface="Verdana"/>
                          <a:cs typeface="Verdana"/>
                        </a:rPr>
                        <a:t>ata</a:t>
                      </a:r>
                      <a:r>
                        <a:rPr sz="1500" spc="-5" dirty="0">
                          <a:latin typeface="Verdana"/>
                          <a:cs typeface="Verdana"/>
                        </a:rPr>
                        <a:t>lo</a:t>
                      </a:r>
                      <a:r>
                        <a:rPr sz="1500" dirty="0">
                          <a:latin typeface="Verdana"/>
                          <a:cs typeface="Verdana"/>
                        </a:rPr>
                        <a:t>g</a:t>
                      </a:r>
                      <a:r>
                        <a:rPr sz="1500" spc="-145" dirty="0">
                          <a:latin typeface="Verdana"/>
                          <a:cs typeface="Verdana"/>
                        </a:rPr>
                        <a:t> </a:t>
                      </a:r>
                      <a:r>
                        <a:rPr sz="1500" spc="-10" dirty="0">
                          <a:latin typeface="Verdana"/>
                          <a:cs typeface="Verdana"/>
                        </a:rPr>
                        <a:t>e</a:t>
                      </a:r>
                      <a:r>
                        <a:rPr sz="1500" spc="-5" dirty="0">
                          <a:latin typeface="Verdana"/>
                          <a:cs typeface="Verdana"/>
                        </a:rPr>
                        <a:t>l</a:t>
                      </a:r>
                      <a:r>
                        <a:rPr sz="1500" spc="-10" dirty="0">
                          <a:latin typeface="Verdana"/>
                          <a:cs typeface="Verdana"/>
                        </a:rPr>
                        <a:t>e</a:t>
                      </a:r>
                      <a:r>
                        <a:rPr sz="1500" spc="-5" dirty="0">
                          <a:latin typeface="Verdana"/>
                          <a:cs typeface="Verdana"/>
                        </a:rPr>
                        <a:t>k</a:t>
                      </a:r>
                      <a:r>
                        <a:rPr sz="1500" dirty="0">
                          <a:latin typeface="Verdana"/>
                          <a:cs typeface="Verdana"/>
                        </a:rPr>
                        <a:t>t</a:t>
                      </a:r>
                      <a:r>
                        <a:rPr sz="1500" spc="-5" dirty="0">
                          <a:latin typeface="Verdana"/>
                          <a:cs typeface="Verdana"/>
                        </a:rPr>
                        <a:t>roni</a:t>
                      </a:r>
                      <a:r>
                        <a:rPr sz="1500" dirty="0">
                          <a:latin typeface="Verdana"/>
                          <a:cs typeface="Verdana"/>
                        </a:rPr>
                        <a:t>k</a:t>
                      </a:r>
                      <a:endParaRPr sz="1500">
                        <a:latin typeface="Verdana"/>
                        <a:cs typeface="Verdana"/>
                      </a:endParaRPr>
                    </a:p>
                    <a:p>
                      <a:pPr>
                        <a:lnSpc>
                          <a:spcPct val="100000"/>
                        </a:lnSpc>
                        <a:spcBef>
                          <a:spcPts val="15"/>
                        </a:spcBef>
                      </a:pPr>
                      <a:endParaRPr sz="1550">
                        <a:latin typeface="Times New Roman"/>
                        <a:cs typeface="Times New Roman"/>
                      </a:endParaRPr>
                    </a:p>
                    <a:p>
                      <a:pPr marL="344805" marR="394335" lvl="1" indent="-342900">
                        <a:lnSpc>
                          <a:spcPct val="100000"/>
                        </a:lnSpc>
                        <a:buAutoNum type="arabicPeriod" startAt="2"/>
                        <a:tabLst>
                          <a:tab pos="344805" algn="l"/>
                          <a:tab pos="345440" algn="l"/>
                        </a:tabLst>
                      </a:pPr>
                      <a:r>
                        <a:rPr sz="1500" spc="20" dirty="0">
                          <a:latin typeface="Verdana"/>
                          <a:cs typeface="Verdana"/>
                        </a:rPr>
                        <a:t>Penyelenggaraan</a:t>
                      </a:r>
                      <a:r>
                        <a:rPr sz="1500" spc="-140" dirty="0">
                          <a:latin typeface="Verdana"/>
                          <a:cs typeface="Verdana"/>
                        </a:rPr>
                        <a:t> </a:t>
                      </a:r>
                      <a:r>
                        <a:rPr sz="1500" spc="-5" dirty="0">
                          <a:latin typeface="Verdana"/>
                          <a:cs typeface="Verdana"/>
                        </a:rPr>
                        <a:t>Jasa</a:t>
                      </a:r>
                      <a:r>
                        <a:rPr sz="1500" spc="-130" dirty="0">
                          <a:latin typeface="Verdana"/>
                          <a:cs typeface="Verdana"/>
                        </a:rPr>
                        <a:t> </a:t>
                      </a:r>
                      <a:r>
                        <a:rPr sz="1500" dirty="0">
                          <a:latin typeface="Verdana"/>
                          <a:cs typeface="Verdana"/>
                        </a:rPr>
                        <a:t>Konstruksi</a:t>
                      </a:r>
                      <a:r>
                        <a:rPr sz="1500" spc="-140" dirty="0">
                          <a:latin typeface="Verdana"/>
                          <a:cs typeface="Verdana"/>
                        </a:rPr>
                        <a:t> </a:t>
                      </a:r>
                      <a:r>
                        <a:rPr sz="1500" b="1" spc="40" dirty="0">
                          <a:latin typeface="Tahoma"/>
                          <a:cs typeface="Tahoma"/>
                        </a:rPr>
                        <a:t>tidak </a:t>
                      </a:r>
                      <a:r>
                        <a:rPr sz="1500" b="1" spc="-420" dirty="0">
                          <a:latin typeface="Tahoma"/>
                          <a:cs typeface="Tahoma"/>
                        </a:rPr>
                        <a:t> </a:t>
                      </a:r>
                      <a:r>
                        <a:rPr sz="1500" b="1" spc="-10" dirty="0">
                          <a:latin typeface="Tahoma"/>
                          <a:cs typeface="Tahoma"/>
                        </a:rPr>
                        <a:t>u</a:t>
                      </a:r>
                      <a:r>
                        <a:rPr sz="1500" b="1" dirty="0">
                          <a:latin typeface="Tahoma"/>
                          <a:cs typeface="Tahoma"/>
                        </a:rPr>
                        <a:t>n</a:t>
                      </a:r>
                      <a:r>
                        <a:rPr sz="1500" b="1" spc="-5" dirty="0">
                          <a:latin typeface="Tahoma"/>
                          <a:cs typeface="Tahoma"/>
                        </a:rPr>
                        <a:t>t</a:t>
                      </a:r>
                      <a:r>
                        <a:rPr sz="1500" b="1" spc="-10" dirty="0">
                          <a:latin typeface="Tahoma"/>
                          <a:cs typeface="Tahoma"/>
                        </a:rPr>
                        <a:t>u</a:t>
                      </a:r>
                      <a:r>
                        <a:rPr sz="1500" b="1" dirty="0">
                          <a:latin typeface="Tahoma"/>
                          <a:cs typeface="Tahoma"/>
                        </a:rPr>
                        <a:t>k</a:t>
                      </a:r>
                      <a:r>
                        <a:rPr sz="1500" b="1" spc="-20" dirty="0">
                          <a:latin typeface="Tahoma"/>
                          <a:cs typeface="Tahoma"/>
                        </a:rPr>
                        <a:t> </a:t>
                      </a:r>
                      <a:r>
                        <a:rPr sz="1500" b="1" spc="-5" dirty="0">
                          <a:latin typeface="Tahoma"/>
                          <a:cs typeface="Tahoma"/>
                        </a:rPr>
                        <a:t>k</a:t>
                      </a:r>
                      <a:r>
                        <a:rPr sz="1500" b="1" dirty="0">
                          <a:latin typeface="Tahoma"/>
                          <a:cs typeface="Tahoma"/>
                        </a:rPr>
                        <a:t>epen</a:t>
                      </a:r>
                      <a:r>
                        <a:rPr sz="1500" b="1" spc="-5" dirty="0">
                          <a:latin typeface="Tahoma"/>
                          <a:cs typeface="Tahoma"/>
                        </a:rPr>
                        <a:t>ti</a:t>
                      </a:r>
                      <a:r>
                        <a:rPr sz="1500" b="1" dirty="0">
                          <a:latin typeface="Tahoma"/>
                          <a:cs typeface="Tahoma"/>
                        </a:rPr>
                        <a:t>ng</a:t>
                      </a:r>
                      <a:r>
                        <a:rPr sz="1500" b="1" spc="-5" dirty="0">
                          <a:latin typeface="Tahoma"/>
                          <a:cs typeface="Tahoma"/>
                        </a:rPr>
                        <a:t>a</a:t>
                      </a:r>
                      <a:r>
                        <a:rPr sz="1500" b="1" dirty="0">
                          <a:latin typeface="Tahoma"/>
                          <a:cs typeface="Tahoma"/>
                        </a:rPr>
                        <a:t>n</a:t>
                      </a:r>
                      <a:r>
                        <a:rPr sz="1500" b="1" spc="-15" dirty="0">
                          <a:latin typeface="Tahoma"/>
                          <a:cs typeface="Tahoma"/>
                        </a:rPr>
                        <a:t> </a:t>
                      </a:r>
                      <a:r>
                        <a:rPr sz="1500" b="1" spc="-10" dirty="0">
                          <a:latin typeface="Tahoma"/>
                          <a:cs typeface="Tahoma"/>
                        </a:rPr>
                        <a:t>u</a:t>
                      </a:r>
                      <a:r>
                        <a:rPr sz="1500" b="1" dirty="0">
                          <a:latin typeface="Tahoma"/>
                          <a:cs typeface="Tahoma"/>
                        </a:rPr>
                        <a:t>m</a:t>
                      </a:r>
                      <a:r>
                        <a:rPr sz="1500" b="1" spc="-10" dirty="0">
                          <a:latin typeface="Tahoma"/>
                          <a:cs typeface="Tahoma"/>
                        </a:rPr>
                        <a:t>u</a:t>
                      </a:r>
                      <a:r>
                        <a:rPr sz="1500" b="1" dirty="0">
                          <a:latin typeface="Tahoma"/>
                          <a:cs typeface="Tahoma"/>
                        </a:rPr>
                        <a:t>m</a:t>
                      </a:r>
                      <a:r>
                        <a:rPr sz="1500" dirty="0">
                          <a:latin typeface="Verdana"/>
                          <a:cs typeface="Verdana"/>
                        </a:rPr>
                        <a:t>:</a:t>
                      </a:r>
                      <a:r>
                        <a:rPr sz="1500" spc="-150" dirty="0">
                          <a:latin typeface="Verdana"/>
                          <a:cs typeface="Verdana"/>
                        </a:rPr>
                        <a:t> </a:t>
                      </a:r>
                      <a:r>
                        <a:rPr sz="1500" spc="-5" dirty="0">
                          <a:latin typeface="Verdana"/>
                          <a:cs typeface="Verdana"/>
                        </a:rPr>
                        <a:t>Dok</a:t>
                      </a:r>
                      <a:r>
                        <a:rPr sz="1500" dirty="0">
                          <a:latin typeface="Verdana"/>
                          <a:cs typeface="Verdana"/>
                        </a:rPr>
                        <a:t>u</a:t>
                      </a:r>
                      <a:r>
                        <a:rPr sz="1500" spc="-5" dirty="0">
                          <a:latin typeface="Verdana"/>
                          <a:cs typeface="Verdana"/>
                        </a:rPr>
                        <a:t>m</a:t>
                      </a:r>
                      <a:r>
                        <a:rPr sz="1500" spc="-10" dirty="0">
                          <a:latin typeface="Verdana"/>
                          <a:cs typeface="Verdana"/>
                        </a:rPr>
                        <a:t>e</a:t>
                      </a:r>
                      <a:r>
                        <a:rPr sz="1500" dirty="0">
                          <a:latin typeface="Verdana"/>
                          <a:cs typeface="Verdana"/>
                        </a:rPr>
                        <a:t>n  </a:t>
                      </a:r>
                      <a:r>
                        <a:rPr sz="1500" spc="-15" dirty="0">
                          <a:latin typeface="Verdana"/>
                          <a:cs typeface="Verdana"/>
                        </a:rPr>
                        <a:t>tender/seleksi/katalog </a:t>
                      </a:r>
                      <a:r>
                        <a:rPr sz="1500" spc="-10" dirty="0">
                          <a:latin typeface="Verdana"/>
                          <a:cs typeface="Verdana"/>
                        </a:rPr>
                        <a:t> </a:t>
                      </a:r>
                      <a:r>
                        <a:rPr sz="1500" spc="10" dirty="0">
                          <a:latin typeface="Verdana"/>
                          <a:cs typeface="Verdana"/>
                        </a:rPr>
                        <a:t>elektronik/pengadaan </a:t>
                      </a:r>
                      <a:r>
                        <a:rPr sz="1500" spc="15" dirty="0">
                          <a:latin typeface="Verdana"/>
                          <a:cs typeface="Verdana"/>
                        </a:rPr>
                        <a:t> langsung/penunjukan </a:t>
                      </a:r>
                      <a:r>
                        <a:rPr sz="1500" spc="5" dirty="0">
                          <a:latin typeface="Verdana"/>
                          <a:cs typeface="Verdana"/>
                        </a:rPr>
                        <a:t>langsung, </a:t>
                      </a:r>
                      <a:r>
                        <a:rPr sz="1500" spc="40" dirty="0">
                          <a:latin typeface="Verdana"/>
                          <a:cs typeface="Verdana"/>
                        </a:rPr>
                        <a:t>dan </a:t>
                      </a:r>
                      <a:r>
                        <a:rPr sz="1500" spc="45" dirty="0">
                          <a:latin typeface="Verdana"/>
                          <a:cs typeface="Verdana"/>
                        </a:rPr>
                        <a:t> </a:t>
                      </a:r>
                      <a:r>
                        <a:rPr sz="1500" spc="-5" dirty="0">
                          <a:latin typeface="Verdana"/>
                          <a:cs typeface="Verdana"/>
                        </a:rPr>
                        <a:t>Dok</a:t>
                      </a:r>
                      <a:r>
                        <a:rPr sz="1500" dirty="0">
                          <a:latin typeface="Verdana"/>
                          <a:cs typeface="Verdana"/>
                        </a:rPr>
                        <a:t>u</a:t>
                      </a:r>
                      <a:r>
                        <a:rPr sz="1500" spc="-5" dirty="0">
                          <a:latin typeface="Verdana"/>
                          <a:cs typeface="Verdana"/>
                        </a:rPr>
                        <a:t>m</a:t>
                      </a:r>
                      <a:r>
                        <a:rPr sz="1500" spc="-10" dirty="0">
                          <a:latin typeface="Verdana"/>
                          <a:cs typeface="Verdana"/>
                        </a:rPr>
                        <a:t>e</a:t>
                      </a:r>
                      <a:r>
                        <a:rPr sz="1500" dirty="0">
                          <a:latin typeface="Verdana"/>
                          <a:cs typeface="Verdana"/>
                        </a:rPr>
                        <a:t>n</a:t>
                      </a:r>
                      <a:r>
                        <a:rPr sz="1500" spc="-145" dirty="0">
                          <a:latin typeface="Verdana"/>
                          <a:cs typeface="Verdana"/>
                        </a:rPr>
                        <a:t> </a:t>
                      </a:r>
                      <a:r>
                        <a:rPr sz="1500" dirty="0">
                          <a:latin typeface="Verdana"/>
                          <a:cs typeface="Verdana"/>
                        </a:rPr>
                        <a:t>S</a:t>
                      </a:r>
                      <a:r>
                        <a:rPr sz="1500" spc="-10" dirty="0">
                          <a:latin typeface="Verdana"/>
                          <a:cs typeface="Verdana"/>
                        </a:rPr>
                        <a:t>w</a:t>
                      </a:r>
                      <a:r>
                        <a:rPr sz="1500" dirty="0">
                          <a:latin typeface="Verdana"/>
                          <a:cs typeface="Verdana"/>
                        </a:rPr>
                        <a:t>a</a:t>
                      </a:r>
                      <a:r>
                        <a:rPr sz="1500" spc="-5" dirty="0">
                          <a:latin typeface="Verdana"/>
                          <a:cs typeface="Verdana"/>
                        </a:rPr>
                        <a:t>k</a:t>
                      </a:r>
                      <a:r>
                        <a:rPr sz="1500" spc="-10" dirty="0">
                          <a:latin typeface="Verdana"/>
                          <a:cs typeface="Verdana"/>
                        </a:rPr>
                        <a:t>e</a:t>
                      </a:r>
                      <a:r>
                        <a:rPr sz="1500" spc="-5" dirty="0">
                          <a:latin typeface="Verdana"/>
                          <a:cs typeface="Verdana"/>
                        </a:rPr>
                        <a:t>lol</a:t>
                      </a:r>
                      <a:r>
                        <a:rPr sz="1500" dirty="0">
                          <a:latin typeface="Verdana"/>
                          <a:cs typeface="Verdana"/>
                        </a:rPr>
                        <a:t>a</a:t>
                      </a:r>
                      <a:endParaRPr sz="1500">
                        <a:latin typeface="Verdana"/>
                        <a:cs typeface="Verdana"/>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ct val="100000"/>
                        </a:lnSpc>
                        <a:spcBef>
                          <a:spcPts val="20"/>
                        </a:spcBef>
                      </a:pPr>
                      <a:r>
                        <a:rPr sz="1500" dirty="0">
                          <a:latin typeface="Verdana"/>
                          <a:cs typeface="Verdana"/>
                        </a:rPr>
                        <a:t>M</a:t>
                      </a:r>
                      <a:r>
                        <a:rPr sz="1500" spc="-10" dirty="0">
                          <a:latin typeface="Verdana"/>
                          <a:cs typeface="Verdana"/>
                        </a:rPr>
                        <a:t>e</a:t>
                      </a:r>
                      <a:r>
                        <a:rPr sz="1500" spc="-5" dirty="0">
                          <a:latin typeface="Verdana"/>
                          <a:cs typeface="Verdana"/>
                        </a:rPr>
                        <a:t>m</a:t>
                      </a:r>
                      <a:r>
                        <a:rPr sz="1500" spc="-10" dirty="0">
                          <a:latin typeface="Verdana"/>
                          <a:cs typeface="Verdana"/>
                        </a:rPr>
                        <a:t>e</a:t>
                      </a:r>
                      <a:r>
                        <a:rPr sz="1500" spc="-5" dirty="0">
                          <a:latin typeface="Verdana"/>
                          <a:cs typeface="Verdana"/>
                        </a:rPr>
                        <a:t>rik</a:t>
                      </a:r>
                      <a:r>
                        <a:rPr sz="1500" dirty="0">
                          <a:latin typeface="Verdana"/>
                          <a:cs typeface="Verdana"/>
                        </a:rPr>
                        <a:t>sa</a:t>
                      </a:r>
                      <a:r>
                        <a:rPr sz="1500" spc="-140" dirty="0">
                          <a:latin typeface="Verdana"/>
                          <a:cs typeface="Verdana"/>
                        </a:rPr>
                        <a:t> </a:t>
                      </a:r>
                      <a:r>
                        <a:rPr sz="1500" spc="-5" dirty="0">
                          <a:latin typeface="Verdana"/>
                          <a:cs typeface="Verdana"/>
                        </a:rPr>
                        <a:t>k</a:t>
                      </a:r>
                      <a:r>
                        <a:rPr sz="1500" spc="-10" dirty="0">
                          <a:latin typeface="Verdana"/>
                          <a:cs typeface="Verdana"/>
                        </a:rPr>
                        <a:t>e</a:t>
                      </a:r>
                      <a:r>
                        <a:rPr sz="1500" spc="-5" dirty="0">
                          <a:latin typeface="Verdana"/>
                          <a:cs typeface="Verdana"/>
                        </a:rPr>
                        <a:t>l</a:t>
                      </a:r>
                      <a:r>
                        <a:rPr sz="1500" spc="-10" dirty="0">
                          <a:latin typeface="Verdana"/>
                          <a:cs typeface="Verdana"/>
                        </a:rPr>
                        <a:t>e</a:t>
                      </a:r>
                      <a:r>
                        <a:rPr sz="1500" spc="-5" dirty="0">
                          <a:latin typeface="Verdana"/>
                          <a:cs typeface="Verdana"/>
                        </a:rPr>
                        <a:t>ngk</a:t>
                      </a:r>
                      <a:r>
                        <a:rPr sz="1500" dirty="0">
                          <a:latin typeface="Verdana"/>
                          <a:cs typeface="Verdana"/>
                        </a:rPr>
                        <a:t>a</a:t>
                      </a:r>
                      <a:r>
                        <a:rPr sz="1500" spc="-5" dirty="0">
                          <a:latin typeface="Verdana"/>
                          <a:cs typeface="Verdana"/>
                        </a:rPr>
                        <a:t>p</a:t>
                      </a:r>
                      <a:r>
                        <a:rPr sz="1500" dirty="0">
                          <a:latin typeface="Verdana"/>
                          <a:cs typeface="Verdana"/>
                        </a:rPr>
                        <a:t>an</a:t>
                      </a:r>
                      <a:r>
                        <a:rPr sz="1500" spc="-145" dirty="0">
                          <a:latin typeface="Verdana"/>
                          <a:cs typeface="Verdana"/>
                        </a:rPr>
                        <a:t> </a:t>
                      </a:r>
                      <a:r>
                        <a:rPr sz="1500" dirty="0">
                          <a:latin typeface="Verdana"/>
                          <a:cs typeface="Verdana"/>
                        </a:rPr>
                        <a:t>:</a:t>
                      </a:r>
                      <a:endParaRPr sz="1500">
                        <a:latin typeface="Verdana"/>
                        <a:cs typeface="Verdana"/>
                      </a:endParaRPr>
                    </a:p>
                    <a:p>
                      <a:pPr>
                        <a:lnSpc>
                          <a:spcPct val="100000"/>
                        </a:lnSpc>
                      </a:pPr>
                      <a:endParaRPr sz="1800">
                        <a:latin typeface="Times New Roman"/>
                        <a:cs typeface="Times New Roman"/>
                      </a:endParaRPr>
                    </a:p>
                    <a:p>
                      <a:pPr marL="344805" marR="426084" indent="-342900">
                        <a:lnSpc>
                          <a:spcPct val="100000"/>
                        </a:lnSpc>
                        <a:spcBef>
                          <a:spcPts val="1530"/>
                        </a:spcBef>
                        <a:buAutoNum type="arabicPeriod"/>
                        <a:tabLst>
                          <a:tab pos="344805" algn="l"/>
                          <a:tab pos="345440" algn="l"/>
                        </a:tabLst>
                      </a:pPr>
                      <a:r>
                        <a:rPr sz="1500" spc="-5" dirty="0">
                          <a:latin typeface="Verdana"/>
                          <a:cs typeface="Verdana"/>
                        </a:rPr>
                        <a:t>Dok</a:t>
                      </a:r>
                      <a:r>
                        <a:rPr sz="1500" dirty="0">
                          <a:latin typeface="Verdana"/>
                          <a:cs typeface="Verdana"/>
                        </a:rPr>
                        <a:t>u</a:t>
                      </a:r>
                      <a:r>
                        <a:rPr sz="1500" spc="-5" dirty="0">
                          <a:latin typeface="Verdana"/>
                          <a:cs typeface="Verdana"/>
                        </a:rPr>
                        <a:t>m</a:t>
                      </a:r>
                      <a:r>
                        <a:rPr sz="1500" spc="-10" dirty="0">
                          <a:latin typeface="Verdana"/>
                          <a:cs typeface="Verdana"/>
                        </a:rPr>
                        <a:t>e</a:t>
                      </a:r>
                      <a:r>
                        <a:rPr sz="1500" dirty="0">
                          <a:latin typeface="Verdana"/>
                          <a:cs typeface="Verdana"/>
                        </a:rPr>
                        <a:t>n</a:t>
                      </a:r>
                      <a:r>
                        <a:rPr sz="1500" spc="-145" dirty="0">
                          <a:latin typeface="Verdana"/>
                          <a:cs typeface="Verdana"/>
                        </a:rPr>
                        <a:t> </a:t>
                      </a:r>
                      <a:r>
                        <a:rPr sz="1500" dirty="0">
                          <a:latin typeface="Verdana"/>
                          <a:cs typeface="Verdana"/>
                        </a:rPr>
                        <a:t>t</a:t>
                      </a:r>
                      <a:r>
                        <a:rPr sz="1500" spc="-10" dirty="0">
                          <a:latin typeface="Verdana"/>
                          <a:cs typeface="Verdana"/>
                        </a:rPr>
                        <a:t>e</a:t>
                      </a:r>
                      <a:r>
                        <a:rPr sz="1500" spc="-5" dirty="0">
                          <a:latin typeface="Verdana"/>
                          <a:cs typeface="Verdana"/>
                        </a:rPr>
                        <a:t>nd</a:t>
                      </a:r>
                      <a:r>
                        <a:rPr sz="1500" spc="-10" dirty="0">
                          <a:latin typeface="Verdana"/>
                          <a:cs typeface="Verdana"/>
                        </a:rPr>
                        <a:t>e</a:t>
                      </a:r>
                      <a:r>
                        <a:rPr sz="1500" dirty="0">
                          <a:latin typeface="Verdana"/>
                          <a:cs typeface="Verdana"/>
                        </a:rPr>
                        <a:t>r</a:t>
                      </a:r>
                      <a:r>
                        <a:rPr sz="1500" spc="-145" dirty="0">
                          <a:latin typeface="Verdana"/>
                          <a:cs typeface="Verdana"/>
                        </a:rPr>
                        <a:t> </a:t>
                      </a:r>
                      <a:r>
                        <a:rPr sz="1500" spc="-5" dirty="0">
                          <a:latin typeface="Verdana"/>
                          <a:cs typeface="Verdana"/>
                        </a:rPr>
                        <a:t>/</a:t>
                      </a:r>
                      <a:r>
                        <a:rPr sz="1500" dirty="0">
                          <a:latin typeface="Verdana"/>
                          <a:cs typeface="Verdana"/>
                        </a:rPr>
                        <a:t>s</a:t>
                      </a:r>
                      <a:r>
                        <a:rPr sz="1500" spc="-10" dirty="0">
                          <a:latin typeface="Verdana"/>
                          <a:cs typeface="Verdana"/>
                        </a:rPr>
                        <a:t>e</a:t>
                      </a:r>
                      <a:r>
                        <a:rPr sz="1500" spc="-5" dirty="0">
                          <a:latin typeface="Verdana"/>
                          <a:cs typeface="Verdana"/>
                        </a:rPr>
                        <a:t>l</a:t>
                      </a:r>
                      <a:r>
                        <a:rPr sz="1500" spc="-10" dirty="0">
                          <a:latin typeface="Verdana"/>
                          <a:cs typeface="Verdana"/>
                        </a:rPr>
                        <a:t>e</a:t>
                      </a:r>
                      <a:r>
                        <a:rPr sz="1500" spc="-5" dirty="0">
                          <a:latin typeface="Verdana"/>
                          <a:cs typeface="Verdana"/>
                        </a:rPr>
                        <a:t>k</a:t>
                      </a:r>
                      <a:r>
                        <a:rPr sz="1500" dirty="0">
                          <a:latin typeface="Verdana"/>
                          <a:cs typeface="Verdana"/>
                        </a:rPr>
                        <a:t>si</a:t>
                      </a:r>
                      <a:r>
                        <a:rPr sz="1500" spc="-145" dirty="0">
                          <a:latin typeface="Verdana"/>
                          <a:cs typeface="Verdana"/>
                        </a:rPr>
                        <a:t> </a:t>
                      </a:r>
                      <a:r>
                        <a:rPr sz="1500" dirty="0">
                          <a:latin typeface="Verdana"/>
                          <a:cs typeface="Verdana"/>
                        </a:rPr>
                        <a:t>atau  </a:t>
                      </a:r>
                      <a:r>
                        <a:rPr sz="1500" spc="-5" dirty="0">
                          <a:latin typeface="Verdana"/>
                          <a:cs typeface="Verdana"/>
                        </a:rPr>
                        <a:t>k</a:t>
                      </a:r>
                      <a:r>
                        <a:rPr sz="1500" dirty="0">
                          <a:latin typeface="Verdana"/>
                          <a:cs typeface="Verdana"/>
                        </a:rPr>
                        <a:t>ata</a:t>
                      </a:r>
                      <a:r>
                        <a:rPr sz="1500" spc="-5" dirty="0">
                          <a:latin typeface="Verdana"/>
                          <a:cs typeface="Verdana"/>
                        </a:rPr>
                        <a:t>lo</a:t>
                      </a:r>
                      <a:r>
                        <a:rPr sz="1500" dirty="0">
                          <a:latin typeface="Verdana"/>
                          <a:cs typeface="Verdana"/>
                        </a:rPr>
                        <a:t>g</a:t>
                      </a:r>
                      <a:r>
                        <a:rPr sz="1500" spc="-145" dirty="0">
                          <a:latin typeface="Verdana"/>
                          <a:cs typeface="Verdana"/>
                        </a:rPr>
                        <a:t> </a:t>
                      </a:r>
                      <a:r>
                        <a:rPr sz="1500" spc="-10" dirty="0">
                          <a:latin typeface="Verdana"/>
                          <a:cs typeface="Verdana"/>
                        </a:rPr>
                        <a:t>e</a:t>
                      </a:r>
                      <a:r>
                        <a:rPr sz="1500" spc="-5" dirty="0">
                          <a:latin typeface="Verdana"/>
                          <a:cs typeface="Verdana"/>
                        </a:rPr>
                        <a:t>l</a:t>
                      </a:r>
                      <a:r>
                        <a:rPr sz="1500" spc="-10" dirty="0">
                          <a:latin typeface="Verdana"/>
                          <a:cs typeface="Verdana"/>
                        </a:rPr>
                        <a:t>e</a:t>
                      </a:r>
                      <a:r>
                        <a:rPr sz="1500" spc="-5" dirty="0">
                          <a:latin typeface="Verdana"/>
                          <a:cs typeface="Verdana"/>
                        </a:rPr>
                        <a:t>k</a:t>
                      </a:r>
                      <a:r>
                        <a:rPr sz="1500" dirty="0">
                          <a:latin typeface="Verdana"/>
                          <a:cs typeface="Verdana"/>
                        </a:rPr>
                        <a:t>t</a:t>
                      </a:r>
                      <a:r>
                        <a:rPr sz="1500" spc="-5" dirty="0">
                          <a:latin typeface="Verdana"/>
                          <a:cs typeface="Verdana"/>
                        </a:rPr>
                        <a:t>roni</a:t>
                      </a:r>
                      <a:r>
                        <a:rPr sz="1500" dirty="0">
                          <a:latin typeface="Verdana"/>
                          <a:cs typeface="Verdana"/>
                        </a:rPr>
                        <a:t>k</a:t>
                      </a:r>
                      <a:endParaRPr sz="1500">
                        <a:latin typeface="Verdana"/>
                        <a:cs typeface="Verdana"/>
                      </a:endParaRPr>
                    </a:p>
                    <a:p>
                      <a:pPr>
                        <a:lnSpc>
                          <a:spcPct val="100000"/>
                        </a:lnSpc>
                        <a:buFont typeface="Verdana"/>
                        <a:buAutoNum type="arabicPeriod"/>
                      </a:pPr>
                      <a:endParaRPr sz="1800">
                        <a:latin typeface="Times New Roman"/>
                        <a:cs typeface="Times New Roman"/>
                      </a:endParaRPr>
                    </a:p>
                    <a:p>
                      <a:pPr marL="344805" marR="174625" indent="-342900">
                        <a:lnSpc>
                          <a:spcPct val="100000"/>
                        </a:lnSpc>
                        <a:spcBef>
                          <a:spcPts val="1530"/>
                        </a:spcBef>
                        <a:buAutoNum type="arabicPeriod"/>
                        <a:tabLst>
                          <a:tab pos="344805" algn="l"/>
                          <a:tab pos="345440" algn="l"/>
                        </a:tabLst>
                      </a:pPr>
                      <a:r>
                        <a:rPr sz="1500" spc="-5" dirty="0">
                          <a:latin typeface="Verdana"/>
                          <a:cs typeface="Verdana"/>
                        </a:rPr>
                        <a:t>Dok</a:t>
                      </a:r>
                      <a:r>
                        <a:rPr sz="1500" dirty="0">
                          <a:latin typeface="Verdana"/>
                          <a:cs typeface="Verdana"/>
                        </a:rPr>
                        <a:t>u</a:t>
                      </a:r>
                      <a:r>
                        <a:rPr sz="1500" spc="-5" dirty="0">
                          <a:latin typeface="Verdana"/>
                          <a:cs typeface="Verdana"/>
                        </a:rPr>
                        <a:t>m</a:t>
                      </a:r>
                      <a:r>
                        <a:rPr sz="1500" spc="-10" dirty="0">
                          <a:latin typeface="Verdana"/>
                          <a:cs typeface="Verdana"/>
                        </a:rPr>
                        <a:t>e</a:t>
                      </a:r>
                      <a:r>
                        <a:rPr sz="1500" dirty="0">
                          <a:latin typeface="Verdana"/>
                          <a:cs typeface="Verdana"/>
                        </a:rPr>
                        <a:t>n</a:t>
                      </a:r>
                      <a:r>
                        <a:rPr sz="1500" spc="-145" dirty="0">
                          <a:latin typeface="Verdana"/>
                          <a:cs typeface="Verdana"/>
                        </a:rPr>
                        <a:t> </a:t>
                      </a:r>
                      <a:r>
                        <a:rPr sz="1500" dirty="0">
                          <a:latin typeface="Verdana"/>
                          <a:cs typeface="Verdana"/>
                        </a:rPr>
                        <a:t>t</a:t>
                      </a:r>
                      <a:r>
                        <a:rPr sz="1500" spc="-10" dirty="0">
                          <a:latin typeface="Verdana"/>
                          <a:cs typeface="Verdana"/>
                        </a:rPr>
                        <a:t>e</a:t>
                      </a:r>
                      <a:r>
                        <a:rPr sz="1500" spc="-5" dirty="0">
                          <a:latin typeface="Verdana"/>
                          <a:cs typeface="Verdana"/>
                        </a:rPr>
                        <a:t>nd</a:t>
                      </a:r>
                      <a:r>
                        <a:rPr sz="1500" spc="-10" dirty="0">
                          <a:latin typeface="Verdana"/>
                          <a:cs typeface="Verdana"/>
                        </a:rPr>
                        <a:t>e</a:t>
                      </a:r>
                      <a:r>
                        <a:rPr sz="1500" spc="-5" dirty="0">
                          <a:latin typeface="Verdana"/>
                          <a:cs typeface="Verdana"/>
                        </a:rPr>
                        <a:t>r/</a:t>
                      </a:r>
                      <a:r>
                        <a:rPr sz="1500" dirty="0">
                          <a:latin typeface="Verdana"/>
                          <a:cs typeface="Verdana"/>
                        </a:rPr>
                        <a:t>s</a:t>
                      </a:r>
                      <a:r>
                        <a:rPr sz="1500" spc="-10" dirty="0">
                          <a:latin typeface="Verdana"/>
                          <a:cs typeface="Verdana"/>
                        </a:rPr>
                        <a:t>e</a:t>
                      </a:r>
                      <a:r>
                        <a:rPr sz="1500" spc="-5" dirty="0">
                          <a:latin typeface="Verdana"/>
                          <a:cs typeface="Verdana"/>
                        </a:rPr>
                        <a:t>l</a:t>
                      </a:r>
                      <a:r>
                        <a:rPr sz="1500" spc="-10" dirty="0">
                          <a:latin typeface="Verdana"/>
                          <a:cs typeface="Verdana"/>
                        </a:rPr>
                        <a:t>e</a:t>
                      </a:r>
                      <a:r>
                        <a:rPr sz="1500" spc="-5" dirty="0">
                          <a:latin typeface="Verdana"/>
                          <a:cs typeface="Verdana"/>
                        </a:rPr>
                        <a:t>k</a:t>
                      </a:r>
                      <a:r>
                        <a:rPr sz="1500" dirty="0">
                          <a:latin typeface="Verdana"/>
                          <a:cs typeface="Verdana"/>
                        </a:rPr>
                        <a:t>s</a:t>
                      </a:r>
                      <a:r>
                        <a:rPr sz="1500" spc="-5" dirty="0">
                          <a:latin typeface="Verdana"/>
                          <a:cs typeface="Verdana"/>
                        </a:rPr>
                        <a:t>i/k</a:t>
                      </a:r>
                      <a:r>
                        <a:rPr sz="1500" dirty="0">
                          <a:latin typeface="Verdana"/>
                          <a:cs typeface="Verdana"/>
                        </a:rPr>
                        <a:t>ata</a:t>
                      </a:r>
                      <a:r>
                        <a:rPr sz="1500" spc="-5" dirty="0">
                          <a:latin typeface="Verdana"/>
                          <a:cs typeface="Verdana"/>
                        </a:rPr>
                        <a:t>lo</a:t>
                      </a:r>
                      <a:r>
                        <a:rPr sz="1500" dirty="0">
                          <a:latin typeface="Verdana"/>
                          <a:cs typeface="Verdana"/>
                        </a:rPr>
                        <a:t>g  </a:t>
                      </a:r>
                      <a:r>
                        <a:rPr sz="1500" spc="10" dirty="0">
                          <a:latin typeface="Verdana"/>
                          <a:cs typeface="Verdana"/>
                        </a:rPr>
                        <a:t>elektronik/pengadaan </a:t>
                      </a:r>
                      <a:r>
                        <a:rPr sz="1500" spc="15" dirty="0">
                          <a:latin typeface="Verdana"/>
                          <a:cs typeface="Verdana"/>
                        </a:rPr>
                        <a:t> langsung/penunjukan</a:t>
                      </a:r>
                      <a:r>
                        <a:rPr sz="1500" spc="-145" dirty="0">
                          <a:latin typeface="Verdana"/>
                          <a:cs typeface="Verdana"/>
                        </a:rPr>
                        <a:t> </a:t>
                      </a:r>
                      <a:r>
                        <a:rPr sz="1500" spc="5" dirty="0">
                          <a:latin typeface="Verdana"/>
                          <a:cs typeface="Verdana"/>
                        </a:rPr>
                        <a:t>langsung, </a:t>
                      </a:r>
                      <a:r>
                        <a:rPr sz="1500" spc="-509" dirty="0">
                          <a:latin typeface="Verdana"/>
                          <a:cs typeface="Verdana"/>
                        </a:rPr>
                        <a:t> </a:t>
                      </a:r>
                      <a:r>
                        <a:rPr sz="1500" spc="-5" dirty="0">
                          <a:latin typeface="Verdana"/>
                          <a:cs typeface="Verdana"/>
                        </a:rPr>
                        <a:t>d</a:t>
                      </a:r>
                      <a:r>
                        <a:rPr sz="1500" dirty="0">
                          <a:latin typeface="Verdana"/>
                          <a:cs typeface="Verdana"/>
                        </a:rPr>
                        <a:t>an</a:t>
                      </a:r>
                      <a:r>
                        <a:rPr sz="1500" spc="-145" dirty="0">
                          <a:latin typeface="Verdana"/>
                          <a:cs typeface="Verdana"/>
                        </a:rPr>
                        <a:t> </a:t>
                      </a:r>
                      <a:r>
                        <a:rPr sz="1500" spc="-5" dirty="0">
                          <a:latin typeface="Verdana"/>
                          <a:cs typeface="Verdana"/>
                        </a:rPr>
                        <a:t>Dok</a:t>
                      </a:r>
                      <a:r>
                        <a:rPr sz="1500" dirty="0">
                          <a:latin typeface="Verdana"/>
                          <a:cs typeface="Verdana"/>
                        </a:rPr>
                        <a:t>u</a:t>
                      </a:r>
                      <a:r>
                        <a:rPr sz="1500" spc="-5" dirty="0">
                          <a:latin typeface="Verdana"/>
                          <a:cs typeface="Verdana"/>
                        </a:rPr>
                        <a:t>m</a:t>
                      </a:r>
                      <a:r>
                        <a:rPr sz="1500" spc="-10" dirty="0">
                          <a:latin typeface="Verdana"/>
                          <a:cs typeface="Verdana"/>
                        </a:rPr>
                        <a:t>e</a:t>
                      </a:r>
                      <a:r>
                        <a:rPr sz="1500" dirty="0">
                          <a:latin typeface="Verdana"/>
                          <a:cs typeface="Verdana"/>
                        </a:rPr>
                        <a:t>n</a:t>
                      </a:r>
                      <a:r>
                        <a:rPr sz="1500" spc="-145" dirty="0">
                          <a:latin typeface="Verdana"/>
                          <a:cs typeface="Verdana"/>
                        </a:rPr>
                        <a:t> </a:t>
                      </a:r>
                      <a:r>
                        <a:rPr sz="1500" dirty="0">
                          <a:latin typeface="Verdana"/>
                          <a:cs typeface="Verdana"/>
                        </a:rPr>
                        <a:t>S</a:t>
                      </a:r>
                      <a:r>
                        <a:rPr sz="1500" spc="-10" dirty="0">
                          <a:latin typeface="Verdana"/>
                          <a:cs typeface="Verdana"/>
                        </a:rPr>
                        <a:t>w</a:t>
                      </a:r>
                      <a:r>
                        <a:rPr sz="1500" dirty="0">
                          <a:latin typeface="Verdana"/>
                          <a:cs typeface="Verdana"/>
                        </a:rPr>
                        <a:t>a</a:t>
                      </a:r>
                      <a:r>
                        <a:rPr sz="1500" spc="-5" dirty="0">
                          <a:latin typeface="Verdana"/>
                          <a:cs typeface="Verdana"/>
                        </a:rPr>
                        <a:t>k</a:t>
                      </a:r>
                      <a:r>
                        <a:rPr sz="1500" spc="-10" dirty="0">
                          <a:latin typeface="Verdana"/>
                          <a:cs typeface="Verdana"/>
                        </a:rPr>
                        <a:t>e</a:t>
                      </a:r>
                      <a:r>
                        <a:rPr sz="1500" spc="-5" dirty="0">
                          <a:latin typeface="Verdana"/>
                          <a:cs typeface="Verdana"/>
                        </a:rPr>
                        <a:t>lol</a:t>
                      </a:r>
                      <a:r>
                        <a:rPr sz="1500" dirty="0">
                          <a:latin typeface="Verdana"/>
                          <a:cs typeface="Verdana"/>
                        </a:rPr>
                        <a:t>a</a:t>
                      </a:r>
                      <a:endParaRPr sz="1500">
                        <a:latin typeface="Verdana"/>
                        <a:cs typeface="Verdana"/>
                      </a:endParaRPr>
                    </a:p>
                    <a:p>
                      <a:pPr>
                        <a:lnSpc>
                          <a:spcPct val="100000"/>
                        </a:lnSpc>
                        <a:spcBef>
                          <a:spcPts val="20"/>
                        </a:spcBef>
                      </a:pPr>
                      <a:endParaRPr sz="1550">
                        <a:latin typeface="Times New Roman"/>
                        <a:cs typeface="Times New Roman"/>
                      </a:endParaRPr>
                    </a:p>
                    <a:p>
                      <a:pPr marL="55880">
                        <a:lnSpc>
                          <a:spcPct val="100000"/>
                        </a:lnSpc>
                      </a:pPr>
                      <a:r>
                        <a:rPr sz="1500" b="1" spc="50" dirty="0">
                          <a:latin typeface="Tahoma"/>
                          <a:cs typeface="Tahoma"/>
                        </a:rPr>
                        <a:t>Yang</a:t>
                      </a:r>
                      <a:r>
                        <a:rPr sz="1500" b="1" spc="-35" dirty="0">
                          <a:latin typeface="Tahoma"/>
                          <a:cs typeface="Tahoma"/>
                        </a:rPr>
                        <a:t> </a:t>
                      </a:r>
                      <a:r>
                        <a:rPr sz="1500" b="1" spc="45" dirty="0">
                          <a:latin typeface="Tahoma"/>
                          <a:cs typeface="Tahoma"/>
                        </a:rPr>
                        <a:t>dilakukan</a:t>
                      </a:r>
                      <a:r>
                        <a:rPr sz="1500" b="1" spc="-30" dirty="0">
                          <a:latin typeface="Tahoma"/>
                          <a:cs typeface="Tahoma"/>
                        </a:rPr>
                        <a:t> </a:t>
                      </a:r>
                      <a:r>
                        <a:rPr sz="1500" b="1" spc="25" dirty="0">
                          <a:latin typeface="Tahoma"/>
                          <a:cs typeface="Tahoma"/>
                        </a:rPr>
                        <a:t>Swasta</a:t>
                      </a:r>
                      <a:endParaRPr sz="1500">
                        <a:latin typeface="Tahoma"/>
                        <a:cs typeface="Tahoma"/>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2"/>
                  </a:ext>
                </a:extLst>
              </a:tr>
            </a:tbl>
          </a:graphicData>
        </a:graphic>
      </p:graphicFrame>
      <p:sp>
        <p:nvSpPr>
          <p:cNvPr id="6" name="object 6"/>
          <p:cNvSpPr txBox="1"/>
          <p:nvPr/>
        </p:nvSpPr>
        <p:spPr>
          <a:xfrm>
            <a:off x="8728481" y="6410451"/>
            <a:ext cx="3217545" cy="360680"/>
          </a:xfrm>
          <a:prstGeom prst="rect">
            <a:avLst/>
          </a:prstGeom>
        </p:spPr>
        <p:txBody>
          <a:bodyPr vert="horz" wrap="square" lIns="0" tIns="12700" rIns="0" bIns="0" rtlCol="0">
            <a:spAutoFit/>
          </a:bodyPr>
          <a:lstStyle/>
          <a:p>
            <a:pPr marL="12700">
              <a:lnSpc>
                <a:spcPct val="100000"/>
              </a:lnSpc>
              <a:spcBef>
                <a:spcPts val="100"/>
              </a:spcBef>
            </a:pPr>
            <a:r>
              <a:rPr sz="2200" b="1" spc="114" dirty="0">
                <a:solidFill>
                  <a:srgbClr val="1D3166"/>
                </a:solidFill>
                <a:latin typeface="Tahoma"/>
                <a:cs typeface="Tahoma"/>
              </a:rPr>
              <a:t>PASAL</a:t>
            </a:r>
            <a:r>
              <a:rPr sz="2200" b="1" spc="-40" dirty="0">
                <a:solidFill>
                  <a:srgbClr val="1D3166"/>
                </a:solidFill>
                <a:latin typeface="Tahoma"/>
                <a:cs typeface="Tahoma"/>
              </a:rPr>
              <a:t> </a:t>
            </a:r>
            <a:r>
              <a:rPr sz="2200" b="1" spc="-55" dirty="0">
                <a:solidFill>
                  <a:srgbClr val="1D3166"/>
                </a:solidFill>
                <a:latin typeface="Tahoma"/>
                <a:cs typeface="Tahoma"/>
              </a:rPr>
              <a:t>36</a:t>
            </a:r>
            <a:r>
              <a:rPr sz="2200" b="1" spc="-35" dirty="0">
                <a:solidFill>
                  <a:srgbClr val="1D3166"/>
                </a:solidFill>
                <a:latin typeface="Tahoma"/>
                <a:cs typeface="Tahoma"/>
              </a:rPr>
              <a:t> </a:t>
            </a:r>
            <a:r>
              <a:rPr sz="2200" b="1" spc="-120" dirty="0">
                <a:solidFill>
                  <a:srgbClr val="1D3166"/>
                </a:solidFill>
                <a:latin typeface="Tahoma"/>
                <a:cs typeface="Tahoma"/>
              </a:rPr>
              <a:t>&amp;</a:t>
            </a:r>
            <a:r>
              <a:rPr sz="2200" b="1" spc="-35" dirty="0">
                <a:solidFill>
                  <a:srgbClr val="1D3166"/>
                </a:solidFill>
                <a:latin typeface="Tahoma"/>
                <a:cs typeface="Tahoma"/>
              </a:rPr>
              <a:t> </a:t>
            </a:r>
            <a:r>
              <a:rPr sz="2200" b="1" spc="114" dirty="0">
                <a:solidFill>
                  <a:srgbClr val="1D3166"/>
                </a:solidFill>
                <a:latin typeface="Tahoma"/>
                <a:cs typeface="Tahoma"/>
              </a:rPr>
              <a:t>PASAL</a:t>
            </a:r>
            <a:r>
              <a:rPr sz="2200" b="1" spc="-35" dirty="0">
                <a:solidFill>
                  <a:srgbClr val="1D3166"/>
                </a:solidFill>
                <a:latin typeface="Tahoma"/>
                <a:cs typeface="Tahoma"/>
              </a:rPr>
              <a:t> </a:t>
            </a:r>
            <a:r>
              <a:rPr sz="2200" b="1" spc="55" dirty="0">
                <a:solidFill>
                  <a:srgbClr val="1D3166"/>
                </a:solidFill>
                <a:latin typeface="Tahoma"/>
                <a:cs typeface="Tahoma"/>
              </a:rPr>
              <a:t>49</a:t>
            </a:r>
            <a:endParaRPr sz="2200">
              <a:latin typeface="Tahoma"/>
              <a:cs typeface="Tahoma"/>
            </a:endParaRPr>
          </a:p>
        </p:txBody>
      </p:sp>
    </p:spTree>
    <p:extLst>
      <p:ext uri="{BB962C8B-B14F-4D97-AF65-F5344CB8AC3E}">
        <p14:creationId xmlns:p14="http://schemas.microsoft.com/office/powerpoint/2010/main" val="2996233943"/>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07398" y="114655"/>
            <a:ext cx="1861419" cy="617550"/>
          </a:xfrm>
          <a:prstGeom prst="rect">
            <a:avLst/>
          </a:prstGeom>
        </p:spPr>
      </p:pic>
      <p:graphicFrame>
        <p:nvGraphicFramePr>
          <p:cNvPr id="4" name="object 4"/>
          <p:cNvGraphicFramePr>
            <a:graphicFrameLocks noGrp="1"/>
          </p:cNvGraphicFramePr>
          <p:nvPr/>
        </p:nvGraphicFramePr>
        <p:xfrm>
          <a:off x="251639" y="804989"/>
          <a:ext cx="11675741" cy="5935590"/>
        </p:xfrm>
        <a:graphic>
          <a:graphicData uri="http://schemas.openxmlformats.org/drawingml/2006/table">
            <a:tbl>
              <a:tblPr firstRow="1" bandRow="1">
                <a:tableStyleId>{2D5ABB26-0587-4C30-8999-92F81FD0307C}</a:tableStyleId>
              </a:tblPr>
              <a:tblGrid>
                <a:gridCol w="208279">
                  <a:extLst>
                    <a:ext uri="{9D8B030D-6E8A-4147-A177-3AD203B41FA5}">
                      <a16:colId xmlns:a16="http://schemas.microsoft.com/office/drawing/2014/main" val="20000"/>
                    </a:ext>
                  </a:extLst>
                </a:gridCol>
                <a:gridCol w="1524634">
                  <a:extLst>
                    <a:ext uri="{9D8B030D-6E8A-4147-A177-3AD203B41FA5}">
                      <a16:colId xmlns:a16="http://schemas.microsoft.com/office/drawing/2014/main" val="20001"/>
                    </a:ext>
                  </a:extLst>
                </a:gridCol>
                <a:gridCol w="1929764">
                  <a:extLst>
                    <a:ext uri="{9D8B030D-6E8A-4147-A177-3AD203B41FA5}">
                      <a16:colId xmlns:a16="http://schemas.microsoft.com/office/drawing/2014/main" val="20002"/>
                    </a:ext>
                  </a:extLst>
                </a:gridCol>
                <a:gridCol w="235585">
                  <a:extLst>
                    <a:ext uri="{9D8B030D-6E8A-4147-A177-3AD203B41FA5}">
                      <a16:colId xmlns:a16="http://schemas.microsoft.com/office/drawing/2014/main" val="20003"/>
                    </a:ext>
                  </a:extLst>
                </a:gridCol>
                <a:gridCol w="2964815">
                  <a:extLst>
                    <a:ext uri="{9D8B030D-6E8A-4147-A177-3AD203B41FA5}">
                      <a16:colId xmlns:a16="http://schemas.microsoft.com/office/drawing/2014/main" val="20004"/>
                    </a:ext>
                  </a:extLst>
                </a:gridCol>
                <a:gridCol w="4812664">
                  <a:extLst>
                    <a:ext uri="{9D8B030D-6E8A-4147-A177-3AD203B41FA5}">
                      <a16:colId xmlns:a16="http://schemas.microsoft.com/office/drawing/2014/main" val="20005"/>
                    </a:ext>
                  </a:extLst>
                </a:gridCol>
              </a:tblGrid>
              <a:tr h="429164">
                <a:tc gridSpan="2">
                  <a:txBody>
                    <a:bodyPr/>
                    <a:lstStyle/>
                    <a:p>
                      <a:pPr marL="495300">
                        <a:lnSpc>
                          <a:spcPct val="100000"/>
                        </a:lnSpc>
                        <a:spcBef>
                          <a:spcPts val="755"/>
                        </a:spcBef>
                      </a:pPr>
                      <a:r>
                        <a:rPr sz="1400" spc="40" dirty="0">
                          <a:solidFill>
                            <a:srgbClr val="FFFFFF"/>
                          </a:solidFill>
                          <a:latin typeface="Verdana"/>
                          <a:cs typeface="Verdana"/>
                        </a:rPr>
                        <a:t>Lingkup</a:t>
                      </a:r>
                      <a:endParaRPr sz="1400" dirty="0">
                        <a:latin typeface="Verdana"/>
                        <a:cs typeface="Verdana"/>
                      </a:endParaRPr>
                    </a:p>
                  </a:txBody>
                  <a:tcPr marL="0" marR="0" marT="9588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algn="ctr">
                        <a:lnSpc>
                          <a:spcPts val="1595"/>
                        </a:lnSpc>
                      </a:pPr>
                      <a:r>
                        <a:rPr sz="1400" spc="-10" dirty="0">
                          <a:solidFill>
                            <a:srgbClr val="FFFFFF"/>
                          </a:solidFill>
                          <a:latin typeface="Verdana"/>
                          <a:cs typeface="Verdana"/>
                        </a:rPr>
                        <a:t>Indikator</a:t>
                      </a:r>
                      <a:endParaRPr sz="1400">
                        <a:latin typeface="Verdana"/>
                        <a:cs typeface="Verdana"/>
                      </a:endParaRPr>
                    </a:p>
                    <a:p>
                      <a:pPr algn="ctr">
                        <a:lnSpc>
                          <a:spcPts val="1660"/>
                        </a:lnSpc>
                        <a:spcBef>
                          <a:spcPts val="20"/>
                        </a:spcBef>
                      </a:pPr>
                      <a:r>
                        <a:rPr sz="1400" spc="30" dirty="0">
                          <a:solidFill>
                            <a:srgbClr val="FFFFFF"/>
                          </a:solidFill>
                          <a:latin typeface="Verdana"/>
                          <a:cs typeface="Verdana"/>
                        </a:rPr>
                        <a:t>Pengawasan</a:t>
                      </a:r>
                      <a:endParaRPr sz="14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gridSpan="2">
                  <a:txBody>
                    <a:bodyPr/>
                    <a:lstStyle/>
                    <a:p>
                      <a:pPr marL="925830">
                        <a:lnSpc>
                          <a:spcPct val="100000"/>
                        </a:lnSpc>
                        <a:spcBef>
                          <a:spcPts val="755"/>
                        </a:spcBef>
                      </a:pPr>
                      <a:r>
                        <a:rPr sz="1400" spc="-5" dirty="0">
                          <a:solidFill>
                            <a:srgbClr val="FFFFFF"/>
                          </a:solidFill>
                          <a:latin typeface="Verdana"/>
                          <a:cs typeface="Verdana"/>
                        </a:rPr>
                        <a:t>Ya</a:t>
                      </a:r>
                      <a:r>
                        <a:rPr sz="1400" dirty="0">
                          <a:solidFill>
                            <a:srgbClr val="FFFFFF"/>
                          </a:solidFill>
                          <a:latin typeface="Verdana"/>
                          <a:cs typeface="Verdana"/>
                        </a:rPr>
                        <a:t>ng</a:t>
                      </a:r>
                      <a:r>
                        <a:rPr sz="1400" spc="-130" dirty="0">
                          <a:solidFill>
                            <a:srgbClr val="FFFFFF"/>
                          </a:solidFill>
                          <a:latin typeface="Verdana"/>
                          <a:cs typeface="Verdana"/>
                        </a:rPr>
                        <a:t> </a:t>
                      </a:r>
                      <a:r>
                        <a:rPr sz="1400" spc="5" dirty="0">
                          <a:solidFill>
                            <a:srgbClr val="FFFFFF"/>
                          </a:solidFill>
                          <a:latin typeface="Verdana"/>
                          <a:cs typeface="Verdana"/>
                        </a:rPr>
                        <a:t>D</a:t>
                      </a:r>
                      <a:r>
                        <a:rPr sz="1400" spc="-5" dirty="0">
                          <a:solidFill>
                            <a:srgbClr val="FFFFFF"/>
                          </a:solidFill>
                          <a:latin typeface="Verdana"/>
                          <a:cs typeface="Verdana"/>
                        </a:rPr>
                        <a:t>i</a:t>
                      </a:r>
                      <a:r>
                        <a:rPr sz="1400" dirty="0">
                          <a:solidFill>
                            <a:srgbClr val="FFFFFF"/>
                          </a:solidFill>
                          <a:latin typeface="Verdana"/>
                          <a:cs typeface="Verdana"/>
                        </a:rPr>
                        <a:t>per</a:t>
                      </a:r>
                      <a:r>
                        <a:rPr sz="1400" spc="-5" dirty="0">
                          <a:solidFill>
                            <a:srgbClr val="FFFFFF"/>
                          </a:solidFill>
                          <a:latin typeface="Verdana"/>
                          <a:cs typeface="Verdana"/>
                        </a:rPr>
                        <a:t>ik</a:t>
                      </a:r>
                      <a:r>
                        <a:rPr sz="1400" dirty="0">
                          <a:solidFill>
                            <a:srgbClr val="FFFFFF"/>
                          </a:solidFill>
                          <a:latin typeface="Verdana"/>
                          <a:cs typeface="Verdana"/>
                        </a:rPr>
                        <a:t>sa</a:t>
                      </a:r>
                      <a:endParaRPr sz="1400">
                        <a:latin typeface="Verdana"/>
                        <a:cs typeface="Verdana"/>
                      </a:endParaRPr>
                    </a:p>
                  </a:txBody>
                  <a:tcPr marL="0" marR="0" marT="9588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algn="ctr">
                        <a:lnSpc>
                          <a:spcPct val="100000"/>
                        </a:lnSpc>
                        <a:spcBef>
                          <a:spcPts val="755"/>
                        </a:spcBef>
                      </a:pPr>
                      <a:r>
                        <a:rPr sz="1400" spc="5" dirty="0">
                          <a:solidFill>
                            <a:srgbClr val="FFFFFF"/>
                          </a:solidFill>
                          <a:latin typeface="Verdana"/>
                          <a:cs typeface="Verdana"/>
                        </a:rPr>
                        <a:t>C</a:t>
                      </a:r>
                      <a:r>
                        <a:rPr sz="1400" spc="-5" dirty="0">
                          <a:solidFill>
                            <a:srgbClr val="FFFFFF"/>
                          </a:solidFill>
                          <a:latin typeface="Verdana"/>
                          <a:cs typeface="Verdana"/>
                        </a:rPr>
                        <a:t>a</a:t>
                      </a:r>
                      <a:r>
                        <a:rPr sz="1400" dirty="0">
                          <a:solidFill>
                            <a:srgbClr val="FFFFFF"/>
                          </a:solidFill>
                          <a:latin typeface="Verdana"/>
                          <a:cs typeface="Verdana"/>
                        </a:rPr>
                        <a:t>ra</a:t>
                      </a:r>
                      <a:r>
                        <a:rPr sz="1400" spc="-135" dirty="0">
                          <a:solidFill>
                            <a:srgbClr val="FFFFFF"/>
                          </a:solidFill>
                          <a:latin typeface="Verdana"/>
                          <a:cs typeface="Verdana"/>
                        </a:rPr>
                        <a:t> </a:t>
                      </a:r>
                      <a:r>
                        <a:rPr sz="1400" spc="-10" dirty="0">
                          <a:solidFill>
                            <a:srgbClr val="FFFFFF"/>
                          </a:solidFill>
                          <a:latin typeface="Verdana"/>
                          <a:cs typeface="Verdana"/>
                        </a:rPr>
                        <a:t>P</a:t>
                      </a:r>
                      <a:r>
                        <a:rPr sz="1400" dirty="0">
                          <a:solidFill>
                            <a:srgbClr val="FFFFFF"/>
                          </a:solidFill>
                          <a:latin typeface="Verdana"/>
                          <a:cs typeface="Verdana"/>
                        </a:rPr>
                        <a:t>emer</a:t>
                      </a:r>
                      <a:r>
                        <a:rPr sz="1400" spc="-5" dirty="0">
                          <a:solidFill>
                            <a:srgbClr val="FFFFFF"/>
                          </a:solidFill>
                          <a:latin typeface="Verdana"/>
                          <a:cs typeface="Verdana"/>
                        </a:rPr>
                        <a:t>ik</a:t>
                      </a:r>
                      <a:r>
                        <a:rPr sz="1400" dirty="0">
                          <a:solidFill>
                            <a:srgbClr val="FFFFFF"/>
                          </a:solidFill>
                          <a:latin typeface="Verdana"/>
                          <a:cs typeface="Verdana"/>
                        </a:rPr>
                        <a:t>s</a:t>
                      </a:r>
                      <a:r>
                        <a:rPr sz="1400" spc="-5" dirty="0">
                          <a:solidFill>
                            <a:srgbClr val="FFFFFF"/>
                          </a:solidFill>
                          <a:latin typeface="Verdana"/>
                          <a:cs typeface="Verdana"/>
                        </a:rPr>
                        <a:t>aa</a:t>
                      </a:r>
                      <a:r>
                        <a:rPr sz="1400" dirty="0">
                          <a:solidFill>
                            <a:srgbClr val="FFFFFF"/>
                          </a:solidFill>
                          <a:latin typeface="Verdana"/>
                          <a:cs typeface="Verdana"/>
                        </a:rPr>
                        <a:t>n</a:t>
                      </a:r>
                      <a:endParaRPr sz="1400">
                        <a:latin typeface="Verdana"/>
                        <a:cs typeface="Verdana"/>
                      </a:endParaRPr>
                    </a:p>
                  </a:txBody>
                  <a:tcPr marL="0" marR="0" marT="9588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383517">
                <a:tc rowSpan="3">
                  <a:txBody>
                    <a:bodyPr/>
                    <a:lstStyle/>
                    <a:p>
                      <a:pPr marL="1905">
                        <a:lnSpc>
                          <a:spcPct val="100000"/>
                        </a:lnSpc>
                        <a:spcBef>
                          <a:spcPts val="15"/>
                        </a:spcBef>
                      </a:pPr>
                      <a:r>
                        <a:rPr sz="1400" spc="-70" dirty="0">
                          <a:latin typeface="Verdana"/>
                          <a:cs typeface="Verdana"/>
                        </a:rPr>
                        <a:t>b.</a:t>
                      </a:r>
                      <a:endParaRPr sz="1400">
                        <a:latin typeface="Verdana"/>
                        <a:cs typeface="Verdana"/>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rowSpan="3">
                  <a:txBody>
                    <a:bodyPr/>
                    <a:lstStyle/>
                    <a:p>
                      <a:pPr marL="1905" marR="108585">
                        <a:lnSpc>
                          <a:spcPct val="100499"/>
                        </a:lnSpc>
                        <a:spcBef>
                          <a:spcPts val="10"/>
                        </a:spcBef>
                      </a:pPr>
                      <a:r>
                        <a:rPr sz="1300" dirty="0">
                          <a:latin typeface="Verdana"/>
                          <a:cs typeface="Verdana"/>
                        </a:rPr>
                        <a:t>Pe</a:t>
                      </a:r>
                      <a:r>
                        <a:rPr sz="1300" spc="-5" dirty="0">
                          <a:latin typeface="Verdana"/>
                          <a:cs typeface="Verdana"/>
                        </a:rPr>
                        <a:t>ny</a:t>
                      </a:r>
                      <a:r>
                        <a:rPr sz="1300" dirty="0">
                          <a:latin typeface="Verdana"/>
                          <a:cs typeface="Verdana"/>
                        </a:rPr>
                        <a:t>usu</a:t>
                      </a:r>
                      <a:r>
                        <a:rPr sz="1300" spc="-5" dirty="0">
                          <a:latin typeface="Verdana"/>
                          <a:cs typeface="Verdana"/>
                        </a:rPr>
                        <a:t>na</a:t>
                      </a:r>
                      <a:r>
                        <a:rPr sz="1300" dirty="0">
                          <a:latin typeface="Verdana"/>
                          <a:cs typeface="Verdana"/>
                        </a:rPr>
                        <a:t>n</a:t>
                      </a:r>
                      <a:r>
                        <a:rPr sz="1300" spc="-125" dirty="0">
                          <a:latin typeface="Verdana"/>
                          <a:cs typeface="Verdana"/>
                        </a:rPr>
                        <a:t> </a:t>
                      </a:r>
                      <a:r>
                        <a:rPr sz="1300" spc="5" dirty="0">
                          <a:latin typeface="Verdana"/>
                          <a:cs typeface="Verdana"/>
                        </a:rPr>
                        <a:t>d</a:t>
                      </a:r>
                      <a:r>
                        <a:rPr sz="1300" spc="-5" dirty="0">
                          <a:latin typeface="Verdana"/>
                          <a:cs typeface="Verdana"/>
                        </a:rPr>
                        <a:t>a</a:t>
                      </a:r>
                      <a:r>
                        <a:rPr sz="1300" dirty="0">
                          <a:latin typeface="Verdana"/>
                          <a:cs typeface="Verdana"/>
                        </a:rPr>
                        <a:t>n  </a:t>
                      </a:r>
                      <a:r>
                        <a:rPr sz="1300" spc="5" dirty="0">
                          <a:latin typeface="Verdana"/>
                          <a:cs typeface="Verdana"/>
                        </a:rPr>
                        <a:t>pelaksanaan </a:t>
                      </a:r>
                      <a:r>
                        <a:rPr sz="1300" spc="10" dirty="0">
                          <a:latin typeface="Verdana"/>
                          <a:cs typeface="Verdana"/>
                        </a:rPr>
                        <a:t> </a:t>
                      </a:r>
                      <a:r>
                        <a:rPr sz="1300" dirty="0">
                          <a:latin typeface="Verdana"/>
                          <a:cs typeface="Verdana"/>
                        </a:rPr>
                        <a:t>K</a:t>
                      </a:r>
                      <a:r>
                        <a:rPr sz="1300" spc="-5" dirty="0">
                          <a:latin typeface="Verdana"/>
                          <a:cs typeface="Verdana"/>
                        </a:rPr>
                        <a:t>ont</a:t>
                      </a:r>
                      <a:r>
                        <a:rPr sz="1300" dirty="0">
                          <a:latin typeface="Verdana"/>
                          <a:cs typeface="Verdana"/>
                        </a:rPr>
                        <a:t>r</a:t>
                      </a:r>
                      <a:r>
                        <a:rPr sz="1300" spc="-5" dirty="0">
                          <a:latin typeface="Verdana"/>
                          <a:cs typeface="Verdana"/>
                        </a:rPr>
                        <a:t>a</a:t>
                      </a:r>
                      <a:r>
                        <a:rPr sz="1300" dirty="0">
                          <a:latin typeface="Verdana"/>
                          <a:cs typeface="Verdana"/>
                        </a:rPr>
                        <a:t>k</a:t>
                      </a:r>
                      <a:r>
                        <a:rPr sz="1300" spc="-114" dirty="0">
                          <a:latin typeface="Verdana"/>
                          <a:cs typeface="Verdana"/>
                        </a:rPr>
                        <a:t> </a:t>
                      </a:r>
                      <a:r>
                        <a:rPr sz="1300" dirty="0">
                          <a:latin typeface="Verdana"/>
                          <a:cs typeface="Verdana"/>
                        </a:rPr>
                        <a:t>Ker</a:t>
                      </a:r>
                      <a:r>
                        <a:rPr sz="1300" spc="-10" dirty="0">
                          <a:latin typeface="Verdana"/>
                          <a:cs typeface="Verdana"/>
                        </a:rPr>
                        <a:t>j</a:t>
                      </a:r>
                      <a:r>
                        <a:rPr sz="1300" dirty="0">
                          <a:latin typeface="Verdana"/>
                          <a:cs typeface="Verdana"/>
                        </a:rPr>
                        <a:t>a  </a:t>
                      </a:r>
                      <a:r>
                        <a:rPr sz="1300" spc="5" dirty="0">
                          <a:latin typeface="Verdana"/>
                          <a:cs typeface="Verdana"/>
                        </a:rPr>
                        <a:t>Konstruksi</a:t>
                      </a:r>
                      <a:endParaRPr sz="1300">
                        <a:latin typeface="Verdana"/>
                        <a:cs typeface="Verdana"/>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rowSpan="3">
                  <a:txBody>
                    <a:bodyPr/>
                    <a:lstStyle/>
                    <a:p>
                      <a:pPr marL="1905" marR="22225">
                        <a:lnSpc>
                          <a:spcPct val="100000"/>
                        </a:lnSpc>
                        <a:spcBef>
                          <a:spcPts val="20"/>
                        </a:spcBef>
                      </a:pPr>
                      <a:r>
                        <a:rPr sz="1300" spc="-15" dirty="0">
                          <a:latin typeface="Verdana"/>
                          <a:cs typeface="Verdana"/>
                        </a:rPr>
                        <a:t>Terlaksananya </a:t>
                      </a:r>
                      <a:r>
                        <a:rPr sz="1300" spc="-10" dirty="0">
                          <a:latin typeface="Verdana"/>
                          <a:cs typeface="Verdana"/>
                        </a:rPr>
                        <a:t> </a:t>
                      </a:r>
                      <a:r>
                        <a:rPr sz="1300" spc="5" dirty="0">
                          <a:latin typeface="Verdana"/>
                          <a:cs typeface="Verdana"/>
                        </a:rPr>
                        <a:t>p</a:t>
                      </a:r>
                      <a:r>
                        <a:rPr sz="1300" dirty="0">
                          <a:latin typeface="Verdana"/>
                          <a:cs typeface="Verdana"/>
                        </a:rPr>
                        <a:t>e</a:t>
                      </a:r>
                      <a:r>
                        <a:rPr sz="1300" spc="-10" dirty="0">
                          <a:latin typeface="Verdana"/>
                          <a:cs typeface="Verdana"/>
                        </a:rPr>
                        <a:t>n</a:t>
                      </a:r>
                      <a:r>
                        <a:rPr sz="1300" spc="-5" dirty="0">
                          <a:latin typeface="Verdana"/>
                          <a:cs typeface="Verdana"/>
                        </a:rPr>
                        <a:t>yu</a:t>
                      </a:r>
                      <a:r>
                        <a:rPr sz="1300" dirty="0">
                          <a:latin typeface="Verdana"/>
                          <a:cs typeface="Verdana"/>
                        </a:rPr>
                        <a:t>s</a:t>
                      </a:r>
                      <a:r>
                        <a:rPr sz="1300" spc="-5" dirty="0">
                          <a:latin typeface="Verdana"/>
                          <a:cs typeface="Verdana"/>
                        </a:rPr>
                        <a:t>u</a:t>
                      </a:r>
                      <a:r>
                        <a:rPr sz="1300" spc="-10" dirty="0">
                          <a:latin typeface="Verdana"/>
                          <a:cs typeface="Verdana"/>
                        </a:rPr>
                        <a:t>n</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d</a:t>
                      </a:r>
                      <a:r>
                        <a:rPr sz="1300" spc="-5" dirty="0">
                          <a:latin typeface="Verdana"/>
                          <a:cs typeface="Verdana"/>
                        </a:rPr>
                        <a:t>a</a:t>
                      </a:r>
                      <a:r>
                        <a:rPr sz="1300" dirty="0">
                          <a:latin typeface="Verdana"/>
                          <a:cs typeface="Verdana"/>
                        </a:rPr>
                        <a:t>n  </a:t>
                      </a:r>
                      <a:r>
                        <a:rPr sz="1300" spc="5" dirty="0">
                          <a:latin typeface="Verdana"/>
                          <a:cs typeface="Verdana"/>
                        </a:rPr>
                        <a:t>p</a:t>
                      </a:r>
                      <a:r>
                        <a:rPr sz="1300" dirty="0">
                          <a:latin typeface="Verdana"/>
                          <a:cs typeface="Verdana"/>
                        </a:rPr>
                        <a:t>e</a:t>
                      </a:r>
                      <a:r>
                        <a:rPr sz="1300" spc="-10" dirty="0">
                          <a:latin typeface="Verdana"/>
                          <a:cs typeface="Verdana"/>
                        </a:rPr>
                        <a:t>n</a:t>
                      </a:r>
                      <a:r>
                        <a:rPr sz="1300" dirty="0">
                          <a:latin typeface="Verdana"/>
                          <a:cs typeface="Verdana"/>
                        </a:rPr>
                        <a:t>er</a:t>
                      </a:r>
                      <a:r>
                        <a:rPr sz="1300" spc="-5" dirty="0">
                          <a:latin typeface="Verdana"/>
                          <a:cs typeface="Verdana"/>
                        </a:rPr>
                        <a:t>a</a:t>
                      </a:r>
                      <a:r>
                        <a:rPr sz="1300" spc="5" dirty="0">
                          <a:latin typeface="Verdana"/>
                          <a:cs typeface="Verdana"/>
                        </a:rPr>
                        <a:t>p</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spc="-5" dirty="0">
                          <a:latin typeface="Verdana"/>
                          <a:cs typeface="Verdana"/>
                        </a:rPr>
                        <a:t>t</a:t>
                      </a:r>
                      <a:r>
                        <a:rPr sz="1300" dirty="0">
                          <a:latin typeface="Verdana"/>
                          <a:cs typeface="Verdana"/>
                        </a:rPr>
                        <a:t>r</a:t>
                      </a:r>
                      <a:r>
                        <a:rPr sz="1300" spc="-5" dirty="0">
                          <a:latin typeface="Verdana"/>
                          <a:cs typeface="Verdana"/>
                        </a:rPr>
                        <a:t>a</a:t>
                      </a:r>
                      <a:r>
                        <a:rPr sz="1300" dirty="0">
                          <a:latin typeface="Verdana"/>
                          <a:cs typeface="Verdana"/>
                        </a:rPr>
                        <a:t>k  </a:t>
                      </a:r>
                      <a:r>
                        <a:rPr sz="1300" spc="5" dirty="0">
                          <a:latin typeface="Verdana"/>
                          <a:cs typeface="Verdana"/>
                        </a:rPr>
                        <a:t>k</a:t>
                      </a:r>
                      <a:r>
                        <a:rPr sz="1300" dirty="0">
                          <a:latin typeface="Verdana"/>
                          <a:cs typeface="Verdana"/>
                        </a:rPr>
                        <a:t>er</a:t>
                      </a:r>
                      <a:r>
                        <a:rPr sz="1300" spc="-10" dirty="0">
                          <a:latin typeface="Verdana"/>
                          <a:cs typeface="Verdana"/>
                        </a:rPr>
                        <a:t>j</a:t>
                      </a:r>
                      <a:r>
                        <a:rPr sz="1300" dirty="0">
                          <a:latin typeface="Verdana"/>
                          <a:cs typeface="Verdana"/>
                        </a:rPr>
                        <a:t>a</a:t>
                      </a:r>
                      <a:r>
                        <a:rPr sz="1300" spc="-125"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dirty="0">
                          <a:latin typeface="Verdana"/>
                          <a:cs typeface="Verdana"/>
                        </a:rPr>
                        <a:t>s</a:t>
                      </a:r>
                      <a:r>
                        <a:rPr sz="1300" spc="-5" dirty="0">
                          <a:latin typeface="Verdana"/>
                          <a:cs typeface="Verdana"/>
                        </a:rPr>
                        <a:t>t</a:t>
                      </a:r>
                      <a:r>
                        <a:rPr sz="1300" dirty="0">
                          <a:latin typeface="Verdana"/>
                          <a:cs typeface="Verdana"/>
                        </a:rPr>
                        <a:t>r</a:t>
                      </a:r>
                      <a:r>
                        <a:rPr sz="1300" spc="-5" dirty="0">
                          <a:latin typeface="Verdana"/>
                          <a:cs typeface="Verdana"/>
                        </a:rPr>
                        <a:t>u</a:t>
                      </a:r>
                      <a:r>
                        <a:rPr sz="1300" spc="5" dirty="0">
                          <a:latin typeface="Verdana"/>
                          <a:cs typeface="Verdana"/>
                        </a:rPr>
                        <a:t>k</a:t>
                      </a:r>
                      <a:r>
                        <a:rPr sz="1300" dirty="0">
                          <a:latin typeface="Verdana"/>
                          <a:cs typeface="Verdana"/>
                        </a:rPr>
                        <a:t>si</a:t>
                      </a:r>
                      <a:r>
                        <a:rPr sz="1300" spc="-120" dirty="0">
                          <a:latin typeface="Verdana"/>
                          <a:cs typeface="Verdana"/>
                        </a:rPr>
                        <a:t> </a:t>
                      </a:r>
                      <a:r>
                        <a:rPr sz="1300" dirty="0">
                          <a:latin typeface="Verdana"/>
                          <a:cs typeface="Verdana"/>
                        </a:rPr>
                        <a:t>sesu</a:t>
                      </a:r>
                      <a:r>
                        <a:rPr sz="1300" spc="-5" dirty="0">
                          <a:latin typeface="Verdana"/>
                          <a:cs typeface="Verdana"/>
                        </a:rPr>
                        <a:t>a</a:t>
                      </a:r>
                      <a:r>
                        <a:rPr sz="1300" dirty="0">
                          <a:latin typeface="Verdana"/>
                          <a:cs typeface="Verdana"/>
                        </a:rPr>
                        <a:t>i  </a:t>
                      </a:r>
                      <a:r>
                        <a:rPr sz="1300" spc="5" dirty="0">
                          <a:latin typeface="Verdana"/>
                          <a:cs typeface="Verdana"/>
                        </a:rPr>
                        <a:t>d</a:t>
                      </a:r>
                      <a:r>
                        <a:rPr sz="1300" dirty="0">
                          <a:latin typeface="Verdana"/>
                          <a:cs typeface="Verdana"/>
                        </a:rPr>
                        <a:t>e</a:t>
                      </a:r>
                      <a:r>
                        <a:rPr sz="1300" spc="-10" dirty="0">
                          <a:latin typeface="Verdana"/>
                          <a:cs typeface="Verdana"/>
                        </a:rPr>
                        <a:t>n</a:t>
                      </a:r>
                      <a:r>
                        <a:rPr sz="1300" spc="-5" dirty="0">
                          <a:latin typeface="Verdana"/>
                          <a:cs typeface="Verdana"/>
                        </a:rPr>
                        <a:t>ga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er</a:t>
                      </a:r>
                      <a:r>
                        <a:rPr sz="1300" spc="-5" dirty="0">
                          <a:latin typeface="Verdana"/>
                          <a:cs typeface="Verdana"/>
                        </a:rPr>
                        <a:t>atu</a:t>
                      </a:r>
                      <a:r>
                        <a:rPr sz="1300" dirty="0">
                          <a:latin typeface="Verdana"/>
                          <a:cs typeface="Verdana"/>
                        </a:rPr>
                        <a:t>r</a:t>
                      </a:r>
                      <a:r>
                        <a:rPr sz="1300" spc="-5" dirty="0">
                          <a:latin typeface="Verdana"/>
                          <a:cs typeface="Verdana"/>
                        </a:rPr>
                        <a:t>a</a:t>
                      </a:r>
                      <a:r>
                        <a:rPr sz="1300" dirty="0">
                          <a:latin typeface="Verdana"/>
                          <a:cs typeface="Verdana"/>
                        </a:rPr>
                        <a:t>n  </a:t>
                      </a:r>
                      <a:r>
                        <a:rPr sz="1300" spc="15" dirty="0">
                          <a:latin typeface="Verdana"/>
                          <a:cs typeface="Verdana"/>
                        </a:rPr>
                        <a:t>perundang-undangan.</a:t>
                      </a:r>
                      <a:endParaRPr sz="1300">
                        <a:latin typeface="Verdana"/>
                        <a:cs typeface="Verdana"/>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1905">
                        <a:lnSpc>
                          <a:spcPct val="100000"/>
                        </a:lnSpc>
                        <a:spcBef>
                          <a:spcPts val="20"/>
                        </a:spcBef>
                      </a:pPr>
                      <a:r>
                        <a:rPr sz="1300" spc="-75" dirty="0">
                          <a:latin typeface="Verdana"/>
                          <a:cs typeface="Verdana"/>
                        </a:rPr>
                        <a:t>A.</a:t>
                      </a:r>
                      <a:endParaRPr sz="1300">
                        <a:latin typeface="Verdana"/>
                        <a:cs typeface="Verdana"/>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370205">
                        <a:lnSpc>
                          <a:spcPts val="1490"/>
                        </a:lnSpc>
                      </a:pPr>
                      <a:r>
                        <a:rPr sz="1200" spc="-5" dirty="0">
                          <a:latin typeface="Verdana"/>
                          <a:cs typeface="Verdana"/>
                        </a:rPr>
                        <a:t>K</a:t>
                      </a:r>
                      <a:r>
                        <a:rPr sz="1200" dirty="0">
                          <a:latin typeface="Verdana"/>
                          <a:cs typeface="Verdana"/>
                        </a:rPr>
                        <a:t>egiat</a:t>
                      </a:r>
                      <a:r>
                        <a:rPr sz="1200" spc="5" dirty="0">
                          <a:latin typeface="Verdana"/>
                          <a:cs typeface="Verdana"/>
                        </a:rPr>
                        <a:t>a</a:t>
                      </a:r>
                      <a:r>
                        <a:rPr sz="1200" dirty="0">
                          <a:latin typeface="Verdana"/>
                          <a:cs typeface="Verdana"/>
                        </a:rPr>
                        <a:t>n</a:t>
                      </a:r>
                      <a:r>
                        <a:rPr sz="1200" spc="-110" dirty="0">
                          <a:latin typeface="Verdana"/>
                          <a:cs typeface="Verdana"/>
                        </a:rPr>
                        <a:t> </a:t>
                      </a:r>
                      <a:r>
                        <a:rPr sz="1200" dirty="0">
                          <a:latin typeface="Verdana"/>
                          <a:cs typeface="Verdana"/>
                        </a:rPr>
                        <a:t>k</a:t>
                      </a:r>
                      <a:r>
                        <a:rPr sz="1200" spc="-5" dirty="0">
                          <a:latin typeface="Verdana"/>
                          <a:cs typeface="Verdana"/>
                        </a:rPr>
                        <a:t>o</a:t>
                      </a:r>
                      <a:r>
                        <a:rPr sz="1200" dirty="0">
                          <a:latin typeface="Verdana"/>
                          <a:cs typeface="Verdana"/>
                        </a:rPr>
                        <a:t>nst</a:t>
                      </a:r>
                      <a:r>
                        <a:rPr sz="1200" spc="-10" dirty="0">
                          <a:latin typeface="Verdana"/>
                          <a:cs typeface="Verdana"/>
                        </a:rPr>
                        <a:t>r</a:t>
                      </a:r>
                      <a:r>
                        <a:rPr sz="1200" spc="5" dirty="0">
                          <a:latin typeface="Verdana"/>
                          <a:cs typeface="Verdana"/>
                        </a:rPr>
                        <a:t>u</a:t>
                      </a:r>
                      <a:r>
                        <a:rPr sz="1200" dirty="0">
                          <a:latin typeface="Verdana"/>
                          <a:cs typeface="Verdana"/>
                        </a:rPr>
                        <a:t>ksi</a:t>
                      </a:r>
                      <a:r>
                        <a:rPr sz="1200" spc="-110" dirty="0">
                          <a:latin typeface="Verdana"/>
                          <a:cs typeface="Verdana"/>
                        </a:rPr>
                        <a:t> </a:t>
                      </a:r>
                      <a:r>
                        <a:rPr sz="1200" spc="-5" dirty="0">
                          <a:latin typeface="Verdana"/>
                          <a:cs typeface="Verdana"/>
                        </a:rPr>
                        <a:t>y</a:t>
                      </a:r>
                      <a:r>
                        <a:rPr sz="1200" dirty="0">
                          <a:latin typeface="Verdana"/>
                          <a:cs typeface="Verdana"/>
                        </a:rPr>
                        <a:t>a</a:t>
                      </a:r>
                      <a:r>
                        <a:rPr sz="1200" spc="-5" dirty="0">
                          <a:latin typeface="Verdana"/>
                          <a:cs typeface="Verdana"/>
                        </a:rPr>
                        <a:t>n</a:t>
                      </a:r>
                      <a:r>
                        <a:rPr sz="1200" dirty="0">
                          <a:latin typeface="Verdana"/>
                          <a:cs typeface="Verdana"/>
                        </a:rPr>
                        <a:t>g</a:t>
                      </a:r>
                      <a:r>
                        <a:rPr sz="1200" spc="-110" dirty="0">
                          <a:latin typeface="Verdana"/>
                          <a:cs typeface="Verdana"/>
                        </a:rPr>
                        <a:t> </a:t>
                      </a:r>
                      <a:r>
                        <a:rPr sz="1200" spc="-5" dirty="0">
                          <a:latin typeface="Verdana"/>
                          <a:cs typeface="Verdana"/>
                        </a:rPr>
                        <a:t>d</a:t>
                      </a:r>
                      <a:r>
                        <a:rPr sz="1200" dirty="0">
                          <a:latin typeface="Verdana"/>
                          <a:cs typeface="Verdana"/>
                        </a:rPr>
                        <a:t>i</a:t>
                      </a:r>
                      <a:r>
                        <a:rPr sz="1200" spc="-5" dirty="0">
                          <a:latin typeface="Verdana"/>
                          <a:cs typeface="Verdana"/>
                        </a:rPr>
                        <a:t>b</a:t>
                      </a:r>
                      <a:r>
                        <a:rPr sz="1200" dirty="0">
                          <a:latin typeface="Verdana"/>
                          <a:cs typeface="Verdana"/>
                        </a:rPr>
                        <a:t>iayai  </a:t>
                      </a:r>
                      <a:r>
                        <a:rPr sz="1800" spc="-7" baseline="4629" dirty="0">
                          <a:latin typeface="Verdana"/>
                          <a:cs typeface="Verdana"/>
                        </a:rPr>
                        <a:t>d</a:t>
                      </a:r>
                      <a:r>
                        <a:rPr sz="1800" baseline="4629" dirty="0">
                          <a:latin typeface="Verdana"/>
                          <a:cs typeface="Verdana"/>
                        </a:rPr>
                        <a:t>engan</a:t>
                      </a:r>
                      <a:r>
                        <a:rPr sz="1800" spc="-165" baseline="4629" dirty="0">
                          <a:latin typeface="Verdana"/>
                          <a:cs typeface="Verdana"/>
                        </a:rPr>
                        <a:t> </a:t>
                      </a:r>
                      <a:r>
                        <a:rPr sz="1800" spc="-7" baseline="4629" dirty="0">
                          <a:latin typeface="Verdana"/>
                          <a:cs typeface="Verdana"/>
                        </a:rPr>
                        <a:t>d</a:t>
                      </a:r>
                      <a:r>
                        <a:rPr sz="1800" baseline="4629" dirty="0">
                          <a:latin typeface="Verdana"/>
                          <a:cs typeface="Verdana"/>
                        </a:rPr>
                        <a:t>ana</a:t>
                      </a:r>
                      <a:r>
                        <a:rPr sz="1800" spc="-165" baseline="4629" dirty="0">
                          <a:latin typeface="Verdana"/>
                          <a:cs typeface="Verdana"/>
                        </a:rPr>
                        <a:t> </a:t>
                      </a:r>
                      <a:r>
                        <a:rPr sz="1800" spc="-7" baseline="4629" dirty="0">
                          <a:latin typeface="Verdana"/>
                          <a:cs typeface="Verdana"/>
                        </a:rPr>
                        <a:t>d</a:t>
                      </a:r>
                      <a:r>
                        <a:rPr sz="1800" baseline="4629" dirty="0">
                          <a:latin typeface="Verdana"/>
                          <a:cs typeface="Verdana"/>
                        </a:rPr>
                        <a:t>a</a:t>
                      </a:r>
                      <a:r>
                        <a:rPr sz="1800" spc="-15" baseline="4629" dirty="0">
                          <a:latin typeface="Verdana"/>
                          <a:cs typeface="Verdana"/>
                        </a:rPr>
                        <a:t>r</a:t>
                      </a:r>
                      <a:r>
                        <a:rPr sz="1800" baseline="4629" dirty="0">
                          <a:latin typeface="Verdana"/>
                          <a:cs typeface="Verdana"/>
                        </a:rPr>
                        <a:t>i</a:t>
                      </a:r>
                      <a:r>
                        <a:rPr sz="1800" spc="-165" baseline="4629" dirty="0">
                          <a:latin typeface="Verdana"/>
                          <a:cs typeface="Verdana"/>
                        </a:rPr>
                        <a:t> </a:t>
                      </a:r>
                      <a:r>
                        <a:rPr sz="1300" b="1" dirty="0">
                          <a:latin typeface="Tahoma"/>
                          <a:cs typeface="Tahoma"/>
                        </a:rPr>
                        <a:t>A</a:t>
                      </a:r>
                      <a:r>
                        <a:rPr sz="1300" b="1" spc="-5" dirty="0">
                          <a:latin typeface="Tahoma"/>
                          <a:cs typeface="Tahoma"/>
                        </a:rPr>
                        <a:t>P</a:t>
                      </a:r>
                      <a:r>
                        <a:rPr sz="1300" b="1" spc="5" dirty="0">
                          <a:latin typeface="Tahoma"/>
                          <a:cs typeface="Tahoma"/>
                        </a:rPr>
                        <a:t>B</a:t>
                      </a:r>
                      <a:r>
                        <a:rPr sz="1300" b="1" dirty="0">
                          <a:latin typeface="Tahoma"/>
                          <a:cs typeface="Tahoma"/>
                        </a:rPr>
                        <a:t>D:</a:t>
                      </a:r>
                      <a:endParaRPr sz="1300">
                        <a:latin typeface="Tahoma"/>
                        <a:cs typeface="Tahom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a:lnSpc>
                          <a:spcPct val="100000"/>
                        </a:lnSpc>
                      </a:pPr>
                      <a:endParaRPr sz="1300">
                        <a:latin typeface="Times New Roman"/>
                        <a:cs typeface="Times New Roman"/>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1"/>
                  </a:ext>
                </a:extLst>
              </a:tr>
              <a:tr h="398689">
                <a:tc vMerge="1">
                  <a:txBody>
                    <a:bodyPr/>
                    <a:lstStyle/>
                    <a:p>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vMerge="1">
                  <a:txBody>
                    <a:bodyPr/>
                    <a:lstStyle/>
                    <a:p>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vMerge="1">
                  <a:txBody>
                    <a:bodyPr/>
                    <a:lstStyle/>
                    <a:p>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rowSpan="7">
                  <a:txBody>
                    <a:bodyPr/>
                    <a:lstStyle/>
                    <a:p>
                      <a:pPr>
                        <a:lnSpc>
                          <a:spcPct val="100000"/>
                        </a:lnSpc>
                      </a:pPr>
                      <a:endParaRPr sz="1300">
                        <a:latin typeface="Times New Roman"/>
                        <a:cs typeface="Times New Roman"/>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ct val="100000"/>
                        </a:lnSpc>
                        <a:spcBef>
                          <a:spcPts val="25"/>
                        </a:spcBef>
                      </a:pPr>
                      <a:r>
                        <a:rPr sz="1300" spc="5" dirty="0">
                          <a:latin typeface="Verdana"/>
                          <a:cs typeface="Verdana"/>
                        </a:rPr>
                        <a:t>1</a:t>
                      </a:r>
                      <a:r>
                        <a:rPr sz="1300" dirty="0">
                          <a:latin typeface="Verdana"/>
                          <a:cs typeface="Verdana"/>
                        </a:rPr>
                        <a:t>.</a:t>
                      </a:r>
                      <a:r>
                        <a:rPr sz="1300" spc="-125" dirty="0">
                          <a:latin typeface="Verdana"/>
                          <a:cs typeface="Verdana"/>
                        </a:rPr>
                        <a:t> </a:t>
                      </a:r>
                      <a:r>
                        <a:rPr sz="1300" spc="5" dirty="0">
                          <a:latin typeface="Verdana"/>
                          <a:cs typeface="Verdana"/>
                        </a:rPr>
                        <a:t>p</a:t>
                      </a:r>
                      <a:r>
                        <a:rPr sz="1300" dirty="0">
                          <a:latin typeface="Verdana"/>
                          <a:cs typeface="Verdana"/>
                        </a:rPr>
                        <a:t>e</a:t>
                      </a:r>
                      <a:r>
                        <a:rPr sz="1300" spc="-10" dirty="0">
                          <a:latin typeface="Verdana"/>
                          <a:cs typeface="Verdana"/>
                        </a:rPr>
                        <a:t>n</a:t>
                      </a:r>
                      <a:r>
                        <a:rPr sz="1300" spc="-5" dirty="0">
                          <a:latin typeface="Verdana"/>
                          <a:cs typeface="Verdana"/>
                        </a:rPr>
                        <a:t>ggu</a:t>
                      </a:r>
                      <a:r>
                        <a:rPr sz="1300" spc="-10" dirty="0">
                          <a:latin typeface="Verdana"/>
                          <a:cs typeface="Verdana"/>
                        </a:rPr>
                        <a:t>n</a:t>
                      </a:r>
                      <a:r>
                        <a:rPr sz="1300" spc="-5" dirty="0">
                          <a:latin typeface="Verdana"/>
                          <a:cs typeface="Verdana"/>
                        </a:rPr>
                        <a:t>aa</a:t>
                      </a:r>
                      <a:r>
                        <a:rPr sz="1300" dirty="0">
                          <a:latin typeface="Verdana"/>
                          <a:cs typeface="Verdana"/>
                        </a:rPr>
                        <a:t>n</a:t>
                      </a:r>
                      <a:r>
                        <a:rPr sz="1300" spc="-125" dirty="0">
                          <a:latin typeface="Verdana"/>
                          <a:cs typeface="Verdana"/>
                        </a:rPr>
                        <a:t> </a:t>
                      </a:r>
                      <a:r>
                        <a:rPr sz="1300" dirty="0">
                          <a:latin typeface="Verdana"/>
                          <a:cs typeface="Verdana"/>
                        </a:rPr>
                        <a:t>s</a:t>
                      </a:r>
                      <a:r>
                        <a:rPr sz="1300" spc="-5" dirty="0">
                          <a:latin typeface="Verdana"/>
                          <a:cs typeface="Verdana"/>
                        </a:rPr>
                        <a:t>tan</a:t>
                      </a:r>
                      <a:r>
                        <a:rPr sz="1300" spc="5" dirty="0">
                          <a:latin typeface="Verdana"/>
                          <a:cs typeface="Verdana"/>
                        </a:rPr>
                        <a:t>d</a:t>
                      </a:r>
                      <a:r>
                        <a:rPr sz="1300" spc="-5" dirty="0">
                          <a:latin typeface="Verdana"/>
                          <a:cs typeface="Verdana"/>
                        </a:rPr>
                        <a:t>a</a:t>
                      </a:r>
                      <a:r>
                        <a:rPr sz="1300" dirty="0">
                          <a:latin typeface="Verdana"/>
                          <a:cs typeface="Verdana"/>
                        </a:rPr>
                        <a:t>r</a:t>
                      </a:r>
                      <a:r>
                        <a:rPr sz="1300" spc="-114"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spc="-5" dirty="0">
                          <a:latin typeface="Verdana"/>
                          <a:cs typeface="Verdana"/>
                        </a:rPr>
                        <a:t>t</a:t>
                      </a:r>
                      <a:r>
                        <a:rPr sz="1300" dirty="0">
                          <a:latin typeface="Verdana"/>
                          <a:cs typeface="Verdana"/>
                        </a:rPr>
                        <a:t>r</a:t>
                      </a:r>
                      <a:r>
                        <a:rPr sz="1300" spc="-5" dirty="0">
                          <a:latin typeface="Verdana"/>
                          <a:cs typeface="Verdana"/>
                        </a:rPr>
                        <a:t>a</a:t>
                      </a:r>
                      <a:r>
                        <a:rPr sz="1300" spc="5" dirty="0">
                          <a:latin typeface="Verdana"/>
                          <a:cs typeface="Verdana"/>
                        </a:rPr>
                        <a:t>k</a:t>
                      </a:r>
                      <a:r>
                        <a:rPr sz="1300" dirty="0">
                          <a:latin typeface="Verdana"/>
                          <a:cs typeface="Verdana"/>
                        </a:rPr>
                        <a:t>;</a:t>
                      </a:r>
                      <a:endParaRPr sz="1300">
                        <a:latin typeface="Verdana"/>
                        <a:cs typeface="Verdana"/>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311785">
                        <a:lnSpc>
                          <a:spcPct val="101499"/>
                        </a:lnSpc>
                      </a:pPr>
                      <a:r>
                        <a:rPr sz="1300" spc="25" dirty="0">
                          <a:latin typeface="Verdana"/>
                          <a:cs typeface="Verdana"/>
                        </a:rPr>
                        <a:t>Memastikan</a:t>
                      </a:r>
                      <a:r>
                        <a:rPr sz="1300" spc="-130" dirty="0">
                          <a:latin typeface="Verdana"/>
                          <a:cs typeface="Verdana"/>
                        </a:rPr>
                        <a:t> </a:t>
                      </a:r>
                      <a:r>
                        <a:rPr sz="1300" spc="45" dirty="0">
                          <a:latin typeface="Verdana"/>
                          <a:cs typeface="Verdana"/>
                        </a:rPr>
                        <a:t>dokumen</a:t>
                      </a:r>
                      <a:r>
                        <a:rPr sz="1300" spc="-125" dirty="0">
                          <a:latin typeface="Verdana"/>
                          <a:cs typeface="Verdana"/>
                        </a:rPr>
                        <a:t> </a:t>
                      </a:r>
                      <a:r>
                        <a:rPr sz="1300" spc="5" dirty="0">
                          <a:latin typeface="Verdana"/>
                          <a:cs typeface="Verdana"/>
                        </a:rPr>
                        <a:t>kontrak</a:t>
                      </a:r>
                      <a:r>
                        <a:rPr sz="1300" spc="-114" dirty="0">
                          <a:latin typeface="Verdana"/>
                          <a:cs typeface="Verdana"/>
                        </a:rPr>
                        <a:t> </a:t>
                      </a:r>
                      <a:r>
                        <a:rPr sz="1300" spc="-10" dirty="0">
                          <a:latin typeface="Verdana"/>
                          <a:cs typeface="Verdana"/>
                        </a:rPr>
                        <a:t>sesuai</a:t>
                      </a:r>
                      <a:r>
                        <a:rPr sz="1300" spc="-120" dirty="0">
                          <a:latin typeface="Verdana"/>
                          <a:cs typeface="Verdana"/>
                        </a:rPr>
                        <a:t> </a:t>
                      </a:r>
                      <a:r>
                        <a:rPr sz="1300" spc="40" dirty="0">
                          <a:latin typeface="Verdana"/>
                          <a:cs typeface="Verdana"/>
                        </a:rPr>
                        <a:t>dengan</a:t>
                      </a:r>
                      <a:r>
                        <a:rPr sz="1300" spc="-125" dirty="0">
                          <a:latin typeface="Verdana"/>
                          <a:cs typeface="Verdana"/>
                        </a:rPr>
                        <a:t> </a:t>
                      </a:r>
                      <a:r>
                        <a:rPr sz="1300" dirty="0">
                          <a:latin typeface="Verdana"/>
                          <a:cs typeface="Verdana"/>
                        </a:rPr>
                        <a:t>standar </a:t>
                      </a:r>
                      <a:r>
                        <a:rPr sz="1300" spc="-445" dirty="0">
                          <a:latin typeface="Verdana"/>
                          <a:cs typeface="Verdana"/>
                        </a:rPr>
                        <a:t> </a:t>
                      </a:r>
                      <a:r>
                        <a:rPr sz="1300" spc="-20" dirty="0">
                          <a:latin typeface="Verdana"/>
                          <a:cs typeface="Verdana"/>
                        </a:rPr>
                        <a:t>kontrak.</a:t>
                      </a:r>
                      <a:endParaRPr sz="13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2"/>
                  </a:ext>
                </a:extLst>
              </a:tr>
              <a:tr h="1145840">
                <a:tc vMerge="1">
                  <a:txBody>
                    <a:bodyPr/>
                    <a:lstStyle/>
                    <a:p>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vMerge="1">
                  <a:txBody>
                    <a:bodyPr/>
                    <a:lstStyle/>
                    <a:p>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vMerge="1">
                  <a:txBody>
                    <a:bodyPr/>
                    <a:lstStyle/>
                    <a:p>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628015">
                        <a:lnSpc>
                          <a:spcPct val="101499"/>
                        </a:lnSpc>
                        <a:spcBef>
                          <a:spcPts val="5"/>
                        </a:spcBef>
                      </a:pPr>
                      <a:r>
                        <a:rPr sz="1300" spc="-5" dirty="0">
                          <a:latin typeface="Verdana"/>
                          <a:cs typeface="Verdana"/>
                        </a:rPr>
                        <a:t>2</a:t>
                      </a:r>
                      <a:r>
                        <a:rPr sz="1300" dirty="0">
                          <a:latin typeface="Verdana"/>
                          <a:cs typeface="Verdana"/>
                        </a:rPr>
                        <a:t>.</a:t>
                      </a:r>
                      <a:r>
                        <a:rPr sz="1300" spc="-125" dirty="0">
                          <a:latin typeface="Verdana"/>
                          <a:cs typeface="Verdana"/>
                        </a:rPr>
                        <a:t> </a:t>
                      </a:r>
                      <a:r>
                        <a:rPr sz="1300" spc="5" dirty="0">
                          <a:latin typeface="Verdana"/>
                          <a:cs typeface="Verdana"/>
                        </a:rPr>
                        <a:t>p</a:t>
                      </a:r>
                      <a:r>
                        <a:rPr sz="1300" dirty="0">
                          <a:latin typeface="Verdana"/>
                          <a:cs typeface="Verdana"/>
                        </a:rPr>
                        <a:t>e</a:t>
                      </a:r>
                      <a:r>
                        <a:rPr sz="1300" spc="-10" dirty="0">
                          <a:latin typeface="Verdana"/>
                          <a:cs typeface="Verdana"/>
                        </a:rPr>
                        <a:t>n</a:t>
                      </a:r>
                      <a:r>
                        <a:rPr sz="1300" spc="-5" dirty="0">
                          <a:latin typeface="Verdana"/>
                          <a:cs typeface="Verdana"/>
                        </a:rPr>
                        <a:t>ggu</a:t>
                      </a:r>
                      <a:r>
                        <a:rPr sz="1300" spc="-10" dirty="0">
                          <a:latin typeface="Verdana"/>
                          <a:cs typeface="Verdana"/>
                        </a:rPr>
                        <a:t>n</a:t>
                      </a:r>
                      <a:r>
                        <a:rPr sz="1300" spc="-5" dirty="0">
                          <a:latin typeface="Verdana"/>
                          <a:cs typeface="Verdana"/>
                        </a:rPr>
                        <a:t>aa</a:t>
                      </a:r>
                      <a:r>
                        <a:rPr sz="1300" dirty="0">
                          <a:latin typeface="Verdana"/>
                          <a:cs typeface="Verdana"/>
                        </a:rPr>
                        <a:t>n</a:t>
                      </a:r>
                      <a:r>
                        <a:rPr sz="1300" spc="-125" dirty="0">
                          <a:latin typeface="Verdana"/>
                          <a:cs typeface="Verdana"/>
                        </a:rPr>
                        <a:t> </a:t>
                      </a:r>
                      <a:r>
                        <a:rPr sz="1300" spc="-5" dirty="0">
                          <a:latin typeface="Verdana"/>
                          <a:cs typeface="Verdana"/>
                        </a:rPr>
                        <a:t>t</a:t>
                      </a:r>
                      <a:r>
                        <a:rPr sz="1300" dirty="0">
                          <a:latin typeface="Verdana"/>
                          <a:cs typeface="Verdana"/>
                        </a:rPr>
                        <a:t>e</a:t>
                      </a:r>
                      <a:r>
                        <a:rPr sz="1300" spc="-10" dirty="0">
                          <a:latin typeface="Verdana"/>
                          <a:cs typeface="Verdana"/>
                        </a:rPr>
                        <a:t>n</a:t>
                      </a:r>
                      <a:r>
                        <a:rPr sz="1300" spc="-5" dirty="0">
                          <a:latin typeface="Verdana"/>
                          <a:cs typeface="Verdana"/>
                        </a:rPr>
                        <a:t>ag</a:t>
                      </a:r>
                      <a:r>
                        <a:rPr sz="1300" dirty="0">
                          <a:latin typeface="Verdana"/>
                          <a:cs typeface="Verdana"/>
                        </a:rPr>
                        <a:t>a</a:t>
                      </a:r>
                      <a:r>
                        <a:rPr sz="1300" spc="-125" dirty="0">
                          <a:latin typeface="Verdana"/>
                          <a:cs typeface="Verdana"/>
                        </a:rPr>
                        <a:t> </a:t>
                      </a:r>
                      <a:r>
                        <a:rPr sz="1300" spc="5" dirty="0">
                          <a:latin typeface="Verdana"/>
                          <a:cs typeface="Verdana"/>
                        </a:rPr>
                        <a:t>k</a:t>
                      </a:r>
                      <a:r>
                        <a:rPr sz="1300" dirty="0">
                          <a:latin typeface="Verdana"/>
                          <a:cs typeface="Verdana"/>
                        </a:rPr>
                        <a:t>er</a:t>
                      </a:r>
                      <a:r>
                        <a:rPr sz="1300" spc="-10" dirty="0">
                          <a:latin typeface="Verdana"/>
                          <a:cs typeface="Verdana"/>
                        </a:rPr>
                        <a:t>j</a:t>
                      </a:r>
                      <a:r>
                        <a:rPr sz="1300" dirty="0">
                          <a:latin typeface="Verdana"/>
                          <a:cs typeface="Verdana"/>
                        </a:rPr>
                        <a:t>a  konstruksi</a:t>
                      </a:r>
                      <a:r>
                        <a:rPr sz="1300" spc="-120" dirty="0">
                          <a:latin typeface="Verdana"/>
                          <a:cs typeface="Verdana"/>
                        </a:rPr>
                        <a:t> </a:t>
                      </a:r>
                      <a:r>
                        <a:rPr sz="1300" spc="-30" dirty="0">
                          <a:latin typeface="Verdana"/>
                          <a:cs typeface="Verdana"/>
                        </a:rPr>
                        <a:t>bersertifikat;</a:t>
                      </a:r>
                      <a:endParaRPr sz="1300" dirty="0">
                        <a:latin typeface="Verdana"/>
                        <a:cs typeface="Verdana"/>
                      </a:endParaRPr>
                    </a:p>
                  </a:txBody>
                  <a:tcPr marL="0" marR="0" marT="63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ct val="100000"/>
                        </a:lnSpc>
                        <a:spcBef>
                          <a:spcPts val="30"/>
                        </a:spcBef>
                      </a:pPr>
                      <a:r>
                        <a:rPr sz="1300" spc="-10" dirty="0">
                          <a:latin typeface="Verdana"/>
                          <a:cs typeface="Verdana"/>
                        </a:rPr>
                        <a:t>Memastikan:</a:t>
                      </a:r>
                      <a:endParaRPr sz="1300" dirty="0">
                        <a:latin typeface="Verdana"/>
                        <a:cs typeface="Verdana"/>
                      </a:endParaRPr>
                    </a:p>
                    <a:p>
                      <a:pPr marL="344805" marR="625475" indent="-342900">
                        <a:lnSpc>
                          <a:spcPts val="1510"/>
                        </a:lnSpc>
                        <a:spcBef>
                          <a:spcPts val="114"/>
                        </a:spcBef>
                        <a:buAutoNum type="arabicPeriod"/>
                        <a:tabLst>
                          <a:tab pos="344805" algn="l"/>
                          <a:tab pos="345440" algn="l"/>
                        </a:tabLst>
                      </a:pPr>
                      <a:r>
                        <a:rPr sz="1300" spc="5" dirty="0">
                          <a:latin typeface="Verdana"/>
                          <a:cs typeface="Verdana"/>
                        </a:rPr>
                        <a:t>k</a:t>
                      </a:r>
                      <a:r>
                        <a:rPr sz="1300" dirty="0">
                          <a:latin typeface="Verdana"/>
                          <a:cs typeface="Verdana"/>
                        </a:rPr>
                        <a:t>e</a:t>
                      </a:r>
                      <a:r>
                        <a:rPr sz="1300" spc="5" dirty="0">
                          <a:latin typeface="Verdana"/>
                          <a:cs typeface="Verdana"/>
                        </a:rPr>
                        <a:t>p</a:t>
                      </a:r>
                      <a:r>
                        <a:rPr sz="1300" dirty="0">
                          <a:latin typeface="Verdana"/>
                          <a:cs typeface="Verdana"/>
                        </a:rPr>
                        <a:t>e</a:t>
                      </a:r>
                      <a:r>
                        <a:rPr sz="1300" spc="-5" dirty="0">
                          <a:latin typeface="Verdana"/>
                          <a:cs typeface="Verdana"/>
                        </a:rPr>
                        <a:t>mili</a:t>
                      </a:r>
                      <a:r>
                        <a:rPr sz="1300" spc="5" dirty="0">
                          <a:latin typeface="Verdana"/>
                          <a:cs typeface="Verdana"/>
                        </a:rPr>
                        <a:t>k</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d</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k</a:t>
                      </a:r>
                      <a:r>
                        <a:rPr sz="1300" dirty="0">
                          <a:latin typeface="Verdana"/>
                          <a:cs typeface="Verdana"/>
                        </a:rPr>
                        <a:t>e</a:t>
                      </a:r>
                      <a:r>
                        <a:rPr sz="1300" spc="-5" dirty="0">
                          <a:latin typeface="Verdana"/>
                          <a:cs typeface="Verdana"/>
                        </a:rPr>
                        <a:t>a</a:t>
                      </a:r>
                      <a:r>
                        <a:rPr sz="1300" spc="5" dirty="0">
                          <a:latin typeface="Verdana"/>
                          <a:cs typeface="Verdana"/>
                        </a:rPr>
                        <a:t>b</a:t>
                      </a:r>
                      <a:r>
                        <a:rPr sz="1300" dirty="0">
                          <a:latin typeface="Verdana"/>
                          <a:cs typeface="Verdana"/>
                        </a:rPr>
                        <a:t>s</a:t>
                      </a:r>
                      <a:r>
                        <a:rPr sz="1300" spc="-5" dirty="0">
                          <a:latin typeface="Verdana"/>
                          <a:cs typeface="Verdana"/>
                        </a:rPr>
                        <a:t>a</a:t>
                      </a:r>
                      <a:r>
                        <a:rPr sz="1300" spc="-10" dirty="0">
                          <a:latin typeface="Verdana"/>
                          <a:cs typeface="Verdana"/>
                        </a:rPr>
                        <a:t>h</a:t>
                      </a:r>
                      <a:r>
                        <a:rPr sz="1300" spc="-5" dirty="0">
                          <a:latin typeface="Verdana"/>
                          <a:cs typeface="Verdana"/>
                        </a:rPr>
                        <a:t>a</a:t>
                      </a:r>
                      <a:r>
                        <a:rPr sz="1300" dirty="0">
                          <a:latin typeface="Verdana"/>
                          <a:cs typeface="Verdana"/>
                        </a:rPr>
                        <a:t>n</a:t>
                      </a:r>
                      <a:r>
                        <a:rPr sz="1300" spc="-130" dirty="0">
                          <a:latin typeface="Verdana"/>
                          <a:cs typeface="Verdana"/>
                        </a:rPr>
                        <a:t> </a:t>
                      </a:r>
                      <a:r>
                        <a:rPr sz="1300" dirty="0">
                          <a:latin typeface="Verdana"/>
                          <a:cs typeface="Verdana"/>
                        </a:rPr>
                        <a:t>SKK,</a:t>
                      </a:r>
                      <a:r>
                        <a:rPr sz="1300" spc="-120" dirty="0">
                          <a:latin typeface="Verdana"/>
                          <a:cs typeface="Verdana"/>
                        </a:rPr>
                        <a:t> </a:t>
                      </a:r>
                      <a:r>
                        <a:rPr sz="1300" spc="-5" dirty="0">
                          <a:latin typeface="Verdana"/>
                          <a:cs typeface="Verdana"/>
                        </a:rPr>
                        <a:t>t</a:t>
                      </a:r>
                      <a:r>
                        <a:rPr sz="1300" dirty="0">
                          <a:latin typeface="Verdana"/>
                          <a:cs typeface="Verdana"/>
                        </a:rPr>
                        <a:t>e</a:t>
                      </a:r>
                      <a:r>
                        <a:rPr sz="1300" spc="-10" dirty="0">
                          <a:latin typeface="Verdana"/>
                          <a:cs typeface="Verdana"/>
                        </a:rPr>
                        <a:t>n</a:t>
                      </a:r>
                      <a:r>
                        <a:rPr sz="1300" spc="-5" dirty="0">
                          <a:latin typeface="Verdana"/>
                          <a:cs typeface="Verdana"/>
                        </a:rPr>
                        <a:t>ag</a:t>
                      </a:r>
                      <a:r>
                        <a:rPr sz="1300" dirty="0">
                          <a:latin typeface="Verdana"/>
                          <a:cs typeface="Verdana"/>
                        </a:rPr>
                        <a:t>a</a:t>
                      </a:r>
                      <a:r>
                        <a:rPr sz="1300" spc="-125" dirty="0">
                          <a:latin typeface="Verdana"/>
                          <a:cs typeface="Verdana"/>
                        </a:rPr>
                        <a:t> </a:t>
                      </a:r>
                      <a:r>
                        <a:rPr sz="1300" spc="5" dirty="0">
                          <a:latin typeface="Verdana"/>
                          <a:cs typeface="Verdana"/>
                        </a:rPr>
                        <a:t>k</a:t>
                      </a:r>
                      <a:r>
                        <a:rPr sz="1300" dirty="0">
                          <a:latin typeface="Verdana"/>
                          <a:cs typeface="Verdana"/>
                        </a:rPr>
                        <a:t>er</a:t>
                      </a:r>
                      <a:r>
                        <a:rPr sz="1300" spc="-10" dirty="0">
                          <a:latin typeface="Verdana"/>
                          <a:cs typeface="Verdana"/>
                        </a:rPr>
                        <a:t>j</a:t>
                      </a:r>
                      <a:r>
                        <a:rPr sz="1300" dirty="0">
                          <a:latin typeface="Verdana"/>
                          <a:cs typeface="Verdana"/>
                        </a:rPr>
                        <a:t>a  konstruksi</a:t>
                      </a:r>
                      <a:r>
                        <a:rPr sz="1300" spc="-120" dirty="0">
                          <a:latin typeface="Verdana"/>
                          <a:cs typeface="Verdana"/>
                        </a:rPr>
                        <a:t> </a:t>
                      </a:r>
                      <a:r>
                        <a:rPr sz="1300" spc="10" dirty="0">
                          <a:latin typeface="Verdana"/>
                          <a:cs typeface="Verdana"/>
                        </a:rPr>
                        <a:t>yang</a:t>
                      </a:r>
                      <a:r>
                        <a:rPr sz="1300" spc="-120" dirty="0">
                          <a:latin typeface="Verdana"/>
                          <a:cs typeface="Verdana"/>
                        </a:rPr>
                        <a:t> </a:t>
                      </a:r>
                      <a:r>
                        <a:rPr sz="1300" spc="-5" dirty="0">
                          <a:latin typeface="Verdana"/>
                          <a:cs typeface="Verdana"/>
                        </a:rPr>
                        <a:t>terdaftar</a:t>
                      </a:r>
                      <a:r>
                        <a:rPr sz="1300" spc="-120" dirty="0">
                          <a:latin typeface="Verdana"/>
                          <a:cs typeface="Verdana"/>
                        </a:rPr>
                        <a:t> </a:t>
                      </a:r>
                      <a:r>
                        <a:rPr sz="1300" spc="25" dirty="0">
                          <a:latin typeface="Verdana"/>
                          <a:cs typeface="Verdana"/>
                        </a:rPr>
                        <a:t>dalam</a:t>
                      </a:r>
                      <a:r>
                        <a:rPr sz="1300" spc="-120" dirty="0">
                          <a:latin typeface="Verdana"/>
                          <a:cs typeface="Verdana"/>
                        </a:rPr>
                        <a:t> </a:t>
                      </a:r>
                      <a:r>
                        <a:rPr sz="1300" spc="-35" dirty="0">
                          <a:latin typeface="Verdana"/>
                          <a:cs typeface="Verdana"/>
                        </a:rPr>
                        <a:t>kontrak;</a:t>
                      </a:r>
                      <a:r>
                        <a:rPr sz="1300" spc="-120" dirty="0">
                          <a:latin typeface="Verdana"/>
                          <a:cs typeface="Verdana"/>
                        </a:rPr>
                        <a:t> </a:t>
                      </a:r>
                      <a:r>
                        <a:rPr sz="1300" spc="35" dirty="0">
                          <a:latin typeface="Verdana"/>
                          <a:cs typeface="Verdana"/>
                        </a:rPr>
                        <a:t>dan</a:t>
                      </a:r>
                      <a:endParaRPr sz="1300" dirty="0">
                        <a:latin typeface="Verdana"/>
                        <a:cs typeface="Verdana"/>
                      </a:endParaRPr>
                    </a:p>
                    <a:p>
                      <a:pPr marL="344805" marR="440690" indent="-342900">
                        <a:lnSpc>
                          <a:spcPts val="1510"/>
                        </a:lnSpc>
                        <a:spcBef>
                          <a:spcPts val="75"/>
                        </a:spcBef>
                        <a:buAutoNum type="arabicPeriod"/>
                        <a:tabLst>
                          <a:tab pos="344805" algn="l"/>
                          <a:tab pos="345440" algn="l"/>
                        </a:tabLst>
                      </a:pPr>
                      <a:r>
                        <a:rPr sz="1300" spc="5" dirty="0">
                          <a:latin typeface="Verdana"/>
                          <a:cs typeface="Verdana"/>
                        </a:rPr>
                        <a:t>remunerasi</a:t>
                      </a:r>
                      <a:r>
                        <a:rPr sz="1300" spc="-114" dirty="0">
                          <a:latin typeface="Verdana"/>
                          <a:cs typeface="Verdana"/>
                        </a:rPr>
                        <a:t> </a:t>
                      </a:r>
                      <a:r>
                        <a:rPr sz="1300" spc="15" dirty="0">
                          <a:latin typeface="Verdana"/>
                          <a:cs typeface="Verdana"/>
                        </a:rPr>
                        <a:t>tenaga</a:t>
                      </a:r>
                      <a:r>
                        <a:rPr sz="1300" spc="-120" dirty="0">
                          <a:latin typeface="Verdana"/>
                          <a:cs typeface="Verdana"/>
                        </a:rPr>
                        <a:t> </a:t>
                      </a:r>
                      <a:r>
                        <a:rPr sz="1300" spc="-25" dirty="0">
                          <a:latin typeface="Verdana"/>
                          <a:cs typeface="Verdana"/>
                        </a:rPr>
                        <a:t>kerja</a:t>
                      </a:r>
                      <a:r>
                        <a:rPr sz="1300" spc="-120" dirty="0">
                          <a:latin typeface="Verdana"/>
                          <a:cs typeface="Verdana"/>
                        </a:rPr>
                        <a:t> </a:t>
                      </a:r>
                      <a:r>
                        <a:rPr sz="1300" spc="30" dirty="0">
                          <a:latin typeface="Verdana"/>
                          <a:cs typeface="Verdana"/>
                        </a:rPr>
                        <a:t>pada</a:t>
                      </a:r>
                      <a:r>
                        <a:rPr sz="1300" spc="-120" dirty="0">
                          <a:latin typeface="Verdana"/>
                          <a:cs typeface="Verdana"/>
                        </a:rPr>
                        <a:t> </a:t>
                      </a:r>
                      <a:r>
                        <a:rPr sz="1300" spc="-10" dirty="0">
                          <a:latin typeface="Verdana"/>
                          <a:cs typeface="Verdana"/>
                        </a:rPr>
                        <a:t>kualifikasi</a:t>
                      </a:r>
                      <a:r>
                        <a:rPr sz="1300" spc="-114" dirty="0">
                          <a:latin typeface="Verdana"/>
                          <a:cs typeface="Verdana"/>
                        </a:rPr>
                        <a:t> </a:t>
                      </a:r>
                      <a:r>
                        <a:rPr sz="1300" spc="-5" dirty="0">
                          <a:latin typeface="Verdana"/>
                          <a:cs typeface="Verdana"/>
                        </a:rPr>
                        <a:t>jenjang </a:t>
                      </a:r>
                      <a:r>
                        <a:rPr sz="1300" spc="-445" dirty="0">
                          <a:latin typeface="Verdana"/>
                          <a:cs typeface="Verdana"/>
                        </a:rPr>
                        <a:t> </a:t>
                      </a:r>
                      <a:r>
                        <a:rPr sz="1300" spc="-10" dirty="0">
                          <a:latin typeface="Verdana"/>
                          <a:cs typeface="Verdana"/>
                        </a:rPr>
                        <a:t>j</a:t>
                      </a:r>
                      <a:r>
                        <a:rPr sz="1300" spc="-5" dirty="0">
                          <a:latin typeface="Verdana"/>
                          <a:cs typeface="Verdana"/>
                        </a:rPr>
                        <a:t>a</a:t>
                      </a:r>
                      <a:r>
                        <a:rPr sz="1300" spc="5" dirty="0">
                          <a:latin typeface="Verdana"/>
                          <a:cs typeface="Verdana"/>
                        </a:rPr>
                        <a:t>b</a:t>
                      </a:r>
                      <a:r>
                        <a:rPr sz="1300" spc="-5" dirty="0">
                          <a:latin typeface="Verdana"/>
                          <a:cs typeface="Verdana"/>
                        </a:rPr>
                        <a:t>ata</a:t>
                      </a:r>
                      <a:r>
                        <a:rPr sz="1300" dirty="0">
                          <a:latin typeface="Verdana"/>
                          <a:cs typeface="Verdana"/>
                        </a:rPr>
                        <a:t>n</a:t>
                      </a:r>
                      <a:r>
                        <a:rPr sz="1300" spc="-125" dirty="0">
                          <a:latin typeface="Verdana"/>
                          <a:cs typeface="Verdana"/>
                        </a:rPr>
                        <a:t> </a:t>
                      </a:r>
                      <a:r>
                        <a:rPr sz="1300" spc="-5" dirty="0">
                          <a:latin typeface="Verdana"/>
                          <a:cs typeface="Verdana"/>
                        </a:rPr>
                        <a:t>ah</a:t>
                      </a:r>
                      <a:r>
                        <a:rPr sz="1300" dirty="0">
                          <a:latin typeface="Verdana"/>
                          <a:cs typeface="Verdana"/>
                        </a:rPr>
                        <a:t>li</a:t>
                      </a:r>
                      <a:r>
                        <a:rPr sz="1300" spc="-125" dirty="0">
                          <a:latin typeface="Verdana"/>
                          <a:cs typeface="Verdana"/>
                        </a:rPr>
                        <a:t> </a:t>
                      </a:r>
                      <a:r>
                        <a:rPr sz="1300" dirty="0">
                          <a:latin typeface="Verdana"/>
                          <a:cs typeface="Verdana"/>
                        </a:rPr>
                        <a:t>sesu</a:t>
                      </a:r>
                      <a:r>
                        <a:rPr sz="1300" spc="-5" dirty="0">
                          <a:latin typeface="Verdana"/>
                          <a:cs typeface="Verdana"/>
                        </a:rPr>
                        <a:t>a</a:t>
                      </a:r>
                      <a:r>
                        <a:rPr sz="1300" dirty="0">
                          <a:latin typeface="Verdana"/>
                          <a:cs typeface="Verdana"/>
                        </a:rPr>
                        <a:t>i</a:t>
                      </a:r>
                      <a:r>
                        <a:rPr sz="1300" spc="-120" dirty="0">
                          <a:latin typeface="Verdana"/>
                          <a:cs typeface="Verdana"/>
                        </a:rPr>
                        <a:t> </a:t>
                      </a:r>
                      <a:r>
                        <a:rPr sz="1300" spc="5" dirty="0">
                          <a:latin typeface="Verdana"/>
                          <a:cs typeface="Verdana"/>
                        </a:rPr>
                        <a:t>d</a:t>
                      </a:r>
                      <a:r>
                        <a:rPr sz="1300" dirty="0">
                          <a:latin typeface="Verdana"/>
                          <a:cs typeface="Verdana"/>
                        </a:rPr>
                        <a:t>e</a:t>
                      </a:r>
                      <a:r>
                        <a:rPr sz="1300" spc="-10" dirty="0">
                          <a:latin typeface="Verdana"/>
                          <a:cs typeface="Verdana"/>
                        </a:rPr>
                        <a:t>n</a:t>
                      </a:r>
                      <a:r>
                        <a:rPr sz="1300" spc="-5" dirty="0">
                          <a:latin typeface="Verdana"/>
                          <a:cs typeface="Verdana"/>
                        </a:rPr>
                        <a:t>ga</a:t>
                      </a:r>
                      <a:r>
                        <a:rPr sz="1300" dirty="0">
                          <a:latin typeface="Verdana"/>
                          <a:cs typeface="Verdana"/>
                        </a:rPr>
                        <a:t>n</a:t>
                      </a:r>
                      <a:r>
                        <a:rPr sz="1300" spc="-125" dirty="0">
                          <a:latin typeface="Verdana"/>
                          <a:cs typeface="Verdana"/>
                        </a:rPr>
                        <a:t> </a:t>
                      </a:r>
                      <a:r>
                        <a:rPr sz="1300" dirty="0">
                          <a:latin typeface="Verdana"/>
                          <a:cs typeface="Verdana"/>
                        </a:rPr>
                        <a:t>s</a:t>
                      </a:r>
                      <a:r>
                        <a:rPr sz="1300" spc="-5" dirty="0">
                          <a:latin typeface="Verdana"/>
                          <a:cs typeface="Verdana"/>
                        </a:rPr>
                        <a:t>tan</a:t>
                      </a:r>
                      <a:r>
                        <a:rPr sz="1300" spc="5" dirty="0">
                          <a:latin typeface="Verdana"/>
                          <a:cs typeface="Verdana"/>
                        </a:rPr>
                        <a:t>d</a:t>
                      </a:r>
                      <a:r>
                        <a:rPr sz="1300" spc="-5" dirty="0">
                          <a:latin typeface="Verdana"/>
                          <a:cs typeface="Verdana"/>
                        </a:rPr>
                        <a:t>a</a:t>
                      </a:r>
                      <a:r>
                        <a:rPr sz="1300" dirty="0">
                          <a:latin typeface="Verdana"/>
                          <a:cs typeface="Verdana"/>
                        </a:rPr>
                        <a:t>r</a:t>
                      </a:r>
                      <a:r>
                        <a:rPr sz="1300" spc="-114" dirty="0">
                          <a:latin typeface="Verdana"/>
                          <a:cs typeface="Verdana"/>
                        </a:rPr>
                        <a:t> </a:t>
                      </a:r>
                      <a:r>
                        <a:rPr sz="1300" dirty="0">
                          <a:latin typeface="Verdana"/>
                          <a:cs typeface="Verdana"/>
                        </a:rPr>
                        <a:t>re</a:t>
                      </a:r>
                      <a:r>
                        <a:rPr sz="1300" spc="-5" dirty="0">
                          <a:latin typeface="Verdana"/>
                          <a:cs typeface="Verdana"/>
                        </a:rPr>
                        <a:t>mu</a:t>
                      </a:r>
                      <a:r>
                        <a:rPr sz="1300" spc="-10" dirty="0">
                          <a:latin typeface="Verdana"/>
                          <a:cs typeface="Verdana"/>
                        </a:rPr>
                        <a:t>n</a:t>
                      </a:r>
                      <a:r>
                        <a:rPr sz="1300" dirty="0">
                          <a:latin typeface="Verdana"/>
                          <a:cs typeface="Verdana"/>
                        </a:rPr>
                        <a:t>er</a:t>
                      </a:r>
                      <a:r>
                        <a:rPr sz="1300" spc="-5" dirty="0">
                          <a:latin typeface="Verdana"/>
                          <a:cs typeface="Verdana"/>
                        </a:rPr>
                        <a:t>a</a:t>
                      </a:r>
                      <a:r>
                        <a:rPr sz="1300" dirty="0">
                          <a:latin typeface="Verdana"/>
                          <a:cs typeface="Verdana"/>
                        </a:rPr>
                        <a:t>si.</a:t>
                      </a:r>
                    </a:p>
                  </a:txBody>
                  <a:tcPr marL="0" marR="0" marT="381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3"/>
                  </a:ext>
                </a:extLst>
              </a:tr>
              <a:tr h="596810">
                <a:tc>
                  <a:txBody>
                    <a:bodyPr/>
                    <a:lstStyle/>
                    <a:p>
                      <a:pPr>
                        <a:lnSpc>
                          <a:spcPct val="100000"/>
                        </a:lnSpc>
                      </a:pPr>
                      <a:endParaRPr sz="1300">
                        <a:latin typeface="Times New Roman"/>
                        <a:cs typeface="Times New Roman"/>
                      </a:endParaRPr>
                    </a:p>
                  </a:txBody>
                  <a:tcPr marL="0" marR="0" marT="0" marB="0">
                    <a:lnL w="19050">
                      <a:solidFill>
                        <a:srgbClr val="A6A6A6"/>
                      </a:solidFill>
                      <a:prstDash val="solid"/>
                    </a:lnL>
                    <a:lnR w="19050">
                      <a:solidFill>
                        <a:srgbClr val="A6A6A6"/>
                      </a:solidFill>
                      <a:prstDash val="solid"/>
                    </a:lnR>
                    <a:solidFill>
                      <a:srgbClr val="E7EAF2"/>
                    </a:solidFill>
                  </a:tcPr>
                </a:tc>
                <a:tc>
                  <a:txBody>
                    <a:bodyPr/>
                    <a:lstStyle/>
                    <a:p>
                      <a:pPr>
                        <a:lnSpc>
                          <a:spcPct val="100000"/>
                        </a:lnSpc>
                      </a:pPr>
                      <a:endParaRPr sz="1300">
                        <a:latin typeface="Times New Roman"/>
                        <a:cs typeface="Times New Roman"/>
                      </a:endParaRPr>
                    </a:p>
                  </a:txBody>
                  <a:tcPr marL="0" marR="0" marT="0" marB="0">
                    <a:lnL w="19050">
                      <a:solidFill>
                        <a:srgbClr val="A6A6A6"/>
                      </a:solidFill>
                      <a:prstDash val="solid"/>
                    </a:lnL>
                    <a:lnR w="19050">
                      <a:solidFill>
                        <a:srgbClr val="A6A6A6"/>
                      </a:solidFill>
                      <a:prstDash val="solid"/>
                    </a:lnR>
                    <a:solidFill>
                      <a:srgbClr val="E7EAF2"/>
                    </a:solidFill>
                  </a:tcPr>
                </a:tc>
                <a:tc>
                  <a:txBody>
                    <a:bodyPr/>
                    <a:lstStyle/>
                    <a:p>
                      <a:pPr>
                        <a:lnSpc>
                          <a:spcPct val="100000"/>
                        </a:lnSpc>
                      </a:pPr>
                      <a:endParaRPr sz="1300">
                        <a:latin typeface="Times New Roman"/>
                        <a:cs typeface="Times New Roman"/>
                      </a:endParaRPr>
                    </a:p>
                  </a:txBody>
                  <a:tcPr marL="0" marR="0" marT="0" marB="0">
                    <a:lnL w="19050">
                      <a:solidFill>
                        <a:srgbClr val="A6A6A6"/>
                      </a:solidFill>
                      <a:prstDash val="solid"/>
                    </a:lnL>
                    <a:lnR w="19050">
                      <a:solidFill>
                        <a:srgbClr val="A6A6A6"/>
                      </a:solidFill>
                      <a:prstDash val="solid"/>
                    </a:lnR>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402590">
                        <a:lnSpc>
                          <a:spcPct val="99200"/>
                        </a:lnSpc>
                        <a:spcBef>
                          <a:spcPts val="20"/>
                        </a:spcBef>
                      </a:pPr>
                      <a:r>
                        <a:rPr sz="1300" dirty="0">
                          <a:latin typeface="Verdana"/>
                          <a:cs typeface="Verdana"/>
                        </a:rPr>
                        <a:t>3.</a:t>
                      </a:r>
                      <a:r>
                        <a:rPr sz="1300" spc="-125" dirty="0">
                          <a:latin typeface="Verdana"/>
                          <a:cs typeface="Verdana"/>
                        </a:rPr>
                        <a:t> </a:t>
                      </a:r>
                      <a:r>
                        <a:rPr sz="1300" spc="5" dirty="0">
                          <a:latin typeface="Verdana"/>
                          <a:cs typeface="Verdana"/>
                        </a:rPr>
                        <a:t>p</a:t>
                      </a:r>
                      <a:r>
                        <a:rPr sz="1300" dirty="0">
                          <a:latin typeface="Verdana"/>
                          <a:cs typeface="Verdana"/>
                        </a:rPr>
                        <a:t>e</a:t>
                      </a:r>
                      <a:r>
                        <a:rPr sz="1300" spc="-5" dirty="0">
                          <a:latin typeface="Verdana"/>
                          <a:cs typeface="Verdana"/>
                        </a:rPr>
                        <a:t>m</a:t>
                      </a:r>
                      <a:r>
                        <a:rPr sz="1300" spc="5" dirty="0">
                          <a:latin typeface="Verdana"/>
                          <a:cs typeface="Verdana"/>
                        </a:rPr>
                        <a:t>b</a:t>
                      </a:r>
                      <a:r>
                        <a:rPr sz="1300" dirty="0">
                          <a:latin typeface="Verdana"/>
                          <a:cs typeface="Verdana"/>
                        </a:rPr>
                        <a:t>er</a:t>
                      </a:r>
                      <a:r>
                        <a:rPr sz="1300" spc="-5" dirty="0">
                          <a:latin typeface="Verdana"/>
                          <a:cs typeface="Verdana"/>
                        </a:rPr>
                        <a:t>ia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e</a:t>
                      </a:r>
                      <a:r>
                        <a:rPr sz="1300" spc="5" dirty="0">
                          <a:latin typeface="Verdana"/>
                          <a:cs typeface="Verdana"/>
                        </a:rPr>
                        <a:t>k</a:t>
                      </a:r>
                      <a:r>
                        <a:rPr sz="1300" dirty="0">
                          <a:latin typeface="Verdana"/>
                          <a:cs typeface="Verdana"/>
                        </a:rPr>
                        <a:t>er</a:t>
                      </a:r>
                      <a:r>
                        <a:rPr sz="1300" spc="-10" dirty="0">
                          <a:latin typeface="Verdana"/>
                          <a:cs typeface="Verdana"/>
                        </a:rPr>
                        <a:t>j</a:t>
                      </a:r>
                      <a:r>
                        <a:rPr sz="1300" spc="-5" dirty="0">
                          <a:latin typeface="Verdana"/>
                          <a:cs typeface="Verdana"/>
                        </a:rPr>
                        <a:t>aa</a:t>
                      </a:r>
                      <a:r>
                        <a:rPr sz="1300" dirty="0">
                          <a:latin typeface="Verdana"/>
                          <a:cs typeface="Verdana"/>
                        </a:rPr>
                        <a:t>n</a:t>
                      </a:r>
                      <a:r>
                        <a:rPr sz="1300" spc="-125" dirty="0">
                          <a:latin typeface="Verdana"/>
                          <a:cs typeface="Verdana"/>
                        </a:rPr>
                        <a:t> </a:t>
                      </a:r>
                      <a:r>
                        <a:rPr sz="1300" dirty="0">
                          <a:latin typeface="Verdana"/>
                          <a:cs typeface="Verdana"/>
                        </a:rPr>
                        <a:t>u</a:t>
                      </a:r>
                      <a:r>
                        <a:rPr sz="1300" spc="-5" dirty="0">
                          <a:latin typeface="Verdana"/>
                          <a:cs typeface="Verdana"/>
                        </a:rPr>
                        <a:t>t</a:t>
                      </a:r>
                      <a:r>
                        <a:rPr sz="1300" spc="-10" dirty="0">
                          <a:latin typeface="Verdana"/>
                          <a:cs typeface="Verdana"/>
                        </a:rPr>
                        <a:t>a</a:t>
                      </a:r>
                      <a:r>
                        <a:rPr sz="1300" spc="-5" dirty="0">
                          <a:latin typeface="Verdana"/>
                          <a:cs typeface="Verdana"/>
                        </a:rPr>
                        <a:t>m</a:t>
                      </a:r>
                      <a:r>
                        <a:rPr sz="1300" dirty="0">
                          <a:latin typeface="Verdana"/>
                          <a:cs typeface="Verdana"/>
                        </a:rPr>
                        <a:t>a  </a:t>
                      </a:r>
                      <a:r>
                        <a:rPr sz="1300" spc="5" dirty="0">
                          <a:latin typeface="Verdana"/>
                          <a:cs typeface="Verdana"/>
                        </a:rPr>
                        <a:t>d</a:t>
                      </a:r>
                      <a:r>
                        <a:rPr sz="1300" spc="-5" dirty="0">
                          <a:latin typeface="Verdana"/>
                          <a:cs typeface="Verdana"/>
                        </a:rPr>
                        <a:t>a</a:t>
                      </a:r>
                      <a:r>
                        <a:rPr sz="1300" spc="-10" dirty="0">
                          <a:latin typeface="Verdana"/>
                          <a:cs typeface="Verdana"/>
                        </a:rPr>
                        <a:t>n</a:t>
                      </a:r>
                      <a:r>
                        <a:rPr sz="1300" dirty="0">
                          <a:latin typeface="Verdana"/>
                          <a:cs typeface="Verdana"/>
                        </a:rPr>
                        <a:t>/</a:t>
                      </a:r>
                      <a:r>
                        <a:rPr sz="1300" spc="-5" dirty="0">
                          <a:latin typeface="Verdana"/>
                          <a:cs typeface="Verdana"/>
                        </a:rPr>
                        <a:t>ata</a:t>
                      </a:r>
                      <a:r>
                        <a:rPr sz="1300" dirty="0">
                          <a:latin typeface="Verdana"/>
                          <a:cs typeface="Verdana"/>
                        </a:rPr>
                        <a:t>u</a:t>
                      </a:r>
                      <a:r>
                        <a:rPr sz="1300" spc="-120" dirty="0">
                          <a:latin typeface="Verdana"/>
                          <a:cs typeface="Verdana"/>
                        </a:rPr>
                        <a:t> </a:t>
                      </a:r>
                      <a:r>
                        <a:rPr sz="1300" spc="5" dirty="0">
                          <a:latin typeface="Verdana"/>
                          <a:cs typeface="Verdana"/>
                        </a:rPr>
                        <a:t>p</a:t>
                      </a:r>
                      <a:r>
                        <a:rPr sz="1300" dirty="0">
                          <a:latin typeface="Verdana"/>
                          <a:cs typeface="Verdana"/>
                        </a:rPr>
                        <a:t>e</a:t>
                      </a:r>
                      <a:r>
                        <a:rPr sz="1300" spc="-10" dirty="0">
                          <a:latin typeface="Verdana"/>
                          <a:cs typeface="Verdana"/>
                        </a:rPr>
                        <a:t>n</a:t>
                      </a:r>
                      <a:r>
                        <a:rPr sz="1300" spc="-5" dirty="0">
                          <a:latin typeface="Verdana"/>
                          <a:cs typeface="Verdana"/>
                        </a:rPr>
                        <a:t>u</a:t>
                      </a:r>
                      <a:r>
                        <a:rPr sz="1300" spc="-10" dirty="0">
                          <a:latin typeface="Verdana"/>
                          <a:cs typeface="Verdana"/>
                        </a:rPr>
                        <a:t>nj</a:t>
                      </a:r>
                      <a:r>
                        <a:rPr sz="1300" spc="-5" dirty="0">
                          <a:latin typeface="Verdana"/>
                          <a:cs typeface="Verdana"/>
                        </a:rPr>
                        <a:t>a</a:t>
                      </a:r>
                      <a:r>
                        <a:rPr sz="1300" spc="-10" dirty="0">
                          <a:latin typeface="Verdana"/>
                          <a:cs typeface="Verdana"/>
                        </a:rPr>
                        <a:t>n</a:t>
                      </a:r>
                      <a:r>
                        <a:rPr sz="1300" dirty="0">
                          <a:latin typeface="Verdana"/>
                          <a:cs typeface="Verdana"/>
                        </a:rPr>
                        <a:t>g</a:t>
                      </a:r>
                      <a:r>
                        <a:rPr sz="1300" spc="-125" dirty="0">
                          <a:latin typeface="Verdana"/>
                          <a:cs typeface="Verdana"/>
                        </a:rPr>
                        <a:t> </a:t>
                      </a:r>
                      <a:r>
                        <a:rPr sz="1300" spc="5" dirty="0">
                          <a:latin typeface="Verdana"/>
                          <a:cs typeface="Verdana"/>
                        </a:rPr>
                        <a:t>k</a:t>
                      </a:r>
                      <a:r>
                        <a:rPr sz="1300" dirty="0">
                          <a:latin typeface="Verdana"/>
                          <a:cs typeface="Verdana"/>
                        </a:rPr>
                        <a:t>e</a:t>
                      </a:r>
                      <a:r>
                        <a:rPr sz="1300" spc="5" dirty="0">
                          <a:latin typeface="Verdana"/>
                          <a:cs typeface="Verdana"/>
                        </a:rPr>
                        <a:t>p</a:t>
                      </a:r>
                      <a:r>
                        <a:rPr sz="1300" spc="-5" dirty="0">
                          <a:latin typeface="Verdana"/>
                          <a:cs typeface="Verdana"/>
                        </a:rPr>
                        <a:t>a</a:t>
                      </a:r>
                      <a:r>
                        <a:rPr sz="1300" spc="5" dirty="0">
                          <a:latin typeface="Verdana"/>
                          <a:cs typeface="Verdana"/>
                        </a:rPr>
                        <a:t>da  </a:t>
                      </a:r>
                      <a:r>
                        <a:rPr sz="1300" dirty="0">
                          <a:latin typeface="Verdana"/>
                          <a:cs typeface="Verdana"/>
                        </a:rPr>
                        <a:t>su</a:t>
                      </a:r>
                      <a:r>
                        <a:rPr sz="1300" spc="5" dirty="0">
                          <a:latin typeface="Verdana"/>
                          <a:cs typeface="Verdana"/>
                        </a:rPr>
                        <a:t>bp</a:t>
                      </a:r>
                      <a:r>
                        <a:rPr sz="1300" dirty="0">
                          <a:latin typeface="Verdana"/>
                          <a:cs typeface="Verdana"/>
                        </a:rPr>
                        <a:t>e</a:t>
                      </a:r>
                      <a:r>
                        <a:rPr sz="1300" spc="-5" dirty="0">
                          <a:latin typeface="Verdana"/>
                          <a:cs typeface="Verdana"/>
                        </a:rPr>
                        <a:t>ny</a:t>
                      </a:r>
                      <a:r>
                        <a:rPr sz="1300" dirty="0">
                          <a:latin typeface="Verdana"/>
                          <a:cs typeface="Verdana"/>
                        </a:rPr>
                        <a:t>e</a:t>
                      </a:r>
                      <a:r>
                        <a:rPr sz="1300" spc="5" dirty="0">
                          <a:latin typeface="Verdana"/>
                          <a:cs typeface="Verdana"/>
                        </a:rPr>
                        <a:t>d</a:t>
                      </a:r>
                      <a:r>
                        <a:rPr sz="1300" dirty="0">
                          <a:latin typeface="Verdana"/>
                          <a:cs typeface="Verdana"/>
                        </a:rPr>
                        <a:t>ia</a:t>
                      </a:r>
                      <a:r>
                        <a:rPr sz="1300" spc="-125" dirty="0">
                          <a:latin typeface="Verdana"/>
                          <a:cs typeface="Verdana"/>
                        </a:rPr>
                        <a:t> </a:t>
                      </a:r>
                      <a:r>
                        <a:rPr sz="1300" spc="-10" dirty="0">
                          <a:latin typeface="Verdana"/>
                          <a:cs typeface="Verdana"/>
                        </a:rPr>
                        <a:t>j</a:t>
                      </a:r>
                      <a:r>
                        <a:rPr sz="1300" spc="-5" dirty="0">
                          <a:latin typeface="Verdana"/>
                          <a:cs typeface="Verdana"/>
                        </a:rPr>
                        <a:t>a</a:t>
                      </a:r>
                      <a:r>
                        <a:rPr sz="1300" dirty="0">
                          <a:latin typeface="Verdana"/>
                          <a:cs typeface="Verdana"/>
                        </a:rPr>
                        <a:t>sa</a:t>
                      </a:r>
                      <a:endParaRPr sz="1300">
                        <a:latin typeface="Verdana"/>
                        <a:cs typeface="Verdana"/>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3175">
                        <a:lnSpc>
                          <a:spcPct val="101499"/>
                        </a:lnSpc>
                        <a:spcBef>
                          <a:spcPts val="5"/>
                        </a:spcBef>
                      </a:pPr>
                      <a:r>
                        <a:rPr sz="1300" spc="20" dirty="0">
                          <a:latin typeface="Verdana"/>
                          <a:cs typeface="Verdana"/>
                        </a:rPr>
                        <a:t>Melalui</a:t>
                      </a:r>
                      <a:r>
                        <a:rPr sz="1300" spc="-120" dirty="0">
                          <a:latin typeface="Verdana"/>
                          <a:cs typeface="Verdana"/>
                        </a:rPr>
                        <a:t> </a:t>
                      </a:r>
                      <a:r>
                        <a:rPr sz="1300" spc="10" dirty="0">
                          <a:latin typeface="Verdana"/>
                          <a:cs typeface="Verdana"/>
                        </a:rPr>
                        <a:t>pemeriksaan</a:t>
                      </a:r>
                      <a:r>
                        <a:rPr sz="1300" spc="-120" dirty="0">
                          <a:latin typeface="Verdana"/>
                          <a:cs typeface="Verdana"/>
                        </a:rPr>
                        <a:t> </a:t>
                      </a:r>
                      <a:r>
                        <a:rPr sz="1300" spc="45" dirty="0">
                          <a:latin typeface="Verdana"/>
                          <a:cs typeface="Verdana"/>
                        </a:rPr>
                        <a:t>dokumen</a:t>
                      </a:r>
                      <a:r>
                        <a:rPr sz="1300" spc="-125" dirty="0">
                          <a:latin typeface="Verdana"/>
                          <a:cs typeface="Verdana"/>
                        </a:rPr>
                        <a:t> </a:t>
                      </a:r>
                      <a:r>
                        <a:rPr sz="1300" spc="20" dirty="0">
                          <a:latin typeface="Verdana"/>
                          <a:cs typeface="Verdana"/>
                        </a:rPr>
                        <a:t>penunjukan</a:t>
                      </a:r>
                      <a:r>
                        <a:rPr sz="1300" spc="-120" dirty="0">
                          <a:latin typeface="Verdana"/>
                          <a:cs typeface="Verdana"/>
                        </a:rPr>
                        <a:t> </a:t>
                      </a:r>
                      <a:r>
                        <a:rPr sz="1300" spc="20" dirty="0">
                          <a:latin typeface="Verdana"/>
                          <a:cs typeface="Verdana"/>
                        </a:rPr>
                        <a:t>subpenyedia </a:t>
                      </a:r>
                      <a:r>
                        <a:rPr sz="1300" spc="25" dirty="0">
                          <a:latin typeface="Verdana"/>
                          <a:cs typeface="Verdana"/>
                        </a:rPr>
                        <a:t> </a:t>
                      </a:r>
                      <a:r>
                        <a:rPr sz="1300" spc="-45" dirty="0">
                          <a:latin typeface="Verdana"/>
                          <a:cs typeface="Verdana"/>
                        </a:rPr>
                        <a:t>jasa</a:t>
                      </a:r>
                      <a:r>
                        <a:rPr sz="1300" spc="-120" dirty="0">
                          <a:latin typeface="Verdana"/>
                          <a:cs typeface="Verdana"/>
                        </a:rPr>
                        <a:t> </a:t>
                      </a:r>
                      <a:r>
                        <a:rPr sz="1300" spc="30" dirty="0">
                          <a:latin typeface="Verdana"/>
                          <a:cs typeface="Verdana"/>
                        </a:rPr>
                        <a:t>untuk</a:t>
                      </a:r>
                      <a:r>
                        <a:rPr sz="1300" spc="-105" dirty="0">
                          <a:latin typeface="Verdana"/>
                          <a:cs typeface="Verdana"/>
                        </a:rPr>
                        <a:t> </a:t>
                      </a:r>
                      <a:r>
                        <a:rPr sz="1300" spc="20" dirty="0">
                          <a:latin typeface="Verdana"/>
                          <a:cs typeface="Verdana"/>
                        </a:rPr>
                        <a:t>memastikan</a:t>
                      </a:r>
                      <a:r>
                        <a:rPr sz="1300" spc="-120" dirty="0">
                          <a:latin typeface="Verdana"/>
                          <a:cs typeface="Verdana"/>
                        </a:rPr>
                        <a:t> </a:t>
                      </a:r>
                      <a:r>
                        <a:rPr sz="1300" spc="10" dirty="0">
                          <a:latin typeface="Verdana"/>
                          <a:cs typeface="Verdana"/>
                        </a:rPr>
                        <a:t>penunjukannya</a:t>
                      </a:r>
                      <a:r>
                        <a:rPr sz="1300" spc="-120" dirty="0">
                          <a:latin typeface="Verdana"/>
                          <a:cs typeface="Verdana"/>
                        </a:rPr>
                        <a:t> </a:t>
                      </a:r>
                      <a:r>
                        <a:rPr sz="1300" spc="-10" dirty="0">
                          <a:latin typeface="Verdana"/>
                          <a:cs typeface="Verdana"/>
                        </a:rPr>
                        <a:t>sesuai</a:t>
                      </a:r>
                      <a:r>
                        <a:rPr sz="1300" spc="-114" dirty="0">
                          <a:latin typeface="Verdana"/>
                          <a:cs typeface="Verdana"/>
                        </a:rPr>
                        <a:t> </a:t>
                      </a:r>
                      <a:r>
                        <a:rPr sz="1300" spc="-5" dirty="0">
                          <a:latin typeface="Verdana"/>
                          <a:cs typeface="Verdana"/>
                        </a:rPr>
                        <a:t>ketentuan.</a:t>
                      </a:r>
                      <a:endParaRPr sz="1300">
                        <a:latin typeface="Verdana"/>
                        <a:cs typeface="Verdana"/>
                      </a:endParaRPr>
                    </a:p>
                  </a:txBody>
                  <a:tcPr marL="0" marR="0" marT="63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4"/>
                  </a:ext>
                </a:extLst>
              </a:tr>
              <a:tr h="596800">
                <a:tc>
                  <a:txBody>
                    <a:bodyPr/>
                    <a:lstStyle/>
                    <a:p>
                      <a:pPr>
                        <a:lnSpc>
                          <a:spcPct val="100000"/>
                        </a:lnSpc>
                      </a:pPr>
                      <a:endParaRPr sz="1300">
                        <a:latin typeface="Times New Roman"/>
                        <a:cs typeface="Times New Roman"/>
                      </a:endParaRPr>
                    </a:p>
                  </a:txBody>
                  <a:tcPr marL="0" marR="0" marT="0" marB="0">
                    <a:lnL w="19050">
                      <a:solidFill>
                        <a:srgbClr val="A6A6A6"/>
                      </a:solidFill>
                      <a:prstDash val="solid"/>
                    </a:lnL>
                    <a:lnR w="19050">
                      <a:solidFill>
                        <a:srgbClr val="A6A6A6"/>
                      </a:solidFill>
                      <a:prstDash val="solid"/>
                    </a:lnR>
                    <a:solidFill>
                      <a:srgbClr val="E7EAF2"/>
                    </a:solidFill>
                  </a:tcPr>
                </a:tc>
                <a:tc>
                  <a:txBody>
                    <a:bodyPr/>
                    <a:lstStyle/>
                    <a:p>
                      <a:pPr>
                        <a:lnSpc>
                          <a:spcPct val="100000"/>
                        </a:lnSpc>
                      </a:pPr>
                      <a:endParaRPr sz="1300">
                        <a:latin typeface="Times New Roman"/>
                        <a:cs typeface="Times New Roman"/>
                      </a:endParaRPr>
                    </a:p>
                  </a:txBody>
                  <a:tcPr marL="0" marR="0" marT="0" marB="0">
                    <a:lnL w="19050">
                      <a:solidFill>
                        <a:srgbClr val="A6A6A6"/>
                      </a:solidFill>
                      <a:prstDash val="solid"/>
                    </a:lnL>
                    <a:lnR w="19050">
                      <a:solidFill>
                        <a:srgbClr val="A6A6A6"/>
                      </a:solidFill>
                      <a:prstDash val="solid"/>
                    </a:lnR>
                    <a:solidFill>
                      <a:srgbClr val="E7EAF2"/>
                    </a:solidFill>
                  </a:tcPr>
                </a:tc>
                <a:tc>
                  <a:txBody>
                    <a:bodyPr/>
                    <a:lstStyle/>
                    <a:p>
                      <a:pPr>
                        <a:lnSpc>
                          <a:spcPct val="100000"/>
                        </a:lnSpc>
                      </a:pPr>
                      <a:endParaRPr sz="1300">
                        <a:latin typeface="Times New Roman"/>
                        <a:cs typeface="Times New Roman"/>
                      </a:endParaRPr>
                    </a:p>
                  </a:txBody>
                  <a:tcPr marL="0" marR="0" marT="0" marB="0">
                    <a:lnL w="19050">
                      <a:solidFill>
                        <a:srgbClr val="A6A6A6"/>
                      </a:solidFill>
                      <a:prstDash val="solid"/>
                    </a:lnL>
                    <a:lnR w="19050">
                      <a:solidFill>
                        <a:srgbClr val="A6A6A6"/>
                      </a:solidFill>
                      <a:prstDash val="solid"/>
                    </a:lnR>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106045">
                        <a:lnSpc>
                          <a:spcPts val="1610"/>
                        </a:lnSpc>
                        <a:spcBef>
                          <a:spcPts val="20"/>
                        </a:spcBef>
                      </a:pPr>
                      <a:r>
                        <a:rPr sz="1300" dirty="0">
                          <a:latin typeface="Verdana"/>
                          <a:cs typeface="Verdana"/>
                        </a:rPr>
                        <a:t>4.</a:t>
                      </a:r>
                      <a:r>
                        <a:rPr sz="1300" spc="-125" dirty="0">
                          <a:latin typeface="Verdana"/>
                          <a:cs typeface="Verdana"/>
                        </a:rPr>
                        <a:t> </a:t>
                      </a:r>
                      <a:r>
                        <a:rPr sz="1300" spc="5" dirty="0">
                          <a:latin typeface="Verdana"/>
                          <a:cs typeface="Verdana"/>
                        </a:rPr>
                        <a:t>k</a:t>
                      </a:r>
                      <a:r>
                        <a:rPr sz="1300" dirty="0">
                          <a:latin typeface="Verdana"/>
                          <a:cs typeface="Verdana"/>
                        </a:rPr>
                        <a:t>e</a:t>
                      </a:r>
                      <a:r>
                        <a:rPr sz="1300" spc="5" dirty="0">
                          <a:latin typeface="Verdana"/>
                          <a:cs typeface="Verdana"/>
                        </a:rPr>
                        <a:t>p</a:t>
                      </a:r>
                      <a:r>
                        <a:rPr sz="1300" dirty="0">
                          <a:latin typeface="Verdana"/>
                          <a:cs typeface="Verdana"/>
                        </a:rPr>
                        <a:t>e</a:t>
                      </a:r>
                      <a:r>
                        <a:rPr sz="1300" spc="-5" dirty="0">
                          <a:latin typeface="Verdana"/>
                          <a:cs typeface="Verdana"/>
                        </a:rPr>
                        <a:t>mili</a:t>
                      </a:r>
                      <a:r>
                        <a:rPr sz="1300" spc="5" dirty="0">
                          <a:latin typeface="Verdana"/>
                          <a:cs typeface="Verdana"/>
                        </a:rPr>
                        <a:t>k</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H</a:t>
                      </a:r>
                      <a:r>
                        <a:rPr sz="1300" spc="-5" dirty="0">
                          <a:latin typeface="Verdana"/>
                          <a:cs typeface="Verdana"/>
                        </a:rPr>
                        <a:t>a</a:t>
                      </a:r>
                      <a:r>
                        <a:rPr sz="1300" dirty="0">
                          <a:latin typeface="Verdana"/>
                          <a:cs typeface="Verdana"/>
                        </a:rPr>
                        <a:t>k</a:t>
                      </a:r>
                      <a:r>
                        <a:rPr sz="1300" spc="-114" dirty="0">
                          <a:latin typeface="Verdana"/>
                          <a:cs typeface="Verdana"/>
                        </a:rPr>
                        <a:t> </a:t>
                      </a:r>
                      <a:r>
                        <a:rPr sz="1300" spc="5" dirty="0">
                          <a:latin typeface="Verdana"/>
                          <a:cs typeface="Verdana"/>
                        </a:rPr>
                        <a:t>A</a:t>
                      </a:r>
                      <a:r>
                        <a:rPr sz="1300" spc="-5" dirty="0">
                          <a:latin typeface="Verdana"/>
                          <a:cs typeface="Verdana"/>
                        </a:rPr>
                        <a:t>ta</a:t>
                      </a:r>
                      <a:r>
                        <a:rPr sz="1300" dirty="0">
                          <a:latin typeface="Verdana"/>
                          <a:cs typeface="Verdana"/>
                        </a:rPr>
                        <a:t>s</a:t>
                      </a:r>
                      <a:r>
                        <a:rPr sz="1300" spc="-120" dirty="0">
                          <a:latin typeface="Verdana"/>
                          <a:cs typeface="Verdana"/>
                        </a:rPr>
                        <a:t> </a:t>
                      </a:r>
                      <a:r>
                        <a:rPr sz="1300" dirty="0">
                          <a:latin typeface="Verdana"/>
                          <a:cs typeface="Verdana"/>
                        </a:rPr>
                        <a:t>Ke</a:t>
                      </a:r>
                      <a:r>
                        <a:rPr sz="1300" spc="5" dirty="0">
                          <a:latin typeface="Verdana"/>
                          <a:cs typeface="Verdana"/>
                        </a:rPr>
                        <a:t>k</a:t>
                      </a:r>
                      <a:r>
                        <a:rPr sz="1300" spc="-5" dirty="0">
                          <a:latin typeface="Verdana"/>
                          <a:cs typeface="Verdana"/>
                        </a:rPr>
                        <a:t>ayaa</a:t>
                      </a:r>
                      <a:r>
                        <a:rPr sz="1300" dirty="0">
                          <a:latin typeface="Verdana"/>
                          <a:cs typeface="Verdana"/>
                        </a:rPr>
                        <a:t>n  </a:t>
                      </a:r>
                      <a:r>
                        <a:rPr sz="1300" spc="-35" dirty="0">
                          <a:latin typeface="Verdana"/>
                          <a:cs typeface="Verdana"/>
                        </a:rPr>
                        <a:t>Intelektual;</a:t>
                      </a:r>
                      <a:endParaRPr sz="1300">
                        <a:latin typeface="Verdana"/>
                        <a:cs typeface="Verdana"/>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20320">
                        <a:lnSpc>
                          <a:spcPct val="99200"/>
                        </a:lnSpc>
                        <a:spcBef>
                          <a:spcPts val="5"/>
                        </a:spcBef>
                      </a:pPr>
                      <a:r>
                        <a:rPr sz="1300" spc="-5" dirty="0">
                          <a:latin typeface="Verdana"/>
                          <a:cs typeface="Verdana"/>
                        </a:rPr>
                        <a:t>M</a:t>
                      </a:r>
                      <a:r>
                        <a:rPr sz="1300" dirty="0">
                          <a:latin typeface="Verdana"/>
                          <a:cs typeface="Verdana"/>
                        </a:rPr>
                        <a:t>e</a:t>
                      </a:r>
                      <a:r>
                        <a:rPr sz="1300" spc="-5" dirty="0">
                          <a:latin typeface="Verdana"/>
                          <a:cs typeface="Verdana"/>
                        </a:rPr>
                        <a:t>ma</a:t>
                      </a:r>
                      <a:r>
                        <a:rPr sz="1300" dirty="0">
                          <a:latin typeface="Verdana"/>
                          <a:cs typeface="Verdana"/>
                        </a:rPr>
                        <a:t>s</a:t>
                      </a:r>
                      <a:r>
                        <a:rPr sz="1300" spc="-5" dirty="0">
                          <a:latin typeface="Verdana"/>
                          <a:cs typeface="Verdana"/>
                        </a:rPr>
                        <a:t>ti</a:t>
                      </a:r>
                      <a:r>
                        <a:rPr sz="1300" spc="5" dirty="0">
                          <a:latin typeface="Verdana"/>
                          <a:cs typeface="Verdana"/>
                        </a:rPr>
                        <a:t>k</a:t>
                      </a:r>
                      <a:r>
                        <a:rPr sz="1300" spc="-5" dirty="0">
                          <a:latin typeface="Verdana"/>
                          <a:cs typeface="Verdana"/>
                        </a:rPr>
                        <a:t>a</a:t>
                      </a:r>
                      <a:r>
                        <a:rPr sz="1300" dirty="0">
                          <a:latin typeface="Verdana"/>
                          <a:cs typeface="Verdana"/>
                        </a:rPr>
                        <a:t>n</a:t>
                      </a:r>
                      <a:r>
                        <a:rPr sz="1300" spc="-130" dirty="0">
                          <a:latin typeface="Verdana"/>
                          <a:cs typeface="Verdana"/>
                        </a:rPr>
                        <a:t> </a:t>
                      </a:r>
                      <a:r>
                        <a:rPr sz="1300" spc="5" dirty="0">
                          <a:latin typeface="Verdana"/>
                          <a:cs typeface="Verdana"/>
                        </a:rPr>
                        <a:t>k</a:t>
                      </a:r>
                      <a:r>
                        <a:rPr sz="1300" spc="-5" dirty="0">
                          <a:latin typeface="Verdana"/>
                          <a:cs typeface="Verdana"/>
                        </a:rPr>
                        <a:t>lau</a:t>
                      </a:r>
                      <a:r>
                        <a:rPr sz="1300" dirty="0">
                          <a:latin typeface="Verdana"/>
                          <a:cs typeface="Verdana"/>
                        </a:rPr>
                        <a:t>s</a:t>
                      </a:r>
                      <a:r>
                        <a:rPr sz="1300" spc="-5" dirty="0">
                          <a:latin typeface="Verdana"/>
                          <a:cs typeface="Verdana"/>
                        </a:rPr>
                        <a:t>u</a:t>
                      </a:r>
                      <a:r>
                        <a:rPr sz="1300" dirty="0">
                          <a:latin typeface="Verdana"/>
                          <a:cs typeface="Verdana"/>
                        </a:rPr>
                        <a:t>l</a:t>
                      </a:r>
                      <a:r>
                        <a:rPr sz="1300" spc="-120" dirty="0">
                          <a:latin typeface="Verdana"/>
                          <a:cs typeface="Verdana"/>
                        </a:rPr>
                        <a:t> </a:t>
                      </a:r>
                      <a:r>
                        <a:rPr sz="1300" spc="5" dirty="0">
                          <a:latin typeface="Verdana"/>
                          <a:cs typeface="Verdana"/>
                        </a:rPr>
                        <a:t>H</a:t>
                      </a:r>
                      <a:r>
                        <a:rPr sz="1300" spc="-5" dirty="0">
                          <a:latin typeface="Verdana"/>
                          <a:cs typeface="Verdana"/>
                        </a:rPr>
                        <a:t>a</a:t>
                      </a:r>
                      <a:r>
                        <a:rPr sz="1300" dirty="0">
                          <a:latin typeface="Verdana"/>
                          <a:cs typeface="Verdana"/>
                        </a:rPr>
                        <a:t>k</a:t>
                      </a:r>
                      <a:r>
                        <a:rPr sz="1300" spc="-114" dirty="0">
                          <a:latin typeface="Verdana"/>
                          <a:cs typeface="Verdana"/>
                        </a:rPr>
                        <a:t> </a:t>
                      </a:r>
                      <a:r>
                        <a:rPr sz="1300" spc="5" dirty="0">
                          <a:latin typeface="Verdana"/>
                          <a:cs typeface="Verdana"/>
                        </a:rPr>
                        <a:t>A</a:t>
                      </a:r>
                      <a:r>
                        <a:rPr sz="1300" spc="-5" dirty="0">
                          <a:latin typeface="Verdana"/>
                          <a:cs typeface="Verdana"/>
                        </a:rPr>
                        <a:t>ta</a:t>
                      </a:r>
                      <a:r>
                        <a:rPr sz="1300" dirty="0">
                          <a:latin typeface="Verdana"/>
                          <a:cs typeface="Verdana"/>
                        </a:rPr>
                        <a:t>s</a:t>
                      </a:r>
                      <a:r>
                        <a:rPr sz="1300" spc="-120" dirty="0">
                          <a:latin typeface="Verdana"/>
                          <a:cs typeface="Verdana"/>
                        </a:rPr>
                        <a:t> </a:t>
                      </a:r>
                      <a:r>
                        <a:rPr sz="1300" dirty="0">
                          <a:latin typeface="Verdana"/>
                          <a:cs typeface="Verdana"/>
                        </a:rPr>
                        <a:t>Ke</a:t>
                      </a:r>
                      <a:r>
                        <a:rPr sz="1300" spc="5" dirty="0">
                          <a:latin typeface="Verdana"/>
                          <a:cs typeface="Verdana"/>
                        </a:rPr>
                        <a:t>k</a:t>
                      </a:r>
                      <a:r>
                        <a:rPr sz="1300" spc="-5" dirty="0">
                          <a:latin typeface="Verdana"/>
                          <a:cs typeface="Verdana"/>
                        </a:rPr>
                        <a:t>ayaa</a:t>
                      </a:r>
                      <a:r>
                        <a:rPr sz="1300" dirty="0">
                          <a:latin typeface="Verdana"/>
                          <a:cs typeface="Verdana"/>
                        </a:rPr>
                        <a:t>n</a:t>
                      </a:r>
                      <a:r>
                        <a:rPr sz="1300" spc="-125" dirty="0">
                          <a:latin typeface="Verdana"/>
                          <a:cs typeface="Verdana"/>
                        </a:rPr>
                        <a:t> </a:t>
                      </a:r>
                      <a:r>
                        <a:rPr sz="1300" spc="-10" dirty="0">
                          <a:latin typeface="Verdana"/>
                          <a:cs typeface="Verdana"/>
                        </a:rPr>
                        <a:t>In</a:t>
                      </a:r>
                      <a:r>
                        <a:rPr sz="1300" spc="-5" dirty="0">
                          <a:latin typeface="Verdana"/>
                          <a:cs typeface="Verdana"/>
                        </a:rPr>
                        <a:t>t</a:t>
                      </a:r>
                      <a:r>
                        <a:rPr sz="1300" dirty="0">
                          <a:latin typeface="Verdana"/>
                          <a:cs typeface="Verdana"/>
                        </a:rPr>
                        <a:t>ele</a:t>
                      </a:r>
                      <a:r>
                        <a:rPr sz="1300" spc="5" dirty="0">
                          <a:latin typeface="Verdana"/>
                          <a:cs typeface="Verdana"/>
                        </a:rPr>
                        <a:t>k</a:t>
                      </a:r>
                      <a:r>
                        <a:rPr sz="1300" spc="-5" dirty="0">
                          <a:latin typeface="Verdana"/>
                          <a:cs typeface="Verdana"/>
                        </a:rPr>
                        <a:t>t</a:t>
                      </a:r>
                      <a:r>
                        <a:rPr sz="1300" dirty="0">
                          <a:latin typeface="Verdana"/>
                          <a:cs typeface="Verdana"/>
                        </a:rPr>
                        <a:t>u</a:t>
                      </a:r>
                      <a:r>
                        <a:rPr sz="1300" spc="-10" dirty="0">
                          <a:latin typeface="Verdana"/>
                          <a:cs typeface="Verdana"/>
                        </a:rPr>
                        <a:t>a</a:t>
                      </a:r>
                      <a:r>
                        <a:rPr sz="1300" dirty="0">
                          <a:latin typeface="Verdana"/>
                          <a:cs typeface="Verdana"/>
                        </a:rPr>
                        <a:t>l</a:t>
                      </a:r>
                      <a:r>
                        <a:rPr sz="1300" spc="-125" dirty="0">
                          <a:latin typeface="Verdana"/>
                          <a:cs typeface="Verdana"/>
                        </a:rPr>
                        <a:t> </a:t>
                      </a:r>
                      <a:r>
                        <a:rPr sz="1300" dirty="0">
                          <a:latin typeface="Verdana"/>
                          <a:cs typeface="Verdana"/>
                        </a:rPr>
                        <a:t>su</a:t>
                      </a:r>
                      <a:r>
                        <a:rPr sz="1300" spc="5" dirty="0">
                          <a:latin typeface="Verdana"/>
                          <a:cs typeface="Verdana"/>
                        </a:rPr>
                        <a:t>d</a:t>
                      </a:r>
                      <a:r>
                        <a:rPr sz="1300" spc="-5" dirty="0">
                          <a:latin typeface="Verdana"/>
                          <a:cs typeface="Verdana"/>
                        </a:rPr>
                        <a:t>a</a:t>
                      </a:r>
                      <a:r>
                        <a:rPr sz="1300" dirty="0">
                          <a:latin typeface="Verdana"/>
                          <a:cs typeface="Verdana"/>
                        </a:rPr>
                        <a:t>h  </a:t>
                      </a:r>
                      <a:r>
                        <a:rPr sz="1300" spc="30" dirty="0">
                          <a:latin typeface="Verdana"/>
                          <a:cs typeface="Verdana"/>
                        </a:rPr>
                        <a:t>dicantumkan </a:t>
                      </a:r>
                      <a:r>
                        <a:rPr sz="1300" spc="25" dirty="0">
                          <a:latin typeface="Verdana"/>
                          <a:cs typeface="Verdana"/>
                        </a:rPr>
                        <a:t>dalam </a:t>
                      </a:r>
                      <a:r>
                        <a:rPr sz="1300" spc="5" dirty="0">
                          <a:latin typeface="Verdana"/>
                          <a:cs typeface="Verdana"/>
                        </a:rPr>
                        <a:t>kontrak </a:t>
                      </a:r>
                      <a:r>
                        <a:rPr sz="1300" spc="-25" dirty="0">
                          <a:latin typeface="Verdana"/>
                          <a:cs typeface="Verdana"/>
                        </a:rPr>
                        <a:t>kerja </a:t>
                      </a:r>
                      <a:r>
                        <a:rPr sz="1300" dirty="0">
                          <a:latin typeface="Verdana"/>
                          <a:cs typeface="Verdana"/>
                        </a:rPr>
                        <a:t>konstruksi </a:t>
                      </a:r>
                      <a:r>
                        <a:rPr sz="1300" spc="30" dirty="0">
                          <a:latin typeface="Verdana"/>
                          <a:cs typeface="Verdana"/>
                        </a:rPr>
                        <a:t>untuk </a:t>
                      </a:r>
                      <a:r>
                        <a:rPr sz="1300" spc="-20" dirty="0">
                          <a:latin typeface="Verdana"/>
                          <a:cs typeface="Verdana"/>
                        </a:rPr>
                        <a:t>jenis </a:t>
                      </a:r>
                      <a:r>
                        <a:rPr sz="1300" spc="-445" dirty="0">
                          <a:latin typeface="Verdana"/>
                          <a:cs typeface="Verdana"/>
                        </a:rPr>
                        <a:t> </a:t>
                      </a:r>
                      <a:r>
                        <a:rPr sz="1300" dirty="0">
                          <a:latin typeface="Verdana"/>
                          <a:cs typeface="Verdana"/>
                        </a:rPr>
                        <a:t>us</a:t>
                      </a:r>
                      <a:r>
                        <a:rPr sz="1300" spc="-10" dirty="0">
                          <a:latin typeface="Verdana"/>
                          <a:cs typeface="Verdana"/>
                        </a:rPr>
                        <a:t>ah</a:t>
                      </a:r>
                      <a:r>
                        <a:rPr sz="1300" dirty="0">
                          <a:latin typeface="Verdana"/>
                          <a:cs typeface="Verdana"/>
                        </a:rPr>
                        <a:t>a</a:t>
                      </a:r>
                      <a:r>
                        <a:rPr sz="1300" spc="-125" dirty="0">
                          <a:latin typeface="Verdana"/>
                          <a:cs typeface="Verdana"/>
                        </a:rPr>
                        <a:t> </a:t>
                      </a:r>
                      <a:r>
                        <a:rPr sz="1300" spc="-10" dirty="0">
                          <a:latin typeface="Verdana"/>
                          <a:cs typeface="Verdana"/>
                        </a:rPr>
                        <a:t>j</a:t>
                      </a:r>
                      <a:r>
                        <a:rPr sz="1300" spc="-5" dirty="0">
                          <a:latin typeface="Verdana"/>
                          <a:cs typeface="Verdana"/>
                        </a:rPr>
                        <a:t>a</a:t>
                      </a:r>
                      <a:r>
                        <a:rPr sz="1300" dirty="0">
                          <a:latin typeface="Verdana"/>
                          <a:cs typeface="Verdana"/>
                        </a:rPr>
                        <a:t>sa</a:t>
                      </a:r>
                      <a:r>
                        <a:rPr sz="1300" spc="-125"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dirty="0">
                          <a:latin typeface="Verdana"/>
                          <a:cs typeface="Verdana"/>
                        </a:rPr>
                        <a:t>s</a:t>
                      </a:r>
                      <a:r>
                        <a:rPr sz="1300" spc="-5" dirty="0">
                          <a:latin typeface="Verdana"/>
                          <a:cs typeface="Verdana"/>
                        </a:rPr>
                        <a:t>ulta</a:t>
                      </a:r>
                      <a:r>
                        <a:rPr sz="1300" spc="-10" dirty="0">
                          <a:latin typeface="Verdana"/>
                          <a:cs typeface="Verdana"/>
                        </a:rPr>
                        <a:t>n</a:t>
                      </a:r>
                      <a:r>
                        <a:rPr sz="1300" dirty="0">
                          <a:latin typeface="Verdana"/>
                          <a:cs typeface="Verdana"/>
                        </a:rPr>
                        <a:t>si</a:t>
                      </a:r>
                      <a:r>
                        <a:rPr sz="1300" spc="-120"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dirty="0">
                          <a:latin typeface="Verdana"/>
                          <a:cs typeface="Verdana"/>
                        </a:rPr>
                        <a:t>s</a:t>
                      </a:r>
                      <a:r>
                        <a:rPr sz="1300" spc="-5" dirty="0">
                          <a:latin typeface="Verdana"/>
                          <a:cs typeface="Verdana"/>
                        </a:rPr>
                        <a:t>t</a:t>
                      </a:r>
                      <a:r>
                        <a:rPr sz="1300" dirty="0">
                          <a:latin typeface="Verdana"/>
                          <a:cs typeface="Verdana"/>
                        </a:rPr>
                        <a:t>r</a:t>
                      </a:r>
                      <a:r>
                        <a:rPr sz="1300" spc="-5" dirty="0">
                          <a:latin typeface="Verdana"/>
                          <a:cs typeface="Verdana"/>
                        </a:rPr>
                        <a:t>u</a:t>
                      </a:r>
                      <a:r>
                        <a:rPr sz="1300" spc="5" dirty="0">
                          <a:latin typeface="Verdana"/>
                          <a:cs typeface="Verdana"/>
                        </a:rPr>
                        <a:t>k</a:t>
                      </a:r>
                      <a:r>
                        <a:rPr sz="1300" dirty="0">
                          <a:latin typeface="Verdana"/>
                          <a:cs typeface="Verdana"/>
                        </a:rPr>
                        <a:t>si</a:t>
                      </a:r>
                      <a:endParaRPr sz="1300">
                        <a:latin typeface="Verdana"/>
                        <a:cs typeface="Verdana"/>
                      </a:endParaRPr>
                    </a:p>
                  </a:txBody>
                  <a:tcPr marL="0" marR="0" marT="63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5"/>
                  </a:ext>
                </a:extLst>
              </a:tr>
              <a:tr h="596800">
                <a:tc>
                  <a:txBody>
                    <a:bodyPr/>
                    <a:lstStyle/>
                    <a:p>
                      <a:pPr>
                        <a:lnSpc>
                          <a:spcPct val="100000"/>
                        </a:lnSpc>
                      </a:pPr>
                      <a:endParaRPr sz="1300">
                        <a:latin typeface="Times New Roman"/>
                        <a:cs typeface="Times New Roman"/>
                      </a:endParaRPr>
                    </a:p>
                  </a:txBody>
                  <a:tcPr marL="0" marR="0" marT="0" marB="0">
                    <a:lnL w="19050">
                      <a:solidFill>
                        <a:srgbClr val="A6A6A6"/>
                      </a:solidFill>
                      <a:prstDash val="solid"/>
                    </a:lnL>
                    <a:lnR w="19050">
                      <a:solidFill>
                        <a:srgbClr val="A6A6A6"/>
                      </a:solidFill>
                      <a:prstDash val="solid"/>
                    </a:lnR>
                    <a:solidFill>
                      <a:srgbClr val="E7EAF2"/>
                    </a:solidFill>
                  </a:tcPr>
                </a:tc>
                <a:tc>
                  <a:txBody>
                    <a:bodyPr/>
                    <a:lstStyle/>
                    <a:p>
                      <a:pPr>
                        <a:lnSpc>
                          <a:spcPct val="100000"/>
                        </a:lnSpc>
                      </a:pPr>
                      <a:endParaRPr sz="1300">
                        <a:latin typeface="Times New Roman"/>
                        <a:cs typeface="Times New Roman"/>
                      </a:endParaRPr>
                    </a:p>
                  </a:txBody>
                  <a:tcPr marL="0" marR="0" marT="0" marB="0">
                    <a:lnL w="19050">
                      <a:solidFill>
                        <a:srgbClr val="A6A6A6"/>
                      </a:solidFill>
                      <a:prstDash val="solid"/>
                    </a:lnL>
                    <a:lnR w="19050">
                      <a:solidFill>
                        <a:srgbClr val="A6A6A6"/>
                      </a:solidFill>
                      <a:prstDash val="solid"/>
                    </a:lnR>
                    <a:solidFill>
                      <a:srgbClr val="E7EAF2"/>
                    </a:solidFill>
                  </a:tcPr>
                </a:tc>
                <a:tc>
                  <a:txBody>
                    <a:bodyPr/>
                    <a:lstStyle/>
                    <a:p>
                      <a:pPr>
                        <a:lnSpc>
                          <a:spcPct val="100000"/>
                        </a:lnSpc>
                      </a:pPr>
                      <a:endParaRPr sz="1300">
                        <a:latin typeface="Times New Roman"/>
                        <a:cs typeface="Times New Roman"/>
                      </a:endParaRPr>
                    </a:p>
                  </a:txBody>
                  <a:tcPr marL="0" marR="0" marT="0" marB="0">
                    <a:lnL w="19050">
                      <a:solidFill>
                        <a:srgbClr val="A6A6A6"/>
                      </a:solidFill>
                      <a:prstDash val="solid"/>
                    </a:lnL>
                    <a:lnR w="19050">
                      <a:solidFill>
                        <a:srgbClr val="A6A6A6"/>
                      </a:solidFill>
                      <a:prstDash val="solid"/>
                    </a:lnR>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221615">
                        <a:lnSpc>
                          <a:spcPts val="1610"/>
                        </a:lnSpc>
                        <a:spcBef>
                          <a:spcPts val="25"/>
                        </a:spcBef>
                      </a:pPr>
                      <a:r>
                        <a:rPr sz="1300" dirty="0">
                          <a:latin typeface="Verdana"/>
                          <a:cs typeface="Verdana"/>
                        </a:rPr>
                        <a:t>5.</a:t>
                      </a:r>
                      <a:r>
                        <a:rPr sz="1300" spc="-125" dirty="0">
                          <a:latin typeface="Verdana"/>
                          <a:cs typeface="Verdana"/>
                        </a:rPr>
                        <a:t> </a:t>
                      </a:r>
                      <a:r>
                        <a:rPr sz="1300" spc="5" dirty="0">
                          <a:latin typeface="Verdana"/>
                          <a:cs typeface="Verdana"/>
                        </a:rPr>
                        <a:t>k</a:t>
                      </a:r>
                      <a:r>
                        <a:rPr sz="1300" dirty="0">
                          <a:latin typeface="Verdana"/>
                          <a:cs typeface="Verdana"/>
                        </a:rPr>
                        <a:t>e</a:t>
                      </a:r>
                      <a:r>
                        <a:rPr sz="1300" spc="-10" dirty="0">
                          <a:latin typeface="Verdana"/>
                          <a:cs typeface="Verdana"/>
                        </a:rPr>
                        <a:t>w</a:t>
                      </a:r>
                      <a:r>
                        <a:rPr sz="1300" spc="-5" dirty="0">
                          <a:latin typeface="Verdana"/>
                          <a:cs typeface="Verdana"/>
                        </a:rPr>
                        <a:t>a</a:t>
                      </a:r>
                      <a:r>
                        <a:rPr sz="1300" spc="-10" dirty="0">
                          <a:latin typeface="Verdana"/>
                          <a:cs typeface="Verdana"/>
                        </a:rPr>
                        <a:t>j</a:t>
                      </a:r>
                      <a:r>
                        <a:rPr sz="1300" spc="-5" dirty="0">
                          <a:latin typeface="Verdana"/>
                          <a:cs typeface="Verdana"/>
                        </a:rPr>
                        <a:t>i</a:t>
                      </a:r>
                      <a:r>
                        <a:rPr sz="1300" spc="5" dirty="0">
                          <a:latin typeface="Verdana"/>
                          <a:cs typeface="Verdana"/>
                        </a:rPr>
                        <a:t>b</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a</a:t>
                      </a:r>
                      <a:r>
                        <a:rPr sz="1300" dirty="0">
                          <a:latin typeface="Verdana"/>
                          <a:cs typeface="Verdana"/>
                        </a:rPr>
                        <a:t>lih</a:t>
                      </a:r>
                      <a:r>
                        <a:rPr sz="1300" spc="-130" dirty="0">
                          <a:latin typeface="Verdana"/>
                          <a:cs typeface="Verdana"/>
                        </a:rPr>
                        <a:t> </a:t>
                      </a:r>
                      <a:r>
                        <a:rPr sz="1300" spc="-5" dirty="0">
                          <a:latin typeface="Verdana"/>
                          <a:cs typeface="Verdana"/>
                        </a:rPr>
                        <a:t>t</a:t>
                      </a:r>
                      <a:r>
                        <a:rPr sz="1300" dirty="0">
                          <a:latin typeface="Verdana"/>
                          <a:cs typeface="Verdana"/>
                        </a:rPr>
                        <a:t>e</a:t>
                      </a:r>
                      <a:r>
                        <a:rPr sz="1300" spc="5" dirty="0">
                          <a:latin typeface="Verdana"/>
                          <a:cs typeface="Verdana"/>
                        </a:rPr>
                        <a:t>k</a:t>
                      </a:r>
                      <a:r>
                        <a:rPr sz="1300" spc="-10" dirty="0">
                          <a:latin typeface="Verdana"/>
                          <a:cs typeface="Verdana"/>
                        </a:rPr>
                        <a:t>n</a:t>
                      </a:r>
                      <a:r>
                        <a:rPr sz="1300" spc="-5" dirty="0">
                          <a:latin typeface="Verdana"/>
                          <a:cs typeface="Verdana"/>
                        </a:rPr>
                        <a:t>olog</a:t>
                      </a:r>
                      <a:r>
                        <a:rPr sz="1300" dirty="0">
                          <a:latin typeface="Verdana"/>
                          <a:cs typeface="Verdana"/>
                        </a:rPr>
                        <a:t>i</a:t>
                      </a:r>
                      <a:r>
                        <a:rPr sz="1300" spc="-120" dirty="0">
                          <a:latin typeface="Verdana"/>
                          <a:cs typeface="Verdana"/>
                        </a:rPr>
                        <a:t> </a:t>
                      </a:r>
                      <a:r>
                        <a:rPr sz="1300" dirty="0">
                          <a:latin typeface="Verdana"/>
                          <a:cs typeface="Verdana"/>
                        </a:rPr>
                        <a:t>u</a:t>
                      </a:r>
                      <a:r>
                        <a:rPr sz="1300" spc="-10" dirty="0">
                          <a:latin typeface="Verdana"/>
                          <a:cs typeface="Verdana"/>
                        </a:rPr>
                        <a:t>n</a:t>
                      </a:r>
                      <a:r>
                        <a:rPr sz="1300" spc="-5" dirty="0">
                          <a:latin typeface="Verdana"/>
                          <a:cs typeface="Verdana"/>
                        </a:rPr>
                        <a:t>t</a:t>
                      </a:r>
                      <a:r>
                        <a:rPr sz="1300" dirty="0">
                          <a:latin typeface="Verdana"/>
                          <a:cs typeface="Verdana"/>
                        </a:rPr>
                        <a:t>uk  </a:t>
                      </a:r>
                      <a:r>
                        <a:rPr sz="1300" spc="5" dirty="0">
                          <a:latin typeface="Verdana"/>
                          <a:cs typeface="Verdana"/>
                        </a:rPr>
                        <a:t>k</a:t>
                      </a:r>
                      <a:r>
                        <a:rPr sz="1300" spc="-5" dirty="0">
                          <a:latin typeface="Verdana"/>
                          <a:cs typeface="Verdana"/>
                        </a:rPr>
                        <a:t>o</a:t>
                      </a:r>
                      <a:r>
                        <a:rPr sz="1300" spc="-10" dirty="0">
                          <a:latin typeface="Verdana"/>
                          <a:cs typeface="Verdana"/>
                        </a:rPr>
                        <a:t>n</a:t>
                      </a:r>
                      <a:r>
                        <a:rPr sz="1300" spc="-5" dirty="0">
                          <a:latin typeface="Verdana"/>
                          <a:cs typeface="Verdana"/>
                        </a:rPr>
                        <a:t>t</a:t>
                      </a:r>
                      <a:r>
                        <a:rPr sz="1300" dirty="0">
                          <a:latin typeface="Verdana"/>
                          <a:cs typeface="Verdana"/>
                        </a:rPr>
                        <a:t>r</a:t>
                      </a:r>
                      <a:r>
                        <a:rPr sz="1300" spc="-5" dirty="0">
                          <a:latin typeface="Verdana"/>
                          <a:cs typeface="Verdana"/>
                        </a:rPr>
                        <a:t>a</a:t>
                      </a:r>
                      <a:r>
                        <a:rPr sz="1300" dirty="0">
                          <a:latin typeface="Verdana"/>
                          <a:cs typeface="Verdana"/>
                        </a:rPr>
                        <a:t>k</a:t>
                      </a:r>
                      <a:r>
                        <a:rPr sz="1300" spc="220" dirty="0">
                          <a:latin typeface="Verdana"/>
                          <a:cs typeface="Verdana"/>
                        </a:rPr>
                        <a:t> </a:t>
                      </a:r>
                      <a:r>
                        <a:rPr sz="1300" spc="5" dirty="0">
                          <a:latin typeface="Verdana"/>
                          <a:cs typeface="Verdana"/>
                        </a:rPr>
                        <a:t>d</a:t>
                      </a:r>
                      <a:r>
                        <a:rPr sz="1300" dirty="0">
                          <a:latin typeface="Verdana"/>
                          <a:cs typeface="Verdana"/>
                        </a:rPr>
                        <a:t>e</a:t>
                      </a:r>
                      <a:r>
                        <a:rPr sz="1300" spc="-10" dirty="0">
                          <a:latin typeface="Verdana"/>
                          <a:cs typeface="Verdana"/>
                        </a:rPr>
                        <a:t>n</a:t>
                      </a:r>
                      <a:r>
                        <a:rPr sz="1300" spc="-5" dirty="0">
                          <a:latin typeface="Verdana"/>
                          <a:cs typeface="Verdana"/>
                        </a:rPr>
                        <a:t>ga</a:t>
                      </a:r>
                      <a:r>
                        <a:rPr sz="1300" dirty="0">
                          <a:latin typeface="Verdana"/>
                          <a:cs typeface="Verdana"/>
                        </a:rPr>
                        <a:t>n</a:t>
                      </a:r>
                      <a:r>
                        <a:rPr sz="1300" spc="-125" dirty="0">
                          <a:latin typeface="Verdana"/>
                          <a:cs typeface="Verdana"/>
                        </a:rPr>
                        <a:t> </a:t>
                      </a:r>
                      <a:r>
                        <a:rPr sz="1300" spc="5" dirty="0">
                          <a:latin typeface="Verdana"/>
                          <a:cs typeface="Verdana"/>
                        </a:rPr>
                        <a:t>p</a:t>
                      </a:r>
                      <a:r>
                        <a:rPr sz="1300" spc="-5" dirty="0">
                          <a:latin typeface="Verdana"/>
                          <a:cs typeface="Verdana"/>
                        </a:rPr>
                        <a:t>i</a:t>
                      </a:r>
                      <a:r>
                        <a:rPr sz="1300" spc="-10" dirty="0">
                          <a:latin typeface="Verdana"/>
                          <a:cs typeface="Verdana"/>
                        </a:rPr>
                        <a:t>h</a:t>
                      </a:r>
                      <a:r>
                        <a:rPr sz="1300" spc="-5" dirty="0">
                          <a:latin typeface="Verdana"/>
                          <a:cs typeface="Verdana"/>
                        </a:rPr>
                        <a:t>a</a:t>
                      </a:r>
                      <a:r>
                        <a:rPr sz="1300" dirty="0">
                          <a:latin typeface="Verdana"/>
                          <a:cs typeface="Verdana"/>
                        </a:rPr>
                        <a:t>k</a:t>
                      </a:r>
                      <a:r>
                        <a:rPr sz="1300" spc="-114" dirty="0">
                          <a:latin typeface="Verdana"/>
                          <a:cs typeface="Verdana"/>
                        </a:rPr>
                        <a:t> </a:t>
                      </a:r>
                      <a:r>
                        <a:rPr sz="1300" spc="-5" dirty="0">
                          <a:latin typeface="Verdana"/>
                          <a:cs typeface="Verdana"/>
                        </a:rPr>
                        <a:t>a</a:t>
                      </a:r>
                      <a:r>
                        <a:rPr sz="1300" dirty="0">
                          <a:latin typeface="Verdana"/>
                          <a:cs typeface="Verdana"/>
                        </a:rPr>
                        <a:t>si</a:t>
                      </a:r>
                      <a:r>
                        <a:rPr sz="1300" spc="-5" dirty="0">
                          <a:latin typeface="Verdana"/>
                          <a:cs typeface="Verdana"/>
                        </a:rPr>
                        <a:t>n</a:t>
                      </a:r>
                      <a:r>
                        <a:rPr sz="1300" spc="-10" dirty="0">
                          <a:latin typeface="Verdana"/>
                          <a:cs typeface="Verdana"/>
                        </a:rPr>
                        <a:t>g</a:t>
                      </a:r>
                      <a:r>
                        <a:rPr sz="1300" dirty="0">
                          <a:latin typeface="Verdana"/>
                          <a:cs typeface="Verdana"/>
                        </a:rPr>
                        <a:t>;</a:t>
                      </a:r>
                      <a:endParaRPr sz="1300">
                        <a:latin typeface="Verdana"/>
                        <a:cs typeface="Verdana"/>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186690">
                        <a:lnSpc>
                          <a:spcPct val="99200"/>
                        </a:lnSpc>
                        <a:spcBef>
                          <a:spcPts val="5"/>
                        </a:spcBef>
                      </a:pPr>
                      <a:r>
                        <a:rPr sz="1300" spc="25" dirty="0">
                          <a:latin typeface="Verdana"/>
                          <a:cs typeface="Verdana"/>
                        </a:rPr>
                        <a:t>Memastikan </a:t>
                      </a:r>
                      <a:r>
                        <a:rPr sz="1300" dirty="0">
                          <a:latin typeface="Verdana"/>
                          <a:cs typeface="Verdana"/>
                        </a:rPr>
                        <a:t>klausul </a:t>
                      </a:r>
                      <a:r>
                        <a:rPr sz="1300" spc="5" dirty="0">
                          <a:latin typeface="Verdana"/>
                          <a:cs typeface="Verdana"/>
                        </a:rPr>
                        <a:t>kewajiban alih </a:t>
                      </a:r>
                      <a:r>
                        <a:rPr sz="1300" spc="20" dirty="0">
                          <a:latin typeface="Verdana"/>
                          <a:cs typeface="Verdana"/>
                        </a:rPr>
                        <a:t>teknologi </a:t>
                      </a:r>
                      <a:r>
                        <a:rPr sz="1300" spc="30" dirty="0">
                          <a:latin typeface="Verdana"/>
                          <a:cs typeface="Verdana"/>
                        </a:rPr>
                        <a:t>untuk </a:t>
                      </a:r>
                      <a:r>
                        <a:rPr sz="1300" spc="35" dirty="0">
                          <a:latin typeface="Verdana"/>
                          <a:cs typeface="Verdana"/>
                        </a:rPr>
                        <a:t> </a:t>
                      </a:r>
                      <a:r>
                        <a:rPr sz="1300" spc="5" dirty="0">
                          <a:latin typeface="Verdana"/>
                          <a:cs typeface="Verdana"/>
                        </a:rPr>
                        <a:t>kontrak</a:t>
                      </a:r>
                      <a:r>
                        <a:rPr sz="1300" spc="-114" dirty="0">
                          <a:latin typeface="Verdana"/>
                          <a:cs typeface="Verdana"/>
                        </a:rPr>
                        <a:t> </a:t>
                      </a:r>
                      <a:r>
                        <a:rPr sz="1300" spc="40" dirty="0">
                          <a:latin typeface="Verdana"/>
                          <a:cs typeface="Verdana"/>
                        </a:rPr>
                        <a:t>dengan</a:t>
                      </a:r>
                      <a:r>
                        <a:rPr sz="1300" spc="-120" dirty="0">
                          <a:latin typeface="Verdana"/>
                          <a:cs typeface="Verdana"/>
                        </a:rPr>
                        <a:t> </a:t>
                      </a:r>
                      <a:r>
                        <a:rPr sz="1300" spc="20" dirty="0">
                          <a:latin typeface="Verdana"/>
                          <a:cs typeface="Verdana"/>
                        </a:rPr>
                        <a:t>pihak</a:t>
                      </a:r>
                      <a:r>
                        <a:rPr sz="1300" spc="-114" dirty="0">
                          <a:latin typeface="Verdana"/>
                          <a:cs typeface="Verdana"/>
                        </a:rPr>
                        <a:t> </a:t>
                      </a:r>
                      <a:r>
                        <a:rPr sz="1300" spc="10" dirty="0">
                          <a:latin typeface="Verdana"/>
                          <a:cs typeface="Verdana"/>
                        </a:rPr>
                        <a:t>asing</a:t>
                      </a:r>
                      <a:r>
                        <a:rPr sz="1300" spc="-120" dirty="0">
                          <a:latin typeface="Verdana"/>
                          <a:cs typeface="Verdana"/>
                        </a:rPr>
                        <a:t> </a:t>
                      </a:r>
                      <a:r>
                        <a:rPr sz="1300" spc="25" dirty="0">
                          <a:latin typeface="Verdana"/>
                          <a:cs typeface="Verdana"/>
                        </a:rPr>
                        <a:t>sudah</a:t>
                      </a:r>
                      <a:r>
                        <a:rPr sz="1300" spc="-125" dirty="0">
                          <a:latin typeface="Verdana"/>
                          <a:cs typeface="Verdana"/>
                        </a:rPr>
                        <a:t> </a:t>
                      </a:r>
                      <a:r>
                        <a:rPr sz="1300" spc="30" dirty="0">
                          <a:latin typeface="Verdana"/>
                          <a:cs typeface="Verdana"/>
                        </a:rPr>
                        <a:t>dicantumkan</a:t>
                      </a:r>
                      <a:r>
                        <a:rPr sz="1300" spc="-120" dirty="0">
                          <a:latin typeface="Verdana"/>
                          <a:cs typeface="Verdana"/>
                        </a:rPr>
                        <a:t> </a:t>
                      </a:r>
                      <a:r>
                        <a:rPr sz="1300" spc="25" dirty="0">
                          <a:latin typeface="Verdana"/>
                          <a:cs typeface="Verdana"/>
                        </a:rPr>
                        <a:t>dalam </a:t>
                      </a:r>
                      <a:r>
                        <a:rPr sz="1300" spc="-445"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spc="-5" dirty="0">
                          <a:latin typeface="Verdana"/>
                          <a:cs typeface="Verdana"/>
                        </a:rPr>
                        <a:t>t</a:t>
                      </a:r>
                      <a:r>
                        <a:rPr sz="1300" dirty="0">
                          <a:latin typeface="Verdana"/>
                          <a:cs typeface="Verdana"/>
                        </a:rPr>
                        <a:t>r</a:t>
                      </a:r>
                      <a:r>
                        <a:rPr sz="1300" spc="-5" dirty="0">
                          <a:latin typeface="Verdana"/>
                          <a:cs typeface="Verdana"/>
                        </a:rPr>
                        <a:t>a</a:t>
                      </a:r>
                      <a:r>
                        <a:rPr sz="1300" dirty="0">
                          <a:latin typeface="Verdana"/>
                          <a:cs typeface="Verdana"/>
                        </a:rPr>
                        <a:t>k</a:t>
                      </a:r>
                      <a:r>
                        <a:rPr sz="1300" spc="-114" dirty="0">
                          <a:latin typeface="Verdana"/>
                          <a:cs typeface="Verdana"/>
                        </a:rPr>
                        <a:t> </a:t>
                      </a:r>
                      <a:r>
                        <a:rPr sz="1300" spc="5" dirty="0">
                          <a:latin typeface="Verdana"/>
                          <a:cs typeface="Verdana"/>
                        </a:rPr>
                        <a:t>k</a:t>
                      </a:r>
                      <a:r>
                        <a:rPr sz="1300" dirty="0">
                          <a:latin typeface="Verdana"/>
                          <a:cs typeface="Verdana"/>
                        </a:rPr>
                        <a:t>er</a:t>
                      </a:r>
                      <a:r>
                        <a:rPr sz="1300" spc="-10" dirty="0">
                          <a:latin typeface="Verdana"/>
                          <a:cs typeface="Verdana"/>
                        </a:rPr>
                        <a:t>j</a:t>
                      </a:r>
                      <a:r>
                        <a:rPr sz="1300" dirty="0">
                          <a:latin typeface="Verdana"/>
                          <a:cs typeface="Verdana"/>
                        </a:rPr>
                        <a:t>a</a:t>
                      </a:r>
                      <a:r>
                        <a:rPr sz="1300" spc="-125"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dirty="0">
                          <a:latin typeface="Verdana"/>
                          <a:cs typeface="Verdana"/>
                        </a:rPr>
                        <a:t>s</a:t>
                      </a:r>
                      <a:r>
                        <a:rPr sz="1300" spc="-5" dirty="0">
                          <a:latin typeface="Verdana"/>
                          <a:cs typeface="Verdana"/>
                        </a:rPr>
                        <a:t>t</a:t>
                      </a:r>
                      <a:r>
                        <a:rPr sz="1300" dirty="0">
                          <a:latin typeface="Verdana"/>
                          <a:cs typeface="Verdana"/>
                        </a:rPr>
                        <a:t>r</a:t>
                      </a:r>
                      <a:r>
                        <a:rPr sz="1300" spc="-5" dirty="0">
                          <a:latin typeface="Verdana"/>
                          <a:cs typeface="Verdana"/>
                        </a:rPr>
                        <a:t>u</a:t>
                      </a:r>
                      <a:r>
                        <a:rPr sz="1300" spc="5" dirty="0">
                          <a:latin typeface="Verdana"/>
                          <a:cs typeface="Verdana"/>
                        </a:rPr>
                        <a:t>k</a:t>
                      </a:r>
                      <a:r>
                        <a:rPr sz="1300" dirty="0">
                          <a:latin typeface="Verdana"/>
                          <a:cs typeface="Verdana"/>
                        </a:rPr>
                        <a:t>si</a:t>
                      </a:r>
                      <a:endParaRPr sz="1300">
                        <a:latin typeface="Verdana"/>
                        <a:cs typeface="Verdana"/>
                      </a:endParaRPr>
                    </a:p>
                  </a:txBody>
                  <a:tcPr marL="0" marR="0" marT="63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6"/>
                  </a:ext>
                </a:extLst>
              </a:tr>
              <a:tr h="993050">
                <a:tc rowSpan="2">
                  <a:txBody>
                    <a:bodyPr/>
                    <a:lstStyle/>
                    <a:p>
                      <a:pPr>
                        <a:lnSpc>
                          <a:spcPct val="100000"/>
                        </a:lnSpc>
                      </a:pPr>
                      <a:endParaRPr sz="13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rowSpan="2">
                  <a:txBody>
                    <a:bodyPr/>
                    <a:lstStyle/>
                    <a:p>
                      <a:pPr>
                        <a:lnSpc>
                          <a:spcPct val="100000"/>
                        </a:lnSpc>
                        <a:spcBef>
                          <a:spcPts val="10"/>
                        </a:spcBef>
                      </a:pPr>
                      <a:endParaRPr sz="2750">
                        <a:latin typeface="Times New Roman"/>
                        <a:cs typeface="Times New Roman"/>
                      </a:endParaRPr>
                    </a:p>
                    <a:p>
                      <a:pPr marL="23495">
                        <a:lnSpc>
                          <a:spcPts val="2630"/>
                        </a:lnSpc>
                        <a:spcBef>
                          <a:spcPts val="5"/>
                        </a:spcBef>
                      </a:pPr>
                      <a:r>
                        <a:rPr sz="2200" b="1" spc="114" dirty="0">
                          <a:solidFill>
                            <a:srgbClr val="1D3166"/>
                          </a:solidFill>
                          <a:latin typeface="Tahoma"/>
                          <a:cs typeface="Tahoma"/>
                        </a:rPr>
                        <a:t>PASAL</a:t>
                      </a:r>
                      <a:r>
                        <a:rPr sz="2200" b="1" spc="-90" dirty="0">
                          <a:solidFill>
                            <a:srgbClr val="1D3166"/>
                          </a:solidFill>
                          <a:latin typeface="Tahoma"/>
                          <a:cs typeface="Tahoma"/>
                        </a:rPr>
                        <a:t> 37,</a:t>
                      </a:r>
                      <a:endParaRPr sz="2200">
                        <a:latin typeface="Tahoma"/>
                        <a:cs typeface="Tahoma"/>
                      </a:endParaRPr>
                    </a:p>
                    <a:p>
                      <a:pPr marL="23495">
                        <a:lnSpc>
                          <a:spcPts val="2630"/>
                        </a:lnSpc>
                      </a:pPr>
                      <a:r>
                        <a:rPr sz="2200" b="1" spc="114" dirty="0">
                          <a:solidFill>
                            <a:srgbClr val="1D3166"/>
                          </a:solidFill>
                          <a:latin typeface="Tahoma"/>
                          <a:cs typeface="Tahoma"/>
                        </a:rPr>
                        <a:t>PASAL</a:t>
                      </a:r>
                      <a:r>
                        <a:rPr sz="2200" b="1" spc="-105" dirty="0">
                          <a:solidFill>
                            <a:srgbClr val="1D3166"/>
                          </a:solidFill>
                          <a:latin typeface="Tahoma"/>
                          <a:cs typeface="Tahoma"/>
                        </a:rPr>
                        <a:t> </a:t>
                      </a:r>
                      <a:r>
                        <a:rPr sz="2200" b="1" spc="-35" dirty="0">
                          <a:solidFill>
                            <a:srgbClr val="1D3166"/>
                          </a:solidFill>
                          <a:latin typeface="Tahoma"/>
                          <a:cs typeface="Tahoma"/>
                        </a:rPr>
                        <a:t>50,</a:t>
                      </a:r>
                      <a:endParaRPr sz="2200">
                        <a:latin typeface="Tahoma"/>
                        <a:cs typeface="Tahoma"/>
                      </a:endParaRPr>
                    </a:p>
                    <a:p>
                      <a:pPr marL="23495">
                        <a:lnSpc>
                          <a:spcPts val="2630"/>
                        </a:lnSpc>
                        <a:spcBef>
                          <a:spcPts val="45"/>
                        </a:spcBef>
                      </a:pPr>
                      <a:r>
                        <a:rPr sz="2200" b="1" dirty="0">
                          <a:solidFill>
                            <a:srgbClr val="1D3166"/>
                          </a:solidFill>
                          <a:latin typeface="Tahoma"/>
                          <a:cs typeface="Tahoma"/>
                        </a:rPr>
                        <a:t>&amp;</a:t>
                      </a:r>
                      <a:endParaRPr sz="2200">
                        <a:latin typeface="Tahoma"/>
                        <a:cs typeface="Tahoma"/>
                      </a:endParaRPr>
                    </a:p>
                    <a:p>
                      <a:pPr marL="23495">
                        <a:lnSpc>
                          <a:spcPts val="2630"/>
                        </a:lnSpc>
                      </a:pPr>
                      <a:r>
                        <a:rPr sz="2200" b="1" spc="114" dirty="0">
                          <a:solidFill>
                            <a:srgbClr val="1D3166"/>
                          </a:solidFill>
                          <a:latin typeface="Tahoma"/>
                          <a:cs typeface="Tahoma"/>
                        </a:rPr>
                        <a:t>PASAL</a:t>
                      </a:r>
                      <a:r>
                        <a:rPr sz="2200" b="1" spc="-60" dirty="0">
                          <a:solidFill>
                            <a:srgbClr val="1D3166"/>
                          </a:solidFill>
                          <a:latin typeface="Tahoma"/>
                          <a:cs typeface="Tahoma"/>
                        </a:rPr>
                        <a:t> </a:t>
                      </a:r>
                      <a:r>
                        <a:rPr sz="2200" b="1" spc="-320" dirty="0">
                          <a:solidFill>
                            <a:srgbClr val="1D3166"/>
                          </a:solidFill>
                          <a:latin typeface="Tahoma"/>
                          <a:cs typeface="Tahoma"/>
                        </a:rPr>
                        <a:t>51</a:t>
                      </a:r>
                      <a:endParaRPr sz="2200">
                        <a:latin typeface="Tahoma"/>
                        <a:cs typeface="Tahoma"/>
                      </a:endParaRPr>
                    </a:p>
                  </a:txBody>
                  <a:tcPr marL="0" marR="0" marT="127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rowSpan="2">
                  <a:txBody>
                    <a:bodyPr/>
                    <a:lstStyle/>
                    <a:p>
                      <a:pPr>
                        <a:lnSpc>
                          <a:spcPct val="100000"/>
                        </a:lnSpc>
                      </a:pPr>
                      <a:endParaRPr sz="13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481965">
                        <a:lnSpc>
                          <a:spcPts val="1610"/>
                        </a:lnSpc>
                        <a:spcBef>
                          <a:spcPts val="30"/>
                        </a:spcBef>
                      </a:pPr>
                      <a:r>
                        <a:rPr sz="1300" spc="-5" dirty="0">
                          <a:latin typeface="Verdana"/>
                          <a:cs typeface="Verdana"/>
                        </a:rPr>
                        <a:t>6</a:t>
                      </a:r>
                      <a:r>
                        <a:rPr sz="1300" dirty="0">
                          <a:latin typeface="Verdana"/>
                          <a:cs typeface="Verdana"/>
                        </a:rPr>
                        <a:t>.</a:t>
                      </a:r>
                      <a:r>
                        <a:rPr sz="1300" spc="-125" dirty="0">
                          <a:latin typeface="Verdana"/>
                          <a:cs typeface="Verdana"/>
                        </a:rPr>
                        <a:t> </a:t>
                      </a:r>
                      <a:r>
                        <a:rPr sz="1300" spc="5" dirty="0">
                          <a:latin typeface="Verdana"/>
                          <a:cs typeface="Verdana"/>
                        </a:rPr>
                        <a:t>p</a:t>
                      </a:r>
                      <a:r>
                        <a:rPr sz="1300" dirty="0">
                          <a:latin typeface="Verdana"/>
                          <a:cs typeface="Verdana"/>
                        </a:rPr>
                        <a:t>e</a:t>
                      </a:r>
                      <a:r>
                        <a:rPr sz="1300" spc="-10" dirty="0">
                          <a:latin typeface="Verdana"/>
                          <a:cs typeface="Verdana"/>
                        </a:rPr>
                        <a:t>n</a:t>
                      </a:r>
                      <a:r>
                        <a:rPr sz="1300" spc="-5" dirty="0">
                          <a:latin typeface="Verdana"/>
                          <a:cs typeface="Verdana"/>
                        </a:rPr>
                        <a:t>ggu</a:t>
                      </a:r>
                      <a:r>
                        <a:rPr sz="1300" spc="-10" dirty="0">
                          <a:latin typeface="Verdana"/>
                          <a:cs typeface="Verdana"/>
                        </a:rPr>
                        <a:t>n</a:t>
                      </a:r>
                      <a:r>
                        <a:rPr sz="1300" spc="-5" dirty="0">
                          <a:latin typeface="Verdana"/>
                          <a:cs typeface="Verdana"/>
                        </a:rPr>
                        <a:t>aa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r</a:t>
                      </a:r>
                      <a:r>
                        <a:rPr sz="1300" spc="-5" dirty="0">
                          <a:latin typeface="Verdana"/>
                          <a:cs typeface="Verdana"/>
                        </a:rPr>
                        <a:t>o</a:t>
                      </a:r>
                      <a:r>
                        <a:rPr sz="1300" spc="5" dirty="0">
                          <a:latin typeface="Verdana"/>
                          <a:cs typeface="Verdana"/>
                        </a:rPr>
                        <a:t>d</a:t>
                      </a:r>
                      <a:r>
                        <a:rPr sz="1300" spc="-5" dirty="0">
                          <a:latin typeface="Verdana"/>
                          <a:cs typeface="Verdana"/>
                        </a:rPr>
                        <a:t>u</a:t>
                      </a:r>
                      <a:r>
                        <a:rPr sz="1300" dirty="0">
                          <a:latin typeface="Verdana"/>
                          <a:cs typeface="Verdana"/>
                        </a:rPr>
                        <a:t>k</a:t>
                      </a:r>
                      <a:r>
                        <a:rPr sz="1300" spc="-114" dirty="0">
                          <a:latin typeface="Verdana"/>
                          <a:cs typeface="Verdana"/>
                        </a:rPr>
                        <a:t> </a:t>
                      </a:r>
                      <a:r>
                        <a:rPr sz="1300" spc="5" dirty="0">
                          <a:latin typeface="Verdana"/>
                          <a:cs typeface="Verdana"/>
                        </a:rPr>
                        <a:t>d</a:t>
                      </a:r>
                      <a:r>
                        <a:rPr sz="1300" spc="-5" dirty="0">
                          <a:latin typeface="Verdana"/>
                          <a:cs typeface="Verdana"/>
                        </a:rPr>
                        <a:t>ala</a:t>
                      </a:r>
                      <a:r>
                        <a:rPr sz="1300" dirty="0">
                          <a:latin typeface="Verdana"/>
                          <a:cs typeface="Verdana"/>
                        </a:rPr>
                        <a:t>m  </a:t>
                      </a:r>
                      <a:r>
                        <a:rPr sz="1300" spc="-10" dirty="0">
                          <a:latin typeface="Verdana"/>
                          <a:cs typeface="Verdana"/>
                        </a:rPr>
                        <a:t>n</a:t>
                      </a:r>
                      <a:r>
                        <a:rPr sz="1300" dirty="0">
                          <a:latin typeface="Verdana"/>
                          <a:cs typeface="Verdana"/>
                        </a:rPr>
                        <a:t>e</a:t>
                      </a:r>
                      <a:r>
                        <a:rPr sz="1300" spc="-5" dirty="0">
                          <a:latin typeface="Verdana"/>
                          <a:cs typeface="Verdana"/>
                        </a:rPr>
                        <a:t>g</a:t>
                      </a:r>
                      <a:r>
                        <a:rPr sz="1300" dirty="0">
                          <a:latin typeface="Verdana"/>
                          <a:cs typeface="Verdana"/>
                        </a:rPr>
                        <a:t>eri;</a:t>
                      </a:r>
                      <a:r>
                        <a:rPr sz="1300" spc="-125" dirty="0">
                          <a:latin typeface="Verdana"/>
                          <a:cs typeface="Verdana"/>
                        </a:rPr>
                        <a:t> </a:t>
                      </a:r>
                      <a:r>
                        <a:rPr sz="1300" spc="5" dirty="0">
                          <a:latin typeface="Verdana"/>
                          <a:cs typeface="Verdana"/>
                        </a:rPr>
                        <a:t>d</a:t>
                      </a:r>
                      <a:r>
                        <a:rPr sz="1300" spc="-10" dirty="0">
                          <a:latin typeface="Verdana"/>
                          <a:cs typeface="Verdana"/>
                        </a:rPr>
                        <a:t>an</a:t>
                      </a:r>
                      <a:endParaRPr sz="1300">
                        <a:latin typeface="Verdana"/>
                        <a:cs typeface="Verdana"/>
                      </a:endParaRPr>
                    </a:p>
                  </a:txBody>
                  <a:tcPr marL="0" marR="0" marT="381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ct val="99200"/>
                        </a:lnSpc>
                        <a:spcBef>
                          <a:spcPts val="10"/>
                        </a:spcBef>
                      </a:pPr>
                      <a:r>
                        <a:rPr sz="1300" spc="-5" dirty="0">
                          <a:latin typeface="Verdana"/>
                          <a:cs typeface="Verdana"/>
                        </a:rPr>
                        <a:t>M</a:t>
                      </a:r>
                      <a:r>
                        <a:rPr sz="1300" dirty="0">
                          <a:latin typeface="Verdana"/>
                          <a:cs typeface="Verdana"/>
                        </a:rPr>
                        <a:t>e</a:t>
                      </a:r>
                      <a:r>
                        <a:rPr sz="1300" spc="-5" dirty="0">
                          <a:latin typeface="Verdana"/>
                          <a:cs typeface="Verdana"/>
                        </a:rPr>
                        <a:t>ma</a:t>
                      </a:r>
                      <a:r>
                        <a:rPr sz="1300" dirty="0">
                          <a:latin typeface="Verdana"/>
                          <a:cs typeface="Verdana"/>
                        </a:rPr>
                        <a:t>s</a:t>
                      </a:r>
                      <a:r>
                        <a:rPr sz="1300" spc="-5" dirty="0">
                          <a:latin typeface="Verdana"/>
                          <a:cs typeface="Verdana"/>
                        </a:rPr>
                        <a:t>ti</a:t>
                      </a:r>
                      <a:r>
                        <a:rPr sz="1300" spc="5" dirty="0">
                          <a:latin typeface="Verdana"/>
                          <a:cs typeface="Verdana"/>
                        </a:rPr>
                        <a:t>k</a:t>
                      </a:r>
                      <a:r>
                        <a:rPr sz="1300" spc="-5" dirty="0">
                          <a:latin typeface="Verdana"/>
                          <a:cs typeface="Verdana"/>
                        </a:rPr>
                        <a:t>a</a:t>
                      </a:r>
                      <a:r>
                        <a:rPr sz="1300" dirty="0">
                          <a:latin typeface="Verdana"/>
                          <a:cs typeface="Verdana"/>
                        </a:rPr>
                        <a:t>n</a:t>
                      </a:r>
                      <a:r>
                        <a:rPr sz="1300" spc="-130" dirty="0">
                          <a:latin typeface="Verdana"/>
                          <a:cs typeface="Verdana"/>
                        </a:rPr>
                        <a:t> </a:t>
                      </a:r>
                      <a:r>
                        <a:rPr sz="1300" spc="5" dirty="0">
                          <a:latin typeface="Verdana"/>
                          <a:cs typeface="Verdana"/>
                        </a:rPr>
                        <a:t>k</a:t>
                      </a:r>
                      <a:r>
                        <a:rPr sz="1300" spc="-5" dirty="0">
                          <a:latin typeface="Verdana"/>
                          <a:cs typeface="Verdana"/>
                        </a:rPr>
                        <a:t>lau</a:t>
                      </a:r>
                      <a:r>
                        <a:rPr sz="1300" dirty="0">
                          <a:latin typeface="Verdana"/>
                          <a:cs typeface="Verdana"/>
                        </a:rPr>
                        <a:t>s</a:t>
                      </a:r>
                      <a:r>
                        <a:rPr sz="1300" spc="-5" dirty="0">
                          <a:latin typeface="Verdana"/>
                          <a:cs typeface="Verdana"/>
                        </a:rPr>
                        <a:t>u</a:t>
                      </a:r>
                      <a:r>
                        <a:rPr sz="1300" dirty="0">
                          <a:latin typeface="Verdana"/>
                          <a:cs typeface="Verdana"/>
                        </a:rPr>
                        <a:t>l</a:t>
                      </a:r>
                      <a:r>
                        <a:rPr sz="1300" spc="215" dirty="0">
                          <a:latin typeface="Verdana"/>
                          <a:cs typeface="Verdana"/>
                        </a:rPr>
                        <a:t> </a:t>
                      </a:r>
                      <a:r>
                        <a:rPr sz="1300" spc="5" dirty="0">
                          <a:latin typeface="Verdana"/>
                          <a:cs typeface="Verdana"/>
                        </a:rPr>
                        <a:t>k</a:t>
                      </a:r>
                      <a:r>
                        <a:rPr sz="1300" dirty="0">
                          <a:latin typeface="Verdana"/>
                          <a:cs typeface="Verdana"/>
                        </a:rPr>
                        <a:t>e</a:t>
                      </a:r>
                      <a:r>
                        <a:rPr sz="1300" spc="-10" dirty="0">
                          <a:latin typeface="Verdana"/>
                          <a:cs typeface="Verdana"/>
                        </a:rPr>
                        <a:t>w</a:t>
                      </a:r>
                      <a:r>
                        <a:rPr sz="1300" spc="-5" dirty="0">
                          <a:latin typeface="Verdana"/>
                          <a:cs typeface="Verdana"/>
                        </a:rPr>
                        <a:t>a</a:t>
                      </a:r>
                      <a:r>
                        <a:rPr sz="1300" spc="-10" dirty="0">
                          <a:latin typeface="Verdana"/>
                          <a:cs typeface="Verdana"/>
                        </a:rPr>
                        <a:t>j</a:t>
                      </a:r>
                      <a:r>
                        <a:rPr sz="1300" spc="-5" dirty="0">
                          <a:latin typeface="Verdana"/>
                          <a:cs typeface="Verdana"/>
                        </a:rPr>
                        <a:t>i</a:t>
                      </a:r>
                      <a:r>
                        <a:rPr sz="1300" spc="5" dirty="0">
                          <a:latin typeface="Verdana"/>
                          <a:cs typeface="Verdana"/>
                        </a:rPr>
                        <a:t>b</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e</a:t>
                      </a:r>
                      <a:r>
                        <a:rPr sz="1300" spc="-10" dirty="0">
                          <a:latin typeface="Verdana"/>
                          <a:cs typeface="Verdana"/>
                        </a:rPr>
                        <a:t>n</a:t>
                      </a:r>
                      <a:r>
                        <a:rPr sz="1300" spc="-5" dirty="0">
                          <a:latin typeface="Verdana"/>
                          <a:cs typeface="Verdana"/>
                        </a:rPr>
                        <a:t>ggu</a:t>
                      </a:r>
                      <a:r>
                        <a:rPr sz="1300" spc="-10" dirty="0">
                          <a:latin typeface="Verdana"/>
                          <a:cs typeface="Verdana"/>
                        </a:rPr>
                        <a:t>n</a:t>
                      </a:r>
                      <a:r>
                        <a:rPr sz="1300" spc="-5" dirty="0">
                          <a:latin typeface="Verdana"/>
                          <a:cs typeface="Verdana"/>
                        </a:rPr>
                        <a:t>aa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r</a:t>
                      </a:r>
                      <a:r>
                        <a:rPr sz="1300" spc="-5" dirty="0">
                          <a:latin typeface="Verdana"/>
                          <a:cs typeface="Verdana"/>
                        </a:rPr>
                        <a:t>o</a:t>
                      </a:r>
                      <a:r>
                        <a:rPr sz="1300" spc="5" dirty="0">
                          <a:latin typeface="Verdana"/>
                          <a:cs typeface="Verdana"/>
                        </a:rPr>
                        <a:t>d</a:t>
                      </a:r>
                      <a:r>
                        <a:rPr sz="1300" spc="-5" dirty="0">
                          <a:latin typeface="Verdana"/>
                          <a:cs typeface="Verdana"/>
                        </a:rPr>
                        <a:t>u</a:t>
                      </a:r>
                      <a:r>
                        <a:rPr sz="1300" dirty="0">
                          <a:latin typeface="Verdana"/>
                          <a:cs typeface="Verdana"/>
                        </a:rPr>
                        <a:t>k  </a:t>
                      </a:r>
                      <a:r>
                        <a:rPr sz="1300" spc="5" dirty="0">
                          <a:latin typeface="Verdana"/>
                          <a:cs typeface="Verdana"/>
                        </a:rPr>
                        <a:t>d</a:t>
                      </a:r>
                      <a:r>
                        <a:rPr sz="1300" spc="-5" dirty="0">
                          <a:latin typeface="Verdana"/>
                          <a:cs typeface="Verdana"/>
                        </a:rPr>
                        <a:t>ala</a:t>
                      </a:r>
                      <a:r>
                        <a:rPr sz="1300" dirty="0">
                          <a:latin typeface="Verdana"/>
                          <a:cs typeface="Verdana"/>
                        </a:rPr>
                        <a:t>m</a:t>
                      </a:r>
                      <a:r>
                        <a:rPr sz="1300" spc="-125" dirty="0">
                          <a:latin typeface="Verdana"/>
                          <a:cs typeface="Verdana"/>
                        </a:rPr>
                        <a:t> </a:t>
                      </a:r>
                      <a:r>
                        <a:rPr sz="1300" spc="-10" dirty="0">
                          <a:latin typeface="Verdana"/>
                          <a:cs typeface="Verdana"/>
                        </a:rPr>
                        <a:t>n</a:t>
                      </a:r>
                      <a:r>
                        <a:rPr sz="1300" dirty="0">
                          <a:latin typeface="Verdana"/>
                          <a:cs typeface="Verdana"/>
                        </a:rPr>
                        <a:t>e</a:t>
                      </a:r>
                      <a:r>
                        <a:rPr sz="1300" spc="-5" dirty="0">
                          <a:latin typeface="Verdana"/>
                          <a:cs typeface="Verdana"/>
                        </a:rPr>
                        <a:t>g</a:t>
                      </a:r>
                      <a:r>
                        <a:rPr sz="1300" dirty="0">
                          <a:latin typeface="Verdana"/>
                          <a:cs typeface="Verdana"/>
                        </a:rPr>
                        <a:t>eri</a:t>
                      </a:r>
                      <a:r>
                        <a:rPr sz="1300" spc="-125" dirty="0">
                          <a:latin typeface="Verdana"/>
                          <a:cs typeface="Verdana"/>
                        </a:rPr>
                        <a:t> </a:t>
                      </a:r>
                      <a:r>
                        <a:rPr sz="1300" spc="5" dirty="0">
                          <a:latin typeface="Verdana"/>
                          <a:cs typeface="Verdana"/>
                        </a:rPr>
                        <a:t>d</a:t>
                      </a:r>
                      <a:r>
                        <a:rPr sz="1300" dirty="0">
                          <a:latin typeface="Verdana"/>
                          <a:cs typeface="Verdana"/>
                        </a:rPr>
                        <a:t>e</a:t>
                      </a:r>
                      <a:r>
                        <a:rPr sz="1300" spc="-10" dirty="0">
                          <a:latin typeface="Verdana"/>
                          <a:cs typeface="Verdana"/>
                        </a:rPr>
                        <a:t>n</a:t>
                      </a:r>
                      <a:r>
                        <a:rPr sz="1300" spc="-5" dirty="0">
                          <a:latin typeface="Verdana"/>
                          <a:cs typeface="Verdana"/>
                        </a:rPr>
                        <a:t>ga</a:t>
                      </a:r>
                      <a:r>
                        <a:rPr sz="1300" dirty="0">
                          <a:latin typeface="Verdana"/>
                          <a:cs typeface="Verdana"/>
                        </a:rPr>
                        <a:t>n</a:t>
                      </a:r>
                      <a:r>
                        <a:rPr sz="1300" spc="-125" dirty="0">
                          <a:latin typeface="Verdana"/>
                          <a:cs typeface="Verdana"/>
                        </a:rPr>
                        <a:t> </a:t>
                      </a:r>
                      <a:r>
                        <a:rPr sz="1300" spc="-10" dirty="0">
                          <a:latin typeface="Verdana"/>
                          <a:cs typeface="Verdana"/>
                        </a:rPr>
                        <a:t>n</a:t>
                      </a:r>
                      <a:r>
                        <a:rPr sz="1300" dirty="0">
                          <a:latin typeface="Verdana"/>
                          <a:cs typeface="Verdana"/>
                        </a:rPr>
                        <a:t>il</a:t>
                      </a:r>
                      <a:r>
                        <a:rPr sz="1300" spc="-10" dirty="0">
                          <a:latin typeface="Verdana"/>
                          <a:cs typeface="Verdana"/>
                        </a:rPr>
                        <a:t>a</a:t>
                      </a:r>
                      <a:r>
                        <a:rPr sz="1300" dirty="0">
                          <a:latin typeface="Verdana"/>
                          <a:cs typeface="Verdana"/>
                        </a:rPr>
                        <a:t>i</a:t>
                      </a:r>
                      <a:r>
                        <a:rPr sz="1300" spc="-120" dirty="0">
                          <a:latin typeface="Verdana"/>
                          <a:cs typeface="Verdana"/>
                        </a:rPr>
                        <a:t> </a:t>
                      </a:r>
                      <a:r>
                        <a:rPr sz="1300" spc="-5" dirty="0">
                          <a:latin typeface="Verdana"/>
                          <a:cs typeface="Verdana"/>
                        </a:rPr>
                        <a:t>ti</a:t>
                      </a:r>
                      <a:r>
                        <a:rPr sz="1300" spc="-10" dirty="0">
                          <a:latin typeface="Verdana"/>
                          <a:cs typeface="Verdana"/>
                        </a:rPr>
                        <a:t>n</a:t>
                      </a:r>
                      <a:r>
                        <a:rPr sz="1300" spc="-5" dirty="0">
                          <a:latin typeface="Verdana"/>
                          <a:cs typeface="Verdana"/>
                        </a:rPr>
                        <a:t>g</a:t>
                      </a:r>
                      <a:r>
                        <a:rPr sz="1300" spc="5" dirty="0">
                          <a:latin typeface="Verdana"/>
                          <a:cs typeface="Verdana"/>
                        </a:rPr>
                        <a:t>k</a:t>
                      </a:r>
                      <a:r>
                        <a:rPr sz="1300" spc="-5" dirty="0">
                          <a:latin typeface="Verdana"/>
                          <a:cs typeface="Verdana"/>
                        </a:rPr>
                        <a:t>a</a:t>
                      </a:r>
                      <a:r>
                        <a:rPr sz="1300" dirty="0">
                          <a:latin typeface="Verdana"/>
                          <a:cs typeface="Verdana"/>
                        </a:rPr>
                        <a:t>t</a:t>
                      </a:r>
                      <a:r>
                        <a:rPr sz="1300" spc="-125" dirty="0">
                          <a:latin typeface="Verdana"/>
                          <a:cs typeface="Verdana"/>
                        </a:rPr>
                        <a:t> </a:t>
                      </a:r>
                      <a:r>
                        <a:rPr sz="1300" spc="5" dirty="0">
                          <a:latin typeface="Verdana"/>
                          <a:cs typeface="Verdana"/>
                        </a:rPr>
                        <a:t>k</a:t>
                      </a:r>
                      <a:r>
                        <a:rPr sz="1300" spc="-5" dirty="0">
                          <a:latin typeface="Verdana"/>
                          <a:cs typeface="Verdana"/>
                        </a:rPr>
                        <a:t>om</a:t>
                      </a:r>
                      <a:r>
                        <a:rPr sz="1300" spc="5" dirty="0">
                          <a:latin typeface="Verdana"/>
                          <a:cs typeface="Verdana"/>
                        </a:rPr>
                        <a:t>p</a:t>
                      </a:r>
                      <a:r>
                        <a:rPr sz="1300" spc="-5" dirty="0">
                          <a:latin typeface="Verdana"/>
                          <a:cs typeface="Verdana"/>
                        </a:rPr>
                        <a:t>o</a:t>
                      </a:r>
                      <a:r>
                        <a:rPr sz="1300" spc="-10" dirty="0">
                          <a:latin typeface="Verdana"/>
                          <a:cs typeface="Verdana"/>
                        </a:rPr>
                        <a:t>n</a:t>
                      </a:r>
                      <a:r>
                        <a:rPr sz="1300" dirty="0">
                          <a:latin typeface="Verdana"/>
                          <a:cs typeface="Verdana"/>
                        </a:rPr>
                        <a:t>en</a:t>
                      </a:r>
                      <a:r>
                        <a:rPr sz="1300" spc="-125" dirty="0">
                          <a:latin typeface="Verdana"/>
                          <a:cs typeface="Verdana"/>
                        </a:rPr>
                        <a:t> </a:t>
                      </a:r>
                      <a:r>
                        <a:rPr sz="1300" spc="5" dirty="0">
                          <a:latin typeface="Verdana"/>
                          <a:cs typeface="Verdana"/>
                        </a:rPr>
                        <a:t>d</a:t>
                      </a:r>
                      <a:r>
                        <a:rPr sz="1300" spc="-5" dirty="0">
                          <a:latin typeface="Verdana"/>
                          <a:cs typeface="Verdana"/>
                        </a:rPr>
                        <a:t>ala</a:t>
                      </a:r>
                      <a:r>
                        <a:rPr sz="1300" dirty="0">
                          <a:latin typeface="Verdana"/>
                          <a:cs typeface="Verdana"/>
                        </a:rPr>
                        <a:t>m  </a:t>
                      </a:r>
                      <a:r>
                        <a:rPr sz="1300" spc="-10" dirty="0">
                          <a:latin typeface="Verdana"/>
                          <a:cs typeface="Verdana"/>
                        </a:rPr>
                        <a:t>n</a:t>
                      </a:r>
                      <a:r>
                        <a:rPr sz="1300" dirty="0">
                          <a:latin typeface="Verdana"/>
                          <a:cs typeface="Verdana"/>
                        </a:rPr>
                        <a:t>e</a:t>
                      </a:r>
                      <a:r>
                        <a:rPr sz="1300" spc="-5" dirty="0">
                          <a:latin typeface="Verdana"/>
                          <a:cs typeface="Verdana"/>
                        </a:rPr>
                        <a:t>g</a:t>
                      </a:r>
                      <a:r>
                        <a:rPr sz="1300" dirty="0">
                          <a:latin typeface="Verdana"/>
                          <a:cs typeface="Verdana"/>
                        </a:rPr>
                        <a:t>eri</a:t>
                      </a:r>
                      <a:r>
                        <a:rPr sz="1300" spc="-125" dirty="0">
                          <a:latin typeface="Verdana"/>
                          <a:cs typeface="Verdana"/>
                        </a:rPr>
                        <a:t> </a:t>
                      </a:r>
                      <a:r>
                        <a:rPr sz="1300" dirty="0">
                          <a:latin typeface="Verdana"/>
                          <a:cs typeface="Verdana"/>
                        </a:rPr>
                        <a:t>sesu</a:t>
                      </a:r>
                      <a:r>
                        <a:rPr sz="1300" spc="-5" dirty="0">
                          <a:latin typeface="Verdana"/>
                          <a:cs typeface="Verdana"/>
                        </a:rPr>
                        <a:t>a</a:t>
                      </a:r>
                      <a:r>
                        <a:rPr sz="1300" dirty="0">
                          <a:latin typeface="Verdana"/>
                          <a:cs typeface="Verdana"/>
                        </a:rPr>
                        <a:t>i</a:t>
                      </a:r>
                      <a:r>
                        <a:rPr sz="1300" spc="-120" dirty="0">
                          <a:latin typeface="Verdana"/>
                          <a:cs typeface="Verdana"/>
                        </a:rPr>
                        <a:t> </a:t>
                      </a:r>
                      <a:r>
                        <a:rPr sz="1300" spc="5" dirty="0">
                          <a:latin typeface="Verdana"/>
                          <a:cs typeface="Verdana"/>
                        </a:rPr>
                        <a:t>d</a:t>
                      </a:r>
                      <a:r>
                        <a:rPr sz="1300" dirty="0">
                          <a:latin typeface="Verdana"/>
                          <a:cs typeface="Verdana"/>
                        </a:rPr>
                        <a:t>e</a:t>
                      </a:r>
                      <a:r>
                        <a:rPr sz="1300" spc="-10" dirty="0">
                          <a:latin typeface="Verdana"/>
                          <a:cs typeface="Verdana"/>
                        </a:rPr>
                        <a:t>n</a:t>
                      </a:r>
                      <a:r>
                        <a:rPr sz="1300" spc="-5" dirty="0">
                          <a:latin typeface="Verdana"/>
                          <a:cs typeface="Verdana"/>
                        </a:rPr>
                        <a:t>ga</a:t>
                      </a:r>
                      <a:r>
                        <a:rPr sz="1300" dirty="0">
                          <a:latin typeface="Verdana"/>
                          <a:cs typeface="Verdana"/>
                        </a:rPr>
                        <a:t>n</a:t>
                      </a:r>
                      <a:r>
                        <a:rPr sz="1300" spc="-125" dirty="0">
                          <a:latin typeface="Verdana"/>
                          <a:cs typeface="Verdana"/>
                        </a:rPr>
                        <a:t> </a:t>
                      </a:r>
                      <a:r>
                        <a:rPr sz="1300" spc="5" dirty="0">
                          <a:latin typeface="Verdana"/>
                          <a:cs typeface="Verdana"/>
                        </a:rPr>
                        <a:t>k</a:t>
                      </a:r>
                      <a:r>
                        <a:rPr sz="1300" dirty="0">
                          <a:latin typeface="Verdana"/>
                          <a:cs typeface="Verdana"/>
                        </a:rPr>
                        <a:t>e</a:t>
                      </a:r>
                      <a:r>
                        <a:rPr sz="1300" spc="-5" dirty="0">
                          <a:latin typeface="Verdana"/>
                          <a:cs typeface="Verdana"/>
                        </a:rPr>
                        <a:t>t</a:t>
                      </a:r>
                      <a:r>
                        <a:rPr sz="1300" dirty="0">
                          <a:latin typeface="Verdana"/>
                          <a:cs typeface="Verdana"/>
                        </a:rPr>
                        <a:t>e</a:t>
                      </a:r>
                      <a:r>
                        <a:rPr sz="1300" spc="-10" dirty="0">
                          <a:latin typeface="Verdana"/>
                          <a:cs typeface="Verdana"/>
                        </a:rPr>
                        <a:t>n</a:t>
                      </a:r>
                      <a:r>
                        <a:rPr sz="1300" spc="-5" dirty="0">
                          <a:latin typeface="Verdana"/>
                          <a:cs typeface="Verdana"/>
                        </a:rPr>
                        <a:t>tua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er</a:t>
                      </a:r>
                      <a:r>
                        <a:rPr sz="1300" spc="-5" dirty="0">
                          <a:latin typeface="Verdana"/>
                          <a:cs typeface="Verdana"/>
                        </a:rPr>
                        <a:t>atu</a:t>
                      </a:r>
                      <a:r>
                        <a:rPr sz="1300" dirty="0">
                          <a:latin typeface="Verdana"/>
                          <a:cs typeface="Verdana"/>
                        </a:rPr>
                        <a:t>r</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er</a:t>
                      </a:r>
                      <a:r>
                        <a:rPr sz="1300" spc="-5" dirty="0">
                          <a:latin typeface="Verdana"/>
                          <a:cs typeface="Verdana"/>
                        </a:rPr>
                        <a:t>u</a:t>
                      </a:r>
                      <a:r>
                        <a:rPr sz="1300" spc="-10" dirty="0">
                          <a:latin typeface="Verdana"/>
                          <a:cs typeface="Verdana"/>
                        </a:rPr>
                        <a:t>n</a:t>
                      </a:r>
                      <a:r>
                        <a:rPr sz="1300" spc="5" dirty="0">
                          <a:latin typeface="Verdana"/>
                          <a:cs typeface="Verdana"/>
                        </a:rPr>
                        <a:t>d</a:t>
                      </a:r>
                      <a:r>
                        <a:rPr sz="1300" spc="-5" dirty="0">
                          <a:latin typeface="Verdana"/>
                          <a:cs typeface="Verdana"/>
                        </a:rPr>
                        <a:t>a</a:t>
                      </a:r>
                      <a:r>
                        <a:rPr sz="1300" spc="-10" dirty="0">
                          <a:latin typeface="Verdana"/>
                          <a:cs typeface="Verdana"/>
                        </a:rPr>
                        <a:t>n</a:t>
                      </a:r>
                      <a:r>
                        <a:rPr sz="1300" spc="-5" dirty="0">
                          <a:latin typeface="Verdana"/>
                          <a:cs typeface="Verdana"/>
                        </a:rPr>
                        <a:t>gan</a:t>
                      </a:r>
                      <a:r>
                        <a:rPr sz="1300" dirty="0">
                          <a:latin typeface="Verdana"/>
                          <a:cs typeface="Verdana"/>
                        </a:rPr>
                        <a:t>-  </a:t>
                      </a:r>
                      <a:r>
                        <a:rPr sz="1300" spc="35" dirty="0">
                          <a:latin typeface="Verdana"/>
                          <a:cs typeface="Verdana"/>
                        </a:rPr>
                        <a:t>undangan </a:t>
                      </a:r>
                      <a:r>
                        <a:rPr sz="1300" spc="25" dirty="0">
                          <a:latin typeface="Verdana"/>
                          <a:cs typeface="Verdana"/>
                        </a:rPr>
                        <a:t>sudah </a:t>
                      </a:r>
                      <a:r>
                        <a:rPr sz="1300" spc="30" dirty="0">
                          <a:latin typeface="Verdana"/>
                          <a:cs typeface="Verdana"/>
                        </a:rPr>
                        <a:t>dicantumkan </a:t>
                      </a:r>
                      <a:r>
                        <a:rPr sz="1300" spc="25" dirty="0">
                          <a:latin typeface="Verdana"/>
                          <a:cs typeface="Verdana"/>
                        </a:rPr>
                        <a:t>dalam </a:t>
                      </a:r>
                      <a:r>
                        <a:rPr sz="1300" spc="5" dirty="0">
                          <a:latin typeface="Verdana"/>
                          <a:cs typeface="Verdana"/>
                        </a:rPr>
                        <a:t>kontrak </a:t>
                      </a:r>
                      <a:r>
                        <a:rPr sz="1300" spc="-25" dirty="0">
                          <a:latin typeface="Verdana"/>
                          <a:cs typeface="Verdana"/>
                        </a:rPr>
                        <a:t>kerja </a:t>
                      </a:r>
                      <a:r>
                        <a:rPr sz="1300" spc="-20"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dirty="0">
                          <a:latin typeface="Verdana"/>
                          <a:cs typeface="Verdana"/>
                        </a:rPr>
                        <a:t>s</a:t>
                      </a:r>
                      <a:r>
                        <a:rPr sz="1300" spc="-5" dirty="0">
                          <a:latin typeface="Verdana"/>
                          <a:cs typeface="Verdana"/>
                        </a:rPr>
                        <a:t>t</a:t>
                      </a:r>
                      <a:r>
                        <a:rPr sz="1300" dirty="0">
                          <a:latin typeface="Verdana"/>
                          <a:cs typeface="Verdana"/>
                        </a:rPr>
                        <a:t>r</a:t>
                      </a:r>
                      <a:r>
                        <a:rPr sz="1300" spc="-5" dirty="0">
                          <a:latin typeface="Verdana"/>
                          <a:cs typeface="Verdana"/>
                        </a:rPr>
                        <a:t>u</a:t>
                      </a:r>
                      <a:r>
                        <a:rPr sz="1300" spc="5" dirty="0">
                          <a:latin typeface="Verdana"/>
                          <a:cs typeface="Verdana"/>
                        </a:rPr>
                        <a:t>k</a:t>
                      </a:r>
                      <a:r>
                        <a:rPr sz="1300" dirty="0">
                          <a:latin typeface="Verdana"/>
                          <a:cs typeface="Verdana"/>
                        </a:rPr>
                        <a:t>si</a:t>
                      </a:r>
                      <a:r>
                        <a:rPr sz="1300" spc="-120" dirty="0">
                          <a:latin typeface="Verdana"/>
                          <a:cs typeface="Verdana"/>
                        </a:rPr>
                        <a:t> </a:t>
                      </a:r>
                      <a:r>
                        <a:rPr sz="1300" dirty="0">
                          <a:latin typeface="Verdana"/>
                          <a:cs typeface="Verdana"/>
                        </a:rPr>
                        <a:t>.</a:t>
                      </a:r>
                      <a:endParaRPr sz="1300">
                        <a:latin typeface="Verdana"/>
                        <a:cs typeface="Verdana"/>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7"/>
                  </a:ext>
                </a:extLst>
              </a:tr>
              <a:tr h="794920">
                <a:tc vMerge="1">
                  <a:txBody>
                    <a:bodyPr/>
                    <a:lstStyle/>
                    <a:p>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vMerge="1">
                  <a:txBody>
                    <a:bodyPr/>
                    <a:lstStyle/>
                    <a:p>
                      <a:endParaRPr/>
                    </a:p>
                  </a:txBody>
                  <a:tcPr marL="0" marR="0" marT="127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97155">
                        <a:lnSpc>
                          <a:spcPct val="101499"/>
                        </a:lnSpc>
                      </a:pPr>
                      <a:r>
                        <a:rPr sz="1300" spc="-5" dirty="0">
                          <a:latin typeface="Verdana"/>
                          <a:cs typeface="Verdana"/>
                        </a:rPr>
                        <a:t>7</a:t>
                      </a:r>
                      <a:r>
                        <a:rPr sz="1300" dirty="0">
                          <a:latin typeface="Verdana"/>
                          <a:cs typeface="Verdana"/>
                        </a:rPr>
                        <a:t>.</a:t>
                      </a:r>
                      <a:r>
                        <a:rPr sz="1300" spc="-125" dirty="0">
                          <a:latin typeface="Verdana"/>
                          <a:cs typeface="Verdana"/>
                        </a:rPr>
                        <a:t> </a:t>
                      </a:r>
                      <a:r>
                        <a:rPr sz="1300" spc="5" dirty="0">
                          <a:latin typeface="Verdana"/>
                          <a:cs typeface="Verdana"/>
                        </a:rPr>
                        <a:t>k</a:t>
                      </a:r>
                      <a:r>
                        <a:rPr sz="1300" dirty="0">
                          <a:latin typeface="Verdana"/>
                          <a:cs typeface="Verdana"/>
                        </a:rPr>
                        <a:t>e</a:t>
                      </a:r>
                      <a:r>
                        <a:rPr sz="1300" spc="-10" dirty="0">
                          <a:latin typeface="Verdana"/>
                          <a:cs typeface="Verdana"/>
                        </a:rPr>
                        <a:t>w</a:t>
                      </a:r>
                      <a:r>
                        <a:rPr sz="1300" spc="-5" dirty="0">
                          <a:latin typeface="Verdana"/>
                          <a:cs typeface="Verdana"/>
                        </a:rPr>
                        <a:t>a</a:t>
                      </a:r>
                      <a:r>
                        <a:rPr sz="1300" spc="-10" dirty="0">
                          <a:latin typeface="Verdana"/>
                          <a:cs typeface="Verdana"/>
                        </a:rPr>
                        <a:t>j</a:t>
                      </a:r>
                      <a:r>
                        <a:rPr sz="1300" spc="-5" dirty="0">
                          <a:latin typeface="Verdana"/>
                          <a:cs typeface="Verdana"/>
                        </a:rPr>
                        <a:t>i</a:t>
                      </a:r>
                      <a:r>
                        <a:rPr sz="1300" spc="5" dirty="0">
                          <a:latin typeface="Verdana"/>
                          <a:cs typeface="Verdana"/>
                        </a:rPr>
                        <a:t>b</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e</a:t>
                      </a:r>
                      <a:r>
                        <a:rPr sz="1300" spc="-5" dirty="0">
                          <a:latin typeface="Verdana"/>
                          <a:cs typeface="Verdana"/>
                        </a:rPr>
                        <a:t>m</a:t>
                      </a:r>
                      <a:r>
                        <a:rPr sz="1300" spc="5" dirty="0">
                          <a:latin typeface="Verdana"/>
                          <a:cs typeface="Verdana"/>
                        </a:rPr>
                        <a:t>b</a:t>
                      </a:r>
                      <a:r>
                        <a:rPr sz="1300" spc="-5" dirty="0">
                          <a:latin typeface="Verdana"/>
                          <a:cs typeface="Verdana"/>
                        </a:rPr>
                        <a:t>aya</a:t>
                      </a:r>
                      <a:r>
                        <a:rPr sz="1300" dirty="0">
                          <a:latin typeface="Verdana"/>
                          <a:cs typeface="Verdana"/>
                        </a:rPr>
                        <a:t>r</a:t>
                      </a:r>
                      <a:r>
                        <a:rPr sz="1300" spc="-5" dirty="0">
                          <a:latin typeface="Verdana"/>
                          <a:cs typeface="Verdana"/>
                        </a:rPr>
                        <a:t>a</a:t>
                      </a:r>
                      <a:r>
                        <a:rPr sz="1300" dirty="0">
                          <a:latin typeface="Verdana"/>
                          <a:cs typeface="Verdana"/>
                        </a:rPr>
                        <a:t>n</a:t>
                      </a:r>
                      <a:r>
                        <a:rPr sz="1300" spc="-130" dirty="0">
                          <a:latin typeface="Verdana"/>
                          <a:cs typeface="Verdana"/>
                        </a:rPr>
                        <a:t> </a:t>
                      </a:r>
                      <a:r>
                        <a:rPr sz="1300" spc="-5" dirty="0">
                          <a:latin typeface="Verdana"/>
                          <a:cs typeface="Verdana"/>
                        </a:rPr>
                        <a:t>a</a:t>
                      </a:r>
                      <a:r>
                        <a:rPr sz="1300" dirty="0">
                          <a:latin typeface="Verdana"/>
                          <a:cs typeface="Verdana"/>
                        </a:rPr>
                        <a:t>sur</a:t>
                      </a:r>
                      <a:r>
                        <a:rPr sz="1300" spc="-5" dirty="0">
                          <a:latin typeface="Verdana"/>
                          <a:cs typeface="Verdana"/>
                        </a:rPr>
                        <a:t>an</a:t>
                      </a:r>
                      <a:r>
                        <a:rPr sz="1300" dirty="0">
                          <a:latin typeface="Verdana"/>
                          <a:cs typeface="Verdana"/>
                        </a:rPr>
                        <a:t>si  Te</a:t>
                      </a:r>
                      <a:r>
                        <a:rPr sz="1300" spc="-10" dirty="0">
                          <a:latin typeface="Verdana"/>
                          <a:cs typeface="Verdana"/>
                        </a:rPr>
                        <a:t>n</a:t>
                      </a:r>
                      <a:r>
                        <a:rPr sz="1300" spc="-5" dirty="0">
                          <a:latin typeface="Verdana"/>
                          <a:cs typeface="Verdana"/>
                        </a:rPr>
                        <a:t>ag</a:t>
                      </a:r>
                      <a:r>
                        <a:rPr sz="1300" dirty="0">
                          <a:latin typeface="Verdana"/>
                          <a:cs typeface="Verdana"/>
                        </a:rPr>
                        <a:t>a</a:t>
                      </a:r>
                      <a:r>
                        <a:rPr sz="1300" spc="-125" dirty="0">
                          <a:latin typeface="Verdana"/>
                          <a:cs typeface="Verdana"/>
                        </a:rPr>
                        <a:t> </a:t>
                      </a:r>
                      <a:r>
                        <a:rPr sz="1300" dirty="0">
                          <a:latin typeface="Verdana"/>
                          <a:cs typeface="Verdana"/>
                        </a:rPr>
                        <a:t>Ker</a:t>
                      </a:r>
                      <a:r>
                        <a:rPr sz="1300" spc="-10" dirty="0">
                          <a:latin typeface="Verdana"/>
                          <a:cs typeface="Verdana"/>
                        </a:rPr>
                        <a:t>j</a:t>
                      </a:r>
                      <a:r>
                        <a:rPr sz="1300" dirty="0">
                          <a:latin typeface="Verdana"/>
                          <a:cs typeface="Verdana"/>
                        </a:rPr>
                        <a:t>a</a:t>
                      </a:r>
                      <a:r>
                        <a:rPr sz="1300" spc="-125" dirty="0">
                          <a:latin typeface="Verdana"/>
                          <a:cs typeface="Verdana"/>
                        </a:rPr>
                        <a:t> </a:t>
                      </a:r>
                      <a:r>
                        <a:rPr sz="1300" dirty="0">
                          <a:latin typeface="Verdana"/>
                          <a:cs typeface="Verdana"/>
                        </a:rPr>
                        <a:t>K</a:t>
                      </a:r>
                      <a:r>
                        <a:rPr sz="1300" spc="-5" dirty="0">
                          <a:latin typeface="Verdana"/>
                          <a:cs typeface="Verdana"/>
                        </a:rPr>
                        <a:t>on</a:t>
                      </a:r>
                      <a:r>
                        <a:rPr sz="1300" dirty="0">
                          <a:latin typeface="Verdana"/>
                          <a:cs typeface="Verdana"/>
                        </a:rPr>
                        <a:t>s</a:t>
                      </a:r>
                      <a:r>
                        <a:rPr sz="1300" spc="-5" dirty="0">
                          <a:latin typeface="Verdana"/>
                          <a:cs typeface="Verdana"/>
                        </a:rPr>
                        <a:t>t</a:t>
                      </a:r>
                      <a:r>
                        <a:rPr sz="1300" dirty="0">
                          <a:latin typeface="Verdana"/>
                          <a:cs typeface="Verdana"/>
                        </a:rPr>
                        <a:t>ru</a:t>
                      </a:r>
                      <a:r>
                        <a:rPr sz="1300" spc="5" dirty="0">
                          <a:latin typeface="Verdana"/>
                          <a:cs typeface="Verdana"/>
                        </a:rPr>
                        <a:t>k</a:t>
                      </a:r>
                      <a:r>
                        <a:rPr sz="1300" dirty="0">
                          <a:latin typeface="Verdana"/>
                          <a:cs typeface="Verdana"/>
                        </a:rPr>
                        <a:t>si</a:t>
                      </a: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53975">
                        <a:lnSpc>
                          <a:spcPct val="100499"/>
                        </a:lnSpc>
                      </a:pPr>
                      <a:r>
                        <a:rPr sz="1300" spc="25" dirty="0">
                          <a:latin typeface="Verdana"/>
                          <a:cs typeface="Verdana"/>
                        </a:rPr>
                        <a:t>Memastikan </a:t>
                      </a:r>
                      <a:r>
                        <a:rPr sz="1300" dirty="0">
                          <a:latin typeface="Verdana"/>
                          <a:cs typeface="Verdana"/>
                        </a:rPr>
                        <a:t>klausul </a:t>
                      </a:r>
                      <a:r>
                        <a:rPr sz="1300" spc="5" dirty="0">
                          <a:latin typeface="Verdana"/>
                          <a:cs typeface="Verdana"/>
                        </a:rPr>
                        <a:t>kewajiban </a:t>
                      </a:r>
                      <a:r>
                        <a:rPr sz="1300" spc="20" dirty="0">
                          <a:latin typeface="Verdana"/>
                          <a:cs typeface="Verdana"/>
                        </a:rPr>
                        <a:t>membayar </a:t>
                      </a:r>
                      <a:r>
                        <a:rPr sz="1300" spc="-10" dirty="0">
                          <a:latin typeface="Verdana"/>
                          <a:cs typeface="Verdana"/>
                        </a:rPr>
                        <a:t>asuransi </a:t>
                      </a:r>
                      <a:r>
                        <a:rPr sz="1300" spc="-5" dirty="0">
                          <a:latin typeface="Verdana"/>
                          <a:cs typeface="Verdana"/>
                        </a:rPr>
                        <a:t> </a:t>
                      </a:r>
                      <a:r>
                        <a:rPr sz="1300" spc="15" dirty="0">
                          <a:latin typeface="Verdana"/>
                          <a:cs typeface="Verdana"/>
                        </a:rPr>
                        <a:t>tenaga</a:t>
                      </a:r>
                      <a:r>
                        <a:rPr sz="1300" spc="-120" dirty="0">
                          <a:latin typeface="Verdana"/>
                          <a:cs typeface="Verdana"/>
                        </a:rPr>
                        <a:t> </a:t>
                      </a:r>
                      <a:r>
                        <a:rPr sz="1300" spc="-25" dirty="0">
                          <a:latin typeface="Verdana"/>
                          <a:cs typeface="Verdana"/>
                        </a:rPr>
                        <a:t>kerja</a:t>
                      </a:r>
                      <a:r>
                        <a:rPr sz="1300" spc="-120" dirty="0">
                          <a:latin typeface="Verdana"/>
                          <a:cs typeface="Verdana"/>
                        </a:rPr>
                        <a:t> </a:t>
                      </a:r>
                      <a:r>
                        <a:rPr sz="1300" dirty="0">
                          <a:latin typeface="Verdana"/>
                          <a:cs typeface="Verdana"/>
                        </a:rPr>
                        <a:t>konstruksi</a:t>
                      </a:r>
                      <a:r>
                        <a:rPr sz="1300" spc="-114" dirty="0">
                          <a:latin typeface="Verdana"/>
                          <a:cs typeface="Verdana"/>
                        </a:rPr>
                        <a:t> </a:t>
                      </a:r>
                      <a:r>
                        <a:rPr sz="1300" spc="-25" dirty="0">
                          <a:latin typeface="Verdana"/>
                          <a:cs typeface="Verdana"/>
                        </a:rPr>
                        <a:t>(asuransi</a:t>
                      </a:r>
                      <a:r>
                        <a:rPr sz="1300" spc="-114" dirty="0">
                          <a:latin typeface="Verdana"/>
                          <a:cs typeface="Verdana"/>
                        </a:rPr>
                        <a:t> </a:t>
                      </a:r>
                      <a:r>
                        <a:rPr sz="1300" spc="5" dirty="0">
                          <a:latin typeface="Verdana"/>
                          <a:cs typeface="Verdana"/>
                        </a:rPr>
                        <a:t>Kesehatan</a:t>
                      </a:r>
                      <a:r>
                        <a:rPr sz="1300" spc="-120" dirty="0">
                          <a:latin typeface="Verdana"/>
                          <a:cs typeface="Verdana"/>
                        </a:rPr>
                        <a:t> </a:t>
                      </a:r>
                      <a:r>
                        <a:rPr sz="1300" spc="35" dirty="0">
                          <a:latin typeface="Verdana"/>
                          <a:cs typeface="Verdana"/>
                        </a:rPr>
                        <a:t>dan</a:t>
                      </a:r>
                      <a:r>
                        <a:rPr sz="1300" spc="-120" dirty="0">
                          <a:latin typeface="Verdana"/>
                          <a:cs typeface="Verdana"/>
                        </a:rPr>
                        <a:t> </a:t>
                      </a:r>
                      <a:r>
                        <a:rPr sz="1300" spc="-10" dirty="0">
                          <a:latin typeface="Verdana"/>
                          <a:cs typeface="Verdana"/>
                        </a:rPr>
                        <a:t>asuransi </a:t>
                      </a:r>
                      <a:r>
                        <a:rPr sz="1300" spc="-440" dirty="0">
                          <a:latin typeface="Verdana"/>
                          <a:cs typeface="Verdana"/>
                        </a:rPr>
                        <a:t> </a:t>
                      </a:r>
                      <a:r>
                        <a:rPr sz="1300" spc="15" dirty="0">
                          <a:latin typeface="Verdana"/>
                          <a:cs typeface="Verdana"/>
                        </a:rPr>
                        <a:t>tenaga </a:t>
                      </a:r>
                      <a:r>
                        <a:rPr sz="1300" spc="-50" dirty="0">
                          <a:latin typeface="Verdana"/>
                          <a:cs typeface="Verdana"/>
                        </a:rPr>
                        <a:t>kerja) </a:t>
                      </a:r>
                      <a:r>
                        <a:rPr sz="1300" spc="25" dirty="0">
                          <a:latin typeface="Verdana"/>
                          <a:cs typeface="Verdana"/>
                        </a:rPr>
                        <a:t>sudah </a:t>
                      </a:r>
                      <a:r>
                        <a:rPr sz="1300" spc="30" dirty="0">
                          <a:latin typeface="Verdana"/>
                          <a:cs typeface="Verdana"/>
                        </a:rPr>
                        <a:t>dicantumkan </a:t>
                      </a:r>
                      <a:r>
                        <a:rPr sz="1300" spc="25" dirty="0">
                          <a:latin typeface="Verdana"/>
                          <a:cs typeface="Verdana"/>
                        </a:rPr>
                        <a:t>dalam </a:t>
                      </a:r>
                      <a:r>
                        <a:rPr sz="1300" spc="5" dirty="0">
                          <a:latin typeface="Verdana"/>
                          <a:cs typeface="Verdana"/>
                        </a:rPr>
                        <a:t>kontrak </a:t>
                      </a:r>
                      <a:r>
                        <a:rPr sz="1300" spc="-25" dirty="0">
                          <a:latin typeface="Verdana"/>
                          <a:cs typeface="Verdana"/>
                        </a:rPr>
                        <a:t>kerja </a:t>
                      </a:r>
                      <a:r>
                        <a:rPr sz="1300" spc="-20" dirty="0">
                          <a:latin typeface="Verdana"/>
                          <a:cs typeface="Verdana"/>
                        </a:rPr>
                        <a:t> </a:t>
                      </a:r>
                      <a:r>
                        <a:rPr sz="1300" dirty="0">
                          <a:latin typeface="Verdana"/>
                          <a:cs typeface="Verdana"/>
                        </a:rPr>
                        <a:t>konstruksi</a:t>
                      </a: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8"/>
                  </a:ext>
                </a:extLst>
              </a:tr>
            </a:tbl>
          </a:graphicData>
        </a:graphic>
      </p:graphicFrame>
      <p:sp>
        <p:nvSpPr>
          <p:cNvPr id="7" name="object 6">
            <a:extLst>
              <a:ext uri="{FF2B5EF4-FFF2-40B4-BE49-F238E27FC236}">
                <a16:creationId xmlns:a16="http://schemas.microsoft.com/office/drawing/2014/main" id="{6B277DBA-4F4D-CC4B-BCE5-5D05C2AF0A82}"/>
              </a:ext>
            </a:extLst>
          </p:cNvPr>
          <p:cNvSpPr txBox="1"/>
          <p:nvPr/>
        </p:nvSpPr>
        <p:spPr>
          <a:xfrm>
            <a:off x="3032305" y="104140"/>
            <a:ext cx="8848725" cy="690245"/>
          </a:xfrm>
          <a:prstGeom prst="rect">
            <a:avLst/>
          </a:prstGeom>
        </p:spPr>
        <p:txBody>
          <a:bodyPr vert="horz" wrap="square" lIns="0" tIns="12700" rIns="0" bIns="0" rtlCol="0">
            <a:spAutoFit/>
          </a:bodyPr>
          <a:lstStyle/>
          <a:p>
            <a:pPr marL="12700">
              <a:lnSpc>
                <a:spcPts val="2615"/>
              </a:lnSpc>
              <a:spcBef>
                <a:spcPts val="100"/>
              </a:spcBef>
            </a:pP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270" dirty="0">
                <a:solidFill>
                  <a:srgbClr val="1D3166"/>
                </a:solidFill>
                <a:latin typeface="Verdana"/>
                <a:cs typeface="Verdana"/>
              </a:rPr>
              <a:t>W</a:t>
            </a:r>
            <a:r>
              <a:rPr sz="2200" spc="65" dirty="0">
                <a:solidFill>
                  <a:srgbClr val="1D3166"/>
                </a:solidFill>
                <a:latin typeface="Verdana"/>
                <a:cs typeface="Verdana"/>
              </a:rPr>
              <a:t>A</a:t>
            </a:r>
            <a:r>
              <a:rPr sz="2200" spc="-160" dirty="0">
                <a:solidFill>
                  <a:srgbClr val="1D3166"/>
                </a:solidFill>
                <a:latin typeface="Verdana"/>
                <a:cs typeface="Verdana"/>
              </a:rPr>
              <a:t>S</a:t>
            </a:r>
            <a:r>
              <a:rPr sz="2200" spc="65" dirty="0">
                <a:solidFill>
                  <a:srgbClr val="1D3166"/>
                </a:solidFill>
                <a:latin typeface="Verdana"/>
                <a:cs typeface="Verdana"/>
              </a:rPr>
              <a:t>A</a:t>
            </a:r>
            <a:r>
              <a:rPr sz="2200" spc="140" dirty="0">
                <a:solidFill>
                  <a:srgbClr val="1D3166"/>
                </a:solidFill>
                <a:latin typeface="Verdana"/>
                <a:cs typeface="Verdana"/>
              </a:rPr>
              <a:t>N</a:t>
            </a:r>
            <a:r>
              <a:rPr sz="2200" spc="-200" dirty="0">
                <a:solidFill>
                  <a:srgbClr val="1D3166"/>
                </a:solidFill>
                <a:latin typeface="Verdana"/>
                <a:cs typeface="Verdana"/>
              </a:rPr>
              <a:t> </a:t>
            </a:r>
            <a:r>
              <a:rPr sz="2200" spc="-100" dirty="0">
                <a:solidFill>
                  <a:srgbClr val="1D3166"/>
                </a:solidFill>
                <a:latin typeface="Verdana"/>
                <a:cs typeface="Verdana"/>
              </a:rPr>
              <a:t>T</a:t>
            </a:r>
            <a:r>
              <a:rPr sz="2200" spc="80" dirty="0">
                <a:solidFill>
                  <a:srgbClr val="1D3166"/>
                </a:solidFill>
                <a:latin typeface="Verdana"/>
                <a:cs typeface="Verdana"/>
              </a:rPr>
              <a:t>E</a:t>
            </a:r>
            <a:r>
              <a:rPr sz="2200" spc="55" dirty="0">
                <a:solidFill>
                  <a:srgbClr val="1D3166"/>
                </a:solidFill>
                <a:latin typeface="Verdana"/>
                <a:cs typeface="Verdana"/>
              </a:rPr>
              <a:t>R</a:t>
            </a:r>
            <a:r>
              <a:rPr sz="2200" spc="-100" dirty="0">
                <a:solidFill>
                  <a:srgbClr val="1D3166"/>
                </a:solidFill>
                <a:latin typeface="Verdana"/>
                <a:cs typeface="Verdana"/>
              </a:rPr>
              <a:t>T</a:t>
            </a:r>
            <a:r>
              <a:rPr sz="2200" spc="-270" dirty="0">
                <a:solidFill>
                  <a:srgbClr val="1D3166"/>
                </a:solidFill>
                <a:latin typeface="Verdana"/>
                <a:cs typeface="Verdana"/>
              </a:rPr>
              <a:t>I</a:t>
            </a:r>
            <a:r>
              <a:rPr sz="2200" spc="150" dirty="0">
                <a:solidFill>
                  <a:srgbClr val="1D3166"/>
                </a:solidFill>
                <a:latin typeface="Verdana"/>
                <a:cs typeface="Verdana"/>
              </a:rPr>
              <a:t>B</a:t>
            </a:r>
            <a:r>
              <a:rPr sz="2200" spc="-195" dirty="0">
                <a:solidFill>
                  <a:srgbClr val="1D3166"/>
                </a:solidFill>
                <a:latin typeface="Verdana"/>
                <a:cs typeface="Verdana"/>
              </a:rPr>
              <a:t> </a:t>
            </a: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40" dirty="0">
                <a:solidFill>
                  <a:srgbClr val="1D3166"/>
                </a:solidFill>
                <a:latin typeface="Verdana"/>
                <a:cs typeface="Verdana"/>
              </a:rPr>
              <a:t>Y</a:t>
            </a:r>
            <a:r>
              <a:rPr sz="2200" spc="80" dirty="0">
                <a:solidFill>
                  <a:srgbClr val="1D3166"/>
                </a:solidFill>
                <a:latin typeface="Verdana"/>
                <a:cs typeface="Verdana"/>
              </a:rPr>
              <a:t>E</a:t>
            </a:r>
            <a:r>
              <a:rPr sz="2200" spc="70" dirty="0">
                <a:solidFill>
                  <a:srgbClr val="1D3166"/>
                </a:solidFill>
                <a:latin typeface="Verdana"/>
                <a:cs typeface="Verdana"/>
              </a:rPr>
              <a:t>L</a:t>
            </a:r>
            <a:r>
              <a:rPr sz="2200" spc="8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55" dirty="0">
                <a:solidFill>
                  <a:srgbClr val="1D3166"/>
                </a:solidFill>
                <a:latin typeface="Verdana"/>
                <a:cs typeface="Verdana"/>
              </a:rPr>
              <a:t>R</a:t>
            </a:r>
            <a:r>
              <a:rPr sz="2200" spc="65" dirty="0">
                <a:solidFill>
                  <a:srgbClr val="1D3166"/>
                </a:solidFill>
                <a:latin typeface="Verdana"/>
                <a:cs typeface="Verdana"/>
              </a:rPr>
              <a:t>AA</a:t>
            </a:r>
            <a:r>
              <a:rPr sz="2200" spc="140" dirty="0">
                <a:solidFill>
                  <a:srgbClr val="1D3166"/>
                </a:solidFill>
                <a:latin typeface="Verdana"/>
                <a:cs typeface="Verdana"/>
              </a:rPr>
              <a:t>N</a:t>
            </a:r>
            <a:r>
              <a:rPr sz="2200" spc="-200" dirty="0">
                <a:solidFill>
                  <a:srgbClr val="1D3166"/>
                </a:solidFill>
                <a:latin typeface="Verdana"/>
                <a:cs typeface="Verdana"/>
              </a:rPr>
              <a:t> </a:t>
            </a:r>
            <a:r>
              <a:rPr sz="2200" spc="95" dirty="0">
                <a:solidFill>
                  <a:srgbClr val="1D3166"/>
                </a:solidFill>
                <a:latin typeface="Verdana"/>
                <a:cs typeface="Verdana"/>
              </a:rPr>
              <a:t>J</a:t>
            </a:r>
            <a:r>
              <a:rPr sz="2200" spc="65" dirty="0">
                <a:solidFill>
                  <a:srgbClr val="1D3166"/>
                </a:solidFill>
                <a:latin typeface="Verdana"/>
                <a:cs typeface="Verdana"/>
              </a:rPr>
              <a:t>A</a:t>
            </a:r>
            <a:r>
              <a:rPr sz="2200" spc="-160" dirty="0">
                <a:solidFill>
                  <a:srgbClr val="1D3166"/>
                </a:solidFill>
                <a:latin typeface="Verdana"/>
                <a:cs typeface="Verdana"/>
              </a:rPr>
              <a:t>S</a:t>
            </a:r>
            <a:r>
              <a:rPr sz="2200" spc="70" dirty="0">
                <a:solidFill>
                  <a:srgbClr val="1D3166"/>
                </a:solidFill>
                <a:latin typeface="Verdana"/>
                <a:cs typeface="Verdana"/>
              </a:rPr>
              <a:t>A</a:t>
            </a:r>
            <a:r>
              <a:rPr sz="2200" spc="-200" dirty="0">
                <a:solidFill>
                  <a:srgbClr val="1D3166"/>
                </a:solidFill>
                <a:latin typeface="Verdana"/>
                <a:cs typeface="Verdana"/>
              </a:rPr>
              <a:t> </a:t>
            </a:r>
            <a:r>
              <a:rPr sz="2200" spc="30" dirty="0">
                <a:solidFill>
                  <a:srgbClr val="1D3166"/>
                </a:solidFill>
                <a:latin typeface="Verdana"/>
                <a:cs typeface="Verdana"/>
              </a:rPr>
              <a:t>K</a:t>
            </a:r>
            <a:r>
              <a:rPr sz="2200" spc="110" dirty="0">
                <a:solidFill>
                  <a:srgbClr val="1D3166"/>
                </a:solidFill>
                <a:latin typeface="Verdana"/>
                <a:cs typeface="Verdana"/>
              </a:rPr>
              <a:t>O</a:t>
            </a:r>
            <a:r>
              <a:rPr sz="2200" spc="135" dirty="0">
                <a:solidFill>
                  <a:srgbClr val="1D3166"/>
                </a:solidFill>
                <a:latin typeface="Verdana"/>
                <a:cs typeface="Verdana"/>
              </a:rPr>
              <a:t>N</a:t>
            </a:r>
            <a:r>
              <a:rPr sz="2200" spc="-160" dirty="0">
                <a:solidFill>
                  <a:srgbClr val="1D3166"/>
                </a:solidFill>
                <a:latin typeface="Verdana"/>
                <a:cs typeface="Verdana"/>
              </a:rPr>
              <a:t>S</a:t>
            </a:r>
            <a:r>
              <a:rPr sz="2200" spc="-100" dirty="0">
                <a:solidFill>
                  <a:srgbClr val="1D3166"/>
                </a:solidFill>
                <a:latin typeface="Verdana"/>
                <a:cs typeface="Verdana"/>
              </a:rPr>
              <a:t>T</a:t>
            </a:r>
            <a:r>
              <a:rPr sz="2200" spc="55" dirty="0">
                <a:solidFill>
                  <a:srgbClr val="1D3166"/>
                </a:solidFill>
                <a:latin typeface="Verdana"/>
                <a:cs typeface="Verdana"/>
              </a:rPr>
              <a:t>R</a:t>
            </a:r>
            <a:r>
              <a:rPr sz="2200" spc="80" dirty="0">
                <a:solidFill>
                  <a:srgbClr val="1D3166"/>
                </a:solidFill>
                <a:latin typeface="Verdana"/>
                <a:cs typeface="Verdana"/>
              </a:rPr>
              <a:t>UK</a:t>
            </a:r>
            <a:r>
              <a:rPr sz="2200" spc="-160" dirty="0">
                <a:solidFill>
                  <a:srgbClr val="1D3166"/>
                </a:solidFill>
                <a:latin typeface="Verdana"/>
                <a:cs typeface="Verdana"/>
              </a:rPr>
              <a:t>S</a:t>
            </a:r>
            <a:r>
              <a:rPr sz="2200" spc="-265" dirty="0">
                <a:solidFill>
                  <a:srgbClr val="1D3166"/>
                </a:solidFill>
                <a:latin typeface="Verdana"/>
                <a:cs typeface="Verdana"/>
              </a:rPr>
              <a:t>I</a:t>
            </a:r>
            <a:endParaRPr sz="2200" dirty="0">
              <a:latin typeface="Verdana"/>
              <a:cs typeface="Verdana"/>
            </a:endParaRPr>
          </a:p>
          <a:p>
            <a:pPr marR="7620" algn="r">
              <a:lnSpc>
                <a:spcPts val="2615"/>
              </a:lnSpc>
            </a:pPr>
            <a:r>
              <a:rPr sz="2200" b="1" spc="-5" dirty="0">
                <a:solidFill>
                  <a:srgbClr val="1D3166"/>
                </a:solidFill>
                <a:latin typeface="Tahoma"/>
                <a:cs typeface="Tahoma"/>
              </a:rPr>
              <a:t>INSIDENTAL</a:t>
            </a:r>
            <a:endParaRPr sz="2200" dirty="0">
              <a:latin typeface="Tahoma"/>
              <a:cs typeface="Tahoma"/>
            </a:endParaRPr>
          </a:p>
        </p:txBody>
      </p:sp>
    </p:spTree>
    <p:extLst>
      <p:ext uri="{BB962C8B-B14F-4D97-AF65-F5344CB8AC3E}">
        <p14:creationId xmlns:p14="http://schemas.microsoft.com/office/powerpoint/2010/main" val="1947885376"/>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07398" y="114655"/>
            <a:ext cx="1861419" cy="617550"/>
          </a:xfrm>
          <a:prstGeom prst="rect">
            <a:avLst/>
          </a:prstGeom>
        </p:spPr>
      </p:pic>
      <p:graphicFrame>
        <p:nvGraphicFramePr>
          <p:cNvPr id="3" name="object 3"/>
          <p:cNvGraphicFramePr>
            <a:graphicFrameLocks noGrp="1"/>
          </p:cNvGraphicFramePr>
          <p:nvPr/>
        </p:nvGraphicFramePr>
        <p:xfrm>
          <a:off x="251639" y="846861"/>
          <a:ext cx="11673203" cy="5857670"/>
        </p:xfrm>
        <a:graphic>
          <a:graphicData uri="http://schemas.openxmlformats.org/drawingml/2006/table">
            <a:tbl>
              <a:tblPr firstRow="1" bandRow="1">
                <a:tableStyleId>{2D5ABB26-0587-4C30-8999-92F81FD0307C}</a:tableStyleId>
              </a:tblPr>
              <a:tblGrid>
                <a:gridCol w="208279">
                  <a:extLst>
                    <a:ext uri="{9D8B030D-6E8A-4147-A177-3AD203B41FA5}">
                      <a16:colId xmlns:a16="http://schemas.microsoft.com/office/drawing/2014/main" val="20000"/>
                    </a:ext>
                  </a:extLst>
                </a:gridCol>
                <a:gridCol w="1228725">
                  <a:extLst>
                    <a:ext uri="{9D8B030D-6E8A-4147-A177-3AD203B41FA5}">
                      <a16:colId xmlns:a16="http://schemas.microsoft.com/office/drawing/2014/main" val="20001"/>
                    </a:ext>
                  </a:extLst>
                </a:gridCol>
                <a:gridCol w="1504315">
                  <a:extLst>
                    <a:ext uri="{9D8B030D-6E8A-4147-A177-3AD203B41FA5}">
                      <a16:colId xmlns:a16="http://schemas.microsoft.com/office/drawing/2014/main" val="20002"/>
                    </a:ext>
                  </a:extLst>
                </a:gridCol>
                <a:gridCol w="266064">
                  <a:extLst>
                    <a:ext uri="{9D8B030D-6E8A-4147-A177-3AD203B41FA5}">
                      <a16:colId xmlns:a16="http://schemas.microsoft.com/office/drawing/2014/main" val="20003"/>
                    </a:ext>
                  </a:extLst>
                </a:gridCol>
                <a:gridCol w="3885565">
                  <a:extLst>
                    <a:ext uri="{9D8B030D-6E8A-4147-A177-3AD203B41FA5}">
                      <a16:colId xmlns:a16="http://schemas.microsoft.com/office/drawing/2014/main" val="20004"/>
                    </a:ext>
                  </a:extLst>
                </a:gridCol>
                <a:gridCol w="4580255">
                  <a:extLst>
                    <a:ext uri="{9D8B030D-6E8A-4147-A177-3AD203B41FA5}">
                      <a16:colId xmlns:a16="http://schemas.microsoft.com/office/drawing/2014/main" val="20005"/>
                    </a:ext>
                  </a:extLst>
                </a:gridCol>
              </a:tblGrid>
              <a:tr h="398684">
                <a:tc gridSpan="2">
                  <a:txBody>
                    <a:bodyPr/>
                    <a:lstStyle/>
                    <a:p>
                      <a:pPr marL="374015">
                        <a:lnSpc>
                          <a:spcPct val="100000"/>
                        </a:lnSpc>
                        <a:spcBef>
                          <a:spcPts val="790"/>
                        </a:spcBef>
                      </a:pPr>
                      <a:r>
                        <a:rPr sz="1300" spc="40" dirty="0">
                          <a:solidFill>
                            <a:srgbClr val="FFFFFF"/>
                          </a:solidFill>
                          <a:latin typeface="Verdana"/>
                          <a:cs typeface="Verdana"/>
                        </a:rPr>
                        <a:t>Lingkup</a:t>
                      </a:r>
                      <a:endParaRPr sz="1300">
                        <a:latin typeface="Verdana"/>
                        <a:cs typeface="Verdana"/>
                      </a:endParaRPr>
                    </a:p>
                  </a:txBody>
                  <a:tcPr marL="0" marR="0" marT="10033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marL="217170" marR="208915" indent="159385">
                        <a:lnSpc>
                          <a:spcPts val="1490"/>
                        </a:lnSpc>
                        <a:spcBef>
                          <a:spcPts val="60"/>
                        </a:spcBef>
                      </a:pPr>
                      <a:r>
                        <a:rPr sz="1300" spc="-10" dirty="0">
                          <a:solidFill>
                            <a:srgbClr val="FFFFFF"/>
                          </a:solidFill>
                          <a:latin typeface="Verdana"/>
                          <a:cs typeface="Verdana"/>
                        </a:rPr>
                        <a:t>Indikator </a:t>
                      </a:r>
                      <a:r>
                        <a:rPr sz="1300" spc="-5" dirty="0">
                          <a:solidFill>
                            <a:srgbClr val="FFFFFF"/>
                          </a:solidFill>
                          <a:latin typeface="Verdana"/>
                          <a:cs typeface="Verdana"/>
                        </a:rPr>
                        <a:t> </a:t>
                      </a:r>
                      <a:r>
                        <a:rPr sz="1300" dirty="0">
                          <a:solidFill>
                            <a:srgbClr val="FFFFFF"/>
                          </a:solidFill>
                          <a:latin typeface="Verdana"/>
                          <a:cs typeface="Verdana"/>
                        </a:rPr>
                        <a:t>Pe</a:t>
                      </a:r>
                      <a:r>
                        <a:rPr sz="1300" spc="-5" dirty="0">
                          <a:solidFill>
                            <a:srgbClr val="FFFFFF"/>
                          </a:solidFill>
                          <a:latin typeface="Verdana"/>
                          <a:cs typeface="Verdana"/>
                        </a:rPr>
                        <a:t>ngawa</a:t>
                      </a:r>
                      <a:r>
                        <a:rPr sz="1300" dirty="0">
                          <a:solidFill>
                            <a:srgbClr val="FFFFFF"/>
                          </a:solidFill>
                          <a:latin typeface="Verdana"/>
                          <a:cs typeface="Verdana"/>
                        </a:rPr>
                        <a:t>s</a:t>
                      </a:r>
                      <a:r>
                        <a:rPr sz="1300" spc="-5" dirty="0">
                          <a:solidFill>
                            <a:srgbClr val="FFFFFF"/>
                          </a:solidFill>
                          <a:latin typeface="Verdana"/>
                          <a:cs typeface="Verdana"/>
                        </a:rPr>
                        <a:t>a</a:t>
                      </a:r>
                      <a:r>
                        <a:rPr sz="1300" dirty="0">
                          <a:solidFill>
                            <a:srgbClr val="FFFFFF"/>
                          </a:solidFill>
                          <a:latin typeface="Verdana"/>
                          <a:cs typeface="Verdana"/>
                        </a:rPr>
                        <a:t>n</a:t>
                      </a:r>
                      <a:endParaRPr sz="1300">
                        <a:latin typeface="Verdana"/>
                        <a:cs typeface="Verdana"/>
                      </a:endParaRPr>
                    </a:p>
                  </a:txBody>
                  <a:tcPr marL="0" marR="0" marT="762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gridSpan="2">
                  <a:txBody>
                    <a:bodyPr/>
                    <a:lstStyle/>
                    <a:p>
                      <a:pPr algn="ctr">
                        <a:lnSpc>
                          <a:spcPct val="100000"/>
                        </a:lnSpc>
                        <a:spcBef>
                          <a:spcPts val="790"/>
                        </a:spcBef>
                      </a:pPr>
                      <a:r>
                        <a:rPr sz="1300" spc="-5" dirty="0">
                          <a:solidFill>
                            <a:srgbClr val="FFFFFF"/>
                          </a:solidFill>
                          <a:latin typeface="Verdana"/>
                          <a:cs typeface="Verdana"/>
                        </a:rPr>
                        <a:t>Ya</a:t>
                      </a:r>
                      <a:r>
                        <a:rPr sz="1300" spc="-10" dirty="0">
                          <a:solidFill>
                            <a:srgbClr val="FFFFFF"/>
                          </a:solidFill>
                          <a:latin typeface="Verdana"/>
                          <a:cs typeface="Verdana"/>
                        </a:rPr>
                        <a:t>n</a:t>
                      </a:r>
                      <a:r>
                        <a:rPr sz="1300" dirty="0">
                          <a:solidFill>
                            <a:srgbClr val="FFFFFF"/>
                          </a:solidFill>
                          <a:latin typeface="Verdana"/>
                          <a:cs typeface="Verdana"/>
                        </a:rPr>
                        <a:t>g</a:t>
                      </a:r>
                      <a:r>
                        <a:rPr sz="1300" spc="-125" dirty="0">
                          <a:solidFill>
                            <a:srgbClr val="FFFFFF"/>
                          </a:solidFill>
                          <a:latin typeface="Verdana"/>
                          <a:cs typeface="Verdana"/>
                        </a:rPr>
                        <a:t> </a:t>
                      </a:r>
                      <a:r>
                        <a:rPr sz="1300" dirty="0">
                          <a:solidFill>
                            <a:srgbClr val="FFFFFF"/>
                          </a:solidFill>
                          <a:latin typeface="Verdana"/>
                          <a:cs typeface="Verdana"/>
                        </a:rPr>
                        <a:t>D</a:t>
                      </a:r>
                      <a:r>
                        <a:rPr sz="1300" spc="-5" dirty="0">
                          <a:solidFill>
                            <a:srgbClr val="FFFFFF"/>
                          </a:solidFill>
                          <a:latin typeface="Verdana"/>
                          <a:cs typeface="Verdana"/>
                        </a:rPr>
                        <a:t>i</a:t>
                      </a:r>
                      <a:r>
                        <a:rPr sz="1300" spc="5" dirty="0">
                          <a:solidFill>
                            <a:srgbClr val="FFFFFF"/>
                          </a:solidFill>
                          <a:latin typeface="Verdana"/>
                          <a:cs typeface="Verdana"/>
                        </a:rPr>
                        <a:t>p</a:t>
                      </a:r>
                      <a:r>
                        <a:rPr sz="1300" dirty="0">
                          <a:solidFill>
                            <a:srgbClr val="FFFFFF"/>
                          </a:solidFill>
                          <a:latin typeface="Verdana"/>
                          <a:cs typeface="Verdana"/>
                        </a:rPr>
                        <a:t>er</a:t>
                      </a:r>
                      <a:r>
                        <a:rPr sz="1300" spc="-5" dirty="0">
                          <a:solidFill>
                            <a:srgbClr val="FFFFFF"/>
                          </a:solidFill>
                          <a:latin typeface="Verdana"/>
                          <a:cs typeface="Verdana"/>
                        </a:rPr>
                        <a:t>i</a:t>
                      </a:r>
                      <a:r>
                        <a:rPr sz="1300" spc="5" dirty="0">
                          <a:solidFill>
                            <a:srgbClr val="FFFFFF"/>
                          </a:solidFill>
                          <a:latin typeface="Verdana"/>
                          <a:cs typeface="Verdana"/>
                        </a:rPr>
                        <a:t>k</a:t>
                      </a:r>
                      <a:r>
                        <a:rPr sz="1300" dirty="0">
                          <a:solidFill>
                            <a:srgbClr val="FFFFFF"/>
                          </a:solidFill>
                          <a:latin typeface="Verdana"/>
                          <a:cs typeface="Verdana"/>
                        </a:rPr>
                        <a:t>sa</a:t>
                      </a:r>
                      <a:endParaRPr sz="1300">
                        <a:latin typeface="Verdana"/>
                        <a:cs typeface="Verdana"/>
                      </a:endParaRPr>
                    </a:p>
                  </a:txBody>
                  <a:tcPr marL="0" marR="0" marT="10033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algn="ctr">
                        <a:lnSpc>
                          <a:spcPct val="100000"/>
                        </a:lnSpc>
                        <a:spcBef>
                          <a:spcPts val="790"/>
                        </a:spcBef>
                      </a:pPr>
                      <a:r>
                        <a:rPr sz="1300" dirty="0">
                          <a:solidFill>
                            <a:srgbClr val="FFFFFF"/>
                          </a:solidFill>
                          <a:latin typeface="Verdana"/>
                          <a:cs typeface="Verdana"/>
                        </a:rPr>
                        <a:t>C</a:t>
                      </a:r>
                      <a:r>
                        <a:rPr sz="1300" spc="-5" dirty="0">
                          <a:solidFill>
                            <a:srgbClr val="FFFFFF"/>
                          </a:solidFill>
                          <a:latin typeface="Verdana"/>
                          <a:cs typeface="Verdana"/>
                        </a:rPr>
                        <a:t>a</a:t>
                      </a:r>
                      <a:r>
                        <a:rPr sz="1300" dirty="0">
                          <a:solidFill>
                            <a:srgbClr val="FFFFFF"/>
                          </a:solidFill>
                          <a:latin typeface="Verdana"/>
                          <a:cs typeface="Verdana"/>
                        </a:rPr>
                        <a:t>ra</a:t>
                      </a:r>
                      <a:r>
                        <a:rPr sz="1300" spc="-125" dirty="0">
                          <a:solidFill>
                            <a:srgbClr val="FFFFFF"/>
                          </a:solidFill>
                          <a:latin typeface="Verdana"/>
                          <a:cs typeface="Verdana"/>
                        </a:rPr>
                        <a:t> </a:t>
                      </a:r>
                      <a:r>
                        <a:rPr sz="1300" dirty="0">
                          <a:solidFill>
                            <a:srgbClr val="FFFFFF"/>
                          </a:solidFill>
                          <a:latin typeface="Verdana"/>
                          <a:cs typeface="Verdana"/>
                        </a:rPr>
                        <a:t>Pe</a:t>
                      </a:r>
                      <a:r>
                        <a:rPr sz="1300" spc="-5" dirty="0">
                          <a:solidFill>
                            <a:srgbClr val="FFFFFF"/>
                          </a:solidFill>
                          <a:latin typeface="Verdana"/>
                          <a:cs typeface="Verdana"/>
                        </a:rPr>
                        <a:t>m</a:t>
                      </a:r>
                      <a:r>
                        <a:rPr sz="1300" dirty="0">
                          <a:solidFill>
                            <a:srgbClr val="FFFFFF"/>
                          </a:solidFill>
                          <a:latin typeface="Verdana"/>
                          <a:cs typeface="Verdana"/>
                        </a:rPr>
                        <a:t>eri</a:t>
                      </a:r>
                      <a:r>
                        <a:rPr sz="1300" spc="5" dirty="0">
                          <a:solidFill>
                            <a:srgbClr val="FFFFFF"/>
                          </a:solidFill>
                          <a:latin typeface="Verdana"/>
                          <a:cs typeface="Verdana"/>
                        </a:rPr>
                        <a:t>k</a:t>
                      </a:r>
                      <a:r>
                        <a:rPr sz="1300" dirty="0">
                          <a:solidFill>
                            <a:srgbClr val="FFFFFF"/>
                          </a:solidFill>
                          <a:latin typeface="Verdana"/>
                          <a:cs typeface="Verdana"/>
                        </a:rPr>
                        <a:t>s</a:t>
                      </a:r>
                      <a:r>
                        <a:rPr sz="1300" spc="-5" dirty="0">
                          <a:solidFill>
                            <a:srgbClr val="FFFFFF"/>
                          </a:solidFill>
                          <a:latin typeface="Verdana"/>
                          <a:cs typeface="Verdana"/>
                        </a:rPr>
                        <a:t>aa</a:t>
                      </a:r>
                      <a:r>
                        <a:rPr sz="1300" dirty="0">
                          <a:solidFill>
                            <a:srgbClr val="FFFFFF"/>
                          </a:solidFill>
                          <a:latin typeface="Verdana"/>
                          <a:cs typeface="Verdana"/>
                        </a:rPr>
                        <a:t>n</a:t>
                      </a:r>
                      <a:endParaRPr sz="1300">
                        <a:latin typeface="Verdana"/>
                        <a:cs typeface="Verdana"/>
                      </a:endParaRPr>
                    </a:p>
                  </a:txBody>
                  <a:tcPr marL="0" marR="0" marT="10033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383444">
                <a:tc rowSpan="9">
                  <a:txBody>
                    <a:bodyPr/>
                    <a:lstStyle/>
                    <a:p>
                      <a:pPr marL="1905">
                        <a:lnSpc>
                          <a:spcPct val="100000"/>
                        </a:lnSpc>
                        <a:spcBef>
                          <a:spcPts val="25"/>
                        </a:spcBef>
                      </a:pPr>
                      <a:r>
                        <a:rPr sz="1300" spc="-60" dirty="0">
                          <a:latin typeface="Verdana"/>
                          <a:cs typeface="Verdana"/>
                        </a:rPr>
                        <a:t>b.</a:t>
                      </a:r>
                      <a:endParaRPr sz="1300">
                        <a:latin typeface="Verdana"/>
                        <a:cs typeface="Verdana"/>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rowSpan="9">
                  <a:txBody>
                    <a:bodyPr/>
                    <a:lstStyle/>
                    <a:p>
                      <a:pPr marL="1905" marR="87630">
                        <a:lnSpc>
                          <a:spcPct val="99200"/>
                        </a:lnSpc>
                        <a:spcBef>
                          <a:spcPts val="40"/>
                        </a:spcBef>
                      </a:pPr>
                      <a:r>
                        <a:rPr sz="1300" spc="25" dirty="0">
                          <a:latin typeface="Verdana"/>
                          <a:cs typeface="Verdana"/>
                        </a:rPr>
                        <a:t>Penyusunan </a:t>
                      </a:r>
                      <a:r>
                        <a:rPr sz="1300" spc="30" dirty="0">
                          <a:latin typeface="Verdana"/>
                          <a:cs typeface="Verdana"/>
                        </a:rPr>
                        <a:t> </a:t>
                      </a:r>
                      <a:r>
                        <a:rPr sz="1300" spc="35" dirty="0">
                          <a:latin typeface="Verdana"/>
                          <a:cs typeface="Verdana"/>
                        </a:rPr>
                        <a:t>dan </a:t>
                      </a:r>
                      <a:r>
                        <a:rPr sz="1300" spc="40" dirty="0">
                          <a:latin typeface="Verdana"/>
                          <a:cs typeface="Verdana"/>
                        </a:rPr>
                        <a:t> </a:t>
                      </a:r>
                      <a:r>
                        <a:rPr sz="1300" spc="5" dirty="0">
                          <a:latin typeface="Verdana"/>
                          <a:cs typeface="Verdana"/>
                        </a:rPr>
                        <a:t>pelaksanaan </a:t>
                      </a:r>
                      <a:r>
                        <a:rPr sz="1300" spc="10" dirty="0">
                          <a:latin typeface="Verdana"/>
                          <a:cs typeface="Verdana"/>
                        </a:rPr>
                        <a:t> </a:t>
                      </a:r>
                      <a:r>
                        <a:rPr sz="1300" dirty="0">
                          <a:latin typeface="Verdana"/>
                          <a:cs typeface="Verdana"/>
                        </a:rPr>
                        <a:t>K</a:t>
                      </a:r>
                      <a:r>
                        <a:rPr sz="1300" spc="-5" dirty="0">
                          <a:latin typeface="Verdana"/>
                          <a:cs typeface="Verdana"/>
                        </a:rPr>
                        <a:t>ont</a:t>
                      </a:r>
                      <a:r>
                        <a:rPr sz="1300" dirty="0">
                          <a:latin typeface="Verdana"/>
                          <a:cs typeface="Verdana"/>
                        </a:rPr>
                        <a:t>r</a:t>
                      </a:r>
                      <a:r>
                        <a:rPr sz="1300" spc="-5" dirty="0">
                          <a:latin typeface="Verdana"/>
                          <a:cs typeface="Verdana"/>
                        </a:rPr>
                        <a:t>a</a:t>
                      </a:r>
                      <a:r>
                        <a:rPr sz="1300" dirty="0">
                          <a:latin typeface="Verdana"/>
                          <a:cs typeface="Verdana"/>
                        </a:rPr>
                        <a:t>k</a:t>
                      </a:r>
                      <a:r>
                        <a:rPr sz="1300" spc="-114" dirty="0">
                          <a:latin typeface="Verdana"/>
                          <a:cs typeface="Verdana"/>
                        </a:rPr>
                        <a:t> </a:t>
                      </a:r>
                      <a:r>
                        <a:rPr sz="1300" dirty="0">
                          <a:latin typeface="Verdana"/>
                          <a:cs typeface="Verdana"/>
                        </a:rPr>
                        <a:t>Ker</a:t>
                      </a:r>
                      <a:r>
                        <a:rPr sz="1300" spc="-10" dirty="0">
                          <a:latin typeface="Verdana"/>
                          <a:cs typeface="Verdana"/>
                        </a:rPr>
                        <a:t>j</a:t>
                      </a:r>
                      <a:r>
                        <a:rPr sz="1300" dirty="0">
                          <a:latin typeface="Verdana"/>
                          <a:cs typeface="Verdana"/>
                        </a:rPr>
                        <a:t>a  </a:t>
                      </a:r>
                      <a:r>
                        <a:rPr sz="1300" spc="5" dirty="0">
                          <a:latin typeface="Verdana"/>
                          <a:cs typeface="Verdana"/>
                        </a:rPr>
                        <a:t>Konstruksi</a:t>
                      </a:r>
                      <a:endParaRPr sz="1300">
                        <a:latin typeface="Verdana"/>
                        <a:cs typeface="Verdana"/>
                      </a:endParaRPr>
                    </a:p>
                  </a:txBody>
                  <a:tcPr marL="0" marR="0" marT="508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rowSpan="9">
                  <a:txBody>
                    <a:bodyPr/>
                    <a:lstStyle/>
                    <a:p>
                      <a:pPr marL="1905" marR="72390">
                        <a:lnSpc>
                          <a:spcPct val="100200"/>
                        </a:lnSpc>
                        <a:spcBef>
                          <a:spcPts val="20"/>
                        </a:spcBef>
                      </a:pPr>
                      <a:r>
                        <a:rPr sz="1300" spc="-15" dirty="0">
                          <a:latin typeface="Verdana"/>
                          <a:cs typeface="Verdana"/>
                        </a:rPr>
                        <a:t>Terlaksananya </a:t>
                      </a:r>
                      <a:r>
                        <a:rPr sz="1300" spc="-10" dirty="0">
                          <a:latin typeface="Verdana"/>
                          <a:cs typeface="Verdana"/>
                        </a:rPr>
                        <a:t> </a:t>
                      </a:r>
                      <a:r>
                        <a:rPr sz="1300" spc="5" dirty="0">
                          <a:latin typeface="Verdana"/>
                          <a:cs typeface="Verdana"/>
                        </a:rPr>
                        <a:t>p</a:t>
                      </a:r>
                      <a:r>
                        <a:rPr sz="1300" dirty="0">
                          <a:latin typeface="Verdana"/>
                          <a:cs typeface="Verdana"/>
                        </a:rPr>
                        <a:t>e</a:t>
                      </a:r>
                      <a:r>
                        <a:rPr sz="1300" spc="-10" dirty="0">
                          <a:latin typeface="Verdana"/>
                          <a:cs typeface="Verdana"/>
                        </a:rPr>
                        <a:t>n</a:t>
                      </a:r>
                      <a:r>
                        <a:rPr sz="1300" spc="-5" dirty="0">
                          <a:latin typeface="Verdana"/>
                          <a:cs typeface="Verdana"/>
                        </a:rPr>
                        <a:t>yu</a:t>
                      </a:r>
                      <a:r>
                        <a:rPr sz="1300" dirty="0">
                          <a:latin typeface="Verdana"/>
                          <a:cs typeface="Verdana"/>
                        </a:rPr>
                        <a:t>s</a:t>
                      </a:r>
                      <a:r>
                        <a:rPr sz="1300" spc="-5" dirty="0">
                          <a:latin typeface="Verdana"/>
                          <a:cs typeface="Verdana"/>
                        </a:rPr>
                        <a:t>u</a:t>
                      </a:r>
                      <a:r>
                        <a:rPr sz="1300" spc="-10" dirty="0">
                          <a:latin typeface="Verdana"/>
                          <a:cs typeface="Verdana"/>
                        </a:rPr>
                        <a:t>n</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d</a:t>
                      </a:r>
                      <a:r>
                        <a:rPr sz="1300" spc="-5" dirty="0">
                          <a:latin typeface="Verdana"/>
                          <a:cs typeface="Verdana"/>
                        </a:rPr>
                        <a:t>a</a:t>
                      </a:r>
                      <a:r>
                        <a:rPr sz="1300" dirty="0">
                          <a:latin typeface="Verdana"/>
                          <a:cs typeface="Verdana"/>
                        </a:rPr>
                        <a:t>n  </a:t>
                      </a:r>
                      <a:r>
                        <a:rPr sz="1300" spc="20" dirty="0">
                          <a:latin typeface="Verdana"/>
                          <a:cs typeface="Verdana"/>
                        </a:rPr>
                        <a:t>penerapan </a:t>
                      </a:r>
                      <a:r>
                        <a:rPr sz="1300" spc="25"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spc="-5" dirty="0">
                          <a:latin typeface="Verdana"/>
                          <a:cs typeface="Verdana"/>
                        </a:rPr>
                        <a:t>t</a:t>
                      </a:r>
                      <a:r>
                        <a:rPr sz="1300" dirty="0">
                          <a:latin typeface="Verdana"/>
                          <a:cs typeface="Verdana"/>
                        </a:rPr>
                        <a:t>r</a:t>
                      </a:r>
                      <a:r>
                        <a:rPr sz="1300" spc="-5" dirty="0">
                          <a:latin typeface="Verdana"/>
                          <a:cs typeface="Verdana"/>
                        </a:rPr>
                        <a:t>a</a:t>
                      </a:r>
                      <a:r>
                        <a:rPr sz="1300" dirty="0">
                          <a:latin typeface="Verdana"/>
                          <a:cs typeface="Verdana"/>
                        </a:rPr>
                        <a:t>k</a:t>
                      </a:r>
                      <a:r>
                        <a:rPr sz="1300" spc="-114" dirty="0">
                          <a:latin typeface="Verdana"/>
                          <a:cs typeface="Verdana"/>
                        </a:rPr>
                        <a:t> </a:t>
                      </a:r>
                      <a:r>
                        <a:rPr sz="1300" spc="5" dirty="0">
                          <a:latin typeface="Verdana"/>
                          <a:cs typeface="Verdana"/>
                        </a:rPr>
                        <a:t>k</a:t>
                      </a:r>
                      <a:r>
                        <a:rPr sz="1300" dirty="0">
                          <a:latin typeface="Verdana"/>
                          <a:cs typeface="Verdana"/>
                        </a:rPr>
                        <a:t>er</a:t>
                      </a:r>
                      <a:r>
                        <a:rPr sz="1300" spc="-10" dirty="0">
                          <a:latin typeface="Verdana"/>
                          <a:cs typeface="Verdana"/>
                        </a:rPr>
                        <a:t>j</a:t>
                      </a:r>
                      <a:r>
                        <a:rPr sz="1300" dirty="0">
                          <a:latin typeface="Verdana"/>
                          <a:cs typeface="Verdana"/>
                        </a:rPr>
                        <a:t>a  </a:t>
                      </a:r>
                      <a:r>
                        <a:rPr sz="1300" spc="5" dirty="0">
                          <a:latin typeface="Verdana"/>
                          <a:cs typeface="Verdana"/>
                        </a:rPr>
                        <a:t>k</a:t>
                      </a:r>
                      <a:r>
                        <a:rPr sz="1300" spc="-5" dirty="0">
                          <a:latin typeface="Verdana"/>
                          <a:cs typeface="Verdana"/>
                        </a:rPr>
                        <a:t>o</a:t>
                      </a:r>
                      <a:r>
                        <a:rPr sz="1300" spc="-10" dirty="0">
                          <a:latin typeface="Verdana"/>
                          <a:cs typeface="Verdana"/>
                        </a:rPr>
                        <a:t>n</a:t>
                      </a:r>
                      <a:r>
                        <a:rPr sz="1300" dirty="0">
                          <a:latin typeface="Verdana"/>
                          <a:cs typeface="Verdana"/>
                        </a:rPr>
                        <a:t>s</a:t>
                      </a:r>
                      <a:r>
                        <a:rPr sz="1300" spc="-5" dirty="0">
                          <a:latin typeface="Verdana"/>
                          <a:cs typeface="Verdana"/>
                        </a:rPr>
                        <a:t>t</a:t>
                      </a:r>
                      <a:r>
                        <a:rPr sz="1300" dirty="0">
                          <a:latin typeface="Verdana"/>
                          <a:cs typeface="Verdana"/>
                        </a:rPr>
                        <a:t>r</a:t>
                      </a:r>
                      <a:r>
                        <a:rPr sz="1300" spc="-5" dirty="0">
                          <a:latin typeface="Verdana"/>
                          <a:cs typeface="Verdana"/>
                        </a:rPr>
                        <a:t>u</a:t>
                      </a:r>
                      <a:r>
                        <a:rPr sz="1300" spc="5" dirty="0">
                          <a:latin typeface="Verdana"/>
                          <a:cs typeface="Verdana"/>
                        </a:rPr>
                        <a:t>k</a:t>
                      </a:r>
                      <a:r>
                        <a:rPr sz="1300" dirty="0">
                          <a:latin typeface="Verdana"/>
                          <a:cs typeface="Verdana"/>
                        </a:rPr>
                        <a:t>si</a:t>
                      </a:r>
                      <a:r>
                        <a:rPr sz="1300" spc="-120" dirty="0">
                          <a:latin typeface="Verdana"/>
                          <a:cs typeface="Verdana"/>
                        </a:rPr>
                        <a:t> </a:t>
                      </a:r>
                      <a:r>
                        <a:rPr sz="1300" dirty="0">
                          <a:latin typeface="Verdana"/>
                          <a:cs typeface="Verdana"/>
                        </a:rPr>
                        <a:t>sesu</a:t>
                      </a:r>
                      <a:r>
                        <a:rPr sz="1300" spc="-5" dirty="0">
                          <a:latin typeface="Verdana"/>
                          <a:cs typeface="Verdana"/>
                        </a:rPr>
                        <a:t>a</a:t>
                      </a:r>
                      <a:r>
                        <a:rPr sz="1300" dirty="0">
                          <a:latin typeface="Verdana"/>
                          <a:cs typeface="Verdana"/>
                        </a:rPr>
                        <a:t>i  </a:t>
                      </a:r>
                      <a:r>
                        <a:rPr sz="1300" spc="40" dirty="0">
                          <a:latin typeface="Verdana"/>
                          <a:cs typeface="Verdana"/>
                        </a:rPr>
                        <a:t>dengan </a:t>
                      </a:r>
                      <a:r>
                        <a:rPr sz="1300" spc="45" dirty="0">
                          <a:latin typeface="Verdana"/>
                          <a:cs typeface="Verdana"/>
                        </a:rPr>
                        <a:t> </a:t>
                      </a:r>
                      <a:r>
                        <a:rPr sz="1300" spc="10" dirty="0">
                          <a:latin typeface="Verdana"/>
                          <a:cs typeface="Verdana"/>
                        </a:rPr>
                        <a:t>peraturan </a:t>
                      </a:r>
                      <a:r>
                        <a:rPr sz="1300" spc="15" dirty="0">
                          <a:latin typeface="Verdana"/>
                          <a:cs typeface="Verdana"/>
                        </a:rPr>
                        <a:t> </a:t>
                      </a:r>
                      <a:r>
                        <a:rPr sz="1300" spc="20" dirty="0">
                          <a:latin typeface="Verdana"/>
                          <a:cs typeface="Verdana"/>
                        </a:rPr>
                        <a:t>perundang- </a:t>
                      </a:r>
                      <a:r>
                        <a:rPr sz="1300" spc="25" dirty="0">
                          <a:latin typeface="Verdana"/>
                          <a:cs typeface="Verdana"/>
                        </a:rPr>
                        <a:t> </a:t>
                      </a:r>
                      <a:r>
                        <a:rPr sz="1300" spc="10" dirty="0">
                          <a:latin typeface="Verdana"/>
                          <a:cs typeface="Verdana"/>
                        </a:rPr>
                        <a:t>undangan.</a:t>
                      </a:r>
                      <a:endParaRPr sz="1300">
                        <a:latin typeface="Verdana"/>
                        <a:cs typeface="Verdana"/>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ct val="100000"/>
                        </a:lnSpc>
                        <a:spcBef>
                          <a:spcPts val="25"/>
                        </a:spcBef>
                      </a:pPr>
                      <a:r>
                        <a:rPr sz="1300" spc="-65" dirty="0">
                          <a:latin typeface="Verdana"/>
                          <a:cs typeface="Verdana"/>
                        </a:rPr>
                        <a:t>B.</a:t>
                      </a:r>
                      <a:endParaRPr sz="1300">
                        <a:latin typeface="Verdana"/>
                        <a:cs typeface="Verdana"/>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118110">
                        <a:lnSpc>
                          <a:spcPts val="1490"/>
                        </a:lnSpc>
                      </a:pPr>
                      <a:r>
                        <a:rPr sz="1200" spc="-5" dirty="0">
                          <a:latin typeface="Verdana"/>
                          <a:cs typeface="Verdana"/>
                        </a:rPr>
                        <a:t>K</a:t>
                      </a:r>
                      <a:r>
                        <a:rPr sz="1200" dirty="0">
                          <a:latin typeface="Verdana"/>
                          <a:cs typeface="Verdana"/>
                        </a:rPr>
                        <a:t>egiat</a:t>
                      </a:r>
                      <a:r>
                        <a:rPr sz="1200" spc="5" dirty="0">
                          <a:latin typeface="Verdana"/>
                          <a:cs typeface="Verdana"/>
                        </a:rPr>
                        <a:t>a</a:t>
                      </a:r>
                      <a:r>
                        <a:rPr sz="1200" dirty="0">
                          <a:latin typeface="Verdana"/>
                          <a:cs typeface="Verdana"/>
                        </a:rPr>
                        <a:t>n</a:t>
                      </a:r>
                      <a:r>
                        <a:rPr sz="1200" spc="-110" dirty="0">
                          <a:latin typeface="Verdana"/>
                          <a:cs typeface="Verdana"/>
                        </a:rPr>
                        <a:t> </a:t>
                      </a:r>
                      <a:r>
                        <a:rPr sz="1200" dirty="0">
                          <a:latin typeface="Verdana"/>
                          <a:cs typeface="Verdana"/>
                        </a:rPr>
                        <a:t>k</a:t>
                      </a:r>
                      <a:r>
                        <a:rPr sz="1200" spc="-5" dirty="0">
                          <a:latin typeface="Verdana"/>
                          <a:cs typeface="Verdana"/>
                        </a:rPr>
                        <a:t>o</a:t>
                      </a:r>
                      <a:r>
                        <a:rPr sz="1200" dirty="0">
                          <a:latin typeface="Verdana"/>
                          <a:cs typeface="Verdana"/>
                        </a:rPr>
                        <a:t>nst</a:t>
                      </a:r>
                      <a:r>
                        <a:rPr sz="1200" spc="-10" dirty="0">
                          <a:latin typeface="Verdana"/>
                          <a:cs typeface="Verdana"/>
                        </a:rPr>
                        <a:t>r</a:t>
                      </a:r>
                      <a:r>
                        <a:rPr sz="1200" spc="5" dirty="0">
                          <a:latin typeface="Verdana"/>
                          <a:cs typeface="Verdana"/>
                        </a:rPr>
                        <a:t>u</a:t>
                      </a:r>
                      <a:r>
                        <a:rPr sz="1200" dirty="0">
                          <a:latin typeface="Verdana"/>
                          <a:cs typeface="Verdana"/>
                        </a:rPr>
                        <a:t>ksi</a:t>
                      </a:r>
                      <a:r>
                        <a:rPr sz="1200" spc="-110" dirty="0">
                          <a:latin typeface="Verdana"/>
                          <a:cs typeface="Verdana"/>
                        </a:rPr>
                        <a:t> </a:t>
                      </a:r>
                      <a:r>
                        <a:rPr sz="1200" spc="-5" dirty="0">
                          <a:latin typeface="Verdana"/>
                          <a:cs typeface="Verdana"/>
                        </a:rPr>
                        <a:t>y</a:t>
                      </a:r>
                      <a:r>
                        <a:rPr sz="1200" dirty="0">
                          <a:latin typeface="Verdana"/>
                          <a:cs typeface="Verdana"/>
                        </a:rPr>
                        <a:t>a</a:t>
                      </a:r>
                      <a:r>
                        <a:rPr sz="1200" spc="-5" dirty="0">
                          <a:latin typeface="Verdana"/>
                          <a:cs typeface="Verdana"/>
                        </a:rPr>
                        <a:t>n</a:t>
                      </a:r>
                      <a:r>
                        <a:rPr sz="1200" dirty="0">
                          <a:latin typeface="Verdana"/>
                          <a:cs typeface="Verdana"/>
                        </a:rPr>
                        <a:t>g</a:t>
                      </a:r>
                      <a:r>
                        <a:rPr sz="1200" spc="-110" dirty="0">
                          <a:latin typeface="Verdana"/>
                          <a:cs typeface="Verdana"/>
                        </a:rPr>
                        <a:t> </a:t>
                      </a:r>
                      <a:r>
                        <a:rPr sz="1200" spc="-5" dirty="0">
                          <a:latin typeface="Verdana"/>
                          <a:cs typeface="Verdana"/>
                        </a:rPr>
                        <a:t>d</a:t>
                      </a:r>
                      <a:r>
                        <a:rPr sz="1200" dirty="0">
                          <a:latin typeface="Verdana"/>
                          <a:cs typeface="Verdana"/>
                        </a:rPr>
                        <a:t>i</a:t>
                      </a:r>
                      <a:r>
                        <a:rPr sz="1200" spc="-5" dirty="0">
                          <a:latin typeface="Verdana"/>
                          <a:cs typeface="Verdana"/>
                        </a:rPr>
                        <a:t>b</a:t>
                      </a:r>
                      <a:r>
                        <a:rPr sz="1200" dirty="0">
                          <a:latin typeface="Verdana"/>
                          <a:cs typeface="Verdana"/>
                        </a:rPr>
                        <a:t>iayai</a:t>
                      </a:r>
                      <a:r>
                        <a:rPr sz="1200" spc="-110" dirty="0">
                          <a:latin typeface="Verdana"/>
                          <a:cs typeface="Verdana"/>
                        </a:rPr>
                        <a:t> </a:t>
                      </a:r>
                      <a:r>
                        <a:rPr sz="1200" spc="-5" dirty="0">
                          <a:latin typeface="Verdana"/>
                          <a:cs typeface="Verdana"/>
                        </a:rPr>
                        <a:t>d</a:t>
                      </a:r>
                      <a:r>
                        <a:rPr sz="1200" dirty="0">
                          <a:latin typeface="Verdana"/>
                          <a:cs typeface="Verdana"/>
                        </a:rPr>
                        <a:t>engan</a:t>
                      </a:r>
                      <a:r>
                        <a:rPr sz="1200" spc="-110" dirty="0">
                          <a:latin typeface="Verdana"/>
                          <a:cs typeface="Verdana"/>
                        </a:rPr>
                        <a:t> </a:t>
                      </a:r>
                      <a:r>
                        <a:rPr sz="1200" spc="-5" dirty="0">
                          <a:latin typeface="Verdana"/>
                          <a:cs typeface="Verdana"/>
                        </a:rPr>
                        <a:t>d</a:t>
                      </a:r>
                      <a:r>
                        <a:rPr sz="1200" dirty="0">
                          <a:latin typeface="Verdana"/>
                          <a:cs typeface="Verdana"/>
                        </a:rPr>
                        <a:t>ana  </a:t>
                      </a:r>
                      <a:r>
                        <a:rPr sz="1800" spc="-7" baseline="4629" dirty="0">
                          <a:latin typeface="Verdana"/>
                          <a:cs typeface="Verdana"/>
                        </a:rPr>
                        <a:t>d</a:t>
                      </a:r>
                      <a:r>
                        <a:rPr sz="1800" baseline="4629" dirty="0">
                          <a:latin typeface="Verdana"/>
                          <a:cs typeface="Verdana"/>
                        </a:rPr>
                        <a:t>a</a:t>
                      </a:r>
                      <a:r>
                        <a:rPr sz="1800" spc="-15" baseline="4629" dirty="0">
                          <a:latin typeface="Verdana"/>
                          <a:cs typeface="Verdana"/>
                        </a:rPr>
                        <a:t>r</a:t>
                      </a:r>
                      <a:r>
                        <a:rPr sz="1800" baseline="4629" dirty="0">
                          <a:latin typeface="Verdana"/>
                          <a:cs typeface="Verdana"/>
                        </a:rPr>
                        <a:t>i</a:t>
                      </a:r>
                      <a:r>
                        <a:rPr sz="1800" spc="-165" baseline="4629" dirty="0">
                          <a:latin typeface="Verdana"/>
                          <a:cs typeface="Verdana"/>
                        </a:rPr>
                        <a:t> </a:t>
                      </a:r>
                      <a:r>
                        <a:rPr sz="1300" b="1" spc="-5" dirty="0">
                          <a:latin typeface="Tahoma"/>
                          <a:cs typeface="Tahoma"/>
                        </a:rPr>
                        <a:t>masya</a:t>
                      </a:r>
                      <a:r>
                        <a:rPr sz="1300" b="1" dirty="0">
                          <a:latin typeface="Tahoma"/>
                          <a:cs typeface="Tahoma"/>
                        </a:rPr>
                        <a:t>r</a:t>
                      </a:r>
                      <a:r>
                        <a:rPr sz="1300" b="1" spc="-5" dirty="0">
                          <a:latin typeface="Tahoma"/>
                          <a:cs typeface="Tahoma"/>
                        </a:rPr>
                        <a:t>a</a:t>
                      </a:r>
                      <a:r>
                        <a:rPr sz="1300" b="1" dirty="0">
                          <a:latin typeface="Tahoma"/>
                          <a:cs typeface="Tahoma"/>
                        </a:rPr>
                        <a:t>k</a:t>
                      </a:r>
                      <a:r>
                        <a:rPr sz="1300" b="1" spc="-5" dirty="0">
                          <a:latin typeface="Tahoma"/>
                          <a:cs typeface="Tahoma"/>
                        </a:rPr>
                        <a:t>at</a:t>
                      </a:r>
                      <a:r>
                        <a:rPr sz="1300" b="1" dirty="0">
                          <a:latin typeface="Tahoma"/>
                          <a:cs typeface="Tahoma"/>
                        </a:rPr>
                        <a:t>,</a:t>
                      </a:r>
                      <a:r>
                        <a:rPr sz="1300" b="1" spc="-25" dirty="0">
                          <a:latin typeface="Tahoma"/>
                          <a:cs typeface="Tahoma"/>
                        </a:rPr>
                        <a:t> </a:t>
                      </a:r>
                      <a:r>
                        <a:rPr sz="1300" b="1" spc="-5" dirty="0">
                          <a:latin typeface="Tahoma"/>
                          <a:cs typeface="Tahoma"/>
                        </a:rPr>
                        <a:t>s</a:t>
                      </a:r>
                      <a:r>
                        <a:rPr sz="1300" b="1" spc="-10" dirty="0">
                          <a:latin typeface="Tahoma"/>
                          <a:cs typeface="Tahoma"/>
                        </a:rPr>
                        <a:t>w</a:t>
                      </a:r>
                      <a:r>
                        <a:rPr sz="1300" b="1" spc="-5" dirty="0">
                          <a:latin typeface="Tahoma"/>
                          <a:cs typeface="Tahoma"/>
                        </a:rPr>
                        <a:t>asta</a:t>
                      </a:r>
                      <a:r>
                        <a:rPr sz="1300" b="1" dirty="0">
                          <a:latin typeface="Tahoma"/>
                          <a:cs typeface="Tahoma"/>
                        </a:rPr>
                        <a:t>,</a:t>
                      </a:r>
                      <a:r>
                        <a:rPr sz="1300" b="1" spc="-25" dirty="0">
                          <a:latin typeface="Tahoma"/>
                          <a:cs typeface="Tahoma"/>
                        </a:rPr>
                        <a:t> </a:t>
                      </a:r>
                      <a:r>
                        <a:rPr sz="1300" b="1" spc="-5" dirty="0">
                          <a:latin typeface="Tahoma"/>
                          <a:cs typeface="Tahoma"/>
                        </a:rPr>
                        <a:t>ata</a:t>
                      </a:r>
                      <a:r>
                        <a:rPr sz="1300" b="1" dirty="0">
                          <a:latin typeface="Tahoma"/>
                          <a:cs typeface="Tahoma"/>
                        </a:rPr>
                        <a:t>u</a:t>
                      </a:r>
                      <a:r>
                        <a:rPr sz="1300" b="1" spc="-25" dirty="0">
                          <a:latin typeface="Tahoma"/>
                          <a:cs typeface="Tahoma"/>
                        </a:rPr>
                        <a:t> </a:t>
                      </a:r>
                      <a:r>
                        <a:rPr sz="1300" b="1" dirty="0">
                          <a:latin typeface="Tahoma"/>
                          <a:cs typeface="Tahoma"/>
                        </a:rPr>
                        <a:t>b</a:t>
                      </a:r>
                      <a:r>
                        <a:rPr sz="1300" b="1" spc="-5" dirty="0">
                          <a:latin typeface="Tahoma"/>
                          <a:cs typeface="Tahoma"/>
                        </a:rPr>
                        <a:t>a</a:t>
                      </a:r>
                      <a:r>
                        <a:rPr sz="1300" b="1" dirty="0">
                          <a:latin typeface="Tahoma"/>
                          <a:cs typeface="Tahoma"/>
                        </a:rPr>
                        <a:t>d</a:t>
                      </a:r>
                      <a:r>
                        <a:rPr sz="1300" b="1" spc="-5" dirty="0">
                          <a:latin typeface="Tahoma"/>
                          <a:cs typeface="Tahoma"/>
                        </a:rPr>
                        <a:t>a</a:t>
                      </a:r>
                      <a:r>
                        <a:rPr sz="1300" b="1" dirty="0">
                          <a:latin typeface="Tahoma"/>
                          <a:cs typeface="Tahoma"/>
                        </a:rPr>
                        <a:t>n</a:t>
                      </a:r>
                      <a:r>
                        <a:rPr sz="1300" b="1" spc="-20" dirty="0">
                          <a:latin typeface="Tahoma"/>
                          <a:cs typeface="Tahoma"/>
                        </a:rPr>
                        <a:t> </a:t>
                      </a:r>
                      <a:r>
                        <a:rPr sz="1300" b="1" spc="-10" dirty="0">
                          <a:latin typeface="Tahoma"/>
                          <a:cs typeface="Tahoma"/>
                        </a:rPr>
                        <a:t>u</a:t>
                      </a:r>
                      <a:r>
                        <a:rPr sz="1300" b="1" spc="-5" dirty="0">
                          <a:latin typeface="Tahoma"/>
                          <a:cs typeface="Tahoma"/>
                        </a:rPr>
                        <a:t>sa</a:t>
                      </a:r>
                      <a:r>
                        <a:rPr sz="1300" b="1" dirty="0">
                          <a:latin typeface="Tahoma"/>
                          <a:cs typeface="Tahoma"/>
                        </a:rPr>
                        <a:t>ha</a:t>
                      </a:r>
                      <a:r>
                        <a:rPr sz="1300" b="1" spc="-25" dirty="0">
                          <a:latin typeface="Tahoma"/>
                          <a:cs typeface="Tahoma"/>
                        </a:rPr>
                        <a:t> </a:t>
                      </a:r>
                      <a:r>
                        <a:rPr sz="1300" dirty="0">
                          <a:latin typeface="Verdana"/>
                          <a:cs typeface="Verdana"/>
                        </a:rPr>
                        <a:t>:</a:t>
                      </a:r>
                      <a:endParaRPr sz="13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a:lnSpc>
                          <a:spcPct val="100000"/>
                        </a:lnSpc>
                      </a:pPr>
                      <a:endParaRPr sz="1300">
                        <a:latin typeface="Times New Roman"/>
                        <a:cs typeface="Times New Roman"/>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1"/>
                  </a:ext>
                </a:extLst>
              </a:tr>
              <a:tr h="878692">
                <a:tc vMerge="1">
                  <a:txBody>
                    <a:bodyPr/>
                    <a:lstStyle/>
                    <a:p>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508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rowSpan="8">
                  <a:txBody>
                    <a:bodyPr/>
                    <a:lstStyle/>
                    <a:p>
                      <a:pPr>
                        <a:lnSpc>
                          <a:spcPct val="100000"/>
                        </a:lnSpc>
                      </a:pPr>
                      <a:endParaRPr sz="1300">
                        <a:latin typeface="Times New Roman"/>
                        <a:cs typeface="Times New Roman"/>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230504" marR="124460" indent="-228600">
                        <a:lnSpc>
                          <a:spcPct val="100499"/>
                        </a:lnSpc>
                        <a:tabLst>
                          <a:tab pos="230504" algn="l"/>
                        </a:tabLst>
                      </a:pPr>
                      <a:r>
                        <a:rPr sz="1300" spc="5" dirty="0">
                          <a:latin typeface="Verdana"/>
                          <a:cs typeface="Verdana"/>
                        </a:rPr>
                        <a:t>1</a:t>
                      </a:r>
                      <a:r>
                        <a:rPr sz="1300" dirty="0">
                          <a:latin typeface="Verdana"/>
                          <a:cs typeface="Verdana"/>
                        </a:rPr>
                        <a:t>.	</a:t>
                      </a:r>
                      <a:r>
                        <a:rPr sz="1300" spc="5" dirty="0">
                          <a:latin typeface="Verdana"/>
                          <a:cs typeface="Verdana"/>
                        </a:rPr>
                        <a:t>p</a:t>
                      </a:r>
                      <a:r>
                        <a:rPr sz="1300" dirty="0">
                          <a:latin typeface="Verdana"/>
                          <a:cs typeface="Verdana"/>
                        </a:rPr>
                        <a:t>e</a:t>
                      </a:r>
                      <a:r>
                        <a:rPr sz="1300" spc="-10" dirty="0">
                          <a:latin typeface="Verdana"/>
                          <a:cs typeface="Verdana"/>
                        </a:rPr>
                        <a:t>n</a:t>
                      </a:r>
                      <a:r>
                        <a:rPr sz="1300" spc="-5" dirty="0">
                          <a:latin typeface="Verdana"/>
                          <a:cs typeface="Verdana"/>
                        </a:rPr>
                        <a:t>ggu</a:t>
                      </a:r>
                      <a:r>
                        <a:rPr sz="1300" spc="-10" dirty="0">
                          <a:latin typeface="Verdana"/>
                          <a:cs typeface="Verdana"/>
                        </a:rPr>
                        <a:t>n</a:t>
                      </a:r>
                      <a:r>
                        <a:rPr sz="1300" spc="-5" dirty="0">
                          <a:latin typeface="Verdana"/>
                          <a:cs typeface="Verdana"/>
                        </a:rPr>
                        <a:t>aa</a:t>
                      </a:r>
                      <a:r>
                        <a:rPr sz="1300" dirty="0">
                          <a:latin typeface="Verdana"/>
                          <a:cs typeface="Verdana"/>
                        </a:rPr>
                        <a:t>n</a:t>
                      </a:r>
                      <a:r>
                        <a:rPr sz="1300" spc="-125" dirty="0">
                          <a:latin typeface="Verdana"/>
                          <a:cs typeface="Verdana"/>
                        </a:rPr>
                        <a:t> </a:t>
                      </a:r>
                      <a:r>
                        <a:rPr sz="1300" spc="5" dirty="0">
                          <a:latin typeface="Verdana"/>
                          <a:cs typeface="Verdana"/>
                        </a:rPr>
                        <a:t>d</a:t>
                      </a:r>
                      <a:r>
                        <a:rPr sz="1300" spc="-5" dirty="0">
                          <a:latin typeface="Verdana"/>
                          <a:cs typeface="Verdana"/>
                        </a:rPr>
                        <a:t>o</a:t>
                      </a:r>
                      <a:r>
                        <a:rPr sz="1300" spc="5" dirty="0">
                          <a:latin typeface="Verdana"/>
                          <a:cs typeface="Verdana"/>
                        </a:rPr>
                        <a:t>k</a:t>
                      </a:r>
                      <a:r>
                        <a:rPr sz="1300" spc="-5" dirty="0">
                          <a:latin typeface="Verdana"/>
                          <a:cs typeface="Verdana"/>
                        </a:rPr>
                        <a:t>um</a:t>
                      </a:r>
                      <a:r>
                        <a:rPr sz="1300" dirty="0">
                          <a:latin typeface="Verdana"/>
                          <a:cs typeface="Verdana"/>
                        </a:rPr>
                        <a:t>en</a:t>
                      </a:r>
                      <a:r>
                        <a:rPr sz="1300" spc="-125"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spc="-5" dirty="0">
                          <a:latin typeface="Verdana"/>
                          <a:cs typeface="Verdana"/>
                        </a:rPr>
                        <a:t>t</a:t>
                      </a:r>
                      <a:r>
                        <a:rPr sz="1300" dirty="0">
                          <a:latin typeface="Verdana"/>
                          <a:cs typeface="Verdana"/>
                        </a:rPr>
                        <a:t>r</a:t>
                      </a:r>
                      <a:r>
                        <a:rPr sz="1300" spc="-5" dirty="0">
                          <a:latin typeface="Verdana"/>
                          <a:cs typeface="Verdana"/>
                        </a:rPr>
                        <a:t>a</a:t>
                      </a:r>
                      <a:r>
                        <a:rPr sz="1300" dirty="0">
                          <a:latin typeface="Verdana"/>
                          <a:cs typeface="Verdana"/>
                        </a:rPr>
                        <a:t>k</a:t>
                      </a:r>
                      <a:r>
                        <a:rPr sz="1300" spc="-114" dirty="0">
                          <a:latin typeface="Verdana"/>
                          <a:cs typeface="Verdana"/>
                        </a:rPr>
                        <a:t> </a:t>
                      </a:r>
                      <a:r>
                        <a:rPr sz="1300" spc="5" dirty="0">
                          <a:latin typeface="Verdana"/>
                          <a:cs typeface="Verdana"/>
                        </a:rPr>
                        <a:t>k</a:t>
                      </a:r>
                      <a:r>
                        <a:rPr sz="1300" dirty="0">
                          <a:latin typeface="Verdana"/>
                          <a:cs typeface="Verdana"/>
                        </a:rPr>
                        <a:t>er</a:t>
                      </a:r>
                      <a:r>
                        <a:rPr sz="1300" spc="-10" dirty="0">
                          <a:latin typeface="Verdana"/>
                          <a:cs typeface="Verdana"/>
                        </a:rPr>
                        <a:t>j</a:t>
                      </a:r>
                      <a:r>
                        <a:rPr sz="1300" dirty="0">
                          <a:latin typeface="Verdana"/>
                          <a:cs typeface="Verdana"/>
                        </a:rPr>
                        <a:t>a</a:t>
                      </a:r>
                      <a:r>
                        <a:rPr sz="1300" spc="-125" dirty="0">
                          <a:latin typeface="Verdana"/>
                          <a:cs typeface="Verdana"/>
                        </a:rPr>
                        <a:t> </a:t>
                      </a:r>
                      <a:r>
                        <a:rPr sz="1300" spc="-5" dirty="0">
                          <a:latin typeface="Verdana"/>
                          <a:cs typeface="Verdana"/>
                        </a:rPr>
                        <a:t>yang  </a:t>
                      </a:r>
                      <a:r>
                        <a:rPr sz="1300" spc="5" dirty="0">
                          <a:latin typeface="Verdana"/>
                          <a:cs typeface="Verdana"/>
                        </a:rPr>
                        <a:t>d</a:t>
                      </a:r>
                      <a:r>
                        <a:rPr sz="1300" spc="-5" dirty="0">
                          <a:latin typeface="Verdana"/>
                          <a:cs typeface="Verdana"/>
                        </a:rPr>
                        <a:t>i</a:t>
                      </a:r>
                      <a:r>
                        <a:rPr sz="1300" dirty="0">
                          <a:latin typeface="Verdana"/>
                          <a:cs typeface="Verdana"/>
                        </a:rPr>
                        <a:t>se</a:t>
                      </a:r>
                      <a:r>
                        <a:rPr sz="1300" spc="5" dirty="0">
                          <a:latin typeface="Verdana"/>
                          <a:cs typeface="Verdana"/>
                        </a:rPr>
                        <a:t>p</a:t>
                      </a:r>
                      <a:r>
                        <a:rPr sz="1300" spc="-5" dirty="0">
                          <a:latin typeface="Verdana"/>
                          <a:cs typeface="Verdana"/>
                        </a:rPr>
                        <a:t>a</a:t>
                      </a:r>
                      <a:r>
                        <a:rPr sz="1300" spc="5" dirty="0">
                          <a:latin typeface="Verdana"/>
                          <a:cs typeface="Verdana"/>
                        </a:rPr>
                        <a:t>k</a:t>
                      </a:r>
                      <a:r>
                        <a:rPr sz="1300" spc="-5" dirty="0">
                          <a:latin typeface="Verdana"/>
                          <a:cs typeface="Verdana"/>
                        </a:rPr>
                        <a:t>at</a:t>
                      </a:r>
                      <a:r>
                        <a:rPr sz="1300" dirty="0">
                          <a:latin typeface="Verdana"/>
                          <a:cs typeface="Verdana"/>
                        </a:rPr>
                        <a:t>i</a:t>
                      </a:r>
                      <a:r>
                        <a:rPr sz="1300" spc="-120" dirty="0">
                          <a:latin typeface="Verdana"/>
                          <a:cs typeface="Verdana"/>
                        </a:rPr>
                        <a:t> </a:t>
                      </a:r>
                      <a:r>
                        <a:rPr sz="1300" spc="-5" dirty="0">
                          <a:latin typeface="Verdana"/>
                          <a:cs typeface="Verdana"/>
                        </a:rPr>
                        <a:t>o</a:t>
                      </a:r>
                      <a:r>
                        <a:rPr sz="1300" dirty="0">
                          <a:latin typeface="Verdana"/>
                          <a:cs typeface="Verdana"/>
                        </a:rPr>
                        <a:t>leh</a:t>
                      </a:r>
                      <a:r>
                        <a:rPr sz="1300" spc="-125" dirty="0">
                          <a:latin typeface="Verdana"/>
                          <a:cs typeface="Verdana"/>
                        </a:rPr>
                        <a:t> </a:t>
                      </a:r>
                      <a:r>
                        <a:rPr sz="1300" spc="5" dirty="0">
                          <a:latin typeface="Verdana"/>
                          <a:cs typeface="Verdana"/>
                        </a:rPr>
                        <a:t>k</a:t>
                      </a:r>
                      <a:r>
                        <a:rPr sz="1300" dirty="0">
                          <a:latin typeface="Verdana"/>
                          <a:cs typeface="Verdana"/>
                        </a:rPr>
                        <a:t>e</a:t>
                      </a:r>
                      <a:r>
                        <a:rPr sz="1300" spc="5" dirty="0">
                          <a:latin typeface="Verdana"/>
                          <a:cs typeface="Verdana"/>
                        </a:rPr>
                        <a:t>d</a:t>
                      </a:r>
                      <a:r>
                        <a:rPr sz="1300" spc="-5" dirty="0">
                          <a:latin typeface="Verdana"/>
                          <a:cs typeface="Verdana"/>
                        </a:rPr>
                        <a:t>u</a:t>
                      </a:r>
                      <a:r>
                        <a:rPr sz="1300" dirty="0">
                          <a:latin typeface="Verdana"/>
                          <a:cs typeface="Verdana"/>
                        </a:rPr>
                        <a:t>a</a:t>
                      </a:r>
                      <a:r>
                        <a:rPr sz="1300" spc="-125" dirty="0">
                          <a:latin typeface="Verdana"/>
                          <a:cs typeface="Verdana"/>
                        </a:rPr>
                        <a:t> </a:t>
                      </a:r>
                      <a:r>
                        <a:rPr sz="1300" spc="5" dirty="0">
                          <a:latin typeface="Verdana"/>
                          <a:cs typeface="Verdana"/>
                        </a:rPr>
                        <a:t>p</a:t>
                      </a:r>
                      <a:r>
                        <a:rPr sz="1300" spc="-5" dirty="0">
                          <a:latin typeface="Verdana"/>
                          <a:cs typeface="Verdana"/>
                        </a:rPr>
                        <a:t>i</a:t>
                      </a:r>
                      <a:r>
                        <a:rPr sz="1300" spc="-10" dirty="0">
                          <a:latin typeface="Verdana"/>
                          <a:cs typeface="Verdana"/>
                        </a:rPr>
                        <a:t>h</a:t>
                      </a:r>
                      <a:r>
                        <a:rPr sz="1300" spc="-5" dirty="0">
                          <a:latin typeface="Verdana"/>
                          <a:cs typeface="Verdana"/>
                        </a:rPr>
                        <a:t>a</a:t>
                      </a:r>
                      <a:r>
                        <a:rPr sz="1300" dirty="0">
                          <a:latin typeface="Verdana"/>
                          <a:cs typeface="Verdana"/>
                        </a:rPr>
                        <a:t>k</a:t>
                      </a:r>
                      <a:r>
                        <a:rPr sz="1300" spc="-114" dirty="0">
                          <a:latin typeface="Verdana"/>
                          <a:cs typeface="Verdana"/>
                        </a:rPr>
                        <a:t> </a:t>
                      </a:r>
                      <a:r>
                        <a:rPr sz="1300" spc="-5" dirty="0">
                          <a:latin typeface="Verdana"/>
                          <a:cs typeface="Verdana"/>
                        </a:rPr>
                        <a:t>yang  </a:t>
                      </a:r>
                      <a:r>
                        <a:rPr sz="1300" dirty="0">
                          <a:latin typeface="Verdana"/>
                          <a:cs typeface="Verdana"/>
                        </a:rPr>
                        <a:t>su</a:t>
                      </a:r>
                      <a:r>
                        <a:rPr sz="1300" spc="5" dirty="0">
                          <a:latin typeface="Verdana"/>
                          <a:cs typeface="Verdana"/>
                        </a:rPr>
                        <a:t>b</a:t>
                      </a:r>
                      <a:r>
                        <a:rPr sz="1300" dirty="0">
                          <a:latin typeface="Verdana"/>
                          <a:cs typeface="Verdana"/>
                        </a:rPr>
                        <a:t>s</a:t>
                      </a:r>
                      <a:r>
                        <a:rPr sz="1300" spc="-5" dirty="0">
                          <a:latin typeface="Verdana"/>
                          <a:cs typeface="Verdana"/>
                        </a:rPr>
                        <a:t>tan</a:t>
                      </a:r>
                      <a:r>
                        <a:rPr sz="1300" dirty="0">
                          <a:latin typeface="Verdana"/>
                          <a:cs typeface="Verdana"/>
                        </a:rPr>
                        <a:t>si</a:t>
                      </a:r>
                      <a:r>
                        <a:rPr sz="1300" spc="-5" dirty="0">
                          <a:latin typeface="Verdana"/>
                          <a:cs typeface="Verdana"/>
                        </a:rPr>
                        <a:t>ny</a:t>
                      </a:r>
                      <a:r>
                        <a:rPr sz="1300" dirty="0">
                          <a:latin typeface="Verdana"/>
                          <a:cs typeface="Verdana"/>
                        </a:rPr>
                        <a:t>a</a:t>
                      </a:r>
                      <a:r>
                        <a:rPr sz="1300" spc="-125" dirty="0">
                          <a:latin typeface="Verdana"/>
                          <a:cs typeface="Verdana"/>
                        </a:rPr>
                        <a:t> </a:t>
                      </a:r>
                      <a:r>
                        <a:rPr sz="1300" dirty="0">
                          <a:latin typeface="Verdana"/>
                          <a:cs typeface="Verdana"/>
                        </a:rPr>
                        <a:t>sesu</a:t>
                      </a:r>
                      <a:r>
                        <a:rPr sz="1300" spc="-5" dirty="0">
                          <a:latin typeface="Verdana"/>
                          <a:cs typeface="Verdana"/>
                        </a:rPr>
                        <a:t>a</a:t>
                      </a:r>
                      <a:r>
                        <a:rPr sz="1300" dirty="0">
                          <a:latin typeface="Verdana"/>
                          <a:cs typeface="Verdana"/>
                        </a:rPr>
                        <a:t>i</a:t>
                      </a:r>
                      <a:r>
                        <a:rPr sz="1300" spc="-120" dirty="0">
                          <a:latin typeface="Verdana"/>
                          <a:cs typeface="Verdana"/>
                        </a:rPr>
                        <a:t> </a:t>
                      </a:r>
                      <a:r>
                        <a:rPr sz="1300" spc="5" dirty="0">
                          <a:latin typeface="Verdana"/>
                          <a:cs typeface="Verdana"/>
                        </a:rPr>
                        <a:t>d</a:t>
                      </a:r>
                      <a:r>
                        <a:rPr sz="1300" dirty="0">
                          <a:latin typeface="Verdana"/>
                          <a:cs typeface="Verdana"/>
                        </a:rPr>
                        <a:t>e</a:t>
                      </a:r>
                      <a:r>
                        <a:rPr sz="1300" spc="-10" dirty="0">
                          <a:latin typeface="Verdana"/>
                          <a:cs typeface="Verdana"/>
                        </a:rPr>
                        <a:t>n</a:t>
                      </a:r>
                      <a:r>
                        <a:rPr sz="1300" spc="-5" dirty="0">
                          <a:latin typeface="Verdana"/>
                          <a:cs typeface="Verdana"/>
                        </a:rPr>
                        <a:t>ga</a:t>
                      </a:r>
                      <a:r>
                        <a:rPr sz="1300" dirty="0">
                          <a:latin typeface="Verdana"/>
                          <a:cs typeface="Verdana"/>
                        </a:rPr>
                        <a:t>n</a:t>
                      </a:r>
                      <a:r>
                        <a:rPr sz="1300" spc="-125" dirty="0">
                          <a:latin typeface="Verdana"/>
                          <a:cs typeface="Verdana"/>
                        </a:rPr>
                        <a:t> </a:t>
                      </a:r>
                      <a:r>
                        <a:rPr sz="1300" spc="5" dirty="0">
                          <a:latin typeface="Verdana"/>
                          <a:cs typeface="Verdana"/>
                        </a:rPr>
                        <a:t>k</a:t>
                      </a:r>
                      <a:r>
                        <a:rPr sz="1300" dirty="0">
                          <a:latin typeface="Verdana"/>
                          <a:cs typeface="Verdana"/>
                        </a:rPr>
                        <a:t>e</a:t>
                      </a:r>
                      <a:r>
                        <a:rPr sz="1300" spc="-5" dirty="0">
                          <a:latin typeface="Verdana"/>
                          <a:cs typeface="Verdana"/>
                        </a:rPr>
                        <a:t>t</a:t>
                      </a:r>
                      <a:r>
                        <a:rPr sz="1300" dirty="0">
                          <a:latin typeface="Verdana"/>
                          <a:cs typeface="Verdana"/>
                        </a:rPr>
                        <a:t>e</a:t>
                      </a:r>
                      <a:r>
                        <a:rPr sz="1300" spc="-10" dirty="0">
                          <a:latin typeface="Verdana"/>
                          <a:cs typeface="Verdana"/>
                        </a:rPr>
                        <a:t>n</a:t>
                      </a:r>
                      <a:r>
                        <a:rPr sz="1300" spc="-5" dirty="0">
                          <a:latin typeface="Verdana"/>
                          <a:cs typeface="Verdana"/>
                        </a:rPr>
                        <a:t>tua</a:t>
                      </a:r>
                      <a:r>
                        <a:rPr sz="1300" dirty="0">
                          <a:latin typeface="Verdana"/>
                          <a:cs typeface="Verdana"/>
                        </a:rPr>
                        <a:t>n  </a:t>
                      </a:r>
                      <a:r>
                        <a:rPr sz="1300" spc="5" dirty="0">
                          <a:latin typeface="Verdana"/>
                          <a:cs typeface="Verdana"/>
                        </a:rPr>
                        <a:t>p</a:t>
                      </a:r>
                      <a:r>
                        <a:rPr sz="1300" dirty="0">
                          <a:latin typeface="Verdana"/>
                          <a:cs typeface="Verdana"/>
                        </a:rPr>
                        <a:t>er</a:t>
                      </a:r>
                      <a:r>
                        <a:rPr sz="1300" spc="-5" dirty="0">
                          <a:latin typeface="Verdana"/>
                          <a:cs typeface="Verdana"/>
                        </a:rPr>
                        <a:t>atu</a:t>
                      </a:r>
                      <a:r>
                        <a:rPr sz="1300" dirty="0">
                          <a:latin typeface="Verdana"/>
                          <a:cs typeface="Verdana"/>
                        </a:rPr>
                        <a:t>r</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er</a:t>
                      </a:r>
                      <a:r>
                        <a:rPr sz="1300" spc="-5" dirty="0">
                          <a:latin typeface="Verdana"/>
                          <a:cs typeface="Verdana"/>
                        </a:rPr>
                        <a:t>u</a:t>
                      </a:r>
                      <a:r>
                        <a:rPr sz="1300" spc="-10" dirty="0">
                          <a:latin typeface="Verdana"/>
                          <a:cs typeface="Verdana"/>
                        </a:rPr>
                        <a:t>n</a:t>
                      </a:r>
                      <a:r>
                        <a:rPr sz="1300" spc="5" dirty="0">
                          <a:latin typeface="Verdana"/>
                          <a:cs typeface="Verdana"/>
                        </a:rPr>
                        <a:t>d</a:t>
                      </a:r>
                      <a:r>
                        <a:rPr sz="1300" spc="-5" dirty="0">
                          <a:latin typeface="Verdana"/>
                          <a:cs typeface="Verdana"/>
                        </a:rPr>
                        <a:t>a</a:t>
                      </a:r>
                      <a:r>
                        <a:rPr sz="1300" spc="-10" dirty="0">
                          <a:latin typeface="Verdana"/>
                          <a:cs typeface="Verdana"/>
                        </a:rPr>
                        <a:t>n</a:t>
                      </a:r>
                      <a:r>
                        <a:rPr sz="1300" spc="-5" dirty="0">
                          <a:latin typeface="Verdana"/>
                          <a:cs typeface="Verdana"/>
                        </a:rPr>
                        <a:t>g</a:t>
                      </a:r>
                      <a:r>
                        <a:rPr sz="1300" dirty="0">
                          <a:latin typeface="Verdana"/>
                          <a:cs typeface="Verdana"/>
                        </a:rPr>
                        <a:t>-u</a:t>
                      </a:r>
                      <a:r>
                        <a:rPr sz="1300" spc="-10" dirty="0">
                          <a:latin typeface="Verdana"/>
                          <a:cs typeface="Verdana"/>
                        </a:rPr>
                        <a:t>n</a:t>
                      </a:r>
                      <a:r>
                        <a:rPr sz="1300" spc="5" dirty="0">
                          <a:latin typeface="Verdana"/>
                          <a:cs typeface="Verdana"/>
                        </a:rPr>
                        <a:t>d</a:t>
                      </a:r>
                      <a:r>
                        <a:rPr sz="1300" spc="-10" dirty="0">
                          <a:latin typeface="Verdana"/>
                          <a:cs typeface="Verdana"/>
                        </a:rPr>
                        <a:t>an</a:t>
                      </a:r>
                      <a:r>
                        <a:rPr sz="1300" spc="-5" dirty="0">
                          <a:latin typeface="Verdana"/>
                          <a:cs typeface="Verdana"/>
                        </a:rPr>
                        <a:t>g</a:t>
                      </a:r>
                      <a:r>
                        <a:rPr sz="1300" spc="-10" dirty="0">
                          <a:latin typeface="Verdana"/>
                          <a:cs typeface="Verdana"/>
                        </a:rPr>
                        <a:t>a</a:t>
                      </a:r>
                      <a:r>
                        <a:rPr sz="1300" dirty="0">
                          <a:latin typeface="Verdana"/>
                          <a:cs typeface="Verdana"/>
                        </a:rPr>
                        <a:t>n</a:t>
                      </a:r>
                      <a:endParaRPr sz="13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207645">
                        <a:lnSpc>
                          <a:spcPts val="1610"/>
                        </a:lnSpc>
                        <a:spcBef>
                          <a:spcPts val="20"/>
                        </a:spcBef>
                      </a:pPr>
                      <a:r>
                        <a:rPr sz="1300" spc="-5" dirty="0">
                          <a:latin typeface="Verdana"/>
                          <a:cs typeface="Verdana"/>
                        </a:rPr>
                        <a:t>M</a:t>
                      </a:r>
                      <a:r>
                        <a:rPr sz="1300" dirty="0">
                          <a:latin typeface="Verdana"/>
                          <a:cs typeface="Verdana"/>
                        </a:rPr>
                        <a:t>e</a:t>
                      </a:r>
                      <a:r>
                        <a:rPr sz="1300" spc="-5" dirty="0">
                          <a:latin typeface="Verdana"/>
                          <a:cs typeface="Verdana"/>
                        </a:rPr>
                        <a:t>ma</a:t>
                      </a:r>
                      <a:r>
                        <a:rPr sz="1300" dirty="0">
                          <a:latin typeface="Verdana"/>
                          <a:cs typeface="Verdana"/>
                        </a:rPr>
                        <a:t>s</a:t>
                      </a:r>
                      <a:r>
                        <a:rPr sz="1300" spc="-5" dirty="0">
                          <a:latin typeface="Verdana"/>
                          <a:cs typeface="Verdana"/>
                        </a:rPr>
                        <a:t>ti</a:t>
                      </a:r>
                      <a:r>
                        <a:rPr sz="1300" spc="5" dirty="0">
                          <a:latin typeface="Verdana"/>
                          <a:cs typeface="Verdana"/>
                        </a:rPr>
                        <a:t>k</a:t>
                      </a:r>
                      <a:r>
                        <a:rPr sz="1300" spc="-5" dirty="0">
                          <a:latin typeface="Verdana"/>
                          <a:cs typeface="Verdana"/>
                        </a:rPr>
                        <a:t>a</a:t>
                      </a:r>
                      <a:r>
                        <a:rPr sz="1300" dirty="0">
                          <a:latin typeface="Verdana"/>
                          <a:cs typeface="Verdana"/>
                        </a:rPr>
                        <a:t>n</a:t>
                      </a:r>
                      <a:r>
                        <a:rPr sz="1300" spc="-130" dirty="0">
                          <a:latin typeface="Verdana"/>
                          <a:cs typeface="Verdana"/>
                        </a:rPr>
                        <a:t> </a:t>
                      </a:r>
                      <a:r>
                        <a:rPr sz="1300" spc="5" dirty="0">
                          <a:latin typeface="Verdana"/>
                          <a:cs typeface="Verdana"/>
                        </a:rPr>
                        <a:t>d</a:t>
                      </a:r>
                      <a:r>
                        <a:rPr sz="1300" spc="-5" dirty="0">
                          <a:latin typeface="Verdana"/>
                          <a:cs typeface="Verdana"/>
                        </a:rPr>
                        <a:t>o</a:t>
                      </a:r>
                      <a:r>
                        <a:rPr sz="1300" spc="5" dirty="0">
                          <a:latin typeface="Verdana"/>
                          <a:cs typeface="Verdana"/>
                        </a:rPr>
                        <a:t>k</a:t>
                      </a:r>
                      <a:r>
                        <a:rPr sz="1300" spc="-5" dirty="0">
                          <a:latin typeface="Verdana"/>
                          <a:cs typeface="Verdana"/>
                        </a:rPr>
                        <a:t>um</a:t>
                      </a:r>
                      <a:r>
                        <a:rPr sz="1300" dirty="0">
                          <a:latin typeface="Verdana"/>
                          <a:cs typeface="Verdana"/>
                        </a:rPr>
                        <a:t>en</a:t>
                      </a:r>
                      <a:r>
                        <a:rPr sz="1300" spc="-125"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spc="-5" dirty="0">
                          <a:latin typeface="Verdana"/>
                          <a:cs typeface="Verdana"/>
                        </a:rPr>
                        <a:t>t</a:t>
                      </a:r>
                      <a:r>
                        <a:rPr sz="1300" dirty="0">
                          <a:latin typeface="Verdana"/>
                          <a:cs typeface="Verdana"/>
                        </a:rPr>
                        <a:t>r</a:t>
                      </a:r>
                      <a:r>
                        <a:rPr sz="1300" spc="-5" dirty="0">
                          <a:latin typeface="Verdana"/>
                          <a:cs typeface="Verdana"/>
                        </a:rPr>
                        <a:t>a</a:t>
                      </a:r>
                      <a:r>
                        <a:rPr sz="1300" dirty="0">
                          <a:latin typeface="Verdana"/>
                          <a:cs typeface="Verdana"/>
                        </a:rPr>
                        <a:t>k</a:t>
                      </a:r>
                      <a:r>
                        <a:rPr sz="1300" spc="-114" dirty="0">
                          <a:latin typeface="Verdana"/>
                          <a:cs typeface="Verdana"/>
                        </a:rPr>
                        <a:t> </a:t>
                      </a:r>
                      <a:r>
                        <a:rPr sz="1300" spc="5" dirty="0">
                          <a:latin typeface="Verdana"/>
                          <a:cs typeface="Verdana"/>
                        </a:rPr>
                        <a:t>k</a:t>
                      </a:r>
                      <a:r>
                        <a:rPr sz="1300" dirty="0">
                          <a:latin typeface="Verdana"/>
                          <a:cs typeface="Verdana"/>
                        </a:rPr>
                        <a:t>er</a:t>
                      </a:r>
                      <a:r>
                        <a:rPr sz="1300" spc="-10" dirty="0">
                          <a:latin typeface="Verdana"/>
                          <a:cs typeface="Verdana"/>
                        </a:rPr>
                        <a:t>j</a:t>
                      </a:r>
                      <a:r>
                        <a:rPr sz="1300" dirty="0">
                          <a:latin typeface="Verdana"/>
                          <a:cs typeface="Verdana"/>
                        </a:rPr>
                        <a:t>a</a:t>
                      </a:r>
                      <a:r>
                        <a:rPr sz="1300" spc="-125" dirty="0">
                          <a:latin typeface="Verdana"/>
                          <a:cs typeface="Verdana"/>
                        </a:rPr>
                        <a:t> </a:t>
                      </a:r>
                      <a:r>
                        <a:rPr sz="1300" dirty="0">
                          <a:latin typeface="Verdana"/>
                          <a:cs typeface="Verdana"/>
                        </a:rPr>
                        <a:t>su</a:t>
                      </a:r>
                      <a:r>
                        <a:rPr sz="1300" spc="5" dirty="0">
                          <a:latin typeface="Verdana"/>
                          <a:cs typeface="Verdana"/>
                        </a:rPr>
                        <a:t>d</a:t>
                      </a:r>
                      <a:r>
                        <a:rPr sz="1300" spc="-5" dirty="0">
                          <a:latin typeface="Verdana"/>
                          <a:cs typeface="Verdana"/>
                        </a:rPr>
                        <a:t>a</a:t>
                      </a:r>
                      <a:r>
                        <a:rPr sz="1300" dirty="0">
                          <a:latin typeface="Verdana"/>
                          <a:cs typeface="Verdana"/>
                        </a:rPr>
                        <a:t>h</a:t>
                      </a:r>
                      <a:r>
                        <a:rPr sz="1300" spc="-125" dirty="0">
                          <a:latin typeface="Verdana"/>
                          <a:cs typeface="Verdana"/>
                        </a:rPr>
                        <a:t> </a:t>
                      </a:r>
                      <a:r>
                        <a:rPr sz="1300" dirty="0">
                          <a:latin typeface="Verdana"/>
                          <a:cs typeface="Verdana"/>
                        </a:rPr>
                        <a:t>sesu</a:t>
                      </a:r>
                      <a:r>
                        <a:rPr sz="1300" spc="-5" dirty="0">
                          <a:latin typeface="Verdana"/>
                          <a:cs typeface="Verdana"/>
                        </a:rPr>
                        <a:t>a</a:t>
                      </a:r>
                      <a:r>
                        <a:rPr sz="1300" dirty="0">
                          <a:latin typeface="Verdana"/>
                          <a:cs typeface="Verdana"/>
                        </a:rPr>
                        <a:t>i  </a:t>
                      </a:r>
                      <a:r>
                        <a:rPr sz="1300" spc="5" dirty="0">
                          <a:latin typeface="Verdana"/>
                          <a:cs typeface="Verdana"/>
                        </a:rPr>
                        <a:t>d</a:t>
                      </a:r>
                      <a:r>
                        <a:rPr sz="1300" dirty="0">
                          <a:latin typeface="Verdana"/>
                          <a:cs typeface="Verdana"/>
                        </a:rPr>
                        <a:t>e</a:t>
                      </a:r>
                      <a:r>
                        <a:rPr sz="1300" spc="-10" dirty="0">
                          <a:latin typeface="Verdana"/>
                          <a:cs typeface="Verdana"/>
                        </a:rPr>
                        <a:t>n</a:t>
                      </a:r>
                      <a:r>
                        <a:rPr sz="1300" spc="-5" dirty="0">
                          <a:latin typeface="Verdana"/>
                          <a:cs typeface="Verdana"/>
                        </a:rPr>
                        <a:t>ga</a:t>
                      </a:r>
                      <a:r>
                        <a:rPr sz="1300" dirty="0">
                          <a:latin typeface="Verdana"/>
                          <a:cs typeface="Verdana"/>
                        </a:rPr>
                        <a:t>n</a:t>
                      </a:r>
                      <a:r>
                        <a:rPr sz="1300" spc="-125" dirty="0">
                          <a:latin typeface="Verdana"/>
                          <a:cs typeface="Verdana"/>
                        </a:rPr>
                        <a:t> </a:t>
                      </a:r>
                      <a:r>
                        <a:rPr sz="1300" spc="5" dirty="0">
                          <a:latin typeface="Verdana"/>
                          <a:cs typeface="Verdana"/>
                        </a:rPr>
                        <a:t>k</a:t>
                      </a:r>
                      <a:r>
                        <a:rPr sz="1300" dirty="0">
                          <a:latin typeface="Verdana"/>
                          <a:cs typeface="Verdana"/>
                        </a:rPr>
                        <a:t>e</a:t>
                      </a:r>
                      <a:r>
                        <a:rPr sz="1300" spc="-5" dirty="0">
                          <a:latin typeface="Verdana"/>
                          <a:cs typeface="Verdana"/>
                        </a:rPr>
                        <a:t>t</a:t>
                      </a:r>
                      <a:r>
                        <a:rPr sz="1300" dirty="0">
                          <a:latin typeface="Verdana"/>
                          <a:cs typeface="Verdana"/>
                        </a:rPr>
                        <a:t>e</a:t>
                      </a:r>
                      <a:r>
                        <a:rPr sz="1300" spc="-10" dirty="0">
                          <a:latin typeface="Verdana"/>
                          <a:cs typeface="Verdana"/>
                        </a:rPr>
                        <a:t>n</a:t>
                      </a:r>
                      <a:r>
                        <a:rPr sz="1300" spc="-5" dirty="0">
                          <a:latin typeface="Verdana"/>
                          <a:cs typeface="Verdana"/>
                        </a:rPr>
                        <a:t>tua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er</a:t>
                      </a:r>
                      <a:r>
                        <a:rPr sz="1300" spc="-5" dirty="0">
                          <a:latin typeface="Verdana"/>
                          <a:cs typeface="Verdana"/>
                        </a:rPr>
                        <a:t>atu</a:t>
                      </a:r>
                      <a:r>
                        <a:rPr sz="1300" dirty="0">
                          <a:latin typeface="Verdana"/>
                          <a:cs typeface="Verdana"/>
                        </a:rPr>
                        <a:t>r</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er</a:t>
                      </a:r>
                      <a:r>
                        <a:rPr sz="1300" spc="-5" dirty="0">
                          <a:latin typeface="Verdana"/>
                          <a:cs typeface="Verdana"/>
                        </a:rPr>
                        <a:t>u</a:t>
                      </a:r>
                      <a:r>
                        <a:rPr sz="1300" spc="-10" dirty="0">
                          <a:latin typeface="Verdana"/>
                          <a:cs typeface="Verdana"/>
                        </a:rPr>
                        <a:t>n</a:t>
                      </a:r>
                      <a:r>
                        <a:rPr sz="1300" spc="5" dirty="0">
                          <a:latin typeface="Verdana"/>
                          <a:cs typeface="Verdana"/>
                        </a:rPr>
                        <a:t>d</a:t>
                      </a:r>
                      <a:r>
                        <a:rPr sz="1300" spc="-5" dirty="0">
                          <a:latin typeface="Verdana"/>
                          <a:cs typeface="Verdana"/>
                        </a:rPr>
                        <a:t>a</a:t>
                      </a:r>
                      <a:r>
                        <a:rPr sz="1300" spc="-10" dirty="0">
                          <a:latin typeface="Verdana"/>
                          <a:cs typeface="Verdana"/>
                        </a:rPr>
                        <a:t>n</a:t>
                      </a:r>
                      <a:r>
                        <a:rPr sz="1300" spc="-5" dirty="0">
                          <a:latin typeface="Verdana"/>
                          <a:cs typeface="Verdana"/>
                        </a:rPr>
                        <a:t>g</a:t>
                      </a:r>
                      <a:r>
                        <a:rPr sz="1300" dirty="0">
                          <a:latin typeface="Verdana"/>
                          <a:cs typeface="Verdana"/>
                        </a:rPr>
                        <a:t>-u</a:t>
                      </a:r>
                      <a:r>
                        <a:rPr sz="1300" spc="-10" dirty="0">
                          <a:latin typeface="Verdana"/>
                          <a:cs typeface="Verdana"/>
                        </a:rPr>
                        <a:t>n</a:t>
                      </a:r>
                      <a:r>
                        <a:rPr sz="1300" spc="5" dirty="0">
                          <a:latin typeface="Verdana"/>
                          <a:cs typeface="Verdana"/>
                        </a:rPr>
                        <a:t>d</a:t>
                      </a:r>
                      <a:r>
                        <a:rPr sz="1300" spc="-10" dirty="0">
                          <a:latin typeface="Verdana"/>
                          <a:cs typeface="Verdana"/>
                        </a:rPr>
                        <a:t>an</a:t>
                      </a:r>
                      <a:r>
                        <a:rPr sz="1300" spc="-5" dirty="0">
                          <a:latin typeface="Verdana"/>
                          <a:cs typeface="Verdana"/>
                        </a:rPr>
                        <a:t>g</a:t>
                      </a:r>
                      <a:r>
                        <a:rPr sz="1300" spc="-10" dirty="0">
                          <a:latin typeface="Verdana"/>
                          <a:cs typeface="Verdana"/>
                        </a:rPr>
                        <a:t>an</a:t>
                      </a:r>
                      <a:r>
                        <a:rPr sz="1300" dirty="0">
                          <a:latin typeface="Verdana"/>
                          <a:cs typeface="Verdana"/>
                        </a:rPr>
                        <a:t>.</a:t>
                      </a:r>
                      <a:endParaRPr sz="1300">
                        <a:latin typeface="Verdana"/>
                        <a:cs typeface="Verdana"/>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2"/>
                  </a:ext>
                </a:extLst>
              </a:tr>
              <a:tr h="464600">
                <a:tc vMerge="1">
                  <a:txBody>
                    <a:bodyPr/>
                    <a:lstStyle/>
                    <a:p>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508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641985">
                        <a:lnSpc>
                          <a:spcPct val="101499"/>
                        </a:lnSpc>
                      </a:pPr>
                      <a:r>
                        <a:rPr sz="1300" spc="-5" dirty="0">
                          <a:latin typeface="Verdana"/>
                          <a:cs typeface="Verdana"/>
                        </a:rPr>
                        <a:t>2</a:t>
                      </a:r>
                      <a:r>
                        <a:rPr sz="1300" dirty="0">
                          <a:latin typeface="Verdana"/>
                          <a:cs typeface="Verdana"/>
                        </a:rPr>
                        <a:t>.</a:t>
                      </a:r>
                      <a:r>
                        <a:rPr sz="1300" spc="-125" dirty="0">
                          <a:latin typeface="Verdana"/>
                          <a:cs typeface="Verdana"/>
                        </a:rPr>
                        <a:t> </a:t>
                      </a:r>
                      <a:r>
                        <a:rPr sz="1300" spc="5" dirty="0">
                          <a:latin typeface="Verdana"/>
                          <a:cs typeface="Verdana"/>
                        </a:rPr>
                        <a:t>p</a:t>
                      </a:r>
                      <a:r>
                        <a:rPr sz="1300" dirty="0">
                          <a:latin typeface="Verdana"/>
                          <a:cs typeface="Verdana"/>
                        </a:rPr>
                        <a:t>e</a:t>
                      </a:r>
                      <a:r>
                        <a:rPr sz="1300" spc="-10" dirty="0">
                          <a:latin typeface="Verdana"/>
                          <a:cs typeface="Verdana"/>
                        </a:rPr>
                        <a:t>n</a:t>
                      </a:r>
                      <a:r>
                        <a:rPr sz="1300" spc="-5" dirty="0">
                          <a:latin typeface="Verdana"/>
                          <a:cs typeface="Verdana"/>
                        </a:rPr>
                        <a:t>ggu</a:t>
                      </a:r>
                      <a:r>
                        <a:rPr sz="1300" spc="-10" dirty="0">
                          <a:latin typeface="Verdana"/>
                          <a:cs typeface="Verdana"/>
                        </a:rPr>
                        <a:t>n</a:t>
                      </a:r>
                      <a:r>
                        <a:rPr sz="1300" spc="-5" dirty="0">
                          <a:latin typeface="Verdana"/>
                          <a:cs typeface="Verdana"/>
                        </a:rPr>
                        <a:t>aa</a:t>
                      </a:r>
                      <a:r>
                        <a:rPr sz="1300" dirty="0">
                          <a:latin typeface="Verdana"/>
                          <a:cs typeface="Verdana"/>
                        </a:rPr>
                        <a:t>n</a:t>
                      </a:r>
                      <a:r>
                        <a:rPr sz="1300" spc="-125" dirty="0">
                          <a:latin typeface="Verdana"/>
                          <a:cs typeface="Verdana"/>
                        </a:rPr>
                        <a:t> </a:t>
                      </a:r>
                      <a:r>
                        <a:rPr sz="1300" spc="-5" dirty="0">
                          <a:latin typeface="Verdana"/>
                          <a:cs typeface="Verdana"/>
                        </a:rPr>
                        <a:t>t</a:t>
                      </a:r>
                      <a:r>
                        <a:rPr sz="1300" dirty="0">
                          <a:latin typeface="Verdana"/>
                          <a:cs typeface="Verdana"/>
                        </a:rPr>
                        <a:t>e</a:t>
                      </a:r>
                      <a:r>
                        <a:rPr sz="1300" spc="-10" dirty="0">
                          <a:latin typeface="Verdana"/>
                          <a:cs typeface="Verdana"/>
                        </a:rPr>
                        <a:t>n</a:t>
                      </a:r>
                      <a:r>
                        <a:rPr sz="1300" spc="-5" dirty="0">
                          <a:latin typeface="Verdana"/>
                          <a:cs typeface="Verdana"/>
                        </a:rPr>
                        <a:t>ag</a:t>
                      </a:r>
                      <a:r>
                        <a:rPr sz="1300" dirty="0">
                          <a:latin typeface="Verdana"/>
                          <a:cs typeface="Verdana"/>
                        </a:rPr>
                        <a:t>a</a:t>
                      </a:r>
                      <a:r>
                        <a:rPr sz="1300" spc="-125" dirty="0">
                          <a:latin typeface="Verdana"/>
                          <a:cs typeface="Verdana"/>
                        </a:rPr>
                        <a:t> </a:t>
                      </a:r>
                      <a:r>
                        <a:rPr sz="1300" spc="5" dirty="0">
                          <a:latin typeface="Verdana"/>
                          <a:cs typeface="Verdana"/>
                        </a:rPr>
                        <a:t>k</a:t>
                      </a:r>
                      <a:r>
                        <a:rPr sz="1300" dirty="0">
                          <a:latin typeface="Verdana"/>
                          <a:cs typeface="Verdana"/>
                        </a:rPr>
                        <a:t>er</a:t>
                      </a:r>
                      <a:r>
                        <a:rPr sz="1300" spc="-10" dirty="0">
                          <a:latin typeface="Verdana"/>
                          <a:cs typeface="Verdana"/>
                        </a:rPr>
                        <a:t>j</a:t>
                      </a:r>
                      <a:r>
                        <a:rPr sz="1300" dirty="0">
                          <a:latin typeface="Verdana"/>
                          <a:cs typeface="Verdana"/>
                        </a:rPr>
                        <a:t>a</a:t>
                      </a:r>
                      <a:r>
                        <a:rPr sz="1300" spc="-125"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dirty="0">
                          <a:latin typeface="Verdana"/>
                          <a:cs typeface="Verdana"/>
                        </a:rPr>
                        <a:t>s</a:t>
                      </a:r>
                      <a:r>
                        <a:rPr sz="1300" spc="-5" dirty="0">
                          <a:latin typeface="Verdana"/>
                          <a:cs typeface="Verdana"/>
                        </a:rPr>
                        <a:t>t</a:t>
                      </a:r>
                      <a:r>
                        <a:rPr sz="1300" dirty="0">
                          <a:latin typeface="Verdana"/>
                          <a:cs typeface="Verdana"/>
                        </a:rPr>
                        <a:t>r</a:t>
                      </a:r>
                      <a:r>
                        <a:rPr sz="1300" spc="-5" dirty="0">
                          <a:latin typeface="Verdana"/>
                          <a:cs typeface="Verdana"/>
                        </a:rPr>
                        <a:t>u</a:t>
                      </a:r>
                      <a:r>
                        <a:rPr sz="1300" spc="5" dirty="0">
                          <a:latin typeface="Verdana"/>
                          <a:cs typeface="Verdana"/>
                        </a:rPr>
                        <a:t>k</a:t>
                      </a:r>
                      <a:r>
                        <a:rPr sz="1300" dirty="0">
                          <a:latin typeface="Verdana"/>
                          <a:cs typeface="Verdana"/>
                        </a:rPr>
                        <a:t>si  </a:t>
                      </a:r>
                      <a:r>
                        <a:rPr sz="1300" spc="-30" dirty="0">
                          <a:latin typeface="Verdana"/>
                          <a:cs typeface="Verdana"/>
                        </a:rPr>
                        <a:t>bersertifikat;</a:t>
                      </a:r>
                      <a:endParaRPr sz="13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323850">
                        <a:lnSpc>
                          <a:spcPct val="101499"/>
                        </a:lnSpc>
                      </a:pPr>
                      <a:r>
                        <a:rPr sz="1300" spc="25" dirty="0">
                          <a:latin typeface="Verdana"/>
                          <a:cs typeface="Verdana"/>
                        </a:rPr>
                        <a:t>Memastikan</a:t>
                      </a:r>
                      <a:r>
                        <a:rPr sz="1300" spc="-130" dirty="0">
                          <a:latin typeface="Verdana"/>
                          <a:cs typeface="Verdana"/>
                        </a:rPr>
                        <a:t> </a:t>
                      </a:r>
                      <a:r>
                        <a:rPr sz="1300" spc="15" dirty="0">
                          <a:latin typeface="Verdana"/>
                          <a:cs typeface="Verdana"/>
                        </a:rPr>
                        <a:t>tenaga</a:t>
                      </a:r>
                      <a:r>
                        <a:rPr sz="1300" spc="-125" dirty="0">
                          <a:latin typeface="Verdana"/>
                          <a:cs typeface="Verdana"/>
                        </a:rPr>
                        <a:t> </a:t>
                      </a:r>
                      <a:r>
                        <a:rPr sz="1300" spc="-25" dirty="0">
                          <a:latin typeface="Verdana"/>
                          <a:cs typeface="Verdana"/>
                        </a:rPr>
                        <a:t>kerja</a:t>
                      </a:r>
                      <a:r>
                        <a:rPr sz="1300" spc="-120" dirty="0">
                          <a:latin typeface="Verdana"/>
                          <a:cs typeface="Verdana"/>
                        </a:rPr>
                        <a:t> </a:t>
                      </a:r>
                      <a:r>
                        <a:rPr sz="1300" dirty="0">
                          <a:latin typeface="Verdana"/>
                          <a:cs typeface="Verdana"/>
                        </a:rPr>
                        <a:t>konstruksi</a:t>
                      </a:r>
                      <a:r>
                        <a:rPr sz="1300" spc="-120" dirty="0">
                          <a:latin typeface="Verdana"/>
                          <a:cs typeface="Verdana"/>
                        </a:rPr>
                        <a:t> </a:t>
                      </a:r>
                      <a:r>
                        <a:rPr sz="1300" spc="5" dirty="0">
                          <a:latin typeface="Verdana"/>
                          <a:cs typeface="Verdana"/>
                        </a:rPr>
                        <a:t>telah</a:t>
                      </a:r>
                      <a:r>
                        <a:rPr sz="1300" spc="-120" dirty="0">
                          <a:latin typeface="Verdana"/>
                          <a:cs typeface="Verdana"/>
                        </a:rPr>
                        <a:t> </a:t>
                      </a:r>
                      <a:r>
                        <a:rPr sz="1300" spc="25" dirty="0">
                          <a:latin typeface="Verdana"/>
                          <a:cs typeface="Verdana"/>
                        </a:rPr>
                        <a:t>memiliki </a:t>
                      </a:r>
                      <a:r>
                        <a:rPr sz="1300" spc="-445" dirty="0">
                          <a:latin typeface="Verdana"/>
                          <a:cs typeface="Verdana"/>
                        </a:rPr>
                        <a:t> </a:t>
                      </a:r>
                      <a:r>
                        <a:rPr sz="1300" spc="-15" dirty="0">
                          <a:latin typeface="Verdana"/>
                          <a:cs typeface="Verdana"/>
                        </a:rPr>
                        <a:t>SKK</a:t>
                      </a:r>
                      <a:endParaRPr sz="13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3"/>
                  </a:ext>
                </a:extLst>
              </a:tr>
              <a:tr h="596800">
                <a:tc vMerge="1">
                  <a:txBody>
                    <a:bodyPr/>
                    <a:lstStyle/>
                    <a:p>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508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534670">
                        <a:lnSpc>
                          <a:spcPts val="1610"/>
                        </a:lnSpc>
                        <a:spcBef>
                          <a:spcPts val="25"/>
                        </a:spcBef>
                      </a:pPr>
                      <a:r>
                        <a:rPr sz="1300" dirty="0">
                          <a:latin typeface="Verdana"/>
                          <a:cs typeface="Verdana"/>
                        </a:rPr>
                        <a:t>3.</a:t>
                      </a:r>
                      <a:r>
                        <a:rPr sz="1300" spc="-125" dirty="0">
                          <a:latin typeface="Verdana"/>
                          <a:cs typeface="Verdana"/>
                        </a:rPr>
                        <a:t> </a:t>
                      </a:r>
                      <a:r>
                        <a:rPr sz="1300" spc="5" dirty="0">
                          <a:latin typeface="Verdana"/>
                          <a:cs typeface="Verdana"/>
                        </a:rPr>
                        <a:t>p</a:t>
                      </a:r>
                      <a:r>
                        <a:rPr sz="1300" dirty="0">
                          <a:latin typeface="Verdana"/>
                          <a:cs typeface="Verdana"/>
                        </a:rPr>
                        <a:t>e</a:t>
                      </a:r>
                      <a:r>
                        <a:rPr sz="1300" spc="-5" dirty="0">
                          <a:latin typeface="Verdana"/>
                          <a:cs typeface="Verdana"/>
                        </a:rPr>
                        <a:t>m</a:t>
                      </a:r>
                      <a:r>
                        <a:rPr sz="1300" spc="5" dirty="0">
                          <a:latin typeface="Verdana"/>
                          <a:cs typeface="Verdana"/>
                        </a:rPr>
                        <a:t>b</a:t>
                      </a:r>
                      <a:r>
                        <a:rPr sz="1300" dirty="0">
                          <a:latin typeface="Verdana"/>
                          <a:cs typeface="Verdana"/>
                        </a:rPr>
                        <a:t>er</a:t>
                      </a:r>
                      <a:r>
                        <a:rPr sz="1300" spc="-5" dirty="0">
                          <a:latin typeface="Verdana"/>
                          <a:cs typeface="Verdana"/>
                        </a:rPr>
                        <a:t>ia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e</a:t>
                      </a:r>
                      <a:r>
                        <a:rPr sz="1300" spc="5" dirty="0">
                          <a:latin typeface="Verdana"/>
                          <a:cs typeface="Verdana"/>
                        </a:rPr>
                        <a:t>k</a:t>
                      </a:r>
                      <a:r>
                        <a:rPr sz="1300" dirty="0">
                          <a:latin typeface="Verdana"/>
                          <a:cs typeface="Verdana"/>
                        </a:rPr>
                        <a:t>er</a:t>
                      </a:r>
                      <a:r>
                        <a:rPr sz="1300" spc="-10" dirty="0">
                          <a:latin typeface="Verdana"/>
                          <a:cs typeface="Verdana"/>
                        </a:rPr>
                        <a:t>j</a:t>
                      </a:r>
                      <a:r>
                        <a:rPr sz="1300" spc="-5" dirty="0">
                          <a:latin typeface="Verdana"/>
                          <a:cs typeface="Verdana"/>
                        </a:rPr>
                        <a:t>aa</a:t>
                      </a:r>
                      <a:r>
                        <a:rPr sz="1300" dirty="0">
                          <a:latin typeface="Verdana"/>
                          <a:cs typeface="Verdana"/>
                        </a:rPr>
                        <a:t>n</a:t>
                      </a:r>
                      <a:r>
                        <a:rPr sz="1300" spc="-125" dirty="0">
                          <a:latin typeface="Verdana"/>
                          <a:cs typeface="Verdana"/>
                        </a:rPr>
                        <a:t> </a:t>
                      </a:r>
                      <a:r>
                        <a:rPr sz="1300" dirty="0">
                          <a:latin typeface="Verdana"/>
                          <a:cs typeface="Verdana"/>
                        </a:rPr>
                        <a:t>u</a:t>
                      </a:r>
                      <a:r>
                        <a:rPr sz="1300" spc="-5" dirty="0">
                          <a:latin typeface="Verdana"/>
                          <a:cs typeface="Verdana"/>
                        </a:rPr>
                        <a:t>t</a:t>
                      </a:r>
                      <a:r>
                        <a:rPr sz="1300" spc="-10" dirty="0">
                          <a:latin typeface="Verdana"/>
                          <a:cs typeface="Verdana"/>
                        </a:rPr>
                        <a:t>a</a:t>
                      </a:r>
                      <a:r>
                        <a:rPr sz="1300" spc="-5" dirty="0">
                          <a:latin typeface="Verdana"/>
                          <a:cs typeface="Verdana"/>
                        </a:rPr>
                        <a:t>m</a:t>
                      </a:r>
                      <a:r>
                        <a:rPr sz="1300" dirty="0">
                          <a:latin typeface="Verdana"/>
                          <a:cs typeface="Verdana"/>
                        </a:rPr>
                        <a:t>a</a:t>
                      </a:r>
                      <a:r>
                        <a:rPr sz="1300" spc="-125" dirty="0">
                          <a:latin typeface="Verdana"/>
                          <a:cs typeface="Verdana"/>
                        </a:rPr>
                        <a:t> </a:t>
                      </a:r>
                      <a:r>
                        <a:rPr sz="1300" spc="5" dirty="0">
                          <a:latin typeface="Verdana"/>
                          <a:cs typeface="Verdana"/>
                        </a:rPr>
                        <a:t>d</a:t>
                      </a:r>
                      <a:r>
                        <a:rPr sz="1300" spc="-5" dirty="0">
                          <a:latin typeface="Verdana"/>
                          <a:cs typeface="Verdana"/>
                        </a:rPr>
                        <a:t>a</a:t>
                      </a:r>
                      <a:r>
                        <a:rPr sz="1300" spc="-10" dirty="0">
                          <a:latin typeface="Verdana"/>
                          <a:cs typeface="Verdana"/>
                        </a:rPr>
                        <a:t>n</a:t>
                      </a:r>
                      <a:r>
                        <a:rPr sz="1300" dirty="0">
                          <a:latin typeface="Verdana"/>
                          <a:cs typeface="Verdana"/>
                        </a:rPr>
                        <a:t>/</a:t>
                      </a:r>
                      <a:r>
                        <a:rPr sz="1300" spc="-5" dirty="0">
                          <a:latin typeface="Verdana"/>
                          <a:cs typeface="Verdana"/>
                        </a:rPr>
                        <a:t>atau  </a:t>
                      </a:r>
                      <a:r>
                        <a:rPr sz="1300" spc="5" dirty="0">
                          <a:latin typeface="Verdana"/>
                          <a:cs typeface="Verdana"/>
                        </a:rPr>
                        <a:t>p</a:t>
                      </a:r>
                      <a:r>
                        <a:rPr sz="1300" dirty="0">
                          <a:latin typeface="Verdana"/>
                          <a:cs typeface="Verdana"/>
                        </a:rPr>
                        <a:t>e</a:t>
                      </a:r>
                      <a:r>
                        <a:rPr sz="1300" spc="-10" dirty="0">
                          <a:latin typeface="Verdana"/>
                          <a:cs typeface="Verdana"/>
                        </a:rPr>
                        <a:t>n</a:t>
                      </a:r>
                      <a:r>
                        <a:rPr sz="1300" spc="-5" dirty="0">
                          <a:latin typeface="Verdana"/>
                          <a:cs typeface="Verdana"/>
                        </a:rPr>
                        <a:t>u</a:t>
                      </a:r>
                      <a:r>
                        <a:rPr sz="1300" spc="-10" dirty="0">
                          <a:latin typeface="Verdana"/>
                          <a:cs typeface="Verdana"/>
                        </a:rPr>
                        <a:t>nj</a:t>
                      </a:r>
                      <a:r>
                        <a:rPr sz="1300" spc="-5" dirty="0">
                          <a:latin typeface="Verdana"/>
                          <a:cs typeface="Verdana"/>
                        </a:rPr>
                        <a:t>a</a:t>
                      </a:r>
                      <a:r>
                        <a:rPr sz="1300" spc="-10" dirty="0">
                          <a:latin typeface="Verdana"/>
                          <a:cs typeface="Verdana"/>
                        </a:rPr>
                        <a:t>n</a:t>
                      </a:r>
                      <a:r>
                        <a:rPr sz="1300" dirty="0">
                          <a:latin typeface="Verdana"/>
                          <a:cs typeface="Verdana"/>
                        </a:rPr>
                        <a:t>g</a:t>
                      </a:r>
                      <a:r>
                        <a:rPr sz="1300" spc="-125" dirty="0">
                          <a:latin typeface="Verdana"/>
                          <a:cs typeface="Verdana"/>
                        </a:rPr>
                        <a:t> </a:t>
                      </a:r>
                      <a:r>
                        <a:rPr sz="1300" spc="5" dirty="0">
                          <a:latin typeface="Verdana"/>
                          <a:cs typeface="Verdana"/>
                        </a:rPr>
                        <a:t>k</a:t>
                      </a:r>
                      <a:r>
                        <a:rPr sz="1300" dirty="0">
                          <a:latin typeface="Verdana"/>
                          <a:cs typeface="Verdana"/>
                        </a:rPr>
                        <a:t>e</a:t>
                      </a:r>
                      <a:r>
                        <a:rPr sz="1300" spc="5" dirty="0">
                          <a:latin typeface="Verdana"/>
                          <a:cs typeface="Verdana"/>
                        </a:rPr>
                        <a:t>p</a:t>
                      </a:r>
                      <a:r>
                        <a:rPr sz="1300" spc="-5" dirty="0">
                          <a:latin typeface="Verdana"/>
                          <a:cs typeface="Verdana"/>
                        </a:rPr>
                        <a:t>a</a:t>
                      </a:r>
                      <a:r>
                        <a:rPr sz="1300" spc="5" dirty="0">
                          <a:latin typeface="Verdana"/>
                          <a:cs typeface="Verdana"/>
                        </a:rPr>
                        <a:t>d</a:t>
                      </a:r>
                      <a:r>
                        <a:rPr sz="1300" dirty="0">
                          <a:latin typeface="Verdana"/>
                          <a:cs typeface="Verdana"/>
                        </a:rPr>
                        <a:t>a</a:t>
                      </a:r>
                      <a:r>
                        <a:rPr sz="1300" spc="-125" dirty="0">
                          <a:latin typeface="Verdana"/>
                          <a:cs typeface="Verdana"/>
                        </a:rPr>
                        <a:t> </a:t>
                      </a:r>
                      <a:r>
                        <a:rPr sz="1300" dirty="0">
                          <a:latin typeface="Verdana"/>
                          <a:cs typeface="Verdana"/>
                        </a:rPr>
                        <a:t>su</a:t>
                      </a:r>
                      <a:r>
                        <a:rPr sz="1300" spc="5" dirty="0">
                          <a:latin typeface="Verdana"/>
                          <a:cs typeface="Verdana"/>
                        </a:rPr>
                        <a:t>bp</a:t>
                      </a:r>
                      <a:r>
                        <a:rPr sz="1300" dirty="0">
                          <a:latin typeface="Verdana"/>
                          <a:cs typeface="Verdana"/>
                        </a:rPr>
                        <a:t>e</a:t>
                      </a:r>
                      <a:r>
                        <a:rPr sz="1300" spc="-5" dirty="0">
                          <a:latin typeface="Verdana"/>
                          <a:cs typeface="Verdana"/>
                        </a:rPr>
                        <a:t>ny</a:t>
                      </a:r>
                      <a:r>
                        <a:rPr sz="1300" dirty="0">
                          <a:latin typeface="Verdana"/>
                          <a:cs typeface="Verdana"/>
                        </a:rPr>
                        <a:t>e</a:t>
                      </a:r>
                      <a:r>
                        <a:rPr sz="1300" spc="5" dirty="0">
                          <a:latin typeface="Verdana"/>
                          <a:cs typeface="Verdana"/>
                        </a:rPr>
                        <a:t>d</a:t>
                      </a:r>
                      <a:r>
                        <a:rPr sz="1300" dirty="0">
                          <a:latin typeface="Verdana"/>
                          <a:cs typeface="Verdana"/>
                        </a:rPr>
                        <a:t>ia</a:t>
                      </a:r>
                      <a:r>
                        <a:rPr sz="1300" spc="-125" dirty="0">
                          <a:latin typeface="Verdana"/>
                          <a:cs typeface="Verdana"/>
                        </a:rPr>
                        <a:t> </a:t>
                      </a:r>
                      <a:r>
                        <a:rPr sz="1300" spc="-10" dirty="0">
                          <a:latin typeface="Verdana"/>
                          <a:cs typeface="Verdana"/>
                        </a:rPr>
                        <a:t>j</a:t>
                      </a:r>
                      <a:r>
                        <a:rPr sz="1300" spc="-5" dirty="0">
                          <a:latin typeface="Verdana"/>
                          <a:cs typeface="Verdana"/>
                        </a:rPr>
                        <a:t>a</a:t>
                      </a:r>
                      <a:r>
                        <a:rPr sz="1300" dirty="0">
                          <a:latin typeface="Verdana"/>
                          <a:cs typeface="Verdana"/>
                        </a:rPr>
                        <a:t>sa</a:t>
                      </a:r>
                      <a:endParaRPr sz="1300">
                        <a:latin typeface="Verdana"/>
                        <a:cs typeface="Verdana"/>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113664">
                        <a:lnSpc>
                          <a:spcPct val="99200"/>
                        </a:lnSpc>
                        <a:spcBef>
                          <a:spcPts val="5"/>
                        </a:spcBef>
                      </a:pPr>
                      <a:r>
                        <a:rPr sz="1300" spc="-5" dirty="0">
                          <a:latin typeface="Verdana"/>
                          <a:cs typeface="Verdana"/>
                        </a:rPr>
                        <a:t>M</a:t>
                      </a:r>
                      <a:r>
                        <a:rPr sz="1300" dirty="0">
                          <a:latin typeface="Verdana"/>
                          <a:cs typeface="Verdana"/>
                        </a:rPr>
                        <a:t>e</a:t>
                      </a:r>
                      <a:r>
                        <a:rPr sz="1300" spc="-5" dirty="0">
                          <a:latin typeface="Verdana"/>
                          <a:cs typeface="Verdana"/>
                        </a:rPr>
                        <a:t>ma</a:t>
                      </a:r>
                      <a:r>
                        <a:rPr sz="1300" dirty="0">
                          <a:latin typeface="Verdana"/>
                          <a:cs typeface="Verdana"/>
                        </a:rPr>
                        <a:t>s</a:t>
                      </a:r>
                      <a:r>
                        <a:rPr sz="1300" spc="-5" dirty="0">
                          <a:latin typeface="Verdana"/>
                          <a:cs typeface="Verdana"/>
                        </a:rPr>
                        <a:t>ti</a:t>
                      </a:r>
                      <a:r>
                        <a:rPr sz="1300" spc="5" dirty="0">
                          <a:latin typeface="Verdana"/>
                          <a:cs typeface="Verdana"/>
                        </a:rPr>
                        <a:t>k</a:t>
                      </a:r>
                      <a:r>
                        <a:rPr sz="1300" spc="-5" dirty="0">
                          <a:latin typeface="Verdana"/>
                          <a:cs typeface="Verdana"/>
                        </a:rPr>
                        <a:t>a</a:t>
                      </a:r>
                      <a:r>
                        <a:rPr sz="1300" dirty="0">
                          <a:latin typeface="Verdana"/>
                          <a:cs typeface="Verdana"/>
                        </a:rPr>
                        <a:t>n</a:t>
                      </a:r>
                      <a:r>
                        <a:rPr sz="1300" spc="-130" dirty="0">
                          <a:latin typeface="Verdana"/>
                          <a:cs typeface="Verdana"/>
                        </a:rPr>
                        <a:t> </a:t>
                      </a:r>
                      <a:r>
                        <a:rPr sz="1300" spc="5" dirty="0">
                          <a:latin typeface="Verdana"/>
                          <a:cs typeface="Verdana"/>
                        </a:rPr>
                        <a:t>p</a:t>
                      </a:r>
                      <a:r>
                        <a:rPr sz="1300" dirty="0">
                          <a:latin typeface="Verdana"/>
                          <a:cs typeface="Verdana"/>
                        </a:rPr>
                        <a:t>e</a:t>
                      </a:r>
                      <a:r>
                        <a:rPr sz="1300" spc="-5" dirty="0">
                          <a:latin typeface="Verdana"/>
                          <a:cs typeface="Verdana"/>
                        </a:rPr>
                        <a:t>m</a:t>
                      </a:r>
                      <a:r>
                        <a:rPr sz="1300" spc="5" dirty="0">
                          <a:latin typeface="Verdana"/>
                          <a:cs typeface="Verdana"/>
                        </a:rPr>
                        <a:t>b</a:t>
                      </a:r>
                      <a:r>
                        <a:rPr sz="1300" dirty="0">
                          <a:latin typeface="Verdana"/>
                          <a:cs typeface="Verdana"/>
                        </a:rPr>
                        <a:t>er</a:t>
                      </a:r>
                      <a:r>
                        <a:rPr sz="1300" spc="-5" dirty="0">
                          <a:latin typeface="Verdana"/>
                          <a:cs typeface="Verdana"/>
                        </a:rPr>
                        <a:t>ia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e</a:t>
                      </a:r>
                      <a:r>
                        <a:rPr sz="1300" spc="5" dirty="0">
                          <a:latin typeface="Verdana"/>
                          <a:cs typeface="Verdana"/>
                        </a:rPr>
                        <a:t>k</a:t>
                      </a:r>
                      <a:r>
                        <a:rPr sz="1300" dirty="0">
                          <a:latin typeface="Verdana"/>
                          <a:cs typeface="Verdana"/>
                        </a:rPr>
                        <a:t>er</a:t>
                      </a:r>
                      <a:r>
                        <a:rPr sz="1300" spc="-10" dirty="0">
                          <a:latin typeface="Verdana"/>
                          <a:cs typeface="Verdana"/>
                        </a:rPr>
                        <a:t>j</a:t>
                      </a:r>
                      <a:r>
                        <a:rPr sz="1300" spc="-5" dirty="0">
                          <a:latin typeface="Verdana"/>
                          <a:cs typeface="Verdana"/>
                        </a:rPr>
                        <a:t>aa</a:t>
                      </a:r>
                      <a:r>
                        <a:rPr sz="1300" dirty="0">
                          <a:latin typeface="Verdana"/>
                          <a:cs typeface="Verdana"/>
                        </a:rPr>
                        <a:t>n</a:t>
                      </a:r>
                      <a:r>
                        <a:rPr sz="1300" spc="-125" dirty="0">
                          <a:latin typeface="Verdana"/>
                          <a:cs typeface="Verdana"/>
                        </a:rPr>
                        <a:t> </a:t>
                      </a:r>
                      <a:r>
                        <a:rPr sz="1300" spc="5" dirty="0">
                          <a:latin typeface="Verdana"/>
                          <a:cs typeface="Verdana"/>
                        </a:rPr>
                        <a:t>k</a:t>
                      </a:r>
                      <a:r>
                        <a:rPr sz="1300" dirty="0">
                          <a:latin typeface="Verdana"/>
                          <a:cs typeface="Verdana"/>
                        </a:rPr>
                        <a:t>e</a:t>
                      </a:r>
                      <a:r>
                        <a:rPr sz="1300" spc="5" dirty="0">
                          <a:latin typeface="Verdana"/>
                          <a:cs typeface="Verdana"/>
                        </a:rPr>
                        <a:t>p</a:t>
                      </a:r>
                      <a:r>
                        <a:rPr sz="1300" spc="-5" dirty="0">
                          <a:latin typeface="Verdana"/>
                          <a:cs typeface="Verdana"/>
                        </a:rPr>
                        <a:t>a</a:t>
                      </a:r>
                      <a:r>
                        <a:rPr sz="1300" spc="5" dirty="0">
                          <a:latin typeface="Verdana"/>
                          <a:cs typeface="Verdana"/>
                        </a:rPr>
                        <a:t>da  </a:t>
                      </a:r>
                      <a:r>
                        <a:rPr sz="1300" dirty="0">
                          <a:latin typeface="Verdana"/>
                          <a:cs typeface="Verdana"/>
                        </a:rPr>
                        <a:t>su</a:t>
                      </a:r>
                      <a:r>
                        <a:rPr sz="1300" spc="5" dirty="0">
                          <a:latin typeface="Verdana"/>
                          <a:cs typeface="Verdana"/>
                        </a:rPr>
                        <a:t>bp</a:t>
                      </a:r>
                      <a:r>
                        <a:rPr sz="1300" dirty="0">
                          <a:latin typeface="Verdana"/>
                          <a:cs typeface="Verdana"/>
                        </a:rPr>
                        <a:t>e</a:t>
                      </a:r>
                      <a:r>
                        <a:rPr sz="1300" spc="-5" dirty="0">
                          <a:latin typeface="Verdana"/>
                          <a:cs typeface="Verdana"/>
                        </a:rPr>
                        <a:t>ny</a:t>
                      </a:r>
                      <a:r>
                        <a:rPr sz="1300" dirty="0">
                          <a:latin typeface="Verdana"/>
                          <a:cs typeface="Verdana"/>
                        </a:rPr>
                        <a:t>e</a:t>
                      </a:r>
                      <a:r>
                        <a:rPr sz="1300" spc="5" dirty="0">
                          <a:latin typeface="Verdana"/>
                          <a:cs typeface="Verdana"/>
                        </a:rPr>
                        <a:t>d</a:t>
                      </a:r>
                      <a:r>
                        <a:rPr sz="1300" dirty="0">
                          <a:latin typeface="Verdana"/>
                          <a:cs typeface="Verdana"/>
                        </a:rPr>
                        <a:t>ia</a:t>
                      </a:r>
                      <a:r>
                        <a:rPr sz="1300" spc="-125" dirty="0">
                          <a:latin typeface="Verdana"/>
                          <a:cs typeface="Verdana"/>
                        </a:rPr>
                        <a:t> </a:t>
                      </a:r>
                      <a:r>
                        <a:rPr sz="1300" spc="-10" dirty="0">
                          <a:latin typeface="Verdana"/>
                          <a:cs typeface="Verdana"/>
                        </a:rPr>
                        <a:t>j</a:t>
                      </a:r>
                      <a:r>
                        <a:rPr sz="1300" spc="-5" dirty="0">
                          <a:latin typeface="Verdana"/>
                          <a:cs typeface="Verdana"/>
                        </a:rPr>
                        <a:t>a</a:t>
                      </a:r>
                      <a:r>
                        <a:rPr sz="1300" dirty="0">
                          <a:latin typeface="Verdana"/>
                          <a:cs typeface="Verdana"/>
                        </a:rPr>
                        <a:t>sa</a:t>
                      </a:r>
                      <a:r>
                        <a:rPr sz="1300" spc="-125" dirty="0">
                          <a:latin typeface="Verdana"/>
                          <a:cs typeface="Verdana"/>
                        </a:rPr>
                        <a:t> </a:t>
                      </a:r>
                      <a:r>
                        <a:rPr sz="1300" dirty="0">
                          <a:latin typeface="Verdana"/>
                          <a:cs typeface="Verdana"/>
                        </a:rPr>
                        <a:t>sesu</a:t>
                      </a:r>
                      <a:r>
                        <a:rPr sz="1300" spc="-5" dirty="0">
                          <a:latin typeface="Verdana"/>
                          <a:cs typeface="Verdana"/>
                        </a:rPr>
                        <a:t>a</a:t>
                      </a:r>
                      <a:r>
                        <a:rPr sz="1300" dirty="0">
                          <a:latin typeface="Verdana"/>
                          <a:cs typeface="Verdana"/>
                        </a:rPr>
                        <a:t>i</a:t>
                      </a:r>
                      <a:r>
                        <a:rPr sz="1300" spc="-120" dirty="0">
                          <a:latin typeface="Verdana"/>
                          <a:cs typeface="Verdana"/>
                        </a:rPr>
                        <a:t> </a:t>
                      </a:r>
                      <a:r>
                        <a:rPr sz="1300" spc="5" dirty="0">
                          <a:latin typeface="Verdana"/>
                          <a:cs typeface="Verdana"/>
                        </a:rPr>
                        <a:t>d</a:t>
                      </a:r>
                      <a:r>
                        <a:rPr sz="1300" dirty="0">
                          <a:latin typeface="Verdana"/>
                          <a:cs typeface="Verdana"/>
                        </a:rPr>
                        <a:t>e</a:t>
                      </a:r>
                      <a:r>
                        <a:rPr sz="1300" spc="-10" dirty="0">
                          <a:latin typeface="Verdana"/>
                          <a:cs typeface="Verdana"/>
                        </a:rPr>
                        <a:t>n</a:t>
                      </a:r>
                      <a:r>
                        <a:rPr sz="1300" spc="-5" dirty="0">
                          <a:latin typeface="Verdana"/>
                          <a:cs typeface="Verdana"/>
                        </a:rPr>
                        <a:t>ga</a:t>
                      </a:r>
                      <a:r>
                        <a:rPr sz="1300" dirty="0">
                          <a:latin typeface="Verdana"/>
                          <a:cs typeface="Verdana"/>
                        </a:rPr>
                        <a:t>n</a:t>
                      </a:r>
                      <a:r>
                        <a:rPr sz="1300" spc="-125" dirty="0">
                          <a:latin typeface="Verdana"/>
                          <a:cs typeface="Verdana"/>
                        </a:rPr>
                        <a:t> </a:t>
                      </a:r>
                      <a:r>
                        <a:rPr sz="1300" spc="5" dirty="0">
                          <a:latin typeface="Verdana"/>
                          <a:cs typeface="Verdana"/>
                        </a:rPr>
                        <a:t>k</a:t>
                      </a:r>
                      <a:r>
                        <a:rPr sz="1300" dirty="0">
                          <a:latin typeface="Verdana"/>
                          <a:cs typeface="Verdana"/>
                        </a:rPr>
                        <a:t>e</a:t>
                      </a:r>
                      <a:r>
                        <a:rPr sz="1300" spc="-5" dirty="0">
                          <a:latin typeface="Verdana"/>
                          <a:cs typeface="Verdana"/>
                        </a:rPr>
                        <a:t>t</a:t>
                      </a:r>
                      <a:r>
                        <a:rPr sz="1300" dirty="0">
                          <a:latin typeface="Verdana"/>
                          <a:cs typeface="Verdana"/>
                        </a:rPr>
                        <a:t>e</a:t>
                      </a:r>
                      <a:r>
                        <a:rPr sz="1300" spc="-10" dirty="0">
                          <a:latin typeface="Verdana"/>
                          <a:cs typeface="Verdana"/>
                        </a:rPr>
                        <a:t>n</a:t>
                      </a:r>
                      <a:r>
                        <a:rPr sz="1300" spc="-5" dirty="0">
                          <a:latin typeface="Verdana"/>
                          <a:cs typeface="Verdana"/>
                        </a:rPr>
                        <a:t>tua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er</a:t>
                      </a:r>
                      <a:r>
                        <a:rPr sz="1300" spc="-5" dirty="0">
                          <a:latin typeface="Verdana"/>
                          <a:cs typeface="Verdana"/>
                        </a:rPr>
                        <a:t>atu</a:t>
                      </a:r>
                      <a:r>
                        <a:rPr sz="1300" dirty="0">
                          <a:latin typeface="Verdana"/>
                          <a:cs typeface="Verdana"/>
                        </a:rPr>
                        <a:t>r</a:t>
                      </a:r>
                      <a:r>
                        <a:rPr sz="1300" spc="-5" dirty="0">
                          <a:latin typeface="Verdana"/>
                          <a:cs typeface="Verdana"/>
                        </a:rPr>
                        <a:t>a</a:t>
                      </a:r>
                      <a:r>
                        <a:rPr sz="1300" dirty="0">
                          <a:latin typeface="Verdana"/>
                          <a:cs typeface="Verdana"/>
                        </a:rPr>
                        <a:t>n  </a:t>
                      </a:r>
                      <a:r>
                        <a:rPr sz="1300" spc="30" dirty="0">
                          <a:latin typeface="Verdana"/>
                          <a:cs typeface="Verdana"/>
                        </a:rPr>
                        <a:t>perundang-undangan</a:t>
                      </a:r>
                      <a:endParaRPr sz="1300">
                        <a:latin typeface="Verdana"/>
                        <a:cs typeface="Verdana"/>
                      </a:endParaRPr>
                    </a:p>
                  </a:txBody>
                  <a:tcPr marL="0" marR="0" marT="63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4"/>
                  </a:ext>
                </a:extLst>
              </a:tr>
              <a:tr h="596810">
                <a:tc vMerge="1">
                  <a:txBody>
                    <a:bodyPr/>
                    <a:lstStyle/>
                    <a:p>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508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ct val="100000"/>
                        </a:lnSpc>
                        <a:spcBef>
                          <a:spcPts val="15"/>
                        </a:spcBef>
                      </a:pPr>
                      <a:r>
                        <a:rPr sz="1300" spc="-85" dirty="0">
                          <a:latin typeface="Verdana"/>
                          <a:cs typeface="Verdana"/>
                        </a:rPr>
                        <a:t>4.</a:t>
                      </a:r>
                      <a:r>
                        <a:rPr sz="1300" spc="-120" dirty="0">
                          <a:latin typeface="Verdana"/>
                          <a:cs typeface="Verdana"/>
                        </a:rPr>
                        <a:t> </a:t>
                      </a:r>
                      <a:r>
                        <a:rPr sz="1300" spc="20" dirty="0">
                          <a:latin typeface="Verdana"/>
                          <a:cs typeface="Verdana"/>
                        </a:rPr>
                        <a:t>kepemilikan</a:t>
                      </a:r>
                      <a:r>
                        <a:rPr sz="1300" spc="-120" dirty="0">
                          <a:latin typeface="Verdana"/>
                          <a:cs typeface="Verdana"/>
                        </a:rPr>
                        <a:t> </a:t>
                      </a:r>
                      <a:r>
                        <a:rPr sz="1300" spc="25" dirty="0">
                          <a:latin typeface="Verdana"/>
                          <a:cs typeface="Verdana"/>
                        </a:rPr>
                        <a:t>Hak</a:t>
                      </a:r>
                      <a:r>
                        <a:rPr sz="1300" spc="-110" dirty="0">
                          <a:latin typeface="Verdana"/>
                          <a:cs typeface="Verdana"/>
                        </a:rPr>
                        <a:t> </a:t>
                      </a:r>
                      <a:r>
                        <a:rPr sz="1300" spc="-5" dirty="0">
                          <a:latin typeface="Verdana"/>
                          <a:cs typeface="Verdana"/>
                        </a:rPr>
                        <a:t>Atas</a:t>
                      </a:r>
                      <a:r>
                        <a:rPr sz="1300" spc="-114" dirty="0">
                          <a:latin typeface="Verdana"/>
                          <a:cs typeface="Verdana"/>
                        </a:rPr>
                        <a:t> </a:t>
                      </a:r>
                      <a:r>
                        <a:rPr sz="1300" spc="-5" dirty="0">
                          <a:latin typeface="Verdana"/>
                          <a:cs typeface="Verdana"/>
                        </a:rPr>
                        <a:t>Kekayaan</a:t>
                      </a:r>
                      <a:r>
                        <a:rPr sz="1300" spc="-120" dirty="0">
                          <a:latin typeface="Verdana"/>
                          <a:cs typeface="Verdana"/>
                        </a:rPr>
                        <a:t> </a:t>
                      </a:r>
                      <a:r>
                        <a:rPr sz="1300" spc="-35" dirty="0">
                          <a:latin typeface="Verdana"/>
                          <a:cs typeface="Verdana"/>
                        </a:rPr>
                        <a:t>Intelektual;</a:t>
                      </a:r>
                      <a:endParaRPr sz="1300">
                        <a:latin typeface="Verdana"/>
                        <a:cs typeface="Verdana"/>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280670">
                        <a:lnSpc>
                          <a:spcPct val="99200"/>
                        </a:lnSpc>
                        <a:spcBef>
                          <a:spcPts val="10"/>
                        </a:spcBef>
                      </a:pPr>
                      <a:r>
                        <a:rPr sz="1300" spc="-5" dirty="0">
                          <a:latin typeface="Verdana"/>
                          <a:cs typeface="Verdana"/>
                        </a:rPr>
                        <a:t>M</a:t>
                      </a:r>
                      <a:r>
                        <a:rPr sz="1300" dirty="0">
                          <a:latin typeface="Verdana"/>
                          <a:cs typeface="Verdana"/>
                        </a:rPr>
                        <a:t>e</a:t>
                      </a:r>
                      <a:r>
                        <a:rPr sz="1300" spc="-5" dirty="0">
                          <a:latin typeface="Verdana"/>
                          <a:cs typeface="Verdana"/>
                        </a:rPr>
                        <a:t>ma</a:t>
                      </a:r>
                      <a:r>
                        <a:rPr sz="1300" dirty="0">
                          <a:latin typeface="Verdana"/>
                          <a:cs typeface="Verdana"/>
                        </a:rPr>
                        <a:t>s</a:t>
                      </a:r>
                      <a:r>
                        <a:rPr sz="1300" spc="-5" dirty="0">
                          <a:latin typeface="Verdana"/>
                          <a:cs typeface="Verdana"/>
                        </a:rPr>
                        <a:t>ti</a:t>
                      </a:r>
                      <a:r>
                        <a:rPr sz="1300" spc="5" dirty="0">
                          <a:latin typeface="Verdana"/>
                          <a:cs typeface="Verdana"/>
                        </a:rPr>
                        <a:t>k</a:t>
                      </a:r>
                      <a:r>
                        <a:rPr sz="1300" spc="-5" dirty="0">
                          <a:latin typeface="Verdana"/>
                          <a:cs typeface="Verdana"/>
                        </a:rPr>
                        <a:t>a</a:t>
                      </a:r>
                      <a:r>
                        <a:rPr sz="1300" dirty="0">
                          <a:latin typeface="Verdana"/>
                          <a:cs typeface="Verdana"/>
                        </a:rPr>
                        <a:t>n</a:t>
                      </a:r>
                      <a:r>
                        <a:rPr sz="1300" spc="-130" dirty="0">
                          <a:latin typeface="Verdana"/>
                          <a:cs typeface="Verdana"/>
                        </a:rPr>
                        <a:t> </a:t>
                      </a:r>
                      <a:r>
                        <a:rPr sz="1300" spc="5" dirty="0">
                          <a:latin typeface="Verdana"/>
                          <a:cs typeface="Verdana"/>
                        </a:rPr>
                        <a:t>k</a:t>
                      </a:r>
                      <a:r>
                        <a:rPr sz="1300" spc="-5" dirty="0">
                          <a:latin typeface="Verdana"/>
                          <a:cs typeface="Verdana"/>
                        </a:rPr>
                        <a:t>lau</a:t>
                      </a:r>
                      <a:r>
                        <a:rPr sz="1300" dirty="0">
                          <a:latin typeface="Verdana"/>
                          <a:cs typeface="Verdana"/>
                        </a:rPr>
                        <a:t>s</a:t>
                      </a:r>
                      <a:r>
                        <a:rPr sz="1300" spc="-5" dirty="0">
                          <a:latin typeface="Verdana"/>
                          <a:cs typeface="Verdana"/>
                        </a:rPr>
                        <a:t>u</a:t>
                      </a:r>
                      <a:r>
                        <a:rPr sz="1300" dirty="0">
                          <a:latin typeface="Verdana"/>
                          <a:cs typeface="Verdana"/>
                        </a:rPr>
                        <a:t>l</a:t>
                      </a:r>
                      <a:r>
                        <a:rPr sz="1300" spc="-120" dirty="0">
                          <a:latin typeface="Verdana"/>
                          <a:cs typeface="Verdana"/>
                        </a:rPr>
                        <a:t> </a:t>
                      </a:r>
                      <a:r>
                        <a:rPr sz="1300" spc="5" dirty="0">
                          <a:latin typeface="Verdana"/>
                          <a:cs typeface="Verdana"/>
                        </a:rPr>
                        <a:t>H</a:t>
                      </a:r>
                      <a:r>
                        <a:rPr sz="1300" spc="-5" dirty="0">
                          <a:latin typeface="Verdana"/>
                          <a:cs typeface="Verdana"/>
                        </a:rPr>
                        <a:t>a</a:t>
                      </a:r>
                      <a:r>
                        <a:rPr sz="1300" dirty="0">
                          <a:latin typeface="Verdana"/>
                          <a:cs typeface="Verdana"/>
                        </a:rPr>
                        <a:t>k</a:t>
                      </a:r>
                      <a:r>
                        <a:rPr sz="1300" spc="-114" dirty="0">
                          <a:latin typeface="Verdana"/>
                          <a:cs typeface="Verdana"/>
                        </a:rPr>
                        <a:t> </a:t>
                      </a:r>
                      <a:r>
                        <a:rPr sz="1300" spc="5" dirty="0">
                          <a:latin typeface="Verdana"/>
                          <a:cs typeface="Verdana"/>
                        </a:rPr>
                        <a:t>A</a:t>
                      </a:r>
                      <a:r>
                        <a:rPr sz="1300" spc="-5" dirty="0">
                          <a:latin typeface="Verdana"/>
                          <a:cs typeface="Verdana"/>
                        </a:rPr>
                        <a:t>ta</a:t>
                      </a:r>
                      <a:r>
                        <a:rPr sz="1300" dirty="0">
                          <a:latin typeface="Verdana"/>
                          <a:cs typeface="Verdana"/>
                        </a:rPr>
                        <a:t>s</a:t>
                      </a:r>
                      <a:r>
                        <a:rPr sz="1300" spc="-120" dirty="0">
                          <a:latin typeface="Verdana"/>
                          <a:cs typeface="Verdana"/>
                        </a:rPr>
                        <a:t> </a:t>
                      </a:r>
                      <a:r>
                        <a:rPr sz="1300" dirty="0">
                          <a:latin typeface="Verdana"/>
                          <a:cs typeface="Verdana"/>
                        </a:rPr>
                        <a:t>Ke</a:t>
                      </a:r>
                      <a:r>
                        <a:rPr sz="1300" spc="5" dirty="0">
                          <a:latin typeface="Verdana"/>
                          <a:cs typeface="Verdana"/>
                        </a:rPr>
                        <a:t>k</a:t>
                      </a:r>
                      <a:r>
                        <a:rPr sz="1300" spc="-5" dirty="0">
                          <a:latin typeface="Verdana"/>
                          <a:cs typeface="Verdana"/>
                        </a:rPr>
                        <a:t>ayaa</a:t>
                      </a:r>
                      <a:r>
                        <a:rPr sz="1300" dirty="0">
                          <a:latin typeface="Verdana"/>
                          <a:cs typeface="Verdana"/>
                        </a:rPr>
                        <a:t>n</a:t>
                      </a:r>
                      <a:r>
                        <a:rPr sz="1300" spc="-125" dirty="0">
                          <a:latin typeface="Verdana"/>
                          <a:cs typeface="Verdana"/>
                        </a:rPr>
                        <a:t> </a:t>
                      </a:r>
                      <a:r>
                        <a:rPr sz="1300" spc="-10" dirty="0">
                          <a:latin typeface="Verdana"/>
                          <a:cs typeface="Verdana"/>
                        </a:rPr>
                        <a:t>In</a:t>
                      </a:r>
                      <a:r>
                        <a:rPr sz="1300" spc="-5" dirty="0">
                          <a:latin typeface="Verdana"/>
                          <a:cs typeface="Verdana"/>
                        </a:rPr>
                        <a:t>t</a:t>
                      </a:r>
                      <a:r>
                        <a:rPr sz="1300" dirty="0">
                          <a:latin typeface="Verdana"/>
                          <a:cs typeface="Verdana"/>
                        </a:rPr>
                        <a:t>ele</a:t>
                      </a:r>
                      <a:r>
                        <a:rPr sz="1300" spc="5" dirty="0">
                          <a:latin typeface="Verdana"/>
                          <a:cs typeface="Verdana"/>
                        </a:rPr>
                        <a:t>k</a:t>
                      </a:r>
                      <a:r>
                        <a:rPr sz="1300" spc="-5" dirty="0">
                          <a:latin typeface="Verdana"/>
                          <a:cs typeface="Verdana"/>
                        </a:rPr>
                        <a:t>t</a:t>
                      </a:r>
                      <a:r>
                        <a:rPr sz="1300" dirty="0">
                          <a:latin typeface="Verdana"/>
                          <a:cs typeface="Verdana"/>
                        </a:rPr>
                        <a:t>u</a:t>
                      </a:r>
                      <a:r>
                        <a:rPr sz="1300" spc="-10" dirty="0">
                          <a:latin typeface="Verdana"/>
                          <a:cs typeface="Verdana"/>
                        </a:rPr>
                        <a:t>al  </a:t>
                      </a:r>
                      <a:r>
                        <a:rPr sz="1300" spc="25" dirty="0">
                          <a:latin typeface="Verdana"/>
                          <a:cs typeface="Verdana"/>
                        </a:rPr>
                        <a:t>sudah</a:t>
                      </a:r>
                      <a:r>
                        <a:rPr sz="1300" spc="-125" dirty="0">
                          <a:latin typeface="Verdana"/>
                          <a:cs typeface="Verdana"/>
                        </a:rPr>
                        <a:t> </a:t>
                      </a:r>
                      <a:r>
                        <a:rPr sz="1300" spc="30" dirty="0">
                          <a:latin typeface="Verdana"/>
                          <a:cs typeface="Verdana"/>
                        </a:rPr>
                        <a:t>dicantumkan</a:t>
                      </a:r>
                      <a:r>
                        <a:rPr sz="1300" spc="-120" dirty="0">
                          <a:latin typeface="Verdana"/>
                          <a:cs typeface="Verdana"/>
                        </a:rPr>
                        <a:t> </a:t>
                      </a:r>
                      <a:r>
                        <a:rPr sz="1300" spc="25" dirty="0">
                          <a:latin typeface="Verdana"/>
                          <a:cs typeface="Verdana"/>
                        </a:rPr>
                        <a:t>dalam</a:t>
                      </a:r>
                      <a:r>
                        <a:rPr sz="1300" spc="-120" dirty="0">
                          <a:latin typeface="Verdana"/>
                          <a:cs typeface="Verdana"/>
                        </a:rPr>
                        <a:t> </a:t>
                      </a:r>
                      <a:r>
                        <a:rPr sz="1300" spc="5" dirty="0">
                          <a:latin typeface="Verdana"/>
                          <a:cs typeface="Verdana"/>
                        </a:rPr>
                        <a:t>kontrak</a:t>
                      </a:r>
                      <a:r>
                        <a:rPr sz="1300" spc="-110" dirty="0">
                          <a:latin typeface="Verdana"/>
                          <a:cs typeface="Verdana"/>
                        </a:rPr>
                        <a:t> </a:t>
                      </a:r>
                      <a:r>
                        <a:rPr sz="1300" spc="-25" dirty="0">
                          <a:latin typeface="Verdana"/>
                          <a:cs typeface="Verdana"/>
                        </a:rPr>
                        <a:t>kerja</a:t>
                      </a:r>
                      <a:r>
                        <a:rPr sz="1300" spc="-120" dirty="0">
                          <a:latin typeface="Verdana"/>
                          <a:cs typeface="Verdana"/>
                        </a:rPr>
                        <a:t> </a:t>
                      </a:r>
                      <a:r>
                        <a:rPr sz="1300" dirty="0">
                          <a:latin typeface="Verdana"/>
                          <a:cs typeface="Verdana"/>
                        </a:rPr>
                        <a:t>konstruksi </a:t>
                      </a:r>
                      <a:r>
                        <a:rPr sz="1300" spc="-440" dirty="0">
                          <a:latin typeface="Verdana"/>
                          <a:cs typeface="Verdana"/>
                        </a:rPr>
                        <a:t> </a:t>
                      </a:r>
                      <a:r>
                        <a:rPr sz="1300" dirty="0">
                          <a:latin typeface="Verdana"/>
                          <a:cs typeface="Verdana"/>
                        </a:rPr>
                        <a:t>u</a:t>
                      </a:r>
                      <a:r>
                        <a:rPr sz="1300" spc="-10" dirty="0">
                          <a:latin typeface="Verdana"/>
                          <a:cs typeface="Verdana"/>
                        </a:rPr>
                        <a:t>n</a:t>
                      </a:r>
                      <a:r>
                        <a:rPr sz="1300" spc="-5" dirty="0">
                          <a:latin typeface="Verdana"/>
                          <a:cs typeface="Verdana"/>
                        </a:rPr>
                        <a:t>t</a:t>
                      </a:r>
                      <a:r>
                        <a:rPr sz="1300" dirty="0">
                          <a:latin typeface="Verdana"/>
                          <a:cs typeface="Verdana"/>
                        </a:rPr>
                        <a:t>uk</a:t>
                      </a:r>
                      <a:r>
                        <a:rPr sz="1300" spc="-114" dirty="0">
                          <a:latin typeface="Verdana"/>
                          <a:cs typeface="Verdana"/>
                        </a:rPr>
                        <a:t> </a:t>
                      </a:r>
                      <a:r>
                        <a:rPr sz="1300" spc="-10" dirty="0">
                          <a:latin typeface="Verdana"/>
                          <a:cs typeface="Verdana"/>
                        </a:rPr>
                        <a:t>j</a:t>
                      </a:r>
                      <a:r>
                        <a:rPr sz="1300" dirty="0">
                          <a:latin typeface="Verdana"/>
                          <a:cs typeface="Verdana"/>
                        </a:rPr>
                        <a:t>e</a:t>
                      </a:r>
                      <a:r>
                        <a:rPr sz="1300" spc="-5" dirty="0">
                          <a:latin typeface="Verdana"/>
                          <a:cs typeface="Verdana"/>
                        </a:rPr>
                        <a:t>n</a:t>
                      </a:r>
                      <a:r>
                        <a:rPr sz="1300" dirty="0">
                          <a:latin typeface="Verdana"/>
                          <a:cs typeface="Verdana"/>
                        </a:rPr>
                        <a:t>is</a:t>
                      </a:r>
                      <a:r>
                        <a:rPr sz="1300" spc="-120" dirty="0">
                          <a:latin typeface="Verdana"/>
                          <a:cs typeface="Verdana"/>
                        </a:rPr>
                        <a:t> </a:t>
                      </a:r>
                      <a:r>
                        <a:rPr sz="1300" dirty="0">
                          <a:latin typeface="Verdana"/>
                          <a:cs typeface="Verdana"/>
                        </a:rPr>
                        <a:t>us</a:t>
                      </a:r>
                      <a:r>
                        <a:rPr sz="1300" spc="-10" dirty="0">
                          <a:latin typeface="Verdana"/>
                          <a:cs typeface="Verdana"/>
                        </a:rPr>
                        <a:t>ah</a:t>
                      </a:r>
                      <a:r>
                        <a:rPr sz="1300" dirty="0">
                          <a:latin typeface="Verdana"/>
                          <a:cs typeface="Verdana"/>
                        </a:rPr>
                        <a:t>a</a:t>
                      </a:r>
                      <a:r>
                        <a:rPr sz="1300" spc="-125" dirty="0">
                          <a:latin typeface="Verdana"/>
                          <a:cs typeface="Verdana"/>
                        </a:rPr>
                        <a:t> </a:t>
                      </a:r>
                      <a:r>
                        <a:rPr sz="1300" spc="-10" dirty="0">
                          <a:latin typeface="Verdana"/>
                          <a:cs typeface="Verdana"/>
                        </a:rPr>
                        <a:t>j</a:t>
                      </a:r>
                      <a:r>
                        <a:rPr sz="1300" spc="-5" dirty="0">
                          <a:latin typeface="Verdana"/>
                          <a:cs typeface="Verdana"/>
                        </a:rPr>
                        <a:t>a</a:t>
                      </a:r>
                      <a:r>
                        <a:rPr sz="1300" dirty="0">
                          <a:latin typeface="Verdana"/>
                          <a:cs typeface="Verdana"/>
                        </a:rPr>
                        <a:t>sa</a:t>
                      </a:r>
                      <a:r>
                        <a:rPr sz="1300" spc="-125"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dirty="0">
                          <a:latin typeface="Verdana"/>
                          <a:cs typeface="Verdana"/>
                        </a:rPr>
                        <a:t>s</a:t>
                      </a:r>
                      <a:r>
                        <a:rPr sz="1300" spc="-5" dirty="0">
                          <a:latin typeface="Verdana"/>
                          <a:cs typeface="Verdana"/>
                        </a:rPr>
                        <a:t>ul</a:t>
                      </a:r>
                      <a:r>
                        <a:rPr sz="1300" dirty="0">
                          <a:latin typeface="Verdana"/>
                          <a:cs typeface="Verdana"/>
                        </a:rPr>
                        <a:t>t</a:t>
                      </a:r>
                      <a:endParaRPr sz="1300">
                        <a:latin typeface="Verdana"/>
                        <a:cs typeface="Verdana"/>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5"/>
                  </a:ext>
                </a:extLst>
              </a:tr>
              <a:tr h="528080">
                <a:tc vMerge="1">
                  <a:txBody>
                    <a:bodyPr/>
                    <a:lstStyle/>
                    <a:p>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508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455295">
                        <a:lnSpc>
                          <a:spcPct val="101499"/>
                        </a:lnSpc>
                      </a:pPr>
                      <a:r>
                        <a:rPr sz="1300" dirty="0">
                          <a:latin typeface="Verdana"/>
                          <a:cs typeface="Verdana"/>
                        </a:rPr>
                        <a:t>5.</a:t>
                      </a:r>
                      <a:r>
                        <a:rPr sz="1300" spc="-125" dirty="0">
                          <a:latin typeface="Verdana"/>
                          <a:cs typeface="Verdana"/>
                        </a:rPr>
                        <a:t> </a:t>
                      </a:r>
                      <a:r>
                        <a:rPr sz="1300" spc="5" dirty="0">
                          <a:latin typeface="Verdana"/>
                          <a:cs typeface="Verdana"/>
                        </a:rPr>
                        <a:t>k</a:t>
                      </a:r>
                      <a:r>
                        <a:rPr sz="1300" dirty="0">
                          <a:latin typeface="Verdana"/>
                          <a:cs typeface="Verdana"/>
                        </a:rPr>
                        <a:t>e</a:t>
                      </a:r>
                      <a:r>
                        <a:rPr sz="1300" spc="-10" dirty="0">
                          <a:latin typeface="Verdana"/>
                          <a:cs typeface="Verdana"/>
                        </a:rPr>
                        <a:t>w</a:t>
                      </a:r>
                      <a:r>
                        <a:rPr sz="1300" spc="-5" dirty="0">
                          <a:latin typeface="Verdana"/>
                          <a:cs typeface="Verdana"/>
                        </a:rPr>
                        <a:t>a</a:t>
                      </a:r>
                      <a:r>
                        <a:rPr sz="1300" spc="-10" dirty="0">
                          <a:latin typeface="Verdana"/>
                          <a:cs typeface="Verdana"/>
                        </a:rPr>
                        <a:t>j</a:t>
                      </a:r>
                      <a:r>
                        <a:rPr sz="1300" spc="-5" dirty="0">
                          <a:latin typeface="Verdana"/>
                          <a:cs typeface="Verdana"/>
                        </a:rPr>
                        <a:t>i</a:t>
                      </a:r>
                      <a:r>
                        <a:rPr sz="1300" spc="5" dirty="0">
                          <a:latin typeface="Verdana"/>
                          <a:cs typeface="Verdana"/>
                        </a:rPr>
                        <a:t>b</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a</a:t>
                      </a:r>
                      <a:r>
                        <a:rPr sz="1300" dirty="0">
                          <a:latin typeface="Verdana"/>
                          <a:cs typeface="Verdana"/>
                        </a:rPr>
                        <a:t>lih</a:t>
                      </a:r>
                      <a:r>
                        <a:rPr sz="1300" spc="-130" dirty="0">
                          <a:latin typeface="Verdana"/>
                          <a:cs typeface="Verdana"/>
                        </a:rPr>
                        <a:t> </a:t>
                      </a:r>
                      <a:r>
                        <a:rPr sz="1300" spc="-5" dirty="0">
                          <a:latin typeface="Verdana"/>
                          <a:cs typeface="Verdana"/>
                        </a:rPr>
                        <a:t>t</a:t>
                      </a:r>
                      <a:r>
                        <a:rPr sz="1300" dirty="0">
                          <a:latin typeface="Verdana"/>
                          <a:cs typeface="Verdana"/>
                        </a:rPr>
                        <a:t>e</a:t>
                      </a:r>
                      <a:r>
                        <a:rPr sz="1300" spc="5" dirty="0">
                          <a:latin typeface="Verdana"/>
                          <a:cs typeface="Verdana"/>
                        </a:rPr>
                        <a:t>k</a:t>
                      </a:r>
                      <a:r>
                        <a:rPr sz="1300" spc="-10" dirty="0">
                          <a:latin typeface="Verdana"/>
                          <a:cs typeface="Verdana"/>
                        </a:rPr>
                        <a:t>n</a:t>
                      </a:r>
                      <a:r>
                        <a:rPr sz="1300" spc="-5" dirty="0">
                          <a:latin typeface="Verdana"/>
                          <a:cs typeface="Verdana"/>
                        </a:rPr>
                        <a:t>olog</a:t>
                      </a:r>
                      <a:r>
                        <a:rPr sz="1300" dirty="0">
                          <a:latin typeface="Verdana"/>
                          <a:cs typeface="Verdana"/>
                        </a:rPr>
                        <a:t>i</a:t>
                      </a:r>
                      <a:r>
                        <a:rPr sz="1300" spc="-120" dirty="0">
                          <a:latin typeface="Verdana"/>
                          <a:cs typeface="Verdana"/>
                        </a:rPr>
                        <a:t> </a:t>
                      </a:r>
                      <a:r>
                        <a:rPr sz="1300" dirty="0">
                          <a:latin typeface="Verdana"/>
                          <a:cs typeface="Verdana"/>
                        </a:rPr>
                        <a:t>u</a:t>
                      </a:r>
                      <a:r>
                        <a:rPr sz="1300" spc="-10" dirty="0">
                          <a:latin typeface="Verdana"/>
                          <a:cs typeface="Verdana"/>
                        </a:rPr>
                        <a:t>n</a:t>
                      </a:r>
                      <a:r>
                        <a:rPr sz="1300" spc="-5" dirty="0">
                          <a:latin typeface="Verdana"/>
                          <a:cs typeface="Verdana"/>
                        </a:rPr>
                        <a:t>t</a:t>
                      </a:r>
                      <a:r>
                        <a:rPr sz="1300" dirty="0">
                          <a:latin typeface="Verdana"/>
                          <a:cs typeface="Verdana"/>
                        </a:rPr>
                        <a:t>uk</a:t>
                      </a:r>
                      <a:r>
                        <a:rPr sz="1300" spc="-114"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spc="-5" dirty="0">
                          <a:latin typeface="Verdana"/>
                          <a:cs typeface="Verdana"/>
                        </a:rPr>
                        <a:t>t</a:t>
                      </a:r>
                      <a:r>
                        <a:rPr sz="1300" dirty="0">
                          <a:latin typeface="Verdana"/>
                          <a:cs typeface="Verdana"/>
                        </a:rPr>
                        <a:t>r</a:t>
                      </a:r>
                      <a:r>
                        <a:rPr sz="1300" spc="-5" dirty="0">
                          <a:latin typeface="Verdana"/>
                          <a:cs typeface="Verdana"/>
                        </a:rPr>
                        <a:t>a</a:t>
                      </a:r>
                      <a:r>
                        <a:rPr sz="1300" dirty="0">
                          <a:latin typeface="Verdana"/>
                          <a:cs typeface="Verdana"/>
                        </a:rPr>
                        <a:t>k  </a:t>
                      </a:r>
                      <a:r>
                        <a:rPr sz="1300" spc="5" dirty="0">
                          <a:latin typeface="Verdana"/>
                          <a:cs typeface="Verdana"/>
                        </a:rPr>
                        <a:t>d</a:t>
                      </a:r>
                      <a:r>
                        <a:rPr sz="1300" dirty="0">
                          <a:latin typeface="Verdana"/>
                          <a:cs typeface="Verdana"/>
                        </a:rPr>
                        <a:t>e</a:t>
                      </a:r>
                      <a:r>
                        <a:rPr sz="1300" spc="-10" dirty="0">
                          <a:latin typeface="Verdana"/>
                          <a:cs typeface="Verdana"/>
                        </a:rPr>
                        <a:t>n</a:t>
                      </a:r>
                      <a:r>
                        <a:rPr sz="1300" spc="-5" dirty="0">
                          <a:latin typeface="Verdana"/>
                          <a:cs typeface="Verdana"/>
                        </a:rPr>
                        <a:t>ga</a:t>
                      </a:r>
                      <a:r>
                        <a:rPr sz="1300" dirty="0">
                          <a:latin typeface="Verdana"/>
                          <a:cs typeface="Verdana"/>
                        </a:rPr>
                        <a:t>n</a:t>
                      </a:r>
                      <a:r>
                        <a:rPr sz="1300" spc="-125" dirty="0">
                          <a:latin typeface="Verdana"/>
                          <a:cs typeface="Verdana"/>
                        </a:rPr>
                        <a:t> </a:t>
                      </a:r>
                      <a:r>
                        <a:rPr sz="1300" spc="5" dirty="0">
                          <a:latin typeface="Verdana"/>
                          <a:cs typeface="Verdana"/>
                        </a:rPr>
                        <a:t>p</a:t>
                      </a:r>
                      <a:r>
                        <a:rPr sz="1300" spc="-5" dirty="0">
                          <a:latin typeface="Verdana"/>
                          <a:cs typeface="Verdana"/>
                        </a:rPr>
                        <a:t>i</a:t>
                      </a:r>
                      <a:r>
                        <a:rPr sz="1300" spc="-10" dirty="0">
                          <a:latin typeface="Verdana"/>
                          <a:cs typeface="Verdana"/>
                        </a:rPr>
                        <a:t>h</a:t>
                      </a:r>
                      <a:r>
                        <a:rPr sz="1300" spc="-5" dirty="0">
                          <a:latin typeface="Verdana"/>
                          <a:cs typeface="Verdana"/>
                        </a:rPr>
                        <a:t>a</a:t>
                      </a:r>
                      <a:r>
                        <a:rPr sz="1300" dirty="0">
                          <a:latin typeface="Verdana"/>
                          <a:cs typeface="Verdana"/>
                        </a:rPr>
                        <a:t>k</a:t>
                      </a:r>
                      <a:r>
                        <a:rPr sz="1300" spc="-114" dirty="0">
                          <a:latin typeface="Verdana"/>
                          <a:cs typeface="Verdana"/>
                        </a:rPr>
                        <a:t> </a:t>
                      </a:r>
                      <a:r>
                        <a:rPr sz="1300" spc="-5" dirty="0">
                          <a:latin typeface="Verdana"/>
                          <a:cs typeface="Verdana"/>
                        </a:rPr>
                        <a:t>a</a:t>
                      </a:r>
                      <a:r>
                        <a:rPr sz="1300" dirty="0">
                          <a:latin typeface="Verdana"/>
                          <a:cs typeface="Verdana"/>
                        </a:rPr>
                        <a:t>si</a:t>
                      </a:r>
                      <a:r>
                        <a:rPr sz="1300" spc="-5" dirty="0">
                          <a:latin typeface="Verdana"/>
                          <a:cs typeface="Verdana"/>
                        </a:rPr>
                        <a:t>n</a:t>
                      </a:r>
                      <a:r>
                        <a:rPr sz="1300" spc="-10" dirty="0">
                          <a:latin typeface="Verdana"/>
                          <a:cs typeface="Verdana"/>
                        </a:rPr>
                        <a:t>g</a:t>
                      </a:r>
                      <a:r>
                        <a:rPr sz="1300" dirty="0">
                          <a:latin typeface="Verdana"/>
                          <a:cs typeface="Verdana"/>
                        </a:rPr>
                        <a:t>;</a:t>
                      </a:r>
                      <a:endParaRPr sz="13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248285">
                        <a:lnSpc>
                          <a:spcPct val="101499"/>
                        </a:lnSpc>
                      </a:pPr>
                      <a:r>
                        <a:rPr sz="1300" spc="-5" dirty="0">
                          <a:latin typeface="Verdana"/>
                          <a:cs typeface="Verdana"/>
                        </a:rPr>
                        <a:t>M</a:t>
                      </a:r>
                      <a:r>
                        <a:rPr sz="1300" dirty="0">
                          <a:latin typeface="Verdana"/>
                          <a:cs typeface="Verdana"/>
                        </a:rPr>
                        <a:t>e</a:t>
                      </a:r>
                      <a:r>
                        <a:rPr sz="1300" spc="-5" dirty="0">
                          <a:latin typeface="Verdana"/>
                          <a:cs typeface="Verdana"/>
                        </a:rPr>
                        <a:t>ma</a:t>
                      </a:r>
                      <a:r>
                        <a:rPr sz="1300" dirty="0">
                          <a:latin typeface="Verdana"/>
                          <a:cs typeface="Verdana"/>
                        </a:rPr>
                        <a:t>s</a:t>
                      </a:r>
                      <a:r>
                        <a:rPr sz="1300" spc="-5" dirty="0">
                          <a:latin typeface="Verdana"/>
                          <a:cs typeface="Verdana"/>
                        </a:rPr>
                        <a:t>ti</a:t>
                      </a:r>
                      <a:r>
                        <a:rPr sz="1300" spc="5" dirty="0">
                          <a:latin typeface="Verdana"/>
                          <a:cs typeface="Verdana"/>
                        </a:rPr>
                        <a:t>k</a:t>
                      </a:r>
                      <a:r>
                        <a:rPr sz="1300" spc="-5" dirty="0">
                          <a:latin typeface="Verdana"/>
                          <a:cs typeface="Verdana"/>
                        </a:rPr>
                        <a:t>a</a:t>
                      </a:r>
                      <a:r>
                        <a:rPr sz="1300" dirty="0">
                          <a:latin typeface="Verdana"/>
                          <a:cs typeface="Verdana"/>
                        </a:rPr>
                        <a:t>n</a:t>
                      </a:r>
                      <a:r>
                        <a:rPr sz="1300" spc="-130" dirty="0">
                          <a:latin typeface="Verdana"/>
                          <a:cs typeface="Verdana"/>
                        </a:rPr>
                        <a:t> </a:t>
                      </a:r>
                      <a:r>
                        <a:rPr sz="1300" spc="5" dirty="0">
                          <a:latin typeface="Verdana"/>
                          <a:cs typeface="Verdana"/>
                        </a:rPr>
                        <a:t>k</a:t>
                      </a:r>
                      <a:r>
                        <a:rPr sz="1300" spc="-5" dirty="0">
                          <a:latin typeface="Verdana"/>
                          <a:cs typeface="Verdana"/>
                        </a:rPr>
                        <a:t>lau</a:t>
                      </a:r>
                      <a:r>
                        <a:rPr sz="1300" dirty="0">
                          <a:latin typeface="Verdana"/>
                          <a:cs typeface="Verdana"/>
                        </a:rPr>
                        <a:t>s</a:t>
                      </a:r>
                      <a:r>
                        <a:rPr sz="1300" spc="-5" dirty="0">
                          <a:latin typeface="Verdana"/>
                          <a:cs typeface="Verdana"/>
                        </a:rPr>
                        <a:t>u</a:t>
                      </a:r>
                      <a:r>
                        <a:rPr sz="1300" dirty="0">
                          <a:latin typeface="Verdana"/>
                          <a:cs typeface="Verdana"/>
                        </a:rPr>
                        <a:t>l</a:t>
                      </a:r>
                      <a:r>
                        <a:rPr sz="1300" spc="-120" dirty="0">
                          <a:latin typeface="Verdana"/>
                          <a:cs typeface="Verdana"/>
                        </a:rPr>
                        <a:t> </a:t>
                      </a:r>
                      <a:r>
                        <a:rPr sz="1300" spc="5" dirty="0">
                          <a:latin typeface="Verdana"/>
                          <a:cs typeface="Verdana"/>
                        </a:rPr>
                        <a:t>k</a:t>
                      </a:r>
                      <a:r>
                        <a:rPr sz="1300" dirty="0">
                          <a:latin typeface="Verdana"/>
                          <a:cs typeface="Verdana"/>
                        </a:rPr>
                        <a:t>e</a:t>
                      </a:r>
                      <a:r>
                        <a:rPr sz="1300" spc="-10" dirty="0">
                          <a:latin typeface="Verdana"/>
                          <a:cs typeface="Verdana"/>
                        </a:rPr>
                        <a:t>w</a:t>
                      </a:r>
                      <a:r>
                        <a:rPr sz="1300" spc="-5" dirty="0">
                          <a:latin typeface="Verdana"/>
                          <a:cs typeface="Verdana"/>
                        </a:rPr>
                        <a:t>a</a:t>
                      </a:r>
                      <a:r>
                        <a:rPr sz="1300" spc="-10" dirty="0">
                          <a:latin typeface="Verdana"/>
                          <a:cs typeface="Verdana"/>
                        </a:rPr>
                        <a:t>j</a:t>
                      </a:r>
                      <a:r>
                        <a:rPr sz="1300" spc="-5" dirty="0">
                          <a:latin typeface="Verdana"/>
                          <a:cs typeface="Verdana"/>
                        </a:rPr>
                        <a:t>i</a:t>
                      </a:r>
                      <a:r>
                        <a:rPr sz="1300" spc="5" dirty="0">
                          <a:latin typeface="Verdana"/>
                          <a:cs typeface="Verdana"/>
                        </a:rPr>
                        <a:t>b</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a</a:t>
                      </a:r>
                      <a:r>
                        <a:rPr sz="1300" dirty="0">
                          <a:latin typeface="Verdana"/>
                          <a:cs typeface="Verdana"/>
                        </a:rPr>
                        <a:t>lih</a:t>
                      </a:r>
                      <a:r>
                        <a:rPr sz="1300" spc="-130" dirty="0">
                          <a:latin typeface="Verdana"/>
                          <a:cs typeface="Verdana"/>
                        </a:rPr>
                        <a:t> </a:t>
                      </a:r>
                      <a:r>
                        <a:rPr sz="1300" spc="-5" dirty="0">
                          <a:latin typeface="Verdana"/>
                          <a:cs typeface="Verdana"/>
                        </a:rPr>
                        <a:t>t</a:t>
                      </a:r>
                      <a:r>
                        <a:rPr sz="1300" dirty="0">
                          <a:latin typeface="Verdana"/>
                          <a:cs typeface="Verdana"/>
                        </a:rPr>
                        <a:t>e</a:t>
                      </a:r>
                      <a:r>
                        <a:rPr sz="1300" spc="5" dirty="0">
                          <a:latin typeface="Verdana"/>
                          <a:cs typeface="Verdana"/>
                        </a:rPr>
                        <a:t>k</a:t>
                      </a:r>
                      <a:r>
                        <a:rPr sz="1300" spc="-10" dirty="0">
                          <a:latin typeface="Verdana"/>
                          <a:cs typeface="Verdana"/>
                        </a:rPr>
                        <a:t>n</a:t>
                      </a:r>
                      <a:r>
                        <a:rPr sz="1300" spc="-5" dirty="0">
                          <a:latin typeface="Verdana"/>
                          <a:cs typeface="Verdana"/>
                        </a:rPr>
                        <a:t>olog</a:t>
                      </a:r>
                      <a:r>
                        <a:rPr sz="1300" dirty="0">
                          <a:latin typeface="Verdana"/>
                          <a:cs typeface="Verdana"/>
                        </a:rPr>
                        <a:t>i</a:t>
                      </a:r>
                      <a:r>
                        <a:rPr sz="1300" spc="215" dirty="0">
                          <a:latin typeface="Verdana"/>
                          <a:cs typeface="Verdana"/>
                        </a:rPr>
                        <a:t> </a:t>
                      </a:r>
                      <a:r>
                        <a:rPr sz="1300" dirty="0">
                          <a:latin typeface="Verdana"/>
                          <a:cs typeface="Verdana"/>
                        </a:rPr>
                        <a:t>su</a:t>
                      </a:r>
                      <a:r>
                        <a:rPr sz="1300" spc="5" dirty="0">
                          <a:latin typeface="Verdana"/>
                          <a:cs typeface="Verdana"/>
                        </a:rPr>
                        <a:t>d</a:t>
                      </a:r>
                      <a:r>
                        <a:rPr sz="1300" spc="-5" dirty="0">
                          <a:latin typeface="Verdana"/>
                          <a:cs typeface="Verdana"/>
                        </a:rPr>
                        <a:t>a</a:t>
                      </a:r>
                      <a:r>
                        <a:rPr sz="1300" dirty="0">
                          <a:latin typeface="Verdana"/>
                          <a:cs typeface="Verdana"/>
                        </a:rPr>
                        <a:t>h  </a:t>
                      </a:r>
                      <a:r>
                        <a:rPr sz="1300" spc="5" dirty="0">
                          <a:latin typeface="Verdana"/>
                          <a:cs typeface="Verdana"/>
                        </a:rPr>
                        <a:t>d</a:t>
                      </a:r>
                      <a:r>
                        <a:rPr sz="1300" spc="-5" dirty="0">
                          <a:latin typeface="Verdana"/>
                          <a:cs typeface="Verdana"/>
                        </a:rPr>
                        <a:t>i</a:t>
                      </a:r>
                      <a:r>
                        <a:rPr sz="1300" spc="5" dirty="0">
                          <a:latin typeface="Verdana"/>
                          <a:cs typeface="Verdana"/>
                        </a:rPr>
                        <a:t>c</a:t>
                      </a:r>
                      <a:r>
                        <a:rPr sz="1300" spc="-5" dirty="0">
                          <a:latin typeface="Verdana"/>
                          <a:cs typeface="Verdana"/>
                        </a:rPr>
                        <a:t>a</a:t>
                      </a:r>
                      <a:r>
                        <a:rPr sz="1300" spc="-10" dirty="0">
                          <a:latin typeface="Verdana"/>
                          <a:cs typeface="Verdana"/>
                        </a:rPr>
                        <a:t>n</a:t>
                      </a:r>
                      <a:r>
                        <a:rPr sz="1300" spc="-5" dirty="0">
                          <a:latin typeface="Verdana"/>
                          <a:cs typeface="Verdana"/>
                        </a:rPr>
                        <a:t>tum</a:t>
                      </a:r>
                      <a:r>
                        <a:rPr sz="1300" spc="5" dirty="0">
                          <a:latin typeface="Verdana"/>
                          <a:cs typeface="Verdana"/>
                        </a:rPr>
                        <a:t>k</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d</a:t>
                      </a:r>
                      <a:r>
                        <a:rPr sz="1300" spc="-5" dirty="0">
                          <a:latin typeface="Verdana"/>
                          <a:cs typeface="Verdana"/>
                        </a:rPr>
                        <a:t>ala</a:t>
                      </a:r>
                      <a:r>
                        <a:rPr sz="1300" dirty="0">
                          <a:latin typeface="Verdana"/>
                          <a:cs typeface="Verdana"/>
                        </a:rPr>
                        <a:t>m</a:t>
                      </a:r>
                      <a:r>
                        <a:rPr sz="1300" spc="-125"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spc="-5" dirty="0">
                          <a:latin typeface="Verdana"/>
                          <a:cs typeface="Verdana"/>
                        </a:rPr>
                        <a:t>t</a:t>
                      </a:r>
                      <a:r>
                        <a:rPr sz="1300" dirty="0">
                          <a:latin typeface="Verdana"/>
                          <a:cs typeface="Verdana"/>
                        </a:rPr>
                        <a:t>r</a:t>
                      </a:r>
                      <a:r>
                        <a:rPr sz="1300" spc="-5" dirty="0">
                          <a:latin typeface="Verdana"/>
                          <a:cs typeface="Verdana"/>
                        </a:rPr>
                        <a:t>a</a:t>
                      </a:r>
                      <a:r>
                        <a:rPr sz="1300" dirty="0">
                          <a:latin typeface="Verdana"/>
                          <a:cs typeface="Verdana"/>
                        </a:rPr>
                        <a:t>k</a:t>
                      </a:r>
                      <a:r>
                        <a:rPr sz="1300" spc="-114" dirty="0">
                          <a:latin typeface="Verdana"/>
                          <a:cs typeface="Verdana"/>
                        </a:rPr>
                        <a:t> </a:t>
                      </a:r>
                      <a:r>
                        <a:rPr sz="1300" spc="5" dirty="0">
                          <a:latin typeface="Verdana"/>
                          <a:cs typeface="Verdana"/>
                        </a:rPr>
                        <a:t>k</a:t>
                      </a:r>
                      <a:r>
                        <a:rPr sz="1300" dirty="0">
                          <a:latin typeface="Verdana"/>
                          <a:cs typeface="Verdana"/>
                        </a:rPr>
                        <a:t>er</a:t>
                      </a:r>
                      <a:r>
                        <a:rPr sz="1300" spc="-10" dirty="0">
                          <a:latin typeface="Verdana"/>
                          <a:cs typeface="Verdana"/>
                        </a:rPr>
                        <a:t>j</a:t>
                      </a:r>
                      <a:r>
                        <a:rPr sz="1300" dirty="0">
                          <a:latin typeface="Verdana"/>
                          <a:cs typeface="Verdana"/>
                        </a:rPr>
                        <a:t>a</a:t>
                      </a:r>
                      <a:r>
                        <a:rPr sz="1300" spc="-125"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dirty="0">
                          <a:latin typeface="Verdana"/>
                          <a:cs typeface="Verdana"/>
                        </a:rPr>
                        <a:t>s</a:t>
                      </a:r>
                      <a:r>
                        <a:rPr sz="1300" spc="-5" dirty="0">
                          <a:latin typeface="Verdana"/>
                          <a:cs typeface="Verdana"/>
                        </a:rPr>
                        <a:t>t</a:t>
                      </a:r>
                      <a:r>
                        <a:rPr sz="1300" dirty="0">
                          <a:latin typeface="Verdana"/>
                          <a:cs typeface="Verdana"/>
                        </a:rPr>
                        <a:t>r</a:t>
                      </a:r>
                      <a:r>
                        <a:rPr sz="1300" spc="-5" dirty="0">
                          <a:latin typeface="Verdana"/>
                          <a:cs typeface="Verdana"/>
                        </a:rPr>
                        <a:t>u</a:t>
                      </a:r>
                      <a:r>
                        <a:rPr sz="1300" spc="5" dirty="0">
                          <a:latin typeface="Verdana"/>
                          <a:cs typeface="Verdana"/>
                        </a:rPr>
                        <a:t>k</a:t>
                      </a:r>
                      <a:r>
                        <a:rPr sz="1300" dirty="0">
                          <a:latin typeface="Verdana"/>
                          <a:cs typeface="Verdana"/>
                        </a:rPr>
                        <a:t>si.</a:t>
                      </a:r>
                      <a:endParaRPr sz="13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6"/>
                  </a:ext>
                </a:extLst>
              </a:tr>
              <a:tr h="596800">
                <a:tc vMerge="1">
                  <a:txBody>
                    <a:bodyPr/>
                    <a:lstStyle/>
                    <a:p>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508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ct val="100000"/>
                        </a:lnSpc>
                        <a:spcBef>
                          <a:spcPts val="15"/>
                        </a:spcBef>
                      </a:pPr>
                      <a:r>
                        <a:rPr sz="1300" spc="-5" dirty="0">
                          <a:latin typeface="Verdana"/>
                          <a:cs typeface="Verdana"/>
                        </a:rPr>
                        <a:t>6</a:t>
                      </a:r>
                      <a:r>
                        <a:rPr sz="1300" dirty="0">
                          <a:latin typeface="Verdana"/>
                          <a:cs typeface="Verdana"/>
                        </a:rPr>
                        <a:t>.</a:t>
                      </a:r>
                      <a:r>
                        <a:rPr sz="1300" spc="-125" dirty="0">
                          <a:latin typeface="Verdana"/>
                          <a:cs typeface="Verdana"/>
                        </a:rPr>
                        <a:t> </a:t>
                      </a:r>
                      <a:r>
                        <a:rPr sz="1300" spc="5" dirty="0">
                          <a:latin typeface="Verdana"/>
                          <a:cs typeface="Verdana"/>
                        </a:rPr>
                        <a:t>p</a:t>
                      </a:r>
                      <a:r>
                        <a:rPr sz="1300" dirty="0">
                          <a:latin typeface="Verdana"/>
                          <a:cs typeface="Verdana"/>
                        </a:rPr>
                        <a:t>e</a:t>
                      </a:r>
                      <a:r>
                        <a:rPr sz="1300" spc="-10" dirty="0">
                          <a:latin typeface="Verdana"/>
                          <a:cs typeface="Verdana"/>
                        </a:rPr>
                        <a:t>n</a:t>
                      </a:r>
                      <a:r>
                        <a:rPr sz="1300" spc="-5" dirty="0">
                          <a:latin typeface="Verdana"/>
                          <a:cs typeface="Verdana"/>
                        </a:rPr>
                        <a:t>ggu</a:t>
                      </a:r>
                      <a:r>
                        <a:rPr sz="1300" spc="-10" dirty="0">
                          <a:latin typeface="Verdana"/>
                          <a:cs typeface="Verdana"/>
                        </a:rPr>
                        <a:t>n</a:t>
                      </a:r>
                      <a:r>
                        <a:rPr sz="1300" spc="-5" dirty="0">
                          <a:latin typeface="Verdana"/>
                          <a:cs typeface="Verdana"/>
                        </a:rPr>
                        <a:t>aa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r</a:t>
                      </a:r>
                      <a:r>
                        <a:rPr sz="1300" spc="-5" dirty="0">
                          <a:latin typeface="Verdana"/>
                          <a:cs typeface="Verdana"/>
                        </a:rPr>
                        <a:t>o</a:t>
                      </a:r>
                      <a:r>
                        <a:rPr sz="1300" spc="5" dirty="0">
                          <a:latin typeface="Verdana"/>
                          <a:cs typeface="Verdana"/>
                        </a:rPr>
                        <a:t>d</a:t>
                      </a:r>
                      <a:r>
                        <a:rPr sz="1300" spc="-5" dirty="0">
                          <a:latin typeface="Verdana"/>
                          <a:cs typeface="Verdana"/>
                        </a:rPr>
                        <a:t>u</a:t>
                      </a:r>
                      <a:r>
                        <a:rPr sz="1300" dirty="0">
                          <a:latin typeface="Verdana"/>
                          <a:cs typeface="Verdana"/>
                        </a:rPr>
                        <a:t>k</a:t>
                      </a:r>
                      <a:r>
                        <a:rPr sz="1300" spc="-114" dirty="0">
                          <a:latin typeface="Verdana"/>
                          <a:cs typeface="Verdana"/>
                        </a:rPr>
                        <a:t> </a:t>
                      </a:r>
                      <a:r>
                        <a:rPr sz="1300" spc="5" dirty="0">
                          <a:latin typeface="Verdana"/>
                          <a:cs typeface="Verdana"/>
                        </a:rPr>
                        <a:t>d</a:t>
                      </a:r>
                      <a:r>
                        <a:rPr sz="1300" spc="-5" dirty="0">
                          <a:latin typeface="Verdana"/>
                          <a:cs typeface="Verdana"/>
                        </a:rPr>
                        <a:t>ala</a:t>
                      </a:r>
                      <a:r>
                        <a:rPr sz="1300" dirty="0">
                          <a:latin typeface="Verdana"/>
                          <a:cs typeface="Verdana"/>
                        </a:rPr>
                        <a:t>m</a:t>
                      </a:r>
                      <a:r>
                        <a:rPr sz="1300" spc="-125" dirty="0">
                          <a:latin typeface="Verdana"/>
                          <a:cs typeface="Verdana"/>
                        </a:rPr>
                        <a:t> </a:t>
                      </a:r>
                      <a:r>
                        <a:rPr sz="1300" spc="-10" dirty="0">
                          <a:latin typeface="Verdana"/>
                          <a:cs typeface="Verdana"/>
                        </a:rPr>
                        <a:t>n</a:t>
                      </a:r>
                      <a:r>
                        <a:rPr sz="1300" dirty="0">
                          <a:latin typeface="Verdana"/>
                          <a:cs typeface="Verdana"/>
                        </a:rPr>
                        <a:t>e</a:t>
                      </a:r>
                      <a:r>
                        <a:rPr sz="1300" spc="-5" dirty="0">
                          <a:latin typeface="Verdana"/>
                          <a:cs typeface="Verdana"/>
                        </a:rPr>
                        <a:t>g</a:t>
                      </a:r>
                      <a:r>
                        <a:rPr sz="1300" dirty="0">
                          <a:latin typeface="Verdana"/>
                          <a:cs typeface="Verdana"/>
                        </a:rPr>
                        <a:t>eri;</a:t>
                      </a:r>
                      <a:r>
                        <a:rPr sz="1300" spc="-125" dirty="0">
                          <a:latin typeface="Verdana"/>
                          <a:cs typeface="Verdana"/>
                        </a:rPr>
                        <a:t> </a:t>
                      </a:r>
                      <a:r>
                        <a:rPr sz="1300" spc="5" dirty="0">
                          <a:latin typeface="Verdana"/>
                          <a:cs typeface="Verdana"/>
                        </a:rPr>
                        <a:t>d</a:t>
                      </a:r>
                      <a:r>
                        <a:rPr sz="1300" spc="-10" dirty="0">
                          <a:latin typeface="Verdana"/>
                          <a:cs typeface="Verdana"/>
                        </a:rPr>
                        <a:t>an</a:t>
                      </a:r>
                      <a:endParaRPr sz="1300">
                        <a:latin typeface="Verdana"/>
                        <a:cs typeface="Verdana"/>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752475">
                        <a:lnSpc>
                          <a:spcPct val="99200"/>
                        </a:lnSpc>
                        <a:spcBef>
                          <a:spcPts val="10"/>
                        </a:spcBef>
                      </a:pPr>
                      <a:r>
                        <a:rPr sz="1300" spc="-5" dirty="0">
                          <a:latin typeface="Verdana"/>
                          <a:cs typeface="Verdana"/>
                        </a:rPr>
                        <a:t>M</a:t>
                      </a:r>
                      <a:r>
                        <a:rPr sz="1300" dirty="0">
                          <a:latin typeface="Verdana"/>
                          <a:cs typeface="Verdana"/>
                        </a:rPr>
                        <a:t>e</a:t>
                      </a:r>
                      <a:r>
                        <a:rPr sz="1300" spc="-5" dirty="0">
                          <a:latin typeface="Verdana"/>
                          <a:cs typeface="Verdana"/>
                        </a:rPr>
                        <a:t>ma</a:t>
                      </a:r>
                      <a:r>
                        <a:rPr sz="1300" dirty="0">
                          <a:latin typeface="Verdana"/>
                          <a:cs typeface="Verdana"/>
                        </a:rPr>
                        <a:t>s</a:t>
                      </a:r>
                      <a:r>
                        <a:rPr sz="1300" spc="-5" dirty="0">
                          <a:latin typeface="Verdana"/>
                          <a:cs typeface="Verdana"/>
                        </a:rPr>
                        <a:t>ti</a:t>
                      </a:r>
                      <a:r>
                        <a:rPr sz="1300" spc="5" dirty="0">
                          <a:latin typeface="Verdana"/>
                          <a:cs typeface="Verdana"/>
                        </a:rPr>
                        <a:t>k</a:t>
                      </a:r>
                      <a:r>
                        <a:rPr sz="1300" spc="-5" dirty="0">
                          <a:latin typeface="Verdana"/>
                          <a:cs typeface="Verdana"/>
                        </a:rPr>
                        <a:t>a</a:t>
                      </a:r>
                      <a:r>
                        <a:rPr sz="1300" dirty="0">
                          <a:latin typeface="Verdana"/>
                          <a:cs typeface="Verdana"/>
                        </a:rPr>
                        <a:t>n</a:t>
                      </a:r>
                      <a:r>
                        <a:rPr sz="1300" spc="-130" dirty="0">
                          <a:latin typeface="Verdana"/>
                          <a:cs typeface="Verdana"/>
                        </a:rPr>
                        <a:t> </a:t>
                      </a:r>
                      <a:r>
                        <a:rPr sz="1300" spc="-5" dirty="0">
                          <a:latin typeface="Verdana"/>
                          <a:cs typeface="Verdana"/>
                        </a:rPr>
                        <a:t>t</a:t>
                      </a:r>
                      <a:r>
                        <a:rPr sz="1300" dirty="0">
                          <a:latin typeface="Verdana"/>
                          <a:cs typeface="Verdana"/>
                        </a:rPr>
                        <a:t>er</a:t>
                      </a:r>
                      <a:r>
                        <a:rPr sz="1300" spc="5" dirty="0">
                          <a:latin typeface="Verdana"/>
                          <a:cs typeface="Verdana"/>
                        </a:rPr>
                        <a:t>d</a:t>
                      </a:r>
                      <a:r>
                        <a:rPr sz="1300" spc="-5" dirty="0">
                          <a:latin typeface="Verdana"/>
                          <a:cs typeface="Verdana"/>
                        </a:rPr>
                        <a:t>a</a:t>
                      </a:r>
                      <a:r>
                        <a:rPr sz="1300" spc="5" dirty="0">
                          <a:latin typeface="Verdana"/>
                          <a:cs typeface="Verdana"/>
                        </a:rPr>
                        <a:t>p</a:t>
                      </a:r>
                      <a:r>
                        <a:rPr sz="1300" spc="-5" dirty="0">
                          <a:latin typeface="Verdana"/>
                          <a:cs typeface="Verdana"/>
                        </a:rPr>
                        <a:t>a</a:t>
                      </a:r>
                      <a:r>
                        <a:rPr sz="1300" dirty="0">
                          <a:latin typeface="Verdana"/>
                          <a:cs typeface="Verdana"/>
                        </a:rPr>
                        <a:t>t</a:t>
                      </a:r>
                      <a:r>
                        <a:rPr sz="1300" spc="-125" dirty="0">
                          <a:latin typeface="Verdana"/>
                          <a:cs typeface="Verdana"/>
                        </a:rPr>
                        <a:t> </a:t>
                      </a:r>
                      <a:r>
                        <a:rPr sz="1300" spc="5" dirty="0">
                          <a:latin typeface="Verdana"/>
                          <a:cs typeface="Verdana"/>
                        </a:rPr>
                        <a:t>k</a:t>
                      </a:r>
                      <a:r>
                        <a:rPr sz="1300" spc="-5" dirty="0">
                          <a:latin typeface="Verdana"/>
                          <a:cs typeface="Verdana"/>
                        </a:rPr>
                        <a:t>lau</a:t>
                      </a:r>
                      <a:r>
                        <a:rPr sz="1300" dirty="0">
                          <a:latin typeface="Verdana"/>
                          <a:cs typeface="Verdana"/>
                        </a:rPr>
                        <a:t>s</a:t>
                      </a:r>
                      <a:r>
                        <a:rPr sz="1300" spc="-5" dirty="0">
                          <a:latin typeface="Verdana"/>
                          <a:cs typeface="Verdana"/>
                        </a:rPr>
                        <a:t>u</a:t>
                      </a:r>
                      <a:r>
                        <a:rPr sz="1300" dirty="0">
                          <a:latin typeface="Verdana"/>
                          <a:cs typeface="Verdana"/>
                        </a:rPr>
                        <a:t>l</a:t>
                      </a:r>
                      <a:r>
                        <a:rPr sz="1300" spc="-120" dirty="0">
                          <a:latin typeface="Verdana"/>
                          <a:cs typeface="Verdana"/>
                        </a:rPr>
                        <a:t> </a:t>
                      </a:r>
                      <a:r>
                        <a:rPr sz="1300" spc="-5" dirty="0">
                          <a:latin typeface="Verdana"/>
                          <a:cs typeface="Verdana"/>
                        </a:rPr>
                        <a:t>m</a:t>
                      </a:r>
                      <a:r>
                        <a:rPr sz="1300" dirty="0">
                          <a:latin typeface="Verdana"/>
                          <a:cs typeface="Verdana"/>
                        </a:rPr>
                        <a:t>e</a:t>
                      </a:r>
                      <a:r>
                        <a:rPr sz="1300" spc="-10" dirty="0">
                          <a:latin typeface="Verdana"/>
                          <a:cs typeface="Verdana"/>
                        </a:rPr>
                        <a:t>n</a:t>
                      </a:r>
                      <a:r>
                        <a:rPr sz="1300" spc="-5" dirty="0">
                          <a:latin typeface="Verdana"/>
                          <a:cs typeface="Verdana"/>
                        </a:rPr>
                        <a:t>gutama</a:t>
                      </a:r>
                      <a:r>
                        <a:rPr sz="1300" spc="5" dirty="0">
                          <a:latin typeface="Verdana"/>
                          <a:cs typeface="Verdana"/>
                        </a:rPr>
                        <a:t>k</a:t>
                      </a:r>
                      <a:r>
                        <a:rPr sz="1300" spc="-5" dirty="0">
                          <a:latin typeface="Verdana"/>
                          <a:cs typeface="Verdana"/>
                        </a:rPr>
                        <a:t>an  </a:t>
                      </a:r>
                      <a:r>
                        <a:rPr sz="1300" spc="5" dirty="0">
                          <a:latin typeface="Verdana"/>
                          <a:cs typeface="Verdana"/>
                        </a:rPr>
                        <a:t>p</a:t>
                      </a:r>
                      <a:r>
                        <a:rPr sz="1300" dirty="0">
                          <a:latin typeface="Verdana"/>
                          <a:cs typeface="Verdana"/>
                        </a:rPr>
                        <a:t>e</a:t>
                      </a:r>
                      <a:r>
                        <a:rPr sz="1300" spc="-10" dirty="0">
                          <a:latin typeface="Verdana"/>
                          <a:cs typeface="Verdana"/>
                        </a:rPr>
                        <a:t>n</a:t>
                      </a:r>
                      <a:r>
                        <a:rPr sz="1300" spc="-5" dirty="0">
                          <a:latin typeface="Verdana"/>
                          <a:cs typeface="Verdana"/>
                        </a:rPr>
                        <a:t>ggu</a:t>
                      </a:r>
                      <a:r>
                        <a:rPr sz="1300" spc="-10" dirty="0">
                          <a:latin typeface="Verdana"/>
                          <a:cs typeface="Verdana"/>
                        </a:rPr>
                        <a:t>n</a:t>
                      </a:r>
                      <a:r>
                        <a:rPr sz="1300" spc="-5" dirty="0">
                          <a:latin typeface="Verdana"/>
                          <a:cs typeface="Verdana"/>
                        </a:rPr>
                        <a:t>aa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r</a:t>
                      </a:r>
                      <a:r>
                        <a:rPr sz="1300" spc="-5" dirty="0">
                          <a:latin typeface="Verdana"/>
                          <a:cs typeface="Verdana"/>
                        </a:rPr>
                        <a:t>o</a:t>
                      </a:r>
                      <a:r>
                        <a:rPr sz="1300" spc="5" dirty="0">
                          <a:latin typeface="Verdana"/>
                          <a:cs typeface="Verdana"/>
                        </a:rPr>
                        <a:t>d</a:t>
                      </a:r>
                      <a:r>
                        <a:rPr sz="1300" spc="-5" dirty="0">
                          <a:latin typeface="Verdana"/>
                          <a:cs typeface="Verdana"/>
                        </a:rPr>
                        <a:t>u</a:t>
                      </a:r>
                      <a:r>
                        <a:rPr sz="1300" dirty="0">
                          <a:latin typeface="Verdana"/>
                          <a:cs typeface="Verdana"/>
                        </a:rPr>
                        <a:t>k</a:t>
                      </a:r>
                      <a:r>
                        <a:rPr sz="1300" spc="-114" dirty="0">
                          <a:latin typeface="Verdana"/>
                          <a:cs typeface="Verdana"/>
                        </a:rPr>
                        <a:t> </a:t>
                      </a:r>
                      <a:r>
                        <a:rPr sz="1300" spc="5" dirty="0">
                          <a:latin typeface="Verdana"/>
                          <a:cs typeface="Verdana"/>
                        </a:rPr>
                        <a:t>d</a:t>
                      </a:r>
                      <a:r>
                        <a:rPr sz="1300" spc="-5" dirty="0">
                          <a:latin typeface="Verdana"/>
                          <a:cs typeface="Verdana"/>
                        </a:rPr>
                        <a:t>ala</a:t>
                      </a:r>
                      <a:r>
                        <a:rPr sz="1300" dirty="0">
                          <a:latin typeface="Verdana"/>
                          <a:cs typeface="Verdana"/>
                        </a:rPr>
                        <a:t>m</a:t>
                      </a:r>
                      <a:r>
                        <a:rPr sz="1300" spc="-125" dirty="0">
                          <a:latin typeface="Verdana"/>
                          <a:cs typeface="Verdana"/>
                        </a:rPr>
                        <a:t> </a:t>
                      </a:r>
                      <a:r>
                        <a:rPr sz="1300" spc="-10" dirty="0">
                          <a:latin typeface="Verdana"/>
                          <a:cs typeface="Verdana"/>
                        </a:rPr>
                        <a:t>n</a:t>
                      </a:r>
                      <a:r>
                        <a:rPr sz="1300" dirty="0">
                          <a:latin typeface="Verdana"/>
                          <a:cs typeface="Verdana"/>
                        </a:rPr>
                        <a:t>e</a:t>
                      </a:r>
                      <a:r>
                        <a:rPr sz="1300" spc="-5" dirty="0">
                          <a:latin typeface="Verdana"/>
                          <a:cs typeface="Verdana"/>
                        </a:rPr>
                        <a:t>g</a:t>
                      </a:r>
                      <a:r>
                        <a:rPr sz="1300" dirty="0">
                          <a:latin typeface="Verdana"/>
                          <a:cs typeface="Verdana"/>
                        </a:rPr>
                        <a:t>eri</a:t>
                      </a:r>
                      <a:r>
                        <a:rPr sz="1300" spc="-125" dirty="0">
                          <a:latin typeface="Verdana"/>
                          <a:cs typeface="Verdana"/>
                        </a:rPr>
                        <a:t> </a:t>
                      </a:r>
                      <a:r>
                        <a:rPr sz="1300" dirty="0">
                          <a:latin typeface="Verdana"/>
                          <a:cs typeface="Verdana"/>
                        </a:rPr>
                        <a:t>su</a:t>
                      </a:r>
                      <a:r>
                        <a:rPr sz="1300" spc="5" dirty="0">
                          <a:latin typeface="Verdana"/>
                          <a:cs typeface="Verdana"/>
                        </a:rPr>
                        <a:t>d</a:t>
                      </a:r>
                      <a:r>
                        <a:rPr sz="1300" spc="-5" dirty="0">
                          <a:latin typeface="Verdana"/>
                          <a:cs typeface="Verdana"/>
                        </a:rPr>
                        <a:t>a</a:t>
                      </a:r>
                      <a:r>
                        <a:rPr sz="1300" dirty="0">
                          <a:latin typeface="Verdana"/>
                          <a:cs typeface="Verdana"/>
                        </a:rPr>
                        <a:t>h  </a:t>
                      </a:r>
                      <a:r>
                        <a:rPr sz="1300" spc="5" dirty="0">
                          <a:latin typeface="Verdana"/>
                          <a:cs typeface="Verdana"/>
                        </a:rPr>
                        <a:t>d</a:t>
                      </a:r>
                      <a:r>
                        <a:rPr sz="1300" spc="-5" dirty="0">
                          <a:latin typeface="Verdana"/>
                          <a:cs typeface="Verdana"/>
                        </a:rPr>
                        <a:t>i</a:t>
                      </a:r>
                      <a:r>
                        <a:rPr sz="1300" spc="5" dirty="0">
                          <a:latin typeface="Verdana"/>
                          <a:cs typeface="Verdana"/>
                        </a:rPr>
                        <a:t>c</a:t>
                      </a:r>
                      <a:r>
                        <a:rPr sz="1300" spc="-5" dirty="0">
                          <a:latin typeface="Verdana"/>
                          <a:cs typeface="Verdana"/>
                        </a:rPr>
                        <a:t>a</a:t>
                      </a:r>
                      <a:r>
                        <a:rPr sz="1300" spc="-10" dirty="0">
                          <a:latin typeface="Verdana"/>
                          <a:cs typeface="Verdana"/>
                        </a:rPr>
                        <a:t>n</a:t>
                      </a:r>
                      <a:r>
                        <a:rPr sz="1300" spc="-5" dirty="0">
                          <a:latin typeface="Verdana"/>
                          <a:cs typeface="Verdana"/>
                        </a:rPr>
                        <a:t>tum</a:t>
                      </a:r>
                      <a:r>
                        <a:rPr sz="1300" spc="5" dirty="0">
                          <a:latin typeface="Verdana"/>
                          <a:cs typeface="Verdana"/>
                        </a:rPr>
                        <a:t>k</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d</a:t>
                      </a:r>
                      <a:r>
                        <a:rPr sz="1300" spc="-5" dirty="0">
                          <a:latin typeface="Verdana"/>
                          <a:cs typeface="Verdana"/>
                        </a:rPr>
                        <a:t>ala</a:t>
                      </a:r>
                      <a:r>
                        <a:rPr sz="1300" dirty="0">
                          <a:latin typeface="Verdana"/>
                          <a:cs typeface="Verdana"/>
                        </a:rPr>
                        <a:t>m</a:t>
                      </a:r>
                      <a:r>
                        <a:rPr sz="1300" spc="-125"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spc="-5" dirty="0">
                          <a:latin typeface="Verdana"/>
                          <a:cs typeface="Verdana"/>
                        </a:rPr>
                        <a:t>t</a:t>
                      </a:r>
                      <a:r>
                        <a:rPr sz="1300" dirty="0">
                          <a:latin typeface="Verdana"/>
                          <a:cs typeface="Verdana"/>
                        </a:rPr>
                        <a:t>r</a:t>
                      </a:r>
                      <a:r>
                        <a:rPr sz="1300" spc="-5" dirty="0">
                          <a:latin typeface="Verdana"/>
                          <a:cs typeface="Verdana"/>
                        </a:rPr>
                        <a:t>a</a:t>
                      </a:r>
                      <a:r>
                        <a:rPr sz="1300" dirty="0">
                          <a:latin typeface="Verdana"/>
                          <a:cs typeface="Verdana"/>
                        </a:rPr>
                        <a:t>k</a:t>
                      </a:r>
                      <a:r>
                        <a:rPr sz="1300" spc="-114" dirty="0">
                          <a:latin typeface="Verdana"/>
                          <a:cs typeface="Verdana"/>
                        </a:rPr>
                        <a:t> </a:t>
                      </a:r>
                      <a:r>
                        <a:rPr sz="1300" spc="5" dirty="0">
                          <a:latin typeface="Verdana"/>
                          <a:cs typeface="Verdana"/>
                        </a:rPr>
                        <a:t>k</a:t>
                      </a:r>
                      <a:r>
                        <a:rPr sz="1300" dirty="0">
                          <a:latin typeface="Verdana"/>
                          <a:cs typeface="Verdana"/>
                        </a:rPr>
                        <a:t>er</a:t>
                      </a:r>
                      <a:r>
                        <a:rPr sz="1300" spc="-10" dirty="0">
                          <a:latin typeface="Verdana"/>
                          <a:cs typeface="Verdana"/>
                        </a:rPr>
                        <a:t>j</a:t>
                      </a:r>
                      <a:r>
                        <a:rPr sz="1300" dirty="0">
                          <a:latin typeface="Verdana"/>
                          <a:cs typeface="Verdana"/>
                        </a:rPr>
                        <a:t>a</a:t>
                      </a:r>
                      <a:r>
                        <a:rPr sz="1300" spc="-125"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dirty="0">
                          <a:latin typeface="Verdana"/>
                          <a:cs typeface="Verdana"/>
                        </a:rPr>
                        <a:t>s</a:t>
                      </a:r>
                      <a:r>
                        <a:rPr sz="1300" spc="-5" dirty="0">
                          <a:latin typeface="Verdana"/>
                          <a:cs typeface="Verdana"/>
                        </a:rPr>
                        <a:t>t</a:t>
                      </a:r>
                      <a:r>
                        <a:rPr sz="1300" dirty="0">
                          <a:latin typeface="Verdana"/>
                          <a:cs typeface="Verdana"/>
                        </a:rPr>
                        <a:t>r</a:t>
                      </a:r>
                      <a:r>
                        <a:rPr sz="1300" spc="-5" dirty="0">
                          <a:latin typeface="Verdana"/>
                          <a:cs typeface="Verdana"/>
                        </a:rPr>
                        <a:t>u</a:t>
                      </a:r>
                      <a:r>
                        <a:rPr sz="1300" spc="5" dirty="0">
                          <a:latin typeface="Verdana"/>
                          <a:cs typeface="Verdana"/>
                        </a:rPr>
                        <a:t>k</a:t>
                      </a:r>
                      <a:r>
                        <a:rPr sz="1300" dirty="0">
                          <a:latin typeface="Verdana"/>
                          <a:cs typeface="Verdana"/>
                        </a:rPr>
                        <a:t>si.</a:t>
                      </a:r>
                      <a:endParaRPr sz="1300">
                        <a:latin typeface="Verdana"/>
                        <a:cs typeface="Verdana"/>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7"/>
                  </a:ext>
                </a:extLst>
              </a:tr>
              <a:tr h="618840">
                <a:tc vMerge="1">
                  <a:txBody>
                    <a:bodyPr/>
                    <a:lstStyle/>
                    <a:p>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508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213360">
                        <a:lnSpc>
                          <a:spcPts val="1610"/>
                        </a:lnSpc>
                        <a:spcBef>
                          <a:spcPts val="35"/>
                        </a:spcBef>
                      </a:pPr>
                      <a:r>
                        <a:rPr sz="1300" spc="-5" dirty="0">
                          <a:latin typeface="Verdana"/>
                          <a:cs typeface="Verdana"/>
                        </a:rPr>
                        <a:t>7</a:t>
                      </a:r>
                      <a:r>
                        <a:rPr sz="1300" dirty="0">
                          <a:latin typeface="Verdana"/>
                          <a:cs typeface="Verdana"/>
                        </a:rPr>
                        <a:t>.</a:t>
                      </a:r>
                      <a:r>
                        <a:rPr sz="1300" spc="-125" dirty="0">
                          <a:latin typeface="Verdana"/>
                          <a:cs typeface="Verdana"/>
                        </a:rPr>
                        <a:t> </a:t>
                      </a:r>
                      <a:r>
                        <a:rPr sz="1300" spc="-10" dirty="0">
                          <a:latin typeface="Verdana"/>
                          <a:cs typeface="Verdana"/>
                        </a:rPr>
                        <a:t>j</a:t>
                      </a:r>
                      <a:r>
                        <a:rPr sz="1300" spc="-5" dirty="0">
                          <a:latin typeface="Verdana"/>
                          <a:cs typeface="Verdana"/>
                        </a:rPr>
                        <a:t>am</a:t>
                      </a:r>
                      <a:r>
                        <a:rPr sz="1300" dirty="0">
                          <a:latin typeface="Verdana"/>
                          <a:cs typeface="Verdana"/>
                        </a:rPr>
                        <a:t>i</a:t>
                      </a:r>
                      <a:r>
                        <a:rPr sz="1300" spc="-5" dirty="0">
                          <a:latin typeface="Verdana"/>
                          <a:cs typeface="Verdana"/>
                        </a:rPr>
                        <a:t>na</a:t>
                      </a:r>
                      <a:r>
                        <a:rPr sz="1300" dirty="0">
                          <a:latin typeface="Verdana"/>
                          <a:cs typeface="Verdana"/>
                        </a:rPr>
                        <a:t>n</a:t>
                      </a:r>
                      <a:r>
                        <a:rPr sz="1300" spc="-125" dirty="0">
                          <a:latin typeface="Verdana"/>
                          <a:cs typeface="Verdana"/>
                        </a:rPr>
                        <a:t> </a:t>
                      </a:r>
                      <a:r>
                        <a:rPr sz="1300" spc="-5" dirty="0">
                          <a:latin typeface="Verdana"/>
                          <a:cs typeface="Verdana"/>
                        </a:rPr>
                        <a:t>t</a:t>
                      </a:r>
                      <a:r>
                        <a:rPr sz="1300" dirty="0">
                          <a:latin typeface="Verdana"/>
                          <a:cs typeface="Verdana"/>
                        </a:rPr>
                        <a:t>er</a:t>
                      </a:r>
                      <a:r>
                        <a:rPr sz="1300" spc="-10" dirty="0">
                          <a:latin typeface="Verdana"/>
                          <a:cs typeface="Verdana"/>
                        </a:rPr>
                        <a:t>h</a:t>
                      </a:r>
                      <a:r>
                        <a:rPr sz="1300" spc="-5" dirty="0">
                          <a:latin typeface="Verdana"/>
                          <a:cs typeface="Verdana"/>
                        </a:rPr>
                        <a:t>a</a:t>
                      </a:r>
                      <a:r>
                        <a:rPr sz="1300" spc="5" dirty="0">
                          <a:latin typeface="Verdana"/>
                          <a:cs typeface="Verdana"/>
                        </a:rPr>
                        <a:t>d</a:t>
                      </a:r>
                      <a:r>
                        <a:rPr sz="1300" spc="-5" dirty="0">
                          <a:latin typeface="Verdana"/>
                          <a:cs typeface="Verdana"/>
                        </a:rPr>
                        <a:t>a</a:t>
                      </a:r>
                      <a:r>
                        <a:rPr sz="1300" dirty="0">
                          <a:latin typeface="Verdana"/>
                          <a:cs typeface="Verdana"/>
                        </a:rPr>
                        <a:t>p</a:t>
                      </a:r>
                      <a:r>
                        <a:rPr sz="1300" spc="-114" dirty="0">
                          <a:latin typeface="Verdana"/>
                          <a:cs typeface="Verdana"/>
                        </a:rPr>
                        <a:t> </a:t>
                      </a:r>
                      <a:r>
                        <a:rPr sz="1300" spc="5" dirty="0">
                          <a:latin typeface="Verdana"/>
                          <a:cs typeface="Verdana"/>
                        </a:rPr>
                        <a:t>k</a:t>
                      </a:r>
                      <a:r>
                        <a:rPr sz="1300" dirty="0">
                          <a:latin typeface="Verdana"/>
                          <a:cs typeface="Verdana"/>
                        </a:rPr>
                        <a:t>e</a:t>
                      </a:r>
                      <a:r>
                        <a:rPr sz="1300" spc="-5" dirty="0">
                          <a:latin typeface="Verdana"/>
                          <a:cs typeface="Verdana"/>
                        </a:rPr>
                        <a:t>t</a:t>
                      </a:r>
                      <a:r>
                        <a:rPr sz="1300" dirty="0">
                          <a:latin typeface="Verdana"/>
                          <a:cs typeface="Verdana"/>
                        </a:rPr>
                        <a:t>erse</a:t>
                      </a:r>
                      <a:r>
                        <a:rPr sz="1300" spc="5" dirty="0">
                          <a:latin typeface="Verdana"/>
                          <a:cs typeface="Verdana"/>
                        </a:rPr>
                        <a:t>d</a:t>
                      </a:r>
                      <a:r>
                        <a:rPr sz="1300" spc="-5" dirty="0">
                          <a:latin typeface="Verdana"/>
                          <a:cs typeface="Verdana"/>
                        </a:rPr>
                        <a:t>iaa</a:t>
                      </a:r>
                      <a:r>
                        <a:rPr sz="1300" dirty="0">
                          <a:latin typeface="Verdana"/>
                          <a:cs typeface="Verdana"/>
                        </a:rPr>
                        <a:t>n</a:t>
                      </a:r>
                      <a:r>
                        <a:rPr sz="1300" spc="-130" dirty="0">
                          <a:latin typeface="Verdana"/>
                          <a:cs typeface="Verdana"/>
                        </a:rPr>
                        <a:t> </a:t>
                      </a:r>
                      <a:r>
                        <a:rPr sz="1300" spc="-5" dirty="0">
                          <a:latin typeface="Verdana"/>
                          <a:cs typeface="Verdana"/>
                        </a:rPr>
                        <a:t>angga</a:t>
                      </a:r>
                      <a:r>
                        <a:rPr sz="1300" dirty="0">
                          <a:latin typeface="Verdana"/>
                          <a:cs typeface="Verdana"/>
                        </a:rPr>
                        <a:t>r</a:t>
                      </a:r>
                      <a:r>
                        <a:rPr sz="1300" spc="-5" dirty="0">
                          <a:latin typeface="Verdana"/>
                          <a:cs typeface="Verdana"/>
                        </a:rPr>
                        <a:t>an</a:t>
                      </a:r>
                      <a:r>
                        <a:rPr sz="1300" dirty="0">
                          <a:latin typeface="Verdana"/>
                          <a:cs typeface="Verdana"/>
                        </a:rPr>
                        <a:t>;  </a:t>
                      </a:r>
                      <a:r>
                        <a:rPr sz="1300" spc="35" dirty="0">
                          <a:latin typeface="Verdana"/>
                          <a:cs typeface="Verdana"/>
                        </a:rPr>
                        <a:t>dan</a:t>
                      </a:r>
                      <a:endParaRPr sz="1300">
                        <a:latin typeface="Verdana"/>
                        <a:cs typeface="Verdana"/>
                      </a:endParaRPr>
                    </a:p>
                  </a:txBody>
                  <a:tcPr marL="0" marR="0" marT="444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121920">
                        <a:lnSpc>
                          <a:spcPts val="1610"/>
                        </a:lnSpc>
                        <a:spcBef>
                          <a:spcPts val="35"/>
                        </a:spcBef>
                      </a:pPr>
                      <a:r>
                        <a:rPr sz="1300" dirty="0">
                          <a:latin typeface="Verdana"/>
                          <a:cs typeface="Verdana"/>
                        </a:rPr>
                        <a:t>Ke</a:t>
                      </a:r>
                      <a:r>
                        <a:rPr sz="1300" spc="-5" dirty="0">
                          <a:latin typeface="Verdana"/>
                          <a:cs typeface="Verdana"/>
                        </a:rPr>
                        <a:t>t</a:t>
                      </a:r>
                      <a:r>
                        <a:rPr sz="1300" dirty="0">
                          <a:latin typeface="Verdana"/>
                          <a:cs typeface="Verdana"/>
                        </a:rPr>
                        <a:t>erse</a:t>
                      </a:r>
                      <a:r>
                        <a:rPr sz="1300" spc="5" dirty="0">
                          <a:latin typeface="Verdana"/>
                          <a:cs typeface="Verdana"/>
                        </a:rPr>
                        <a:t>d</a:t>
                      </a:r>
                      <a:r>
                        <a:rPr sz="1300" dirty="0">
                          <a:latin typeface="Verdana"/>
                          <a:cs typeface="Verdana"/>
                        </a:rPr>
                        <a:t>i</a:t>
                      </a:r>
                      <a:r>
                        <a:rPr sz="1300" spc="-5" dirty="0">
                          <a:latin typeface="Verdana"/>
                          <a:cs typeface="Verdana"/>
                        </a:rPr>
                        <a:t>aa</a:t>
                      </a:r>
                      <a:r>
                        <a:rPr sz="1300" dirty="0">
                          <a:latin typeface="Verdana"/>
                          <a:cs typeface="Verdana"/>
                        </a:rPr>
                        <a:t>n</a:t>
                      </a:r>
                      <a:r>
                        <a:rPr sz="1300" spc="-125" dirty="0">
                          <a:latin typeface="Verdana"/>
                          <a:cs typeface="Verdana"/>
                        </a:rPr>
                        <a:t> </a:t>
                      </a:r>
                      <a:r>
                        <a:rPr sz="1300" spc="5" dirty="0">
                          <a:latin typeface="Verdana"/>
                          <a:cs typeface="Verdana"/>
                        </a:rPr>
                        <a:t>d</a:t>
                      </a:r>
                      <a:r>
                        <a:rPr sz="1300" spc="-5" dirty="0">
                          <a:latin typeface="Verdana"/>
                          <a:cs typeface="Verdana"/>
                        </a:rPr>
                        <a:t>o</a:t>
                      </a:r>
                      <a:r>
                        <a:rPr sz="1300" spc="5" dirty="0">
                          <a:latin typeface="Verdana"/>
                          <a:cs typeface="Verdana"/>
                        </a:rPr>
                        <a:t>k</a:t>
                      </a:r>
                      <a:r>
                        <a:rPr sz="1300" spc="-5" dirty="0">
                          <a:latin typeface="Verdana"/>
                          <a:cs typeface="Verdana"/>
                        </a:rPr>
                        <a:t>um</a:t>
                      </a:r>
                      <a:r>
                        <a:rPr sz="1300" dirty="0">
                          <a:latin typeface="Verdana"/>
                          <a:cs typeface="Verdana"/>
                        </a:rPr>
                        <a:t>en</a:t>
                      </a:r>
                      <a:r>
                        <a:rPr sz="1300" spc="-125" dirty="0">
                          <a:latin typeface="Verdana"/>
                          <a:cs typeface="Verdana"/>
                        </a:rPr>
                        <a:t> </a:t>
                      </a:r>
                      <a:r>
                        <a:rPr sz="1300" spc="5" dirty="0">
                          <a:latin typeface="Verdana"/>
                          <a:cs typeface="Verdana"/>
                        </a:rPr>
                        <a:t>k</a:t>
                      </a:r>
                      <a:r>
                        <a:rPr sz="1300" dirty="0">
                          <a:latin typeface="Verdana"/>
                          <a:cs typeface="Verdana"/>
                        </a:rPr>
                        <a:t>e</a:t>
                      </a:r>
                      <a:r>
                        <a:rPr sz="1300" spc="-5" dirty="0">
                          <a:latin typeface="Verdana"/>
                          <a:cs typeface="Verdana"/>
                        </a:rPr>
                        <a:t>t</a:t>
                      </a:r>
                      <a:r>
                        <a:rPr sz="1300" dirty="0">
                          <a:latin typeface="Verdana"/>
                          <a:cs typeface="Verdana"/>
                        </a:rPr>
                        <a:t>er</a:t>
                      </a:r>
                      <a:r>
                        <a:rPr sz="1300" spc="-5" dirty="0">
                          <a:latin typeface="Verdana"/>
                          <a:cs typeface="Verdana"/>
                        </a:rPr>
                        <a:t>a</a:t>
                      </a:r>
                      <a:r>
                        <a:rPr sz="1300" spc="-10" dirty="0">
                          <a:latin typeface="Verdana"/>
                          <a:cs typeface="Verdana"/>
                        </a:rPr>
                        <a:t>n</a:t>
                      </a:r>
                      <a:r>
                        <a:rPr sz="1300" spc="-5" dirty="0">
                          <a:latin typeface="Verdana"/>
                          <a:cs typeface="Verdana"/>
                        </a:rPr>
                        <a:t>ga</a:t>
                      </a:r>
                      <a:r>
                        <a:rPr sz="1300" spc="-10" dirty="0">
                          <a:latin typeface="Verdana"/>
                          <a:cs typeface="Verdana"/>
                        </a:rPr>
                        <a:t>n</a:t>
                      </a:r>
                      <a:r>
                        <a:rPr sz="1300" dirty="0">
                          <a:latin typeface="Verdana"/>
                          <a:cs typeface="Verdana"/>
                        </a:rPr>
                        <a:t>/re</a:t>
                      </a:r>
                      <a:r>
                        <a:rPr sz="1300" spc="-5" dirty="0">
                          <a:latin typeface="Verdana"/>
                          <a:cs typeface="Verdana"/>
                        </a:rPr>
                        <a:t>f</a:t>
                      </a:r>
                      <a:r>
                        <a:rPr sz="1300" dirty="0">
                          <a:latin typeface="Verdana"/>
                          <a:cs typeface="Verdana"/>
                        </a:rPr>
                        <a:t>ere</a:t>
                      </a:r>
                      <a:r>
                        <a:rPr sz="1300" spc="-10" dirty="0">
                          <a:latin typeface="Verdana"/>
                          <a:cs typeface="Verdana"/>
                        </a:rPr>
                        <a:t>n</a:t>
                      </a:r>
                      <a:r>
                        <a:rPr sz="1300" dirty="0">
                          <a:latin typeface="Verdana"/>
                          <a:cs typeface="Verdana"/>
                        </a:rPr>
                        <a:t>si</a:t>
                      </a:r>
                      <a:r>
                        <a:rPr sz="1300" spc="-120" dirty="0">
                          <a:latin typeface="Verdana"/>
                          <a:cs typeface="Verdana"/>
                        </a:rPr>
                        <a:t> </a:t>
                      </a:r>
                      <a:r>
                        <a:rPr sz="1300" spc="5" dirty="0">
                          <a:latin typeface="Verdana"/>
                          <a:cs typeface="Verdana"/>
                        </a:rPr>
                        <a:t>b</a:t>
                      </a:r>
                      <a:r>
                        <a:rPr sz="1300" spc="-5" dirty="0">
                          <a:latin typeface="Verdana"/>
                          <a:cs typeface="Verdana"/>
                        </a:rPr>
                        <a:t>a</a:t>
                      </a:r>
                      <a:r>
                        <a:rPr sz="1300" spc="-10" dirty="0">
                          <a:latin typeface="Verdana"/>
                          <a:cs typeface="Verdana"/>
                        </a:rPr>
                        <a:t>n</a:t>
                      </a:r>
                      <a:r>
                        <a:rPr sz="1300" spc="5" dirty="0">
                          <a:latin typeface="Verdana"/>
                          <a:cs typeface="Verdana"/>
                        </a:rPr>
                        <a:t>k,  p</a:t>
                      </a:r>
                      <a:r>
                        <a:rPr sz="1300" dirty="0">
                          <a:latin typeface="Verdana"/>
                          <a:cs typeface="Verdana"/>
                        </a:rPr>
                        <a:t>er</a:t>
                      </a:r>
                      <a:r>
                        <a:rPr sz="1300" spc="-10" dirty="0">
                          <a:latin typeface="Verdana"/>
                          <a:cs typeface="Verdana"/>
                        </a:rPr>
                        <a:t>j</a:t>
                      </a:r>
                      <a:r>
                        <a:rPr sz="1300" spc="-5" dirty="0">
                          <a:latin typeface="Verdana"/>
                          <a:cs typeface="Verdana"/>
                        </a:rPr>
                        <a:t>a</a:t>
                      </a:r>
                      <a:r>
                        <a:rPr sz="1300" spc="-10" dirty="0">
                          <a:latin typeface="Verdana"/>
                          <a:cs typeface="Verdana"/>
                        </a:rPr>
                        <a:t>nj</a:t>
                      </a:r>
                      <a:r>
                        <a:rPr sz="1300" spc="-5" dirty="0">
                          <a:latin typeface="Verdana"/>
                          <a:cs typeface="Verdana"/>
                        </a:rPr>
                        <a:t>ia</a:t>
                      </a:r>
                      <a:r>
                        <a:rPr sz="1300" dirty="0">
                          <a:latin typeface="Verdana"/>
                          <a:cs typeface="Verdana"/>
                        </a:rPr>
                        <a:t>n</a:t>
                      </a:r>
                      <a:r>
                        <a:rPr sz="1300" spc="-125" dirty="0">
                          <a:latin typeface="Verdana"/>
                          <a:cs typeface="Verdana"/>
                        </a:rPr>
                        <a:t> </a:t>
                      </a:r>
                      <a:r>
                        <a:rPr sz="1300" spc="5" dirty="0">
                          <a:latin typeface="Verdana"/>
                          <a:cs typeface="Verdana"/>
                        </a:rPr>
                        <a:t>k</a:t>
                      </a:r>
                      <a:r>
                        <a:rPr sz="1300" dirty="0">
                          <a:latin typeface="Verdana"/>
                          <a:cs typeface="Verdana"/>
                        </a:rPr>
                        <a:t>re</a:t>
                      </a:r>
                      <a:r>
                        <a:rPr sz="1300" spc="5" dirty="0">
                          <a:latin typeface="Verdana"/>
                          <a:cs typeface="Verdana"/>
                        </a:rPr>
                        <a:t>d</a:t>
                      </a:r>
                      <a:r>
                        <a:rPr sz="1300" spc="-5" dirty="0">
                          <a:latin typeface="Verdana"/>
                          <a:cs typeface="Verdana"/>
                        </a:rPr>
                        <a:t>it</a:t>
                      </a:r>
                      <a:r>
                        <a:rPr sz="1300" dirty="0">
                          <a:latin typeface="Verdana"/>
                          <a:cs typeface="Verdana"/>
                        </a:rPr>
                        <a:t>,</a:t>
                      </a:r>
                      <a:r>
                        <a:rPr sz="1300" spc="-125" dirty="0">
                          <a:latin typeface="Verdana"/>
                          <a:cs typeface="Verdana"/>
                        </a:rPr>
                        <a:t> </a:t>
                      </a:r>
                      <a:r>
                        <a:rPr sz="1300" spc="-10" dirty="0">
                          <a:latin typeface="Verdana"/>
                          <a:cs typeface="Verdana"/>
                        </a:rPr>
                        <a:t>h</a:t>
                      </a:r>
                      <a:r>
                        <a:rPr sz="1300" dirty="0">
                          <a:latin typeface="Verdana"/>
                          <a:cs typeface="Verdana"/>
                        </a:rPr>
                        <a:t>i</a:t>
                      </a:r>
                      <a:r>
                        <a:rPr sz="1300" spc="5" dirty="0">
                          <a:latin typeface="Verdana"/>
                          <a:cs typeface="Verdana"/>
                        </a:rPr>
                        <a:t>b</a:t>
                      </a:r>
                      <a:r>
                        <a:rPr sz="1300" spc="-10" dirty="0">
                          <a:latin typeface="Verdana"/>
                          <a:cs typeface="Verdana"/>
                        </a:rPr>
                        <a:t>a</a:t>
                      </a:r>
                      <a:r>
                        <a:rPr sz="1300" spc="-5" dirty="0">
                          <a:latin typeface="Verdana"/>
                          <a:cs typeface="Verdana"/>
                        </a:rPr>
                        <a:t>h</a:t>
                      </a:r>
                      <a:r>
                        <a:rPr sz="1300" dirty="0">
                          <a:latin typeface="Verdana"/>
                          <a:cs typeface="Verdana"/>
                        </a:rPr>
                        <a:t>,</a:t>
                      </a:r>
                      <a:r>
                        <a:rPr sz="1300" spc="-125" dirty="0">
                          <a:latin typeface="Verdana"/>
                          <a:cs typeface="Verdana"/>
                        </a:rPr>
                        <a:t> </a:t>
                      </a:r>
                      <a:r>
                        <a:rPr sz="1300" spc="5" dirty="0">
                          <a:latin typeface="Verdana"/>
                          <a:cs typeface="Verdana"/>
                        </a:rPr>
                        <a:t>d</a:t>
                      </a:r>
                      <a:r>
                        <a:rPr sz="1300" spc="-5" dirty="0">
                          <a:latin typeface="Verdana"/>
                          <a:cs typeface="Verdana"/>
                        </a:rPr>
                        <a:t>an</a:t>
                      </a:r>
                      <a:r>
                        <a:rPr sz="1300" dirty="0">
                          <a:latin typeface="Verdana"/>
                          <a:cs typeface="Verdana"/>
                        </a:rPr>
                        <a:t>/</a:t>
                      </a:r>
                      <a:r>
                        <a:rPr sz="1300" spc="-5" dirty="0">
                          <a:latin typeface="Verdana"/>
                          <a:cs typeface="Verdana"/>
                        </a:rPr>
                        <a:t>ata</a:t>
                      </a:r>
                      <a:r>
                        <a:rPr sz="1300" dirty="0">
                          <a:latin typeface="Verdana"/>
                          <a:cs typeface="Verdana"/>
                        </a:rPr>
                        <a:t>u</a:t>
                      </a:r>
                      <a:r>
                        <a:rPr sz="1300" spc="215" dirty="0">
                          <a:latin typeface="Verdana"/>
                          <a:cs typeface="Verdana"/>
                        </a:rPr>
                        <a:t> </a:t>
                      </a:r>
                      <a:r>
                        <a:rPr sz="1300" spc="5" dirty="0">
                          <a:latin typeface="Verdana"/>
                          <a:cs typeface="Verdana"/>
                        </a:rPr>
                        <a:t>p</a:t>
                      </a:r>
                      <a:r>
                        <a:rPr sz="1300" dirty="0">
                          <a:latin typeface="Verdana"/>
                          <a:cs typeface="Verdana"/>
                        </a:rPr>
                        <a:t>er</a:t>
                      </a:r>
                      <a:r>
                        <a:rPr sz="1300" spc="-10" dirty="0">
                          <a:latin typeface="Verdana"/>
                          <a:cs typeface="Verdana"/>
                        </a:rPr>
                        <a:t>j</a:t>
                      </a:r>
                      <a:r>
                        <a:rPr sz="1300" spc="-5" dirty="0">
                          <a:latin typeface="Verdana"/>
                          <a:cs typeface="Verdana"/>
                        </a:rPr>
                        <a:t>a</a:t>
                      </a:r>
                      <a:r>
                        <a:rPr sz="1300" spc="-10" dirty="0">
                          <a:latin typeface="Verdana"/>
                          <a:cs typeface="Verdana"/>
                        </a:rPr>
                        <a:t>nj</a:t>
                      </a:r>
                      <a:r>
                        <a:rPr sz="1300" spc="-5" dirty="0">
                          <a:latin typeface="Verdana"/>
                          <a:cs typeface="Verdana"/>
                        </a:rPr>
                        <a:t>ia</a:t>
                      </a:r>
                      <a:r>
                        <a:rPr sz="1300" dirty="0">
                          <a:latin typeface="Verdana"/>
                          <a:cs typeface="Verdana"/>
                        </a:rPr>
                        <a:t>n</a:t>
                      </a:r>
                      <a:r>
                        <a:rPr sz="1300" spc="-125" dirty="0">
                          <a:latin typeface="Verdana"/>
                          <a:cs typeface="Verdana"/>
                        </a:rPr>
                        <a:t> </a:t>
                      </a:r>
                      <a:r>
                        <a:rPr sz="1300" dirty="0">
                          <a:latin typeface="Verdana"/>
                          <a:cs typeface="Verdana"/>
                        </a:rPr>
                        <a:t>i</a:t>
                      </a:r>
                      <a:r>
                        <a:rPr sz="1300" spc="-5" dirty="0">
                          <a:latin typeface="Verdana"/>
                          <a:cs typeface="Verdana"/>
                        </a:rPr>
                        <a:t>nv</a:t>
                      </a:r>
                      <a:r>
                        <a:rPr sz="1300" dirty="0">
                          <a:latin typeface="Verdana"/>
                          <a:cs typeface="Verdana"/>
                        </a:rPr>
                        <a:t>es</a:t>
                      </a:r>
                      <a:r>
                        <a:rPr sz="1300" spc="-5" dirty="0">
                          <a:latin typeface="Verdana"/>
                          <a:cs typeface="Verdana"/>
                        </a:rPr>
                        <a:t>ta</a:t>
                      </a:r>
                      <a:r>
                        <a:rPr sz="1300" dirty="0">
                          <a:latin typeface="Verdana"/>
                          <a:cs typeface="Verdana"/>
                        </a:rPr>
                        <a:t>si.</a:t>
                      </a:r>
                      <a:endParaRPr sz="1300">
                        <a:latin typeface="Verdana"/>
                        <a:cs typeface="Verdana"/>
                      </a:endParaRPr>
                    </a:p>
                  </a:txBody>
                  <a:tcPr marL="0" marR="0" marT="444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8"/>
                  </a:ext>
                </a:extLst>
              </a:tr>
              <a:tr h="794920">
                <a:tc vMerge="1">
                  <a:txBody>
                    <a:bodyPr/>
                    <a:lstStyle/>
                    <a:p>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508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354330">
                        <a:lnSpc>
                          <a:spcPts val="1610"/>
                        </a:lnSpc>
                        <a:spcBef>
                          <a:spcPts val="30"/>
                        </a:spcBef>
                      </a:pPr>
                      <a:r>
                        <a:rPr sz="1300" spc="-5" dirty="0">
                          <a:latin typeface="Verdana"/>
                          <a:cs typeface="Verdana"/>
                        </a:rPr>
                        <a:t>8</a:t>
                      </a:r>
                      <a:r>
                        <a:rPr sz="1300" dirty="0">
                          <a:latin typeface="Verdana"/>
                          <a:cs typeface="Verdana"/>
                        </a:rPr>
                        <a:t>.</a:t>
                      </a:r>
                      <a:r>
                        <a:rPr sz="1300" spc="-125" dirty="0">
                          <a:latin typeface="Verdana"/>
                          <a:cs typeface="Verdana"/>
                        </a:rPr>
                        <a:t> </a:t>
                      </a:r>
                      <a:r>
                        <a:rPr sz="1300" spc="5" dirty="0">
                          <a:latin typeface="Verdana"/>
                          <a:cs typeface="Verdana"/>
                        </a:rPr>
                        <a:t>k</a:t>
                      </a:r>
                      <a:r>
                        <a:rPr sz="1300" dirty="0">
                          <a:latin typeface="Verdana"/>
                          <a:cs typeface="Verdana"/>
                        </a:rPr>
                        <a:t>e</a:t>
                      </a:r>
                      <a:r>
                        <a:rPr sz="1300" spc="-10" dirty="0">
                          <a:latin typeface="Verdana"/>
                          <a:cs typeface="Verdana"/>
                        </a:rPr>
                        <a:t>w</a:t>
                      </a:r>
                      <a:r>
                        <a:rPr sz="1300" spc="-5" dirty="0">
                          <a:latin typeface="Verdana"/>
                          <a:cs typeface="Verdana"/>
                        </a:rPr>
                        <a:t>a</a:t>
                      </a:r>
                      <a:r>
                        <a:rPr sz="1300" spc="-10" dirty="0">
                          <a:latin typeface="Verdana"/>
                          <a:cs typeface="Verdana"/>
                        </a:rPr>
                        <a:t>j</a:t>
                      </a:r>
                      <a:r>
                        <a:rPr sz="1300" spc="-5" dirty="0">
                          <a:latin typeface="Verdana"/>
                          <a:cs typeface="Verdana"/>
                        </a:rPr>
                        <a:t>i</a:t>
                      </a:r>
                      <a:r>
                        <a:rPr sz="1300" spc="5" dirty="0">
                          <a:latin typeface="Verdana"/>
                          <a:cs typeface="Verdana"/>
                        </a:rPr>
                        <a:t>b</a:t>
                      </a:r>
                      <a:r>
                        <a:rPr sz="1300" spc="-5" dirty="0">
                          <a:latin typeface="Verdana"/>
                          <a:cs typeface="Verdana"/>
                        </a:rPr>
                        <a:t>a</a:t>
                      </a:r>
                      <a:r>
                        <a:rPr sz="1300" dirty="0">
                          <a:latin typeface="Verdana"/>
                          <a:cs typeface="Verdana"/>
                        </a:rPr>
                        <a:t>n</a:t>
                      </a:r>
                      <a:r>
                        <a:rPr sz="1300" spc="-125" dirty="0">
                          <a:latin typeface="Verdana"/>
                          <a:cs typeface="Verdana"/>
                        </a:rPr>
                        <a:t> </a:t>
                      </a:r>
                      <a:r>
                        <a:rPr sz="1300" spc="5" dirty="0">
                          <a:latin typeface="Verdana"/>
                          <a:cs typeface="Verdana"/>
                        </a:rPr>
                        <a:t>p</a:t>
                      </a:r>
                      <a:r>
                        <a:rPr sz="1300" dirty="0">
                          <a:latin typeface="Verdana"/>
                          <a:cs typeface="Verdana"/>
                        </a:rPr>
                        <a:t>e</a:t>
                      </a:r>
                      <a:r>
                        <a:rPr sz="1300" spc="-5" dirty="0">
                          <a:latin typeface="Verdana"/>
                          <a:cs typeface="Verdana"/>
                        </a:rPr>
                        <a:t>m</a:t>
                      </a:r>
                      <a:r>
                        <a:rPr sz="1300" spc="5" dirty="0">
                          <a:latin typeface="Verdana"/>
                          <a:cs typeface="Verdana"/>
                        </a:rPr>
                        <a:t>b</a:t>
                      </a:r>
                      <a:r>
                        <a:rPr sz="1300" spc="-5" dirty="0">
                          <a:latin typeface="Verdana"/>
                          <a:cs typeface="Verdana"/>
                        </a:rPr>
                        <a:t>aya</a:t>
                      </a:r>
                      <a:r>
                        <a:rPr sz="1300" dirty="0">
                          <a:latin typeface="Verdana"/>
                          <a:cs typeface="Verdana"/>
                        </a:rPr>
                        <a:t>r</a:t>
                      </a:r>
                      <a:r>
                        <a:rPr sz="1300" spc="-5" dirty="0">
                          <a:latin typeface="Verdana"/>
                          <a:cs typeface="Verdana"/>
                        </a:rPr>
                        <a:t>a</a:t>
                      </a:r>
                      <a:r>
                        <a:rPr sz="1300" dirty="0">
                          <a:latin typeface="Verdana"/>
                          <a:cs typeface="Verdana"/>
                        </a:rPr>
                        <a:t>n</a:t>
                      </a:r>
                      <a:r>
                        <a:rPr sz="1300" spc="-130" dirty="0">
                          <a:latin typeface="Verdana"/>
                          <a:cs typeface="Verdana"/>
                        </a:rPr>
                        <a:t> </a:t>
                      </a:r>
                      <a:r>
                        <a:rPr sz="1300" spc="-5" dirty="0">
                          <a:latin typeface="Verdana"/>
                          <a:cs typeface="Verdana"/>
                        </a:rPr>
                        <a:t>a</a:t>
                      </a:r>
                      <a:r>
                        <a:rPr sz="1300" dirty="0">
                          <a:latin typeface="Verdana"/>
                          <a:cs typeface="Verdana"/>
                        </a:rPr>
                        <a:t>sur</a:t>
                      </a:r>
                      <a:r>
                        <a:rPr sz="1300" spc="-5" dirty="0">
                          <a:latin typeface="Verdana"/>
                          <a:cs typeface="Verdana"/>
                        </a:rPr>
                        <a:t>an</a:t>
                      </a:r>
                      <a:r>
                        <a:rPr sz="1300" dirty="0">
                          <a:latin typeface="Verdana"/>
                          <a:cs typeface="Verdana"/>
                        </a:rPr>
                        <a:t>si</a:t>
                      </a:r>
                      <a:r>
                        <a:rPr sz="1300" spc="-125" dirty="0">
                          <a:latin typeface="Verdana"/>
                          <a:cs typeface="Verdana"/>
                        </a:rPr>
                        <a:t> </a:t>
                      </a:r>
                      <a:r>
                        <a:rPr sz="1300" dirty="0">
                          <a:latin typeface="Verdana"/>
                          <a:cs typeface="Verdana"/>
                        </a:rPr>
                        <a:t>Te</a:t>
                      </a:r>
                      <a:r>
                        <a:rPr sz="1300" spc="-10" dirty="0">
                          <a:latin typeface="Verdana"/>
                          <a:cs typeface="Verdana"/>
                        </a:rPr>
                        <a:t>n</a:t>
                      </a:r>
                      <a:r>
                        <a:rPr sz="1300" spc="-5" dirty="0">
                          <a:latin typeface="Verdana"/>
                          <a:cs typeface="Verdana"/>
                        </a:rPr>
                        <a:t>ag</a:t>
                      </a:r>
                      <a:r>
                        <a:rPr sz="1300" dirty="0">
                          <a:latin typeface="Verdana"/>
                          <a:cs typeface="Verdana"/>
                        </a:rPr>
                        <a:t>a  Ker</a:t>
                      </a:r>
                      <a:r>
                        <a:rPr sz="1300" spc="-10" dirty="0">
                          <a:latin typeface="Verdana"/>
                          <a:cs typeface="Verdana"/>
                        </a:rPr>
                        <a:t>j</a:t>
                      </a:r>
                      <a:r>
                        <a:rPr sz="1300" dirty="0">
                          <a:latin typeface="Verdana"/>
                          <a:cs typeface="Verdana"/>
                        </a:rPr>
                        <a:t>a</a:t>
                      </a:r>
                      <a:r>
                        <a:rPr sz="1300" spc="-125" dirty="0">
                          <a:latin typeface="Verdana"/>
                          <a:cs typeface="Verdana"/>
                        </a:rPr>
                        <a:t> </a:t>
                      </a:r>
                      <a:r>
                        <a:rPr sz="1300" dirty="0">
                          <a:latin typeface="Verdana"/>
                          <a:cs typeface="Verdana"/>
                        </a:rPr>
                        <a:t>K</a:t>
                      </a:r>
                      <a:r>
                        <a:rPr sz="1300" spc="-5" dirty="0">
                          <a:latin typeface="Verdana"/>
                          <a:cs typeface="Verdana"/>
                        </a:rPr>
                        <a:t>on</a:t>
                      </a:r>
                      <a:r>
                        <a:rPr sz="1300" dirty="0">
                          <a:latin typeface="Verdana"/>
                          <a:cs typeface="Verdana"/>
                        </a:rPr>
                        <a:t>s</a:t>
                      </a:r>
                      <a:r>
                        <a:rPr sz="1300" spc="-5" dirty="0">
                          <a:latin typeface="Verdana"/>
                          <a:cs typeface="Verdana"/>
                        </a:rPr>
                        <a:t>t</a:t>
                      </a:r>
                      <a:r>
                        <a:rPr sz="1300" dirty="0">
                          <a:latin typeface="Verdana"/>
                          <a:cs typeface="Verdana"/>
                        </a:rPr>
                        <a:t>ru</a:t>
                      </a:r>
                      <a:r>
                        <a:rPr sz="1300" spc="5" dirty="0">
                          <a:latin typeface="Verdana"/>
                          <a:cs typeface="Verdana"/>
                        </a:rPr>
                        <a:t>k</a:t>
                      </a:r>
                      <a:r>
                        <a:rPr sz="1300" dirty="0">
                          <a:latin typeface="Verdana"/>
                          <a:cs typeface="Verdana"/>
                        </a:rPr>
                        <a:t>si</a:t>
                      </a:r>
                      <a:endParaRPr sz="1300">
                        <a:latin typeface="Verdana"/>
                        <a:cs typeface="Verdana"/>
                      </a:endParaRPr>
                    </a:p>
                  </a:txBody>
                  <a:tcPr marL="0" marR="0" marT="381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330200">
                        <a:lnSpc>
                          <a:spcPct val="100499"/>
                        </a:lnSpc>
                      </a:pPr>
                      <a:r>
                        <a:rPr sz="1300" spc="25" dirty="0">
                          <a:latin typeface="Verdana"/>
                          <a:cs typeface="Verdana"/>
                        </a:rPr>
                        <a:t>Memastikan</a:t>
                      </a:r>
                      <a:r>
                        <a:rPr sz="1300" spc="-130" dirty="0">
                          <a:latin typeface="Verdana"/>
                          <a:cs typeface="Verdana"/>
                        </a:rPr>
                        <a:t> </a:t>
                      </a:r>
                      <a:r>
                        <a:rPr sz="1300" dirty="0">
                          <a:latin typeface="Verdana"/>
                          <a:cs typeface="Verdana"/>
                        </a:rPr>
                        <a:t>klausul</a:t>
                      </a:r>
                      <a:r>
                        <a:rPr sz="1300" spc="-120" dirty="0">
                          <a:latin typeface="Verdana"/>
                          <a:cs typeface="Verdana"/>
                        </a:rPr>
                        <a:t> </a:t>
                      </a:r>
                      <a:r>
                        <a:rPr sz="1300" spc="5" dirty="0">
                          <a:latin typeface="Verdana"/>
                          <a:cs typeface="Verdana"/>
                        </a:rPr>
                        <a:t>kewajiban</a:t>
                      </a:r>
                      <a:r>
                        <a:rPr sz="1300" spc="-125" dirty="0">
                          <a:latin typeface="Verdana"/>
                          <a:cs typeface="Verdana"/>
                        </a:rPr>
                        <a:t> </a:t>
                      </a:r>
                      <a:r>
                        <a:rPr sz="1300" spc="20" dirty="0">
                          <a:latin typeface="Verdana"/>
                          <a:cs typeface="Verdana"/>
                        </a:rPr>
                        <a:t>membayar</a:t>
                      </a:r>
                      <a:r>
                        <a:rPr sz="1300" spc="-120" dirty="0">
                          <a:latin typeface="Verdana"/>
                          <a:cs typeface="Verdana"/>
                        </a:rPr>
                        <a:t> </a:t>
                      </a:r>
                      <a:r>
                        <a:rPr sz="1300" spc="-10" dirty="0">
                          <a:latin typeface="Verdana"/>
                          <a:cs typeface="Verdana"/>
                        </a:rPr>
                        <a:t>asuransi </a:t>
                      </a:r>
                      <a:r>
                        <a:rPr sz="1300" spc="-445" dirty="0">
                          <a:latin typeface="Verdana"/>
                          <a:cs typeface="Verdana"/>
                        </a:rPr>
                        <a:t> </a:t>
                      </a:r>
                      <a:r>
                        <a:rPr sz="1300" spc="15" dirty="0">
                          <a:latin typeface="Verdana"/>
                          <a:cs typeface="Verdana"/>
                        </a:rPr>
                        <a:t>tenaga </a:t>
                      </a:r>
                      <a:r>
                        <a:rPr sz="1300" spc="-25" dirty="0">
                          <a:latin typeface="Verdana"/>
                          <a:cs typeface="Verdana"/>
                        </a:rPr>
                        <a:t>kerja </a:t>
                      </a:r>
                      <a:r>
                        <a:rPr sz="1300" dirty="0">
                          <a:latin typeface="Verdana"/>
                          <a:cs typeface="Verdana"/>
                        </a:rPr>
                        <a:t>konstruksi </a:t>
                      </a:r>
                      <a:r>
                        <a:rPr sz="1300" spc="-25" dirty="0">
                          <a:latin typeface="Verdana"/>
                          <a:cs typeface="Verdana"/>
                        </a:rPr>
                        <a:t>(asuransi </a:t>
                      </a:r>
                      <a:r>
                        <a:rPr sz="1300" spc="5" dirty="0">
                          <a:latin typeface="Verdana"/>
                          <a:cs typeface="Verdana"/>
                        </a:rPr>
                        <a:t>Kesehatan </a:t>
                      </a:r>
                      <a:r>
                        <a:rPr sz="1300" spc="35" dirty="0">
                          <a:latin typeface="Verdana"/>
                          <a:cs typeface="Verdana"/>
                        </a:rPr>
                        <a:t>dan </a:t>
                      </a:r>
                      <a:r>
                        <a:rPr sz="1300" spc="40" dirty="0">
                          <a:latin typeface="Verdana"/>
                          <a:cs typeface="Verdana"/>
                        </a:rPr>
                        <a:t> </a:t>
                      </a:r>
                      <a:r>
                        <a:rPr sz="1300" spc="-10" dirty="0">
                          <a:latin typeface="Verdana"/>
                          <a:cs typeface="Verdana"/>
                        </a:rPr>
                        <a:t>asuransi </a:t>
                      </a:r>
                      <a:r>
                        <a:rPr sz="1300" spc="15" dirty="0">
                          <a:latin typeface="Verdana"/>
                          <a:cs typeface="Verdana"/>
                        </a:rPr>
                        <a:t>tenaga </a:t>
                      </a:r>
                      <a:r>
                        <a:rPr sz="1300" spc="-50" dirty="0">
                          <a:latin typeface="Verdana"/>
                          <a:cs typeface="Verdana"/>
                        </a:rPr>
                        <a:t>kerja) </a:t>
                      </a:r>
                      <a:r>
                        <a:rPr sz="1300" spc="25" dirty="0">
                          <a:latin typeface="Verdana"/>
                          <a:cs typeface="Verdana"/>
                        </a:rPr>
                        <a:t>sudah </a:t>
                      </a:r>
                      <a:r>
                        <a:rPr sz="1300" spc="30" dirty="0">
                          <a:latin typeface="Verdana"/>
                          <a:cs typeface="Verdana"/>
                        </a:rPr>
                        <a:t>dicantumkan </a:t>
                      </a:r>
                      <a:r>
                        <a:rPr sz="1300" spc="25" dirty="0">
                          <a:latin typeface="Verdana"/>
                          <a:cs typeface="Verdana"/>
                        </a:rPr>
                        <a:t>dalam </a:t>
                      </a:r>
                      <a:r>
                        <a:rPr sz="1300" spc="30"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spc="-5" dirty="0">
                          <a:latin typeface="Verdana"/>
                          <a:cs typeface="Verdana"/>
                        </a:rPr>
                        <a:t>t</a:t>
                      </a:r>
                      <a:r>
                        <a:rPr sz="1300" dirty="0">
                          <a:latin typeface="Verdana"/>
                          <a:cs typeface="Verdana"/>
                        </a:rPr>
                        <a:t>r</a:t>
                      </a:r>
                      <a:r>
                        <a:rPr sz="1300" spc="-5" dirty="0">
                          <a:latin typeface="Verdana"/>
                          <a:cs typeface="Verdana"/>
                        </a:rPr>
                        <a:t>a</a:t>
                      </a:r>
                      <a:r>
                        <a:rPr sz="1300" dirty="0">
                          <a:latin typeface="Verdana"/>
                          <a:cs typeface="Verdana"/>
                        </a:rPr>
                        <a:t>k</a:t>
                      </a:r>
                      <a:r>
                        <a:rPr sz="1300" spc="-114" dirty="0">
                          <a:latin typeface="Verdana"/>
                          <a:cs typeface="Verdana"/>
                        </a:rPr>
                        <a:t> </a:t>
                      </a:r>
                      <a:r>
                        <a:rPr sz="1300" spc="5" dirty="0">
                          <a:latin typeface="Verdana"/>
                          <a:cs typeface="Verdana"/>
                        </a:rPr>
                        <a:t>k</a:t>
                      </a:r>
                      <a:r>
                        <a:rPr sz="1300" dirty="0">
                          <a:latin typeface="Verdana"/>
                          <a:cs typeface="Verdana"/>
                        </a:rPr>
                        <a:t>er</a:t>
                      </a:r>
                      <a:r>
                        <a:rPr sz="1300" spc="-10" dirty="0">
                          <a:latin typeface="Verdana"/>
                          <a:cs typeface="Verdana"/>
                        </a:rPr>
                        <a:t>j</a:t>
                      </a:r>
                      <a:r>
                        <a:rPr sz="1300" dirty="0">
                          <a:latin typeface="Verdana"/>
                          <a:cs typeface="Verdana"/>
                        </a:rPr>
                        <a:t>a</a:t>
                      </a:r>
                      <a:r>
                        <a:rPr sz="1300" spc="-125" dirty="0">
                          <a:latin typeface="Verdana"/>
                          <a:cs typeface="Verdana"/>
                        </a:rPr>
                        <a:t> </a:t>
                      </a:r>
                      <a:r>
                        <a:rPr sz="1300" spc="5" dirty="0">
                          <a:latin typeface="Verdana"/>
                          <a:cs typeface="Verdana"/>
                        </a:rPr>
                        <a:t>k</a:t>
                      </a:r>
                      <a:r>
                        <a:rPr sz="1300" spc="-5" dirty="0">
                          <a:latin typeface="Verdana"/>
                          <a:cs typeface="Verdana"/>
                        </a:rPr>
                        <a:t>o</a:t>
                      </a:r>
                      <a:r>
                        <a:rPr sz="1300" spc="-10" dirty="0">
                          <a:latin typeface="Verdana"/>
                          <a:cs typeface="Verdana"/>
                        </a:rPr>
                        <a:t>n</a:t>
                      </a:r>
                      <a:r>
                        <a:rPr sz="1300" dirty="0">
                          <a:latin typeface="Verdana"/>
                          <a:cs typeface="Verdana"/>
                        </a:rPr>
                        <a:t>s</a:t>
                      </a:r>
                      <a:r>
                        <a:rPr sz="1300" spc="-5" dirty="0">
                          <a:latin typeface="Verdana"/>
                          <a:cs typeface="Verdana"/>
                        </a:rPr>
                        <a:t>t</a:t>
                      </a:r>
                      <a:r>
                        <a:rPr sz="1300" dirty="0">
                          <a:latin typeface="Verdana"/>
                          <a:cs typeface="Verdana"/>
                        </a:rPr>
                        <a:t>r</a:t>
                      </a:r>
                      <a:r>
                        <a:rPr sz="1300" spc="-5" dirty="0">
                          <a:latin typeface="Verdana"/>
                          <a:cs typeface="Verdana"/>
                        </a:rPr>
                        <a:t>u</a:t>
                      </a:r>
                      <a:r>
                        <a:rPr sz="1300" spc="5" dirty="0">
                          <a:latin typeface="Verdana"/>
                          <a:cs typeface="Verdana"/>
                        </a:rPr>
                        <a:t>k</a:t>
                      </a:r>
                      <a:r>
                        <a:rPr sz="1300" dirty="0">
                          <a:latin typeface="Verdana"/>
                          <a:cs typeface="Verdana"/>
                        </a:rPr>
                        <a:t>si.</a:t>
                      </a:r>
                      <a:endParaRPr sz="13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9"/>
                  </a:ext>
                </a:extLst>
              </a:tr>
            </a:tbl>
          </a:graphicData>
        </a:graphic>
      </p:graphicFrame>
      <p:sp>
        <p:nvSpPr>
          <p:cNvPr id="7" name="object 6">
            <a:extLst>
              <a:ext uri="{FF2B5EF4-FFF2-40B4-BE49-F238E27FC236}">
                <a16:creationId xmlns:a16="http://schemas.microsoft.com/office/drawing/2014/main" id="{28FB7E40-9FCF-A803-1024-4358336A8024}"/>
              </a:ext>
            </a:extLst>
          </p:cNvPr>
          <p:cNvSpPr txBox="1"/>
          <p:nvPr/>
        </p:nvSpPr>
        <p:spPr>
          <a:xfrm>
            <a:off x="3042033" y="104140"/>
            <a:ext cx="8848725" cy="690245"/>
          </a:xfrm>
          <a:prstGeom prst="rect">
            <a:avLst/>
          </a:prstGeom>
        </p:spPr>
        <p:txBody>
          <a:bodyPr vert="horz" wrap="square" lIns="0" tIns="12700" rIns="0" bIns="0" rtlCol="0">
            <a:spAutoFit/>
          </a:bodyPr>
          <a:lstStyle/>
          <a:p>
            <a:pPr marL="12700">
              <a:lnSpc>
                <a:spcPts val="2615"/>
              </a:lnSpc>
              <a:spcBef>
                <a:spcPts val="100"/>
              </a:spcBef>
            </a:pP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270" dirty="0">
                <a:solidFill>
                  <a:srgbClr val="1D3166"/>
                </a:solidFill>
                <a:latin typeface="Verdana"/>
                <a:cs typeface="Verdana"/>
              </a:rPr>
              <a:t>W</a:t>
            </a:r>
            <a:r>
              <a:rPr sz="2200" spc="65" dirty="0">
                <a:solidFill>
                  <a:srgbClr val="1D3166"/>
                </a:solidFill>
                <a:latin typeface="Verdana"/>
                <a:cs typeface="Verdana"/>
              </a:rPr>
              <a:t>A</a:t>
            </a:r>
            <a:r>
              <a:rPr sz="2200" spc="-160" dirty="0">
                <a:solidFill>
                  <a:srgbClr val="1D3166"/>
                </a:solidFill>
                <a:latin typeface="Verdana"/>
                <a:cs typeface="Verdana"/>
              </a:rPr>
              <a:t>S</a:t>
            </a:r>
            <a:r>
              <a:rPr sz="2200" spc="65" dirty="0">
                <a:solidFill>
                  <a:srgbClr val="1D3166"/>
                </a:solidFill>
                <a:latin typeface="Verdana"/>
                <a:cs typeface="Verdana"/>
              </a:rPr>
              <a:t>A</a:t>
            </a:r>
            <a:r>
              <a:rPr sz="2200" spc="140" dirty="0">
                <a:solidFill>
                  <a:srgbClr val="1D3166"/>
                </a:solidFill>
                <a:latin typeface="Verdana"/>
                <a:cs typeface="Verdana"/>
              </a:rPr>
              <a:t>N</a:t>
            </a:r>
            <a:r>
              <a:rPr sz="2200" spc="-200" dirty="0">
                <a:solidFill>
                  <a:srgbClr val="1D3166"/>
                </a:solidFill>
                <a:latin typeface="Verdana"/>
                <a:cs typeface="Verdana"/>
              </a:rPr>
              <a:t> </a:t>
            </a:r>
            <a:r>
              <a:rPr sz="2200" spc="-100" dirty="0">
                <a:solidFill>
                  <a:srgbClr val="1D3166"/>
                </a:solidFill>
                <a:latin typeface="Verdana"/>
                <a:cs typeface="Verdana"/>
              </a:rPr>
              <a:t>T</a:t>
            </a:r>
            <a:r>
              <a:rPr sz="2200" spc="80" dirty="0">
                <a:solidFill>
                  <a:srgbClr val="1D3166"/>
                </a:solidFill>
                <a:latin typeface="Verdana"/>
                <a:cs typeface="Verdana"/>
              </a:rPr>
              <a:t>E</a:t>
            </a:r>
            <a:r>
              <a:rPr sz="2200" spc="55" dirty="0">
                <a:solidFill>
                  <a:srgbClr val="1D3166"/>
                </a:solidFill>
                <a:latin typeface="Verdana"/>
                <a:cs typeface="Verdana"/>
              </a:rPr>
              <a:t>R</a:t>
            </a:r>
            <a:r>
              <a:rPr sz="2200" spc="-100" dirty="0">
                <a:solidFill>
                  <a:srgbClr val="1D3166"/>
                </a:solidFill>
                <a:latin typeface="Verdana"/>
                <a:cs typeface="Verdana"/>
              </a:rPr>
              <a:t>T</a:t>
            </a:r>
            <a:r>
              <a:rPr sz="2200" spc="-270" dirty="0">
                <a:solidFill>
                  <a:srgbClr val="1D3166"/>
                </a:solidFill>
                <a:latin typeface="Verdana"/>
                <a:cs typeface="Verdana"/>
              </a:rPr>
              <a:t>I</a:t>
            </a:r>
            <a:r>
              <a:rPr sz="2200" spc="150" dirty="0">
                <a:solidFill>
                  <a:srgbClr val="1D3166"/>
                </a:solidFill>
                <a:latin typeface="Verdana"/>
                <a:cs typeface="Verdana"/>
              </a:rPr>
              <a:t>B</a:t>
            </a:r>
            <a:r>
              <a:rPr sz="2200" spc="-195" dirty="0">
                <a:solidFill>
                  <a:srgbClr val="1D3166"/>
                </a:solidFill>
                <a:latin typeface="Verdana"/>
                <a:cs typeface="Verdana"/>
              </a:rPr>
              <a:t> </a:t>
            </a: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40" dirty="0">
                <a:solidFill>
                  <a:srgbClr val="1D3166"/>
                </a:solidFill>
                <a:latin typeface="Verdana"/>
                <a:cs typeface="Verdana"/>
              </a:rPr>
              <a:t>Y</a:t>
            </a:r>
            <a:r>
              <a:rPr sz="2200" spc="80" dirty="0">
                <a:solidFill>
                  <a:srgbClr val="1D3166"/>
                </a:solidFill>
                <a:latin typeface="Verdana"/>
                <a:cs typeface="Verdana"/>
              </a:rPr>
              <a:t>E</a:t>
            </a:r>
            <a:r>
              <a:rPr sz="2200" spc="70" dirty="0">
                <a:solidFill>
                  <a:srgbClr val="1D3166"/>
                </a:solidFill>
                <a:latin typeface="Verdana"/>
                <a:cs typeface="Verdana"/>
              </a:rPr>
              <a:t>L</a:t>
            </a:r>
            <a:r>
              <a:rPr sz="2200" spc="8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55" dirty="0">
                <a:solidFill>
                  <a:srgbClr val="1D3166"/>
                </a:solidFill>
                <a:latin typeface="Verdana"/>
                <a:cs typeface="Verdana"/>
              </a:rPr>
              <a:t>R</a:t>
            </a:r>
            <a:r>
              <a:rPr sz="2200" spc="65" dirty="0">
                <a:solidFill>
                  <a:srgbClr val="1D3166"/>
                </a:solidFill>
                <a:latin typeface="Verdana"/>
                <a:cs typeface="Verdana"/>
              </a:rPr>
              <a:t>AA</a:t>
            </a:r>
            <a:r>
              <a:rPr sz="2200" spc="140" dirty="0">
                <a:solidFill>
                  <a:srgbClr val="1D3166"/>
                </a:solidFill>
                <a:latin typeface="Verdana"/>
                <a:cs typeface="Verdana"/>
              </a:rPr>
              <a:t>N</a:t>
            </a:r>
            <a:r>
              <a:rPr sz="2200" spc="-200" dirty="0">
                <a:solidFill>
                  <a:srgbClr val="1D3166"/>
                </a:solidFill>
                <a:latin typeface="Verdana"/>
                <a:cs typeface="Verdana"/>
              </a:rPr>
              <a:t> </a:t>
            </a:r>
            <a:r>
              <a:rPr sz="2200" spc="95" dirty="0">
                <a:solidFill>
                  <a:srgbClr val="1D3166"/>
                </a:solidFill>
                <a:latin typeface="Verdana"/>
                <a:cs typeface="Verdana"/>
              </a:rPr>
              <a:t>J</a:t>
            </a:r>
            <a:r>
              <a:rPr sz="2200" spc="65" dirty="0">
                <a:solidFill>
                  <a:srgbClr val="1D3166"/>
                </a:solidFill>
                <a:latin typeface="Verdana"/>
                <a:cs typeface="Verdana"/>
              </a:rPr>
              <a:t>A</a:t>
            </a:r>
            <a:r>
              <a:rPr sz="2200" spc="-160" dirty="0">
                <a:solidFill>
                  <a:srgbClr val="1D3166"/>
                </a:solidFill>
                <a:latin typeface="Verdana"/>
                <a:cs typeface="Verdana"/>
              </a:rPr>
              <a:t>S</a:t>
            </a:r>
            <a:r>
              <a:rPr sz="2200" spc="70" dirty="0">
                <a:solidFill>
                  <a:srgbClr val="1D3166"/>
                </a:solidFill>
                <a:latin typeface="Verdana"/>
                <a:cs typeface="Verdana"/>
              </a:rPr>
              <a:t>A</a:t>
            </a:r>
            <a:r>
              <a:rPr sz="2200" spc="-200" dirty="0">
                <a:solidFill>
                  <a:srgbClr val="1D3166"/>
                </a:solidFill>
                <a:latin typeface="Verdana"/>
                <a:cs typeface="Verdana"/>
              </a:rPr>
              <a:t> </a:t>
            </a:r>
            <a:r>
              <a:rPr sz="2200" spc="30" dirty="0">
                <a:solidFill>
                  <a:srgbClr val="1D3166"/>
                </a:solidFill>
                <a:latin typeface="Verdana"/>
                <a:cs typeface="Verdana"/>
              </a:rPr>
              <a:t>K</a:t>
            </a:r>
            <a:r>
              <a:rPr sz="2200" spc="110" dirty="0">
                <a:solidFill>
                  <a:srgbClr val="1D3166"/>
                </a:solidFill>
                <a:latin typeface="Verdana"/>
                <a:cs typeface="Verdana"/>
              </a:rPr>
              <a:t>O</a:t>
            </a:r>
            <a:r>
              <a:rPr sz="2200" spc="135" dirty="0">
                <a:solidFill>
                  <a:srgbClr val="1D3166"/>
                </a:solidFill>
                <a:latin typeface="Verdana"/>
                <a:cs typeface="Verdana"/>
              </a:rPr>
              <a:t>N</a:t>
            </a:r>
            <a:r>
              <a:rPr sz="2200" spc="-160" dirty="0">
                <a:solidFill>
                  <a:srgbClr val="1D3166"/>
                </a:solidFill>
                <a:latin typeface="Verdana"/>
                <a:cs typeface="Verdana"/>
              </a:rPr>
              <a:t>S</a:t>
            </a:r>
            <a:r>
              <a:rPr sz="2200" spc="-100" dirty="0">
                <a:solidFill>
                  <a:srgbClr val="1D3166"/>
                </a:solidFill>
                <a:latin typeface="Verdana"/>
                <a:cs typeface="Verdana"/>
              </a:rPr>
              <a:t>T</a:t>
            </a:r>
            <a:r>
              <a:rPr sz="2200" spc="55" dirty="0">
                <a:solidFill>
                  <a:srgbClr val="1D3166"/>
                </a:solidFill>
                <a:latin typeface="Verdana"/>
                <a:cs typeface="Verdana"/>
              </a:rPr>
              <a:t>R</a:t>
            </a:r>
            <a:r>
              <a:rPr sz="2200" spc="80" dirty="0">
                <a:solidFill>
                  <a:srgbClr val="1D3166"/>
                </a:solidFill>
                <a:latin typeface="Verdana"/>
                <a:cs typeface="Verdana"/>
              </a:rPr>
              <a:t>UK</a:t>
            </a:r>
            <a:r>
              <a:rPr sz="2200" spc="-160" dirty="0">
                <a:solidFill>
                  <a:srgbClr val="1D3166"/>
                </a:solidFill>
                <a:latin typeface="Verdana"/>
                <a:cs typeface="Verdana"/>
              </a:rPr>
              <a:t>S</a:t>
            </a:r>
            <a:r>
              <a:rPr sz="2200" spc="-265" dirty="0">
                <a:solidFill>
                  <a:srgbClr val="1D3166"/>
                </a:solidFill>
                <a:latin typeface="Verdana"/>
                <a:cs typeface="Verdana"/>
              </a:rPr>
              <a:t>I</a:t>
            </a:r>
            <a:endParaRPr sz="2200" dirty="0">
              <a:latin typeface="Verdana"/>
              <a:cs typeface="Verdana"/>
            </a:endParaRPr>
          </a:p>
          <a:p>
            <a:pPr marR="7620" algn="r">
              <a:lnSpc>
                <a:spcPts val="2615"/>
              </a:lnSpc>
            </a:pPr>
            <a:r>
              <a:rPr sz="2200" b="1" spc="-5" dirty="0">
                <a:solidFill>
                  <a:srgbClr val="1D3166"/>
                </a:solidFill>
                <a:latin typeface="Tahoma"/>
                <a:cs typeface="Tahoma"/>
              </a:rPr>
              <a:t>INSIDENTAL</a:t>
            </a:r>
            <a:endParaRPr sz="2200" dirty="0">
              <a:latin typeface="Tahoma"/>
              <a:cs typeface="Tahoma"/>
            </a:endParaRPr>
          </a:p>
        </p:txBody>
      </p:sp>
    </p:spTree>
    <p:extLst>
      <p:ext uri="{BB962C8B-B14F-4D97-AF65-F5344CB8AC3E}">
        <p14:creationId xmlns:p14="http://schemas.microsoft.com/office/powerpoint/2010/main" val="3713302548"/>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07398" y="114655"/>
            <a:ext cx="1861419" cy="617550"/>
          </a:xfrm>
          <a:prstGeom prst="rect">
            <a:avLst/>
          </a:prstGeom>
        </p:spPr>
      </p:pic>
      <p:graphicFrame>
        <p:nvGraphicFramePr>
          <p:cNvPr id="3" name="object 3"/>
          <p:cNvGraphicFramePr>
            <a:graphicFrameLocks noGrp="1"/>
          </p:cNvGraphicFramePr>
          <p:nvPr/>
        </p:nvGraphicFramePr>
        <p:xfrm>
          <a:off x="251639" y="854938"/>
          <a:ext cx="11673838" cy="5757762"/>
        </p:xfrm>
        <a:graphic>
          <a:graphicData uri="http://schemas.openxmlformats.org/drawingml/2006/table">
            <a:tbl>
              <a:tblPr firstRow="1" bandRow="1">
                <a:tableStyleId>{2D5ABB26-0587-4C30-8999-92F81FD0307C}</a:tableStyleId>
              </a:tblPr>
              <a:tblGrid>
                <a:gridCol w="308610">
                  <a:extLst>
                    <a:ext uri="{9D8B030D-6E8A-4147-A177-3AD203B41FA5}">
                      <a16:colId xmlns:a16="http://schemas.microsoft.com/office/drawing/2014/main" val="20000"/>
                    </a:ext>
                  </a:extLst>
                </a:gridCol>
                <a:gridCol w="1033144">
                  <a:extLst>
                    <a:ext uri="{9D8B030D-6E8A-4147-A177-3AD203B41FA5}">
                      <a16:colId xmlns:a16="http://schemas.microsoft.com/office/drawing/2014/main" val="20001"/>
                    </a:ext>
                  </a:extLst>
                </a:gridCol>
                <a:gridCol w="2292350">
                  <a:extLst>
                    <a:ext uri="{9D8B030D-6E8A-4147-A177-3AD203B41FA5}">
                      <a16:colId xmlns:a16="http://schemas.microsoft.com/office/drawing/2014/main" val="20002"/>
                    </a:ext>
                  </a:extLst>
                </a:gridCol>
                <a:gridCol w="2202179">
                  <a:extLst>
                    <a:ext uri="{9D8B030D-6E8A-4147-A177-3AD203B41FA5}">
                      <a16:colId xmlns:a16="http://schemas.microsoft.com/office/drawing/2014/main" val="20003"/>
                    </a:ext>
                  </a:extLst>
                </a:gridCol>
                <a:gridCol w="5837555">
                  <a:extLst>
                    <a:ext uri="{9D8B030D-6E8A-4147-A177-3AD203B41FA5}">
                      <a16:colId xmlns:a16="http://schemas.microsoft.com/office/drawing/2014/main" val="20004"/>
                    </a:ext>
                  </a:extLst>
                </a:gridCol>
              </a:tblGrid>
              <a:tr h="364716">
                <a:tc gridSpan="2">
                  <a:txBody>
                    <a:bodyPr/>
                    <a:lstStyle/>
                    <a:p>
                      <a:pPr marL="300355">
                        <a:lnSpc>
                          <a:spcPct val="100000"/>
                        </a:lnSpc>
                        <a:spcBef>
                          <a:spcPts val="505"/>
                        </a:spcBef>
                      </a:pPr>
                      <a:r>
                        <a:rPr sz="1400" spc="40" dirty="0">
                          <a:solidFill>
                            <a:srgbClr val="FFFFFF"/>
                          </a:solidFill>
                          <a:latin typeface="Verdana"/>
                          <a:cs typeface="Verdana"/>
                        </a:rPr>
                        <a:t>Lingkup</a:t>
                      </a:r>
                      <a:endParaRPr sz="1400">
                        <a:latin typeface="Verdana"/>
                        <a:cs typeface="Verdana"/>
                      </a:endParaRPr>
                    </a:p>
                  </a:txBody>
                  <a:tcPr marL="0" marR="0" marT="6413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marL="140970">
                        <a:lnSpc>
                          <a:spcPct val="100000"/>
                        </a:lnSpc>
                        <a:spcBef>
                          <a:spcPts val="505"/>
                        </a:spcBef>
                      </a:pPr>
                      <a:r>
                        <a:rPr sz="1400" dirty="0">
                          <a:solidFill>
                            <a:srgbClr val="FFFFFF"/>
                          </a:solidFill>
                          <a:latin typeface="Verdana"/>
                          <a:cs typeface="Verdana"/>
                        </a:rPr>
                        <a:t>Ind</a:t>
                      </a:r>
                      <a:r>
                        <a:rPr sz="1400" spc="-5" dirty="0">
                          <a:solidFill>
                            <a:srgbClr val="FFFFFF"/>
                          </a:solidFill>
                          <a:latin typeface="Verdana"/>
                          <a:cs typeface="Verdana"/>
                        </a:rPr>
                        <a:t>ika</a:t>
                      </a:r>
                      <a:r>
                        <a:rPr sz="1400" spc="-10" dirty="0">
                          <a:solidFill>
                            <a:srgbClr val="FFFFFF"/>
                          </a:solidFill>
                          <a:latin typeface="Verdana"/>
                          <a:cs typeface="Verdana"/>
                        </a:rPr>
                        <a:t>t</a:t>
                      </a:r>
                      <a:r>
                        <a:rPr sz="1400" spc="-5" dirty="0">
                          <a:solidFill>
                            <a:srgbClr val="FFFFFF"/>
                          </a:solidFill>
                          <a:latin typeface="Verdana"/>
                          <a:cs typeface="Verdana"/>
                        </a:rPr>
                        <a:t>o</a:t>
                      </a:r>
                      <a:r>
                        <a:rPr sz="1400" dirty="0">
                          <a:solidFill>
                            <a:srgbClr val="FFFFFF"/>
                          </a:solidFill>
                          <a:latin typeface="Verdana"/>
                          <a:cs typeface="Verdana"/>
                        </a:rPr>
                        <a:t>r</a:t>
                      </a:r>
                      <a:r>
                        <a:rPr sz="1400" spc="-130" dirty="0">
                          <a:solidFill>
                            <a:srgbClr val="FFFFFF"/>
                          </a:solidFill>
                          <a:latin typeface="Verdana"/>
                          <a:cs typeface="Verdana"/>
                        </a:rPr>
                        <a:t> </a:t>
                      </a:r>
                      <a:r>
                        <a:rPr sz="1400" spc="-10" dirty="0">
                          <a:solidFill>
                            <a:srgbClr val="FFFFFF"/>
                          </a:solidFill>
                          <a:latin typeface="Verdana"/>
                          <a:cs typeface="Verdana"/>
                        </a:rPr>
                        <a:t>P</a:t>
                      </a:r>
                      <a:r>
                        <a:rPr sz="1400" dirty="0">
                          <a:solidFill>
                            <a:srgbClr val="FFFFFF"/>
                          </a:solidFill>
                          <a:latin typeface="Verdana"/>
                          <a:cs typeface="Verdana"/>
                        </a:rPr>
                        <a:t>eng</a:t>
                      </a:r>
                      <a:r>
                        <a:rPr sz="1400" spc="-5" dirty="0">
                          <a:solidFill>
                            <a:srgbClr val="FFFFFF"/>
                          </a:solidFill>
                          <a:latin typeface="Verdana"/>
                          <a:cs typeface="Verdana"/>
                        </a:rPr>
                        <a:t>a</a:t>
                      </a:r>
                      <a:r>
                        <a:rPr sz="1400" spc="-10" dirty="0">
                          <a:solidFill>
                            <a:srgbClr val="FFFFFF"/>
                          </a:solidFill>
                          <a:latin typeface="Verdana"/>
                          <a:cs typeface="Verdana"/>
                        </a:rPr>
                        <a:t>w</a:t>
                      </a:r>
                      <a:r>
                        <a:rPr sz="1400" spc="-5" dirty="0">
                          <a:solidFill>
                            <a:srgbClr val="FFFFFF"/>
                          </a:solidFill>
                          <a:latin typeface="Verdana"/>
                          <a:cs typeface="Verdana"/>
                        </a:rPr>
                        <a:t>a</a:t>
                      </a:r>
                      <a:r>
                        <a:rPr sz="1400" dirty="0">
                          <a:solidFill>
                            <a:srgbClr val="FFFFFF"/>
                          </a:solidFill>
                          <a:latin typeface="Verdana"/>
                          <a:cs typeface="Verdana"/>
                        </a:rPr>
                        <a:t>s</a:t>
                      </a:r>
                      <a:r>
                        <a:rPr sz="1400" spc="-5" dirty="0">
                          <a:solidFill>
                            <a:srgbClr val="FFFFFF"/>
                          </a:solidFill>
                          <a:latin typeface="Verdana"/>
                          <a:cs typeface="Verdana"/>
                        </a:rPr>
                        <a:t>a</a:t>
                      </a:r>
                      <a:r>
                        <a:rPr sz="1400" dirty="0">
                          <a:solidFill>
                            <a:srgbClr val="FFFFFF"/>
                          </a:solidFill>
                          <a:latin typeface="Verdana"/>
                          <a:cs typeface="Verdana"/>
                        </a:rPr>
                        <a:t>n</a:t>
                      </a:r>
                      <a:endParaRPr sz="1400">
                        <a:latin typeface="Verdana"/>
                        <a:cs typeface="Verdana"/>
                      </a:endParaRPr>
                    </a:p>
                  </a:txBody>
                  <a:tcPr marL="0" marR="0" marT="6413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marL="427355">
                        <a:lnSpc>
                          <a:spcPct val="100000"/>
                        </a:lnSpc>
                        <a:spcBef>
                          <a:spcPts val="505"/>
                        </a:spcBef>
                      </a:pPr>
                      <a:r>
                        <a:rPr sz="1400" spc="-5" dirty="0">
                          <a:solidFill>
                            <a:srgbClr val="FFFFFF"/>
                          </a:solidFill>
                          <a:latin typeface="Verdana"/>
                          <a:cs typeface="Verdana"/>
                        </a:rPr>
                        <a:t>Ya</a:t>
                      </a:r>
                      <a:r>
                        <a:rPr sz="1400" dirty="0">
                          <a:solidFill>
                            <a:srgbClr val="FFFFFF"/>
                          </a:solidFill>
                          <a:latin typeface="Verdana"/>
                          <a:cs typeface="Verdana"/>
                        </a:rPr>
                        <a:t>ng</a:t>
                      </a:r>
                      <a:r>
                        <a:rPr sz="1400" spc="-130" dirty="0">
                          <a:solidFill>
                            <a:srgbClr val="FFFFFF"/>
                          </a:solidFill>
                          <a:latin typeface="Verdana"/>
                          <a:cs typeface="Verdana"/>
                        </a:rPr>
                        <a:t> </a:t>
                      </a:r>
                      <a:r>
                        <a:rPr sz="1400" spc="5" dirty="0">
                          <a:solidFill>
                            <a:srgbClr val="FFFFFF"/>
                          </a:solidFill>
                          <a:latin typeface="Verdana"/>
                          <a:cs typeface="Verdana"/>
                        </a:rPr>
                        <a:t>D</a:t>
                      </a:r>
                      <a:r>
                        <a:rPr sz="1400" spc="-5" dirty="0">
                          <a:solidFill>
                            <a:srgbClr val="FFFFFF"/>
                          </a:solidFill>
                          <a:latin typeface="Verdana"/>
                          <a:cs typeface="Verdana"/>
                        </a:rPr>
                        <a:t>i</a:t>
                      </a:r>
                      <a:r>
                        <a:rPr sz="1400" dirty="0">
                          <a:solidFill>
                            <a:srgbClr val="FFFFFF"/>
                          </a:solidFill>
                          <a:latin typeface="Verdana"/>
                          <a:cs typeface="Verdana"/>
                        </a:rPr>
                        <a:t>per</a:t>
                      </a:r>
                      <a:r>
                        <a:rPr sz="1400" spc="-5" dirty="0">
                          <a:solidFill>
                            <a:srgbClr val="FFFFFF"/>
                          </a:solidFill>
                          <a:latin typeface="Verdana"/>
                          <a:cs typeface="Verdana"/>
                        </a:rPr>
                        <a:t>ik</a:t>
                      </a:r>
                      <a:r>
                        <a:rPr sz="1400" dirty="0">
                          <a:solidFill>
                            <a:srgbClr val="FFFFFF"/>
                          </a:solidFill>
                          <a:latin typeface="Verdana"/>
                          <a:cs typeface="Verdana"/>
                        </a:rPr>
                        <a:t>sa</a:t>
                      </a:r>
                      <a:endParaRPr sz="1400">
                        <a:latin typeface="Verdana"/>
                        <a:cs typeface="Verdana"/>
                      </a:endParaRPr>
                    </a:p>
                  </a:txBody>
                  <a:tcPr marL="0" marR="0" marT="6413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gn="ctr">
                        <a:lnSpc>
                          <a:spcPct val="100000"/>
                        </a:lnSpc>
                        <a:spcBef>
                          <a:spcPts val="505"/>
                        </a:spcBef>
                      </a:pPr>
                      <a:r>
                        <a:rPr sz="1400" spc="5" dirty="0">
                          <a:solidFill>
                            <a:srgbClr val="FFFFFF"/>
                          </a:solidFill>
                          <a:latin typeface="Verdana"/>
                          <a:cs typeface="Verdana"/>
                        </a:rPr>
                        <a:t>C</a:t>
                      </a:r>
                      <a:r>
                        <a:rPr sz="1400" spc="-5" dirty="0">
                          <a:solidFill>
                            <a:srgbClr val="FFFFFF"/>
                          </a:solidFill>
                          <a:latin typeface="Verdana"/>
                          <a:cs typeface="Verdana"/>
                        </a:rPr>
                        <a:t>a</a:t>
                      </a:r>
                      <a:r>
                        <a:rPr sz="1400" dirty="0">
                          <a:solidFill>
                            <a:srgbClr val="FFFFFF"/>
                          </a:solidFill>
                          <a:latin typeface="Verdana"/>
                          <a:cs typeface="Verdana"/>
                        </a:rPr>
                        <a:t>ra</a:t>
                      </a:r>
                      <a:r>
                        <a:rPr sz="1400" spc="-135" dirty="0">
                          <a:solidFill>
                            <a:srgbClr val="FFFFFF"/>
                          </a:solidFill>
                          <a:latin typeface="Verdana"/>
                          <a:cs typeface="Verdana"/>
                        </a:rPr>
                        <a:t> </a:t>
                      </a:r>
                      <a:r>
                        <a:rPr sz="1400" spc="-10" dirty="0">
                          <a:solidFill>
                            <a:srgbClr val="FFFFFF"/>
                          </a:solidFill>
                          <a:latin typeface="Verdana"/>
                          <a:cs typeface="Verdana"/>
                        </a:rPr>
                        <a:t>P</a:t>
                      </a:r>
                      <a:r>
                        <a:rPr sz="1400" dirty="0">
                          <a:solidFill>
                            <a:srgbClr val="FFFFFF"/>
                          </a:solidFill>
                          <a:latin typeface="Verdana"/>
                          <a:cs typeface="Verdana"/>
                        </a:rPr>
                        <a:t>emer</a:t>
                      </a:r>
                      <a:r>
                        <a:rPr sz="1400" spc="-5" dirty="0">
                          <a:solidFill>
                            <a:srgbClr val="FFFFFF"/>
                          </a:solidFill>
                          <a:latin typeface="Verdana"/>
                          <a:cs typeface="Verdana"/>
                        </a:rPr>
                        <a:t>ik</a:t>
                      </a:r>
                      <a:r>
                        <a:rPr sz="1400" dirty="0">
                          <a:solidFill>
                            <a:srgbClr val="FFFFFF"/>
                          </a:solidFill>
                          <a:latin typeface="Verdana"/>
                          <a:cs typeface="Verdana"/>
                        </a:rPr>
                        <a:t>s</a:t>
                      </a:r>
                      <a:r>
                        <a:rPr sz="1400" spc="-5" dirty="0">
                          <a:solidFill>
                            <a:srgbClr val="FFFFFF"/>
                          </a:solidFill>
                          <a:latin typeface="Verdana"/>
                          <a:cs typeface="Verdana"/>
                        </a:rPr>
                        <a:t>aa</a:t>
                      </a:r>
                      <a:r>
                        <a:rPr sz="1400" dirty="0">
                          <a:solidFill>
                            <a:srgbClr val="FFFFFF"/>
                          </a:solidFill>
                          <a:latin typeface="Verdana"/>
                          <a:cs typeface="Verdana"/>
                        </a:rPr>
                        <a:t>n</a:t>
                      </a:r>
                      <a:endParaRPr sz="1400">
                        <a:latin typeface="Verdana"/>
                        <a:cs typeface="Verdana"/>
                      </a:endParaRPr>
                    </a:p>
                  </a:txBody>
                  <a:tcPr marL="0" marR="0" marT="6413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546035">
                <a:tc rowSpan="4">
                  <a:txBody>
                    <a:bodyPr/>
                    <a:lstStyle/>
                    <a:p>
                      <a:pPr marL="1905">
                        <a:lnSpc>
                          <a:spcPct val="100000"/>
                        </a:lnSpc>
                        <a:spcBef>
                          <a:spcPts val="10"/>
                        </a:spcBef>
                      </a:pPr>
                      <a:r>
                        <a:rPr sz="1400" spc="-85" dirty="0">
                          <a:latin typeface="Verdana"/>
                          <a:cs typeface="Verdana"/>
                        </a:rPr>
                        <a:t>c.</a:t>
                      </a:r>
                      <a:endParaRPr sz="1400">
                        <a:latin typeface="Verdana"/>
                        <a:cs typeface="Verdana"/>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rowSpan="4">
                  <a:txBody>
                    <a:bodyPr/>
                    <a:lstStyle/>
                    <a:p>
                      <a:pPr marL="1905" marR="28575">
                        <a:lnSpc>
                          <a:spcPts val="1700"/>
                        </a:lnSpc>
                        <a:spcBef>
                          <a:spcPts val="50"/>
                        </a:spcBef>
                      </a:pPr>
                      <a:r>
                        <a:rPr sz="1400" spc="30" dirty="0">
                          <a:latin typeface="Verdana"/>
                          <a:cs typeface="Verdana"/>
                        </a:rPr>
                        <a:t>Penerapan </a:t>
                      </a:r>
                      <a:r>
                        <a:rPr sz="1400" spc="-480" dirty="0">
                          <a:latin typeface="Verdana"/>
                          <a:cs typeface="Verdana"/>
                        </a:rPr>
                        <a:t> </a:t>
                      </a:r>
                      <a:r>
                        <a:rPr sz="1400" dirty="0">
                          <a:latin typeface="Verdana"/>
                          <a:cs typeface="Verdana"/>
                        </a:rPr>
                        <a:t>S</a:t>
                      </a:r>
                      <a:r>
                        <a:rPr sz="1400" spc="-10" dirty="0">
                          <a:latin typeface="Verdana"/>
                          <a:cs typeface="Verdana"/>
                        </a:rPr>
                        <a:t>t</a:t>
                      </a:r>
                      <a:r>
                        <a:rPr sz="1400" spc="-5" dirty="0">
                          <a:latin typeface="Verdana"/>
                          <a:cs typeface="Verdana"/>
                        </a:rPr>
                        <a:t>a</a:t>
                      </a:r>
                      <a:r>
                        <a:rPr sz="1400" dirty="0">
                          <a:latin typeface="Verdana"/>
                          <a:cs typeface="Verdana"/>
                        </a:rPr>
                        <a:t>nd</a:t>
                      </a:r>
                      <a:r>
                        <a:rPr sz="1400" spc="-5" dirty="0">
                          <a:latin typeface="Verdana"/>
                          <a:cs typeface="Verdana"/>
                        </a:rPr>
                        <a:t>a</a:t>
                      </a:r>
                      <a:r>
                        <a:rPr sz="1400" dirty="0">
                          <a:latin typeface="Verdana"/>
                          <a:cs typeface="Verdana"/>
                        </a:rPr>
                        <a:t>r</a:t>
                      </a:r>
                      <a:r>
                        <a:rPr sz="1400" spc="-130" dirty="0">
                          <a:latin typeface="Verdana"/>
                          <a:cs typeface="Verdana"/>
                        </a:rPr>
                        <a:t> </a:t>
                      </a:r>
                      <a:r>
                        <a:rPr sz="1400" dirty="0">
                          <a:latin typeface="Verdana"/>
                          <a:cs typeface="Verdana"/>
                        </a:rPr>
                        <a:t>K4</a:t>
                      </a:r>
                      <a:endParaRPr sz="14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rowSpan="4">
                  <a:txBody>
                    <a:bodyPr/>
                    <a:lstStyle/>
                    <a:p>
                      <a:pPr marL="1905" marR="73025">
                        <a:lnSpc>
                          <a:spcPct val="100000"/>
                        </a:lnSpc>
                        <a:spcBef>
                          <a:spcPts val="10"/>
                        </a:spcBef>
                      </a:pPr>
                      <a:r>
                        <a:rPr sz="1400" spc="-10" dirty="0">
                          <a:latin typeface="Verdana"/>
                          <a:cs typeface="Verdana"/>
                        </a:rPr>
                        <a:t>P</a:t>
                      </a:r>
                      <a:r>
                        <a:rPr sz="1400" dirty="0">
                          <a:latin typeface="Verdana"/>
                          <a:cs typeface="Verdana"/>
                        </a:rPr>
                        <a:t>ener</a:t>
                      </a:r>
                      <a:r>
                        <a:rPr sz="1400" spc="-5" dirty="0">
                          <a:latin typeface="Verdana"/>
                          <a:cs typeface="Verdana"/>
                        </a:rPr>
                        <a:t>a</a:t>
                      </a:r>
                      <a:r>
                        <a:rPr sz="1400" dirty="0">
                          <a:latin typeface="Verdana"/>
                          <a:cs typeface="Verdana"/>
                        </a:rPr>
                        <a:t>p</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S</a:t>
                      </a:r>
                      <a:r>
                        <a:rPr sz="1400" spc="-10" dirty="0">
                          <a:latin typeface="Verdana"/>
                          <a:cs typeface="Verdana"/>
                        </a:rPr>
                        <a:t>t</a:t>
                      </a:r>
                      <a:r>
                        <a:rPr sz="1400" spc="-5" dirty="0">
                          <a:latin typeface="Verdana"/>
                          <a:cs typeface="Verdana"/>
                        </a:rPr>
                        <a:t>a</a:t>
                      </a:r>
                      <a:r>
                        <a:rPr sz="1400" dirty="0">
                          <a:latin typeface="Verdana"/>
                          <a:cs typeface="Verdana"/>
                        </a:rPr>
                        <a:t>nd</a:t>
                      </a:r>
                      <a:r>
                        <a:rPr sz="1400" spc="-5" dirty="0">
                          <a:latin typeface="Verdana"/>
                          <a:cs typeface="Verdana"/>
                        </a:rPr>
                        <a:t>a</a:t>
                      </a:r>
                      <a:r>
                        <a:rPr sz="1400" dirty="0">
                          <a:latin typeface="Verdana"/>
                          <a:cs typeface="Verdana"/>
                        </a:rPr>
                        <a:t>r</a:t>
                      </a:r>
                      <a:r>
                        <a:rPr sz="1400" spc="-130" dirty="0">
                          <a:latin typeface="Verdana"/>
                          <a:cs typeface="Verdana"/>
                        </a:rPr>
                        <a:t> </a:t>
                      </a:r>
                      <a:r>
                        <a:rPr sz="1400" dirty="0">
                          <a:latin typeface="Verdana"/>
                          <a:cs typeface="Verdana"/>
                        </a:rPr>
                        <a:t>K4  d</a:t>
                      </a:r>
                      <a:r>
                        <a:rPr sz="1400" spc="-5" dirty="0">
                          <a:latin typeface="Verdana"/>
                          <a:cs typeface="Verdana"/>
                        </a:rPr>
                        <a:t>ala</a:t>
                      </a:r>
                      <a:r>
                        <a:rPr sz="1400" dirty="0">
                          <a:latin typeface="Verdana"/>
                          <a:cs typeface="Verdana"/>
                        </a:rPr>
                        <a:t>m</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ny</a:t>
                      </a:r>
                      <a:r>
                        <a:rPr sz="1400" spc="5" dirty="0">
                          <a:latin typeface="Verdana"/>
                          <a:cs typeface="Verdana"/>
                        </a:rPr>
                        <a:t>e</a:t>
                      </a:r>
                      <a:r>
                        <a:rPr sz="1400" spc="-5" dirty="0">
                          <a:latin typeface="Verdana"/>
                          <a:cs typeface="Verdana"/>
                        </a:rPr>
                        <a:t>l</a:t>
                      </a:r>
                      <a:r>
                        <a:rPr sz="1400" spc="5" dirty="0">
                          <a:latin typeface="Verdana"/>
                          <a:cs typeface="Verdana"/>
                        </a:rPr>
                        <a:t>e</a:t>
                      </a:r>
                      <a:r>
                        <a:rPr sz="1400" dirty="0">
                          <a:latin typeface="Verdana"/>
                          <a:cs typeface="Verdana"/>
                        </a:rPr>
                        <a:t>ngg</a:t>
                      </a:r>
                      <a:r>
                        <a:rPr sz="1400" spc="-5" dirty="0">
                          <a:latin typeface="Verdana"/>
                          <a:cs typeface="Verdana"/>
                        </a:rPr>
                        <a:t>a</a:t>
                      </a:r>
                      <a:r>
                        <a:rPr sz="1400" dirty="0">
                          <a:latin typeface="Verdana"/>
                          <a:cs typeface="Verdana"/>
                        </a:rPr>
                        <a:t>r</a:t>
                      </a:r>
                      <a:r>
                        <a:rPr sz="1400" spc="-5" dirty="0">
                          <a:latin typeface="Verdana"/>
                          <a:cs typeface="Verdana"/>
                        </a:rPr>
                        <a:t>aa</a:t>
                      </a:r>
                      <a:r>
                        <a:rPr sz="1400" dirty="0">
                          <a:latin typeface="Verdana"/>
                          <a:cs typeface="Verdana"/>
                        </a:rPr>
                        <a:t>n  </a:t>
                      </a:r>
                      <a:r>
                        <a:rPr sz="1400" spc="-5" dirty="0">
                          <a:latin typeface="Verdana"/>
                          <a:cs typeface="Verdana"/>
                        </a:rPr>
                        <a:t>Ja</a:t>
                      </a:r>
                      <a:r>
                        <a:rPr sz="1400" dirty="0">
                          <a:latin typeface="Verdana"/>
                          <a:cs typeface="Verdana"/>
                        </a:rPr>
                        <a:t>sa</a:t>
                      </a:r>
                      <a:r>
                        <a:rPr sz="1400" spc="-135" dirty="0">
                          <a:latin typeface="Verdana"/>
                          <a:cs typeface="Verdana"/>
                        </a:rPr>
                        <a:t> </a:t>
                      </a:r>
                      <a:r>
                        <a:rPr sz="1400" dirty="0">
                          <a:latin typeface="Verdana"/>
                          <a:cs typeface="Verdana"/>
                        </a:rPr>
                        <a:t>K</a:t>
                      </a:r>
                      <a:r>
                        <a:rPr sz="1400" spc="-5" dirty="0">
                          <a:latin typeface="Verdana"/>
                          <a:cs typeface="Verdana"/>
                        </a:rPr>
                        <a:t>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dirty="0">
                          <a:latin typeface="Verdana"/>
                          <a:cs typeface="Verdana"/>
                        </a:rPr>
                        <a:t>ses</a:t>
                      </a:r>
                      <a:r>
                        <a:rPr sz="1400" spc="-10" dirty="0">
                          <a:latin typeface="Verdana"/>
                          <a:cs typeface="Verdana"/>
                        </a:rPr>
                        <a:t>u</a:t>
                      </a:r>
                      <a:r>
                        <a:rPr sz="1400" spc="-5" dirty="0">
                          <a:latin typeface="Verdana"/>
                          <a:cs typeface="Verdana"/>
                        </a:rPr>
                        <a:t>a</a:t>
                      </a:r>
                      <a:r>
                        <a:rPr sz="1400" dirty="0">
                          <a:latin typeface="Verdana"/>
                          <a:cs typeface="Verdana"/>
                        </a:rPr>
                        <a:t>i  d</a:t>
                      </a:r>
                      <a:r>
                        <a:rPr sz="1400" spc="5" dirty="0">
                          <a:latin typeface="Verdana"/>
                          <a:cs typeface="Verdana"/>
                        </a:rPr>
                        <a:t>e</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a:t>
                      </a:r>
                      <a:r>
                        <a:rPr sz="1400" dirty="0">
                          <a:latin typeface="Verdana"/>
                          <a:cs typeface="Verdana"/>
                        </a:rPr>
                        <a:t>e</a:t>
                      </a:r>
                      <a:r>
                        <a:rPr sz="1400" spc="-10" dirty="0">
                          <a:latin typeface="Verdana"/>
                          <a:cs typeface="Verdana"/>
                        </a:rPr>
                        <a:t>t</a:t>
                      </a:r>
                      <a:r>
                        <a:rPr sz="1400" dirty="0">
                          <a:latin typeface="Verdana"/>
                          <a:cs typeface="Verdana"/>
                        </a:rPr>
                        <a:t>en</a:t>
                      </a:r>
                      <a:r>
                        <a:rPr sz="1400" spc="-10" dirty="0">
                          <a:latin typeface="Verdana"/>
                          <a:cs typeface="Verdana"/>
                        </a:rPr>
                        <a:t>tu</a:t>
                      </a:r>
                      <a:r>
                        <a:rPr sz="1400" spc="-5" dirty="0">
                          <a:latin typeface="Verdana"/>
                          <a:cs typeface="Verdana"/>
                        </a:rPr>
                        <a:t>a</a:t>
                      </a:r>
                      <a:r>
                        <a:rPr sz="1400" dirty="0">
                          <a:latin typeface="Verdana"/>
                          <a:cs typeface="Verdana"/>
                        </a:rPr>
                        <a:t>n  p</a:t>
                      </a:r>
                      <a:r>
                        <a:rPr sz="1400" spc="5" dirty="0">
                          <a:latin typeface="Verdana"/>
                          <a:cs typeface="Verdana"/>
                        </a:rPr>
                        <a:t>e</a:t>
                      </a:r>
                      <a:r>
                        <a:rPr sz="1400" dirty="0">
                          <a:latin typeface="Verdana"/>
                          <a:cs typeface="Verdana"/>
                        </a:rPr>
                        <a:t>r</a:t>
                      </a:r>
                      <a:r>
                        <a:rPr sz="1400" spc="-5" dirty="0">
                          <a:latin typeface="Verdana"/>
                          <a:cs typeface="Verdana"/>
                        </a:rPr>
                        <a:t>a</a:t>
                      </a:r>
                      <a:r>
                        <a:rPr sz="1400" spc="-10" dirty="0">
                          <a:latin typeface="Verdana"/>
                          <a:cs typeface="Verdana"/>
                        </a:rPr>
                        <a:t>t</a:t>
                      </a:r>
                      <a:r>
                        <a:rPr sz="1400" spc="-5"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a:t>
                      </a:r>
                      <a:r>
                        <a:rPr sz="1400" spc="-5" dirty="0">
                          <a:latin typeface="Verdana"/>
                          <a:cs typeface="Verdana"/>
                        </a:rPr>
                        <a:t>a</a:t>
                      </a:r>
                      <a:r>
                        <a:rPr sz="1400" dirty="0">
                          <a:latin typeface="Verdana"/>
                          <a:cs typeface="Verdana"/>
                        </a:rPr>
                        <a:t>n.</a:t>
                      </a:r>
                      <a:endParaRPr sz="1400">
                        <a:latin typeface="Verdana"/>
                        <a:cs typeface="Verdana"/>
                      </a:endParaRPr>
                    </a:p>
                  </a:txBody>
                  <a:tcPr marL="0" marR="0" marT="1270" marB="0">
                    <a:lnL w="19050">
                      <a:solidFill>
                        <a:srgbClr val="A6A6A6"/>
                      </a:solidFill>
                      <a:prstDash val="solid"/>
                    </a:lnL>
                    <a:lnR w="19050">
                      <a:solidFill>
                        <a:srgbClr val="FFFFFF"/>
                      </a:solidFill>
                      <a:prstDash val="solid"/>
                    </a:lnR>
                    <a:lnT w="19050">
                      <a:solidFill>
                        <a:srgbClr val="A6A6A6"/>
                      </a:solidFill>
                      <a:prstDash val="solid"/>
                    </a:lnT>
                    <a:lnB w="19050">
                      <a:solidFill>
                        <a:srgbClr val="A6A6A6"/>
                      </a:solidFill>
                      <a:prstDash val="solid"/>
                    </a:lnB>
                    <a:solidFill>
                      <a:srgbClr val="E7EAF2"/>
                    </a:solidFill>
                  </a:tcPr>
                </a:tc>
                <a:tc gridSpan="2">
                  <a:txBody>
                    <a:bodyPr/>
                    <a:lstStyle/>
                    <a:p>
                      <a:pPr marL="1905" marR="404495">
                        <a:lnSpc>
                          <a:spcPts val="1700"/>
                        </a:lnSpc>
                        <a:spcBef>
                          <a:spcPts val="50"/>
                        </a:spcBef>
                      </a:pPr>
                      <a:r>
                        <a:rPr sz="1400" spc="30" dirty="0">
                          <a:latin typeface="Verdana"/>
                          <a:cs typeface="Verdana"/>
                        </a:rPr>
                        <a:t>Pengawasan</a:t>
                      </a:r>
                      <a:r>
                        <a:rPr sz="1400" spc="-125" dirty="0">
                          <a:latin typeface="Verdana"/>
                          <a:cs typeface="Verdana"/>
                        </a:rPr>
                        <a:t> </a:t>
                      </a:r>
                      <a:r>
                        <a:rPr sz="1400" spc="15" dirty="0">
                          <a:latin typeface="Verdana"/>
                          <a:cs typeface="Verdana"/>
                        </a:rPr>
                        <a:t>Kegiatan</a:t>
                      </a:r>
                      <a:r>
                        <a:rPr sz="1400" spc="-125" dirty="0">
                          <a:latin typeface="Verdana"/>
                          <a:cs typeface="Verdana"/>
                        </a:rPr>
                        <a:t> </a:t>
                      </a:r>
                      <a:r>
                        <a:rPr sz="1400" dirty="0">
                          <a:latin typeface="Verdana"/>
                          <a:cs typeface="Verdana"/>
                        </a:rPr>
                        <a:t>konstruksi</a:t>
                      </a:r>
                      <a:r>
                        <a:rPr sz="1400" spc="-130" dirty="0">
                          <a:latin typeface="Verdana"/>
                          <a:cs typeface="Verdana"/>
                        </a:rPr>
                        <a:t> </a:t>
                      </a:r>
                      <a:r>
                        <a:rPr sz="1400" spc="15" dirty="0">
                          <a:latin typeface="Verdana"/>
                          <a:cs typeface="Verdana"/>
                        </a:rPr>
                        <a:t>yang</a:t>
                      </a:r>
                      <a:r>
                        <a:rPr sz="1400" spc="-120" dirty="0">
                          <a:latin typeface="Verdana"/>
                          <a:cs typeface="Verdana"/>
                        </a:rPr>
                        <a:t> </a:t>
                      </a:r>
                      <a:r>
                        <a:rPr sz="1400" dirty="0">
                          <a:latin typeface="Verdana"/>
                          <a:cs typeface="Verdana"/>
                        </a:rPr>
                        <a:t>dibiayai</a:t>
                      </a:r>
                      <a:r>
                        <a:rPr sz="1400" spc="-130" dirty="0">
                          <a:latin typeface="Verdana"/>
                          <a:cs typeface="Verdana"/>
                        </a:rPr>
                        <a:t> </a:t>
                      </a:r>
                      <a:r>
                        <a:rPr sz="1400" spc="45" dirty="0">
                          <a:latin typeface="Verdana"/>
                          <a:cs typeface="Verdana"/>
                        </a:rPr>
                        <a:t>dengan</a:t>
                      </a:r>
                      <a:r>
                        <a:rPr sz="1400" spc="-125" dirty="0">
                          <a:latin typeface="Verdana"/>
                          <a:cs typeface="Verdana"/>
                        </a:rPr>
                        <a:t> </a:t>
                      </a:r>
                      <a:r>
                        <a:rPr sz="1400" spc="25" dirty="0">
                          <a:latin typeface="Verdana"/>
                          <a:cs typeface="Verdana"/>
                        </a:rPr>
                        <a:t>dana</a:t>
                      </a:r>
                      <a:r>
                        <a:rPr sz="1400" spc="-130" dirty="0">
                          <a:latin typeface="Verdana"/>
                          <a:cs typeface="Verdana"/>
                        </a:rPr>
                        <a:t> </a:t>
                      </a:r>
                      <a:r>
                        <a:rPr sz="1400" dirty="0">
                          <a:latin typeface="Verdana"/>
                          <a:cs typeface="Verdana"/>
                        </a:rPr>
                        <a:t>dari</a:t>
                      </a:r>
                      <a:r>
                        <a:rPr sz="1400" spc="245" dirty="0">
                          <a:latin typeface="Verdana"/>
                          <a:cs typeface="Verdana"/>
                        </a:rPr>
                        <a:t> </a:t>
                      </a:r>
                      <a:r>
                        <a:rPr sz="1400" b="1" spc="105" dirty="0">
                          <a:latin typeface="Tahoma"/>
                          <a:cs typeface="Tahoma"/>
                        </a:rPr>
                        <a:t>APBD</a:t>
                      </a:r>
                      <a:r>
                        <a:rPr sz="1400" b="1" dirty="0">
                          <a:latin typeface="Tahoma"/>
                          <a:cs typeface="Tahoma"/>
                        </a:rPr>
                        <a:t> </a:t>
                      </a:r>
                      <a:r>
                        <a:rPr sz="1400" spc="35" dirty="0">
                          <a:latin typeface="Verdana"/>
                          <a:cs typeface="Verdana"/>
                        </a:rPr>
                        <a:t>dan</a:t>
                      </a:r>
                      <a:r>
                        <a:rPr sz="1400" spc="-85" dirty="0">
                          <a:latin typeface="Verdana"/>
                          <a:cs typeface="Verdana"/>
                        </a:rPr>
                        <a:t> </a:t>
                      </a:r>
                      <a:r>
                        <a:rPr sz="1400" spc="25" dirty="0">
                          <a:latin typeface="Verdana"/>
                          <a:cs typeface="Verdana"/>
                        </a:rPr>
                        <a:t>sumber </a:t>
                      </a:r>
                      <a:r>
                        <a:rPr sz="1400" spc="-48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a:t>
                      </a:r>
                      <a:r>
                        <a:rPr sz="1400" spc="-135"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a:t>
                      </a:r>
                      <a:r>
                        <a:rPr sz="1400" spc="-95" dirty="0">
                          <a:latin typeface="Verdana"/>
                          <a:cs typeface="Verdana"/>
                        </a:rPr>
                        <a:t> </a:t>
                      </a:r>
                      <a:r>
                        <a:rPr sz="1400" b="1" spc="-10" dirty="0">
                          <a:latin typeface="Tahoma"/>
                          <a:cs typeface="Tahoma"/>
                        </a:rPr>
                        <a:t>m</a:t>
                      </a:r>
                      <a:r>
                        <a:rPr sz="1400" b="1" spc="-5" dirty="0">
                          <a:latin typeface="Tahoma"/>
                          <a:cs typeface="Tahoma"/>
                        </a:rPr>
                        <a:t>a</a:t>
                      </a:r>
                      <a:r>
                        <a:rPr sz="1400" b="1" spc="-10" dirty="0">
                          <a:latin typeface="Tahoma"/>
                          <a:cs typeface="Tahoma"/>
                        </a:rPr>
                        <a:t>s</a:t>
                      </a:r>
                      <a:r>
                        <a:rPr sz="1400" b="1" dirty="0">
                          <a:latin typeface="Tahoma"/>
                          <a:cs typeface="Tahoma"/>
                        </a:rPr>
                        <a:t>y</a:t>
                      </a:r>
                      <a:r>
                        <a:rPr sz="1400" b="1" spc="-5" dirty="0">
                          <a:latin typeface="Tahoma"/>
                          <a:cs typeface="Tahoma"/>
                        </a:rPr>
                        <a:t>ara</a:t>
                      </a:r>
                      <a:r>
                        <a:rPr sz="1400" b="1" dirty="0">
                          <a:latin typeface="Tahoma"/>
                          <a:cs typeface="Tahoma"/>
                        </a:rPr>
                        <a:t>k</a:t>
                      </a:r>
                      <a:r>
                        <a:rPr sz="1400" b="1" spc="-5" dirty="0">
                          <a:latin typeface="Tahoma"/>
                          <a:cs typeface="Tahoma"/>
                        </a:rPr>
                        <a:t>a</a:t>
                      </a:r>
                      <a:r>
                        <a:rPr sz="1400" b="1" dirty="0">
                          <a:latin typeface="Tahoma"/>
                          <a:cs typeface="Tahoma"/>
                        </a:rPr>
                        <a:t>t,</a:t>
                      </a:r>
                      <a:r>
                        <a:rPr sz="1400" b="1" spc="-15" dirty="0">
                          <a:latin typeface="Tahoma"/>
                          <a:cs typeface="Tahoma"/>
                        </a:rPr>
                        <a:t> </a:t>
                      </a:r>
                      <a:r>
                        <a:rPr sz="1400" b="1" spc="-10" dirty="0">
                          <a:latin typeface="Tahoma"/>
                          <a:cs typeface="Tahoma"/>
                        </a:rPr>
                        <a:t>s</a:t>
                      </a:r>
                      <a:r>
                        <a:rPr sz="1400" b="1" dirty="0">
                          <a:latin typeface="Tahoma"/>
                          <a:cs typeface="Tahoma"/>
                        </a:rPr>
                        <a:t>w</a:t>
                      </a:r>
                      <a:r>
                        <a:rPr sz="1400" b="1" spc="-5" dirty="0">
                          <a:latin typeface="Tahoma"/>
                          <a:cs typeface="Tahoma"/>
                        </a:rPr>
                        <a:t>a</a:t>
                      </a:r>
                      <a:r>
                        <a:rPr sz="1400" b="1" spc="-10" dirty="0">
                          <a:latin typeface="Tahoma"/>
                          <a:cs typeface="Tahoma"/>
                        </a:rPr>
                        <a:t>s</a:t>
                      </a:r>
                      <a:r>
                        <a:rPr sz="1400" b="1" dirty="0">
                          <a:latin typeface="Tahoma"/>
                          <a:cs typeface="Tahoma"/>
                        </a:rPr>
                        <a:t>t</a:t>
                      </a:r>
                      <a:r>
                        <a:rPr sz="1400" b="1" spc="-5" dirty="0">
                          <a:latin typeface="Tahoma"/>
                          <a:cs typeface="Tahoma"/>
                        </a:rPr>
                        <a:t>a</a:t>
                      </a:r>
                      <a:r>
                        <a:rPr sz="1400" b="1" dirty="0">
                          <a:latin typeface="Tahoma"/>
                          <a:cs typeface="Tahoma"/>
                        </a:rPr>
                        <a:t>,</a:t>
                      </a:r>
                      <a:r>
                        <a:rPr sz="1400" b="1" spc="-15" dirty="0">
                          <a:latin typeface="Tahoma"/>
                          <a:cs typeface="Tahoma"/>
                        </a:rPr>
                        <a:t> </a:t>
                      </a:r>
                      <a:r>
                        <a:rPr sz="1400" b="1" spc="-5" dirty="0">
                          <a:latin typeface="Tahoma"/>
                          <a:cs typeface="Tahoma"/>
                        </a:rPr>
                        <a:t>a</a:t>
                      </a:r>
                      <a:r>
                        <a:rPr sz="1400" b="1" dirty="0">
                          <a:latin typeface="Tahoma"/>
                          <a:cs typeface="Tahoma"/>
                        </a:rPr>
                        <a:t>t</a:t>
                      </a:r>
                      <a:r>
                        <a:rPr sz="1400" b="1" spc="-5" dirty="0">
                          <a:latin typeface="Tahoma"/>
                          <a:cs typeface="Tahoma"/>
                        </a:rPr>
                        <a:t>a</a:t>
                      </a:r>
                      <a:r>
                        <a:rPr sz="1400" b="1" dirty="0">
                          <a:latin typeface="Tahoma"/>
                          <a:cs typeface="Tahoma"/>
                        </a:rPr>
                        <a:t>u</a:t>
                      </a:r>
                      <a:r>
                        <a:rPr sz="1400" b="1" spc="-10" dirty="0">
                          <a:latin typeface="Tahoma"/>
                          <a:cs typeface="Tahoma"/>
                        </a:rPr>
                        <a:t> </a:t>
                      </a:r>
                      <a:r>
                        <a:rPr sz="1400" b="1" spc="-5" dirty="0">
                          <a:latin typeface="Tahoma"/>
                          <a:cs typeface="Tahoma"/>
                        </a:rPr>
                        <a:t>ba</a:t>
                      </a:r>
                      <a:r>
                        <a:rPr sz="1400" b="1" spc="5" dirty="0">
                          <a:latin typeface="Tahoma"/>
                          <a:cs typeface="Tahoma"/>
                        </a:rPr>
                        <a:t>d</a:t>
                      </a:r>
                      <a:r>
                        <a:rPr sz="1400" b="1" spc="-5" dirty="0">
                          <a:latin typeface="Tahoma"/>
                          <a:cs typeface="Tahoma"/>
                        </a:rPr>
                        <a:t>a</a:t>
                      </a:r>
                      <a:r>
                        <a:rPr sz="1400" b="1" dirty="0">
                          <a:latin typeface="Tahoma"/>
                          <a:cs typeface="Tahoma"/>
                        </a:rPr>
                        <a:t>n</a:t>
                      </a:r>
                      <a:r>
                        <a:rPr sz="1400" b="1" spc="-20" dirty="0">
                          <a:latin typeface="Tahoma"/>
                          <a:cs typeface="Tahoma"/>
                        </a:rPr>
                        <a:t> </a:t>
                      </a:r>
                      <a:r>
                        <a:rPr sz="1400" b="1" dirty="0">
                          <a:latin typeface="Tahoma"/>
                          <a:cs typeface="Tahoma"/>
                        </a:rPr>
                        <a:t>u</a:t>
                      </a:r>
                      <a:r>
                        <a:rPr sz="1400" b="1" spc="-10" dirty="0">
                          <a:latin typeface="Tahoma"/>
                          <a:cs typeface="Tahoma"/>
                        </a:rPr>
                        <a:t>s</a:t>
                      </a:r>
                      <a:r>
                        <a:rPr sz="1400" b="1" spc="-5" dirty="0">
                          <a:latin typeface="Tahoma"/>
                          <a:cs typeface="Tahoma"/>
                        </a:rPr>
                        <a:t>ah</a:t>
                      </a:r>
                      <a:r>
                        <a:rPr sz="1400" b="1" dirty="0">
                          <a:latin typeface="Tahoma"/>
                          <a:cs typeface="Tahoma"/>
                        </a:rPr>
                        <a:t>a</a:t>
                      </a:r>
                      <a:endParaRPr sz="1400">
                        <a:latin typeface="Tahoma"/>
                        <a:cs typeface="Tahoma"/>
                      </a:endParaRPr>
                    </a:p>
                  </a:txBody>
                  <a:tcPr marL="0" marR="0" marT="6350" marB="0">
                    <a:lnL w="19050" cap="flat" cmpd="sng" algn="ctr">
                      <a:solidFill>
                        <a:srgbClr val="FFFFFF"/>
                      </a:solidFill>
                      <a:prstDash val="solid"/>
                      <a:round/>
                      <a:headEnd type="none" w="med" len="med"/>
                      <a:tailEnd type="none" w="med" len="me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hMerge="1">
                  <a:txBody>
                    <a:bodyPr/>
                    <a:lstStyle/>
                    <a:p>
                      <a:endParaRPr/>
                    </a:p>
                  </a:txBody>
                  <a:tcPr marL="0" marR="0" marT="0" marB="0"/>
                </a:tc>
                <a:extLst>
                  <a:ext uri="{0D108BD9-81ED-4DB2-BD59-A6C34878D82A}">
                    <a16:rowId xmlns:a16="http://schemas.microsoft.com/office/drawing/2014/main" val="10001"/>
                  </a:ext>
                </a:extLst>
              </a:tr>
              <a:tr h="361559">
                <a:tc vMerge="1">
                  <a:txBody>
                    <a:bodyPr/>
                    <a:lstStyle/>
                    <a:p>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1270" marB="0">
                    <a:lnL w="19050">
                      <a:solidFill>
                        <a:srgbClr val="A6A6A6"/>
                      </a:solidFill>
                      <a:prstDash val="solid"/>
                    </a:lnL>
                    <a:lnR w="19050">
                      <a:solidFill>
                        <a:srgbClr val="FFFFFF"/>
                      </a:solidFill>
                      <a:prstDash val="solid"/>
                    </a:lnR>
                    <a:lnT w="19050">
                      <a:solidFill>
                        <a:srgbClr val="A6A6A6"/>
                      </a:solidFill>
                      <a:prstDash val="solid"/>
                    </a:lnT>
                    <a:lnB w="19050">
                      <a:solidFill>
                        <a:srgbClr val="A6A6A6"/>
                      </a:solidFill>
                      <a:prstDash val="solid"/>
                    </a:lnB>
                    <a:solidFill>
                      <a:srgbClr val="E7EAF2"/>
                    </a:solidFill>
                  </a:tcPr>
                </a:tc>
                <a:tc rowSpan="3">
                  <a:txBody>
                    <a:bodyPr/>
                    <a:lstStyle/>
                    <a:p>
                      <a:pPr marL="1905">
                        <a:lnSpc>
                          <a:spcPts val="1590"/>
                        </a:lnSpc>
                      </a:pPr>
                      <a:r>
                        <a:rPr sz="1400" b="1" spc="-210" dirty="0">
                          <a:latin typeface="Tahoma"/>
                          <a:cs typeface="Tahoma"/>
                        </a:rPr>
                        <a:t>1.</a:t>
                      </a:r>
                      <a:r>
                        <a:rPr sz="1400" b="1" spc="240" dirty="0">
                          <a:latin typeface="Tahoma"/>
                          <a:cs typeface="Tahoma"/>
                        </a:rPr>
                        <a:t> </a:t>
                      </a:r>
                      <a:r>
                        <a:rPr sz="1400" b="1" spc="75" dirty="0">
                          <a:latin typeface="Tahoma"/>
                          <a:cs typeface="Tahoma"/>
                        </a:rPr>
                        <a:t>Dokumen</a:t>
                      </a:r>
                      <a:r>
                        <a:rPr sz="1400" b="1" spc="-30" dirty="0">
                          <a:latin typeface="Tahoma"/>
                          <a:cs typeface="Tahoma"/>
                        </a:rPr>
                        <a:t> </a:t>
                      </a:r>
                      <a:r>
                        <a:rPr sz="1400" b="1" spc="30" dirty="0">
                          <a:latin typeface="Tahoma"/>
                          <a:cs typeface="Tahoma"/>
                        </a:rPr>
                        <a:t>Standar</a:t>
                      </a:r>
                      <a:endParaRPr sz="1400">
                        <a:latin typeface="Tahoma"/>
                        <a:cs typeface="Tahoma"/>
                      </a:endParaRPr>
                    </a:p>
                    <a:p>
                      <a:pPr marL="230504">
                        <a:lnSpc>
                          <a:spcPct val="100000"/>
                        </a:lnSpc>
                        <a:spcBef>
                          <a:spcPts val="20"/>
                        </a:spcBef>
                      </a:pPr>
                      <a:r>
                        <a:rPr sz="1400" b="1" spc="65" dirty="0">
                          <a:latin typeface="Tahoma"/>
                          <a:cs typeface="Tahoma"/>
                        </a:rPr>
                        <a:t>K4</a:t>
                      </a:r>
                      <a:endParaRPr sz="1400">
                        <a:latin typeface="Tahoma"/>
                        <a:cs typeface="Tahoma"/>
                      </a:endParaRPr>
                    </a:p>
                  </a:txBody>
                  <a:tcPr marL="0" marR="0" marT="0" marB="0">
                    <a:lnL w="19050">
                      <a:solidFill>
                        <a:srgbClr val="FFFFFF"/>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ct val="100000"/>
                        </a:lnSpc>
                        <a:spcBef>
                          <a:spcPts val="30"/>
                        </a:spcBef>
                      </a:pPr>
                      <a:r>
                        <a:rPr sz="1400" spc="20" dirty="0">
                          <a:latin typeface="Verdana"/>
                          <a:cs typeface="Verdana"/>
                        </a:rPr>
                        <a:t>Pemeriksaan</a:t>
                      </a:r>
                      <a:r>
                        <a:rPr sz="1400" spc="-130" dirty="0">
                          <a:latin typeface="Verdana"/>
                          <a:cs typeface="Verdana"/>
                        </a:rPr>
                        <a:t> </a:t>
                      </a:r>
                      <a:r>
                        <a:rPr sz="1400" spc="15" dirty="0">
                          <a:latin typeface="Verdana"/>
                          <a:cs typeface="Verdana"/>
                        </a:rPr>
                        <a:t>terhadap</a:t>
                      </a:r>
                      <a:r>
                        <a:rPr sz="1400" spc="-135" dirty="0">
                          <a:latin typeface="Verdana"/>
                          <a:cs typeface="Verdana"/>
                        </a:rPr>
                        <a:t> </a:t>
                      </a:r>
                      <a:r>
                        <a:rPr sz="1400" spc="50" dirty="0">
                          <a:latin typeface="Verdana"/>
                          <a:cs typeface="Verdana"/>
                        </a:rPr>
                        <a:t>dokumen</a:t>
                      </a:r>
                      <a:r>
                        <a:rPr sz="1400" spc="-130" dirty="0">
                          <a:latin typeface="Verdana"/>
                          <a:cs typeface="Verdana"/>
                        </a:rPr>
                        <a:t> </a:t>
                      </a:r>
                      <a:r>
                        <a:rPr sz="1400" spc="-5" dirty="0">
                          <a:latin typeface="Verdana"/>
                          <a:cs typeface="Verdana"/>
                        </a:rPr>
                        <a:t>Standar</a:t>
                      </a:r>
                      <a:r>
                        <a:rPr sz="1400" spc="-130" dirty="0">
                          <a:latin typeface="Verdana"/>
                          <a:cs typeface="Verdana"/>
                        </a:rPr>
                        <a:t> </a:t>
                      </a:r>
                      <a:r>
                        <a:rPr sz="1400" spc="30" dirty="0">
                          <a:latin typeface="Verdana"/>
                          <a:cs typeface="Verdana"/>
                        </a:rPr>
                        <a:t>K4</a:t>
                      </a:r>
                      <a:r>
                        <a:rPr sz="1400" spc="-135" dirty="0">
                          <a:latin typeface="Verdana"/>
                          <a:cs typeface="Verdana"/>
                        </a:rPr>
                        <a:t> </a:t>
                      </a:r>
                      <a:r>
                        <a:rPr sz="1400" spc="-15" dirty="0">
                          <a:latin typeface="Verdana"/>
                          <a:cs typeface="Verdana"/>
                        </a:rPr>
                        <a:t>meliputi:</a:t>
                      </a:r>
                      <a:endParaRPr sz="1400">
                        <a:latin typeface="Verdana"/>
                        <a:cs typeface="Verdana"/>
                      </a:endParaRPr>
                    </a:p>
                  </a:txBody>
                  <a:tcPr marL="0" marR="0" marT="381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2"/>
                  </a:ext>
                </a:extLst>
              </a:tr>
              <a:tr h="2349401">
                <a:tc vMerge="1">
                  <a:txBody>
                    <a:bodyPr/>
                    <a:lstStyle/>
                    <a:p>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1270" marB="0">
                    <a:lnL w="19050">
                      <a:solidFill>
                        <a:srgbClr val="A6A6A6"/>
                      </a:solidFill>
                      <a:prstDash val="solid"/>
                    </a:lnL>
                    <a:lnR w="19050">
                      <a:solidFill>
                        <a:srgbClr val="FFFFFF"/>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0" marB="0">
                    <a:lnL w="19050">
                      <a:solidFill>
                        <a:srgbClr val="FFFFFF"/>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ts val="1645"/>
                        </a:lnSpc>
                        <a:spcBef>
                          <a:spcPts val="15"/>
                        </a:spcBef>
                        <a:tabLst>
                          <a:tab pos="230504" algn="l"/>
                        </a:tabLst>
                      </a:pPr>
                      <a:r>
                        <a:rPr sz="1400" spc="-10" dirty="0">
                          <a:latin typeface="Verdana"/>
                          <a:cs typeface="Verdana"/>
                        </a:rPr>
                        <a:t>1</a:t>
                      </a:r>
                      <a:r>
                        <a:rPr sz="1400" dirty="0">
                          <a:latin typeface="Verdana"/>
                          <a:cs typeface="Verdana"/>
                        </a:rPr>
                        <a:t>.	Ke</a:t>
                      </a:r>
                      <a:r>
                        <a:rPr sz="1400" spc="-10" dirty="0">
                          <a:latin typeface="Verdana"/>
                          <a:cs typeface="Verdana"/>
                        </a:rPr>
                        <a:t>t</a:t>
                      </a:r>
                      <a:r>
                        <a:rPr sz="1400" dirty="0">
                          <a:latin typeface="Verdana"/>
                          <a:cs typeface="Verdana"/>
                        </a:rPr>
                        <a:t>ersed</a:t>
                      </a:r>
                      <a:r>
                        <a:rPr sz="1400" spc="-5" dirty="0">
                          <a:latin typeface="Verdana"/>
                          <a:cs typeface="Verdana"/>
                        </a:rPr>
                        <a:t>iaa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oku</a:t>
                      </a:r>
                      <a:r>
                        <a:rPr sz="1400" dirty="0">
                          <a:latin typeface="Verdana"/>
                          <a:cs typeface="Verdana"/>
                        </a:rPr>
                        <a:t>m</a:t>
                      </a:r>
                      <a:r>
                        <a:rPr sz="1400" spc="5" dirty="0">
                          <a:latin typeface="Verdana"/>
                          <a:cs typeface="Verdana"/>
                        </a:rPr>
                        <a:t>e</a:t>
                      </a:r>
                      <a:r>
                        <a:rPr sz="1400" dirty="0">
                          <a:latin typeface="Verdana"/>
                          <a:cs typeface="Verdana"/>
                        </a:rPr>
                        <a:t>n</a:t>
                      </a:r>
                      <a:r>
                        <a:rPr sz="1400" spc="-130" dirty="0">
                          <a:latin typeface="Verdana"/>
                          <a:cs typeface="Verdana"/>
                        </a:rPr>
                        <a:t> </a:t>
                      </a:r>
                      <a:r>
                        <a:rPr sz="1400" dirty="0">
                          <a:latin typeface="Verdana"/>
                          <a:cs typeface="Verdana"/>
                        </a:rPr>
                        <a:t>S</a:t>
                      </a:r>
                      <a:r>
                        <a:rPr sz="1400" spc="-10" dirty="0">
                          <a:latin typeface="Verdana"/>
                          <a:cs typeface="Verdana"/>
                        </a:rPr>
                        <a:t>t</a:t>
                      </a:r>
                      <a:r>
                        <a:rPr sz="1400" spc="-5" dirty="0">
                          <a:latin typeface="Verdana"/>
                          <a:cs typeface="Verdana"/>
                        </a:rPr>
                        <a:t>a</a:t>
                      </a:r>
                      <a:r>
                        <a:rPr sz="1400" dirty="0">
                          <a:latin typeface="Verdana"/>
                          <a:cs typeface="Verdana"/>
                        </a:rPr>
                        <a:t>nd</a:t>
                      </a:r>
                      <a:r>
                        <a:rPr sz="1400" spc="-5" dirty="0">
                          <a:latin typeface="Verdana"/>
                          <a:cs typeface="Verdana"/>
                        </a:rPr>
                        <a:t>a</a:t>
                      </a:r>
                      <a:r>
                        <a:rPr sz="1400" dirty="0">
                          <a:latin typeface="Verdana"/>
                          <a:cs typeface="Verdana"/>
                        </a:rPr>
                        <a:t>r</a:t>
                      </a:r>
                      <a:r>
                        <a:rPr sz="1400" spc="-130" dirty="0">
                          <a:latin typeface="Verdana"/>
                          <a:cs typeface="Verdana"/>
                        </a:rPr>
                        <a:t> </a:t>
                      </a:r>
                      <a:r>
                        <a:rPr sz="1400" dirty="0">
                          <a:latin typeface="Verdana"/>
                          <a:cs typeface="Verdana"/>
                        </a:rPr>
                        <a:t>K4</a:t>
                      </a:r>
                      <a:r>
                        <a:rPr sz="1400" spc="-135" dirty="0">
                          <a:latin typeface="Verdana"/>
                          <a:cs typeface="Verdana"/>
                        </a:rPr>
                        <a:t> </a:t>
                      </a:r>
                      <a:r>
                        <a:rPr sz="1400" dirty="0">
                          <a:latin typeface="Verdana"/>
                          <a:cs typeface="Verdana"/>
                        </a:rPr>
                        <a:t>y</a:t>
                      </a:r>
                      <a:r>
                        <a:rPr sz="1400" spc="-5" dirty="0">
                          <a:latin typeface="Verdana"/>
                          <a:cs typeface="Verdana"/>
                        </a:rPr>
                        <a:t>a</a:t>
                      </a:r>
                      <a:r>
                        <a:rPr sz="1400" dirty="0">
                          <a:latin typeface="Verdana"/>
                          <a:cs typeface="Verdana"/>
                        </a:rPr>
                        <a:t>ng</a:t>
                      </a:r>
                      <a:r>
                        <a:rPr sz="1400" spc="-130" dirty="0">
                          <a:latin typeface="Verdana"/>
                          <a:cs typeface="Verdana"/>
                        </a:rPr>
                        <a:t> </a:t>
                      </a:r>
                      <a:r>
                        <a:rPr sz="1400" dirty="0">
                          <a:latin typeface="Verdana"/>
                          <a:cs typeface="Verdana"/>
                        </a:rPr>
                        <a:t>men</a:t>
                      </a:r>
                      <a:r>
                        <a:rPr sz="1400" spc="-5" dirty="0">
                          <a:latin typeface="Verdana"/>
                          <a:cs typeface="Verdana"/>
                        </a:rPr>
                        <a:t>cakup</a:t>
                      </a:r>
                      <a:r>
                        <a:rPr sz="1400" dirty="0">
                          <a:latin typeface="Verdana"/>
                          <a:cs typeface="Verdana"/>
                        </a:rPr>
                        <a:t>:</a:t>
                      </a:r>
                      <a:endParaRPr sz="1400">
                        <a:latin typeface="Verdana"/>
                        <a:cs typeface="Verdana"/>
                      </a:endParaRPr>
                    </a:p>
                    <a:p>
                      <a:pPr marL="344805" indent="-343535">
                        <a:lnSpc>
                          <a:spcPts val="1645"/>
                        </a:lnSpc>
                        <a:buAutoNum type="alphaLcPeriod"/>
                        <a:tabLst>
                          <a:tab pos="344805" algn="l"/>
                          <a:tab pos="345440" algn="l"/>
                        </a:tabLst>
                      </a:pPr>
                      <a:r>
                        <a:rPr sz="1400" dirty="0">
                          <a:latin typeface="Verdana"/>
                          <a:cs typeface="Verdana"/>
                        </a:rPr>
                        <a:t>s</a:t>
                      </a:r>
                      <a:r>
                        <a:rPr sz="1400" spc="-10" dirty="0">
                          <a:latin typeface="Verdana"/>
                          <a:cs typeface="Verdana"/>
                        </a:rPr>
                        <a:t>t</a:t>
                      </a:r>
                      <a:r>
                        <a:rPr sz="1400" spc="-5" dirty="0">
                          <a:latin typeface="Verdana"/>
                          <a:cs typeface="Verdana"/>
                        </a:rPr>
                        <a:t>a</a:t>
                      </a:r>
                      <a:r>
                        <a:rPr sz="1400" dirty="0">
                          <a:latin typeface="Verdana"/>
                          <a:cs typeface="Verdana"/>
                        </a:rPr>
                        <a:t>nd</a:t>
                      </a:r>
                      <a:r>
                        <a:rPr sz="1400" spc="-5" dirty="0">
                          <a:latin typeface="Verdana"/>
                          <a:cs typeface="Verdana"/>
                        </a:rPr>
                        <a:t>a</a:t>
                      </a:r>
                      <a:r>
                        <a:rPr sz="1400" dirty="0">
                          <a:latin typeface="Verdana"/>
                          <a:cs typeface="Verdana"/>
                        </a:rPr>
                        <a:t>r</a:t>
                      </a:r>
                      <a:r>
                        <a:rPr sz="1400" spc="-130" dirty="0">
                          <a:latin typeface="Verdana"/>
                          <a:cs typeface="Verdana"/>
                        </a:rPr>
                        <a:t> </a:t>
                      </a:r>
                      <a:r>
                        <a:rPr sz="1400" dirty="0">
                          <a:latin typeface="Verdana"/>
                          <a:cs typeface="Verdana"/>
                        </a:rPr>
                        <a:t>m</a:t>
                      </a:r>
                      <a:r>
                        <a:rPr sz="1400" spc="-5" dirty="0">
                          <a:latin typeface="Verdana"/>
                          <a:cs typeface="Verdana"/>
                        </a:rPr>
                        <a:t>u</a:t>
                      </a:r>
                      <a:r>
                        <a:rPr sz="1400" spc="-10" dirty="0">
                          <a:latin typeface="Verdana"/>
                          <a:cs typeface="Verdana"/>
                        </a:rPr>
                        <a:t>t</a:t>
                      </a:r>
                      <a:r>
                        <a:rPr sz="1400" dirty="0">
                          <a:latin typeface="Verdana"/>
                          <a:cs typeface="Verdana"/>
                        </a:rPr>
                        <a:t>u</a:t>
                      </a:r>
                      <a:r>
                        <a:rPr sz="1400" spc="-135" dirty="0">
                          <a:latin typeface="Verdana"/>
                          <a:cs typeface="Verdana"/>
                        </a:rPr>
                        <a:t> </a:t>
                      </a:r>
                      <a:r>
                        <a:rPr sz="1400" dirty="0">
                          <a:latin typeface="Verdana"/>
                          <a:cs typeface="Verdana"/>
                        </a:rPr>
                        <a:t>b</a:t>
                      </a:r>
                      <a:r>
                        <a:rPr sz="1400" spc="-5" dirty="0">
                          <a:latin typeface="Verdana"/>
                          <a:cs typeface="Verdana"/>
                        </a:rPr>
                        <a:t>a</a:t>
                      </a:r>
                      <a:r>
                        <a:rPr sz="1400" dirty="0">
                          <a:latin typeface="Verdana"/>
                          <a:cs typeface="Verdana"/>
                        </a:rPr>
                        <a:t>h</a:t>
                      </a:r>
                      <a:r>
                        <a:rPr sz="1400" spc="-5" dirty="0">
                          <a:latin typeface="Verdana"/>
                          <a:cs typeface="Verdana"/>
                        </a:rPr>
                        <a:t>a</a:t>
                      </a:r>
                      <a:r>
                        <a:rPr sz="1400" dirty="0">
                          <a:latin typeface="Verdana"/>
                          <a:cs typeface="Verdana"/>
                        </a:rPr>
                        <a:t>n;</a:t>
                      </a:r>
                      <a:endParaRPr sz="1400">
                        <a:latin typeface="Verdana"/>
                        <a:cs typeface="Verdana"/>
                      </a:endParaRPr>
                    </a:p>
                    <a:p>
                      <a:pPr marL="344805" indent="-343535">
                        <a:lnSpc>
                          <a:spcPct val="100000"/>
                        </a:lnSpc>
                        <a:spcBef>
                          <a:spcPts val="25"/>
                        </a:spcBef>
                        <a:buAutoNum type="alphaLcPeriod"/>
                        <a:tabLst>
                          <a:tab pos="344805" algn="l"/>
                          <a:tab pos="345440" algn="l"/>
                        </a:tabLst>
                      </a:pPr>
                      <a:r>
                        <a:rPr sz="1400" dirty="0">
                          <a:latin typeface="Verdana"/>
                          <a:cs typeface="Verdana"/>
                        </a:rPr>
                        <a:t>s</a:t>
                      </a:r>
                      <a:r>
                        <a:rPr sz="1400" spc="-10" dirty="0">
                          <a:latin typeface="Verdana"/>
                          <a:cs typeface="Verdana"/>
                        </a:rPr>
                        <a:t>t</a:t>
                      </a:r>
                      <a:r>
                        <a:rPr sz="1400" spc="-5" dirty="0">
                          <a:latin typeface="Verdana"/>
                          <a:cs typeface="Verdana"/>
                        </a:rPr>
                        <a:t>a</a:t>
                      </a:r>
                      <a:r>
                        <a:rPr sz="1400" dirty="0">
                          <a:latin typeface="Verdana"/>
                          <a:cs typeface="Verdana"/>
                        </a:rPr>
                        <a:t>nd</a:t>
                      </a:r>
                      <a:r>
                        <a:rPr sz="1400" spc="-5" dirty="0">
                          <a:latin typeface="Verdana"/>
                          <a:cs typeface="Verdana"/>
                        </a:rPr>
                        <a:t>a</a:t>
                      </a:r>
                      <a:r>
                        <a:rPr sz="1400" dirty="0">
                          <a:latin typeface="Verdana"/>
                          <a:cs typeface="Verdana"/>
                        </a:rPr>
                        <a:t>r</a:t>
                      </a:r>
                      <a:r>
                        <a:rPr sz="1400" spc="-130" dirty="0">
                          <a:latin typeface="Verdana"/>
                          <a:cs typeface="Verdana"/>
                        </a:rPr>
                        <a:t> </a:t>
                      </a:r>
                      <a:r>
                        <a:rPr sz="1400" dirty="0">
                          <a:latin typeface="Verdana"/>
                          <a:cs typeface="Verdana"/>
                        </a:rPr>
                        <a:t>m</a:t>
                      </a:r>
                      <a:r>
                        <a:rPr sz="1400" spc="-5" dirty="0">
                          <a:latin typeface="Verdana"/>
                          <a:cs typeface="Verdana"/>
                        </a:rPr>
                        <a:t>u</a:t>
                      </a:r>
                      <a:r>
                        <a:rPr sz="1400" spc="-10" dirty="0">
                          <a:latin typeface="Verdana"/>
                          <a:cs typeface="Verdana"/>
                        </a:rPr>
                        <a:t>t</a:t>
                      </a:r>
                      <a:r>
                        <a:rPr sz="1400" dirty="0">
                          <a:latin typeface="Verdana"/>
                          <a:cs typeface="Verdana"/>
                        </a:rPr>
                        <a:t>u</a:t>
                      </a:r>
                      <a:r>
                        <a:rPr sz="1400" spc="-135"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ala</a:t>
                      </a:r>
                      <a:r>
                        <a:rPr sz="1400" spc="-10" dirty="0">
                          <a:latin typeface="Verdana"/>
                          <a:cs typeface="Verdana"/>
                        </a:rPr>
                        <a:t>t</a:t>
                      </a:r>
                      <a:r>
                        <a:rPr sz="1400" spc="-5" dirty="0">
                          <a:latin typeface="Verdana"/>
                          <a:cs typeface="Verdana"/>
                        </a:rPr>
                        <a:t>a</a:t>
                      </a:r>
                      <a:r>
                        <a:rPr sz="1400" dirty="0">
                          <a:latin typeface="Verdana"/>
                          <a:cs typeface="Verdana"/>
                        </a:rPr>
                        <a:t>n;</a:t>
                      </a:r>
                      <a:endParaRPr sz="1400">
                        <a:latin typeface="Verdana"/>
                        <a:cs typeface="Verdana"/>
                      </a:endParaRPr>
                    </a:p>
                    <a:p>
                      <a:pPr marL="344805" indent="-343535">
                        <a:lnSpc>
                          <a:spcPct val="100000"/>
                        </a:lnSpc>
                        <a:buAutoNum type="alphaLcPeriod"/>
                        <a:tabLst>
                          <a:tab pos="344805" algn="l"/>
                          <a:tab pos="345440" algn="l"/>
                        </a:tabLst>
                      </a:pPr>
                      <a:r>
                        <a:rPr sz="1400" dirty="0">
                          <a:latin typeface="Verdana"/>
                          <a:cs typeface="Verdana"/>
                        </a:rPr>
                        <a:t>standar</a:t>
                      </a:r>
                      <a:r>
                        <a:rPr sz="1400" spc="-130" dirty="0">
                          <a:latin typeface="Verdana"/>
                          <a:cs typeface="Verdana"/>
                        </a:rPr>
                        <a:t> </a:t>
                      </a:r>
                      <a:r>
                        <a:rPr sz="1400" spc="5" dirty="0">
                          <a:latin typeface="Verdana"/>
                          <a:cs typeface="Verdana"/>
                        </a:rPr>
                        <a:t>keselamatan</a:t>
                      </a:r>
                      <a:r>
                        <a:rPr sz="1400" spc="-125" dirty="0">
                          <a:latin typeface="Verdana"/>
                          <a:cs typeface="Verdana"/>
                        </a:rPr>
                        <a:t> </a:t>
                      </a:r>
                      <a:r>
                        <a:rPr sz="1400" spc="5" dirty="0">
                          <a:latin typeface="Verdana"/>
                          <a:cs typeface="Verdana"/>
                        </a:rPr>
                        <a:t>kesehatan</a:t>
                      </a:r>
                      <a:r>
                        <a:rPr sz="1400" spc="-125" dirty="0">
                          <a:latin typeface="Verdana"/>
                          <a:cs typeface="Verdana"/>
                        </a:rPr>
                        <a:t> </a:t>
                      </a:r>
                      <a:r>
                        <a:rPr sz="1400" spc="-80" dirty="0">
                          <a:latin typeface="Verdana"/>
                          <a:cs typeface="Verdana"/>
                        </a:rPr>
                        <a:t>kerja;</a:t>
                      </a:r>
                      <a:endParaRPr sz="1400">
                        <a:latin typeface="Verdana"/>
                        <a:cs typeface="Verdana"/>
                      </a:endParaRPr>
                    </a:p>
                    <a:p>
                      <a:pPr marL="344805" indent="-343535">
                        <a:lnSpc>
                          <a:spcPts val="1645"/>
                        </a:lnSpc>
                        <a:spcBef>
                          <a:spcPts val="25"/>
                        </a:spcBef>
                        <a:buAutoNum type="alphaLcPeriod"/>
                        <a:tabLst>
                          <a:tab pos="344805" algn="l"/>
                          <a:tab pos="345440" algn="l"/>
                        </a:tabLst>
                      </a:pPr>
                      <a:r>
                        <a:rPr sz="1400" dirty="0">
                          <a:latin typeface="Verdana"/>
                          <a:cs typeface="Verdana"/>
                        </a:rPr>
                        <a:t>s</a:t>
                      </a:r>
                      <a:r>
                        <a:rPr sz="1400" spc="-10" dirty="0">
                          <a:latin typeface="Verdana"/>
                          <a:cs typeface="Verdana"/>
                        </a:rPr>
                        <a:t>t</a:t>
                      </a:r>
                      <a:r>
                        <a:rPr sz="1400" spc="-5" dirty="0">
                          <a:latin typeface="Verdana"/>
                          <a:cs typeface="Verdana"/>
                        </a:rPr>
                        <a:t>a</a:t>
                      </a:r>
                      <a:r>
                        <a:rPr sz="1400" dirty="0">
                          <a:latin typeface="Verdana"/>
                          <a:cs typeface="Verdana"/>
                        </a:rPr>
                        <a:t>nd</a:t>
                      </a:r>
                      <a:r>
                        <a:rPr sz="1400" spc="-5" dirty="0">
                          <a:latin typeface="Verdana"/>
                          <a:cs typeface="Verdana"/>
                        </a:rPr>
                        <a:t>a</a:t>
                      </a:r>
                      <a:r>
                        <a:rPr sz="1400" dirty="0">
                          <a:latin typeface="Verdana"/>
                          <a:cs typeface="Verdana"/>
                        </a:rPr>
                        <a:t>r</a:t>
                      </a:r>
                      <a:r>
                        <a:rPr sz="1400" spc="-130" dirty="0">
                          <a:latin typeface="Verdana"/>
                          <a:cs typeface="Verdana"/>
                        </a:rPr>
                        <a:t> </a:t>
                      </a:r>
                      <a:r>
                        <a:rPr sz="1400" dirty="0">
                          <a:latin typeface="Verdana"/>
                          <a:cs typeface="Verdana"/>
                        </a:rPr>
                        <a:t>pr</a:t>
                      </a:r>
                      <a:r>
                        <a:rPr sz="1400" spc="-5" dirty="0">
                          <a:latin typeface="Verdana"/>
                          <a:cs typeface="Verdana"/>
                        </a:rPr>
                        <a:t>o</a:t>
                      </a:r>
                      <a:r>
                        <a:rPr sz="1400" dirty="0">
                          <a:latin typeface="Verdana"/>
                          <a:cs typeface="Verdana"/>
                        </a:rPr>
                        <a:t>s</a:t>
                      </a:r>
                      <a:r>
                        <a:rPr sz="1400" spc="5" dirty="0">
                          <a:latin typeface="Verdana"/>
                          <a:cs typeface="Verdana"/>
                        </a:rPr>
                        <a:t>e</a:t>
                      </a:r>
                      <a:r>
                        <a:rPr sz="1400" dirty="0">
                          <a:latin typeface="Verdana"/>
                          <a:cs typeface="Verdana"/>
                        </a:rPr>
                        <a:t>d</a:t>
                      </a:r>
                      <a:r>
                        <a:rPr sz="1400" spc="-5" dirty="0">
                          <a:latin typeface="Verdana"/>
                          <a:cs typeface="Verdana"/>
                        </a:rPr>
                        <a:t>u</a:t>
                      </a:r>
                      <a:r>
                        <a:rPr sz="1400" dirty="0">
                          <a:latin typeface="Verdana"/>
                          <a:cs typeface="Verdana"/>
                        </a:rPr>
                        <a:t>r</a:t>
                      </a:r>
                      <a:r>
                        <a:rPr sz="1400" spc="-130" dirty="0">
                          <a:latin typeface="Verdana"/>
                          <a:cs typeface="Verdana"/>
                        </a:rPr>
                        <a:t> </a:t>
                      </a:r>
                      <a:r>
                        <a:rPr sz="1400" dirty="0">
                          <a:latin typeface="Verdana"/>
                          <a:cs typeface="Verdana"/>
                        </a:rPr>
                        <a:t>p</a:t>
                      </a:r>
                      <a:r>
                        <a:rPr sz="1400" spc="5" dirty="0">
                          <a:latin typeface="Verdana"/>
                          <a:cs typeface="Verdana"/>
                        </a:rPr>
                        <a:t>e</a:t>
                      </a:r>
                      <a:r>
                        <a:rPr sz="1400" spc="-5" dirty="0">
                          <a:latin typeface="Verdana"/>
                          <a:cs typeface="Verdana"/>
                        </a:rPr>
                        <a:t>lak</a:t>
                      </a:r>
                      <a:r>
                        <a:rPr sz="1400" dirty="0">
                          <a:latin typeface="Verdana"/>
                          <a:cs typeface="Verdana"/>
                        </a:rPr>
                        <a:t>s</a:t>
                      </a:r>
                      <a:r>
                        <a:rPr sz="1400" spc="-5" dirty="0">
                          <a:latin typeface="Verdana"/>
                          <a:cs typeface="Verdana"/>
                        </a:rPr>
                        <a:t>a</a:t>
                      </a:r>
                      <a:r>
                        <a:rPr sz="1400" dirty="0">
                          <a:latin typeface="Verdana"/>
                          <a:cs typeface="Verdana"/>
                        </a:rPr>
                        <a:t>n</a:t>
                      </a:r>
                      <a:r>
                        <a:rPr sz="1400" spc="-5" dirty="0">
                          <a:latin typeface="Verdana"/>
                          <a:cs typeface="Verdana"/>
                        </a:rPr>
                        <a:t>aa</a:t>
                      </a:r>
                      <a:r>
                        <a:rPr sz="1400" dirty="0">
                          <a:latin typeface="Verdana"/>
                          <a:cs typeface="Verdana"/>
                        </a:rPr>
                        <a:t>n</a:t>
                      </a:r>
                      <a:r>
                        <a:rPr sz="1400" spc="-135" dirty="0">
                          <a:latin typeface="Verdana"/>
                          <a:cs typeface="Verdana"/>
                        </a:rPr>
                        <a:t> </a:t>
                      </a:r>
                      <a:r>
                        <a:rPr sz="1400" spc="-5" dirty="0">
                          <a:latin typeface="Verdana"/>
                          <a:cs typeface="Verdana"/>
                        </a:rPr>
                        <a:t>Ja</a:t>
                      </a:r>
                      <a:r>
                        <a:rPr sz="1400" dirty="0">
                          <a:latin typeface="Verdana"/>
                          <a:cs typeface="Verdana"/>
                        </a:rPr>
                        <a:t>sa</a:t>
                      </a:r>
                      <a:r>
                        <a:rPr sz="1400" spc="-135" dirty="0">
                          <a:latin typeface="Verdana"/>
                          <a:cs typeface="Verdana"/>
                        </a:rPr>
                        <a:t> </a:t>
                      </a:r>
                      <a:r>
                        <a:rPr sz="1400" dirty="0">
                          <a:latin typeface="Verdana"/>
                          <a:cs typeface="Verdana"/>
                        </a:rPr>
                        <a:t>K</a:t>
                      </a:r>
                      <a:r>
                        <a:rPr sz="1400" spc="-5" dirty="0">
                          <a:latin typeface="Verdana"/>
                          <a:cs typeface="Verdana"/>
                        </a:rPr>
                        <a:t>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a:t>
                      </a:r>
                      <a:r>
                        <a:rPr sz="1400" spc="-5" dirty="0">
                          <a:latin typeface="Verdana"/>
                          <a:cs typeface="Verdana"/>
                        </a:rPr>
                        <a:t>i</a:t>
                      </a:r>
                      <a:r>
                        <a:rPr sz="1400" dirty="0">
                          <a:latin typeface="Verdana"/>
                          <a:cs typeface="Verdana"/>
                        </a:rPr>
                        <a:t>;</a:t>
                      </a:r>
                      <a:endParaRPr sz="1400">
                        <a:latin typeface="Verdana"/>
                        <a:cs typeface="Verdana"/>
                      </a:endParaRPr>
                    </a:p>
                    <a:p>
                      <a:pPr marL="344805" indent="-343535">
                        <a:lnSpc>
                          <a:spcPts val="1645"/>
                        </a:lnSpc>
                        <a:buAutoNum type="alphaLcPeriod"/>
                        <a:tabLst>
                          <a:tab pos="344805" algn="l"/>
                          <a:tab pos="345440" algn="l"/>
                        </a:tabLst>
                      </a:pPr>
                      <a:r>
                        <a:rPr sz="1400" dirty="0">
                          <a:latin typeface="Verdana"/>
                          <a:cs typeface="Verdana"/>
                        </a:rPr>
                        <a:t>standar</a:t>
                      </a:r>
                      <a:r>
                        <a:rPr sz="1400" spc="-130" dirty="0">
                          <a:latin typeface="Verdana"/>
                          <a:cs typeface="Verdana"/>
                        </a:rPr>
                        <a:t> </a:t>
                      </a:r>
                      <a:r>
                        <a:rPr sz="1400" spc="55" dirty="0">
                          <a:latin typeface="Verdana"/>
                          <a:cs typeface="Verdana"/>
                        </a:rPr>
                        <a:t>mutu</a:t>
                      </a:r>
                      <a:r>
                        <a:rPr sz="1400" spc="-135" dirty="0">
                          <a:latin typeface="Verdana"/>
                          <a:cs typeface="Verdana"/>
                        </a:rPr>
                        <a:t> </a:t>
                      </a:r>
                      <a:r>
                        <a:rPr sz="1400" spc="-5" dirty="0">
                          <a:latin typeface="Verdana"/>
                          <a:cs typeface="Verdana"/>
                        </a:rPr>
                        <a:t>hasil</a:t>
                      </a:r>
                      <a:r>
                        <a:rPr sz="1400" spc="-135" dirty="0">
                          <a:latin typeface="Verdana"/>
                          <a:cs typeface="Verdana"/>
                        </a:rPr>
                        <a:t> </a:t>
                      </a:r>
                      <a:r>
                        <a:rPr sz="1400" spc="5" dirty="0">
                          <a:latin typeface="Verdana"/>
                          <a:cs typeface="Verdana"/>
                        </a:rPr>
                        <a:t>pelaksanaan</a:t>
                      </a:r>
                      <a:r>
                        <a:rPr sz="1400" spc="-135" dirty="0">
                          <a:latin typeface="Verdana"/>
                          <a:cs typeface="Verdana"/>
                        </a:rPr>
                        <a:t> </a:t>
                      </a:r>
                      <a:r>
                        <a:rPr sz="1400" spc="-5" dirty="0">
                          <a:latin typeface="Verdana"/>
                          <a:cs typeface="Verdana"/>
                        </a:rPr>
                        <a:t>Jasa</a:t>
                      </a:r>
                      <a:r>
                        <a:rPr sz="1400" spc="-135" dirty="0">
                          <a:latin typeface="Verdana"/>
                          <a:cs typeface="Verdana"/>
                        </a:rPr>
                        <a:t> </a:t>
                      </a:r>
                      <a:r>
                        <a:rPr sz="1400" spc="-30" dirty="0">
                          <a:latin typeface="Verdana"/>
                          <a:cs typeface="Verdana"/>
                        </a:rPr>
                        <a:t>Konstruksi;</a:t>
                      </a:r>
                      <a:endParaRPr sz="1400">
                        <a:latin typeface="Verdana"/>
                        <a:cs typeface="Verdana"/>
                      </a:endParaRPr>
                    </a:p>
                    <a:p>
                      <a:pPr marL="344805" indent="-343535">
                        <a:lnSpc>
                          <a:spcPct val="100000"/>
                        </a:lnSpc>
                        <a:spcBef>
                          <a:spcPts val="20"/>
                        </a:spcBef>
                        <a:buAutoNum type="alphaLcPeriod"/>
                        <a:tabLst>
                          <a:tab pos="344805" algn="l"/>
                          <a:tab pos="345440" algn="l"/>
                        </a:tabLst>
                      </a:pPr>
                      <a:r>
                        <a:rPr sz="1400" dirty="0">
                          <a:latin typeface="Verdana"/>
                          <a:cs typeface="Verdana"/>
                        </a:rPr>
                        <a:t>s</a:t>
                      </a:r>
                      <a:r>
                        <a:rPr sz="1400" spc="-10" dirty="0">
                          <a:latin typeface="Verdana"/>
                          <a:cs typeface="Verdana"/>
                        </a:rPr>
                        <a:t>t</a:t>
                      </a:r>
                      <a:r>
                        <a:rPr sz="1400" spc="-5" dirty="0">
                          <a:latin typeface="Verdana"/>
                          <a:cs typeface="Verdana"/>
                        </a:rPr>
                        <a:t>a</a:t>
                      </a:r>
                      <a:r>
                        <a:rPr sz="1400" dirty="0">
                          <a:latin typeface="Verdana"/>
                          <a:cs typeface="Verdana"/>
                        </a:rPr>
                        <a:t>nd</a:t>
                      </a:r>
                      <a:r>
                        <a:rPr sz="1400" spc="-5" dirty="0">
                          <a:latin typeface="Verdana"/>
                          <a:cs typeface="Verdana"/>
                        </a:rPr>
                        <a:t>a</a:t>
                      </a:r>
                      <a:r>
                        <a:rPr sz="1400" dirty="0">
                          <a:latin typeface="Verdana"/>
                          <a:cs typeface="Verdana"/>
                        </a:rPr>
                        <a:t>r</a:t>
                      </a:r>
                      <a:r>
                        <a:rPr sz="1400" spc="-130" dirty="0">
                          <a:latin typeface="Verdana"/>
                          <a:cs typeface="Verdana"/>
                        </a:rPr>
                        <a:t> </a:t>
                      </a:r>
                      <a:r>
                        <a:rPr sz="1400" spc="-5" dirty="0">
                          <a:latin typeface="Verdana"/>
                          <a:cs typeface="Verdana"/>
                        </a:rPr>
                        <a:t>o</a:t>
                      </a:r>
                      <a:r>
                        <a:rPr sz="1400" dirty="0">
                          <a:latin typeface="Verdana"/>
                          <a:cs typeface="Verdana"/>
                        </a:rPr>
                        <a:t>per</a:t>
                      </a:r>
                      <a:r>
                        <a:rPr sz="1400" spc="-5" dirty="0">
                          <a:latin typeface="Verdana"/>
                          <a:cs typeface="Verdana"/>
                        </a:rPr>
                        <a:t>a</a:t>
                      </a:r>
                      <a:r>
                        <a:rPr sz="1400" dirty="0">
                          <a:latin typeface="Verdana"/>
                          <a:cs typeface="Verdana"/>
                        </a:rPr>
                        <a:t>si</a:t>
                      </a:r>
                      <a:r>
                        <a:rPr sz="1400" spc="-135"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m</a:t>
                      </a:r>
                      <a:r>
                        <a:rPr sz="1400" spc="5" dirty="0">
                          <a:latin typeface="Verdana"/>
                          <a:cs typeface="Verdana"/>
                        </a:rPr>
                        <a:t>e</a:t>
                      </a:r>
                      <a:r>
                        <a:rPr sz="1400" spc="-5" dirty="0">
                          <a:latin typeface="Verdana"/>
                          <a:cs typeface="Verdana"/>
                        </a:rPr>
                        <a:t>li</a:t>
                      </a:r>
                      <a:r>
                        <a:rPr sz="1400" dirty="0">
                          <a:latin typeface="Verdana"/>
                          <a:cs typeface="Verdana"/>
                        </a:rPr>
                        <a:t>h</a:t>
                      </a:r>
                      <a:r>
                        <a:rPr sz="1400" spc="-5" dirty="0">
                          <a:latin typeface="Verdana"/>
                          <a:cs typeface="Verdana"/>
                        </a:rPr>
                        <a:t>a</a:t>
                      </a:r>
                      <a:r>
                        <a:rPr sz="1400" dirty="0">
                          <a:latin typeface="Verdana"/>
                          <a:cs typeface="Verdana"/>
                        </a:rPr>
                        <a:t>r</a:t>
                      </a:r>
                      <a:r>
                        <a:rPr sz="1400" spc="-5" dirty="0">
                          <a:latin typeface="Verdana"/>
                          <a:cs typeface="Verdana"/>
                        </a:rPr>
                        <a:t>aa</a:t>
                      </a:r>
                      <a:r>
                        <a:rPr sz="1400" dirty="0">
                          <a:latin typeface="Verdana"/>
                          <a:cs typeface="Verdana"/>
                        </a:rPr>
                        <a:t>n;</a:t>
                      </a:r>
                      <a:endParaRPr sz="1400">
                        <a:latin typeface="Verdana"/>
                        <a:cs typeface="Verdana"/>
                      </a:endParaRPr>
                    </a:p>
                    <a:p>
                      <a:pPr marL="344805" marR="68580" indent="-342900">
                        <a:lnSpc>
                          <a:spcPct val="100000"/>
                        </a:lnSpc>
                        <a:spcBef>
                          <a:spcPts val="25"/>
                        </a:spcBef>
                        <a:buAutoNum type="alphaLcPeriod"/>
                        <a:tabLst>
                          <a:tab pos="344805" algn="l"/>
                          <a:tab pos="345440" algn="l"/>
                        </a:tabLst>
                      </a:pPr>
                      <a:r>
                        <a:rPr sz="1400" spc="50" dirty="0">
                          <a:latin typeface="Verdana"/>
                          <a:cs typeface="Verdana"/>
                        </a:rPr>
                        <a:t>pedoman</a:t>
                      </a:r>
                      <a:r>
                        <a:rPr sz="1400" spc="-130" dirty="0">
                          <a:latin typeface="Verdana"/>
                          <a:cs typeface="Verdana"/>
                        </a:rPr>
                        <a:t> </a:t>
                      </a:r>
                      <a:r>
                        <a:rPr sz="1400" spc="30" dirty="0">
                          <a:latin typeface="Verdana"/>
                          <a:cs typeface="Verdana"/>
                        </a:rPr>
                        <a:t>perlindungan</a:t>
                      </a:r>
                      <a:r>
                        <a:rPr sz="1400" spc="-125" dirty="0">
                          <a:latin typeface="Verdana"/>
                          <a:cs typeface="Verdana"/>
                        </a:rPr>
                        <a:t> </a:t>
                      </a:r>
                      <a:r>
                        <a:rPr sz="1400" spc="-20" dirty="0">
                          <a:latin typeface="Verdana"/>
                          <a:cs typeface="Verdana"/>
                        </a:rPr>
                        <a:t>sosial</a:t>
                      </a:r>
                      <a:r>
                        <a:rPr sz="1400" spc="-130" dirty="0">
                          <a:latin typeface="Verdana"/>
                          <a:cs typeface="Verdana"/>
                        </a:rPr>
                        <a:t> </a:t>
                      </a:r>
                      <a:r>
                        <a:rPr sz="1400" spc="20" dirty="0">
                          <a:latin typeface="Verdana"/>
                          <a:cs typeface="Verdana"/>
                        </a:rPr>
                        <a:t>tenaga</a:t>
                      </a:r>
                      <a:r>
                        <a:rPr sz="1400" spc="-130" dirty="0">
                          <a:latin typeface="Verdana"/>
                          <a:cs typeface="Verdana"/>
                        </a:rPr>
                        <a:t> </a:t>
                      </a:r>
                      <a:r>
                        <a:rPr sz="1400" spc="-30" dirty="0">
                          <a:latin typeface="Verdana"/>
                          <a:cs typeface="Verdana"/>
                        </a:rPr>
                        <a:t>kerja</a:t>
                      </a:r>
                      <a:r>
                        <a:rPr sz="1400" spc="-130" dirty="0">
                          <a:latin typeface="Verdana"/>
                          <a:cs typeface="Verdana"/>
                        </a:rPr>
                        <a:t> </a:t>
                      </a:r>
                      <a:r>
                        <a:rPr sz="1400" spc="-10" dirty="0">
                          <a:latin typeface="Verdana"/>
                          <a:cs typeface="Verdana"/>
                        </a:rPr>
                        <a:t>sesuai</a:t>
                      </a:r>
                      <a:r>
                        <a:rPr sz="1400" spc="-130" dirty="0">
                          <a:latin typeface="Verdana"/>
                          <a:cs typeface="Verdana"/>
                        </a:rPr>
                        <a:t> </a:t>
                      </a:r>
                      <a:r>
                        <a:rPr sz="1400" spc="20" dirty="0">
                          <a:latin typeface="Verdana"/>
                          <a:cs typeface="Verdana"/>
                        </a:rPr>
                        <a:t>ketentuan </a:t>
                      </a:r>
                      <a:r>
                        <a:rPr sz="1400" spc="-48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a:t>
                      </a:r>
                      <a:r>
                        <a:rPr sz="1400" spc="-10" dirty="0">
                          <a:latin typeface="Verdana"/>
                          <a:cs typeface="Verdana"/>
                        </a:rPr>
                        <a:t>t</a:t>
                      </a:r>
                      <a:r>
                        <a:rPr sz="1400" spc="-5"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t>
                      </a:r>
                      <a:endParaRPr sz="1400">
                        <a:latin typeface="Verdana"/>
                        <a:cs typeface="Verdana"/>
                      </a:endParaRPr>
                    </a:p>
                    <a:p>
                      <a:pPr marL="344805" marR="552450" indent="-342900">
                        <a:lnSpc>
                          <a:spcPts val="1610"/>
                        </a:lnSpc>
                        <a:spcBef>
                          <a:spcPts val="90"/>
                        </a:spcBef>
                        <a:buAutoNum type="alphaLcPeriod"/>
                        <a:tabLst>
                          <a:tab pos="344805" algn="l"/>
                          <a:tab pos="345440" algn="l"/>
                        </a:tabLst>
                      </a:pPr>
                      <a:r>
                        <a:rPr sz="1400" dirty="0">
                          <a:latin typeface="Verdana"/>
                          <a:cs typeface="Verdana"/>
                        </a:rPr>
                        <a:t>s</a:t>
                      </a:r>
                      <a:r>
                        <a:rPr sz="1400" spc="-10" dirty="0">
                          <a:latin typeface="Verdana"/>
                          <a:cs typeface="Verdana"/>
                        </a:rPr>
                        <a:t>t</a:t>
                      </a:r>
                      <a:r>
                        <a:rPr sz="1400" spc="-5" dirty="0">
                          <a:latin typeface="Verdana"/>
                          <a:cs typeface="Verdana"/>
                        </a:rPr>
                        <a:t>a</a:t>
                      </a:r>
                      <a:r>
                        <a:rPr sz="1400" dirty="0">
                          <a:latin typeface="Verdana"/>
                          <a:cs typeface="Verdana"/>
                        </a:rPr>
                        <a:t>nd</a:t>
                      </a:r>
                      <a:r>
                        <a:rPr sz="1400" spc="-5" dirty="0">
                          <a:latin typeface="Verdana"/>
                          <a:cs typeface="Verdana"/>
                        </a:rPr>
                        <a:t>a</a:t>
                      </a:r>
                      <a:r>
                        <a:rPr sz="1400" dirty="0">
                          <a:latin typeface="Verdana"/>
                          <a:cs typeface="Verdana"/>
                        </a:rPr>
                        <a:t>r</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ng</a:t>
                      </a:r>
                      <a:r>
                        <a:rPr sz="1400" spc="5" dirty="0">
                          <a:latin typeface="Verdana"/>
                          <a:cs typeface="Verdana"/>
                        </a:rPr>
                        <a:t>e</a:t>
                      </a:r>
                      <a:r>
                        <a:rPr sz="1400" spc="-5" dirty="0">
                          <a:latin typeface="Verdana"/>
                          <a:cs typeface="Verdana"/>
                        </a:rPr>
                        <a:t>lolaa</a:t>
                      </a:r>
                      <a:r>
                        <a:rPr sz="1400" dirty="0">
                          <a:latin typeface="Verdana"/>
                          <a:cs typeface="Verdana"/>
                        </a:rPr>
                        <a:t>n</a:t>
                      </a:r>
                      <a:r>
                        <a:rPr sz="1400" spc="-130" dirty="0">
                          <a:latin typeface="Verdana"/>
                          <a:cs typeface="Verdana"/>
                        </a:rPr>
                        <a:t> </a:t>
                      </a:r>
                      <a:r>
                        <a:rPr sz="1400" dirty="0">
                          <a:latin typeface="Verdana"/>
                          <a:cs typeface="Verdana"/>
                        </a:rPr>
                        <a:t>h</a:t>
                      </a:r>
                      <a:r>
                        <a:rPr sz="1400" spc="-5" dirty="0">
                          <a:latin typeface="Verdana"/>
                          <a:cs typeface="Verdana"/>
                        </a:rPr>
                        <a:t>i</a:t>
                      </a:r>
                      <a:r>
                        <a:rPr sz="1400" dirty="0">
                          <a:latin typeface="Verdana"/>
                          <a:cs typeface="Verdana"/>
                        </a:rPr>
                        <a:t>d</a:t>
                      </a:r>
                      <a:r>
                        <a:rPr sz="1400" spc="-5" dirty="0">
                          <a:latin typeface="Verdana"/>
                          <a:cs typeface="Verdana"/>
                        </a:rPr>
                        <a:t>u</a:t>
                      </a:r>
                      <a:r>
                        <a:rPr sz="1400" dirty="0">
                          <a:latin typeface="Verdana"/>
                          <a:cs typeface="Verdana"/>
                        </a:rPr>
                        <a:t>p</a:t>
                      </a:r>
                      <a:r>
                        <a:rPr sz="1400" spc="-130" dirty="0">
                          <a:latin typeface="Verdana"/>
                          <a:cs typeface="Verdana"/>
                        </a:rPr>
                        <a:t> </a:t>
                      </a:r>
                      <a:r>
                        <a:rPr sz="1400" dirty="0">
                          <a:latin typeface="Verdana"/>
                          <a:cs typeface="Verdana"/>
                        </a:rPr>
                        <a:t>ses</a:t>
                      </a:r>
                      <a:r>
                        <a:rPr sz="1400" spc="-10" dirty="0">
                          <a:latin typeface="Verdana"/>
                          <a:cs typeface="Verdana"/>
                        </a:rPr>
                        <a:t>u</a:t>
                      </a:r>
                      <a:r>
                        <a:rPr sz="1400" spc="-5" dirty="0">
                          <a:latin typeface="Verdana"/>
                          <a:cs typeface="Verdana"/>
                        </a:rPr>
                        <a:t>a</a:t>
                      </a:r>
                      <a:r>
                        <a:rPr sz="1400" dirty="0">
                          <a:latin typeface="Verdana"/>
                          <a:cs typeface="Verdana"/>
                        </a:rPr>
                        <a:t>i</a:t>
                      </a:r>
                      <a:r>
                        <a:rPr sz="1400" spc="-135" dirty="0">
                          <a:latin typeface="Verdana"/>
                          <a:cs typeface="Verdana"/>
                        </a:rPr>
                        <a:t> </a:t>
                      </a:r>
                      <a:r>
                        <a:rPr sz="1400" spc="-5" dirty="0">
                          <a:latin typeface="Verdana"/>
                          <a:cs typeface="Verdana"/>
                        </a:rPr>
                        <a:t>k</a:t>
                      </a:r>
                      <a:r>
                        <a:rPr sz="1400" dirty="0">
                          <a:latin typeface="Verdana"/>
                          <a:cs typeface="Verdana"/>
                        </a:rPr>
                        <a:t>e</a:t>
                      </a:r>
                      <a:r>
                        <a:rPr sz="1400" spc="-10" dirty="0">
                          <a:latin typeface="Verdana"/>
                          <a:cs typeface="Verdana"/>
                        </a:rPr>
                        <a:t>t</a:t>
                      </a:r>
                      <a:r>
                        <a:rPr sz="1400" dirty="0">
                          <a:latin typeface="Verdana"/>
                          <a:cs typeface="Verdana"/>
                        </a:rPr>
                        <a:t>en</a:t>
                      </a:r>
                      <a:r>
                        <a:rPr sz="1400" spc="-10" dirty="0">
                          <a:latin typeface="Verdana"/>
                          <a:cs typeface="Verdana"/>
                        </a:rPr>
                        <a:t>tu</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a:t>
                      </a:r>
                      <a:r>
                        <a:rPr sz="1400" spc="-10" dirty="0">
                          <a:latin typeface="Verdana"/>
                          <a:cs typeface="Verdana"/>
                        </a:rPr>
                        <a:t>t</a:t>
                      </a:r>
                      <a:r>
                        <a:rPr sz="1400" spc="-5"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n  </a:t>
                      </a:r>
                      <a:r>
                        <a:rPr sz="1400" spc="35" dirty="0">
                          <a:latin typeface="Verdana"/>
                          <a:cs typeface="Verdana"/>
                        </a:rPr>
                        <a:t>perundang-undangan</a:t>
                      </a:r>
                      <a:endParaRPr sz="1400">
                        <a:latin typeface="Verdana"/>
                        <a:cs typeface="Verdana"/>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3"/>
                  </a:ext>
                </a:extLst>
              </a:tr>
              <a:tr h="2136051">
                <a:tc vMerge="1">
                  <a:txBody>
                    <a:bodyPr/>
                    <a:lstStyle/>
                    <a:p>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1270" marB="0">
                    <a:lnL w="19050">
                      <a:solidFill>
                        <a:srgbClr val="A6A6A6"/>
                      </a:solidFill>
                      <a:prstDash val="solid"/>
                    </a:lnL>
                    <a:lnR w="19050">
                      <a:solidFill>
                        <a:srgbClr val="FFFFFF"/>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0" marB="0">
                    <a:lnL w="19050">
                      <a:solidFill>
                        <a:srgbClr val="FFFFFF"/>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1038860">
                        <a:lnSpc>
                          <a:spcPts val="1700"/>
                        </a:lnSpc>
                        <a:spcBef>
                          <a:spcPts val="60"/>
                        </a:spcBef>
                        <a:buAutoNum type="arabicPeriod" startAt="2"/>
                        <a:tabLst>
                          <a:tab pos="188595" algn="l"/>
                        </a:tabLst>
                      </a:pPr>
                      <a:r>
                        <a:rPr sz="1400" spc="-10" dirty="0">
                          <a:latin typeface="Verdana"/>
                          <a:cs typeface="Verdana"/>
                        </a:rPr>
                        <a:t>P</a:t>
                      </a:r>
                      <a:r>
                        <a:rPr sz="1400" dirty="0">
                          <a:latin typeface="Verdana"/>
                          <a:cs typeface="Verdana"/>
                        </a:rPr>
                        <a:t>enges</a:t>
                      </a:r>
                      <a:r>
                        <a:rPr sz="1400" spc="-5" dirty="0">
                          <a:latin typeface="Verdana"/>
                          <a:cs typeface="Verdana"/>
                        </a:rPr>
                        <a:t>a</a:t>
                      </a:r>
                      <a:r>
                        <a:rPr sz="1400" dirty="0">
                          <a:latin typeface="Verdana"/>
                          <a:cs typeface="Verdana"/>
                        </a:rPr>
                        <a:t>h</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rs</a:t>
                      </a:r>
                      <a:r>
                        <a:rPr sz="1400" spc="5" dirty="0">
                          <a:latin typeface="Verdana"/>
                          <a:cs typeface="Verdana"/>
                        </a:rPr>
                        <a:t>e</a:t>
                      </a:r>
                      <a:r>
                        <a:rPr sz="1400" spc="-10" dirty="0">
                          <a:latin typeface="Verdana"/>
                          <a:cs typeface="Verdana"/>
                        </a:rPr>
                        <a:t>t</a:t>
                      </a:r>
                      <a:r>
                        <a:rPr sz="1400" spc="-5" dirty="0">
                          <a:latin typeface="Verdana"/>
                          <a:cs typeface="Verdana"/>
                        </a:rPr>
                        <a:t>u</a:t>
                      </a:r>
                      <a:r>
                        <a:rPr sz="1400" dirty="0">
                          <a:latin typeface="Verdana"/>
                          <a:cs typeface="Verdana"/>
                        </a:rPr>
                        <a:t>j</a:t>
                      </a:r>
                      <a:r>
                        <a:rPr sz="1400" spc="-5" dirty="0">
                          <a:latin typeface="Verdana"/>
                          <a:cs typeface="Verdana"/>
                        </a:rPr>
                        <a:t>ua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oku</a:t>
                      </a:r>
                      <a:r>
                        <a:rPr sz="1400" dirty="0">
                          <a:latin typeface="Verdana"/>
                          <a:cs typeface="Verdana"/>
                        </a:rPr>
                        <a:t>m</a:t>
                      </a:r>
                      <a:r>
                        <a:rPr sz="1400" spc="5" dirty="0">
                          <a:latin typeface="Verdana"/>
                          <a:cs typeface="Verdana"/>
                        </a:rPr>
                        <a:t>e</a:t>
                      </a:r>
                      <a:r>
                        <a:rPr sz="1400" dirty="0">
                          <a:latin typeface="Verdana"/>
                          <a:cs typeface="Verdana"/>
                        </a:rPr>
                        <a:t>n</a:t>
                      </a:r>
                      <a:r>
                        <a:rPr sz="1400" spc="-130" dirty="0">
                          <a:latin typeface="Verdana"/>
                          <a:cs typeface="Verdana"/>
                        </a:rPr>
                        <a:t> </a:t>
                      </a:r>
                      <a:r>
                        <a:rPr sz="1400" dirty="0">
                          <a:latin typeface="Verdana"/>
                          <a:cs typeface="Verdana"/>
                        </a:rPr>
                        <a:t>S</a:t>
                      </a:r>
                      <a:r>
                        <a:rPr sz="1400" spc="-10" dirty="0">
                          <a:latin typeface="Verdana"/>
                          <a:cs typeface="Verdana"/>
                        </a:rPr>
                        <a:t>t</a:t>
                      </a:r>
                      <a:r>
                        <a:rPr sz="1400" spc="-5" dirty="0">
                          <a:latin typeface="Verdana"/>
                          <a:cs typeface="Verdana"/>
                        </a:rPr>
                        <a:t>a</a:t>
                      </a:r>
                      <a:r>
                        <a:rPr sz="1400" dirty="0">
                          <a:latin typeface="Verdana"/>
                          <a:cs typeface="Verdana"/>
                        </a:rPr>
                        <a:t>nd</a:t>
                      </a:r>
                      <a:r>
                        <a:rPr sz="1400" spc="-5" dirty="0">
                          <a:latin typeface="Verdana"/>
                          <a:cs typeface="Verdana"/>
                        </a:rPr>
                        <a:t>a</a:t>
                      </a:r>
                      <a:r>
                        <a:rPr sz="1400" dirty="0">
                          <a:latin typeface="Verdana"/>
                          <a:cs typeface="Verdana"/>
                        </a:rPr>
                        <a:t>r</a:t>
                      </a:r>
                      <a:r>
                        <a:rPr sz="1400" spc="-130" dirty="0">
                          <a:latin typeface="Verdana"/>
                          <a:cs typeface="Verdana"/>
                        </a:rPr>
                        <a:t> </a:t>
                      </a:r>
                      <a:r>
                        <a:rPr sz="1400" dirty="0">
                          <a:latin typeface="Verdana"/>
                          <a:cs typeface="Verdana"/>
                        </a:rPr>
                        <a:t>K4  mencakup:</a:t>
                      </a:r>
                      <a:endParaRPr sz="1400">
                        <a:latin typeface="Verdana"/>
                        <a:cs typeface="Verdana"/>
                      </a:endParaRPr>
                    </a:p>
                    <a:p>
                      <a:pPr>
                        <a:lnSpc>
                          <a:spcPct val="100000"/>
                        </a:lnSpc>
                        <a:buFont typeface="Verdana"/>
                        <a:buAutoNum type="arabicPeriod" startAt="2"/>
                      </a:pPr>
                      <a:endParaRPr sz="1350">
                        <a:latin typeface="Times New Roman"/>
                        <a:cs typeface="Times New Roman"/>
                      </a:endParaRPr>
                    </a:p>
                    <a:p>
                      <a:pPr marL="230504" lvl="1" indent="-229235">
                        <a:lnSpc>
                          <a:spcPct val="100000"/>
                        </a:lnSpc>
                        <a:buAutoNum type="alphaLcPeriod"/>
                        <a:tabLst>
                          <a:tab pos="231140" algn="l"/>
                        </a:tabLst>
                      </a:pPr>
                      <a:r>
                        <a:rPr sz="1400" spc="-5" dirty="0">
                          <a:latin typeface="Verdana"/>
                          <a:cs typeface="Verdana"/>
                        </a:rPr>
                        <a:t>hasil</a:t>
                      </a:r>
                      <a:r>
                        <a:rPr sz="1400" spc="-135" dirty="0">
                          <a:latin typeface="Verdana"/>
                          <a:cs typeface="Verdana"/>
                        </a:rPr>
                        <a:t> </a:t>
                      </a:r>
                      <a:r>
                        <a:rPr sz="1400" spc="-5" dirty="0">
                          <a:latin typeface="Verdana"/>
                          <a:cs typeface="Verdana"/>
                        </a:rPr>
                        <a:t>pengkajian,</a:t>
                      </a:r>
                      <a:r>
                        <a:rPr sz="1400" spc="-130" dirty="0">
                          <a:latin typeface="Verdana"/>
                          <a:cs typeface="Verdana"/>
                        </a:rPr>
                        <a:t> </a:t>
                      </a:r>
                      <a:r>
                        <a:rPr sz="1400" dirty="0">
                          <a:latin typeface="Verdana"/>
                          <a:cs typeface="Verdana"/>
                        </a:rPr>
                        <a:t>perencanaan,</a:t>
                      </a:r>
                      <a:r>
                        <a:rPr sz="1400" spc="-125" dirty="0">
                          <a:latin typeface="Verdana"/>
                          <a:cs typeface="Verdana"/>
                        </a:rPr>
                        <a:t> </a:t>
                      </a:r>
                      <a:r>
                        <a:rPr sz="1400" spc="-5" dirty="0">
                          <a:latin typeface="Verdana"/>
                          <a:cs typeface="Verdana"/>
                        </a:rPr>
                        <a:t>dan/atau</a:t>
                      </a:r>
                      <a:r>
                        <a:rPr sz="1400" spc="-135" dirty="0">
                          <a:latin typeface="Verdana"/>
                          <a:cs typeface="Verdana"/>
                        </a:rPr>
                        <a:t> </a:t>
                      </a:r>
                      <a:r>
                        <a:rPr sz="1400" spc="-5" dirty="0">
                          <a:latin typeface="Verdana"/>
                          <a:cs typeface="Verdana"/>
                        </a:rPr>
                        <a:t>perancangan;</a:t>
                      </a:r>
                      <a:endParaRPr sz="1400">
                        <a:latin typeface="Verdana"/>
                        <a:cs typeface="Verdana"/>
                      </a:endParaRPr>
                    </a:p>
                    <a:p>
                      <a:pPr marL="230504" marR="883919" lvl="1" indent="-228600">
                        <a:lnSpc>
                          <a:spcPct val="101400"/>
                        </a:lnSpc>
                        <a:buAutoNum type="alphaLcPeriod"/>
                        <a:tabLst>
                          <a:tab pos="231140" algn="l"/>
                        </a:tabLst>
                      </a:pPr>
                      <a:r>
                        <a:rPr sz="1400" dirty="0">
                          <a:latin typeface="Verdana"/>
                          <a:cs typeface="Verdana"/>
                        </a:rPr>
                        <a:t>ren</a:t>
                      </a:r>
                      <a:r>
                        <a:rPr sz="1400" spc="-5" dirty="0">
                          <a:latin typeface="Verdana"/>
                          <a:cs typeface="Verdana"/>
                        </a:rPr>
                        <a:t>ca</a:t>
                      </a:r>
                      <a:r>
                        <a:rPr sz="1400" dirty="0">
                          <a:latin typeface="Verdana"/>
                          <a:cs typeface="Verdana"/>
                        </a:rPr>
                        <a:t>na</a:t>
                      </a:r>
                      <a:r>
                        <a:rPr sz="1400" spc="-135" dirty="0">
                          <a:latin typeface="Verdana"/>
                          <a:cs typeface="Verdana"/>
                        </a:rPr>
                        <a:t> </a:t>
                      </a:r>
                      <a:r>
                        <a:rPr sz="1400" spc="-10" dirty="0">
                          <a:latin typeface="Verdana"/>
                          <a:cs typeface="Verdana"/>
                        </a:rPr>
                        <a:t>t</a:t>
                      </a:r>
                      <a:r>
                        <a:rPr sz="1400" dirty="0">
                          <a:latin typeface="Verdana"/>
                          <a:cs typeface="Verdana"/>
                        </a:rPr>
                        <a:t>e</a:t>
                      </a:r>
                      <a:r>
                        <a:rPr sz="1400" spc="-5" dirty="0">
                          <a:latin typeface="Verdana"/>
                          <a:cs typeface="Verdana"/>
                        </a:rPr>
                        <a:t>k</a:t>
                      </a:r>
                      <a:r>
                        <a:rPr sz="1400" dirty="0">
                          <a:latin typeface="Verdana"/>
                          <a:cs typeface="Verdana"/>
                        </a:rPr>
                        <a:t>n</a:t>
                      </a:r>
                      <a:r>
                        <a:rPr sz="1400" spc="-5" dirty="0">
                          <a:latin typeface="Verdana"/>
                          <a:cs typeface="Verdana"/>
                        </a:rPr>
                        <a:t>i</a:t>
                      </a:r>
                      <a:r>
                        <a:rPr sz="1400" dirty="0">
                          <a:latin typeface="Verdana"/>
                          <a:cs typeface="Verdana"/>
                        </a:rPr>
                        <a:t>s</a:t>
                      </a:r>
                      <a:r>
                        <a:rPr sz="1400" spc="-130" dirty="0">
                          <a:latin typeface="Verdana"/>
                          <a:cs typeface="Verdana"/>
                        </a:rPr>
                        <a:t> </a:t>
                      </a:r>
                      <a:r>
                        <a:rPr sz="1400" dirty="0">
                          <a:latin typeface="Verdana"/>
                          <a:cs typeface="Verdana"/>
                        </a:rPr>
                        <a:t>pr</a:t>
                      </a:r>
                      <a:r>
                        <a:rPr sz="1400" spc="-5" dirty="0">
                          <a:latin typeface="Verdana"/>
                          <a:cs typeface="Verdana"/>
                        </a:rPr>
                        <a:t>o</a:t>
                      </a:r>
                      <a:r>
                        <a:rPr sz="1400" dirty="0">
                          <a:latin typeface="Verdana"/>
                          <a:cs typeface="Verdana"/>
                        </a:rPr>
                        <a:t>s</a:t>
                      </a:r>
                      <a:r>
                        <a:rPr sz="1400" spc="5" dirty="0">
                          <a:latin typeface="Verdana"/>
                          <a:cs typeface="Verdana"/>
                        </a:rPr>
                        <a:t>e</a:t>
                      </a:r>
                      <a:r>
                        <a:rPr sz="1400" dirty="0">
                          <a:latin typeface="Verdana"/>
                          <a:cs typeface="Verdana"/>
                        </a:rPr>
                        <a:t>s</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mb</a:t>
                      </a:r>
                      <a:r>
                        <a:rPr sz="1400" spc="-5" dirty="0">
                          <a:latin typeface="Verdana"/>
                          <a:cs typeface="Verdana"/>
                        </a:rPr>
                        <a:t>a</a:t>
                      </a:r>
                      <a:r>
                        <a:rPr sz="1400" dirty="0">
                          <a:latin typeface="Verdana"/>
                          <a:cs typeface="Verdana"/>
                        </a:rPr>
                        <a:t>ng</a:t>
                      </a:r>
                      <a:r>
                        <a:rPr sz="1400" spc="-5" dirty="0">
                          <a:latin typeface="Verdana"/>
                          <a:cs typeface="Verdana"/>
                        </a:rPr>
                        <a:t>u</a:t>
                      </a:r>
                      <a:r>
                        <a:rPr sz="1400" dirty="0">
                          <a:latin typeface="Verdana"/>
                          <a:cs typeface="Verdana"/>
                        </a:rPr>
                        <a:t>n</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m</a:t>
                      </a:r>
                      <a:r>
                        <a:rPr sz="1400" spc="5" dirty="0">
                          <a:latin typeface="Verdana"/>
                          <a:cs typeface="Verdana"/>
                        </a:rPr>
                        <a:t>e</a:t>
                      </a:r>
                      <a:r>
                        <a:rPr sz="1400" spc="-5" dirty="0">
                          <a:latin typeface="Verdana"/>
                          <a:cs typeface="Verdana"/>
                        </a:rPr>
                        <a:t>li</a:t>
                      </a:r>
                      <a:r>
                        <a:rPr sz="1400" dirty="0">
                          <a:latin typeface="Verdana"/>
                          <a:cs typeface="Verdana"/>
                        </a:rPr>
                        <a:t>h</a:t>
                      </a:r>
                      <a:r>
                        <a:rPr sz="1400" spc="-5" dirty="0">
                          <a:latin typeface="Verdana"/>
                          <a:cs typeface="Verdana"/>
                        </a:rPr>
                        <a:t>a</a:t>
                      </a:r>
                      <a:r>
                        <a:rPr sz="1400" dirty="0">
                          <a:latin typeface="Verdana"/>
                          <a:cs typeface="Verdana"/>
                        </a:rPr>
                        <a:t>r</a:t>
                      </a:r>
                      <a:r>
                        <a:rPr sz="1400" spc="-5" dirty="0">
                          <a:latin typeface="Verdana"/>
                          <a:cs typeface="Verdana"/>
                        </a:rPr>
                        <a:t>aa</a:t>
                      </a:r>
                      <a:r>
                        <a:rPr sz="1400" dirty="0">
                          <a:latin typeface="Verdana"/>
                          <a:cs typeface="Verdana"/>
                        </a:rPr>
                        <a:t>n,  </a:t>
                      </a:r>
                      <a:r>
                        <a:rPr sz="1400" spc="15" dirty="0">
                          <a:latin typeface="Verdana"/>
                          <a:cs typeface="Verdana"/>
                        </a:rPr>
                        <a:t>pembongkaran,</a:t>
                      </a:r>
                      <a:r>
                        <a:rPr sz="1400" spc="-125" dirty="0">
                          <a:latin typeface="Verdana"/>
                          <a:cs typeface="Verdana"/>
                        </a:rPr>
                        <a:t> </a:t>
                      </a:r>
                      <a:r>
                        <a:rPr sz="1400" spc="-5" dirty="0">
                          <a:latin typeface="Verdana"/>
                          <a:cs typeface="Verdana"/>
                        </a:rPr>
                        <a:t>dan/atau</a:t>
                      </a:r>
                      <a:r>
                        <a:rPr sz="1400" spc="-135" dirty="0">
                          <a:latin typeface="Verdana"/>
                          <a:cs typeface="Verdana"/>
                        </a:rPr>
                        <a:t> </a:t>
                      </a:r>
                      <a:r>
                        <a:rPr sz="1400" spc="50" dirty="0">
                          <a:latin typeface="Verdana"/>
                          <a:cs typeface="Verdana"/>
                        </a:rPr>
                        <a:t>pembangunan</a:t>
                      </a:r>
                      <a:r>
                        <a:rPr sz="1400" spc="-125" dirty="0">
                          <a:latin typeface="Verdana"/>
                          <a:cs typeface="Verdana"/>
                        </a:rPr>
                        <a:t> </a:t>
                      </a:r>
                      <a:r>
                        <a:rPr sz="1400" spc="-25" dirty="0">
                          <a:latin typeface="Verdana"/>
                          <a:cs typeface="Verdana"/>
                        </a:rPr>
                        <a:t>kembali;</a:t>
                      </a:r>
                      <a:endParaRPr sz="1400">
                        <a:latin typeface="Verdana"/>
                        <a:cs typeface="Verdana"/>
                      </a:endParaRPr>
                    </a:p>
                    <a:p>
                      <a:pPr marL="230504" marR="522605" lvl="1" indent="-228600">
                        <a:lnSpc>
                          <a:spcPct val="101400"/>
                        </a:lnSpc>
                        <a:buAutoNum type="alphaLcPeriod"/>
                        <a:tabLst>
                          <a:tab pos="231140" algn="l"/>
                        </a:tabLst>
                      </a:pPr>
                      <a:r>
                        <a:rPr sz="1400" spc="5" dirty="0">
                          <a:latin typeface="Verdana"/>
                          <a:cs typeface="Verdana"/>
                        </a:rPr>
                        <a:t>pelaksanaan</a:t>
                      </a:r>
                      <a:r>
                        <a:rPr sz="1400" spc="-135" dirty="0">
                          <a:latin typeface="Verdana"/>
                          <a:cs typeface="Verdana"/>
                        </a:rPr>
                        <a:t> </a:t>
                      </a:r>
                      <a:r>
                        <a:rPr sz="1400" spc="5" dirty="0">
                          <a:latin typeface="Verdana"/>
                          <a:cs typeface="Verdana"/>
                        </a:rPr>
                        <a:t>suatu</a:t>
                      </a:r>
                      <a:r>
                        <a:rPr sz="1400" spc="-135" dirty="0">
                          <a:latin typeface="Verdana"/>
                          <a:cs typeface="Verdana"/>
                        </a:rPr>
                        <a:t> </a:t>
                      </a:r>
                      <a:r>
                        <a:rPr sz="1400" spc="-5" dirty="0">
                          <a:latin typeface="Verdana"/>
                          <a:cs typeface="Verdana"/>
                        </a:rPr>
                        <a:t>proses</a:t>
                      </a:r>
                      <a:r>
                        <a:rPr sz="1400" spc="-130" dirty="0">
                          <a:latin typeface="Verdana"/>
                          <a:cs typeface="Verdana"/>
                        </a:rPr>
                        <a:t> </a:t>
                      </a:r>
                      <a:r>
                        <a:rPr sz="1400" spc="30" dirty="0">
                          <a:latin typeface="Verdana"/>
                          <a:cs typeface="Verdana"/>
                        </a:rPr>
                        <a:t>pembangunan,</a:t>
                      </a:r>
                      <a:r>
                        <a:rPr sz="1400" spc="-125" dirty="0">
                          <a:latin typeface="Verdana"/>
                          <a:cs typeface="Verdana"/>
                        </a:rPr>
                        <a:t> </a:t>
                      </a:r>
                      <a:r>
                        <a:rPr sz="1400" dirty="0">
                          <a:latin typeface="Verdana"/>
                          <a:cs typeface="Verdana"/>
                        </a:rPr>
                        <a:t>pemeliharaan, </a:t>
                      </a:r>
                      <a:r>
                        <a:rPr sz="1400" spc="-480" dirty="0">
                          <a:latin typeface="Verdana"/>
                          <a:cs typeface="Verdana"/>
                        </a:rPr>
                        <a:t> </a:t>
                      </a:r>
                      <a:r>
                        <a:rPr sz="1400" spc="15" dirty="0">
                          <a:latin typeface="Verdana"/>
                          <a:cs typeface="Verdana"/>
                        </a:rPr>
                        <a:t>pembongkaran,</a:t>
                      </a:r>
                      <a:r>
                        <a:rPr sz="1400" spc="-130" dirty="0">
                          <a:latin typeface="Verdana"/>
                          <a:cs typeface="Verdana"/>
                        </a:rPr>
                        <a:t> </a:t>
                      </a:r>
                      <a:r>
                        <a:rPr sz="1400" spc="-15" dirty="0">
                          <a:latin typeface="Verdana"/>
                          <a:cs typeface="Verdana"/>
                        </a:rPr>
                        <a:t>dan/</a:t>
                      </a:r>
                      <a:r>
                        <a:rPr sz="1400" spc="-125" dirty="0">
                          <a:latin typeface="Verdana"/>
                          <a:cs typeface="Verdana"/>
                        </a:rPr>
                        <a:t> </a:t>
                      </a:r>
                      <a:r>
                        <a:rPr sz="1400" spc="5" dirty="0">
                          <a:latin typeface="Verdana"/>
                          <a:cs typeface="Verdana"/>
                        </a:rPr>
                        <a:t>atau</a:t>
                      </a:r>
                      <a:r>
                        <a:rPr sz="1400" spc="-130" dirty="0">
                          <a:latin typeface="Verdana"/>
                          <a:cs typeface="Verdana"/>
                        </a:rPr>
                        <a:t> </a:t>
                      </a:r>
                      <a:r>
                        <a:rPr sz="1400" spc="50" dirty="0">
                          <a:latin typeface="Verdana"/>
                          <a:cs typeface="Verdana"/>
                        </a:rPr>
                        <a:t>pembangunan</a:t>
                      </a:r>
                      <a:r>
                        <a:rPr sz="1400" spc="-130" dirty="0">
                          <a:latin typeface="Verdana"/>
                          <a:cs typeface="Verdana"/>
                        </a:rPr>
                        <a:t> </a:t>
                      </a:r>
                      <a:r>
                        <a:rPr sz="1400" spc="-25" dirty="0">
                          <a:latin typeface="Verdana"/>
                          <a:cs typeface="Verdana"/>
                        </a:rPr>
                        <a:t>kembali;</a:t>
                      </a:r>
                      <a:endParaRPr sz="1400">
                        <a:latin typeface="Verdana"/>
                        <a:cs typeface="Verdana"/>
                      </a:endParaRPr>
                    </a:p>
                    <a:p>
                      <a:pPr marL="230504" lvl="1" indent="-229235">
                        <a:lnSpc>
                          <a:spcPts val="1585"/>
                        </a:lnSpc>
                        <a:buAutoNum type="alphaLcPeriod"/>
                        <a:tabLst>
                          <a:tab pos="231140" algn="l"/>
                        </a:tabLst>
                      </a:pPr>
                      <a:r>
                        <a:rPr sz="1400" dirty="0">
                          <a:latin typeface="Verdana"/>
                          <a:cs typeface="Verdana"/>
                        </a:rPr>
                        <a:t>p</a:t>
                      </a:r>
                      <a:r>
                        <a:rPr sz="1400" spc="5" dirty="0">
                          <a:latin typeface="Verdana"/>
                          <a:cs typeface="Verdana"/>
                        </a:rPr>
                        <a:t>e</a:t>
                      </a:r>
                      <a:r>
                        <a:rPr sz="1400" dirty="0">
                          <a:latin typeface="Verdana"/>
                          <a:cs typeface="Verdana"/>
                        </a:rPr>
                        <a:t>ngg</a:t>
                      </a:r>
                      <a:r>
                        <a:rPr sz="1400" spc="-5" dirty="0">
                          <a:latin typeface="Verdana"/>
                          <a:cs typeface="Verdana"/>
                        </a:rPr>
                        <a:t>u</a:t>
                      </a:r>
                      <a:r>
                        <a:rPr sz="1400" dirty="0">
                          <a:latin typeface="Verdana"/>
                          <a:cs typeface="Verdana"/>
                        </a:rPr>
                        <a:t>n</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m</a:t>
                      </a:r>
                      <a:r>
                        <a:rPr sz="1400" spc="-5" dirty="0">
                          <a:latin typeface="Verdana"/>
                          <a:cs typeface="Verdana"/>
                        </a:rPr>
                        <a:t>a</a:t>
                      </a:r>
                      <a:r>
                        <a:rPr sz="1400" spc="-10" dirty="0">
                          <a:latin typeface="Verdana"/>
                          <a:cs typeface="Verdana"/>
                        </a:rPr>
                        <a:t>t</a:t>
                      </a:r>
                      <a:r>
                        <a:rPr sz="1400" dirty="0">
                          <a:latin typeface="Verdana"/>
                          <a:cs typeface="Verdana"/>
                        </a:rPr>
                        <a:t>er</a:t>
                      </a:r>
                      <a:r>
                        <a:rPr sz="1400" spc="-5" dirty="0">
                          <a:latin typeface="Verdana"/>
                          <a:cs typeface="Verdana"/>
                        </a:rPr>
                        <a:t>ial</a:t>
                      </a:r>
                      <a:r>
                        <a:rPr sz="1400" dirty="0">
                          <a:latin typeface="Verdana"/>
                          <a:cs typeface="Verdana"/>
                        </a:rPr>
                        <a:t>,</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ala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t>
                      </a:r>
                      <a:r>
                        <a:rPr sz="1400" spc="5" dirty="0">
                          <a:latin typeface="Verdana"/>
                          <a:cs typeface="Verdana"/>
                        </a:rPr>
                        <a:t>/</a:t>
                      </a:r>
                      <a:r>
                        <a:rPr sz="1400" spc="-5" dirty="0">
                          <a:latin typeface="Verdana"/>
                          <a:cs typeface="Verdana"/>
                        </a:rPr>
                        <a:t>a</a:t>
                      </a:r>
                      <a:r>
                        <a:rPr sz="1400" spc="-10" dirty="0">
                          <a:latin typeface="Verdana"/>
                          <a:cs typeface="Verdana"/>
                        </a:rPr>
                        <a:t>t</a:t>
                      </a:r>
                      <a:r>
                        <a:rPr sz="1400" spc="-5" dirty="0">
                          <a:latin typeface="Verdana"/>
                          <a:cs typeface="Verdana"/>
                        </a:rPr>
                        <a:t>a</a:t>
                      </a:r>
                      <a:r>
                        <a:rPr sz="1400" dirty="0">
                          <a:latin typeface="Verdana"/>
                          <a:cs typeface="Verdana"/>
                        </a:rPr>
                        <a:t>u</a:t>
                      </a:r>
                      <a:r>
                        <a:rPr sz="1400" spc="-135" dirty="0">
                          <a:latin typeface="Verdana"/>
                          <a:cs typeface="Verdana"/>
                        </a:rPr>
                        <a:t> </a:t>
                      </a:r>
                      <a:r>
                        <a:rPr sz="1400" spc="-10" dirty="0">
                          <a:latin typeface="Verdana"/>
                          <a:cs typeface="Verdana"/>
                        </a:rPr>
                        <a:t>t</a:t>
                      </a:r>
                      <a:r>
                        <a:rPr sz="1400" dirty="0">
                          <a:latin typeface="Verdana"/>
                          <a:cs typeface="Verdana"/>
                        </a:rPr>
                        <a:t>e</a:t>
                      </a:r>
                      <a:r>
                        <a:rPr sz="1400" spc="-5" dirty="0">
                          <a:latin typeface="Verdana"/>
                          <a:cs typeface="Verdana"/>
                        </a:rPr>
                        <a:t>k</a:t>
                      </a:r>
                      <a:r>
                        <a:rPr sz="1400" dirty="0">
                          <a:latin typeface="Verdana"/>
                          <a:cs typeface="Verdana"/>
                        </a:rPr>
                        <a:t>n</a:t>
                      </a:r>
                      <a:r>
                        <a:rPr sz="1400" spc="-5" dirty="0">
                          <a:latin typeface="Verdana"/>
                          <a:cs typeface="Verdana"/>
                        </a:rPr>
                        <a:t>olo</a:t>
                      </a:r>
                      <a:r>
                        <a:rPr sz="1400" dirty="0">
                          <a:latin typeface="Verdana"/>
                          <a:cs typeface="Verdana"/>
                        </a:rPr>
                        <a:t>g</a:t>
                      </a:r>
                      <a:r>
                        <a:rPr sz="1400" spc="-5" dirty="0">
                          <a:latin typeface="Verdana"/>
                          <a:cs typeface="Verdana"/>
                        </a:rPr>
                        <a:t>i</a:t>
                      </a:r>
                      <a:r>
                        <a:rPr sz="1400" dirty="0">
                          <a:latin typeface="Verdana"/>
                          <a:cs typeface="Verdana"/>
                        </a:rPr>
                        <a:t>;</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t>
                      </a:r>
                      <a:r>
                        <a:rPr sz="1400" spc="5" dirty="0">
                          <a:latin typeface="Verdana"/>
                          <a:cs typeface="Verdana"/>
                        </a:rPr>
                        <a:t>/</a:t>
                      </a:r>
                      <a:r>
                        <a:rPr sz="1400" spc="-5" dirty="0">
                          <a:latin typeface="Verdana"/>
                          <a:cs typeface="Verdana"/>
                        </a:rPr>
                        <a:t>a</a:t>
                      </a:r>
                      <a:r>
                        <a:rPr sz="1400" spc="-10" dirty="0">
                          <a:latin typeface="Verdana"/>
                          <a:cs typeface="Verdana"/>
                        </a:rPr>
                        <a:t>t</a:t>
                      </a:r>
                      <a:r>
                        <a:rPr sz="1400" spc="-5" dirty="0">
                          <a:latin typeface="Verdana"/>
                          <a:cs typeface="Verdana"/>
                        </a:rPr>
                        <a:t>au</a:t>
                      </a:r>
                      <a:endParaRPr sz="1400">
                        <a:latin typeface="Verdana"/>
                        <a:cs typeface="Verdana"/>
                      </a:endParaRPr>
                    </a:p>
                    <a:p>
                      <a:pPr marL="230504" lvl="1" indent="-229235">
                        <a:lnSpc>
                          <a:spcPts val="1605"/>
                        </a:lnSpc>
                        <a:spcBef>
                          <a:spcPts val="25"/>
                        </a:spcBef>
                        <a:buAutoNum type="alphaLcPeriod"/>
                        <a:tabLst>
                          <a:tab pos="231140" algn="l"/>
                        </a:tabLst>
                      </a:pPr>
                      <a:r>
                        <a:rPr sz="1400" dirty="0">
                          <a:latin typeface="Verdana"/>
                          <a:cs typeface="Verdana"/>
                        </a:rPr>
                        <a:t>h</a:t>
                      </a:r>
                      <a:r>
                        <a:rPr sz="1400" spc="-5" dirty="0">
                          <a:latin typeface="Verdana"/>
                          <a:cs typeface="Verdana"/>
                        </a:rPr>
                        <a:t>a</a:t>
                      </a:r>
                      <a:r>
                        <a:rPr sz="1400" dirty="0">
                          <a:latin typeface="Verdana"/>
                          <a:cs typeface="Verdana"/>
                        </a:rPr>
                        <a:t>s</a:t>
                      </a:r>
                      <a:r>
                        <a:rPr sz="1400" spc="-5" dirty="0">
                          <a:latin typeface="Verdana"/>
                          <a:cs typeface="Verdana"/>
                        </a:rPr>
                        <a:t>i</a:t>
                      </a:r>
                      <a:r>
                        <a:rPr sz="1400" dirty="0">
                          <a:latin typeface="Verdana"/>
                          <a:cs typeface="Verdana"/>
                        </a:rPr>
                        <a:t>l</a:t>
                      </a:r>
                      <a:r>
                        <a:rPr sz="1400" spc="-135" dirty="0">
                          <a:latin typeface="Verdana"/>
                          <a:cs typeface="Verdana"/>
                        </a:rPr>
                        <a:t> </a:t>
                      </a:r>
                      <a:r>
                        <a:rPr sz="1400" spc="-5" dirty="0">
                          <a:latin typeface="Verdana"/>
                          <a:cs typeface="Verdana"/>
                        </a:rPr>
                        <a:t>la</a:t>
                      </a:r>
                      <a:r>
                        <a:rPr sz="1400" dirty="0">
                          <a:latin typeface="Verdana"/>
                          <a:cs typeface="Verdana"/>
                        </a:rPr>
                        <a:t>y</a:t>
                      </a:r>
                      <a:r>
                        <a:rPr sz="1400" spc="-5" dirty="0">
                          <a:latin typeface="Verdana"/>
                          <a:cs typeface="Verdana"/>
                        </a:rPr>
                        <a:t>a</a:t>
                      </a:r>
                      <a:r>
                        <a:rPr sz="1400" dirty="0">
                          <a:latin typeface="Verdana"/>
                          <a:cs typeface="Verdana"/>
                        </a:rPr>
                        <a:t>n</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Ja</a:t>
                      </a:r>
                      <a:r>
                        <a:rPr sz="1400" dirty="0">
                          <a:latin typeface="Verdana"/>
                          <a:cs typeface="Verdana"/>
                        </a:rPr>
                        <a:t>sa</a:t>
                      </a:r>
                      <a:r>
                        <a:rPr sz="1400" spc="-135" dirty="0">
                          <a:latin typeface="Verdana"/>
                          <a:cs typeface="Verdana"/>
                        </a:rPr>
                        <a:t> </a:t>
                      </a:r>
                      <a:r>
                        <a:rPr sz="1400" dirty="0">
                          <a:latin typeface="Verdana"/>
                          <a:cs typeface="Verdana"/>
                        </a:rPr>
                        <a:t>K</a:t>
                      </a:r>
                      <a:r>
                        <a:rPr sz="1400" spc="-5" dirty="0">
                          <a:latin typeface="Verdana"/>
                          <a:cs typeface="Verdana"/>
                        </a:rPr>
                        <a:t>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a:t>
                      </a:r>
                      <a:r>
                        <a:rPr sz="1400" spc="-5" dirty="0">
                          <a:latin typeface="Verdana"/>
                          <a:cs typeface="Verdana"/>
                        </a:rPr>
                        <a:t>i</a:t>
                      </a:r>
                      <a:r>
                        <a:rPr sz="1400" dirty="0">
                          <a:latin typeface="Verdana"/>
                          <a:cs typeface="Verdana"/>
                        </a:rPr>
                        <a:t>.</a:t>
                      </a:r>
                      <a:endParaRPr sz="1400">
                        <a:latin typeface="Verdana"/>
                        <a:cs typeface="Verdana"/>
                      </a:endParaRPr>
                    </a:p>
                  </a:txBody>
                  <a:tcPr marL="0" marR="0" marT="762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4"/>
                  </a:ext>
                </a:extLst>
              </a:tr>
            </a:tbl>
          </a:graphicData>
        </a:graphic>
      </p:graphicFrame>
      <p:sp>
        <p:nvSpPr>
          <p:cNvPr id="7" name="object 6">
            <a:extLst>
              <a:ext uri="{FF2B5EF4-FFF2-40B4-BE49-F238E27FC236}">
                <a16:creationId xmlns:a16="http://schemas.microsoft.com/office/drawing/2014/main" id="{8331FC2E-7CE8-1752-EE25-79C458F4DFF8}"/>
              </a:ext>
            </a:extLst>
          </p:cNvPr>
          <p:cNvSpPr txBox="1"/>
          <p:nvPr/>
        </p:nvSpPr>
        <p:spPr>
          <a:xfrm>
            <a:off x="3158769" y="104140"/>
            <a:ext cx="8848725" cy="690245"/>
          </a:xfrm>
          <a:prstGeom prst="rect">
            <a:avLst/>
          </a:prstGeom>
        </p:spPr>
        <p:txBody>
          <a:bodyPr vert="horz" wrap="square" lIns="0" tIns="12700" rIns="0" bIns="0" rtlCol="0">
            <a:spAutoFit/>
          </a:bodyPr>
          <a:lstStyle/>
          <a:p>
            <a:pPr marL="12700">
              <a:lnSpc>
                <a:spcPts val="2615"/>
              </a:lnSpc>
              <a:spcBef>
                <a:spcPts val="100"/>
              </a:spcBef>
            </a:pP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270" dirty="0">
                <a:solidFill>
                  <a:srgbClr val="1D3166"/>
                </a:solidFill>
                <a:latin typeface="Verdana"/>
                <a:cs typeface="Verdana"/>
              </a:rPr>
              <a:t>W</a:t>
            </a:r>
            <a:r>
              <a:rPr sz="2200" spc="65" dirty="0">
                <a:solidFill>
                  <a:srgbClr val="1D3166"/>
                </a:solidFill>
                <a:latin typeface="Verdana"/>
                <a:cs typeface="Verdana"/>
              </a:rPr>
              <a:t>A</a:t>
            </a:r>
            <a:r>
              <a:rPr sz="2200" spc="-160" dirty="0">
                <a:solidFill>
                  <a:srgbClr val="1D3166"/>
                </a:solidFill>
                <a:latin typeface="Verdana"/>
                <a:cs typeface="Verdana"/>
              </a:rPr>
              <a:t>S</a:t>
            </a:r>
            <a:r>
              <a:rPr sz="2200" spc="65" dirty="0">
                <a:solidFill>
                  <a:srgbClr val="1D3166"/>
                </a:solidFill>
                <a:latin typeface="Verdana"/>
                <a:cs typeface="Verdana"/>
              </a:rPr>
              <a:t>A</a:t>
            </a:r>
            <a:r>
              <a:rPr sz="2200" spc="140" dirty="0">
                <a:solidFill>
                  <a:srgbClr val="1D3166"/>
                </a:solidFill>
                <a:latin typeface="Verdana"/>
                <a:cs typeface="Verdana"/>
              </a:rPr>
              <a:t>N</a:t>
            </a:r>
            <a:r>
              <a:rPr sz="2200" spc="-200" dirty="0">
                <a:solidFill>
                  <a:srgbClr val="1D3166"/>
                </a:solidFill>
                <a:latin typeface="Verdana"/>
                <a:cs typeface="Verdana"/>
              </a:rPr>
              <a:t> </a:t>
            </a:r>
            <a:r>
              <a:rPr sz="2200" spc="-100" dirty="0">
                <a:solidFill>
                  <a:srgbClr val="1D3166"/>
                </a:solidFill>
                <a:latin typeface="Verdana"/>
                <a:cs typeface="Verdana"/>
              </a:rPr>
              <a:t>T</a:t>
            </a:r>
            <a:r>
              <a:rPr sz="2200" spc="80" dirty="0">
                <a:solidFill>
                  <a:srgbClr val="1D3166"/>
                </a:solidFill>
                <a:latin typeface="Verdana"/>
                <a:cs typeface="Verdana"/>
              </a:rPr>
              <a:t>E</a:t>
            </a:r>
            <a:r>
              <a:rPr sz="2200" spc="55" dirty="0">
                <a:solidFill>
                  <a:srgbClr val="1D3166"/>
                </a:solidFill>
                <a:latin typeface="Verdana"/>
                <a:cs typeface="Verdana"/>
              </a:rPr>
              <a:t>R</a:t>
            </a:r>
            <a:r>
              <a:rPr sz="2200" spc="-100" dirty="0">
                <a:solidFill>
                  <a:srgbClr val="1D3166"/>
                </a:solidFill>
                <a:latin typeface="Verdana"/>
                <a:cs typeface="Verdana"/>
              </a:rPr>
              <a:t>T</a:t>
            </a:r>
            <a:r>
              <a:rPr sz="2200" spc="-270" dirty="0">
                <a:solidFill>
                  <a:srgbClr val="1D3166"/>
                </a:solidFill>
                <a:latin typeface="Verdana"/>
                <a:cs typeface="Verdana"/>
              </a:rPr>
              <a:t>I</a:t>
            </a:r>
            <a:r>
              <a:rPr sz="2200" spc="150" dirty="0">
                <a:solidFill>
                  <a:srgbClr val="1D3166"/>
                </a:solidFill>
                <a:latin typeface="Verdana"/>
                <a:cs typeface="Verdana"/>
              </a:rPr>
              <a:t>B</a:t>
            </a:r>
            <a:r>
              <a:rPr sz="2200" spc="-195" dirty="0">
                <a:solidFill>
                  <a:srgbClr val="1D3166"/>
                </a:solidFill>
                <a:latin typeface="Verdana"/>
                <a:cs typeface="Verdana"/>
              </a:rPr>
              <a:t> </a:t>
            </a: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40" dirty="0">
                <a:solidFill>
                  <a:srgbClr val="1D3166"/>
                </a:solidFill>
                <a:latin typeface="Verdana"/>
                <a:cs typeface="Verdana"/>
              </a:rPr>
              <a:t>Y</a:t>
            </a:r>
            <a:r>
              <a:rPr sz="2200" spc="80" dirty="0">
                <a:solidFill>
                  <a:srgbClr val="1D3166"/>
                </a:solidFill>
                <a:latin typeface="Verdana"/>
                <a:cs typeface="Verdana"/>
              </a:rPr>
              <a:t>E</a:t>
            </a:r>
            <a:r>
              <a:rPr sz="2200" spc="70" dirty="0">
                <a:solidFill>
                  <a:srgbClr val="1D3166"/>
                </a:solidFill>
                <a:latin typeface="Verdana"/>
                <a:cs typeface="Verdana"/>
              </a:rPr>
              <a:t>L</a:t>
            </a:r>
            <a:r>
              <a:rPr sz="2200" spc="8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55" dirty="0">
                <a:solidFill>
                  <a:srgbClr val="1D3166"/>
                </a:solidFill>
                <a:latin typeface="Verdana"/>
                <a:cs typeface="Verdana"/>
              </a:rPr>
              <a:t>R</a:t>
            </a:r>
            <a:r>
              <a:rPr sz="2200" spc="65" dirty="0">
                <a:solidFill>
                  <a:srgbClr val="1D3166"/>
                </a:solidFill>
                <a:latin typeface="Verdana"/>
                <a:cs typeface="Verdana"/>
              </a:rPr>
              <a:t>AA</a:t>
            </a:r>
            <a:r>
              <a:rPr sz="2200" spc="140" dirty="0">
                <a:solidFill>
                  <a:srgbClr val="1D3166"/>
                </a:solidFill>
                <a:latin typeface="Verdana"/>
                <a:cs typeface="Verdana"/>
              </a:rPr>
              <a:t>N</a:t>
            </a:r>
            <a:r>
              <a:rPr sz="2200" spc="-200" dirty="0">
                <a:solidFill>
                  <a:srgbClr val="1D3166"/>
                </a:solidFill>
                <a:latin typeface="Verdana"/>
                <a:cs typeface="Verdana"/>
              </a:rPr>
              <a:t> </a:t>
            </a:r>
            <a:r>
              <a:rPr sz="2200" spc="95" dirty="0">
                <a:solidFill>
                  <a:srgbClr val="1D3166"/>
                </a:solidFill>
                <a:latin typeface="Verdana"/>
                <a:cs typeface="Verdana"/>
              </a:rPr>
              <a:t>J</a:t>
            </a:r>
            <a:r>
              <a:rPr sz="2200" spc="65" dirty="0">
                <a:solidFill>
                  <a:srgbClr val="1D3166"/>
                </a:solidFill>
                <a:latin typeface="Verdana"/>
                <a:cs typeface="Verdana"/>
              </a:rPr>
              <a:t>A</a:t>
            </a:r>
            <a:r>
              <a:rPr sz="2200" spc="-160" dirty="0">
                <a:solidFill>
                  <a:srgbClr val="1D3166"/>
                </a:solidFill>
                <a:latin typeface="Verdana"/>
                <a:cs typeface="Verdana"/>
              </a:rPr>
              <a:t>S</a:t>
            </a:r>
            <a:r>
              <a:rPr sz="2200" spc="70" dirty="0">
                <a:solidFill>
                  <a:srgbClr val="1D3166"/>
                </a:solidFill>
                <a:latin typeface="Verdana"/>
                <a:cs typeface="Verdana"/>
              </a:rPr>
              <a:t>A</a:t>
            </a:r>
            <a:r>
              <a:rPr sz="2200" spc="-200" dirty="0">
                <a:solidFill>
                  <a:srgbClr val="1D3166"/>
                </a:solidFill>
                <a:latin typeface="Verdana"/>
                <a:cs typeface="Verdana"/>
              </a:rPr>
              <a:t> </a:t>
            </a:r>
            <a:r>
              <a:rPr sz="2200" spc="30" dirty="0">
                <a:solidFill>
                  <a:srgbClr val="1D3166"/>
                </a:solidFill>
                <a:latin typeface="Verdana"/>
                <a:cs typeface="Verdana"/>
              </a:rPr>
              <a:t>K</a:t>
            </a:r>
            <a:r>
              <a:rPr sz="2200" spc="110" dirty="0">
                <a:solidFill>
                  <a:srgbClr val="1D3166"/>
                </a:solidFill>
                <a:latin typeface="Verdana"/>
                <a:cs typeface="Verdana"/>
              </a:rPr>
              <a:t>O</a:t>
            </a:r>
            <a:r>
              <a:rPr sz="2200" spc="135" dirty="0">
                <a:solidFill>
                  <a:srgbClr val="1D3166"/>
                </a:solidFill>
                <a:latin typeface="Verdana"/>
                <a:cs typeface="Verdana"/>
              </a:rPr>
              <a:t>N</a:t>
            </a:r>
            <a:r>
              <a:rPr sz="2200" spc="-160" dirty="0">
                <a:solidFill>
                  <a:srgbClr val="1D3166"/>
                </a:solidFill>
                <a:latin typeface="Verdana"/>
                <a:cs typeface="Verdana"/>
              </a:rPr>
              <a:t>S</a:t>
            </a:r>
            <a:r>
              <a:rPr sz="2200" spc="-100" dirty="0">
                <a:solidFill>
                  <a:srgbClr val="1D3166"/>
                </a:solidFill>
                <a:latin typeface="Verdana"/>
                <a:cs typeface="Verdana"/>
              </a:rPr>
              <a:t>T</a:t>
            </a:r>
            <a:r>
              <a:rPr sz="2200" spc="55" dirty="0">
                <a:solidFill>
                  <a:srgbClr val="1D3166"/>
                </a:solidFill>
                <a:latin typeface="Verdana"/>
                <a:cs typeface="Verdana"/>
              </a:rPr>
              <a:t>R</a:t>
            </a:r>
            <a:r>
              <a:rPr sz="2200" spc="80" dirty="0">
                <a:solidFill>
                  <a:srgbClr val="1D3166"/>
                </a:solidFill>
                <a:latin typeface="Verdana"/>
                <a:cs typeface="Verdana"/>
              </a:rPr>
              <a:t>UK</a:t>
            </a:r>
            <a:r>
              <a:rPr sz="2200" spc="-160" dirty="0">
                <a:solidFill>
                  <a:srgbClr val="1D3166"/>
                </a:solidFill>
                <a:latin typeface="Verdana"/>
                <a:cs typeface="Verdana"/>
              </a:rPr>
              <a:t>S</a:t>
            </a:r>
            <a:r>
              <a:rPr sz="2200" spc="-265" dirty="0">
                <a:solidFill>
                  <a:srgbClr val="1D3166"/>
                </a:solidFill>
                <a:latin typeface="Verdana"/>
                <a:cs typeface="Verdana"/>
              </a:rPr>
              <a:t>I</a:t>
            </a:r>
            <a:endParaRPr sz="2200" dirty="0">
              <a:latin typeface="Verdana"/>
              <a:cs typeface="Verdana"/>
            </a:endParaRPr>
          </a:p>
          <a:p>
            <a:pPr marR="7620" algn="r">
              <a:lnSpc>
                <a:spcPts val="2615"/>
              </a:lnSpc>
            </a:pPr>
            <a:r>
              <a:rPr sz="2200" b="1" spc="-5" dirty="0">
                <a:solidFill>
                  <a:srgbClr val="1D3166"/>
                </a:solidFill>
                <a:latin typeface="Tahoma"/>
                <a:cs typeface="Tahoma"/>
              </a:rPr>
              <a:t>INSIDENTAL</a:t>
            </a:r>
            <a:endParaRPr sz="2200" dirty="0">
              <a:latin typeface="Tahoma"/>
              <a:cs typeface="Tahoma"/>
            </a:endParaRPr>
          </a:p>
        </p:txBody>
      </p:sp>
    </p:spTree>
    <p:extLst>
      <p:ext uri="{BB962C8B-B14F-4D97-AF65-F5344CB8AC3E}">
        <p14:creationId xmlns:p14="http://schemas.microsoft.com/office/powerpoint/2010/main" val="991957442"/>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07398" y="114655"/>
            <a:ext cx="1861419" cy="617550"/>
          </a:xfrm>
          <a:prstGeom prst="rect">
            <a:avLst/>
          </a:prstGeom>
        </p:spPr>
      </p:pic>
      <p:graphicFrame>
        <p:nvGraphicFramePr>
          <p:cNvPr id="4" name="object 4"/>
          <p:cNvGraphicFramePr>
            <a:graphicFrameLocks noGrp="1"/>
          </p:cNvGraphicFramePr>
          <p:nvPr/>
        </p:nvGraphicFramePr>
        <p:xfrm>
          <a:off x="251639" y="854938"/>
          <a:ext cx="11673838" cy="5822922"/>
        </p:xfrm>
        <a:graphic>
          <a:graphicData uri="http://schemas.openxmlformats.org/drawingml/2006/table">
            <a:tbl>
              <a:tblPr firstRow="1" bandRow="1">
                <a:tableStyleId>{2D5ABB26-0587-4C30-8999-92F81FD0307C}</a:tableStyleId>
              </a:tblPr>
              <a:tblGrid>
                <a:gridCol w="308610">
                  <a:extLst>
                    <a:ext uri="{9D8B030D-6E8A-4147-A177-3AD203B41FA5}">
                      <a16:colId xmlns:a16="http://schemas.microsoft.com/office/drawing/2014/main" val="20000"/>
                    </a:ext>
                  </a:extLst>
                </a:gridCol>
                <a:gridCol w="1033144">
                  <a:extLst>
                    <a:ext uri="{9D8B030D-6E8A-4147-A177-3AD203B41FA5}">
                      <a16:colId xmlns:a16="http://schemas.microsoft.com/office/drawing/2014/main" val="20001"/>
                    </a:ext>
                  </a:extLst>
                </a:gridCol>
                <a:gridCol w="2292350">
                  <a:extLst>
                    <a:ext uri="{9D8B030D-6E8A-4147-A177-3AD203B41FA5}">
                      <a16:colId xmlns:a16="http://schemas.microsoft.com/office/drawing/2014/main" val="20002"/>
                    </a:ext>
                  </a:extLst>
                </a:gridCol>
                <a:gridCol w="2202179">
                  <a:extLst>
                    <a:ext uri="{9D8B030D-6E8A-4147-A177-3AD203B41FA5}">
                      <a16:colId xmlns:a16="http://schemas.microsoft.com/office/drawing/2014/main" val="20003"/>
                    </a:ext>
                  </a:extLst>
                </a:gridCol>
                <a:gridCol w="5837555">
                  <a:extLst>
                    <a:ext uri="{9D8B030D-6E8A-4147-A177-3AD203B41FA5}">
                      <a16:colId xmlns:a16="http://schemas.microsoft.com/office/drawing/2014/main" val="20004"/>
                    </a:ext>
                  </a:extLst>
                </a:gridCol>
              </a:tblGrid>
              <a:tr h="364716">
                <a:tc gridSpan="2">
                  <a:txBody>
                    <a:bodyPr/>
                    <a:lstStyle/>
                    <a:p>
                      <a:pPr marL="300355">
                        <a:lnSpc>
                          <a:spcPct val="100000"/>
                        </a:lnSpc>
                        <a:spcBef>
                          <a:spcPts val="505"/>
                        </a:spcBef>
                      </a:pPr>
                      <a:r>
                        <a:rPr sz="1400" spc="40" dirty="0">
                          <a:solidFill>
                            <a:srgbClr val="FFFFFF"/>
                          </a:solidFill>
                          <a:latin typeface="Verdana"/>
                          <a:cs typeface="Verdana"/>
                        </a:rPr>
                        <a:t>Lingkup</a:t>
                      </a:r>
                      <a:endParaRPr sz="1400">
                        <a:latin typeface="Verdana"/>
                        <a:cs typeface="Verdana"/>
                      </a:endParaRPr>
                    </a:p>
                  </a:txBody>
                  <a:tcPr marL="0" marR="0" marT="6413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marL="140970">
                        <a:lnSpc>
                          <a:spcPct val="100000"/>
                        </a:lnSpc>
                        <a:spcBef>
                          <a:spcPts val="505"/>
                        </a:spcBef>
                      </a:pPr>
                      <a:r>
                        <a:rPr sz="1400" dirty="0">
                          <a:solidFill>
                            <a:srgbClr val="FFFFFF"/>
                          </a:solidFill>
                          <a:latin typeface="Verdana"/>
                          <a:cs typeface="Verdana"/>
                        </a:rPr>
                        <a:t>Ind</a:t>
                      </a:r>
                      <a:r>
                        <a:rPr sz="1400" spc="-5" dirty="0">
                          <a:solidFill>
                            <a:srgbClr val="FFFFFF"/>
                          </a:solidFill>
                          <a:latin typeface="Verdana"/>
                          <a:cs typeface="Verdana"/>
                        </a:rPr>
                        <a:t>ika</a:t>
                      </a:r>
                      <a:r>
                        <a:rPr sz="1400" spc="-10" dirty="0">
                          <a:solidFill>
                            <a:srgbClr val="FFFFFF"/>
                          </a:solidFill>
                          <a:latin typeface="Verdana"/>
                          <a:cs typeface="Verdana"/>
                        </a:rPr>
                        <a:t>t</a:t>
                      </a:r>
                      <a:r>
                        <a:rPr sz="1400" spc="-5" dirty="0">
                          <a:solidFill>
                            <a:srgbClr val="FFFFFF"/>
                          </a:solidFill>
                          <a:latin typeface="Verdana"/>
                          <a:cs typeface="Verdana"/>
                        </a:rPr>
                        <a:t>o</a:t>
                      </a:r>
                      <a:r>
                        <a:rPr sz="1400" dirty="0">
                          <a:solidFill>
                            <a:srgbClr val="FFFFFF"/>
                          </a:solidFill>
                          <a:latin typeface="Verdana"/>
                          <a:cs typeface="Verdana"/>
                        </a:rPr>
                        <a:t>r</a:t>
                      </a:r>
                      <a:r>
                        <a:rPr sz="1400" spc="-130" dirty="0">
                          <a:solidFill>
                            <a:srgbClr val="FFFFFF"/>
                          </a:solidFill>
                          <a:latin typeface="Verdana"/>
                          <a:cs typeface="Verdana"/>
                        </a:rPr>
                        <a:t> </a:t>
                      </a:r>
                      <a:r>
                        <a:rPr sz="1400" spc="-10" dirty="0">
                          <a:solidFill>
                            <a:srgbClr val="FFFFFF"/>
                          </a:solidFill>
                          <a:latin typeface="Verdana"/>
                          <a:cs typeface="Verdana"/>
                        </a:rPr>
                        <a:t>P</a:t>
                      </a:r>
                      <a:r>
                        <a:rPr sz="1400" dirty="0">
                          <a:solidFill>
                            <a:srgbClr val="FFFFFF"/>
                          </a:solidFill>
                          <a:latin typeface="Verdana"/>
                          <a:cs typeface="Verdana"/>
                        </a:rPr>
                        <a:t>eng</a:t>
                      </a:r>
                      <a:r>
                        <a:rPr sz="1400" spc="-5" dirty="0">
                          <a:solidFill>
                            <a:srgbClr val="FFFFFF"/>
                          </a:solidFill>
                          <a:latin typeface="Verdana"/>
                          <a:cs typeface="Verdana"/>
                        </a:rPr>
                        <a:t>a</a:t>
                      </a:r>
                      <a:r>
                        <a:rPr sz="1400" spc="-10" dirty="0">
                          <a:solidFill>
                            <a:srgbClr val="FFFFFF"/>
                          </a:solidFill>
                          <a:latin typeface="Verdana"/>
                          <a:cs typeface="Verdana"/>
                        </a:rPr>
                        <a:t>w</a:t>
                      </a:r>
                      <a:r>
                        <a:rPr sz="1400" spc="-5" dirty="0">
                          <a:solidFill>
                            <a:srgbClr val="FFFFFF"/>
                          </a:solidFill>
                          <a:latin typeface="Verdana"/>
                          <a:cs typeface="Verdana"/>
                        </a:rPr>
                        <a:t>a</a:t>
                      </a:r>
                      <a:r>
                        <a:rPr sz="1400" dirty="0">
                          <a:solidFill>
                            <a:srgbClr val="FFFFFF"/>
                          </a:solidFill>
                          <a:latin typeface="Verdana"/>
                          <a:cs typeface="Verdana"/>
                        </a:rPr>
                        <a:t>s</a:t>
                      </a:r>
                      <a:r>
                        <a:rPr sz="1400" spc="-5" dirty="0">
                          <a:solidFill>
                            <a:srgbClr val="FFFFFF"/>
                          </a:solidFill>
                          <a:latin typeface="Verdana"/>
                          <a:cs typeface="Verdana"/>
                        </a:rPr>
                        <a:t>a</a:t>
                      </a:r>
                      <a:r>
                        <a:rPr sz="1400" dirty="0">
                          <a:solidFill>
                            <a:srgbClr val="FFFFFF"/>
                          </a:solidFill>
                          <a:latin typeface="Verdana"/>
                          <a:cs typeface="Verdana"/>
                        </a:rPr>
                        <a:t>n</a:t>
                      </a:r>
                      <a:endParaRPr sz="1400">
                        <a:latin typeface="Verdana"/>
                        <a:cs typeface="Verdana"/>
                      </a:endParaRPr>
                    </a:p>
                  </a:txBody>
                  <a:tcPr marL="0" marR="0" marT="6413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marL="427355">
                        <a:lnSpc>
                          <a:spcPct val="100000"/>
                        </a:lnSpc>
                        <a:spcBef>
                          <a:spcPts val="505"/>
                        </a:spcBef>
                      </a:pPr>
                      <a:r>
                        <a:rPr sz="1400" spc="-5" dirty="0">
                          <a:solidFill>
                            <a:srgbClr val="FFFFFF"/>
                          </a:solidFill>
                          <a:latin typeface="Verdana"/>
                          <a:cs typeface="Verdana"/>
                        </a:rPr>
                        <a:t>Ya</a:t>
                      </a:r>
                      <a:r>
                        <a:rPr sz="1400" dirty="0">
                          <a:solidFill>
                            <a:srgbClr val="FFFFFF"/>
                          </a:solidFill>
                          <a:latin typeface="Verdana"/>
                          <a:cs typeface="Verdana"/>
                        </a:rPr>
                        <a:t>ng</a:t>
                      </a:r>
                      <a:r>
                        <a:rPr sz="1400" spc="-130" dirty="0">
                          <a:solidFill>
                            <a:srgbClr val="FFFFFF"/>
                          </a:solidFill>
                          <a:latin typeface="Verdana"/>
                          <a:cs typeface="Verdana"/>
                        </a:rPr>
                        <a:t> </a:t>
                      </a:r>
                      <a:r>
                        <a:rPr sz="1400" spc="5" dirty="0">
                          <a:solidFill>
                            <a:srgbClr val="FFFFFF"/>
                          </a:solidFill>
                          <a:latin typeface="Verdana"/>
                          <a:cs typeface="Verdana"/>
                        </a:rPr>
                        <a:t>D</a:t>
                      </a:r>
                      <a:r>
                        <a:rPr sz="1400" spc="-5" dirty="0">
                          <a:solidFill>
                            <a:srgbClr val="FFFFFF"/>
                          </a:solidFill>
                          <a:latin typeface="Verdana"/>
                          <a:cs typeface="Verdana"/>
                        </a:rPr>
                        <a:t>i</a:t>
                      </a:r>
                      <a:r>
                        <a:rPr sz="1400" dirty="0">
                          <a:solidFill>
                            <a:srgbClr val="FFFFFF"/>
                          </a:solidFill>
                          <a:latin typeface="Verdana"/>
                          <a:cs typeface="Verdana"/>
                        </a:rPr>
                        <a:t>per</a:t>
                      </a:r>
                      <a:r>
                        <a:rPr sz="1400" spc="-5" dirty="0">
                          <a:solidFill>
                            <a:srgbClr val="FFFFFF"/>
                          </a:solidFill>
                          <a:latin typeface="Verdana"/>
                          <a:cs typeface="Verdana"/>
                        </a:rPr>
                        <a:t>ik</a:t>
                      </a:r>
                      <a:r>
                        <a:rPr sz="1400" dirty="0">
                          <a:solidFill>
                            <a:srgbClr val="FFFFFF"/>
                          </a:solidFill>
                          <a:latin typeface="Verdana"/>
                          <a:cs typeface="Verdana"/>
                        </a:rPr>
                        <a:t>sa</a:t>
                      </a:r>
                      <a:endParaRPr sz="1400">
                        <a:latin typeface="Verdana"/>
                        <a:cs typeface="Verdana"/>
                      </a:endParaRPr>
                    </a:p>
                  </a:txBody>
                  <a:tcPr marL="0" marR="0" marT="6413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gn="ctr">
                        <a:lnSpc>
                          <a:spcPct val="100000"/>
                        </a:lnSpc>
                        <a:spcBef>
                          <a:spcPts val="505"/>
                        </a:spcBef>
                      </a:pPr>
                      <a:r>
                        <a:rPr sz="1400" spc="5" dirty="0">
                          <a:solidFill>
                            <a:srgbClr val="FFFFFF"/>
                          </a:solidFill>
                          <a:latin typeface="Verdana"/>
                          <a:cs typeface="Verdana"/>
                        </a:rPr>
                        <a:t>C</a:t>
                      </a:r>
                      <a:r>
                        <a:rPr sz="1400" spc="-5" dirty="0">
                          <a:solidFill>
                            <a:srgbClr val="FFFFFF"/>
                          </a:solidFill>
                          <a:latin typeface="Verdana"/>
                          <a:cs typeface="Verdana"/>
                        </a:rPr>
                        <a:t>a</a:t>
                      </a:r>
                      <a:r>
                        <a:rPr sz="1400" dirty="0">
                          <a:solidFill>
                            <a:srgbClr val="FFFFFF"/>
                          </a:solidFill>
                          <a:latin typeface="Verdana"/>
                          <a:cs typeface="Verdana"/>
                        </a:rPr>
                        <a:t>ra</a:t>
                      </a:r>
                      <a:r>
                        <a:rPr sz="1400" spc="-135" dirty="0">
                          <a:solidFill>
                            <a:srgbClr val="FFFFFF"/>
                          </a:solidFill>
                          <a:latin typeface="Verdana"/>
                          <a:cs typeface="Verdana"/>
                        </a:rPr>
                        <a:t> </a:t>
                      </a:r>
                      <a:r>
                        <a:rPr sz="1400" spc="-10" dirty="0">
                          <a:solidFill>
                            <a:srgbClr val="FFFFFF"/>
                          </a:solidFill>
                          <a:latin typeface="Verdana"/>
                          <a:cs typeface="Verdana"/>
                        </a:rPr>
                        <a:t>P</a:t>
                      </a:r>
                      <a:r>
                        <a:rPr sz="1400" dirty="0">
                          <a:solidFill>
                            <a:srgbClr val="FFFFFF"/>
                          </a:solidFill>
                          <a:latin typeface="Verdana"/>
                          <a:cs typeface="Verdana"/>
                        </a:rPr>
                        <a:t>emer</a:t>
                      </a:r>
                      <a:r>
                        <a:rPr sz="1400" spc="-5" dirty="0">
                          <a:solidFill>
                            <a:srgbClr val="FFFFFF"/>
                          </a:solidFill>
                          <a:latin typeface="Verdana"/>
                          <a:cs typeface="Verdana"/>
                        </a:rPr>
                        <a:t>ik</a:t>
                      </a:r>
                      <a:r>
                        <a:rPr sz="1400" dirty="0">
                          <a:solidFill>
                            <a:srgbClr val="FFFFFF"/>
                          </a:solidFill>
                          <a:latin typeface="Verdana"/>
                          <a:cs typeface="Verdana"/>
                        </a:rPr>
                        <a:t>s</a:t>
                      </a:r>
                      <a:r>
                        <a:rPr sz="1400" spc="-5" dirty="0">
                          <a:solidFill>
                            <a:srgbClr val="FFFFFF"/>
                          </a:solidFill>
                          <a:latin typeface="Verdana"/>
                          <a:cs typeface="Verdana"/>
                        </a:rPr>
                        <a:t>aa</a:t>
                      </a:r>
                      <a:r>
                        <a:rPr sz="1400" dirty="0">
                          <a:solidFill>
                            <a:srgbClr val="FFFFFF"/>
                          </a:solidFill>
                          <a:latin typeface="Verdana"/>
                          <a:cs typeface="Verdana"/>
                        </a:rPr>
                        <a:t>n</a:t>
                      </a:r>
                      <a:endParaRPr sz="1400">
                        <a:latin typeface="Verdana"/>
                        <a:cs typeface="Verdana"/>
                      </a:endParaRPr>
                    </a:p>
                  </a:txBody>
                  <a:tcPr marL="0" marR="0" marT="6413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546035">
                <a:tc rowSpan="3">
                  <a:txBody>
                    <a:bodyPr/>
                    <a:lstStyle/>
                    <a:p>
                      <a:pPr marL="1905">
                        <a:lnSpc>
                          <a:spcPct val="100000"/>
                        </a:lnSpc>
                        <a:spcBef>
                          <a:spcPts val="10"/>
                        </a:spcBef>
                      </a:pPr>
                      <a:r>
                        <a:rPr sz="1400" spc="-85" dirty="0">
                          <a:latin typeface="Verdana"/>
                          <a:cs typeface="Verdana"/>
                        </a:rPr>
                        <a:t>c.</a:t>
                      </a:r>
                      <a:endParaRPr sz="1400">
                        <a:latin typeface="Verdana"/>
                        <a:cs typeface="Verdana"/>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rowSpan="3">
                  <a:txBody>
                    <a:bodyPr/>
                    <a:lstStyle/>
                    <a:p>
                      <a:pPr marL="1905" marR="28575">
                        <a:lnSpc>
                          <a:spcPts val="1700"/>
                        </a:lnSpc>
                        <a:spcBef>
                          <a:spcPts val="50"/>
                        </a:spcBef>
                      </a:pPr>
                      <a:r>
                        <a:rPr sz="1400" spc="30" dirty="0">
                          <a:latin typeface="Verdana"/>
                          <a:cs typeface="Verdana"/>
                        </a:rPr>
                        <a:t>Penerapan </a:t>
                      </a:r>
                      <a:r>
                        <a:rPr sz="1400" spc="-480" dirty="0">
                          <a:latin typeface="Verdana"/>
                          <a:cs typeface="Verdana"/>
                        </a:rPr>
                        <a:t> </a:t>
                      </a:r>
                      <a:r>
                        <a:rPr sz="1400" dirty="0">
                          <a:latin typeface="Verdana"/>
                          <a:cs typeface="Verdana"/>
                        </a:rPr>
                        <a:t>S</a:t>
                      </a:r>
                      <a:r>
                        <a:rPr sz="1400" spc="-10" dirty="0">
                          <a:latin typeface="Verdana"/>
                          <a:cs typeface="Verdana"/>
                        </a:rPr>
                        <a:t>t</a:t>
                      </a:r>
                      <a:r>
                        <a:rPr sz="1400" spc="-5" dirty="0">
                          <a:latin typeface="Verdana"/>
                          <a:cs typeface="Verdana"/>
                        </a:rPr>
                        <a:t>a</a:t>
                      </a:r>
                      <a:r>
                        <a:rPr sz="1400" dirty="0">
                          <a:latin typeface="Verdana"/>
                          <a:cs typeface="Verdana"/>
                        </a:rPr>
                        <a:t>nd</a:t>
                      </a:r>
                      <a:r>
                        <a:rPr sz="1400" spc="-5" dirty="0">
                          <a:latin typeface="Verdana"/>
                          <a:cs typeface="Verdana"/>
                        </a:rPr>
                        <a:t>a</a:t>
                      </a:r>
                      <a:r>
                        <a:rPr sz="1400" dirty="0">
                          <a:latin typeface="Verdana"/>
                          <a:cs typeface="Verdana"/>
                        </a:rPr>
                        <a:t>r</a:t>
                      </a:r>
                      <a:r>
                        <a:rPr sz="1400" spc="-130" dirty="0">
                          <a:latin typeface="Verdana"/>
                          <a:cs typeface="Verdana"/>
                        </a:rPr>
                        <a:t> </a:t>
                      </a:r>
                      <a:r>
                        <a:rPr sz="1400" dirty="0">
                          <a:latin typeface="Verdana"/>
                          <a:cs typeface="Verdana"/>
                        </a:rPr>
                        <a:t>K4</a:t>
                      </a:r>
                      <a:endParaRPr sz="14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rowSpan="3">
                  <a:txBody>
                    <a:bodyPr/>
                    <a:lstStyle/>
                    <a:p>
                      <a:pPr marL="1905" marR="73025">
                        <a:lnSpc>
                          <a:spcPct val="100000"/>
                        </a:lnSpc>
                        <a:spcBef>
                          <a:spcPts val="10"/>
                        </a:spcBef>
                      </a:pPr>
                      <a:r>
                        <a:rPr sz="1400" spc="-10" dirty="0">
                          <a:latin typeface="Verdana"/>
                          <a:cs typeface="Verdana"/>
                        </a:rPr>
                        <a:t>P</a:t>
                      </a:r>
                      <a:r>
                        <a:rPr sz="1400" dirty="0">
                          <a:latin typeface="Verdana"/>
                          <a:cs typeface="Verdana"/>
                        </a:rPr>
                        <a:t>ener</a:t>
                      </a:r>
                      <a:r>
                        <a:rPr sz="1400" spc="-5" dirty="0">
                          <a:latin typeface="Verdana"/>
                          <a:cs typeface="Verdana"/>
                        </a:rPr>
                        <a:t>a</a:t>
                      </a:r>
                      <a:r>
                        <a:rPr sz="1400" dirty="0">
                          <a:latin typeface="Verdana"/>
                          <a:cs typeface="Verdana"/>
                        </a:rPr>
                        <a:t>p</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S</a:t>
                      </a:r>
                      <a:r>
                        <a:rPr sz="1400" spc="-10" dirty="0">
                          <a:latin typeface="Verdana"/>
                          <a:cs typeface="Verdana"/>
                        </a:rPr>
                        <a:t>t</a:t>
                      </a:r>
                      <a:r>
                        <a:rPr sz="1400" spc="-5" dirty="0">
                          <a:latin typeface="Verdana"/>
                          <a:cs typeface="Verdana"/>
                        </a:rPr>
                        <a:t>a</a:t>
                      </a:r>
                      <a:r>
                        <a:rPr sz="1400" dirty="0">
                          <a:latin typeface="Verdana"/>
                          <a:cs typeface="Verdana"/>
                        </a:rPr>
                        <a:t>nd</a:t>
                      </a:r>
                      <a:r>
                        <a:rPr sz="1400" spc="-5" dirty="0">
                          <a:latin typeface="Verdana"/>
                          <a:cs typeface="Verdana"/>
                        </a:rPr>
                        <a:t>a</a:t>
                      </a:r>
                      <a:r>
                        <a:rPr sz="1400" dirty="0">
                          <a:latin typeface="Verdana"/>
                          <a:cs typeface="Verdana"/>
                        </a:rPr>
                        <a:t>r</a:t>
                      </a:r>
                      <a:r>
                        <a:rPr sz="1400" spc="-130" dirty="0">
                          <a:latin typeface="Verdana"/>
                          <a:cs typeface="Verdana"/>
                        </a:rPr>
                        <a:t> </a:t>
                      </a:r>
                      <a:r>
                        <a:rPr sz="1400" dirty="0">
                          <a:latin typeface="Verdana"/>
                          <a:cs typeface="Verdana"/>
                        </a:rPr>
                        <a:t>K4  d</a:t>
                      </a:r>
                      <a:r>
                        <a:rPr sz="1400" spc="-5" dirty="0">
                          <a:latin typeface="Verdana"/>
                          <a:cs typeface="Verdana"/>
                        </a:rPr>
                        <a:t>ala</a:t>
                      </a:r>
                      <a:r>
                        <a:rPr sz="1400" dirty="0">
                          <a:latin typeface="Verdana"/>
                          <a:cs typeface="Verdana"/>
                        </a:rPr>
                        <a:t>m</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ny</a:t>
                      </a:r>
                      <a:r>
                        <a:rPr sz="1400" spc="5" dirty="0">
                          <a:latin typeface="Verdana"/>
                          <a:cs typeface="Verdana"/>
                        </a:rPr>
                        <a:t>e</a:t>
                      </a:r>
                      <a:r>
                        <a:rPr sz="1400" spc="-5" dirty="0">
                          <a:latin typeface="Verdana"/>
                          <a:cs typeface="Verdana"/>
                        </a:rPr>
                        <a:t>l</a:t>
                      </a:r>
                      <a:r>
                        <a:rPr sz="1400" spc="5" dirty="0">
                          <a:latin typeface="Verdana"/>
                          <a:cs typeface="Verdana"/>
                        </a:rPr>
                        <a:t>e</a:t>
                      </a:r>
                      <a:r>
                        <a:rPr sz="1400" dirty="0">
                          <a:latin typeface="Verdana"/>
                          <a:cs typeface="Verdana"/>
                        </a:rPr>
                        <a:t>ngg</a:t>
                      </a:r>
                      <a:r>
                        <a:rPr sz="1400" spc="-5" dirty="0">
                          <a:latin typeface="Verdana"/>
                          <a:cs typeface="Verdana"/>
                        </a:rPr>
                        <a:t>a</a:t>
                      </a:r>
                      <a:r>
                        <a:rPr sz="1400" dirty="0">
                          <a:latin typeface="Verdana"/>
                          <a:cs typeface="Verdana"/>
                        </a:rPr>
                        <a:t>r</a:t>
                      </a:r>
                      <a:r>
                        <a:rPr sz="1400" spc="-5" dirty="0">
                          <a:latin typeface="Verdana"/>
                          <a:cs typeface="Verdana"/>
                        </a:rPr>
                        <a:t>aa</a:t>
                      </a:r>
                      <a:r>
                        <a:rPr sz="1400" dirty="0">
                          <a:latin typeface="Verdana"/>
                          <a:cs typeface="Verdana"/>
                        </a:rPr>
                        <a:t>n  </a:t>
                      </a:r>
                      <a:r>
                        <a:rPr sz="1400" spc="-5" dirty="0">
                          <a:latin typeface="Verdana"/>
                          <a:cs typeface="Verdana"/>
                        </a:rPr>
                        <a:t>Ja</a:t>
                      </a:r>
                      <a:r>
                        <a:rPr sz="1400" dirty="0">
                          <a:latin typeface="Verdana"/>
                          <a:cs typeface="Verdana"/>
                        </a:rPr>
                        <a:t>sa</a:t>
                      </a:r>
                      <a:r>
                        <a:rPr sz="1400" spc="-135" dirty="0">
                          <a:latin typeface="Verdana"/>
                          <a:cs typeface="Verdana"/>
                        </a:rPr>
                        <a:t> </a:t>
                      </a:r>
                      <a:r>
                        <a:rPr sz="1400" dirty="0">
                          <a:latin typeface="Verdana"/>
                          <a:cs typeface="Verdana"/>
                        </a:rPr>
                        <a:t>K</a:t>
                      </a:r>
                      <a:r>
                        <a:rPr sz="1400" spc="-5" dirty="0">
                          <a:latin typeface="Verdana"/>
                          <a:cs typeface="Verdana"/>
                        </a:rPr>
                        <a:t>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dirty="0">
                          <a:latin typeface="Verdana"/>
                          <a:cs typeface="Verdana"/>
                        </a:rPr>
                        <a:t>ses</a:t>
                      </a:r>
                      <a:r>
                        <a:rPr sz="1400" spc="-10" dirty="0">
                          <a:latin typeface="Verdana"/>
                          <a:cs typeface="Verdana"/>
                        </a:rPr>
                        <a:t>u</a:t>
                      </a:r>
                      <a:r>
                        <a:rPr sz="1400" spc="-5" dirty="0">
                          <a:latin typeface="Verdana"/>
                          <a:cs typeface="Verdana"/>
                        </a:rPr>
                        <a:t>a</a:t>
                      </a:r>
                      <a:r>
                        <a:rPr sz="1400" dirty="0">
                          <a:latin typeface="Verdana"/>
                          <a:cs typeface="Verdana"/>
                        </a:rPr>
                        <a:t>i  d</a:t>
                      </a:r>
                      <a:r>
                        <a:rPr sz="1400" spc="5" dirty="0">
                          <a:latin typeface="Verdana"/>
                          <a:cs typeface="Verdana"/>
                        </a:rPr>
                        <a:t>e</a:t>
                      </a:r>
                      <a:r>
                        <a:rPr sz="1400" dirty="0">
                          <a:latin typeface="Verdana"/>
                          <a:cs typeface="Verdana"/>
                        </a:rPr>
                        <a:t>ng</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a:t>
                      </a:r>
                      <a:r>
                        <a:rPr sz="1400" dirty="0">
                          <a:latin typeface="Verdana"/>
                          <a:cs typeface="Verdana"/>
                        </a:rPr>
                        <a:t>e</a:t>
                      </a:r>
                      <a:r>
                        <a:rPr sz="1400" spc="-10" dirty="0">
                          <a:latin typeface="Verdana"/>
                          <a:cs typeface="Verdana"/>
                        </a:rPr>
                        <a:t>t</a:t>
                      </a:r>
                      <a:r>
                        <a:rPr sz="1400" dirty="0">
                          <a:latin typeface="Verdana"/>
                          <a:cs typeface="Verdana"/>
                        </a:rPr>
                        <a:t>en</a:t>
                      </a:r>
                      <a:r>
                        <a:rPr sz="1400" spc="-10" dirty="0">
                          <a:latin typeface="Verdana"/>
                          <a:cs typeface="Verdana"/>
                        </a:rPr>
                        <a:t>tu</a:t>
                      </a:r>
                      <a:r>
                        <a:rPr sz="1400" spc="-5" dirty="0">
                          <a:latin typeface="Verdana"/>
                          <a:cs typeface="Verdana"/>
                        </a:rPr>
                        <a:t>a</a:t>
                      </a:r>
                      <a:r>
                        <a:rPr sz="1400" dirty="0">
                          <a:latin typeface="Verdana"/>
                          <a:cs typeface="Verdana"/>
                        </a:rPr>
                        <a:t>n  p</a:t>
                      </a:r>
                      <a:r>
                        <a:rPr sz="1400" spc="5" dirty="0">
                          <a:latin typeface="Verdana"/>
                          <a:cs typeface="Verdana"/>
                        </a:rPr>
                        <a:t>e</a:t>
                      </a:r>
                      <a:r>
                        <a:rPr sz="1400" dirty="0">
                          <a:latin typeface="Verdana"/>
                          <a:cs typeface="Verdana"/>
                        </a:rPr>
                        <a:t>r</a:t>
                      </a:r>
                      <a:r>
                        <a:rPr sz="1400" spc="-5" dirty="0">
                          <a:latin typeface="Verdana"/>
                          <a:cs typeface="Verdana"/>
                        </a:rPr>
                        <a:t>a</a:t>
                      </a:r>
                      <a:r>
                        <a:rPr sz="1400" spc="-10" dirty="0">
                          <a:latin typeface="Verdana"/>
                          <a:cs typeface="Verdana"/>
                        </a:rPr>
                        <a:t>t</a:t>
                      </a:r>
                      <a:r>
                        <a:rPr sz="1400" spc="-5"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u</a:t>
                      </a:r>
                      <a:r>
                        <a:rPr sz="1400" dirty="0">
                          <a:latin typeface="Verdana"/>
                          <a:cs typeface="Verdana"/>
                        </a:rPr>
                        <a:t>nd</a:t>
                      </a:r>
                      <a:r>
                        <a:rPr sz="1400" spc="-5" dirty="0">
                          <a:latin typeface="Verdana"/>
                          <a:cs typeface="Verdana"/>
                        </a:rPr>
                        <a:t>a</a:t>
                      </a:r>
                      <a:r>
                        <a:rPr sz="1400" dirty="0">
                          <a:latin typeface="Verdana"/>
                          <a:cs typeface="Verdana"/>
                        </a:rPr>
                        <a:t>ng</a:t>
                      </a:r>
                      <a:r>
                        <a:rPr sz="1400" spc="-5" dirty="0">
                          <a:latin typeface="Verdana"/>
                          <a:cs typeface="Verdana"/>
                        </a:rPr>
                        <a:t>a</a:t>
                      </a:r>
                      <a:r>
                        <a:rPr sz="1400" dirty="0">
                          <a:latin typeface="Verdana"/>
                          <a:cs typeface="Verdana"/>
                        </a:rPr>
                        <a:t>n.</a:t>
                      </a:r>
                      <a:endParaRPr sz="1400">
                        <a:latin typeface="Verdana"/>
                        <a:cs typeface="Verdana"/>
                      </a:endParaRPr>
                    </a:p>
                    <a:p>
                      <a:pPr>
                        <a:lnSpc>
                          <a:spcPct val="100000"/>
                        </a:lnSpc>
                      </a:pPr>
                      <a:endParaRPr sz="1700">
                        <a:latin typeface="Times New Roman"/>
                        <a:cs typeface="Times New Roman"/>
                      </a:endParaRPr>
                    </a:p>
                    <a:p>
                      <a:pPr>
                        <a:lnSpc>
                          <a:spcPct val="100000"/>
                        </a:lnSpc>
                      </a:pPr>
                      <a:endParaRPr sz="1700">
                        <a:latin typeface="Times New Roman"/>
                        <a:cs typeface="Times New Roman"/>
                      </a:endParaRPr>
                    </a:p>
                    <a:p>
                      <a:pPr>
                        <a:lnSpc>
                          <a:spcPct val="100000"/>
                        </a:lnSpc>
                      </a:pPr>
                      <a:endParaRPr sz="1700">
                        <a:latin typeface="Times New Roman"/>
                        <a:cs typeface="Times New Roman"/>
                      </a:endParaRPr>
                    </a:p>
                    <a:p>
                      <a:pPr>
                        <a:lnSpc>
                          <a:spcPct val="100000"/>
                        </a:lnSpc>
                      </a:pPr>
                      <a:endParaRPr sz="1700">
                        <a:latin typeface="Times New Roman"/>
                        <a:cs typeface="Times New Roman"/>
                      </a:endParaRPr>
                    </a:p>
                    <a:p>
                      <a:pPr>
                        <a:lnSpc>
                          <a:spcPct val="100000"/>
                        </a:lnSpc>
                      </a:pPr>
                      <a:endParaRPr sz="1700">
                        <a:latin typeface="Times New Roman"/>
                        <a:cs typeface="Times New Roman"/>
                      </a:endParaRPr>
                    </a:p>
                    <a:p>
                      <a:pPr>
                        <a:lnSpc>
                          <a:spcPct val="100000"/>
                        </a:lnSpc>
                      </a:pPr>
                      <a:endParaRPr sz="1700">
                        <a:latin typeface="Times New Roman"/>
                        <a:cs typeface="Times New Roman"/>
                      </a:endParaRPr>
                    </a:p>
                    <a:p>
                      <a:pPr>
                        <a:lnSpc>
                          <a:spcPct val="100000"/>
                        </a:lnSpc>
                      </a:pPr>
                      <a:endParaRPr sz="1700">
                        <a:latin typeface="Times New Roman"/>
                        <a:cs typeface="Times New Roman"/>
                      </a:endParaRPr>
                    </a:p>
                    <a:p>
                      <a:pPr>
                        <a:lnSpc>
                          <a:spcPct val="100000"/>
                        </a:lnSpc>
                      </a:pPr>
                      <a:endParaRPr sz="1700">
                        <a:latin typeface="Times New Roman"/>
                        <a:cs typeface="Times New Roman"/>
                      </a:endParaRPr>
                    </a:p>
                    <a:p>
                      <a:pPr>
                        <a:lnSpc>
                          <a:spcPct val="100000"/>
                        </a:lnSpc>
                      </a:pPr>
                      <a:endParaRPr sz="1700">
                        <a:latin typeface="Times New Roman"/>
                        <a:cs typeface="Times New Roman"/>
                      </a:endParaRPr>
                    </a:p>
                    <a:p>
                      <a:pPr>
                        <a:lnSpc>
                          <a:spcPct val="100000"/>
                        </a:lnSpc>
                      </a:pPr>
                      <a:endParaRPr sz="1700">
                        <a:latin typeface="Times New Roman"/>
                        <a:cs typeface="Times New Roman"/>
                      </a:endParaRPr>
                    </a:p>
                    <a:p>
                      <a:pPr>
                        <a:lnSpc>
                          <a:spcPct val="100000"/>
                        </a:lnSpc>
                      </a:pPr>
                      <a:endParaRPr sz="1700">
                        <a:latin typeface="Times New Roman"/>
                        <a:cs typeface="Times New Roman"/>
                      </a:endParaRPr>
                    </a:p>
                    <a:p>
                      <a:pPr>
                        <a:lnSpc>
                          <a:spcPct val="100000"/>
                        </a:lnSpc>
                      </a:pPr>
                      <a:endParaRPr sz="1700">
                        <a:latin typeface="Times New Roman"/>
                        <a:cs typeface="Times New Roman"/>
                      </a:endParaRPr>
                    </a:p>
                    <a:p>
                      <a:pPr>
                        <a:lnSpc>
                          <a:spcPct val="100000"/>
                        </a:lnSpc>
                        <a:spcBef>
                          <a:spcPts val="35"/>
                        </a:spcBef>
                      </a:pPr>
                      <a:endParaRPr sz="1350">
                        <a:latin typeface="Times New Roman"/>
                        <a:cs typeface="Times New Roman"/>
                      </a:endParaRPr>
                    </a:p>
                    <a:p>
                      <a:pPr marL="105410">
                        <a:lnSpc>
                          <a:spcPts val="2630"/>
                        </a:lnSpc>
                      </a:pPr>
                      <a:r>
                        <a:rPr sz="2200" b="1" spc="114" dirty="0">
                          <a:solidFill>
                            <a:srgbClr val="1D3166"/>
                          </a:solidFill>
                          <a:latin typeface="Tahoma"/>
                          <a:cs typeface="Tahoma"/>
                        </a:rPr>
                        <a:t>PASAL</a:t>
                      </a:r>
                      <a:r>
                        <a:rPr sz="2200" b="1" spc="-60" dirty="0">
                          <a:solidFill>
                            <a:srgbClr val="1D3166"/>
                          </a:solidFill>
                          <a:latin typeface="Tahoma"/>
                          <a:cs typeface="Tahoma"/>
                        </a:rPr>
                        <a:t> </a:t>
                      </a:r>
                      <a:r>
                        <a:rPr sz="2200" b="1" spc="-55" dirty="0">
                          <a:solidFill>
                            <a:srgbClr val="1D3166"/>
                          </a:solidFill>
                          <a:latin typeface="Tahoma"/>
                          <a:cs typeface="Tahoma"/>
                        </a:rPr>
                        <a:t>38-39</a:t>
                      </a:r>
                      <a:endParaRPr sz="2200">
                        <a:latin typeface="Tahoma"/>
                        <a:cs typeface="Tahoma"/>
                      </a:endParaRPr>
                    </a:p>
                    <a:p>
                      <a:pPr marL="105410">
                        <a:lnSpc>
                          <a:spcPts val="2630"/>
                        </a:lnSpc>
                      </a:pPr>
                      <a:r>
                        <a:rPr sz="2200" b="1" dirty="0">
                          <a:solidFill>
                            <a:srgbClr val="1D3166"/>
                          </a:solidFill>
                          <a:latin typeface="Tahoma"/>
                          <a:cs typeface="Tahoma"/>
                        </a:rPr>
                        <a:t>&amp;</a:t>
                      </a:r>
                      <a:endParaRPr sz="2200">
                        <a:latin typeface="Tahoma"/>
                        <a:cs typeface="Tahoma"/>
                      </a:endParaRPr>
                    </a:p>
                    <a:p>
                      <a:pPr marL="105410">
                        <a:lnSpc>
                          <a:spcPct val="100000"/>
                        </a:lnSpc>
                        <a:spcBef>
                          <a:spcPts val="50"/>
                        </a:spcBef>
                      </a:pPr>
                      <a:r>
                        <a:rPr sz="2200" b="1" spc="114" dirty="0">
                          <a:solidFill>
                            <a:srgbClr val="1D3166"/>
                          </a:solidFill>
                          <a:latin typeface="Tahoma"/>
                          <a:cs typeface="Tahoma"/>
                        </a:rPr>
                        <a:t>PASAL</a:t>
                      </a:r>
                      <a:r>
                        <a:rPr sz="2200" b="1" spc="-60" dirty="0">
                          <a:solidFill>
                            <a:srgbClr val="1D3166"/>
                          </a:solidFill>
                          <a:latin typeface="Tahoma"/>
                          <a:cs typeface="Tahoma"/>
                        </a:rPr>
                        <a:t> </a:t>
                      </a:r>
                      <a:r>
                        <a:rPr sz="2200" b="1" spc="-100" dirty="0">
                          <a:solidFill>
                            <a:srgbClr val="1D3166"/>
                          </a:solidFill>
                          <a:latin typeface="Tahoma"/>
                          <a:cs typeface="Tahoma"/>
                        </a:rPr>
                        <a:t>52</a:t>
                      </a:r>
                      <a:endParaRPr sz="2200">
                        <a:latin typeface="Tahoma"/>
                        <a:cs typeface="Tahoma"/>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gridSpan="2">
                  <a:txBody>
                    <a:bodyPr/>
                    <a:lstStyle/>
                    <a:p>
                      <a:pPr marL="1905" marR="450850">
                        <a:lnSpc>
                          <a:spcPts val="1700"/>
                        </a:lnSpc>
                        <a:spcBef>
                          <a:spcPts val="50"/>
                        </a:spcBef>
                      </a:pPr>
                      <a:r>
                        <a:rPr sz="1400" spc="30" dirty="0">
                          <a:latin typeface="Verdana"/>
                          <a:cs typeface="Verdana"/>
                        </a:rPr>
                        <a:t>Pengawasan</a:t>
                      </a:r>
                      <a:r>
                        <a:rPr sz="1400" spc="-125" dirty="0">
                          <a:latin typeface="Verdana"/>
                          <a:cs typeface="Verdana"/>
                        </a:rPr>
                        <a:t> </a:t>
                      </a:r>
                      <a:r>
                        <a:rPr sz="1400" spc="15" dirty="0">
                          <a:latin typeface="Verdana"/>
                          <a:cs typeface="Verdana"/>
                        </a:rPr>
                        <a:t>Kegiatan</a:t>
                      </a:r>
                      <a:r>
                        <a:rPr sz="1400" spc="-125" dirty="0">
                          <a:latin typeface="Verdana"/>
                          <a:cs typeface="Verdana"/>
                        </a:rPr>
                        <a:t> </a:t>
                      </a:r>
                      <a:r>
                        <a:rPr sz="1400" dirty="0">
                          <a:latin typeface="Verdana"/>
                          <a:cs typeface="Verdana"/>
                        </a:rPr>
                        <a:t>konstruksi</a:t>
                      </a:r>
                      <a:r>
                        <a:rPr sz="1400" spc="-125" dirty="0">
                          <a:latin typeface="Verdana"/>
                          <a:cs typeface="Verdana"/>
                        </a:rPr>
                        <a:t> </a:t>
                      </a:r>
                      <a:r>
                        <a:rPr sz="1400" spc="15" dirty="0">
                          <a:latin typeface="Verdana"/>
                          <a:cs typeface="Verdana"/>
                        </a:rPr>
                        <a:t>yang</a:t>
                      </a:r>
                      <a:r>
                        <a:rPr sz="1400" spc="-125" dirty="0">
                          <a:latin typeface="Verdana"/>
                          <a:cs typeface="Verdana"/>
                        </a:rPr>
                        <a:t> </a:t>
                      </a:r>
                      <a:r>
                        <a:rPr sz="1400" dirty="0">
                          <a:latin typeface="Verdana"/>
                          <a:cs typeface="Verdana"/>
                        </a:rPr>
                        <a:t>dibiayai</a:t>
                      </a:r>
                      <a:r>
                        <a:rPr sz="1400" spc="-130" dirty="0">
                          <a:latin typeface="Verdana"/>
                          <a:cs typeface="Verdana"/>
                        </a:rPr>
                        <a:t> </a:t>
                      </a:r>
                      <a:r>
                        <a:rPr sz="1400" spc="45" dirty="0">
                          <a:latin typeface="Verdana"/>
                          <a:cs typeface="Verdana"/>
                        </a:rPr>
                        <a:t>dengan</a:t>
                      </a:r>
                      <a:r>
                        <a:rPr sz="1400" spc="-120" dirty="0">
                          <a:latin typeface="Verdana"/>
                          <a:cs typeface="Verdana"/>
                        </a:rPr>
                        <a:t> </a:t>
                      </a:r>
                      <a:r>
                        <a:rPr sz="1400" spc="25" dirty="0">
                          <a:latin typeface="Verdana"/>
                          <a:cs typeface="Verdana"/>
                        </a:rPr>
                        <a:t>dana</a:t>
                      </a:r>
                      <a:r>
                        <a:rPr sz="1400" spc="-130" dirty="0">
                          <a:latin typeface="Verdana"/>
                          <a:cs typeface="Verdana"/>
                        </a:rPr>
                        <a:t> </a:t>
                      </a:r>
                      <a:r>
                        <a:rPr sz="1400" dirty="0">
                          <a:latin typeface="Verdana"/>
                          <a:cs typeface="Verdana"/>
                        </a:rPr>
                        <a:t>dari</a:t>
                      </a:r>
                      <a:r>
                        <a:rPr sz="1400" spc="-125" dirty="0">
                          <a:latin typeface="Verdana"/>
                          <a:cs typeface="Verdana"/>
                        </a:rPr>
                        <a:t> </a:t>
                      </a:r>
                      <a:r>
                        <a:rPr sz="1400" b="1" spc="105" dirty="0">
                          <a:latin typeface="Tahoma"/>
                          <a:cs typeface="Tahoma"/>
                        </a:rPr>
                        <a:t>APBD</a:t>
                      </a:r>
                      <a:r>
                        <a:rPr sz="1400" b="1" dirty="0">
                          <a:latin typeface="Tahoma"/>
                          <a:cs typeface="Tahoma"/>
                        </a:rPr>
                        <a:t> </a:t>
                      </a:r>
                      <a:r>
                        <a:rPr sz="1400" spc="35" dirty="0">
                          <a:latin typeface="Verdana"/>
                          <a:cs typeface="Verdana"/>
                        </a:rPr>
                        <a:t>dan</a:t>
                      </a:r>
                      <a:r>
                        <a:rPr sz="1400" spc="-85" dirty="0">
                          <a:latin typeface="Verdana"/>
                          <a:cs typeface="Verdana"/>
                        </a:rPr>
                        <a:t> </a:t>
                      </a:r>
                      <a:r>
                        <a:rPr sz="1400" spc="25" dirty="0">
                          <a:latin typeface="Verdana"/>
                          <a:cs typeface="Verdana"/>
                        </a:rPr>
                        <a:t>sumber </a:t>
                      </a:r>
                      <a:r>
                        <a:rPr sz="1400" spc="-48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a:t>
                      </a:r>
                      <a:r>
                        <a:rPr sz="1400" spc="-135"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ri</a:t>
                      </a:r>
                      <a:r>
                        <a:rPr sz="1400" spc="-95" dirty="0">
                          <a:latin typeface="Verdana"/>
                          <a:cs typeface="Verdana"/>
                        </a:rPr>
                        <a:t> </a:t>
                      </a:r>
                      <a:r>
                        <a:rPr sz="1400" b="1" spc="-10" dirty="0">
                          <a:latin typeface="Tahoma"/>
                          <a:cs typeface="Tahoma"/>
                        </a:rPr>
                        <a:t>m</a:t>
                      </a:r>
                      <a:r>
                        <a:rPr sz="1400" b="1" spc="-5" dirty="0">
                          <a:latin typeface="Tahoma"/>
                          <a:cs typeface="Tahoma"/>
                        </a:rPr>
                        <a:t>a</a:t>
                      </a:r>
                      <a:r>
                        <a:rPr sz="1400" b="1" spc="-10" dirty="0">
                          <a:latin typeface="Tahoma"/>
                          <a:cs typeface="Tahoma"/>
                        </a:rPr>
                        <a:t>s</a:t>
                      </a:r>
                      <a:r>
                        <a:rPr sz="1400" b="1" dirty="0">
                          <a:latin typeface="Tahoma"/>
                          <a:cs typeface="Tahoma"/>
                        </a:rPr>
                        <a:t>y</a:t>
                      </a:r>
                      <a:r>
                        <a:rPr sz="1400" b="1" spc="-5" dirty="0">
                          <a:latin typeface="Tahoma"/>
                          <a:cs typeface="Tahoma"/>
                        </a:rPr>
                        <a:t>ara</a:t>
                      </a:r>
                      <a:r>
                        <a:rPr sz="1400" b="1" dirty="0">
                          <a:latin typeface="Tahoma"/>
                          <a:cs typeface="Tahoma"/>
                        </a:rPr>
                        <a:t>k</a:t>
                      </a:r>
                      <a:r>
                        <a:rPr sz="1400" b="1" spc="-5" dirty="0">
                          <a:latin typeface="Tahoma"/>
                          <a:cs typeface="Tahoma"/>
                        </a:rPr>
                        <a:t>a</a:t>
                      </a:r>
                      <a:r>
                        <a:rPr sz="1400" b="1" dirty="0">
                          <a:latin typeface="Tahoma"/>
                          <a:cs typeface="Tahoma"/>
                        </a:rPr>
                        <a:t>t,</a:t>
                      </a:r>
                      <a:r>
                        <a:rPr sz="1400" b="1" spc="-15" dirty="0">
                          <a:latin typeface="Tahoma"/>
                          <a:cs typeface="Tahoma"/>
                        </a:rPr>
                        <a:t> </a:t>
                      </a:r>
                      <a:r>
                        <a:rPr sz="1400" b="1" spc="-10" dirty="0">
                          <a:latin typeface="Tahoma"/>
                          <a:cs typeface="Tahoma"/>
                        </a:rPr>
                        <a:t>s</a:t>
                      </a:r>
                      <a:r>
                        <a:rPr sz="1400" b="1" dirty="0">
                          <a:latin typeface="Tahoma"/>
                          <a:cs typeface="Tahoma"/>
                        </a:rPr>
                        <a:t>w</a:t>
                      </a:r>
                      <a:r>
                        <a:rPr sz="1400" b="1" spc="-5" dirty="0">
                          <a:latin typeface="Tahoma"/>
                          <a:cs typeface="Tahoma"/>
                        </a:rPr>
                        <a:t>a</a:t>
                      </a:r>
                      <a:r>
                        <a:rPr sz="1400" b="1" spc="-10" dirty="0">
                          <a:latin typeface="Tahoma"/>
                          <a:cs typeface="Tahoma"/>
                        </a:rPr>
                        <a:t>s</a:t>
                      </a:r>
                      <a:r>
                        <a:rPr sz="1400" b="1" dirty="0">
                          <a:latin typeface="Tahoma"/>
                          <a:cs typeface="Tahoma"/>
                        </a:rPr>
                        <a:t>t</a:t>
                      </a:r>
                      <a:r>
                        <a:rPr sz="1400" b="1" spc="-5" dirty="0">
                          <a:latin typeface="Tahoma"/>
                          <a:cs typeface="Tahoma"/>
                        </a:rPr>
                        <a:t>a</a:t>
                      </a:r>
                      <a:r>
                        <a:rPr sz="1400" b="1" dirty="0">
                          <a:latin typeface="Tahoma"/>
                          <a:cs typeface="Tahoma"/>
                        </a:rPr>
                        <a:t>,</a:t>
                      </a:r>
                      <a:r>
                        <a:rPr sz="1400" b="1" spc="-15" dirty="0">
                          <a:latin typeface="Tahoma"/>
                          <a:cs typeface="Tahoma"/>
                        </a:rPr>
                        <a:t> </a:t>
                      </a:r>
                      <a:r>
                        <a:rPr sz="1400" b="1" spc="-5" dirty="0">
                          <a:latin typeface="Tahoma"/>
                          <a:cs typeface="Tahoma"/>
                        </a:rPr>
                        <a:t>a</a:t>
                      </a:r>
                      <a:r>
                        <a:rPr sz="1400" b="1" dirty="0">
                          <a:latin typeface="Tahoma"/>
                          <a:cs typeface="Tahoma"/>
                        </a:rPr>
                        <a:t>t</a:t>
                      </a:r>
                      <a:r>
                        <a:rPr sz="1400" b="1" spc="-5" dirty="0">
                          <a:latin typeface="Tahoma"/>
                          <a:cs typeface="Tahoma"/>
                        </a:rPr>
                        <a:t>a</a:t>
                      </a:r>
                      <a:r>
                        <a:rPr sz="1400" b="1" dirty="0">
                          <a:latin typeface="Tahoma"/>
                          <a:cs typeface="Tahoma"/>
                        </a:rPr>
                        <a:t>u</a:t>
                      </a:r>
                      <a:r>
                        <a:rPr sz="1400" b="1" spc="-10" dirty="0">
                          <a:latin typeface="Tahoma"/>
                          <a:cs typeface="Tahoma"/>
                        </a:rPr>
                        <a:t> </a:t>
                      </a:r>
                      <a:r>
                        <a:rPr sz="1400" b="1" spc="-5" dirty="0">
                          <a:latin typeface="Tahoma"/>
                          <a:cs typeface="Tahoma"/>
                        </a:rPr>
                        <a:t>ba</a:t>
                      </a:r>
                      <a:r>
                        <a:rPr sz="1400" b="1" spc="5" dirty="0">
                          <a:latin typeface="Tahoma"/>
                          <a:cs typeface="Tahoma"/>
                        </a:rPr>
                        <a:t>d</a:t>
                      </a:r>
                      <a:r>
                        <a:rPr sz="1400" b="1" spc="-5" dirty="0">
                          <a:latin typeface="Tahoma"/>
                          <a:cs typeface="Tahoma"/>
                        </a:rPr>
                        <a:t>a</a:t>
                      </a:r>
                      <a:r>
                        <a:rPr sz="1400" b="1" dirty="0">
                          <a:latin typeface="Tahoma"/>
                          <a:cs typeface="Tahoma"/>
                        </a:rPr>
                        <a:t>n</a:t>
                      </a:r>
                      <a:r>
                        <a:rPr sz="1400" b="1" spc="-20" dirty="0">
                          <a:latin typeface="Tahoma"/>
                          <a:cs typeface="Tahoma"/>
                        </a:rPr>
                        <a:t> </a:t>
                      </a:r>
                      <a:r>
                        <a:rPr sz="1400" b="1" dirty="0">
                          <a:latin typeface="Tahoma"/>
                          <a:cs typeface="Tahoma"/>
                        </a:rPr>
                        <a:t>u</a:t>
                      </a:r>
                      <a:r>
                        <a:rPr sz="1400" b="1" spc="-10" dirty="0">
                          <a:latin typeface="Tahoma"/>
                          <a:cs typeface="Tahoma"/>
                        </a:rPr>
                        <a:t>s</a:t>
                      </a:r>
                      <a:r>
                        <a:rPr sz="1400" b="1" spc="-5" dirty="0">
                          <a:latin typeface="Tahoma"/>
                          <a:cs typeface="Tahoma"/>
                        </a:rPr>
                        <a:t>ah</a:t>
                      </a:r>
                      <a:r>
                        <a:rPr sz="1400" b="1" dirty="0">
                          <a:latin typeface="Tahoma"/>
                          <a:cs typeface="Tahoma"/>
                        </a:rPr>
                        <a:t>a</a:t>
                      </a:r>
                      <a:endParaRPr sz="1400">
                        <a:latin typeface="Tahoma"/>
                        <a:cs typeface="Tahom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hMerge="1">
                  <a:txBody>
                    <a:bodyPr/>
                    <a:lstStyle/>
                    <a:p>
                      <a:endParaRPr/>
                    </a:p>
                  </a:txBody>
                  <a:tcPr marL="0" marR="0" marT="0" marB="0"/>
                </a:tc>
                <a:extLst>
                  <a:ext uri="{0D108BD9-81ED-4DB2-BD59-A6C34878D82A}">
                    <a16:rowId xmlns:a16="http://schemas.microsoft.com/office/drawing/2014/main" val="10001"/>
                  </a:ext>
                </a:extLst>
              </a:tr>
              <a:tr h="2562760">
                <a:tc vMerge="1">
                  <a:txBody>
                    <a:bodyPr/>
                    <a:lstStyle/>
                    <a:p>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ts val="1590"/>
                        </a:lnSpc>
                        <a:tabLst>
                          <a:tab pos="344805" algn="l"/>
                        </a:tabLst>
                      </a:pPr>
                      <a:r>
                        <a:rPr sz="1400" b="1" spc="-75" dirty="0">
                          <a:latin typeface="Tahoma"/>
                          <a:cs typeface="Tahoma"/>
                        </a:rPr>
                        <a:t>2.	</a:t>
                      </a:r>
                      <a:r>
                        <a:rPr sz="1400" b="1" spc="75" dirty="0">
                          <a:latin typeface="Tahoma"/>
                          <a:cs typeface="Tahoma"/>
                        </a:rPr>
                        <a:t>Dokumen</a:t>
                      </a:r>
                      <a:endParaRPr sz="1400">
                        <a:latin typeface="Tahoma"/>
                        <a:cs typeface="Tahoma"/>
                      </a:endParaRPr>
                    </a:p>
                    <a:p>
                      <a:pPr marL="344805" marR="135255">
                        <a:lnSpc>
                          <a:spcPct val="101400"/>
                        </a:lnSpc>
                      </a:pPr>
                      <a:r>
                        <a:rPr sz="1400" b="1" spc="45" dirty="0">
                          <a:latin typeface="Tahoma"/>
                          <a:cs typeface="Tahoma"/>
                        </a:rPr>
                        <a:t>penerapan </a:t>
                      </a:r>
                      <a:r>
                        <a:rPr sz="1400" b="1" spc="35" dirty="0">
                          <a:latin typeface="Tahoma"/>
                          <a:cs typeface="Tahoma"/>
                        </a:rPr>
                        <a:t>sistem </a:t>
                      </a:r>
                      <a:r>
                        <a:rPr sz="1400" b="1" spc="-400" dirty="0">
                          <a:latin typeface="Tahoma"/>
                          <a:cs typeface="Tahoma"/>
                        </a:rPr>
                        <a:t> </a:t>
                      </a:r>
                      <a:r>
                        <a:rPr sz="1400" b="1" spc="45" dirty="0">
                          <a:latin typeface="Tahoma"/>
                          <a:cs typeface="Tahoma"/>
                        </a:rPr>
                        <a:t>manajemen </a:t>
                      </a:r>
                      <a:r>
                        <a:rPr sz="1400" b="1" spc="50" dirty="0">
                          <a:latin typeface="Tahoma"/>
                          <a:cs typeface="Tahoma"/>
                        </a:rPr>
                        <a:t> </a:t>
                      </a:r>
                      <a:r>
                        <a:rPr sz="1400" b="1" spc="40" dirty="0">
                          <a:latin typeface="Tahoma"/>
                          <a:cs typeface="Tahoma"/>
                        </a:rPr>
                        <a:t>keselamatan </a:t>
                      </a:r>
                      <a:r>
                        <a:rPr sz="1400" b="1" spc="45" dirty="0">
                          <a:latin typeface="Tahoma"/>
                          <a:cs typeface="Tahoma"/>
                        </a:rPr>
                        <a:t> </a:t>
                      </a:r>
                      <a:r>
                        <a:rPr sz="1400" b="1" spc="35" dirty="0">
                          <a:latin typeface="Tahoma"/>
                          <a:cs typeface="Tahoma"/>
                        </a:rPr>
                        <a:t>konstruksi</a:t>
                      </a:r>
                      <a:r>
                        <a:rPr sz="1400" b="1" spc="-50" dirty="0">
                          <a:latin typeface="Tahoma"/>
                          <a:cs typeface="Tahoma"/>
                        </a:rPr>
                        <a:t> </a:t>
                      </a:r>
                      <a:r>
                        <a:rPr sz="1400" b="1" spc="-15" dirty="0">
                          <a:latin typeface="Tahoma"/>
                          <a:cs typeface="Tahoma"/>
                        </a:rPr>
                        <a:t>(SMKK)</a:t>
                      </a:r>
                      <a:endParaRPr sz="1400">
                        <a:latin typeface="Tahoma"/>
                        <a:cs typeface="Tahom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321945">
                        <a:lnSpc>
                          <a:spcPct val="100000"/>
                        </a:lnSpc>
                        <a:spcBef>
                          <a:spcPts val="30"/>
                        </a:spcBef>
                      </a:pPr>
                      <a:r>
                        <a:rPr sz="1400" spc="20" dirty="0">
                          <a:latin typeface="Verdana"/>
                          <a:cs typeface="Verdana"/>
                        </a:rPr>
                        <a:t>Pemeriksaan </a:t>
                      </a:r>
                      <a:r>
                        <a:rPr sz="1400" dirty="0">
                          <a:latin typeface="Verdana"/>
                          <a:cs typeface="Verdana"/>
                        </a:rPr>
                        <a:t>ketersediaan </a:t>
                      </a:r>
                      <a:r>
                        <a:rPr sz="1400" spc="50" dirty="0">
                          <a:latin typeface="Verdana"/>
                          <a:cs typeface="Verdana"/>
                        </a:rPr>
                        <a:t>dokumen </a:t>
                      </a:r>
                      <a:r>
                        <a:rPr sz="1400" spc="25" dirty="0">
                          <a:latin typeface="Verdana"/>
                          <a:cs typeface="Verdana"/>
                        </a:rPr>
                        <a:t>penerapan </a:t>
                      </a:r>
                      <a:r>
                        <a:rPr sz="1400" spc="5" dirty="0">
                          <a:latin typeface="Verdana"/>
                          <a:cs typeface="Verdana"/>
                        </a:rPr>
                        <a:t>sistem </a:t>
                      </a:r>
                      <a:r>
                        <a:rPr sz="1400" spc="10" dirty="0">
                          <a:latin typeface="Verdana"/>
                          <a:cs typeface="Verdana"/>
                        </a:rPr>
                        <a:t> </a:t>
                      </a:r>
                      <a:r>
                        <a:rPr sz="1400" spc="25" dirty="0">
                          <a:latin typeface="Verdana"/>
                          <a:cs typeface="Verdana"/>
                        </a:rPr>
                        <a:t>manajemen</a:t>
                      </a:r>
                      <a:r>
                        <a:rPr sz="1400" spc="-125" dirty="0">
                          <a:latin typeface="Verdana"/>
                          <a:cs typeface="Verdana"/>
                        </a:rPr>
                        <a:t> </a:t>
                      </a:r>
                      <a:r>
                        <a:rPr sz="1400" spc="5" dirty="0">
                          <a:latin typeface="Verdana"/>
                          <a:cs typeface="Verdana"/>
                        </a:rPr>
                        <a:t>keselamatan</a:t>
                      </a:r>
                      <a:r>
                        <a:rPr sz="1400" spc="-125" dirty="0">
                          <a:latin typeface="Verdana"/>
                          <a:cs typeface="Verdana"/>
                        </a:rPr>
                        <a:t> </a:t>
                      </a:r>
                      <a:r>
                        <a:rPr sz="1400" dirty="0">
                          <a:latin typeface="Verdana"/>
                          <a:cs typeface="Verdana"/>
                        </a:rPr>
                        <a:t>konstruksi</a:t>
                      </a:r>
                      <a:r>
                        <a:rPr sz="1400" spc="-130" dirty="0">
                          <a:latin typeface="Verdana"/>
                          <a:cs typeface="Verdana"/>
                        </a:rPr>
                        <a:t> </a:t>
                      </a:r>
                      <a:r>
                        <a:rPr sz="1400" spc="-40" dirty="0">
                          <a:latin typeface="Verdana"/>
                          <a:cs typeface="Verdana"/>
                        </a:rPr>
                        <a:t>(SMKK)</a:t>
                      </a:r>
                      <a:r>
                        <a:rPr sz="1400" spc="-125" dirty="0">
                          <a:latin typeface="Verdana"/>
                          <a:cs typeface="Verdana"/>
                        </a:rPr>
                        <a:t> </a:t>
                      </a:r>
                      <a:r>
                        <a:rPr sz="1400" spc="15" dirty="0">
                          <a:latin typeface="Verdana"/>
                          <a:cs typeface="Verdana"/>
                        </a:rPr>
                        <a:t>yang</a:t>
                      </a:r>
                      <a:r>
                        <a:rPr sz="1400" spc="-125" dirty="0">
                          <a:latin typeface="Verdana"/>
                          <a:cs typeface="Verdana"/>
                        </a:rPr>
                        <a:t> </a:t>
                      </a:r>
                      <a:r>
                        <a:rPr sz="1400" dirty="0">
                          <a:latin typeface="Verdana"/>
                          <a:cs typeface="Verdana"/>
                        </a:rPr>
                        <a:t>mencakup:</a:t>
                      </a:r>
                      <a:endParaRPr sz="1400">
                        <a:latin typeface="Verdana"/>
                        <a:cs typeface="Verdana"/>
                      </a:endParaRPr>
                    </a:p>
                    <a:p>
                      <a:pPr>
                        <a:lnSpc>
                          <a:spcPct val="100000"/>
                        </a:lnSpc>
                        <a:spcBef>
                          <a:spcPts val="55"/>
                        </a:spcBef>
                      </a:pPr>
                      <a:endParaRPr sz="1350">
                        <a:latin typeface="Times New Roman"/>
                        <a:cs typeface="Times New Roman"/>
                      </a:endParaRPr>
                    </a:p>
                    <a:p>
                      <a:pPr marL="344805" marR="497205" indent="-342900">
                        <a:lnSpc>
                          <a:spcPct val="101400"/>
                        </a:lnSpc>
                        <a:buAutoNum type="alphaLcPeriod"/>
                        <a:tabLst>
                          <a:tab pos="344805" algn="l"/>
                          <a:tab pos="345440" algn="l"/>
                        </a:tabLst>
                      </a:pPr>
                      <a:r>
                        <a:rPr sz="1400" spc="25" dirty="0">
                          <a:latin typeface="Verdana"/>
                          <a:cs typeface="Verdana"/>
                        </a:rPr>
                        <a:t>rancangan</a:t>
                      </a:r>
                      <a:r>
                        <a:rPr sz="1400" spc="-130" dirty="0">
                          <a:latin typeface="Verdana"/>
                          <a:cs typeface="Verdana"/>
                        </a:rPr>
                        <a:t> </a:t>
                      </a:r>
                      <a:r>
                        <a:rPr sz="1400" spc="15" dirty="0">
                          <a:latin typeface="Verdana"/>
                          <a:cs typeface="Verdana"/>
                        </a:rPr>
                        <a:t>konseptual</a:t>
                      </a:r>
                      <a:r>
                        <a:rPr sz="1400" spc="-130" dirty="0">
                          <a:latin typeface="Verdana"/>
                          <a:cs typeface="Verdana"/>
                        </a:rPr>
                        <a:t> </a:t>
                      </a:r>
                      <a:r>
                        <a:rPr sz="1400" spc="5" dirty="0">
                          <a:latin typeface="Verdana"/>
                          <a:cs typeface="Verdana"/>
                        </a:rPr>
                        <a:t>sistem</a:t>
                      </a:r>
                      <a:r>
                        <a:rPr sz="1400" spc="-130" dirty="0">
                          <a:latin typeface="Verdana"/>
                          <a:cs typeface="Verdana"/>
                        </a:rPr>
                        <a:t> </a:t>
                      </a:r>
                      <a:r>
                        <a:rPr sz="1400" spc="25" dirty="0">
                          <a:latin typeface="Verdana"/>
                          <a:cs typeface="Verdana"/>
                        </a:rPr>
                        <a:t>manajemen</a:t>
                      </a:r>
                      <a:r>
                        <a:rPr sz="1400" spc="-125" dirty="0">
                          <a:latin typeface="Verdana"/>
                          <a:cs typeface="Verdana"/>
                        </a:rPr>
                        <a:t> </a:t>
                      </a:r>
                      <a:r>
                        <a:rPr sz="1400" spc="5" dirty="0">
                          <a:latin typeface="Verdana"/>
                          <a:cs typeface="Verdana"/>
                        </a:rPr>
                        <a:t>keselamatan </a:t>
                      </a:r>
                      <a:r>
                        <a:rPr sz="1400" spc="-480"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dirty="0">
                          <a:latin typeface="Verdana"/>
                          <a:cs typeface="Verdana"/>
                        </a:rPr>
                        <a:t>(SMKK);</a:t>
                      </a:r>
                      <a:endParaRPr sz="1400">
                        <a:latin typeface="Verdana"/>
                        <a:cs typeface="Verdana"/>
                      </a:endParaRPr>
                    </a:p>
                    <a:p>
                      <a:pPr marL="344805" indent="-343535">
                        <a:lnSpc>
                          <a:spcPct val="100000"/>
                        </a:lnSpc>
                        <a:spcBef>
                          <a:spcPts val="25"/>
                        </a:spcBef>
                        <a:buAutoNum type="alphaLcPeriod"/>
                        <a:tabLst>
                          <a:tab pos="344805" algn="l"/>
                          <a:tab pos="345440" algn="l"/>
                        </a:tabLst>
                      </a:pPr>
                      <a:r>
                        <a:rPr sz="1400" dirty="0">
                          <a:latin typeface="Verdana"/>
                          <a:cs typeface="Verdana"/>
                        </a:rPr>
                        <a:t>ren</a:t>
                      </a:r>
                      <a:r>
                        <a:rPr sz="1400" spc="-5" dirty="0">
                          <a:latin typeface="Verdana"/>
                          <a:cs typeface="Verdana"/>
                        </a:rPr>
                        <a:t>ca</a:t>
                      </a:r>
                      <a:r>
                        <a:rPr sz="1400" dirty="0">
                          <a:latin typeface="Verdana"/>
                          <a:cs typeface="Verdana"/>
                        </a:rPr>
                        <a:t>na</a:t>
                      </a:r>
                      <a:r>
                        <a:rPr sz="1400" spc="-135" dirty="0">
                          <a:latin typeface="Verdana"/>
                          <a:cs typeface="Verdana"/>
                        </a:rPr>
                        <a:t> </a:t>
                      </a:r>
                      <a:r>
                        <a:rPr sz="1400" spc="-5" dirty="0">
                          <a:latin typeface="Verdana"/>
                          <a:cs typeface="Verdana"/>
                        </a:rPr>
                        <a:t>k</a:t>
                      </a:r>
                      <a:r>
                        <a:rPr sz="1400" dirty="0">
                          <a:latin typeface="Verdana"/>
                          <a:cs typeface="Verdana"/>
                        </a:rPr>
                        <a:t>ese</a:t>
                      </a:r>
                      <a:r>
                        <a:rPr sz="1400" spc="-5" dirty="0">
                          <a:latin typeface="Verdana"/>
                          <a:cs typeface="Verdana"/>
                        </a:rPr>
                        <a:t>la</a:t>
                      </a:r>
                      <a:r>
                        <a:rPr sz="1400" dirty="0">
                          <a:latin typeface="Verdana"/>
                          <a:cs typeface="Verdana"/>
                        </a:rPr>
                        <a:t>m</a:t>
                      </a:r>
                      <a:r>
                        <a:rPr sz="1400" spc="-5" dirty="0">
                          <a:latin typeface="Verdana"/>
                          <a:cs typeface="Verdana"/>
                        </a:rPr>
                        <a:t>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ko</a:t>
                      </a:r>
                      <a:r>
                        <a:rPr sz="1400" dirty="0">
                          <a:latin typeface="Verdana"/>
                          <a:cs typeface="Verdana"/>
                        </a:rPr>
                        <a:t>n</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dirty="0">
                          <a:latin typeface="Verdana"/>
                          <a:cs typeface="Verdana"/>
                        </a:rPr>
                        <a:t>(RKK);</a:t>
                      </a:r>
                      <a:endParaRPr sz="1400">
                        <a:latin typeface="Verdana"/>
                        <a:cs typeface="Verdana"/>
                      </a:endParaRPr>
                    </a:p>
                    <a:p>
                      <a:pPr marL="344805" indent="-343535">
                        <a:lnSpc>
                          <a:spcPct val="100000"/>
                        </a:lnSpc>
                        <a:buAutoNum type="alphaLcPeriod"/>
                        <a:tabLst>
                          <a:tab pos="344805" algn="l"/>
                          <a:tab pos="345440" algn="l"/>
                        </a:tabLst>
                      </a:pPr>
                      <a:r>
                        <a:rPr sz="1400" dirty="0">
                          <a:latin typeface="Verdana"/>
                          <a:cs typeface="Verdana"/>
                        </a:rPr>
                        <a:t>ren</a:t>
                      </a:r>
                      <a:r>
                        <a:rPr sz="1400" spc="-5" dirty="0">
                          <a:latin typeface="Verdana"/>
                          <a:cs typeface="Verdana"/>
                        </a:rPr>
                        <a:t>ca</a:t>
                      </a:r>
                      <a:r>
                        <a:rPr sz="1400" dirty="0">
                          <a:latin typeface="Verdana"/>
                          <a:cs typeface="Verdana"/>
                        </a:rPr>
                        <a:t>na</a:t>
                      </a:r>
                      <a:r>
                        <a:rPr sz="1400" spc="-135" dirty="0">
                          <a:latin typeface="Verdana"/>
                          <a:cs typeface="Verdana"/>
                        </a:rPr>
                        <a:t> </a:t>
                      </a:r>
                      <a:r>
                        <a:rPr sz="1400" dirty="0">
                          <a:latin typeface="Verdana"/>
                          <a:cs typeface="Verdana"/>
                        </a:rPr>
                        <a:t>m</a:t>
                      </a:r>
                      <a:r>
                        <a:rPr sz="1400" spc="-5" dirty="0">
                          <a:latin typeface="Verdana"/>
                          <a:cs typeface="Verdana"/>
                        </a:rPr>
                        <a:t>u</a:t>
                      </a:r>
                      <a:r>
                        <a:rPr sz="1400" spc="-10" dirty="0">
                          <a:latin typeface="Verdana"/>
                          <a:cs typeface="Verdana"/>
                        </a:rPr>
                        <a:t>t</a:t>
                      </a:r>
                      <a:r>
                        <a:rPr sz="1400" dirty="0">
                          <a:latin typeface="Verdana"/>
                          <a:cs typeface="Verdana"/>
                        </a:rPr>
                        <a:t>u</a:t>
                      </a:r>
                      <a:r>
                        <a:rPr sz="1400" spc="-135" dirty="0">
                          <a:latin typeface="Verdana"/>
                          <a:cs typeface="Verdana"/>
                        </a:rPr>
                        <a:t> </a:t>
                      </a:r>
                      <a:r>
                        <a:rPr sz="1400" dirty="0">
                          <a:latin typeface="Verdana"/>
                          <a:cs typeface="Verdana"/>
                        </a:rPr>
                        <a:t>p</a:t>
                      </a:r>
                      <a:r>
                        <a:rPr sz="1400" spc="5" dirty="0">
                          <a:latin typeface="Verdana"/>
                          <a:cs typeface="Verdana"/>
                        </a:rPr>
                        <a:t>e</a:t>
                      </a:r>
                      <a:r>
                        <a:rPr sz="1400" spc="-5" dirty="0">
                          <a:latin typeface="Verdana"/>
                          <a:cs typeface="Verdana"/>
                        </a:rPr>
                        <a:t>k</a:t>
                      </a:r>
                      <a:r>
                        <a:rPr sz="1400" spc="5" dirty="0">
                          <a:latin typeface="Verdana"/>
                          <a:cs typeface="Verdana"/>
                        </a:rPr>
                        <a:t>e</a:t>
                      </a:r>
                      <a:r>
                        <a:rPr sz="1400" dirty="0">
                          <a:latin typeface="Verdana"/>
                          <a:cs typeface="Verdana"/>
                        </a:rPr>
                        <a:t>rj</a:t>
                      </a:r>
                      <a:r>
                        <a:rPr sz="1400" spc="-5" dirty="0">
                          <a:latin typeface="Verdana"/>
                          <a:cs typeface="Verdana"/>
                        </a:rPr>
                        <a:t>aa</a:t>
                      </a:r>
                      <a:r>
                        <a:rPr sz="1400" dirty="0">
                          <a:latin typeface="Verdana"/>
                          <a:cs typeface="Verdana"/>
                        </a:rPr>
                        <a:t>n</a:t>
                      </a:r>
                      <a:r>
                        <a:rPr sz="1400" spc="-130"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dirty="0">
                          <a:latin typeface="Verdana"/>
                          <a:cs typeface="Verdana"/>
                        </a:rPr>
                        <a:t>(RM</a:t>
                      </a:r>
                      <a:r>
                        <a:rPr sz="1400" spc="-5" dirty="0">
                          <a:latin typeface="Verdana"/>
                          <a:cs typeface="Verdana"/>
                        </a:rPr>
                        <a:t>P</a:t>
                      </a:r>
                      <a:r>
                        <a:rPr sz="1400" dirty="0">
                          <a:latin typeface="Verdana"/>
                          <a:cs typeface="Verdana"/>
                        </a:rPr>
                        <a:t>K);</a:t>
                      </a:r>
                      <a:endParaRPr sz="1400">
                        <a:latin typeface="Verdana"/>
                        <a:cs typeface="Verdana"/>
                      </a:endParaRPr>
                    </a:p>
                    <a:p>
                      <a:pPr marL="344805" indent="-343535">
                        <a:lnSpc>
                          <a:spcPts val="1645"/>
                        </a:lnSpc>
                        <a:spcBef>
                          <a:spcPts val="25"/>
                        </a:spcBef>
                        <a:buAutoNum type="alphaLcPeriod"/>
                        <a:tabLst>
                          <a:tab pos="344805" algn="l"/>
                          <a:tab pos="345440" algn="l"/>
                        </a:tabLst>
                      </a:pPr>
                      <a:r>
                        <a:rPr sz="1400" dirty="0">
                          <a:latin typeface="Verdana"/>
                          <a:cs typeface="Verdana"/>
                        </a:rPr>
                        <a:t>pr</a:t>
                      </a:r>
                      <a:r>
                        <a:rPr sz="1400" spc="-5" dirty="0">
                          <a:latin typeface="Verdana"/>
                          <a:cs typeface="Verdana"/>
                        </a:rPr>
                        <a:t>o</a:t>
                      </a:r>
                      <a:r>
                        <a:rPr sz="1400" dirty="0">
                          <a:latin typeface="Verdana"/>
                          <a:cs typeface="Verdana"/>
                        </a:rPr>
                        <a:t>gr</a:t>
                      </a:r>
                      <a:r>
                        <a:rPr sz="1400" spc="-5" dirty="0">
                          <a:latin typeface="Verdana"/>
                          <a:cs typeface="Verdana"/>
                        </a:rPr>
                        <a:t>a</a:t>
                      </a:r>
                      <a:r>
                        <a:rPr sz="1400" dirty="0">
                          <a:latin typeface="Verdana"/>
                          <a:cs typeface="Verdana"/>
                        </a:rPr>
                        <a:t>m</a:t>
                      </a:r>
                      <a:r>
                        <a:rPr sz="1400" spc="-130" dirty="0">
                          <a:latin typeface="Verdana"/>
                          <a:cs typeface="Verdana"/>
                        </a:rPr>
                        <a:t> </a:t>
                      </a:r>
                      <a:r>
                        <a:rPr sz="1400" dirty="0">
                          <a:latin typeface="Verdana"/>
                          <a:cs typeface="Verdana"/>
                        </a:rPr>
                        <a:t>m</a:t>
                      </a:r>
                      <a:r>
                        <a:rPr sz="1400" spc="-5" dirty="0">
                          <a:latin typeface="Verdana"/>
                          <a:cs typeface="Verdana"/>
                        </a:rPr>
                        <a:t>u</a:t>
                      </a:r>
                      <a:r>
                        <a:rPr sz="1400" spc="-10" dirty="0">
                          <a:latin typeface="Verdana"/>
                          <a:cs typeface="Verdana"/>
                        </a:rPr>
                        <a:t>t</a:t>
                      </a:r>
                      <a:r>
                        <a:rPr sz="1400" spc="-5" dirty="0">
                          <a:latin typeface="Verdana"/>
                          <a:cs typeface="Verdana"/>
                        </a:rPr>
                        <a:t>u</a:t>
                      </a:r>
                      <a:r>
                        <a:rPr sz="1400" dirty="0">
                          <a:latin typeface="Verdana"/>
                          <a:cs typeface="Verdana"/>
                        </a:rPr>
                        <a:t>;</a:t>
                      </a:r>
                      <a:endParaRPr sz="1400">
                        <a:latin typeface="Verdana"/>
                        <a:cs typeface="Verdana"/>
                      </a:endParaRPr>
                    </a:p>
                    <a:p>
                      <a:pPr marL="344805" marR="427355" indent="-342900">
                        <a:lnSpc>
                          <a:spcPts val="1700"/>
                        </a:lnSpc>
                        <a:spcBef>
                          <a:spcPts val="5"/>
                        </a:spcBef>
                        <a:buAutoNum type="alphaLcPeriod"/>
                        <a:tabLst>
                          <a:tab pos="344805" algn="l"/>
                          <a:tab pos="345440" algn="l"/>
                        </a:tabLst>
                      </a:pPr>
                      <a:r>
                        <a:rPr sz="1400" spc="15" dirty="0">
                          <a:latin typeface="Verdana"/>
                          <a:cs typeface="Verdana"/>
                        </a:rPr>
                        <a:t>rencana</a:t>
                      </a:r>
                      <a:r>
                        <a:rPr sz="1400" spc="-135" dirty="0">
                          <a:latin typeface="Verdana"/>
                          <a:cs typeface="Verdana"/>
                        </a:rPr>
                        <a:t> </a:t>
                      </a:r>
                      <a:r>
                        <a:rPr sz="1400" spc="-30" dirty="0">
                          <a:latin typeface="Verdana"/>
                          <a:cs typeface="Verdana"/>
                        </a:rPr>
                        <a:t>kerja</a:t>
                      </a:r>
                      <a:r>
                        <a:rPr sz="1400" spc="-130" dirty="0">
                          <a:latin typeface="Verdana"/>
                          <a:cs typeface="Verdana"/>
                        </a:rPr>
                        <a:t> </a:t>
                      </a:r>
                      <a:r>
                        <a:rPr sz="1400" spc="25" dirty="0">
                          <a:latin typeface="Verdana"/>
                          <a:cs typeface="Verdana"/>
                        </a:rPr>
                        <a:t>pengelolaan</a:t>
                      </a:r>
                      <a:r>
                        <a:rPr sz="1400" spc="-130" dirty="0">
                          <a:latin typeface="Verdana"/>
                          <a:cs typeface="Verdana"/>
                        </a:rPr>
                        <a:t> </a:t>
                      </a:r>
                      <a:r>
                        <a:rPr sz="1400" spc="35" dirty="0">
                          <a:latin typeface="Verdana"/>
                          <a:cs typeface="Verdana"/>
                        </a:rPr>
                        <a:t>dan</a:t>
                      </a:r>
                      <a:r>
                        <a:rPr sz="1400" spc="-125" dirty="0">
                          <a:latin typeface="Verdana"/>
                          <a:cs typeface="Verdana"/>
                        </a:rPr>
                        <a:t> </a:t>
                      </a:r>
                      <a:r>
                        <a:rPr sz="1400" spc="30" dirty="0">
                          <a:latin typeface="Verdana"/>
                          <a:cs typeface="Verdana"/>
                        </a:rPr>
                        <a:t>pemantauan</a:t>
                      </a:r>
                      <a:r>
                        <a:rPr sz="1400" spc="-130" dirty="0">
                          <a:latin typeface="Verdana"/>
                          <a:cs typeface="Verdana"/>
                        </a:rPr>
                        <a:t> </a:t>
                      </a:r>
                      <a:r>
                        <a:rPr sz="1400" spc="35" dirty="0">
                          <a:latin typeface="Verdana"/>
                          <a:cs typeface="Verdana"/>
                        </a:rPr>
                        <a:t>lingkungan </a:t>
                      </a:r>
                      <a:r>
                        <a:rPr sz="1400" spc="-475" dirty="0">
                          <a:latin typeface="Verdana"/>
                          <a:cs typeface="Verdana"/>
                        </a:rPr>
                        <a:t> </a:t>
                      </a:r>
                      <a:r>
                        <a:rPr sz="1400" dirty="0">
                          <a:latin typeface="Verdana"/>
                          <a:cs typeface="Verdana"/>
                        </a:rPr>
                        <a:t>(RK</a:t>
                      </a:r>
                      <a:r>
                        <a:rPr sz="1400" spc="-5" dirty="0">
                          <a:latin typeface="Verdana"/>
                          <a:cs typeface="Verdana"/>
                        </a:rPr>
                        <a:t>PP</a:t>
                      </a:r>
                      <a:r>
                        <a:rPr sz="1400" dirty="0">
                          <a:latin typeface="Verdana"/>
                          <a:cs typeface="Verdana"/>
                        </a:rPr>
                        <a:t>L);</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t>
                      </a:r>
                      <a:endParaRPr sz="1400">
                        <a:latin typeface="Verdana"/>
                        <a:cs typeface="Verdana"/>
                      </a:endParaRPr>
                    </a:p>
                    <a:p>
                      <a:pPr marL="344805" indent="-343535">
                        <a:lnSpc>
                          <a:spcPts val="1650"/>
                        </a:lnSpc>
                        <a:buAutoNum type="alphaLcPeriod"/>
                        <a:tabLst>
                          <a:tab pos="344805" algn="l"/>
                          <a:tab pos="345440" algn="l"/>
                        </a:tabLst>
                      </a:pPr>
                      <a:r>
                        <a:rPr sz="1400" dirty="0">
                          <a:latin typeface="Verdana"/>
                          <a:cs typeface="Verdana"/>
                        </a:rPr>
                        <a:t>ren</a:t>
                      </a:r>
                      <a:r>
                        <a:rPr sz="1400" spc="-5" dirty="0">
                          <a:latin typeface="Verdana"/>
                          <a:cs typeface="Verdana"/>
                        </a:rPr>
                        <a:t>ca</a:t>
                      </a:r>
                      <a:r>
                        <a:rPr sz="1400" dirty="0">
                          <a:latin typeface="Verdana"/>
                          <a:cs typeface="Verdana"/>
                        </a:rPr>
                        <a:t>na</a:t>
                      </a:r>
                      <a:r>
                        <a:rPr sz="1400" spc="-135" dirty="0">
                          <a:latin typeface="Verdana"/>
                          <a:cs typeface="Verdana"/>
                        </a:rPr>
                        <a:t> </a:t>
                      </a:r>
                      <a:r>
                        <a:rPr sz="1400" dirty="0">
                          <a:latin typeface="Verdana"/>
                          <a:cs typeface="Verdana"/>
                        </a:rPr>
                        <a:t>m</a:t>
                      </a:r>
                      <a:r>
                        <a:rPr sz="1400" spc="-5" dirty="0">
                          <a:latin typeface="Verdana"/>
                          <a:cs typeface="Verdana"/>
                        </a:rPr>
                        <a:t>a</a:t>
                      </a:r>
                      <a:r>
                        <a:rPr sz="1400" dirty="0">
                          <a:latin typeface="Verdana"/>
                          <a:cs typeface="Verdana"/>
                        </a:rPr>
                        <a:t>n</a:t>
                      </a:r>
                      <a:r>
                        <a:rPr sz="1400" spc="-5" dirty="0">
                          <a:latin typeface="Verdana"/>
                          <a:cs typeface="Verdana"/>
                        </a:rPr>
                        <a:t>a</a:t>
                      </a:r>
                      <a:r>
                        <a:rPr sz="1400" dirty="0">
                          <a:latin typeface="Verdana"/>
                          <a:cs typeface="Verdana"/>
                        </a:rPr>
                        <a:t>jemen</a:t>
                      </a:r>
                      <a:r>
                        <a:rPr sz="1400" spc="-130" dirty="0">
                          <a:latin typeface="Verdana"/>
                          <a:cs typeface="Verdana"/>
                        </a:rPr>
                        <a:t> </a:t>
                      </a:r>
                      <a:r>
                        <a:rPr sz="1400" spc="-5" dirty="0">
                          <a:latin typeface="Verdana"/>
                          <a:cs typeface="Verdana"/>
                        </a:rPr>
                        <a:t>lal</a:t>
                      </a:r>
                      <a:r>
                        <a:rPr sz="1400" dirty="0">
                          <a:latin typeface="Verdana"/>
                          <a:cs typeface="Verdana"/>
                        </a:rPr>
                        <a:t>u</a:t>
                      </a:r>
                      <a:r>
                        <a:rPr sz="1400" spc="-135" dirty="0">
                          <a:latin typeface="Verdana"/>
                          <a:cs typeface="Verdana"/>
                        </a:rPr>
                        <a:t> </a:t>
                      </a:r>
                      <a:r>
                        <a:rPr sz="1400" spc="-5" dirty="0">
                          <a:latin typeface="Verdana"/>
                          <a:cs typeface="Verdana"/>
                        </a:rPr>
                        <a:t>li</a:t>
                      </a:r>
                      <a:r>
                        <a:rPr sz="1400" dirty="0">
                          <a:latin typeface="Verdana"/>
                          <a:cs typeface="Verdana"/>
                        </a:rPr>
                        <a:t>n</a:t>
                      </a:r>
                      <a:r>
                        <a:rPr sz="1400" spc="-10" dirty="0">
                          <a:latin typeface="Verdana"/>
                          <a:cs typeface="Verdana"/>
                        </a:rPr>
                        <a:t>t</a:t>
                      </a:r>
                      <a:r>
                        <a:rPr sz="1400" spc="-5" dirty="0">
                          <a:latin typeface="Verdana"/>
                          <a:cs typeface="Verdana"/>
                        </a:rPr>
                        <a:t>a</a:t>
                      </a:r>
                      <a:r>
                        <a:rPr sz="1400" dirty="0">
                          <a:latin typeface="Verdana"/>
                          <a:cs typeface="Verdana"/>
                        </a:rPr>
                        <a:t>s</a:t>
                      </a:r>
                      <a:r>
                        <a:rPr sz="1400" spc="-130" dirty="0">
                          <a:latin typeface="Verdana"/>
                          <a:cs typeface="Verdana"/>
                        </a:rPr>
                        <a:t> </a:t>
                      </a:r>
                      <a:r>
                        <a:rPr sz="1400" dirty="0">
                          <a:latin typeface="Verdana"/>
                          <a:cs typeface="Verdana"/>
                        </a:rPr>
                        <a:t>p</a:t>
                      </a:r>
                      <a:r>
                        <a:rPr sz="1400" spc="5" dirty="0">
                          <a:latin typeface="Verdana"/>
                          <a:cs typeface="Verdana"/>
                        </a:rPr>
                        <a:t>e</a:t>
                      </a:r>
                      <a:r>
                        <a:rPr sz="1400" spc="-5" dirty="0">
                          <a:latin typeface="Verdana"/>
                          <a:cs typeface="Verdana"/>
                        </a:rPr>
                        <a:t>k</a:t>
                      </a:r>
                      <a:r>
                        <a:rPr sz="1400" spc="5" dirty="0">
                          <a:latin typeface="Verdana"/>
                          <a:cs typeface="Verdana"/>
                        </a:rPr>
                        <a:t>e</a:t>
                      </a:r>
                      <a:r>
                        <a:rPr sz="1400" dirty="0">
                          <a:latin typeface="Verdana"/>
                          <a:cs typeface="Verdana"/>
                        </a:rPr>
                        <a:t>rj</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(RMLL</a:t>
                      </a:r>
                      <a:r>
                        <a:rPr sz="1400" spc="-5" dirty="0">
                          <a:latin typeface="Verdana"/>
                          <a:cs typeface="Verdana"/>
                        </a:rPr>
                        <a:t>P</a:t>
                      </a:r>
                      <a:r>
                        <a:rPr sz="1400" dirty="0">
                          <a:latin typeface="Verdana"/>
                          <a:cs typeface="Verdana"/>
                        </a:rPr>
                        <a:t>).</a:t>
                      </a:r>
                      <a:endParaRPr sz="1400">
                        <a:latin typeface="Verdana"/>
                        <a:cs typeface="Verdana"/>
                      </a:endParaRPr>
                    </a:p>
                  </a:txBody>
                  <a:tcPr marL="0" marR="0" marT="381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2"/>
                  </a:ext>
                </a:extLst>
              </a:tr>
              <a:tr h="2349411">
                <a:tc vMerge="1">
                  <a:txBody>
                    <a:bodyPr/>
                    <a:lstStyle/>
                    <a:p>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ts val="1595"/>
                        </a:lnSpc>
                        <a:tabLst>
                          <a:tab pos="344805" algn="l"/>
                        </a:tabLst>
                      </a:pPr>
                      <a:r>
                        <a:rPr sz="1400" b="1" spc="-70" dirty="0">
                          <a:latin typeface="Tahoma"/>
                          <a:cs typeface="Tahoma"/>
                        </a:rPr>
                        <a:t>3.	</a:t>
                      </a:r>
                      <a:r>
                        <a:rPr sz="1400" b="1" spc="75" dirty="0">
                          <a:latin typeface="Tahoma"/>
                          <a:cs typeface="Tahoma"/>
                        </a:rPr>
                        <a:t>Dokumen</a:t>
                      </a:r>
                      <a:r>
                        <a:rPr sz="1400" b="1" spc="-50" dirty="0">
                          <a:latin typeface="Tahoma"/>
                          <a:cs typeface="Tahoma"/>
                        </a:rPr>
                        <a:t> </a:t>
                      </a:r>
                      <a:r>
                        <a:rPr sz="1400" b="1" spc="-5" dirty="0">
                          <a:latin typeface="Tahoma"/>
                          <a:cs typeface="Tahoma"/>
                        </a:rPr>
                        <a:t>(bukti)</a:t>
                      </a:r>
                      <a:endParaRPr sz="1400">
                        <a:latin typeface="Tahoma"/>
                        <a:cs typeface="Tahoma"/>
                      </a:endParaRPr>
                    </a:p>
                    <a:p>
                      <a:pPr marL="344805" marR="779145">
                        <a:lnSpc>
                          <a:spcPct val="101400"/>
                        </a:lnSpc>
                      </a:pPr>
                      <a:r>
                        <a:rPr sz="1400" b="1" spc="20" dirty="0">
                          <a:latin typeface="Tahoma"/>
                          <a:cs typeface="Tahoma"/>
                        </a:rPr>
                        <a:t>antisipasi </a:t>
                      </a:r>
                      <a:r>
                        <a:rPr sz="1400" b="1" spc="25" dirty="0">
                          <a:latin typeface="Tahoma"/>
                          <a:cs typeface="Tahoma"/>
                        </a:rPr>
                        <a:t> </a:t>
                      </a:r>
                      <a:r>
                        <a:rPr sz="1400" b="1" dirty="0">
                          <a:latin typeface="Tahoma"/>
                          <a:cs typeface="Tahoma"/>
                        </a:rPr>
                        <a:t>ke</a:t>
                      </a:r>
                      <a:r>
                        <a:rPr sz="1400" b="1" spc="-5" dirty="0">
                          <a:latin typeface="Tahoma"/>
                          <a:cs typeface="Tahoma"/>
                        </a:rPr>
                        <a:t>c</a:t>
                      </a:r>
                      <a:r>
                        <a:rPr sz="1400" b="1" dirty="0">
                          <a:latin typeface="Tahoma"/>
                          <a:cs typeface="Tahoma"/>
                        </a:rPr>
                        <a:t>el</a:t>
                      </a:r>
                      <a:r>
                        <a:rPr sz="1400" b="1" spc="-5" dirty="0">
                          <a:latin typeface="Tahoma"/>
                          <a:cs typeface="Tahoma"/>
                        </a:rPr>
                        <a:t>a</a:t>
                      </a:r>
                      <a:r>
                        <a:rPr sz="1400" b="1" dirty="0">
                          <a:latin typeface="Tahoma"/>
                          <a:cs typeface="Tahoma"/>
                        </a:rPr>
                        <a:t>k</a:t>
                      </a:r>
                      <a:r>
                        <a:rPr sz="1400" b="1" spc="-5" dirty="0">
                          <a:latin typeface="Tahoma"/>
                          <a:cs typeface="Tahoma"/>
                        </a:rPr>
                        <a:t>aa</a:t>
                      </a:r>
                      <a:r>
                        <a:rPr sz="1400" b="1" dirty="0">
                          <a:latin typeface="Tahoma"/>
                          <a:cs typeface="Tahoma"/>
                        </a:rPr>
                        <a:t>n</a:t>
                      </a:r>
                      <a:endParaRPr sz="1400">
                        <a:latin typeface="Tahoma"/>
                        <a:cs typeface="Tahom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1012190">
                        <a:lnSpc>
                          <a:spcPts val="1700"/>
                        </a:lnSpc>
                        <a:spcBef>
                          <a:spcPts val="50"/>
                        </a:spcBef>
                      </a:pPr>
                      <a:r>
                        <a:rPr sz="1400" spc="20" dirty="0">
                          <a:latin typeface="Verdana"/>
                          <a:cs typeface="Verdana"/>
                        </a:rPr>
                        <a:t>Pemeriksaan</a:t>
                      </a:r>
                      <a:r>
                        <a:rPr sz="1400" spc="-125" dirty="0">
                          <a:latin typeface="Verdana"/>
                          <a:cs typeface="Verdana"/>
                        </a:rPr>
                        <a:t> </a:t>
                      </a:r>
                      <a:r>
                        <a:rPr sz="1400" dirty="0">
                          <a:latin typeface="Verdana"/>
                          <a:cs typeface="Verdana"/>
                        </a:rPr>
                        <a:t>ketersediaan</a:t>
                      </a:r>
                      <a:r>
                        <a:rPr sz="1400" spc="-120" dirty="0">
                          <a:latin typeface="Verdana"/>
                          <a:cs typeface="Verdana"/>
                        </a:rPr>
                        <a:t> </a:t>
                      </a:r>
                      <a:r>
                        <a:rPr sz="1400" spc="50" dirty="0">
                          <a:latin typeface="Verdana"/>
                          <a:cs typeface="Verdana"/>
                        </a:rPr>
                        <a:t>dokumen</a:t>
                      </a:r>
                      <a:r>
                        <a:rPr sz="1400" spc="-120" dirty="0">
                          <a:latin typeface="Verdana"/>
                          <a:cs typeface="Verdana"/>
                        </a:rPr>
                        <a:t> </a:t>
                      </a:r>
                      <a:r>
                        <a:rPr sz="1400" spc="-35" dirty="0">
                          <a:latin typeface="Verdana"/>
                          <a:cs typeface="Verdana"/>
                        </a:rPr>
                        <a:t>(bukti)</a:t>
                      </a:r>
                      <a:r>
                        <a:rPr sz="1400" spc="-120" dirty="0">
                          <a:latin typeface="Verdana"/>
                          <a:cs typeface="Verdana"/>
                        </a:rPr>
                        <a:t> </a:t>
                      </a:r>
                      <a:r>
                        <a:rPr sz="1400" spc="-5" dirty="0">
                          <a:latin typeface="Verdana"/>
                          <a:cs typeface="Verdana"/>
                        </a:rPr>
                        <a:t>antisipasi </a:t>
                      </a:r>
                      <a:r>
                        <a:rPr sz="1400" spc="-480" dirty="0">
                          <a:latin typeface="Verdana"/>
                          <a:cs typeface="Verdana"/>
                        </a:rPr>
                        <a:t> </a:t>
                      </a:r>
                      <a:r>
                        <a:rPr sz="1400" spc="-5" dirty="0">
                          <a:latin typeface="Verdana"/>
                          <a:cs typeface="Verdana"/>
                        </a:rPr>
                        <a:t>k</a:t>
                      </a:r>
                      <a:r>
                        <a:rPr sz="1400" dirty="0">
                          <a:latin typeface="Verdana"/>
                          <a:cs typeface="Verdana"/>
                        </a:rPr>
                        <a:t>e</a:t>
                      </a:r>
                      <a:r>
                        <a:rPr sz="1400" spc="-5" dirty="0">
                          <a:latin typeface="Verdana"/>
                          <a:cs typeface="Verdana"/>
                        </a:rPr>
                        <a:t>c</a:t>
                      </a:r>
                      <a:r>
                        <a:rPr sz="1400" dirty="0">
                          <a:latin typeface="Verdana"/>
                          <a:cs typeface="Verdana"/>
                        </a:rPr>
                        <a:t>e</a:t>
                      </a:r>
                      <a:r>
                        <a:rPr sz="1400" spc="-5" dirty="0">
                          <a:latin typeface="Verdana"/>
                          <a:cs typeface="Verdana"/>
                        </a:rPr>
                        <a:t>lakaa</a:t>
                      </a:r>
                      <a:r>
                        <a:rPr sz="1400" dirty="0">
                          <a:latin typeface="Verdana"/>
                          <a:cs typeface="Verdana"/>
                        </a:rPr>
                        <a:t>n</a:t>
                      </a:r>
                      <a:r>
                        <a:rPr sz="1400" spc="-130"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dirty="0">
                          <a:latin typeface="Verdana"/>
                          <a:cs typeface="Verdana"/>
                        </a:rPr>
                        <a:t>y</a:t>
                      </a:r>
                      <a:r>
                        <a:rPr sz="1400" spc="-5" dirty="0">
                          <a:latin typeface="Verdana"/>
                          <a:cs typeface="Verdana"/>
                        </a:rPr>
                        <a:t>a</a:t>
                      </a:r>
                      <a:r>
                        <a:rPr sz="1400" dirty="0">
                          <a:latin typeface="Verdana"/>
                          <a:cs typeface="Verdana"/>
                        </a:rPr>
                        <a:t>ng</a:t>
                      </a:r>
                      <a:r>
                        <a:rPr sz="1400" spc="-130" dirty="0">
                          <a:latin typeface="Verdana"/>
                          <a:cs typeface="Verdana"/>
                        </a:rPr>
                        <a:t> </a:t>
                      </a:r>
                      <a:r>
                        <a:rPr sz="1400" dirty="0">
                          <a:latin typeface="Verdana"/>
                          <a:cs typeface="Verdana"/>
                        </a:rPr>
                        <a:t>men</a:t>
                      </a:r>
                      <a:r>
                        <a:rPr sz="1400" spc="-5" dirty="0">
                          <a:latin typeface="Verdana"/>
                          <a:cs typeface="Verdana"/>
                        </a:rPr>
                        <a:t>cakup</a:t>
                      </a:r>
                      <a:r>
                        <a:rPr sz="1400" dirty="0">
                          <a:latin typeface="Verdana"/>
                          <a:cs typeface="Verdana"/>
                        </a:rPr>
                        <a:t>:</a:t>
                      </a:r>
                      <a:endParaRPr sz="1400">
                        <a:latin typeface="Verdana"/>
                        <a:cs typeface="Verdana"/>
                      </a:endParaRPr>
                    </a:p>
                    <a:p>
                      <a:pPr>
                        <a:lnSpc>
                          <a:spcPct val="100000"/>
                        </a:lnSpc>
                        <a:spcBef>
                          <a:spcPts val="25"/>
                        </a:spcBef>
                      </a:pPr>
                      <a:endParaRPr sz="1350">
                        <a:latin typeface="Times New Roman"/>
                        <a:cs typeface="Times New Roman"/>
                      </a:endParaRPr>
                    </a:p>
                    <a:p>
                      <a:pPr marL="344805" marR="314325" indent="-342900">
                        <a:lnSpc>
                          <a:spcPct val="100000"/>
                        </a:lnSpc>
                        <a:buAutoNum type="alphaLcPeriod"/>
                        <a:tabLst>
                          <a:tab pos="344805" algn="l"/>
                          <a:tab pos="345440" algn="l"/>
                        </a:tabLst>
                      </a:pPr>
                      <a:r>
                        <a:rPr sz="1400" spc="50" dirty="0">
                          <a:latin typeface="Verdana"/>
                          <a:cs typeface="Verdana"/>
                        </a:rPr>
                        <a:t>dokumen</a:t>
                      </a:r>
                      <a:r>
                        <a:rPr sz="1400" spc="-130" dirty="0">
                          <a:latin typeface="Verdana"/>
                          <a:cs typeface="Verdana"/>
                        </a:rPr>
                        <a:t> </a:t>
                      </a:r>
                      <a:r>
                        <a:rPr sz="1400" spc="15" dirty="0">
                          <a:latin typeface="Verdana"/>
                          <a:cs typeface="Verdana"/>
                        </a:rPr>
                        <a:t>rencana</a:t>
                      </a:r>
                      <a:r>
                        <a:rPr sz="1400" spc="-135" dirty="0">
                          <a:latin typeface="Verdana"/>
                          <a:cs typeface="Verdana"/>
                        </a:rPr>
                        <a:t> </a:t>
                      </a:r>
                      <a:r>
                        <a:rPr sz="1400" spc="30" dirty="0">
                          <a:latin typeface="Verdana"/>
                          <a:cs typeface="Verdana"/>
                        </a:rPr>
                        <a:t>program</a:t>
                      </a:r>
                      <a:r>
                        <a:rPr sz="1400" spc="-125" dirty="0">
                          <a:latin typeface="Verdana"/>
                          <a:cs typeface="Verdana"/>
                        </a:rPr>
                        <a:t> </a:t>
                      </a:r>
                      <a:r>
                        <a:rPr sz="1400" spc="-25" dirty="0">
                          <a:latin typeface="Verdana"/>
                          <a:cs typeface="Verdana"/>
                        </a:rPr>
                        <a:t>sosialisasi</a:t>
                      </a:r>
                      <a:r>
                        <a:rPr sz="1400" spc="-135" dirty="0">
                          <a:latin typeface="Verdana"/>
                          <a:cs typeface="Verdana"/>
                        </a:rPr>
                        <a:t> </a:t>
                      </a:r>
                      <a:r>
                        <a:rPr sz="1400" spc="5" dirty="0">
                          <a:latin typeface="Verdana"/>
                          <a:cs typeface="Verdana"/>
                        </a:rPr>
                        <a:t>sistem</a:t>
                      </a:r>
                      <a:r>
                        <a:rPr sz="1400" spc="-130" dirty="0">
                          <a:latin typeface="Verdana"/>
                          <a:cs typeface="Verdana"/>
                        </a:rPr>
                        <a:t> </a:t>
                      </a:r>
                      <a:r>
                        <a:rPr sz="1400" spc="25" dirty="0">
                          <a:latin typeface="Verdana"/>
                          <a:cs typeface="Verdana"/>
                        </a:rPr>
                        <a:t>manajemen </a:t>
                      </a:r>
                      <a:r>
                        <a:rPr sz="1400" spc="-475" dirty="0">
                          <a:latin typeface="Verdana"/>
                          <a:cs typeface="Verdana"/>
                        </a:rPr>
                        <a:t> </a:t>
                      </a:r>
                      <a:r>
                        <a:rPr sz="1400" spc="5" dirty="0">
                          <a:latin typeface="Verdana"/>
                          <a:cs typeface="Verdana"/>
                        </a:rPr>
                        <a:t>keselamatan</a:t>
                      </a:r>
                      <a:r>
                        <a:rPr sz="1400" spc="-130" dirty="0">
                          <a:latin typeface="Verdana"/>
                          <a:cs typeface="Verdana"/>
                        </a:rPr>
                        <a:t> </a:t>
                      </a:r>
                      <a:r>
                        <a:rPr sz="1400" dirty="0">
                          <a:latin typeface="Verdana"/>
                          <a:cs typeface="Verdana"/>
                        </a:rPr>
                        <a:t>konstruksi</a:t>
                      </a:r>
                      <a:r>
                        <a:rPr sz="1400" spc="-135" dirty="0">
                          <a:latin typeface="Verdana"/>
                          <a:cs typeface="Verdana"/>
                        </a:rPr>
                        <a:t> </a:t>
                      </a:r>
                      <a:r>
                        <a:rPr sz="1400" spc="-40" dirty="0">
                          <a:latin typeface="Verdana"/>
                          <a:cs typeface="Verdana"/>
                        </a:rPr>
                        <a:t>(SMKK)</a:t>
                      </a:r>
                      <a:r>
                        <a:rPr sz="1400" spc="-130" dirty="0">
                          <a:latin typeface="Verdana"/>
                          <a:cs typeface="Verdana"/>
                        </a:rPr>
                        <a:t> </a:t>
                      </a:r>
                      <a:r>
                        <a:rPr sz="1400" spc="30" dirty="0">
                          <a:latin typeface="Verdana"/>
                          <a:cs typeface="Verdana"/>
                        </a:rPr>
                        <a:t>di</a:t>
                      </a:r>
                      <a:r>
                        <a:rPr sz="1400" spc="-135" dirty="0">
                          <a:latin typeface="Verdana"/>
                          <a:cs typeface="Verdana"/>
                        </a:rPr>
                        <a:t> </a:t>
                      </a:r>
                      <a:r>
                        <a:rPr sz="1400" dirty="0">
                          <a:latin typeface="Verdana"/>
                          <a:cs typeface="Verdana"/>
                        </a:rPr>
                        <a:t>proyek</a:t>
                      </a:r>
                      <a:r>
                        <a:rPr sz="1400" spc="-135" dirty="0">
                          <a:latin typeface="Verdana"/>
                          <a:cs typeface="Verdana"/>
                        </a:rPr>
                        <a:t> </a:t>
                      </a:r>
                      <a:r>
                        <a:rPr sz="1400" spc="-30" dirty="0">
                          <a:latin typeface="Verdana"/>
                          <a:cs typeface="Verdana"/>
                        </a:rPr>
                        <a:t>konstruksi;</a:t>
                      </a:r>
                      <a:endParaRPr sz="1400">
                        <a:latin typeface="Verdana"/>
                        <a:cs typeface="Verdana"/>
                      </a:endParaRPr>
                    </a:p>
                    <a:p>
                      <a:pPr marL="344805" indent="-343535">
                        <a:lnSpc>
                          <a:spcPct val="100000"/>
                        </a:lnSpc>
                        <a:spcBef>
                          <a:spcPts val="25"/>
                        </a:spcBef>
                        <a:buAutoNum type="alphaLcPeriod"/>
                        <a:tabLst>
                          <a:tab pos="344805" algn="l"/>
                          <a:tab pos="345440" algn="l"/>
                        </a:tabLst>
                      </a:pPr>
                      <a:r>
                        <a:rPr sz="1400" spc="-5" dirty="0">
                          <a:latin typeface="Verdana"/>
                          <a:cs typeface="Verdana"/>
                        </a:rPr>
                        <a:t>la</a:t>
                      </a:r>
                      <a:r>
                        <a:rPr sz="1400" dirty="0">
                          <a:latin typeface="Verdana"/>
                          <a:cs typeface="Verdana"/>
                        </a:rPr>
                        <a:t>p</a:t>
                      </a:r>
                      <a:r>
                        <a:rPr sz="1400" spc="-5" dirty="0">
                          <a:latin typeface="Verdana"/>
                          <a:cs typeface="Verdana"/>
                        </a:rPr>
                        <a:t>o</a:t>
                      </a:r>
                      <a:r>
                        <a:rPr sz="1400" dirty="0">
                          <a:latin typeface="Verdana"/>
                          <a:cs typeface="Verdana"/>
                        </a:rPr>
                        <a:t>r</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a:t>
                      </a:r>
                      <a:r>
                        <a:rPr sz="1400" spc="5" dirty="0">
                          <a:latin typeface="Verdana"/>
                          <a:cs typeface="Verdana"/>
                        </a:rPr>
                        <a:t>e</a:t>
                      </a:r>
                      <a:r>
                        <a:rPr sz="1400" dirty="0">
                          <a:latin typeface="Verdana"/>
                          <a:cs typeface="Verdana"/>
                        </a:rPr>
                        <a:t>r</a:t>
                      </a:r>
                      <a:r>
                        <a:rPr sz="1400" spc="-5" dirty="0">
                          <a:latin typeface="Verdana"/>
                          <a:cs typeface="Verdana"/>
                        </a:rPr>
                        <a:t>a</a:t>
                      </a:r>
                      <a:r>
                        <a:rPr sz="1400" dirty="0">
                          <a:latin typeface="Verdana"/>
                          <a:cs typeface="Verdana"/>
                        </a:rPr>
                        <a:t>p</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ren</a:t>
                      </a:r>
                      <a:r>
                        <a:rPr sz="1400" spc="-5" dirty="0">
                          <a:latin typeface="Verdana"/>
                          <a:cs typeface="Verdana"/>
                        </a:rPr>
                        <a:t>ca</a:t>
                      </a:r>
                      <a:r>
                        <a:rPr sz="1400" dirty="0">
                          <a:latin typeface="Verdana"/>
                          <a:cs typeface="Verdana"/>
                        </a:rPr>
                        <a:t>na</a:t>
                      </a:r>
                      <a:r>
                        <a:rPr sz="1400" spc="-135" dirty="0">
                          <a:latin typeface="Verdana"/>
                          <a:cs typeface="Verdana"/>
                        </a:rPr>
                        <a:t> </a:t>
                      </a:r>
                      <a:r>
                        <a:rPr sz="1400" spc="-5" dirty="0">
                          <a:latin typeface="Verdana"/>
                          <a:cs typeface="Verdana"/>
                        </a:rPr>
                        <a:t>k</a:t>
                      </a:r>
                      <a:r>
                        <a:rPr sz="1400" dirty="0">
                          <a:latin typeface="Verdana"/>
                          <a:cs typeface="Verdana"/>
                        </a:rPr>
                        <a:t>ese</a:t>
                      </a:r>
                      <a:r>
                        <a:rPr sz="1400" spc="-5" dirty="0">
                          <a:latin typeface="Verdana"/>
                          <a:cs typeface="Verdana"/>
                        </a:rPr>
                        <a:t>la</a:t>
                      </a:r>
                      <a:r>
                        <a:rPr sz="1400" dirty="0">
                          <a:latin typeface="Verdana"/>
                          <a:cs typeface="Verdana"/>
                        </a:rPr>
                        <a:t>m</a:t>
                      </a:r>
                      <a:r>
                        <a:rPr sz="1400" spc="-5" dirty="0">
                          <a:latin typeface="Verdana"/>
                          <a:cs typeface="Verdana"/>
                        </a:rPr>
                        <a:t>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ko</a:t>
                      </a:r>
                      <a:r>
                        <a:rPr sz="1400" dirty="0">
                          <a:latin typeface="Verdana"/>
                          <a:cs typeface="Verdana"/>
                        </a:rPr>
                        <a:t>n</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dirty="0">
                          <a:latin typeface="Verdana"/>
                          <a:cs typeface="Verdana"/>
                        </a:rPr>
                        <a:t>(RKK);</a:t>
                      </a:r>
                      <a:endParaRPr sz="1400">
                        <a:latin typeface="Verdana"/>
                        <a:cs typeface="Verdana"/>
                      </a:endParaRPr>
                    </a:p>
                    <a:p>
                      <a:pPr marL="344805" marR="417195" indent="-342900">
                        <a:lnSpc>
                          <a:spcPct val="101400"/>
                        </a:lnSpc>
                        <a:buAutoNum type="alphaLcPeriod"/>
                        <a:tabLst>
                          <a:tab pos="344805" algn="l"/>
                          <a:tab pos="345440" algn="l"/>
                        </a:tabLst>
                      </a:pPr>
                      <a:r>
                        <a:rPr sz="1400" spc="25" dirty="0">
                          <a:latin typeface="Verdana"/>
                          <a:cs typeface="Verdana"/>
                        </a:rPr>
                        <a:t>bukti</a:t>
                      </a:r>
                      <a:r>
                        <a:rPr sz="1400" spc="-135" dirty="0">
                          <a:latin typeface="Verdana"/>
                          <a:cs typeface="Verdana"/>
                        </a:rPr>
                        <a:t> </a:t>
                      </a:r>
                      <a:r>
                        <a:rPr sz="1400" spc="15" dirty="0">
                          <a:latin typeface="Verdana"/>
                          <a:cs typeface="Verdana"/>
                        </a:rPr>
                        <a:t>pembayaran</a:t>
                      </a:r>
                      <a:r>
                        <a:rPr sz="1400" spc="-130" dirty="0">
                          <a:latin typeface="Verdana"/>
                          <a:cs typeface="Verdana"/>
                        </a:rPr>
                        <a:t> </a:t>
                      </a:r>
                      <a:r>
                        <a:rPr sz="1400" spc="35" dirty="0">
                          <a:latin typeface="Verdana"/>
                          <a:cs typeface="Verdana"/>
                        </a:rPr>
                        <a:t>Badan</a:t>
                      </a:r>
                      <a:r>
                        <a:rPr sz="1400" spc="-130" dirty="0">
                          <a:latin typeface="Verdana"/>
                          <a:cs typeface="Verdana"/>
                        </a:rPr>
                        <a:t> </a:t>
                      </a:r>
                      <a:r>
                        <a:rPr sz="1400" spc="25" dirty="0">
                          <a:latin typeface="Verdana"/>
                          <a:cs typeface="Verdana"/>
                        </a:rPr>
                        <a:t>Penyelenggara</a:t>
                      </a:r>
                      <a:r>
                        <a:rPr sz="1400" spc="-135" dirty="0">
                          <a:latin typeface="Verdana"/>
                          <a:cs typeface="Verdana"/>
                        </a:rPr>
                        <a:t> </a:t>
                      </a:r>
                      <a:r>
                        <a:rPr sz="1400" spc="35" dirty="0">
                          <a:latin typeface="Verdana"/>
                          <a:cs typeface="Verdana"/>
                        </a:rPr>
                        <a:t>Jaminan</a:t>
                      </a:r>
                      <a:r>
                        <a:rPr sz="1400" spc="-130" dirty="0">
                          <a:latin typeface="Verdana"/>
                          <a:cs typeface="Verdana"/>
                        </a:rPr>
                        <a:t> </a:t>
                      </a:r>
                      <a:r>
                        <a:rPr sz="1400" spc="-30" dirty="0">
                          <a:latin typeface="Verdana"/>
                          <a:cs typeface="Verdana"/>
                        </a:rPr>
                        <a:t>Sosial </a:t>
                      </a:r>
                      <a:r>
                        <a:rPr sz="1400" spc="-480" dirty="0">
                          <a:latin typeface="Verdana"/>
                          <a:cs typeface="Verdana"/>
                        </a:rPr>
                        <a:t> </a:t>
                      </a:r>
                      <a:r>
                        <a:rPr sz="1400" dirty="0">
                          <a:latin typeface="Verdana"/>
                          <a:cs typeface="Verdana"/>
                        </a:rPr>
                        <a:t>(</a:t>
                      </a:r>
                      <a:r>
                        <a:rPr sz="1400" spc="-5" dirty="0">
                          <a:latin typeface="Verdana"/>
                          <a:cs typeface="Verdana"/>
                        </a:rPr>
                        <a:t>BPJ</a:t>
                      </a:r>
                      <a:r>
                        <a:rPr sz="1400" dirty="0">
                          <a:latin typeface="Verdana"/>
                          <a:cs typeface="Verdana"/>
                        </a:rPr>
                        <a:t>S)</a:t>
                      </a:r>
                      <a:r>
                        <a:rPr sz="1400" spc="-130" dirty="0">
                          <a:latin typeface="Verdana"/>
                          <a:cs typeface="Verdana"/>
                        </a:rPr>
                        <a:t> </a:t>
                      </a:r>
                      <a:r>
                        <a:rPr sz="1400" dirty="0">
                          <a:latin typeface="Verdana"/>
                          <a:cs typeface="Verdana"/>
                        </a:rPr>
                        <a:t>Ke</a:t>
                      </a:r>
                      <a:r>
                        <a:rPr sz="1400" spc="-10" dirty="0">
                          <a:latin typeface="Verdana"/>
                          <a:cs typeface="Verdana"/>
                        </a:rPr>
                        <a:t>t</a:t>
                      </a:r>
                      <a:r>
                        <a:rPr sz="1400" dirty="0">
                          <a:latin typeface="Verdana"/>
                          <a:cs typeface="Verdana"/>
                        </a:rPr>
                        <a:t>en</a:t>
                      </a:r>
                      <a:r>
                        <a:rPr sz="1400" spc="-5" dirty="0">
                          <a:latin typeface="Verdana"/>
                          <a:cs typeface="Verdana"/>
                        </a:rPr>
                        <a:t>a</a:t>
                      </a:r>
                      <a:r>
                        <a:rPr sz="1400" dirty="0">
                          <a:latin typeface="Verdana"/>
                          <a:cs typeface="Verdana"/>
                        </a:rPr>
                        <a:t>g</a:t>
                      </a:r>
                      <a:r>
                        <a:rPr sz="1400" spc="-5" dirty="0">
                          <a:latin typeface="Verdana"/>
                          <a:cs typeface="Verdana"/>
                        </a:rPr>
                        <a:t>ak</a:t>
                      </a:r>
                      <a:r>
                        <a:rPr sz="1400" dirty="0">
                          <a:latin typeface="Verdana"/>
                          <a:cs typeface="Verdana"/>
                        </a:rPr>
                        <a:t>erj</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t>
                      </a:r>
                      <a:endParaRPr sz="1400">
                        <a:latin typeface="Verdana"/>
                        <a:cs typeface="Verdana"/>
                      </a:endParaRPr>
                    </a:p>
                    <a:p>
                      <a:pPr marL="344805" indent="-343535">
                        <a:lnSpc>
                          <a:spcPts val="1610"/>
                        </a:lnSpc>
                        <a:buAutoNum type="alphaLcPeriod"/>
                        <a:tabLst>
                          <a:tab pos="344805" algn="l"/>
                          <a:tab pos="345440" algn="l"/>
                        </a:tabLst>
                      </a:pPr>
                      <a:r>
                        <a:rPr sz="1400" spc="25" dirty="0">
                          <a:latin typeface="Verdana"/>
                          <a:cs typeface="Verdana"/>
                        </a:rPr>
                        <a:t>bukti</a:t>
                      </a:r>
                      <a:r>
                        <a:rPr sz="1400" spc="-135" dirty="0">
                          <a:latin typeface="Verdana"/>
                          <a:cs typeface="Verdana"/>
                        </a:rPr>
                        <a:t> </a:t>
                      </a:r>
                      <a:r>
                        <a:rPr sz="1400" spc="15" dirty="0">
                          <a:latin typeface="Verdana"/>
                          <a:cs typeface="Verdana"/>
                        </a:rPr>
                        <a:t>pembayaran</a:t>
                      </a:r>
                      <a:r>
                        <a:rPr sz="1400" spc="-130" dirty="0">
                          <a:latin typeface="Verdana"/>
                          <a:cs typeface="Verdana"/>
                        </a:rPr>
                        <a:t> </a:t>
                      </a:r>
                      <a:r>
                        <a:rPr sz="1400" spc="35" dirty="0">
                          <a:latin typeface="Verdana"/>
                          <a:cs typeface="Verdana"/>
                        </a:rPr>
                        <a:t>Badan</a:t>
                      </a:r>
                      <a:r>
                        <a:rPr sz="1400" spc="-130" dirty="0">
                          <a:latin typeface="Verdana"/>
                          <a:cs typeface="Verdana"/>
                        </a:rPr>
                        <a:t> </a:t>
                      </a:r>
                      <a:r>
                        <a:rPr sz="1400" spc="25" dirty="0">
                          <a:latin typeface="Verdana"/>
                          <a:cs typeface="Verdana"/>
                        </a:rPr>
                        <a:t>Penyelenggara</a:t>
                      </a:r>
                      <a:r>
                        <a:rPr sz="1400" spc="-135" dirty="0">
                          <a:latin typeface="Verdana"/>
                          <a:cs typeface="Verdana"/>
                        </a:rPr>
                        <a:t> </a:t>
                      </a:r>
                      <a:r>
                        <a:rPr sz="1400" spc="35" dirty="0">
                          <a:latin typeface="Verdana"/>
                          <a:cs typeface="Verdana"/>
                        </a:rPr>
                        <a:t>Jaminan</a:t>
                      </a:r>
                      <a:r>
                        <a:rPr sz="1400" spc="-130" dirty="0">
                          <a:latin typeface="Verdana"/>
                          <a:cs typeface="Verdana"/>
                        </a:rPr>
                        <a:t> </a:t>
                      </a:r>
                      <a:r>
                        <a:rPr sz="1400" spc="-30" dirty="0">
                          <a:latin typeface="Verdana"/>
                          <a:cs typeface="Verdana"/>
                        </a:rPr>
                        <a:t>Sosial</a:t>
                      </a:r>
                      <a:endParaRPr sz="1400">
                        <a:latin typeface="Verdana"/>
                        <a:cs typeface="Verdana"/>
                      </a:endParaRPr>
                    </a:p>
                    <a:p>
                      <a:pPr marL="344805" marR="996315">
                        <a:lnSpc>
                          <a:spcPts val="1700"/>
                        </a:lnSpc>
                      </a:pPr>
                      <a:r>
                        <a:rPr sz="1400" spc="-25" dirty="0">
                          <a:latin typeface="Verdana"/>
                          <a:cs typeface="Verdana"/>
                        </a:rPr>
                        <a:t>(BPJS)</a:t>
                      </a:r>
                      <a:r>
                        <a:rPr sz="1400" spc="-130" dirty="0">
                          <a:latin typeface="Verdana"/>
                          <a:cs typeface="Verdana"/>
                        </a:rPr>
                        <a:t> </a:t>
                      </a:r>
                      <a:r>
                        <a:rPr sz="1400" spc="5" dirty="0">
                          <a:latin typeface="Verdana"/>
                          <a:cs typeface="Verdana"/>
                        </a:rPr>
                        <a:t>kesehatan</a:t>
                      </a:r>
                      <a:r>
                        <a:rPr sz="1400" spc="-130" dirty="0">
                          <a:latin typeface="Verdana"/>
                          <a:cs typeface="Verdana"/>
                        </a:rPr>
                        <a:t> </a:t>
                      </a:r>
                      <a:r>
                        <a:rPr sz="1400" spc="5" dirty="0">
                          <a:latin typeface="Verdana"/>
                          <a:cs typeface="Verdana"/>
                        </a:rPr>
                        <a:t>atau</a:t>
                      </a:r>
                      <a:r>
                        <a:rPr sz="1400" spc="-130" dirty="0">
                          <a:latin typeface="Verdana"/>
                          <a:cs typeface="Verdana"/>
                        </a:rPr>
                        <a:t> </a:t>
                      </a:r>
                      <a:r>
                        <a:rPr sz="1400" spc="25" dirty="0">
                          <a:latin typeface="Verdana"/>
                          <a:cs typeface="Verdana"/>
                        </a:rPr>
                        <a:t>bukti</a:t>
                      </a:r>
                      <a:r>
                        <a:rPr sz="1400" spc="-135" dirty="0">
                          <a:latin typeface="Verdana"/>
                          <a:cs typeface="Verdana"/>
                        </a:rPr>
                        <a:t> </a:t>
                      </a:r>
                      <a:r>
                        <a:rPr sz="1400" spc="15" dirty="0">
                          <a:latin typeface="Verdana"/>
                          <a:cs typeface="Verdana"/>
                        </a:rPr>
                        <a:t>pembayaran</a:t>
                      </a:r>
                      <a:r>
                        <a:rPr sz="1400" spc="-125" dirty="0">
                          <a:latin typeface="Verdana"/>
                          <a:cs typeface="Verdana"/>
                        </a:rPr>
                        <a:t> </a:t>
                      </a:r>
                      <a:r>
                        <a:rPr sz="1400" spc="-10" dirty="0">
                          <a:latin typeface="Verdana"/>
                          <a:cs typeface="Verdana"/>
                        </a:rPr>
                        <a:t>asuransi </a:t>
                      </a:r>
                      <a:r>
                        <a:rPr sz="1400" spc="-480" dirty="0">
                          <a:latin typeface="Verdana"/>
                          <a:cs typeface="Verdana"/>
                        </a:rPr>
                        <a:t> </a:t>
                      </a:r>
                      <a:r>
                        <a:rPr sz="1400" spc="-15" dirty="0">
                          <a:latin typeface="Verdana"/>
                          <a:cs typeface="Verdana"/>
                        </a:rPr>
                        <a:t>kesehatan.</a:t>
                      </a:r>
                      <a:endParaRPr sz="14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3"/>
                  </a:ext>
                </a:extLst>
              </a:tr>
            </a:tbl>
          </a:graphicData>
        </a:graphic>
      </p:graphicFrame>
      <p:sp>
        <p:nvSpPr>
          <p:cNvPr id="7" name="object 6">
            <a:extLst>
              <a:ext uri="{FF2B5EF4-FFF2-40B4-BE49-F238E27FC236}">
                <a16:creationId xmlns:a16="http://schemas.microsoft.com/office/drawing/2014/main" id="{EDB32470-E457-3241-489A-78A24A5FD0D4}"/>
              </a:ext>
            </a:extLst>
          </p:cNvPr>
          <p:cNvSpPr txBox="1"/>
          <p:nvPr/>
        </p:nvSpPr>
        <p:spPr>
          <a:xfrm>
            <a:off x="3003126" y="104140"/>
            <a:ext cx="8848725" cy="690245"/>
          </a:xfrm>
          <a:prstGeom prst="rect">
            <a:avLst/>
          </a:prstGeom>
        </p:spPr>
        <p:txBody>
          <a:bodyPr vert="horz" wrap="square" lIns="0" tIns="12700" rIns="0" bIns="0" rtlCol="0">
            <a:spAutoFit/>
          </a:bodyPr>
          <a:lstStyle/>
          <a:p>
            <a:pPr marL="12700">
              <a:lnSpc>
                <a:spcPts val="2615"/>
              </a:lnSpc>
              <a:spcBef>
                <a:spcPts val="100"/>
              </a:spcBef>
            </a:pP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270" dirty="0">
                <a:solidFill>
                  <a:srgbClr val="1D3166"/>
                </a:solidFill>
                <a:latin typeface="Verdana"/>
                <a:cs typeface="Verdana"/>
              </a:rPr>
              <a:t>W</a:t>
            </a:r>
            <a:r>
              <a:rPr sz="2200" spc="65" dirty="0">
                <a:solidFill>
                  <a:srgbClr val="1D3166"/>
                </a:solidFill>
                <a:latin typeface="Verdana"/>
                <a:cs typeface="Verdana"/>
              </a:rPr>
              <a:t>A</a:t>
            </a:r>
            <a:r>
              <a:rPr sz="2200" spc="-160" dirty="0">
                <a:solidFill>
                  <a:srgbClr val="1D3166"/>
                </a:solidFill>
                <a:latin typeface="Verdana"/>
                <a:cs typeface="Verdana"/>
              </a:rPr>
              <a:t>S</a:t>
            </a:r>
            <a:r>
              <a:rPr sz="2200" spc="65" dirty="0">
                <a:solidFill>
                  <a:srgbClr val="1D3166"/>
                </a:solidFill>
                <a:latin typeface="Verdana"/>
                <a:cs typeface="Verdana"/>
              </a:rPr>
              <a:t>A</a:t>
            </a:r>
            <a:r>
              <a:rPr sz="2200" spc="140" dirty="0">
                <a:solidFill>
                  <a:srgbClr val="1D3166"/>
                </a:solidFill>
                <a:latin typeface="Verdana"/>
                <a:cs typeface="Verdana"/>
              </a:rPr>
              <a:t>N</a:t>
            </a:r>
            <a:r>
              <a:rPr sz="2200" spc="-200" dirty="0">
                <a:solidFill>
                  <a:srgbClr val="1D3166"/>
                </a:solidFill>
                <a:latin typeface="Verdana"/>
                <a:cs typeface="Verdana"/>
              </a:rPr>
              <a:t> </a:t>
            </a:r>
            <a:r>
              <a:rPr sz="2200" spc="-100" dirty="0">
                <a:solidFill>
                  <a:srgbClr val="1D3166"/>
                </a:solidFill>
                <a:latin typeface="Verdana"/>
                <a:cs typeface="Verdana"/>
              </a:rPr>
              <a:t>T</a:t>
            </a:r>
            <a:r>
              <a:rPr sz="2200" spc="80" dirty="0">
                <a:solidFill>
                  <a:srgbClr val="1D3166"/>
                </a:solidFill>
                <a:latin typeface="Verdana"/>
                <a:cs typeface="Verdana"/>
              </a:rPr>
              <a:t>E</a:t>
            </a:r>
            <a:r>
              <a:rPr sz="2200" spc="55" dirty="0">
                <a:solidFill>
                  <a:srgbClr val="1D3166"/>
                </a:solidFill>
                <a:latin typeface="Verdana"/>
                <a:cs typeface="Verdana"/>
              </a:rPr>
              <a:t>R</a:t>
            </a:r>
            <a:r>
              <a:rPr sz="2200" spc="-100" dirty="0">
                <a:solidFill>
                  <a:srgbClr val="1D3166"/>
                </a:solidFill>
                <a:latin typeface="Verdana"/>
                <a:cs typeface="Verdana"/>
              </a:rPr>
              <a:t>T</a:t>
            </a:r>
            <a:r>
              <a:rPr sz="2200" spc="-270" dirty="0">
                <a:solidFill>
                  <a:srgbClr val="1D3166"/>
                </a:solidFill>
                <a:latin typeface="Verdana"/>
                <a:cs typeface="Verdana"/>
              </a:rPr>
              <a:t>I</a:t>
            </a:r>
            <a:r>
              <a:rPr sz="2200" spc="150" dirty="0">
                <a:solidFill>
                  <a:srgbClr val="1D3166"/>
                </a:solidFill>
                <a:latin typeface="Verdana"/>
                <a:cs typeface="Verdana"/>
              </a:rPr>
              <a:t>B</a:t>
            </a:r>
            <a:r>
              <a:rPr sz="2200" spc="-195" dirty="0">
                <a:solidFill>
                  <a:srgbClr val="1D3166"/>
                </a:solidFill>
                <a:latin typeface="Verdana"/>
                <a:cs typeface="Verdana"/>
              </a:rPr>
              <a:t> </a:t>
            </a: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40" dirty="0">
                <a:solidFill>
                  <a:srgbClr val="1D3166"/>
                </a:solidFill>
                <a:latin typeface="Verdana"/>
                <a:cs typeface="Verdana"/>
              </a:rPr>
              <a:t>Y</a:t>
            </a:r>
            <a:r>
              <a:rPr sz="2200" spc="80" dirty="0">
                <a:solidFill>
                  <a:srgbClr val="1D3166"/>
                </a:solidFill>
                <a:latin typeface="Verdana"/>
                <a:cs typeface="Verdana"/>
              </a:rPr>
              <a:t>E</a:t>
            </a:r>
            <a:r>
              <a:rPr sz="2200" spc="70" dirty="0">
                <a:solidFill>
                  <a:srgbClr val="1D3166"/>
                </a:solidFill>
                <a:latin typeface="Verdana"/>
                <a:cs typeface="Verdana"/>
              </a:rPr>
              <a:t>L</a:t>
            </a:r>
            <a:r>
              <a:rPr sz="2200" spc="8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55" dirty="0">
                <a:solidFill>
                  <a:srgbClr val="1D3166"/>
                </a:solidFill>
                <a:latin typeface="Verdana"/>
                <a:cs typeface="Verdana"/>
              </a:rPr>
              <a:t>R</a:t>
            </a:r>
            <a:r>
              <a:rPr sz="2200" spc="65" dirty="0">
                <a:solidFill>
                  <a:srgbClr val="1D3166"/>
                </a:solidFill>
                <a:latin typeface="Verdana"/>
                <a:cs typeface="Verdana"/>
              </a:rPr>
              <a:t>AA</a:t>
            </a:r>
            <a:r>
              <a:rPr sz="2200" spc="140" dirty="0">
                <a:solidFill>
                  <a:srgbClr val="1D3166"/>
                </a:solidFill>
                <a:latin typeface="Verdana"/>
                <a:cs typeface="Verdana"/>
              </a:rPr>
              <a:t>N</a:t>
            </a:r>
            <a:r>
              <a:rPr sz="2200" spc="-200" dirty="0">
                <a:solidFill>
                  <a:srgbClr val="1D3166"/>
                </a:solidFill>
                <a:latin typeface="Verdana"/>
                <a:cs typeface="Verdana"/>
              </a:rPr>
              <a:t> </a:t>
            </a:r>
            <a:r>
              <a:rPr sz="2200" spc="95" dirty="0">
                <a:solidFill>
                  <a:srgbClr val="1D3166"/>
                </a:solidFill>
                <a:latin typeface="Verdana"/>
                <a:cs typeface="Verdana"/>
              </a:rPr>
              <a:t>J</a:t>
            </a:r>
            <a:r>
              <a:rPr sz="2200" spc="65" dirty="0">
                <a:solidFill>
                  <a:srgbClr val="1D3166"/>
                </a:solidFill>
                <a:latin typeface="Verdana"/>
                <a:cs typeface="Verdana"/>
              </a:rPr>
              <a:t>A</a:t>
            </a:r>
            <a:r>
              <a:rPr sz="2200" spc="-160" dirty="0">
                <a:solidFill>
                  <a:srgbClr val="1D3166"/>
                </a:solidFill>
                <a:latin typeface="Verdana"/>
                <a:cs typeface="Verdana"/>
              </a:rPr>
              <a:t>S</a:t>
            </a:r>
            <a:r>
              <a:rPr sz="2200" spc="70" dirty="0">
                <a:solidFill>
                  <a:srgbClr val="1D3166"/>
                </a:solidFill>
                <a:latin typeface="Verdana"/>
                <a:cs typeface="Verdana"/>
              </a:rPr>
              <a:t>A</a:t>
            </a:r>
            <a:r>
              <a:rPr sz="2200" spc="-200" dirty="0">
                <a:solidFill>
                  <a:srgbClr val="1D3166"/>
                </a:solidFill>
                <a:latin typeface="Verdana"/>
                <a:cs typeface="Verdana"/>
              </a:rPr>
              <a:t> </a:t>
            </a:r>
            <a:r>
              <a:rPr sz="2200" spc="30" dirty="0">
                <a:solidFill>
                  <a:srgbClr val="1D3166"/>
                </a:solidFill>
                <a:latin typeface="Verdana"/>
                <a:cs typeface="Verdana"/>
              </a:rPr>
              <a:t>K</a:t>
            </a:r>
            <a:r>
              <a:rPr sz="2200" spc="110" dirty="0">
                <a:solidFill>
                  <a:srgbClr val="1D3166"/>
                </a:solidFill>
                <a:latin typeface="Verdana"/>
                <a:cs typeface="Verdana"/>
              </a:rPr>
              <a:t>O</a:t>
            </a:r>
            <a:r>
              <a:rPr sz="2200" spc="135" dirty="0">
                <a:solidFill>
                  <a:srgbClr val="1D3166"/>
                </a:solidFill>
                <a:latin typeface="Verdana"/>
                <a:cs typeface="Verdana"/>
              </a:rPr>
              <a:t>N</a:t>
            </a:r>
            <a:r>
              <a:rPr sz="2200" spc="-160" dirty="0">
                <a:solidFill>
                  <a:srgbClr val="1D3166"/>
                </a:solidFill>
                <a:latin typeface="Verdana"/>
                <a:cs typeface="Verdana"/>
              </a:rPr>
              <a:t>S</a:t>
            </a:r>
            <a:r>
              <a:rPr sz="2200" spc="-100" dirty="0">
                <a:solidFill>
                  <a:srgbClr val="1D3166"/>
                </a:solidFill>
                <a:latin typeface="Verdana"/>
                <a:cs typeface="Verdana"/>
              </a:rPr>
              <a:t>T</a:t>
            </a:r>
            <a:r>
              <a:rPr sz="2200" spc="55" dirty="0">
                <a:solidFill>
                  <a:srgbClr val="1D3166"/>
                </a:solidFill>
                <a:latin typeface="Verdana"/>
                <a:cs typeface="Verdana"/>
              </a:rPr>
              <a:t>R</a:t>
            </a:r>
            <a:r>
              <a:rPr sz="2200" spc="80" dirty="0">
                <a:solidFill>
                  <a:srgbClr val="1D3166"/>
                </a:solidFill>
                <a:latin typeface="Verdana"/>
                <a:cs typeface="Verdana"/>
              </a:rPr>
              <a:t>UK</a:t>
            </a:r>
            <a:r>
              <a:rPr sz="2200" spc="-160" dirty="0">
                <a:solidFill>
                  <a:srgbClr val="1D3166"/>
                </a:solidFill>
                <a:latin typeface="Verdana"/>
                <a:cs typeface="Verdana"/>
              </a:rPr>
              <a:t>S</a:t>
            </a:r>
            <a:r>
              <a:rPr sz="2200" spc="-265" dirty="0">
                <a:solidFill>
                  <a:srgbClr val="1D3166"/>
                </a:solidFill>
                <a:latin typeface="Verdana"/>
                <a:cs typeface="Verdana"/>
              </a:rPr>
              <a:t>I</a:t>
            </a:r>
            <a:endParaRPr sz="2200" dirty="0">
              <a:latin typeface="Verdana"/>
              <a:cs typeface="Verdana"/>
            </a:endParaRPr>
          </a:p>
          <a:p>
            <a:pPr marR="7620" algn="r">
              <a:lnSpc>
                <a:spcPts val="2615"/>
              </a:lnSpc>
            </a:pPr>
            <a:r>
              <a:rPr sz="2200" b="1" spc="-5" dirty="0">
                <a:solidFill>
                  <a:srgbClr val="1D3166"/>
                </a:solidFill>
                <a:latin typeface="Tahoma"/>
                <a:cs typeface="Tahoma"/>
              </a:rPr>
              <a:t>INSIDENTAL</a:t>
            </a:r>
            <a:endParaRPr sz="2200" dirty="0">
              <a:latin typeface="Tahoma"/>
              <a:cs typeface="Tahoma"/>
            </a:endParaRPr>
          </a:p>
        </p:txBody>
      </p:sp>
    </p:spTree>
    <p:extLst>
      <p:ext uri="{BB962C8B-B14F-4D97-AF65-F5344CB8AC3E}">
        <p14:creationId xmlns:p14="http://schemas.microsoft.com/office/powerpoint/2010/main" val="539150527"/>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9387840" cy="6857999"/>
          </a:xfrm>
          <a:prstGeom prst="rect">
            <a:avLst/>
          </a:prstGeom>
        </p:spPr>
      </p:pic>
      <p:pic>
        <p:nvPicPr>
          <p:cNvPr id="3" name="object 3"/>
          <p:cNvPicPr/>
          <p:nvPr/>
        </p:nvPicPr>
        <p:blipFill>
          <a:blip r:embed="rId3" cstate="print"/>
          <a:stretch>
            <a:fillRect/>
          </a:stretch>
        </p:blipFill>
        <p:spPr>
          <a:xfrm>
            <a:off x="107398" y="114655"/>
            <a:ext cx="1861419" cy="617550"/>
          </a:xfrm>
          <a:prstGeom prst="rect">
            <a:avLst/>
          </a:prstGeom>
        </p:spPr>
      </p:pic>
      <p:graphicFrame>
        <p:nvGraphicFramePr>
          <p:cNvPr id="4" name="object 4"/>
          <p:cNvGraphicFramePr>
            <a:graphicFrameLocks noGrp="1"/>
          </p:cNvGraphicFramePr>
          <p:nvPr/>
        </p:nvGraphicFramePr>
        <p:xfrm>
          <a:off x="251639" y="1348155"/>
          <a:ext cx="11675745" cy="4637852"/>
        </p:xfrm>
        <a:graphic>
          <a:graphicData uri="http://schemas.openxmlformats.org/drawingml/2006/table">
            <a:tbl>
              <a:tblPr firstRow="1" bandRow="1">
                <a:tableStyleId>{2D5ABB26-0587-4C30-8999-92F81FD0307C}</a:tableStyleId>
              </a:tblPr>
              <a:tblGrid>
                <a:gridCol w="308610">
                  <a:extLst>
                    <a:ext uri="{9D8B030D-6E8A-4147-A177-3AD203B41FA5}">
                      <a16:colId xmlns:a16="http://schemas.microsoft.com/office/drawing/2014/main" val="20000"/>
                    </a:ext>
                  </a:extLst>
                </a:gridCol>
                <a:gridCol w="1316355">
                  <a:extLst>
                    <a:ext uri="{9D8B030D-6E8A-4147-A177-3AD203B41FA5}">
                      <a16:colId xmlns:a16="http://schemas.microsoft.com/office/drawing/2014/main" val="20001"/>
                    </a:ext>
                  </a:extLst>
                </a:gridCol>
                <a:gridCol w="3036570">
                  <a:extLst>
                    <a:ext uri="{9D8B030D-6E8A-4147-A177-3AD203B41FA5}">
                      <a16:colId xmlns:a16="http://schemas.microsoft.com/office/drawing/2014/main" val="20002"/>
                    </a:ext>
                  </a:extLst>
                </a:gridCol>
                <a:gridCol w="3356610">
                  <a:extLst>
                    <a:ext uri="{9D8B030D-6E8A-4147-A177-3AD203B41FA5}">
                      <a16:colId xmlns:a16="http://schemas.microsoft.com/office/drawing/2014/main" val="20003"/>
                    </a:ext>
                  </a:extLst>
                </a:gridCol>
                <a:gridCol w="3657600">
                  <a:extLst>
                    <a:ext uri="{9D8B030D-6E8A-4147-A177-3AD203B41FA5}">
                      <a16:colId xmlns:a16="http://schemas.microsoft.com/office/drawing/2014/main" val="20004"/>
                    </a:ext>
                  </a:extLst>
                </a:gridCol>
              </a:tblGrid>
              <a:tr h="733964">
                <a:tc gridSpan="2">
                  <a:txBody>
                    <a:bodyPr/>
                    <a:lstStyle/>
                    <a:p>
                      <a:pPr>
                        <a:lnSpc>
                          <a:spcPct val="100000"/>
                        </a:lnSpc>
                        <a:spcBef>
                          <a:spcPts val="20"/>
                        </a:spcBef>
                      </a:pPr>
                      <a:endParaRPr sz="1650">
                        <a:latin typeface="Times New Roman"/>
                        <a:cs typeface="Times New Roman"/>
                      </a:endParaRPr>
                    </a:p>
                    <a:p>
                      <a:pPr marL="388620">
                        <a:lnSpc>
                          <a:spcPct val="100000"/>
                        </a:lnSpc>
                      </a:pPr>
                      <a:r>
                        <a:rPr sz="1600" spc="50" dirty="0">
                          <a:solidFill>
                            <a:srgbClr val="FFFFFF"/>
                          </a:solidFill>
                          <a:latin typeface="Verdana"/>
                          <a:cs typeface="Verdana"/>
                        </a:rPr>
                        <a:t>Lingkup</a:t>
                      </a:r>
                      <a:endParaRPr sz="1600">
                        <a:latin typeface="Verdana"/>
                        <a:cs typeface="Verdana"/>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a:lnSpc>
                          <a:spcPct val="100000"/>
                        </a:lnSpc>
                        <a:spcBef>
                          <a:spcPts val="45"/>
                        </a:spcBef>
                      </a:pPr>
                      <a:endParaRPr sz="1650">
                        <a:latin typeface="Times New Roman"/>
                        <a:cs typeface="Times New Roman"/>
                      </a:endParaRPr>
                    </a:p>
                    <a:p>
                      <a:pPr marL="365760">
                        <a:lnSpc>
                          <a:spcPct val="100000"/>
                        </a:lnSpc>
                      </a:pPr>
                      <a:r>
                        <a:rPr sz="1600" dirty="0">
                          <a:solidFill>
                            <a:srgbClr val="FFFFFF"/>
                          </a:solidFill>
                          <a:latin typeface="Verdana"/>
                          <a:cs typeface="Verdana"/>
                        </a:rPr>
                        <a:t>Ind</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a</a:t>
                      </a:r>
                      <a:r>
                        <a:rPr sz="1600" spc="-5" dirty="0">
                          <a:solidFill>
                            <a:srgbClr val="FFFFFF"/>
                          </a:solidFill>
                          <a:latin typeface="Verdana"/>
                          <a:cs typeface="Verdana"/>
                        </a:rPr>
                        <a:t>to</a:t>
                      </a:r>
                      <a:r>
                        <a:rPr sz="1600" dirty="0">
                          <a:solidFill>
                            <a:srgbClr val="FFFFFF"/>
                          </a:solidFill>
                          <a:latin typeface="Verdana"/>
                          <a:cs typeface="Verdana"/>
                        </a:rPr>
                        <a:t>r</a:t>
                      </a:r>
                      <a:r>
                        <a:rPr sz="1600" spc="-145" dirty="0">
                          <a:solidFill>
                            <a:srgbClr val="FFFFFF"/>
                          </a:solidFill>
                          <a:latin typeface="Verdana"/>
                          <a:cs typeface="Verdana"/>
                        </a:rPr>
                        <a:t> </a:t>
                      </a:r>
                      <a:r>
                        <a:rPr sz="1600" dirty="0">
                          <a:solidFill>
                            <a:srgbClr val="FFFFFF"/>
                          </a:solidFill>
                          <a:latin typeface="Verdana"/>
                          <a:cs typeface="Verdana"/>
                        </a:rPr>
                        <a:t>P</a:t>
                      </a:r>
                      <a:r>
                        <a:rPr sz="1600" spc="-5" dirty="0">
                          <a:solidFill>
                            <a:srgbClr val="FFFFFF"/>
                          </a:solidFill>
                          <a:latin typeface="Verdana"/>
                          <a:cs typeface="Verdana"/>
                        </a:rPr>
                        <a:t>e</a:t>
                      </a:r>
                      <a:r>
                        <a:rPr sz="1600" dirty="0">
                          <a:solidFill>
                            <a:srgbClr val="FFFFFF"/>
                          </a:solidFill>
                          <a:latin typeface="Verdana"/>
                          <a:cs typeface="Verdana"/>
                        </a:rPr>
                        <a:t>ng</a:t>
                      </a:r>
                      <a:r>
                        <a:rPr sz="1600" spc="5" dirty="0">
                          <a:solidFill>
                            <a:srgbClr val="FFFFFF"/>
                          </a:solidFill>
                          <a:latin typeface="Verdana"/>
                          <a:cs typeface="Verdana"/>
                        </a:rPr>
                        <a:t>awasa</a:t>
                      </a:r>
                      <a:r>
                        <a:rPr sz="1600" dirty="0">
                          <a:solidFill>
                            <a:srgbClr val="FFFFFF"/>
                          </a:solidFill>
                          <a:latin typeface="Verdana"/>
                          <a:cs typeface="Verdana"/>
                        </a:rPr>
                        <a:t>n</a:t>
                      </a:r>
                      <a:endParaRPr sz="16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spcBef>
                          <a:spcPts val="45"/>
                        </a:spcBef>
                      </a:pPr>
                      <a:endParaRPr sz="1650">
                        <a:latin typeface="Times New Roman"/>
                        <a:cs typeface="Times New Roman"/>
                      </a:endParaRPr>
                    </a:p>
                    <a:p>
                      <a:pPr marL="907415">
                        <a:lnSpc>
                          <a:spcPct val="100000"/>
                        </a:lnSpc>
                      </a:pPr>
                      <a:r>
                        <a:rPr sz="1600" spc="-5" dirty="0">
                          <a:solidFill>
                            <a:srgbClr val="FFFFFF"/>
                          </a:solidFill>
                          <a:latin typeface="Verdana"/>
                          <a:cs typeface="Verdana"/>
                        </a:rPr>
                        <a:t>Y</a:t>
                      </a:r>
                      <a:r>
                        <a:rPr sz="1600" spc="5" dirty="0">
                          <a:solidFill>
                            <a:srgbClr val="FFFFFF"/>
                          </a:solidFill>
                          <a:latin typeface="Verdana"/>
                          <a:cs typeface="Verdana"/>
                        </a:rPr>
                        <a:t>a</a:t>
                      </a:r>
                      <a:r>
                        <a:rPr sz="1600" dirty="0">
                          <a:solidFill>
                            <a:srgbClr val="FFFFFF"/>
                          </a:solidFill>
                          <a:latin typeface="Verdana"/>
                          <a:cs typeface="Verdana"/>
                        </a:rPr>
                        <a:t>ng</a:t>
                      </a:r>
                      <a:r>
                        <a:rPr sz="1600" spc="-140" dirty="0">
                          <a:solidFill>
                            <a:srgbClr val="FFFFFF"/>
                          </a:solidFill>
                          <a:latin typeface="Verdana"/>
                          <a:cs typeface="Verdana"/>
                        </a:rPr>
                        <a:t> </a:t>
                      </a:r>
                      <a:r>
                        <a:rPr sz="1600" dirty="0">
                          <a:solidFill>
                            <a:srgbClr val="FFFFFF"/>
                          </a:solidFill>
                          <a:latin typeface="Verdana"/>
                          <a:cs typeface="Verdana"/>
                        </a:rPr>
                        <a:t>D</a:t>
                      </a:r>
                      <a:r>
                        <a:rPr sz="1600" spc="-10" dirty="0">
                          <a:solidFill>
                            <a:srgbClr val="FFFFFF"/>
                          </a:solidFill>
                          <a:latin typeface="Verdana"/>
                          <a:cs typeface="Verdana"/>
                        </a:rPr>
                        <a:t>i</a:t>
                      </a:r>
                      <a:r>
                        <a:rPr sz="1600" dirty="0">
                          <a:solidFill>
                            <a:srgbClr val="FFFFFF"/>
                          </a:solidFill>
                          <a:latin typeface="Verdana"/>
                          <a:cs typeface="Verdana"/>
                        </a:rPr>
                        <a:t>p</a:t>
                      </a:r>
                      <a:r>
                        <a:rPr sz="1600" spc="-5" dirty="0">
                          <a:solidFill>
                            <a:srgbClr val="FFFFFF"/>
                          </a:solidFill>
                          <a:latin typeface="Verdana"/>
                          <a:cs typeface="Verdana"/>
                        </a:rPr>
                        <a:t>er</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s</a:t>
                      </a:r>
                      <a:r>
                        <a:rPr sz="1600" dirty="0">
                          <a:solidFill>
                            <a:srgbClr val="FFFFFF"/>
                          </a:solidFill>
                          <a:latin typeface="Verdana"/>
                          <a:cs typeface="Verdana"/>
                        </a:rPr>
                        <a:t>a</a:t>
                      </a:r>
                      <a:endParaRPr sz="16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spcBef>
                          <a:spcPts val="45"/>
                        </a:spcBef>
                      </a:pPr>
                      <a:endParaRPr sz="1650">
                        <a:latin typeface="Times New Roman"/>
                        <a:cs typeface="Times New Roman"/>
                      </a:endParaRPr>
                    </a:p>
                    <a:p>
                      <a:pPr marL="895985">
                        <a:lnSpc>
                          <a:spcPct val="100000"/>
                        </a:lnSpc>
                      </a:pPr>
                      <a:r>
                        <a:rPr sz="1600" spc="-5" dirty="0">
                          <a:solidFill>
                            <a:srgbClr val="FFFFFF"/>
                          </a:solidFill>
                          <a:latin typeface="Verdana"/>
                          <a:cs typeface="Verdana"/>
                        </a:rPr>
                        <a:t>C</a:t>
                      </a:r>
                      <a:r>
                        <a:rPr sz="1600" spc="5" dirty="0">
                          <a:solidFill>
                            <a:srgbClr val="FFFFFF"/>
                          </a:solidFill>
                          <a:latin typeface="Verdana"/>
                          <a:cs typeface="Verdana"/>
                        </a:rPr>
                        <a:t>a</a:t>
                      </a:r>
                      <a:r>
                        <a:rPr sz="1600" spc="-5" dirty="0">
                          <a:solidFill>
                            <a:srgbClr val="FFFFFF"/>
                          </a:solidFill>
                          <a:latin typeface="Verdana"/>
                          <a:cs typeface="Verdana"/>
                        </a:rPr>
                        <a:t>r</a:t>
                      </a:r>
                      <a:r>
                        <a:rPr sz="1600" dirty="0">
                          <a:solidFill>
                            <a:srgbClr val="FFFFFF"/>
                          </a:solidFill>
                          <a:latin typeface="Verdana"/>
                          <a:cs typeface="Verdana"/>
                        </a:rPr>
                        <a:t>a</a:t>
                      </a:r>
                      <a:r>
                        <a:rPr sz="1600" spc="-135" dirty="0">
                          <a:solidFill>
                            <a:srgbClr val="FFFFFF"/>
                          </a:solidFill>
                          <a:latin typeface="Verdana"/>
                          <a:cs typeface="Verdana"/>
                        </a:rPr>
                        <a:t> </a:t>
                      </a:r>
                      <a:r>
                        <a:rPr sz="1600" dirty="0">
                          <a:solidFill>
                            <a:srgbClr val="FFFFFF"/>
                          </a:solidFill>
                          <a:latin typeface="Verdana"/>
                          <a:cs typeface="Verdana"/>
                        </a:rPr>
                        <a:t>P</a:t>
                      </a:r>
                      <a:r>
                        <a:rPr sz="1600" spc="-5" dirty="0">
                          <a:solidFill>
                            <a:srgbClr val="FFFFFF"/>
                          </a:solidFill>
                          <a:latin typeface="Verdana"/>
                          <a:cs typeface="Verdana"/>
                        </a:rPr>
                        <a:t>e</a:t>
                      </a:r>
                      <a:r>
                        <a:rPr sz="1600" dirty="0">
                          <a:solidFill>
                            <a:srgbClr val="FFFFFF"/>
                          </a:solidFill>
                          <a:latin typeface="Verdana"/>
                          <a:cs typeface="Verdana"/>
                        </a:rPr>
                        <a:t>m</a:t>
                      </a:r>
                      <a:r>
                        <a:rPr sz="1600" spc="-5" dirty="0">
                          <a:solidFill>
                            <a:srgbClr val="FFFFFF"/>
                          </a:solidFill>
                          <a:latin typeface="Verdana"/>
                          <a:cs typeface="Verdana"/>
                        </a:rPr>
                        <a:t>er</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saa</a:t>
                      </a:r>
                      <a:r>
                        <a:rPr sz="1600" dirty="0">
                          <a:solidFill>
                            <a:srgbClr val="FFFFFF"/>
                          </a:solidFill>
                          <a:latin typeface="Verdana"/>
                          <a:cs typeface="Verdana"/>
                        </a:rPr>
                        <a:t>n</a:t>
                      </a:r>
                      <a:endParaRPr sz="16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3903888">
                <a:tc>
                  <a:txBody>
                    <a:bodyPr/>
                    <a:lstStyle/>
                    <a:p>
                      <a:pPr marL="1905">
                        <a:lnSpc>
                          <a:spcPts val="1825"/>
                        </a:lnSpc>
                      </a:pPr>
                      <a:r>
                        <a:rPr sz="1600" spc="-80" dirty="0">
                          <a:latin typeface="Verdana"/>
                          <a:cs typeface="Verdana"/>
                        </a:rPr>
                        <a:t>d.</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ts val="1825"/>
                        </a:lnSpc>
                      </a:pPr>
                      <a:r>
                        <a:rPr sz="1600" dirty="0">
                          <a:latin typeface="Verdana"/>
                          <a:cs typeface="Verdana"/>
                        </a:rPr>
                        <a:t>P</a:t>
                      </a:r>
                      <a:r>
                        <a:rPr sz="1600" spc="-5" dirty="0">
                          <a:latin typeface="Verdana"/>
                          <a:cs typeface="Verdana"/>
                        </a:rPr>
                        <a:t>e</a:t>
                      </a:r>
                      <a:r>
                        <a:rPr sz="1600" spc="-10" dirty="0">
                          <a:latin typeface="Verdana"/>
                          <a:cs typeface="Verdana"/>
                        </a:rPr>
                        <a:t>l</a:t>
                      </a:r>
                      <a:r>
                        <a:rPr sz="1600" spc="5" dirty="0">
                          <a:latin typeface="Verdana"/>
                          <a:cs typeface="Verdana"/>
                        </a:rPr>
                        <a:t>a</a:t>
                      </a:r>
                      <a:r>
                        <a:rPr sz="1600" dirty="0">
                          <a:latin typeface="Verdana"/>
                          <a:cs typeface="Verdana"/>
                        </a:rPr>
                        <a:t>k</a:t>
                      </a:r>
                      <a:r>
                        <a:rPr sz="1600" spc="5" dirty="0">
                          <a:latin typeface="Verdana"/>
                          <a:cs typeface="Verdana"/>
                        </a:rPr>
                        <a:t>sa</a:t>
                      </a:r>
                      <a:r>
                        <a:rPr sz="1600" dirty="0">
                          <a:latin typeface="Verdana"/>
                          <a:cs typeface="Verdana"/>
                        </a:rPr>
                        <a:t>n</a:t>
                      </a:r>
                      <a:r>
                        <a:rPr sz="1600" spc="5" dirty="0">
                          <a:latin typeface="Verdana"/>
                          <a:cs typeface="Verdana"/>
                        </a:rPr>
                        <a:t>aa</a:t>
                      </a:r>
                      <a:r>
                        <a:rPr sz="1600" dirty="0">
                          <a:latin typeface="Verdana"/>
                          <a:cs typeface="Verdana"/>
                        </a:rPr>
                        <a:t>n</a:t>
                      </a:r>
                      <a:endParaRPr sz="1600">
                        <a:latin typeface="Verdana"/>
                        <a:cs typeface="Verdana"/>
                      </a:endParaRPr>
                    </a:p>
                    <a:p>
                      <a:pPr marL="1905" marR="57150">
                        <a:lnSpc>
                          <a:spcPts val="1900"/>
                        </a:lnSpc>
                        <a:spcBef>
                          <a:spcPts val="80"/>
                        </a:spcBef>
                      </a:pPr>
                      <a:r>
                        <a:rPr sz="1600" dirty="0">
                          <a:latin typeface="Verdana"/>
                          <a:cs typeface="Verdana"/>
                        </a:rPr>
                        <a:t>m</a:t>
                      </a:r>
                      <a:r>
                        <a:rPr sz="1600" spc="5" dirty="0">
                          <a:latin typeface="Verdana"/>
                          <a:cs typeface="Verdana"/>
                        </a:rPr>
                        <a:t>a</a:t>
                      </a:r>
                      <a:r>
                        <a:rPr sz="1600" dirty="0">
                          <a:latin typeface="Verdana"/>
                          <a:cs typeface="Verdana"/>
                        </a:rPr>
                        <a:t>n</a:t>
                      </a:r>
                      <a:r>
                        <a:rPr sz="1600" spc="5" dirty="0">
                          <a:latin typeface="Verdana"/>
                          <a:cs typeface="Verdana"/>
                        </a:rPr>
                        <a:t>a</a:t>
                      </a:r>
                      <a:r>
                        <a:rPr sz="1600" spc="-5" dirty="0">
                          <a:latin typeface="Verdana"/>
                          <a:cs typeface="Verdana"/>
                        </a:rPr>
                        <a:t>je</a:t>
                      </a:r>
                      <a:r>
                        <a:rPr sz="1600" dirty="0">
                          <a:latin typeface="Verdana"/>
                          <a:cs typeface="Verdana"/>
                        </a:rPr>
                        <a:t>m</a:t>
                      </a:r>
                      <a:r>
                        <a:rPr sz="1600" spc="-5" dirty="0">
                          <a:latin typeface="Verdana"/>
                          <a:cs typeface="Verdana"/>
                        </a:rPr>
                        <a:t>e</a:t>
                      </a:r>
                      <a:r>
                        <a:rPr sz="1600" dirty="0">
                          <a:latin typeface="Verdana"/>
                          <a:cs typeface="Verdana"/>
                        </a:rPr>
                        <a:t>n  </a:t>
                      </a:r>
                      <a:r>
                        <a:rPr sz="1600" spc="70" dirty="0">
                          <a:latin typeface="Verdana"/>
                          <a:cs typeface="Verdana"/>
                        </a:rPr>
                        <a:t>mutu</a:t>
                      </a:r>
                      <a:endParaRPr sz="1600">
                        <a:latin typeface="Verdana"/>
                        <a:cs typeface="Verdana"/>
                      </a:endParaRPr>
                    </a:p>
                    <a:p>
                      <a:pPr marL="1905">
                        <a:lnSpc>
                          <a:spcPct val="100000"/>
                        </a:lnSpc>
                        <a:spcBef>
                          <a:spcPts val="5"/>
                        </a:spcBef>
                      </a:pPr>
                      <a:r>
                        <a:rPr sz="1600" spc="5" dirty="0">
                          <a:latin typeface="Verdana"/>
                          <a:cs typeface="Verdana"/>
                        </a:rPr>
                        <a:t>konstruksi</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ts val="1825"/>
                        </a:lnSpc>
                      </a:pPr>
                      <a:r>
                        <a:rPr sz="1600" dirty="0">
                          <a:latin typeface="Verdana"/>
                          <a:cs typeface="Verdana"/>
                        </a:rPr>
                        <a:t>m</a:t>
                      </a:r>
                      <a:r>
                        <a:rPr sz="1600" spc="5" dirty="0">
                          <a:latin typeface="Verdana"/>
                          <a:cs typeface="Verdana"/>
                        </a:rPr>
                        <a:t>a</a:t>
                      </a:r>
                      <a:r>
                        <a:rPr sz="1600" dirty="0">
                          <a:latin typeface="Verdana"/>
                          <a:cs typeface="Verdana"/>
                        </a:rPr>
                        <a:t>n</a:t>
                      </a:r>
                      <a:r>
                        <a:rPr sz="1600" spc="5" dirty="0">
                          <a:latin typeface="Verdana"/>
                          <a:cs typeface="Verdana"/>
                        </a:rPr>
                        <a:t>a</a:t>
                      </a:r>
                      <a:r>
                        <a:rPr sz="1600" spc="-5" dirty="0">
                          <a:latin typeface="Verdana"/>
                          <a:cs typeface="Verdana"/>
                        </a:rPr>
                        <a:t>je</a:t>
                      </a:r>
                      <a:r>
                        <a:rPr sz="1600" dirty="0">
                          <a:latin typeface="Verdana"/>
                          <a:cs typeface="Verdana"/>
                        </a:rPr>
                        <a:t>m</a:t>
                      </a:r>
                      <a:r>
                        <a:rPr sz="1600" spc="-5" dirty="0">
                          <a:latin typeface="Verdana"/>
                          <a:cs typeface="Verdana"/>
                        </a:rPr>
                        <a:t>e</a:t>
                      </a:r>
                      <a:r>
                        <a:rPr sz="1600" dirty="0">
                          <a:latin typeface="Verdana"/>
                          <a:cs typeface="Verdana"/>
                        </a:rPr>
                        <a:t>n</a:t>
                      </a:r>
                      <a:r>
                        <a:rPr sz="1600" spc="-135" dirty="0">
                          <a:latin typeface="Verdana"/>
                          <a:cs typeface="Verdana"/>
                        </a:rPr>
                        <a:t> </a:t>
                      </a:r>
                      <a:r>
                        <a:rPr sz="1600" dirty="0">
                          <a:latin typeface="Verdana"/>
                          <a:cs typeface="Verdana"/>
                        </a:rPr>
                        <a:t>m</a:t>
                      </a:r>
                      <a:r>
                        <a:rPr sz="1600" spc="-5" dirty="0">
                          <a:latin typeface="Verdana"/>
                          <a:cs typeface="Verdana"/>
                        </a:rPr>
                        <a:t>u</a:t>
                      </a:r>
                      <a:r>
                        <a:rPr sz="1600" dirty="0">
                          <a:latin typeface="Verdana"/>
                          <a:cs typeface="Verdana"/>
                        </a:rPr>
                        <a:t>tu</a:t>
                      </a:r>
                      <a:r>
                        <a:rPr sz="1600" spc="-140" dirty="0">
                          <a:latin typeface="Verdana"/>
                          <a:cs typeface="Verdana"/>
                        </a:rPr>
                        <a:t> </a:t>
                      </a:r>
                      <a:r>
                        <a:rPr sz="1600" dirty="0">
                          <a:latin typeface="Verdana"/>
                          <a:cs typeface="Verdana"/>
                        </a:rPr>
                        <a:t>k</a:t>
                      </a:r>
                      <a:r>
                        <a:rPr sz="1600" spc="-5" dirty="0">
                          <a:latin typeface="Verdana"/>
                          <a:cs typeface="Verdana"/>
                        </a:rPr>
                        <a:t>o</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ru</a:t>
                      </a:r>
                      <a:r>
                        <a:rPr sz="1600" dirty="0">
                          <a:latin typeface="Verdana"/>
                          <a:cs typeface="Verdana"/>
                        </a:rPr>
                        <a:t>k</a:t>
                      </a:r>
                      <a:r>
                        <a:rPr sz="1600" spc="5" dirty="0">
                          <a:latin typeface="Verdana"/>
                          <a:cs typeface="Verdana"/>
                        </a:rPr>
                        <a:t>s</a:t>
                      </a:r>
                      <a:r>
                        <a:rPr sz="1600" dirty="0">
                          <a:latin typeface="Verdana"/>
                          <a:cs typeface="Verdana"/>
                        </a:rPr>
                        <a:t>i</a:t>
                      </a:r>
                      <a:endParaRPr sz="1600">
                        <a:latin typeface="Verdana"/>
                        <a:cs typeface="Verdana"/>
                      </a:endParaRPr>
                    </a:p>
                    <a:p>
                      <a:pPr marL="1905" marR="213995">
                        <a:lnSpc>
                          <a:spcPts val="1900"/>
                        </a:lnSpc>
                        <a:spcBef>
                          <a:spcPts val="80"/>
                        </a:spcBef>
                      </a:pPr>
                      <a:r>
                        <a:rPr sz="1600" dirty="0">
                          <a:latin typeface="Verdana"/>
                          <a:cs typeface="Verdana"/>
                        </a:rPr>
                        <a:t>d</a:t>
                      </a:r>
                      <a:r>
                        <a:rPr sz="1600" spc="-10" dirty="0">
                          <a:latin typeface="Verdana"/>
                          <a:cs typeface="Verdana"/>
                        </a:rPr>
                        <a:t>il</a:t>
                      </a:r>
                      <a:r>
                        <a:rPr sz="1600" spc="5" dirty="0">
                          <a:latin typeface="Verdana"/>
                          <a:cs typeface="Verdana"/>
                        </a:rPr>
                        <a:t>a</a:t>
                      </a:r>
                      <a:r>
                        <a:rPr sz="1600" dirty="0">
                          <a:latin typeface="Verdana"/>
                          <a:cs typeface="Verdana"/>
                        </a:rPr>
                        <a:t>k</a:t>
                      </a:r>
                      <a:r>
                        <a:rPr sz="1600" spc="-5" dirty="0">
                          <a:latin typeface="Verdana"/>
                          <a:cs typeface="Verdana"/>
                        </a:rPr>
                        <a:t>u</a:t>
                      </a:r>
                      <a:r>
                        <a:rPr sz="1600" dirty="0">
                          <a:latin typeface="Verdana"/>
                          <a:cs typeface="Verdana"/>
                        </a:rPr>
                        <a:t>k</a:t>
                      </a:r>
                      <a:r>
                        <a:rPr sz="1600" spc="5" dirty="0">
                          <a:latin typeface="Verdana"/>
                          <a:cs typeface="Verdana"/>
                        </a:rPr>
                        <a:t>a</a:t>
                      </a:r>
                      <a:r>
                        <a:rPr sz="1600" dirty="0">
                          <a:latin typeface="Verdana"/>
                          <a:cs typeface="Verdana"/>
                        </a:rPr>
                        <a:t>n</a:t>
                      </a:r>
                      <a:r>
                        <a:rPr sz="1600" spc="-135" dirty="0">
                          <a:latin typeface="Verdana"/>
                          <a:cs typeface="Verdana"/>
                        </a:rPr>
                        <a:t> </a:t>
                      </a:r>
                      <a:r>
                        <a:rPr sz="1600" spc="5" dirty="0">
                          <a:latin typeface="Verdana"/>
                          <a:cs typeface="Verdana"/>
                        </a:rPr>
                        <a:t>s</a:t>
                      </a:r>
                      <a:r>
                        <a:rPr sz="1600" spc="-5" dirty="0">
                          <a:latin typeface="Verdana"/>
                          <a:cs typeface="Verdana"/>
                        </a:rPr>
                        <a:t>e</a:t>
                      </a:r>
                      <a:r>
                        <a:rPr sz="1600" spc="5" dirty="0">
                          <a:latin typeface="Verdana"/>
                          <a:cs typeface="Verdana"/>
                        </a:rPr>
                        <a:t>s</a:t>
                      </a:r>
                      <a:r>
                        <a:rPr sz="1600" spc="-5" dirty="0">
                          <a:latin typeface="Verdana"/>
                          <a:cs typeface="Verdana"/>
                        </a:rPr>
                        <a:t>u</a:t>
                      </a:r>
                      <a:r>
                        <a:rPr sz="1600" spc="5" dirty="0">
                          <a:latin typeface="Verdana"/>
                          <a:cs typeface="Verdana"/>
                        </a:rPr>
                        <a:t>a</a:t>
                      </a:r>
                      <a:r>
                        <a:rPr sz="1600" dirty="0">
                          <a:latin typeface="Verdana"/>
                          <a:cs typeface="Verdana"/>
                        </a:rPr>
                        <a:t>i</a:t>
                      </a:r>
                      <a:r>
                        <a:rPr sz="1600" spc="-145" dirty="0">
                          <a:latin typeface="Verdana"/>
                          <a:cs typeface="Verdana"/>
                        </a:rPr>
                        <a:t> </a:t>
                      </a:r>
                      <a:r>
                        <a:rPr sz="1600" dirty="0">
                          <a:latin typeface="Verdana"/>
                          <a:cs typeface="Verdana"/>
                        </a:rPr>
                        <a:t>k</a:t>
                      </a:r>
                      <a:r>
                        <a:rPr sz="1600" spc="-5" dirty="0">
                          <a:latin typeface="Verdana"/>
                          <a:cs typeface="Verdana"/>
                        </a:rPr>
                        <a:t>e</a:t>
                      </a:r>
                      <a:r>
                        <a:rPr sz="1600" dirty="0">
                          <a:latin typeface="Verdana"/>
                          <a:cs typeface="Verdana"/>
                        </a:rPr>
                        <a:t>t</a:t>
                      </a:r>
                      <a:r>
                        <a:rPr sz="1600" spc="-5" dirty="0">
                          <a:latin typeface="Verdana"/>
                          <a:cs typeface="Verdana"/>
                        </a:rPr>
                        <a:t>e</a:t>
                      </a:r>
                      <a:r>
                        <a:rPr sz="1600" dirty="0">
                          <a:latin typeface="Verdana"/>
                          <a:cs typeface="Verdana"/>
                        </a:rPr>
                        <a:t>nt</a:t>
                      </a:r>
                      <a:r>
                        <a:rPr sz="1600" spc="-5" dirty="0">
                          <a:latin typeface="Verdana"/>
                          <a:cs typeface="Verdana"/>
                        </a:rPr>
                        <a:t>u</a:t>
                      </a:r>
                      <a:r>
                        <a:rPr sz="1600" spc="5" dirty="0">
                          <a:latin typeface="Verdana"/>
                          <a:cs typeface="Verdana"/>
                        </a:rPr>
                        <a:t>a</a:t>
                      </a:r>
                      <a:r>
                        <a:rPr sz="1600" dirty="0">
                          <a:latin typeface="Verdana"/>
                          <a:cs typeface="Verdana"/>
                        </a:rPr>
                        <a:t>n  </a:t>
                      </a:r>
                      <a:r>
                        <a:rPr sz="1600" spc="10" dirty="0">
                          <a:latin typeface="Verdana"/>
                          <a:cs typeface="Verdana"/>
                        </a:rPr>
                        <a:t>peraturan</a:t>
                      </a:r>
                      <a:r>
                        <a:rPr sz="1600" spc="-145" dirty="0">
                          <a:latin typeface="Verdana"/>
                          <a:cs typeface="Verdana"/>
                        </a:rPr>
                        <a:t> </a:t>
                      </a:r>
                      <a:r>
                        <a:rPr sz="1600" spc="30" dirty="0">
                          <a:latin typeface="Verdana"/>
                          <a:cs typeface="Verdana"/>
                        </a:rPr>
                        <a:t>perundang-</a:t>
                      </a:r>
                      <a:endParaRPr sz="1600">
                        <a:latin typeface="Verdana"/>
                        <a:cs typeface="Verdana"/>
                      </a:endParaRPr>
                    </a:p>
                    <a:p>
                      <a:pPr marL="1905">
                        <a:lnSpc>
                          <a:spcPct val="100000"/>
                        </a:lnSpc>
                        <a:spcBef>
                          <a:spcPts val="5"/>
                        </a:spcBef>
                      </a:pPr>
                      <a:r>
                        <a:rPr sz="1600" spc="50" dirty="0">
                          <a:latin typeface="Verdana"/>
                          <a:cs typeface="Verdana"/>
                        </a:rPr>
                        <a:t>undangan</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ts val="1825"/>
                        </a:lnSpc>
                      </a:pPr>
                      <a:r>
                        <a:rPr sz="1600" dirty="0">
                          <a:latin typeface="Verdana"/>
                          <a:cs typeface="Verdana"/>
                        </a:rPr>
                        <a:t>P</a:t>
                      </a:r>
                      <a:r>
                        <a:rPr sz="1600" spc="-5" dirty="0">
                          <a:latin typeface="Verdana"/>
                          <a:cs typeface="Verdana"/>
                        </a:rPr>
                        <a:t>e</a:t>
                      </a:r>
                      <a:r>
                        <a:rPr sz="1600" dirty="0">
                          <a:latin typeface="Verdana"/>
                          <a:cs typeface="Verdana"/>
                        </a:rPr>
                        <a:t>ng</a:t>
                      </a:r>
                      <a:r>
                        <a:rPr sz="1600" spc="5" dirty="0">
                          <a:latin typeface="Verdana"/>
                          <a:cs typeface="Verdana"/>
                        </a:rPr>
                        <a:t>awasa</a:t>
                      </a:r>
                      <a:r>
                        <a:rPr sz="1600" dirty="0">
                          <a:latin typeface="Verdana"/>
                          <a:cs typeface="Verdana"/>
                        </a:rPr>
                        <a:t>n</a:t>
                      </a:r>
                      <a:r>
                        <a:rPr sz="1600" spc="-135" dirty="0">
                          <a:latin typeface="Verdana"/>
                          <a:cs typeface="Verdana"/>
                        </a:rPr>
                        <a:t> </a:t>
                      </a:r>
                      <a:r>
                        <a:rPr sz="1600" spc="-5" dirty="0">
                          <a:latin typeface="Verdana"/>
                          <a:cs typeface="Verdana"/>
                        </a:rPr>
                        <a:t>Ke</a:t>
                      </a:r>
                      <a:r>
                        <a:rPr sz="1600" dirty="0">
                          <a:latin typeface="Verdana"/>
                          <a:cs typeface="Verdana"/>
                        </a:rPr>
                        <a:t>g</a:t>
                      </a:r>
                      <a:r>
                        <a:rPr sz="1600" spc="-5" dirty="0">
                          <a:latin typeface="Verdana"/>
                          <a:cs typeface="Verdana"/>
                        </a:rPr>
                        <a:t>i</a:t>
                      </a:r>
                      <a:r>
                        <a:rPr sz="1600" spc="5" dirty="0">
                          <a:latin typeface="Verdana"/>
                          <a:cs typeface="Verdana"/>
                        </a:rPr>
                        <a:t>a</a:t>
                      </a:r>
                      <a:r>
                        <a:rPr sz="1600" spc="-5" dirty="0">
                          <a:latin typeface="Verdana"/>
                          <a:cs typeface="Verdana"/>
                        </a:rPr>
                        <a:t>t</a:t>
                      </a:r>
                      <a:r>
                        <a:rPr sz="1600" spc="5" dirty="0">
                          <a:latin typeface="Verdana"/>
                          <a:cs typeface="Verdana"/>
                        </a:rPr>
                        <a:t>a</a:t>
                      </a:r>
                      <a:r>
                        <a:rPr sz="1600" dirty="0">
                          <a:latin typeface="Verdana"/>
                          <a:cs typeface="Verdana"/>
                        </a:rPr>
                        <a:t>n</a:t>
                      </a:r>
                      <a:endParaRPr sz="1600">
                        <a:latin typeface="Verdana"/>
                        <a:cs typeface="Verdana"/>
                      </a:endParaRPr>
                    </a:p>
                    <a:p>
                      <a:pPr marL="1905" marR="27305">
                        <a:lnSpc>
                          <a:spcPts val="1900"/>
                        </a:lnSpc>
                        <a:spcBef>
                          <a:spcPts val="80"/>
                        </a:spcBef>
                      </a:pPr>
                      <a:r>
                        <a:rPr sz="1600" dirty="0">
                          <a:latin typeface="Verdana"/>
                          <a:cs typeface="Verdana"/>
                        </a:rPr>
                        <a:t>k</a:t>
                      </a:r>
                      <a:r>
                        <a:rPr sz="1600" spc="-5" dirty="0">
                          <a:latin typeface="Verdana"/>
                          <a:cs typeface="Verdana"/>
                        </a:rPr>
                        <a:t>o</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ru</a:t>
                      </a:r>
                      <a:r>
                        <a:rPr sz="1600" dirty="0">
                          <a:latin typeface="Verdana"/>
                          <a:cs typeface="Verdana"/>
                        </a:rPr>
                        <a:t>k</a:t>
                      </a:r>
                      <a:r>
                        <a:rPr sz="1600" spc="5" dirty="0">
                          <a:latin typeface="Verdana"/>
                          <a:cs typeface="Verdana"/>
                        </a:rPr>
                        <a:t>s</a:t>
                      </a:r>
                      <a:r>
                        <a:rPr sz="1600" dirty="0">
                          <a:latin typeface="Verdana"/>
                          <a:cs typeface="Verdana"/>
                        </a:rPr>
                        <a:t>i</a:t>
                      </a:r>
                      <a:r>
                        <a:rPr sz="1600" spc="-145" dirty="0">
                          <a:latin typeface="Verdana"/>
                          <a:cs typeface="Verdana"/>
                        </a:rPr>
                        <a:t> </a:t>
                      </a:r>
                      <a:r>
                        <a:rPr sz="1600" spc="-5" dirty="0">
                          <a:latin typeface="Verdana"/>
                          <a:cs typeface="Verdana"/>
                        </a:rPr>
                        <a:t>y</a:t>
                      </a:r>
                      <a:r>
                        <a:rPr sz="1600" spc="5" dirty="0">
                          <a:latin typeface="Verdana"/>
                          <a:cs typeface="Verdana"/>
                        </a:rPr>
                        <a:t>an</a:t>
                      </a:r>
                      <a:r>
                        <a:rPr sz="1600" dirty="0">
                          <a:latin typeface="Verdana"/>
                          <a:cs typeface="Verdana"/>
                        </a:rPr>
                        <a:t>g</a:t>
                      </a:r>
                      <a:r>
                        <a:rPr sz="1600" spc="-140" dirty="0">
                          <a:latin typeface="Verdana"/>
                          <a:cs typeface="Verdana"/>
                        </a:rPr>
                        <a:t> </a:t>
                      </a:r>
                      <a:r>
                        <a:rPr sz="1600" dirty="0">
                          <a:latin typeface="Verdana"/>
                          <a:cs typeface="Verdana"/>
                        </a:rPr>
                        <a:t>d</a:t>
                      </a:r>
                      <a:r>
                        <a:rPr sz="1600" spc="-10" dirty="0">
                          <a:latin typeface="Verdana"/>
                          <a:cs typeface="Verdana"/>
                        </a:rPr>
                        <a:t>i</a:t>
                      </a:r>
                      <a:r>
                        <a:rPr sz="1600" dirty="0">
                          <a:latin typeface="Verdana"/>
                          <a:cs typeface="Verdana"/>
                        </a:rPr>
                        <a:t>b</a:t>
                      </a:r>
                      <a:r>
                        <a:rPr sz="1600" spc="-10" dirty="0">
                          <a:latin typeface="Verdana"/>
                          <a:cs typeface="Verdana"/>
                        </a:rPr>
                        <a:t>i</a:t>
                      </a:r>
                      <a:r>
                        <a:rPr sz="1600" spc="5" dirty="0">
                          <a:latin typeface="Verdana"/>
                          <a:cs typeface="Verdana"/>
                        </a:rPr>
                        <a:t>a</a:t>
                      </a:r>
                      <a:r>
                        <a:rPr sz="1600" spc="-10" dirty="0">
                          <a:latin typeface="Verdana"/>
                          <a:cs typeface="Verdana"/>
                        </a:rPr>
                        <a:t>y</a:t>
                      </a:r>
                      <a:r>
                        <a:rPr sz="1600" spc="5" dirty="0">
                          <a:latin typeface="Verdana"/>
                          <a:cs typeface="Verdana"/>
                        </a:rPr>
                        <a:t>a</a:t>
                      </a:r>
                      <a:r>
                        <a:rPr sz="1600" dirty="0">
                          <a:latin typeface="Verdana"/>
                          <a:cs typeface="Verdana"/>
                        </a:rPr>
                        <a:t>i</a:t>
                      </a:r>
                      <a:r>
                        <a:rPr sz="1600" spc="-145" dirty="0">
                          <a:latin typeface="Verdana"/>
                          <a:cs typeface="Verdana"/>
                        </a:rPr>
                        <a:t> </a:t>
                      </a:r>
                      <a:r>
                        <a:rPr sz="1600" dirty="0">
                          <a:latin typeface="Verdana"/>
                          <a:cs typeface="Verdana"/>
                        </a:rPr>
                        <a:t>d</a:t>
                      </a:r>
                      <a:r>
                        <a:rPr sz="1600" spc="-5" dirty="0">
                          <a:latin typeface="Verdana"/>
                          <a:cs typeface="Verdana"/>
                        </a:rPr>
                        <a:t>e</a:t>
                      </a:r>
                      <a:r>
                        <a:rPr sz="1600" dirty="0">
                          <a:latin typeface="Verdana"/>
                          <a:cs typeface="Verdana"/>
                        </a:rPr>
                        <a:t>ng</a:t>
                      </a:r>
                      <a:r>
                        <a:rPr sz="1600" spc="5" dirty="0">
                          <a:latin typeface="Verdana"/>
                          <a:cs typeface="Verdana"/>
                        </a:rPr>
                        <a:t>a</a:t>
                      </a:r>
                      <a:r>
                        <a:rPr sz="1600" dirty="0">
                          <a:latin typeface="Verdana"/>
                          <a:cs typeface="Verdana"/>
                        </a:rPr>
                        <a:t>n  d</a:t>
                      </a:r>
                      <a:r>
                        <a:rPr sz="1600" spc="5" dirty="0">
                          <a:latin typeface="Verdana"/>
                          <a:cs typeface="Verdana"/>
                        </a:rPr>
                        <a:t>a</a:t>
                      </a:r>
                      <a:r>
                        <a:rPr sz="1600" dirty="0">
                          <a:latin typeface="Verdana"/>
                          <a:cs typeface="Verdana"/>
                        </a:rPr>
                        <a:t>na</a:t>
                      </a:r>
                      <a:r>
                        <a:rPr sz="1600" spc="-13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a:t>
                      </a:r>
                      <a:r>
                        <a:rPr sz="1600" spc="-145" dirty="0">
                          <a:latin typeface="Verdana"/>
                          <a:cs typeface="Verdana"/>
                        </a:rPr>
                        <a:t> </a:t>
                      </a:r>
                      <a:r>
                        <a:rPr sz="1600" b="1" spc="-5" dirty="0">
                          <a:latin typeface="Tahoma"/>
                          <a:cs typeface="Tahoma"/>
                        </a:rPr>
                        <a:t>A</a:t>
                      </a:r>
                      <a:r>
                        <a:rPr sz="1600" b="1" dirty="0">
                          <a:latin typeface="Tahoma"/>
                          <a:cs typeface="Tahoma"/>
                        </a:rPr>
                        <a:t>PBD</a:t>
                      </a:r>
                      <a:r>
                        <a:rPr sz="1600" b="1" spc="-20" dirty="0">
                          <a:latin typeface="Tahoma"/>
                          <a:cs typeface="Tahoma"/>
                        </a:rPr>
                        <a:t> </a:t>
                      </a:r>
                      <a:r>
                        <a:rPr sz="1600" dirty="0">
                          <a:latin typeface="Verdana"/>
                          <a:cs typeface="Verdana"/>
                        </a:rPr>
                        <a:t>d</a:t>
                      </a:r>
                      <a:r>
                        <a:rPr sz="1600" spc="5" dirty="0">
                          <a:latin typeface="Verdana"/>
                          <a:cs typeface="Verdana"/>
                        </a:rPr>
                        <a:t>a</a:t>
                      </a:r>
                      <a:r>
                        <a:rPr sz="1600" dirty="0">
                          <a:latin typeface="Verdana"/>
                          <a:cs typeface="Verdana"/>
                        </a:rPr>
                        <a:t>n</a:t>
                      </a:r>
                      <a:r>
                        <a:rPr sz="1600" spc="-110" dirty="0">
                          <a:latin typeface="Verdana"/>
                          <a:cs typeface="Verdana"/>
                        </a:rPr>
                        <a:t> </a:t>
                      </a:r>
                      <a:r>
                        <a:rPr sz="1600" spc="5" dirty="0">
                          <a:latin typeface="Verdana"/>
                          <a:cs typeface="Verdana"/>
                        </a:rPr>
                        <a:t>s</a:t>
                      </a:r>
                      <a:r>
                        <a:rPr sz="1600" spc="-5" dirty="0">
                          <a:latin typeface="Verdana"/>
                          <a:cs typeface="Verdana"/>
                        </a:rPr>
                        <a:t>u</a:t>
                      </a:r>
                      <a:r>
                        <a:rPr sz="1600" dirty="0">
                          <a:latin typeface="Verdana"/>
                          <a:cs typeface="Verdana"/>
                        </a:rPr>
                        <a:t>mb</a:t>
                      </a:r>
                      <a:r>
                        <a:rPr sz="1600" spc="-5" dirty="0">
                          <a:latin typeface="Verdana"/>
                          <a:cs typeface="Verdana"/>
                        </a:rPr>
                        <a:t>e</a:t>
                      </a:r>
                      <a:r>
                        <a:rPr sz="1600" dirty="0">
                          <a:latin typeface="Verdana"/>
                          <a:cs typeface="Verdana"/>
                        </a:rPr>
                        <a:t>r</a:t>
                      </a:r>
                      <a:endParaRPr sz="1600">
                        <a:latin typeface="Verdana"/>
                        <a:cs typeface="Verdana"/>
                      </a:endParaRPr>
                    </a:p>
                    <a:p>
                      <a:pPr marL="1905" marR="159385">
                        <a:lnSpc>
                          <a:spcPts val="1900"/>
                        </a:lnSpc>
                        <a:spcBef>
                          <a:spcPts val="85"/>
                        </a:spcBef>
                      </a:pPr>
                      <a:r>
                        <a:rPr sz="1600" dirty="0">
                          <a:latin typeface="Verdana"/>
                          <a:cs typeface="Verdana"/>
                        </a:rPr>
                        <a:t>d</a:t>
                      </a:r>
                      <a:r>
                        <a:rPr sz="1600" spc="5" dirty="0">
                          <a:latin typeface="Verdana"/>
                          <a:cs typeface="Verdana"/>
                        </a:rPr>
                        <a:t>a</a:t>
                      </a:r>
                      <a:r>
                        <a:rPr sz="1600" dirty="0">
                          <a:latin typeface="Verdana"/>
                          <a:cs typeface="Verdana"/>
                        </a:rPr>
                        <a:t>na</a:t>
                      </a:r>
                      <a:r>
                        <a:rPr sz="1600" spc="-13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a:t>
                      </a:r>
                      <a:r>
                        <a:rPr sz="1600" spc="-120" dirty="0">
                          <a:latin typeface="Verdana"/>
                          <a:cs typeface="Verdana"/>
                        </a:rPr>
                        <a:t> </a:t>
                      </a:r>
                      <a:r>
                        <a:rPr sz="1600" b="1" spc="-5" dirty="0">
                          <a:latin typeface="Tahoma"/>
                          <a:cs typeface="Tahoma"/>
                        </a:rPr>
                        <a:t>mas</a:t>
                      </a:r>
                      <a:r>
                        <a:rPr sz="1600" b="1" spc="5" dirty="0">
                          <a:latin typeface="Tahoma"/>
                          <a:cs typeface="Tahoma"/>
                        </a:rPr>
                        <a:t>y</a:t>
                      </a:r>
                      <a:r>
                        <a:rPr sz="1600" b="1" spc="-5" dirty="0">
                          <a:latin typeface="Tahoma"/>
                          <a:cs typeface="Tahoma"/>
                        </a:rPr>
                        <a:t>ara</a:t>
                      </a:r>
                      <a:r>
                        <a:rPr sz="1600" b="1" spc="-10" dirty="0">
                          <a:latin typeface="Tahoma"/>
                          <a:cs typeface="Tahoma"/>
                        </a:rPr>
                        <a:t>k</a:t>
                      </a:r>
                      <a:r>
                        <a:rPr sz="1600" b="1" spc="-5" dirty="0">
                          <a:latin typeface="Tahoma"/>
                          <a:cs typeface="Tahoma"/>
                        </a:rPr>
                        <a:t>a</a:t>
                      </a:r>
                      <a:r>
                        <a:rPr sz="1600" b="1" spc="5" dirty="0">
                          <a:latin typeface="Tahoma"/>
                          <a:cs typeface="Tahoma"/>
                        </a:rPr>
                        <a:t>t</a:t>
                      </a:r>
                      <a:r>
                        <a:rPr sz="1600" b="1" dirty="0">
                          <a:latin typeface="Tahoma"/>
                          <a:cs typeface="Tahoma"/>
                        </a:rPr>
                        <a:t>,</a:t>
                      </a:r>
                      <a:r>
                        <a:rPr sz="1600" b="1" spc="-15" dirty="0">
                          <a:latin typeface="Tahoma"/>
                          <a:cs typeface="Tahoma"/>
                        </a:rPr>
                        <a:t> </a:t>
                      </a:r>
                      <a:r>
                        <a:rPr sz="1600" b="1" dirty="0">
                          <a:latin typeface="Tahoma"/>
                          <a:cs typeface="Tahoma"/>
                        </a:rPr>
                        <a:t>swasta,  </a:t>
                      </a:r>
                      <a:r>
                        <a:rPr sz="1600" b="1" spc="40" dirty="0">
                          <a:latin typeface="Tahoma"/>
                          <a:cs typeface="Tahoma"/>
                        </a:rPr>
                        <a:t>atau</a:t>
                      </a:r>
                      <a:r>
                        <a:rPr sz="1600" b="1" spc="-25" dirty="0">
                          <a:latin typeface="Tahoma"/>
                          <a:cs typeface="Tahoma"/>
                        </a:rPr>
                        <a:t> </a:t>
                      </a:r>
                      <a:r>
                        <a:rPr sz="1600" b="1" spc="65" dirty="0">
                          <a:latin typeface="Tahoma"/>
                          <a:cs typeface="Tahoma"/>
                        </a:rPr>
                        <a:t>badan</a:t>
                      </a:r>
                      <a:r>
                        <a:rPr sz="1600" b="1" spc="-35" dirty="0">
                          <a:latin typeface="Tahoma"/>
                          <a:cs typeface="Tahoma"/>
                        </a:rPr>
                        <a:t> </a:t>
                      </a:r>
                      <a:r>
                        <a:rPr sz="1600" b="1" spc="10" dirty="0">
                          <a:latin typeface="Tahoma"/>
                          <a:cs typeface="Tahoma"/>
                        </a:rPr>
                        <a:t>usaha:</a:t>
                      </a:r>
                      <a:endParaRPr sz="1600">
                        <a:latin typeface="Tahoma"/>
                        <a:cs typeface="Tahoma"/>
                      </a:endParaRPr>
                    </a:p>
                    <a:p>
                      <a:pPr marL="344805" indent="-343535">
                        <a:lnSpc>
                          <a:spcPts val="1830"/>
                        </a:lnSpc>
                        <a:buAutoNum type="arabicPeriod"/>
                        <a:tabLst>
                          <a:tab pos="344805" algn="l"/>
                          <a:tab pos="345440" algn="l"/>
                        </a:tabLst>
                      </a:pPr>
                      <a:r>
                        <a:rPr sz="1600" dirty="0">
                          <a:latin typeface="Verdana"/>
                          <a:cs typeface="Verdana"/>
                        </a:rPr>
                        <a:t>d</a:t>
                      </a:r>
                      <a:r>
                        <a:rPr sz="1600" spc="-5" dirty="0">
                          <a:latin typeface="Verdana"/>
                          <a:cs typeface="Verdana"/>
                        </a:rPr>
                        <a:t>o</a:t>
                      </a:r>
                      <a:r>
                        <a:rPr sz="1600" dirty="0">
                          <a:latin typeface="Verdana"/>
                          <a:cs typeface="Verdana"/>
                        </a:rPr>
                        <a:t>k</a:t>
                      </a:r>
                      <a:r>
                        <a:rPr sz="1600" spc="-5" dirty="0">
                          <a:latin typeface="Verdana"/>
                          <a:cs typeface="Verdana"/>
                        </a:rPr>
                        <a:t>u</a:t>
                      </a:r>
                      <a:r>
                        <a:rPr sz="1600" dirty="0">
                          <a:latin typeface="Verdana"/>
                          <a:cs typeface="Verdana"/>
                        </a:rPr>
                        <a:t>m</a:t>
                      </a:r>
                      <a:r>
                        <a:rPr sz="1600" spc="-5" dirty="0">
                          <a:latin typeface="Verdana"/>
                          <a:cs typeface="Verdana"/>
                        </a:rPr>
                        <a:t>e</a:t>
                      </a:r>
                      <a:r>
                        <a:rPr sz="1600" dirty="0">
                          <a:latin typeface="Verdana"/>
                          <a:cs typeface="Verdana"/>
                        </a:rPr>
                        <a:t>n</a:t>
                      </a:r>
                      <a:r>
                        <a:rPr sz="1600" spc="-135" dirty="0">
                          <a:latin typeface="Verdana"/>
                          <a:cs typeface="Verdana"/>
                        </a:rPr>
                        <a:t> </a:t>
                      </a:r>
                      <a:r>
                        <a:rPr sz="1600" spc="5" dirty="0">
                          <a:latin typeface="Verdana"/>
                          <a:cs typeface="Verdana"/>
                        </a:rPr>
                        <a:t>R</a:t>
                      </a:r>
                      <a:r>
                        <a:rPr sz="1600" spc="-5" dirty="0">
                          <a:latin typeface="Verdana"/>
                          <a:cs typeface="Verdana"/>
                        </a:rPr>
                        <a:t>e</a:t>
                      </a:r>
                      <a:r>
                        <a:rPr sz="1600" dirty="0">
                          <a:latin typeface="Verdana"/>
                          <a:cs typeface="Verdana"/>
                        </a:rPr>
                        <a:t>n</a:t>
                      </a:r>
                      <a:r>
                        <a:rPr sz="1600" spc="-5" dirty="0">
                          <a:latin typeface="Verdana"/>
                          <a:cs typeface="Verdana"/>
                        </a:rPr>
                        <a:t>c</a:t>
                      </a:r>
                      <a:r>
                        <a:rPr sz="1600" spc="5" dirty="0">
                          <a:latin typeface="Verdana"/>
                          <a:cs typeface="Verdana"/>
                        </a:rPr>
                        <a:t>a</a:t>
                      </a:r>
                      <a:r>
                        <a:rPr sz="1600" dirty="0">
                          <a:latin typeface="Verdana"/>
                          <a:cs typeface="Verdana"/>
                        </a:rPr>
                        <a:t>na</a:t>
                      </a:r>
                      <a:r>
                        <a:rPr sz="1600" spc="-135" dirty="0">
                          <a:latin typeface="Verdana"/>
                          <a:cs typeface="Verdana"/>
                        </a:rPr>
                        <a:t> </a:t>
                      </a:r>
                      <a:r>
                        <a:rPr sz="1600" spc="-5" dirty="0">
                          <a:latin typeface="Verdana"/>
                          <a:cs typeface="Verdana"/>
                        </a:rPr>
                        <a:t>Mu</a:t>
                      </a:r>
                      <a:r>
                        <a:rPr sz="1600" dirty="0">
                          <a:latin typeface="Verdana"/>
                          <a:cs typeface="Verdana"/>
                        </a:rPr>
                        <a:t>tu</a:t>
                      </a:r>
                      <a:endParaRPr sz="1600">
                        <a:latin typeface="Verdana"/>
                        <a:cs typeface="Verdana"/>
                      </a:endParaRPr>
                    </a:p>
                    <a:p>
                      <a:pPr marL="344805" marR="834390">
                        <a:lnSpc>
                          <a:spcPts val="1900"/>
                        </a:lnSpc>
                        <a:spcBef>
                          <a:spcPts val="80"/>
                        </a:spcBef>
                      </a:pPr>
                      <a:r>
                        <a:rPr sz="1600" dirty="0">
                          <a:latin typeface="Verdana"/>
                          <a:cs typeface="Verdana"/>
                        </a:rPr>
                        <a:t>P</a:t>
                      </a:r>
                      <a:r>
                        <a:rPr sz="1600" spc="-5" dirty="0">
                          <a:latin typeface="Verdana"/>
                          <a:cs typeface="Verdana"/>
                        </a:rPr>
                        <a:t>e</a:t>
                      </a:r>
                      <a:r>
                        <a:rPr sz="1600" dirty="0">
                          <a:latin typeface="Verdana"/>
                          <a:cs typeface="Verdana"/>
                        </a:rPr>
                        <a:t>k</a:t>
                      </a:r>
                      <a:r>
                        <a:rPr sz="1600" spc="-5" dirty="0">
                          <a:latin typeface="Verdana"/>
                          <a:cs typeface="Verdana"/>
                        </a:rPr>
                        <a:t>erj</a:t>
                      </a:r>
                      <a:r>
                        <a:rPr sz="1600" spc="5" dirty="0">
                          <a:latin typeface="Verdana"/>
                          <a:cs typeface="Verdana"/>
                        </a:rPr>
                        <a:t>aa</a:t>
                      </a:r>
                      <a:r>
                        <a:rPr sz="1600" dirty="0">
                          <a:latin typeface="Verdana"/>
                          <a:cs typeface="Verdana"/>
                        </a:rPr>
                        <a:t>n</a:t>
                      </a:r>
                      <a:r>
                        <a:rPr sz="1600" spc="-135" dirty="0">
                          <a:latin typeface="Verdana"/>
                          <a:cs typeface="Verdana"/>
                        </a:rPr>
                        <a:t> </a:t>
                      </a:r>
                      <a:r>
                        <a:rPr sz="1600" spc="-5" dirty="0">
                          <a:latin typeface="Verdana"/>
                          <a:cs typeface="Verdana"/>
                        </a:rPr>
                        <a:t>Ko</a:t>
                      </a:r>
                      <a:r>
                        <a:rPr sz="1600" dirty="0">
                          <a:latin typeface="Verdana"/>
                          <a:cs typeface="Verdana"/>
                        </a:rPr>
                        <a:t>ns</a:t>
                      </a:r>
                      <a:r>
                        <a:rPr sz="1600" spc="-5" dirty="0">
                          <a:latin typeface="Verdana"/>
                          <a:cs typeface="Verdana"/>
                        </a:rPr>
                        <a:t>tru</a:t>
                      </a:r>
                      <a:r>
                        <a:rPr sz="1600" dirty="0">
                          <a:latin typeface="Verdana"/>
                          <a:cs typeface="Verdana"/>
                        </a:rPr>
                        <a:t>ksi  </a:t>
                      </a:r>
                      <a:r>
                        <a:rPr sz="1600" spc="-55" dirty="0">
                          <a:latin typeface="Verdana"/>
                          <a:cs typeface="Verdana"/>
                        </a:rPr>
                        <a:t>(RMPK);</a:t>
                      </a:r>
                      <a:endParaRPr sz="1600">
                        <a:latin typeface="Verdana"/>
                        <a:cs typeface="Verdana"/>
                      </a:endParaRPr>
                    </a:p>
                    <a:p>
                      <a:pPr marL="344805" marR="420370" indent="-342900">
                        <a:lnSpc>
                          <a:spcPts val="1900"/>
                        </a:lnSpc>
                        <a:spcBef>
                          <a:spcPts val="90"/>
                        </a:spcBef>
                        <a:buAutoNum type="arabicPeriod" startAt="2"/>
                        <a:tabLst>
                          <a:tab pos="344805" algn="l"/>
                          <a:tab pos="345440" algn="l"/>
                        </a:tabLst>
                      </a:pPr>
                      <a:r>
                        <a:rPr sz="1600" dirty="0">
                          <a:latin typeface="Verdana"/>
                          <a:cs typeface="Verdana"/>
                        </a:rPr>
                        <a:t>d</a:t>
                      </a:r>
                      <a:r>
                        <a:rPr sz="1600" spc="-5" dirty="0">
                          <a:latin typeface="Verdana"/>
                          <a:cs typeface="Verdana"/>
                        </a:rPr>
                        <a:t>o</a:t>
                      </a:r>
                      <a:r>
                        <a:rPr sz="1600" dirty="0">
                          <a:latin typeface="Verdana"/>
                          <a:cs typeface="Verdana"/>
                        </a:rPr>
                        <a:t>k</a:t>
                      </a:r>
                      <a:r>
                        <a:rPr sz="1600" spc="-5" dirty="0">
                          <a:latin typeface="Verdana"/>
                          <a:cs typeface="Verdana"/>
                        </a:rPr>
                        <a:t>u</a:t>
                      </a:r>
                      <a:r>
                        <a:rPr sz="1600" dirty="0">
                          <a:latin typeface="Verdana"/>
                          <a:cs typeface="Verdana"/>
                        </a:rPr>
                        <a:t>m</a:t>
                      </a:r>
                      <a:r>
                        <a:rPr sz="1600" spc="-5" dirty="0">
                          <a:latin typeface="Verdana"/>
                          <a:cs typeface="Verdana"/>
                        </a:rPr>
                        <a:t>e</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ro</a:t>
                      </a:r>
                      <a:r>
                        <a:rPr sz="1600" dirty="0">
                          <a:latin typeface="Verdana"/>
                          <a:cs typeface="Verdana"/>
                        </a:rPr>
                        <a:t>g</a:t>
                      </a:r>
                      <a:r>
                        <a:rPr sz="1600" spc="-5" dirty="0">
                          <a:latin typeface="Verdana"/>
                          <a:cs typeface="Verdana"/>
                        </a:rPr>
                        <a:t>r</a:t>
                      </a:r>
                      <a:r>
                        <a:rPr sz="1600" spc="5" dirty="0">
                          <a:latin typeface="Verdana"/>
                          <a:cs typeface="Verdana"/>
                        </a:rPr>
                        <a:t>a</a:t>
                      </a:r>
                      <a:r>
                        <a:rPr sz="1600" dirty="0">
                          <a:latin typeface="Verdana"/>
                          <a:cs typeface="Verdana"/>
                        </a:rPr>
                        <a:t>m</a:t>
                      </a:r>
                      <a:r>
                        <a:rPr sz="1600" spc="-140" dirty="0">
                          <a:latin typeface="Verdana"/>
                          <a:cs typeface="Verdana"/>
                        </a:rPr>
                        <a:t> </a:t>
                      </a:r>
                      <a:r>
                        <a:rPr sz="1600" dirty="0">
                          <a:latin typeface="Verdana"/>
                          <a:cs typeface="Verdana"/>
                        </a:rPr>
                        <a:t>m</a:t>
                      </a:r>
                      <a:r>
                        <a:rPr sz="1600" spc="-5" dirty="0">
                          <a:latin typeface="Verdana"/>
                          <a:cs typeface="Verdana"/>
                        </a:rPr>
                        <a:t>u</a:t>
                      </a:r>
                      <a:r>
                        <a:rPr sz="1600" dirty="0">
                          <a:latin typeface="Verdana"/>
                          <a:cs typeface="Verdana"/>
                        </a:rPr>
                        <a:t>tu  k</a:t>
                      </a:r>
                      <a:r>
                        <a:rPr sz="1600" spc="-5" dirty="0">
                          <a:latin typeface="Verdana"/>
                          <a:cs typeface="Verdana"/>
                        </a:rPr>
                        <a:t>o</a:t>
                      </a:r>
                      <a:r>
                        <a:rPr sz="1600" dirty="0">
                          <a:latin typeface="Verdana"/>
                          <a:cs typeface="Verdana"/>
                        </a:rPr>
                        <a:t>n</a:t>
                      </a:r>
                      <a:r>
                        <a:rPr sz="1600" spc="5" dirty="0">
                          <a:latin typeface="Verdana"/>
                          <a:cs typeface="Verdana"/>
                        </a:rPr>
                        <a:t>s</a:t>
                      </a:r>
                      <a:r>
                        <a:rPr sz="1600" spc="-5" dirty="0">
                          <a:latin typeface="Verdana"/>
                          <a:cs typeface="Verdana"/>
                        </a:rPr>
                        <a:t>u</a:t>
                      </a:r>
                      <a:r>
                        <a:rPr sz="1600" spc="-10" dirty="0">
                          <a:latin typeface="Verdana"/>
                          <a:cs typeface="Verdana"/>
                        </a:rPr>
                        <a:t>l</a:t>
                      </a:r>
                      <a:r>
                        <a:rPr sz="1600" dirty="0">
                          <a:latin typeface="Verdana"/>
                          <a:cs typeface="Verdana"/>
                        </a:rPr>
                        <a:t>t</a:t>
                      </a:r>
                      <a:r>
                        <a:rPr sz="1600" spc="5" dirty="0">
                          <a:latin typeface="Verdana"/>
                          <a:cs typeface="Verdana"/>
                        </a:rPr>
                        <a:t>a</a:t>
                      </a:r>
                      <a:r>
                        <a:rPr sz="1600" dirty="0">
                          <a:latin typeface="Verdana"/>
                          <a:cs typeface="Verdana"/>
                        </a:rPr>
                        <a:t>n;</a:t>
                      </a:r>
                      <a:r>
                        <a:rPr sz="1600" spc="-140"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t>
                      </a:r>
                      <a:endParaRPr sz="1600">
                        <a:latin typeface="Verdana"/>
                        <a:cs typeface="Verdana"/>
                      </a:endParaRPr>
                    </a:p>
                    <a:p>
                      <a:pPr marL="344805" indent="-343535">
                        <a:lnSpc>
                          <a:spcPts val="1830"/>
                        </a:lnSpc>
                        <a:buAutoNum type="arabicPeriod" startAt="2"/>
                        <a:tabLst>
                          <a:tab pos="344805" algn="l"/>
                          <a:tab pos="345440" algn="l"/>
                        </a:tabLst>
                      </a:pPr>
                      <a:r>
                        <a:rPr sz="1600" dirty="0">
                          <a:latin typeface="Verdana"/>
                          <a:cs typeface="Verdana"/>
                        </a:rPr>
                        <a:t>d</a:t>
                      </a:r>
                      <a:r>
                        <a:rPr sz="1600" spc="-5" dirty="0">
                          <a:latin typeface="Verdana"/>
                          <a:cs typeface="Verdana"/>
                        </a:rPr>
                        <a:t>o</a:t>
                      </a:r>
                      <a:r>
                        <a:rPr sz="1600" dirty="0">
                          <a:latin typeface="Verdana"/>
                          <a:cs typeface="Verdana"/>
                        </a:rPr>
                        <a:t>k</a:t>
                      </a:r>
                      <a:r>
                        <a:rPr sz="1600" spc="-5" dirty="0">
                          <a:latin typeface="Verdana"/>
                          <a:cs typeface="Verdana"/>
                        </a:rPr>
                        <a:t>u</a:t>
                      </a:r>
                      <a:r>
                        <a:rPr sz="1600" dirty="0">
                          <a:latin typeface="Verdana"/>
                          <a:cs typeface="Verdana"/>
                        </a:rPr>
                        <a:t>m</a:t>
                      </a:r>
                      <a:r>
                        <a:rPr sz="1600" spc="-5" dirty="0">
                          <a:latin typeface="Verdana"/>
                          <a:cs typeface="Verdana"/>
                        </a:rPr>
                        <a:t>e</a:t>
                      </a:r>
                      <a:r>
                        <a:rPr sz="1600" dirty="0">
                          <a:latin typeface="Verdana"/>
                          <a:cs typeface="Verdana"/>
                        </a:rPr>
                        <a:t>n</a:t>
                      </a:r>
                      <a:r>
                        <a:rPr sz="1600" spc="-135" dirty="0">
                          <a:latin typeface="Verdana"/>
                          <a:cs typeface="Verdana"/>
                        </a:rPr>
                        <a:t> </a:t>
                      </a:r>
                      <a:r>
                        <a:rPr sz="1600" spc="-10" dirty="0">
                          <a:latin typeface="Verdana"/>
                          <a:cs typeface="Verdana"/>
                        </a:rPr>
                        <a:t>l</a:t>
                      </a:r>
                      <a:r>
                        <a:rPr sz="1600" spc="5" dirty="0">
                          <a:latin typeface="Verdana"/>
                          <a:cs typeface="Verdana"/>
                        </a:rPr>
                        <a:t>a</a:t>
                      </a:r>
                      <a:r>
                        <a:rPr sz="1600" dirty="0">
                          <a:latin typeface="Verdana"/>
                          <a:cs typeface="Verdana"/>
                        </a:rPr>
                        <a:t>p</a:t>
                      </a:r>
                      <a:r>
                        <a:rPr sz="1600" spc="-5" dirty="0">
                          <a:latin typeface="Verdana"/>
                          <a:cs typeface="Verdana"/>
                        </a:rPr>
                        <a:t>or</a:t>
                      </a:r>
                      <a:r>
                        <a:rPr sz="1600" spc="5" dirty="0">
                          <a:latin typeface="Verdana"/>
                          <a:cs typeface="Verdana"/>
                        </a:rPr>
                        <a:t>a</a:t>
                      </a:r>
                      <a:r>
                        <a:rPr sz="1600" dirty="0">
                          <a:latin typeface="Verdana"/>
                          <a:cs typeface="Verdana"/>
                        </a:rPr>
                        <a:t>n</a:t>
                      </a:r>
                      <a:endParaRPr sz="1600">
                        <a:latin typeface="Verdana"/>
                        <a:cs typeface="Verdana"/>
                      </a:endParaRPr>
                    </a:p>
                    <a:p>
                      <a:pPr marL="344805">
                        <a:lnSpc>
                          <a:spcPct val="100000"/>
                        </a:lnSpc>
                      </a:pPr>
                      <a:r>
                        <a:rPr sz="1600" spc="-10" dirty="0">
                          <a:latin typeface="Verdana"/>
                          <a:cs typeface="Verdana"/>
                        </a:rPr>
                        <a:t>pelaksanaan.</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ts val="1825"/>
                        </a:lnSpc>
                      </a:pPr>
                      <a:r>
                        <a:rPr sz="1600" spc="20" dirty="0">
                          <a:latin typeface="Verdana"/>
                          <a:cs typeface="Verdana"/>
                        </a:rPr>
                        <a:t>Memeriksa</a:t>
                      </a:r>
                      <a:r>
                        <a:rPr sz="1600" spc="-140" dirty="0">
                          <a:latin typeface="Verdana"/>
                          <a:cs typeface="Verdana"/>
                        </a:rPr>
                        <a:t> </a:t>
                      </a:r>
                      <a:r>
                        <a:rPr sz="1600" spc="5" dirty="0">
                          <a:latin typeface="Verdana"/>
                          <a:cs typeface="Verdana"/>
                        </a:rPr>
                        <a:t>ketersediaan</a:t>
                      </a:r>
                      <a:r>
                        <a:rPr sz="1600" spc="-140" dirty="0">
                          <a:latin typeface="Verdana"/>
                          <a:cs typeface="Verdana"/>
                        </a:rPr>
                        <a:t> </a:t>
                      </a:r>
                      <a:r>
                        <a:rPr sz="1600" spc="55" dirty="0">
                          <a:latin typeface="Verdana"/>
                          <a:cs typeface="Verdana"/>
                        </a:rPr>
                        <a:t>dokumen</a:t>
                      </a:r>
                      <a:endParaRPr sz="1600">
                        <a:latin typeface="Verdana"/>
                        <a:cs typeface="Verdana"/>
                      </a:endParaRPr>
                    </a:p>
                    <a:p>
                      <a:pPr marL="1905">
                        <a:lnSpc>
                          <a:spcPct val="100000"/>
                        </a:lnSpc>
                      </a:pPr>
                      <a:r>
                        <a:rPr sz="1600" dirty="0">
                          <a:latin typeface="Verdana"/>
                          <a:cs typeface="Verdana"/>
                        </a:rPr>
                        <a:t>m</a:t>
                      </a:r>
                      <a:r>
                        <a:rPr sz="1600" spc="-5" dirty="0">
                          <a:latin typeface="Verdana"/>
                          <a:cs typeface="Verdana"/>
                        </a:rPr>
                        <a:t>e</a:t>
                      </a:r>
                      <a:r>
                        <a:rPr sz="1600" dirty="0">
                          <a:latin typeface="Verdana"/>
                          <a:cs typeface="Verdana"/>
                        </a:rPr>
                        <a:t>n</a:t>
                      </a:r>
                      <a:r>
                        <a:rPr sz="1600" spc="5" dirty="0">
                          <a:latin typeface="Verdana"/>
                          <a:cs typeface="Verdana"/>
                        </a:rPr>
                        <a:t>a</a:t>
                      </a:r>
                      <a:r>
                        <a:rPr sz="1600" spc="-5" dirty="0">
                          <a:latin typeface="Verdana"/>
                          <a:cs typeface="Verdana"/>
                        </a:rPr>
                        <a:t>j</a:t>
                      </a:r>
                      <a:r>
                        <a:rPr sz="1600" spc="5" dirty="0">
                          <a:latin typeface="Verdana"/>
                          <a:cs typeface="Verdana"/>
                        </a:rPr>
                        <a:t>a</a:t>
                      </a:r>
                      <a:r>
                        <a:rPr sz="1600" dirty="0">
                          <a:latin typeface="Verdana"/>
                          <a:cs typeface="Verdana"/>
                        </a:rPr>
                        <a:t>m</a:t>
                      </a:r>
                      <a:r>
                        <a:rPr sz="1600" spc="-5" dirty="0">
                          <a:latin typeface="Verdana"/>
                          <a:cs typeface="Verdana"/>
                        </a:rPr>
                        <a:t>e</a:t>
                      </a:r>
                      <a:r>
                        <a:rPr sz="1600" dirty="0">
                          <a:latin typeface="Verdana"/>
                          <a:cs typeface="Verdana"/>
                        </a:rPr>
                        <a:t>n</a:t>
                      </a:r>
                      <a:r>
                        <a:rPr sz="1600" spc="-135" dirty="0">
                          <a:latin typeface="Verdana"/>
                          <a:cs typeface="Verdana"/>
                        </a:rPr>
                        <a:t> </a:t>
                      </a:r>
                      <a:r>
                        <a:rPr sz="1600" dirty="0">
                          <a:latin typeface="Verdana"/>
                          <a:cs typeface="Verdana"/>
                        </a:rPr>
                        <a:t>m</a:t>
                      </a:r>
                      <a:r>
                        <a:rPr sz="1600" spc="-5" dirty="0">
                          <a:latin typeface="Verdana"/>
                          <a:cs typeface="Verdana"/>
                        </a:rPr>
                        <a:t>u</a:t>
                      </a:r>
                      <a:r>
                        <a:rPr sz="1600" dirty="0">
                          <a:latin typeface="Verdana"/>
                          <a:cs typeface="Verdana"/>
                        </a:rPr>
                        <a:t>tu</a:t>
                      </a:r>
                      <a:r>
                        <a:rPr sz="1600" spc="-145" dirty="0">
                          <a:latin typeface="Verdana"/>
                          <a:cs typeface="Verdana"/>
                        </a:rPr>
                        <a:t> </a:t>
                      </a:r>
                      <a:r>
                        <a:rPr sz="1600" spc="-5" dirty="0">
                          <a:latin typeface="Verdana"/>
                          <a:cs typeface="Verdana"/>
                        </a:rPr>
                        <a:t>y</a:t>
                      </a:r>
                      <a:r>
                        <a:rPr sz="1600" spc="5" dirty="0">
                          <a:latin typeface="Verdana"/>
                          <a:cs typeface="Verdana"/>
                        </a:rPr>
                        <a:t>a</a:t>
                      </a:r>
                      <a:r>
                        <a:rPr sz="1600" dirty="0">
                          <a:latin typeface="Verdana"/>
                          <a:cs typeface="Verdana"/>
                        </a:rPr>
                        <a:t>ng</a:t>
                      </a:r>
                      <a:r>
                        <a:rPr sz="1600" spc="-140" dirty="0">
                          <a:latin typeface="Verdana"/>
                          <a:cs typeface="Verdana"/>
                        </a:rPr>
                        <a:t> </a:t>
                      </a:r>
                      <a:r>
                        <a:rPr sz="1600" dirty="0">
                          <a:latin typeface="Verdana"/>
                          <a:cs typeface="Verdana"/>
                        </a:rPr>
                        <a:t>m</a:t>
                      </a:r>
                      <a:r>
                        <a:rPr sz="1600" spc="-5" dirty="0">
                          <a:latin typeface="Verdana"/>
                          <a:cs typeface="Verdana"/>
                        </a:rPr>
                        <a:t>e</a:t>
                      </a:r>
                      <a:r>
                        <a:rPr sz="1600" dirty="0">
                          <a:latin typeface="Verdana"/>
                          <a:cs typeface="Verdana"/>
                        </a:rPr>
                        <a:t>n</a:t>
                      </a:r>
                      <a:r>
                        <a:rPr sz="1600" spc="-5" dirty="0">
                          <a:latin typeface="Verdana"/>
                          <a:cs typeface="Verdana"/>
                        </a:rPr>
                        <a:t>c</a:t>
                      </a:r>
                      <a:r>
                        <a:rPr sz="1600" spc="5" dirty="0">
                          <a:latin typeface="Verdana"/>
                          <a:cs typeface="Verdana"/>
                        </a:rPr>
                        <a:t>a</a:t>
                      </a:r>
                      <a:r>
                        <a:rPr sz="1600" dirty="0">
                          <a:latin typeface="Verdana"/>
                          <a:cs typeface="Verdana"/>
                        </a:rPr>
                        <a:t>k</a:t>
                      </a:r>
                      <a:r>
                        <a:rPr sz="1600" spc="-5" dirty="0">
                          <a:latin typeface="Verdana"/>
                          <a:cs typeface="Verdana"/>
                        </a:rPr>
                        <a:t>u</a:t>
                      </a:r>
                      <a:r>
                        <a:rPr sz="1600" dirty="0">
                          <a:latin typeface="Verdana"/>
                          <a:cs typeface="Verdana"/>
                        </a:rPr>
                        <a:t>p:</a:t>
                      </a:r>
                      <a:endParaRPr sz="1600">
                        <a:latin typeface="Verdana"/>
                        <a:cs typeface="Verdana"/>
                      </a:endParaRPr>
                    </a:p>
                    <a:p>
                      <a:pPr>
                        <a:lnSpc>
                          <a:spcPct val="100000"/>
                        </a:lnSpc>
                        <a:spcBef>
                          <a:spcPts val="35"/>
                        </a:spcBef>
                      </a:pPr>
                      <a:endParaRPr sz="1750">
                        <a:latin typeface="Times New Roman"/>
                        <a:cs typeface="Times New Roman"/>
                      </a:endParaRPr>
                    </a:p>
                    <a:p>
                      <a:pPr marL="344805" marR="273685" indent="-342900">
                        <a:lnSpc>
                          <a:spcPts val="1900"/>
                        </a:lnSpc>
                        <a:buAutoNum type="arabicPeriod"/>
                        <a:tabLst>
                          <a:tab pos="344805" algn="l"/>
                          <a:tab pos="345440" algn="l"/>
                        </a:tabLst>
                      </a:pPr>
                      <a:r>
                        <a:rPr sz="1600" spc="55" dirty="0">
                          <a:latin typeface="Verdana"/>
                          <a:cs typeface="Verdana"/>
                        </a:rPr>
                        <a:t>dokumen </a:t>
                      </a:r>
                      <a:r>
                        <a:rPr sz="1600" spc="30" dirty="0">
                          <a:latin typeface="Verdana"/>
                          <a:cs typeface="Verdana"/>
                        </a:rPr>
                        <a:t>Rencana </a:t>
                      </a:r>
                      <a:r>
                        <a:rPr sz="1600" spc="75" dirty="0">
                          <a:latin typeface="Verdana"/>
                          <a:cs typeface="Verdana"/>
                        </a:rPr>
                        <a:t>Mutu </a:t>
                      </a:r>
                      <a:r>
                        <a:rPr sz="1600" spc="80"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k</a:t>
                      </a:r>
                      <a:r>
                        <a:rPr sz="1600" spc="-5" dirty="0">
                          <a:latin typeface="Verdana"/>
                          <a:cs typeface="Verdana"/>
                        </a:rPr>
                        <a:t>erj</a:t>
                      </a:r>
                      <a:r>
                        <a:rPr sz="1600" spc="5" dirty="0">
                          <a:latin typeface="Verdana"/>
                          <a:cs typeface="Verdana"/>
                        </a:rPr>
                        <a:t>aa</a:t>
                      </a:r>
                      <a:r>
                        <a:rPr sz="1600" dirty="0">
                          <a:latin typeface="Verdana"/>
                          <a:cs typeface="Verdana"/>
                        </a:rPr>
                        <a:t>n</a:t>
                      </a:r>
                      <a:r>
                        <a:rPr sz="1600" spc="-135" dirty="0">
                          <a:latin typeface="Verdana"/>
                          <a:cs typeface="Verdana"/>
                        </a:rPr>
                        <a:t> </a:t>
                      </a:r>
                      <a:r>
                        <a:rPr sz="1600" spc="-5" dirty="0">
                          <a:latin typeface="Verdana"/>
                          <a:cs typeface="Verdana"/>
                        </a:rPr>
                        <a:t>Ko</a:t>
                      </a:r>
                      <a:r>
                        <a:rPr sz="1600" dirty="0">
                          <a:latin typeface="Verdana"/>
                          <a:cs typeface="Verdana"/>
                        </a:rPr>
                        <a:t>ns</a:t>
                      </a:r>
                      <a:r>
                        <a:rPr sz="1600" spc="-5" dirty="0">
                          <a:latin typeface="Verdana"/>
                          <a:cs typeface="Verdana"/>
                        </a:rPr>
                        <a:t>tru</a:t>
                      </a:r>
                      <a:r>
                        <a:rPr sz="1600" dirty="0">
                          <a:latin typeface="Verdana"/>
                          <a:cs typeface="Verdana"/>
                        </a:rPr>
                        <a:t>ksi</a:t>
                      </a:r>
                      <a:r>
                        <a:rPr sz="1600" spc="-145" dirty="0">
                          <a:latin typeface="Verdana"/>
                          <a:cs typeface="Verdana"/>
                        </a:rPr>
                        <a:t> </a:t>
                      </a:r>
                      <a:r>
                        <a:rPr sz="1600" spc="-5" dirty="0">
                          <a:latin typeface="Verdana"/>
                          <a:cs typeface="Verdana"/>
                        </a:rPr>
                        <a:t>(</a:t>
                      </a:r>
                      <a:r>
                        <a:rPr sz="1600" spc="5" dirty="0">
                          <a:latin typeface="Verdana"/>
                          <a:cs typeface="Verdana"/>
                        </a:rPr>
                        <a:t>R</a:t>
                      </a:r>
                      <a:r>
                        <a:rPr sz="1600" spc="-5" dirty="0">
                          <a:latin typeface="Verdana"/>
                          <a:cs typeface="Verdana"/>
                        </a:rPr>
                        <a:t>M</a:t>
                      </a:r>
                      <a:r>
                        <a:rPr sz="1600" dirty="0">
                          <a:latin typeface="Verdana"/>
                          <a:cs typeface="Verdana"/>
                        </a:rPr>
                        <a:t>PK</a:t>
                      </a:r>
                      <a:r>
                        <a:rPr sz="1600" spc="-5" dirty="0">
                          <a:latin typeface="Verdana"/>
                          <a:cs typeface="Verdana"/>
                        </a:rPr>
                        <a:t>);</a:t>
                      </a:r>
                      <a:endParaRPr sz="1600">
                        <a:latin typeface="Verdana"/>
                        <a:cs typeface="Verdana"/>
                      </a:endParaRPr>
                    </a:p>
                    <a:p>
                      <a:pPr marL="344805" indent="-343535">
                        <a:lnSpc>
                          <a:spcPts val="1830"/>
                        </a:lnSpc>
                        <a:buAutoNum type="arabicPeriod"/>
                        <a:tabLst>
                          <a:tab pos="344805" algn="l"/>
                          <a:tab pos="345440" algn="l"/>
                        </a:tabLst>
                      </a:pPr>
                      <a:r>
                        <a:rPr sz="1600" dirty="0">
                          <a:latin typeface="Verdana"/>
                          <a:cs typeface="Verdana"/>
                        </a:rPr>
                        <a:t>d</a:t>
                      </a:r>
                      <a:r>
                        <a:rPr sz="1600" spc="-5" dirty="0">
                          <a:latin typeface="Verdana"/>
                          <a:cs typeface="Verdana"/>
                        </a:rPr>
                        <a:t>o</a:t>
                      </a:r>
                      <a:r>
                        <a:rPr sz="1600" dirty="0">
                          <a:latin typeface="Verdana"/>
                          <a:cs typeface="Verdana"/>
                        </a:rPr>
                        <a:t>k</a:t>
                      </a:r>
                      <a:r>
                        <a:rPr sz="1600" spc="-5" dirty="0">
                          <a:latin typeface="Verdana"/>
                          <a:cs typeface="Verdana"/>
                        </a:rPr>
                        <a:t>u</a:t>
                      </a:r>
                      <a:r>
                        <a:rPr sz="1600" dirty="0">
                          <a:latin typeface="Verdana"/>
                          <a:cs typeface="Verdana"/>
                        </a:rPr>
                        <a:t>m</a:t>
                      </a:r>
                      <a:r>
                        <a:rPr sz="1600" spc="-5" dirty="0">
                          <a:latin typeface="Verdana"/>
                          <a:cs typeface="Verdana"/>
                        </a:rPr>
                        <a:t>e</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ro</a:t>
                      </a:r>
                      <a:r>
                        <a:rPr sz="1600" dirty="0">
                          <a:latin typeface="Verdana"/>
                          <a:cs typeface="Verdana"/>
                        </a:rPr>
                        <a:t>g</a:t>
                      </a:r>
                      <a:r>
                        <a:rPr sz="1600" spc="-5" dirty="0">
                          <a:latin typeface="Verdana"/>
                          <a:cs typeface="Verdana"/>
                        </a:rPr>
                        <a:t>r</a:t>
                      </a:r>
                      <a:r>
                        <a:rPr sz="1600" spc="5" dirty="0">
                          <a:latin typeface="Verdana"/>
                          <a:cs typeface="Verdana"/>
                        </a:rPr>
                        <a:t>a</a:t>
                      </a:r>
                      <a:r>
                        <a:rPr sz="1600" dirty="0">
                          <a:latin typeface="Verdana"/>
                          <a:cs typeface="Verdana"/>
                        </a:rPr>
                        <a:t>m</a:t>
                      </a:r>
                      <a:r>
                        <a:rPr sz="1600" spc="-140" dirty="0">
                          <a:latin typeface="Verdana"/>
                          <a:cs typeface="Verdana"/>
                        </a:rPr>
                        <a:t> </a:t>
                      </a:r>
                      <a:r>
                        <a:rPr sz="1600" dirty="0">
                          <a:latin typeface="Verdana"/>
                          <a:cs typeface="Verdana"/>
                        </a:rPr>
                        <a:t>m</a:t>
                      </a:r>
                      <a:r>
                        <a:rPr sz="1600" spc="-5" dirty="0">
                          <a:latin typeface="Verdana"/>
                          <a:cs typeface="Verdana"/>
                        </a:rPr>
                        <a:t>u</a:t>
                      </a:r>
                      <a:r>
                        <a:rPr sz="1600" dirty="0">
                          <a:latin typeface="Verdana"/>
                          <a:cs typeface="Verdana"/>
                        </a:rPr>
                        <a:t>tu</a:t>
                      </a:r>
                      <a:endParaRPr sz="1600">
                        <a:latin typeface="Verdana"/>
                        <a:cs typeface="Verdana"/>
                      </a:endParaRPr>
                    </a:p>
                    <a:p>
                      <a:pPr marL="344805">
                        <a:lnSpc>
                          <a:spcPts val="1910"/>
                        </a:lnSpc>
                      </a:pPr>
                      <a:r>
                        <a:rPr sz="1600" dirty="0">
                          <a:latin typeface="Verdana"/>
                          <a:cs typeface="Verdana"/>
                        </a:rPr>
                        <a:t>k</a:t>
                      </a:r>
                      <a:r>
                        <a:rPr sz="1600" spc="-5" dirty="0">
                          <a:latin typeface="Verdana"/>
                          <a:cs typeface="Verdana"/>
                        </a:rPr>
                        <a:t>o</a:t>
                      </a:r>
                      <a:r>
                        <a:rPr sz="1600" dirty="0">
                          <a:latin typeface="Verdana"/>
                          <a:cs typeface="Verdana"/>
                        </a:rPr>
                        <a:t>n</a:t>
                      </a:r>
                      <a:r>
                        <a:rPr sz="1600" spc="5" dirty="0">
                          <a:latin typeface="Verdana"/>
                          <a:cs typeface="Verdana"/>
                        </a:rPr>
                        <a:t>s</a:t>
                      </a:r>
                      <a:r>
                        <a:rPr sz="1600" spc="-5" dirty="0">
                          <a:latin typeface="Verdana"/>
                          <a:cs typeface="Verdana"/>
                        </a:rPr>
                        <a:t>u</a:t>
                      </a:r>
                      <a:r>
                        <a:rPr sz="1600" spc="-10" dirty="0">
                          <a:latin typeface="Verdana"/>
                          <a:cs typeface="Verdana"/>
                        </a:rPr>
                        <a:t>l</a:t>
                      </a:r>
                      <a:r>
                        <a:rPr sz="1600" dirty="0">
                          <a:latin typeface="Verdana"/>
                          <a:cs typeface="Verdana"/>
                        </a:rPr>
                        <a:t>t</a:t>
                      </a:r>
                      <a:r>
                        <a:rPr sz="1600" spc="5" dirty="0">
                          <a:latin typeface="Verdana"/>
                          <a:cs typeface="Verdana"/>
                        </a:rPr>
                        <a:t>a</a:t>
                      </a:r>
                      <a:r>
                        <a:rPr sz="1600" dirty="0">
                          <a:latin typeface="Verdana"/>
                          <a:cs typeface="Verdana"/>
                        </a:rPr>
                        <a:t>n;</a:t>
                      </a:r>
                      <a:r>
                        <a:rPr sz="1600" spc="-140"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t>
                      </a:r>
                      <a:endParaRPr sz="1600">
                        <a:latin typeface="Verdana"/>
                        <a:cs typeface="Verdana"/>
                      </a:endParaRPr>
                    </a:p>
                    <a:p>
                      <a:pPr marL="344805" indent="-343535">
                        <a:lnSpc>
                          <a:spcPts val="1910"/>
                        </a:lnSpc>
                        <a:buAutoNum type="arabicPeriod" startAt="3"/>
                        <a:tabLst>
                          <a:tab pos="344805" algn="l"/>
                          <a:tab pos="345440" algn="l"/>
                        </a:tabLst>
                      </a:pPr>
                      <a:r>
                        <a:rPr sz="1600" dirty="0">
                          <a:latin typeface="Verdana"/>
                          <a:cs typeface="Verdana"/>
                        </a:rPr>
                        <a:t>d</a:t>
                      </a:r>
                      <a:r>
                        <a:rPr sz="1600" spc="-5" dirty="0">
                          <a:latin typeface="Verdana"/>
                          <a:cs typeface="Verdana"/>
                        </a:rPr>
                        <a:t>o</a:t>
                      </a:r>
                      <a:r>
                        <a:rPr sz="1600" dirty="0">
                          <a:latin typeface="Verdana"/>
                          <a:cs typeface="Verdana"/>
                        </a:rPr>
                        <a:t>k</a:t>
                      </a:r>
                      <a:r>
                        <a:rPr sz="1600" spc="-5" dirty="0">
                          <a:latin typeface="Verdana"/>
                          <a:cs typeface="Verdana"/>
                        </a:rPr>
                        <a:t>u</a:t>
                      </a:r>
                      <a:r>
                        <a:rPr sz="1600" dirty="0">
                          <a:latin typeface="Verdana"/>
                          <a:cs typeface="Verdana"/>
                        </a:rPr>
                        <a:t>m</a:t>
                      </a:r>
                      <a:r>
                        <a:rPr sz="1600" spc="-5" dirty="0">
                          <a:latin typeface="Verdana"/>
                          <a:cs typeface="Verdana"/>
                        </a:rPr>
                        <a:t>e</a:t>
                      </a:r>
                      <a:r>
                        <a:rPr sz="1600" dirty="0">
                          <a:latin typeface="Verdana"/>
                          <a:cs typeface="Verdana"/>
                        </a:rPr>
                        <a:t>n</a:t>
                      </a:r>
                      <a:r>
                        <a:rPr sz="1600" spc="-135" dirty="0">
                          <a:latin typeface="Verdana"/>
                          <a:cs typeface="Verdana"/>
                        </a:rPr>
                        <a:t> </a:t>
                      </a:r>
                      <a:r>
                        <a:rPr sz="1600" spc="-10" dirty="0">
                          <a:latin typeface="Verdana"/>
                          <a:cs typeface="Verdana"/>
                        </a:rPr>
                        <a:t>l</a:t>
                      </a:r>
                      <a:r>
                        <a:rPr sz="1600" spc="5" dirty="0">
                          <a:latin typeface="Verdana"/>
                          <a:cs typeface="Verdana"/>
                        </a:rPr>
                        <a:t>a</a:t>
                      </a:r>
                      <a:r>
                        <a:rPr sz="1600" dirty="0">
                          <a:latin typeface="Verdana"/>
                          <a:cs typeface="Verdana"/>
                        </a:rPr>
                        <a:t>p</a:t>
                      </a:r>
                      <a:r>
                        <a:rPr sz="1600" spc="-5" dirty="0">
                          <a:latin typeface="Verdana"/>
                          <a:cs typeface="Verdana"/>
                        </a:rPr>
                        <a:t>or</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a:t>
                      </a:r>
                      <a:r>
                        <a:rPr sz="1600" spc="-10" dirty="0">
                          <a:latin typeface="Verdana"/>
                          <a:cs typeface="Verdana"/>
                        </a:rPr>
                        <a:t>l</a:t>
                      </a:r>
                      <a:r>
                        <a:rPr sz="1600" spc="5" dirty="0">
                          <a:latin typeface="Verdana"/>
                          <a:cs typeface="Verdana"/>
                        </a:rPr>
                        <a:t>a</a:t>
                      </a:r>
                      <a:r>
                        <a:rPr sz="1600" dirty="0">
                          <a:latin typeface="Verdana"/>
                          <a:cs typeface="Verdana"/>
                        </a:rPr>
                        <a:t>k</a:t>
                      </a:r>
                      <a:r>
                        <a:rPr sz="1600" spc="5" dirty="0">
                          <a:latin typeface="Verdana"/>
                          <a:cs typeface="Verdana"/>
                        </a:rPr>
                        <a:t>sa</a:t>
                      </a:r>
                      <a:r>
                        <a:rPr sz="1600" dirty="0">
                          <a:latin typeface="Verdana"/>
                          <a:cs typeface="Verdana"/>
                        </a:rPr>
                        <a:t>n</a:t>
                      </a:r>
                      <a:r>
                        <a:rPr sz="1600" spc="5" dirty="0">
                          <a:latin typeface="Verdana"/>
                          <a:cs typeface="Verdana"/>
                        </a:rPr>
                        <a:t>aa</a:t>
                      </a:r>
                      <a:r>
                        <a:rPr sz="1600" dirty="0">
                          <a:latin typeface="Verdana"/>
                          <a:cs typeface="Verdana"/>
                        </a:rPr>
                        <a:t>n.</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1"/>
                  </a:ext>
                </a:extLst>
              </a:tr>
            </a:tbl>
          </a:graphicData>
        </a:graphic>
      </p:graphicFrame>
      <p:sp>
        <p:nvSpPr>
          <p:cNvPr id="5" name="object 5"/>
          <p:cNvSpPr txBox="1"/>
          <p:nvPr/>
        </p:nvSpPr>
        <p:spPr>
          <a:xfrm>
            <a:off x="3158769" y="104140"/>
            <a:ext cx="8848725" cy="690245"/>
          </a:xfrm>
          <a:prstGeom prst="rect">
            <a:avLst/>
          </a:prstGeom>
        </p:spPr>
        <p:txBody>
          <a:bodyPr vert="horz" wrap="square" lIns="0" tIns="12700" rIns="0" bIns="0" rtlCol="0">
            <a:spAutoFit/>
          </a:bodyPr>
          <a:lstStyle/>
          <a:p>
            <a:pPr marL="12700">
              <a:lnSpc>
                <a:spcPts val="2615"/>
              </a:lnSpc>
              <a:spcBef>
                <a:spcPts val="100"/>
              </a:spcBef>
            </a:pP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270" dirty="0">
                <a:solidFill>
                  <a:srgbClr val="1D3166"/>
                </a:solidFill>
                <a:latin typeface="Verdana"/>
                <a:cs typeface="Verdana"/>
              </a:rPr>
              <a:t>W</a:t>
            </a:r>
            <a:r>
              <a:rPr sz="2200" spc="65" dirty="0">
                <a:solidFill>
                  <a:srgbClr val="1D3166"/>
                </a:solidFill>
                <a:latin typeface="Verdana"/>
                <a:cs typeface="Verdana"/>
              </a:rPr>
              <a:t>A</a:t>
            </a:r>
            <a:r>
              <a:rPr sz="2200" spc="-160" dirty="0">
                <a:solidFill>
                  <a:srgbClr val="1D3166"/>
                </a:solidFill>
                <a:latin typeface="Verdana"/>
                <a:cs typeface="Verdana"/>
              </a:rPr>
              <a:t>S</a:t>
            </a:r>
            <a:r>
              <a:rPr sz="2200" spc="65" dirty="0">
                <a:solidFill>
                  <a:srgbClr val="1D3166"/>
                </a:solidFill>
                <a:latin typeface="Verdana"/>
                <a:cs typeface="Verdana"/>
              </a:rPr>
              <a:t>A</a:t>
            </a:r>
            <a:r>
              <a:rPr sz="2200" spc="140" dirty="0">
                <a:solidFill>
                  <a:srgbClr val="1D3166"/>
                </a:solidFill>
                <a:latin typeface="Verdana"/>
                <a:cs typeface="Verdana"/>
              </a:rPr>
              <a:t>N</a:t>
            </a:r>
            <a:r>
              <a:rPr sz="2200" spc="-200" dirty="0">
                <a:solidFill>
                  <a:srgbClr val="1D3166"/>
                </a:solidFill>
                <a:latin typeface="Verdana"/>
                <a:cs typeface="Verdana"/>
              </a:rPr>
              <a:t> </a:t>
            </a:r>
            <a:r>
              <a:rPr sz="2200" spc="-100" dirty="0">
                <a:solidFill>
                  <a:srgbClr val="1D3166"/>
                </a:solidFill>
                <a:latin typeface="Verdana"/>
                <a:cs typeface="Verdana"/>
              </a:rPr>
              <a:t>T</a:t>
            </a:r>
            <a:r>
              <a:rPr sz="2200" spc="80" dirty="0">
                <a:solidFill>
                  <a:srgbClr val="1D3166"/>
                </a:solidFill>
                <a:latin typeface="Verdana"/>
                <a:cs typeface="Verdana"/>
              </a:rPr>
              <a:t>E</a:t>
            </a:r>
            <a:r>
              <a:rPr sz="2200" spc="55" dirty="0">
                <a:solidFill>
                  <a:srgbClr val="1D3166"/>
                </a:solidFill>
                <a:latin typeface="Verdana"/>
                <a:cs typeface="Verdana"/>
              </a:rPr>
              <a:t>R</a:t>
            </a:r>
            <a:r>
              <a:rPr sz="2200" spc="-100" dirty="0">
                <a:solidFill>
                  <a:srgbClr val="1D3166"/>
                </a:solidFill>
                <a:latin typeface="Verdana"/>
                <a:cs typeface="Verdana"/>
              </a:rPr>
              <a:t>T</a:t>
            </a:r>
            <a:r>
              <a:rPr sz="2200" spc="-270" dirty="0">
                <a:solidFill>
                  <a:srgbClr val="1D3166"/>
                </a:solidFill>
                <a:latin typeface="Verdana"/>
                <a:cs typeface="Verdana"/>
              </a:rPr>
              <a:t>I</a:t>
            </a:r>
            <a:r>
              <a:rPr sz="2200" spc="150" dirty="0">
                <a:solidFill>
                  <a:srgbClr val="1D3166"/>
                </a:solidFill>
                <a:latin typeface="Verdana"/>
                <a:cs typeface="Verdana"/>
              </a:rPr>
              <a:t>B</a:t>
            </a:r>
            <a:r>
              <a:rPr sz="2200" spc="-195" dirty="0">
                <a:solidFill>
                  <a:srgbClr val="1D3166"/>
                </a:solidFill>
                <a:latin typeface="Verdana"/>
                <a:cs typeface="Verdana"/>
              </a:rPr>
              <a:t> </a:t>
            </a: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40" dirty="0">
                <a:solidFill>
                  <a:srgbClr val="1D3166"/>
                </a:solidFill>
                <a:latin typeface="Verdana"/>
                <a:cs typeface="Verdana"/>
              </a:rPr>
              <a:t>Y</a:t>
            </a:r>
            <a:r>
              <a:rPr sz="2200" spc="80" dirty="0">
                <a:solidFill>
                  <a:srgbClr val="1D3166"/>
                </a:solidFill>
                <a:latin typeface="Verdana"/>
                <a:cs typeface="Verdana"/>
              </a:rPr>
              <a:t>E</a:t>
            </a:r>
            <a:r>
              <a:rPr sz="2200" spc="70" dirty="0">
                <a:solidFill>
                  <a:srgbClr val="1D3166"/>
                </a:solidFill>
                <a:latin typeface="Verdana"/>
                <a:cs typeface="Verdana"/>
              </a:rPr>
              <a:t>L</a:t>
            </a:r>
            <a:r>
              <a:rPr sz="2200" spc="8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55" dirty="0">
                <a:solidFill>
                  <a:srgbClr val="1D3166"/>
                </a:solidFill>
                <a:latin typeface="Verdana"/>
                <a:cs typeface="Verdana"/>
              </a:rPr>
              <a:t>R</a:t>
            </a:r>
            <a:r>
              <a:rPr sz="2200" spc="65" dirty="0">
                <a:solidFill>
                  <a:srgbClr val="1D3166"/>
                </a:solidFill>
                <a:latin typeface="Verdana"/>
                <a:cs typeface="Verdana"/>
              </a:rPr>
              <a:t>AA</a:t>
            </a:r>
            <a:r>
              <a:rPr sz="2200" spc="140" dirty="0">
                <a:solidFill>
                  <a:srgbClr val="1D3166"/>
                </a:solidFill>
                <a:latin typeface="Verdana"/>
                <a:cs typeface="Verdana"/>
              </a:rPr>
              <a:t>N</a:t>
            </a:r>
            <a:r>
              <a:rPr sz="2200" spc="-200" dirty="0">
                <a:solidFill>
                  <a:srgbClr val="1D3166"/>
                </a:solidFill>
                <a:latin typeface="Verdana"/>
                <a:cs typeface="Verdana"/>
              </a:rPr>
              <a:t> </a:t>
            </a:r>
            <a:r>
              <a:rPr sz="2200" spc="95" dirty="0">
                <a:solidFill>
                  <a:srgbClr val="1D3166"/>
                </a:solidFill>
                <a:latin typeface="Verdana"/>
                <a:cs typeface="Verdana"/>
              </a:rPr>
              <a:t>J</a:t>
            </a:r>
            <a:r>
              <a:rPr sz="2200" spc="65" dirty="0">
                <a:solidFill>
                  <a:srgbClr val="1D3166"/>
                </a:solidFill>
                <a:latin typeface="Verdana"/>
                <a:cs typeface="Verdana"/>
              </a:rPr>
              <a:t>A</a:t>
            </a:r>
            <a:r>
              <a:rPr sz="2200" spc="-160" dirty="0">
                <a:solidFill>
                  <a:srgbClr val="1D3166"/>
                </a:solidFill>
                <a:latin typeface="Verdana"/>
                <a:cs typeface="Verdana"/>
              </a:rPr>
              <a:t>S</a:t>
            </a:r>
            <a:r>
              <a:rPr sz="2200" spc="70" dirty="0">
                <a:solidFill>
                  <a:srgbClr val="1D3166"/>
                </a:solidFill>
                <a:latin typeface="Verdana"/>
                <a:cs typeface="Verdana"/>
              </a:rPr>
              <a:t>A</a:t>
            </a:r>
            <a:r>
              <a:rPr sz="2200" spc="-200" dirty="0">
                <a:solidFill>
                  <a:srgbClr val="1D3166"/>
                </a:solidFill>
                <a:latin typeface="Verdana"/>
                <a:cs typeface="Verdana"/>
              </a:rPr>
              <a:t> </a:t>
            </a:r>
            <a:r>
              <a:rPr sz="2200" spc="30" dirty="0">
                <a:solidFill>
                  <a:srgbClr val="1D3166"/>
                </a:solidFill>
                <a:latin typeface="Verdana"/>
                <a:cs typeface="Verdana"/>
              </a:rPr>
              <a:t>K</a:t>
            </a:r>
            <a:r>
              <a:rPr sz="2200" spc="110" dirty="0">
                <a:solidFill>
                  <a:srgbClr val="1D3166"/>
                </a:solidFill>
                <a:latin typeface="Verdana"/>
                <a:cs typeface="Verdana"/>
              </a:rPr>
              <a:t>O</a:t>
            </a:r>
            <a:r>
              <a:rPr sz="2200" spc="135" dirty="0">
                <a:solidFill>
                  <a:srgbClr val="1D3166"/>
                </a:solidFill>
                <a:latin typeface="Verdana"/>
                <a:cs typeface="Verdana"/>
              </a:rPr>
              <a:t>N</a:t>
            </a:r>
            <a:r>
              <a:rPr sz="2200" spc="-160" dirty="0">
                <a:solidFill>
                  <a:srgbClr val="1D3166"/>
                </a:solidFill>
                <a:latin typeface="Verdana"/>
                <a:cs typeface="Verdana"/>
              </a:rPr>
              <a:t>S</a:t>
            </a:r>
            <a:r>
              <a:rPr sz="2200" spc="-100" dirty="0">
                <a:solidFill>
                  <a:srgbClr val="1D3166"/>
                </a:solidFill>
                <a:latin typeface="Verdana"/>
                <a:cs typeface="Verdana"/>
              </a:rPr>
              <a:t>T</a:t>
            </a:r>
            <a:r>
              <a:rPr sz="2200" spc="55" dirty="0">
                <a:solidFill>
                  <a:srgbClr val="1D3166"/>
                </a:solidFill>
                <a:latin typeface="Verdana"/>
                <a:cs typeface="Verdana"/>
              </a:rPr>
              <a:t>R</a:t>
            </a:r>
            <a:r>
              <a:rPr sz="2200" spc="80" dirty="0">
                <a:solidFill>
                  <a:srgbClr val="1D3166"/>
                </a:solidFill>
                <a:latin typeface="Verdana"/>
                <a:cs typeface="Verdana"/>
              </a:rPr>
              <a:t>UK</a:t>
            </a:r>
            <a:r>
              <a:rPr sz="2200" spc="-160" dirty="0">
                <a:solidFill>
                  <a:srgbClr val="1D3166"/>
                </a:solidFill>
                <a:latin typeface="Verdana"/>
                <a:cs typeface="Verdana"/>
              </a:rPr>
              <a:t>S</a:t>
            </a:r>
            <a:r>
              <a:rPr sz="2200" spc="-265" dirty="0">
                <a:solidFill>
                  <a:srgbClr val="1D3166"/>
                </a:solidFill>
                <a:latin typeface="Verdana"/>
                <a:cs typeface="Verdana"/>
              </a:rPr>
              <a:t>I</a:t>
            </a:r>
            <a:endParaRPr sz="2200">
              <a:latin typeface="Verdana"/>
              <a:cs typeface="Verdana"/>
            </a:endParaRPr>
          </a:p>
          <a:p>
            <a:pPr marR="7620" algn="r">
              <a:lnSpc>
                <a:spcPts val="2615"/>
              </a:lnSpc>
            </a:pPr>
            <a:r>
              <a:rPr sz="2200" b="1" spc="-5" dirty="0">
                <a:solidFill>
                  <a:srgbClr val="1D3166"/>
                </a:solidFill>
                <a:latin typeface="Tahoma"/>
                <a:cs typeface="Tahoma"/>
              </a:rPr>
              <a:t>INSIDENTAL</a:t>
            </a:r>
            <a:endParaRPr sz="2200">
              <a:latin typeface="Tahoma"/>
              <a:cs typeface="Tahoma"/>
            </a:endParaRPr>
          </a:p>
        </p:txBody>
      </p:sp>
      <p:sp>
        <p:nvSpPr>
          <p:cNvPr id="6" name="object 6"/>
          <p:cNvSpPr txBox="1"/>
          <p:nvPr/>
        </p:nvSpPr>
        <p:spPr>
          <a:xfrm>
            <a:off x="8726792" y="6303771"/>
            <a:ext cx="3219450" cy="360680"/>
          </a:xfrm>
          <a:prstGeom prst="rect">
            <a:avLst/>
          </a:prstGeom>
        </p:spPr>
        <p:txBody>
          <a:bodyPr vert="horz" wrap="square" lIns="0" tIns="12700" rIns="0" bIns="0" rtlCol="0">
            <a:spAutoFit/>
          </a:bodyPr>
          <a:lstStyle/>
          <a:p>
            <a:pPr marL="12700">
              <a:lnSpc>
                <a:spcPct val="100000"/>
              </a:lnSpc>
              <a:spcBef>
                <a:spcPts val="100"/>
              </a:spcBef>
            </a:pPr>
            <a:r>
              <a:rPr sz="2200" b="1" spc="114" dirty="0">
                <a:solidFill>
                  <a:srgbClr val="1D3166"/>
                </a:solidFill>
                <a:latin typeface="Tahoma"/>
                <a:cs typeface="Tahoma"/>
              </a:rPr>
              <a:t>PASAL</a:t>
            </a:r>
            <a:r>
              <a:rPr sz="2200" b="1" spc="-35" dirty="0">
                <a:solidFill>
                  <a:srgbClr val="1D3166"/>
                </a:solidFill>
                <a:latin typeface="Tahoma"/>
                <a:cs typeface="Tahoma"/>
              </a:rPr>
              <a:t> </a:t>
            </a:r>
            <a:r>
              <a:rPr sz="2200" b="1" spc="100" dirty="0">
                <a:solidFill>
                  <a:srgbClr val="1D3166"/>
                </a:solidFill>
                <a:latin typeface="Tahoma"/>
                <a:cs typeface="Tahoma"/>
              </a:rPr>
              <a:t>40</a:t>
            </a:r>
            <a:r>
              <a:rPr sz="2200" b="1" spc="-25" dirty="0">
                <a:solidFill>
                  <a:srgbClr val="1D3166"/>
                </a:solidFill>
                <a:latin typeface="Tahoma"/>
                <a:cs typeface="Tahoma"/>
              </a:rPr>
              <a:t> </a:t>
            </a:r>
            <a:r>
              <a:rPr sz="2200" b="1" spc="-120" dirty="0">
                <a:solidFill>
                  <a:srgbClr val="1D3166"/>
                </a:solidFill>
                <a:latin typeface="Tahoma"/>
                <a:cs typeface="Tahoma"/>
              </a:rPr>
              <a:t>&amp;</a:t>
            </a:r>
            <a:r>
              <a:rPr sz="2200" b="1" spc="-35" dirty="0">
                <a:solidFill>
                  <a:srgbClr val="1D3166"/>
                </a:solidFill>
                <a:latin typeface="Tahoma"/>
                <a:cs typeface="Tahoma"/>
              </a:rPr>
              <a:t> </a:t>
            </a:r>
            <a:r>
              <a:rPr sz="2200" b="1" spc="114" dirty="0">
                <a:solidFill>
                  <a:srgbClr val="1D3166"/>
                </a:solidFill>
                <a:latin typeface="Tahoma"/>
                <a:cs typeface="Tahoma"/>
              </a:rPr>
              <a:t>PASAL</a:t>
            </a:r>
            <a:r>
              <a:rPr sz="2200" b="1" spc="-35" dirty="0">
                <a:solidFill>
                  <a:srgbClr val="1D3166"/>
                </a:solidFill>
                <a:latin typeface="Tahoma"/>
                <a:cs typeface="Tahoma"/>
              </a:rPr>
              <a:t> </a:t>
            </a:r>
            <a:r>
              <a:rPr sz="2200" b="1" spc="-100" dirty="0">
                <a:solidFill>
                  <a:srgbClr val="1D3166"/>
                </a:solidFill>
                <a:latin typeface="Tahoma"/>
                <a:cs typeface="Tahoma"/>
              </a:rPr>
              <a:t>53</a:t>
            </a:r>
            <a:endParaRPr sz="2200">
              <a:latin typeface="Tahoma"/>
              <a:cs typeface="Tahoma"/>
            </a:endParaRPr>
          </a:p>
        </p:txBody>
      </p:sp>
    </p:spTree>
    <p:extLst>
      <p:ext uri="{BB962C8B-B14F-4D97-AF65-F5344CB8AC3E}">
        <p14:creationId xmlns:p14="http://schemas.microsoft.com/office/powerpoint/2010/main" val="4147054850"/>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07398" y="114655"/>
            <a:ext cx="1861419" cy="617550"/>
          </a:xfrm>
          <a:prstGeom prst="rect">
            <a:avLst/>
          </a:prstGeom>
        </p:spPr>
      </p:pic>
      <p:graphicFrame>
        <p:nvGraphicFramePr>
          <p:cNvPr id="4" name="object 4"/>
          <p:cNvGraphicFramePr>
            <a:graphicFrameLocks noGrp="1"/>
          </p:cNvGraphicFramePr>
          <p:nvPr/>
        </p:nvGraphicFramePr>
        <p:xfrm>
          <a:off x="307516" y="878522"/>
          <a:ext cx="11561444" cy="5565800"/>
        </p:xfrm>
        <a:graphic>
          <a:graphicData uri="http://schemas.openxmlformats.org/drawingml/2006/table">
            <a:tbl>
              <a:tblPr firstRow="1" bandRow="1">
                <a:tableStyleId>{2D5ABB26-0587-4C30-8999-92F81FD0307C}</a:tableStyleId>
              </a:tblPr>
              <a:tblGrid>
                <a:gridCol w="273050">
                  <a:extLst>
                    <a:ext uri="{9D8B030D-6E8A-4147-A177-3AD203B41FA5}">
                      <a16:colId xmlns:a16="http://schemas.microsoft.com/office/drawing/2014/main" val="20000"/>
                    </a:ext>
                  </a:extLst>
                </a:gridCol>
                <a:gridCol w="1239520">
                  <a:extLst>
                    <a:ext uri="{9D8B030D-6E8A-4147-A177-3AD203B41FA5}">
                      <a16:colId xmlns:a16="http://schemas.microsoft.com/office/drawing/2014/main" val="20001"/>
                    </a:ext>
                  </a:extLst>
                </a:gridCol>
                <a:gridCol w="2775585">
                  <a:extLst>
                    <a:ext uri="{9D8B030D-6E8A-4147-A177-3AD203B41FA5}">
                      <a16:colId xmlns:a16="http://schemas.microsoft.com/office/drawing/2014/main" val="20002"/>
                    </a:ext>
                  </a:extLst>
                </a:gridCol>
                <a:gridCol w="2854325">
                  <a:extLst>
                    <a:ext uri="{9D8B030D-6E8A-4147-A177-3AD203B41FA5}">
                      <a16:colId xmlns:a16="http://schemas.microsoft.com/office/drawing/2014/main" val="20003"/>
                    </a:ext>
                  </a:extLst>
                </a:gridCol>
                <a:gridCol w="762000">
                  <a:extLst>
                    <a:ext uri="{9D8B030D-6E8A-4147-A177-3AD203B41FA5}">
                      <a16:colId xmlns:a16="http://schemas.microsoft.com/office/drawing/2014/main" val="20004"/>
                    </a:ext>
                  </a:extLst>
                </a:gridCol>
                <a:gridCol w="3656964">
                  <a:extLst>
                    <a:ext uri="{9D8B030D-6E8A-4147-A177-3AD203B41FA5}">
                      <a16:colId xmlns:a16="http://schemas.microsoft.com/office/drawing/2014/main" val="20005"/>
                    </a:ext>
                  </a:extLst>
                </a:gridCol>
              </a:tblGrid>
              <a:tr h="796258">
                <a:tc gridSpan="2">
                  <a:txBody>
                    <a:bodyPr/>
                    <a:lstStyle/>
                    <a:p>
                      <a:pPr>
                        <a:lnSpc>
                          <a:spcPct val="100000"/>
                        </a:lnSpc>
                        <a:spcBef>
                          <a:spcPts val="30"/>
                        </a:spcBef>
                      </a:pPr>
                      <a:endParaRPr sz="1850">
                        <a:latin typeface="Times New Roman"/>
                        <a:cs typeface="Times New Roman"/>
                      </a:endParaRPr>
                    </a:p>
                    <a:p>
                      <a:pPr marL="332740">
                        <a:lnSpc>
                          <a:spcPct val="100000"/>
                        </a:lnSpc>
                      </a:pPr>
                      <a:r>
                        <a:rPr sz="1600" spc="50" dirty="0">
                          <a:solidFill>
                            <a:srgbClr val="FFFFFF"/>
                          </a:solidFill>
                          <a:latin typeface="Verdana"/>
                          <a:cs typeface="Verdana"/>
                        </a:rPr>
                        <a:t>Lingkup</a:t>
                      </a:r>
                      <a:endParaRPr sz="1600">
                        <a:latin typeface="Verdana"/>
                        <a:cs typeface="Verdana"/>
                      </a:endParaRPr>
                    </a:p>
                  </a:txBody>
                  <a:tcPr marL="0" marR="0" marT="381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a:lnSpc>
                          <a:spcPct val="100000"/>
                        </a:lnSpc>
                        <a:spcBef>
                          <a:spcPts val="55"/>
                        </a:spcBef>
                      </a:pPr>
                      <a:endParaRPr sz="1850">
                        <a:latin typeface="Times New Roman"/>
                        <a:cs typeface="Times New Roman"/>
                      </a:endParaRPr>
                    </a:p>
                    <a:p>
                      <a:pPr marL="234950">
                        <a:lnSpc>
                          <a:spcPct val="100000"/>
                        </a:lnSpc>
                      </a:pPr>
                      <a:r>
                        <a:rPr sz="1600" dirty="0">
                          <a:solidFill>
                            <a:srgbClr val="FFFFFF"/>
                          </a:solidFill>
                          <a:latin typeface="Verdana"/>
                          <a:cs typeface="Verdana"/>
                        </a:rPr>
                        <a:t>Ind</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a</a:t>
                      </a:r>
                      <a:r>
                        <a:rPr sz="1600" spc="-5" dirty="0">
                          <a:solidFill>
                            <a:srgbClr val="FFFFFF"/>
                          </a:solidFill>
                          <a:latin typeface="Verdana"/>
                          <a:cs typeface="Verdana"/>
                        </a:rPr>
                        <a:t>to</a:t>
                      </a:r>
                      <a:r>
                        <a:rPr sz="1600" dirty="0">
                          <a:solidFill>
                            <a:srgbClr val="FFFFFF"/>
                          </a:solidFill>
                          <a:latin typeface="Verdana"/>
                          <a:cs typeface="Verdana"/>
                        </a:rPr>
                        <a:t>r</a:t>
                      </a:r>
                      <a:r>
                        <a:rPr sz="1600" spc="-145" dirty="0">
                          <a:solidFill>
                            <a:srgbClr val="FFFFFF"/>
                          </a:solidFill>
                          <a:latin typeface="Verdana"/>
                          <a:cs typeface="Verdana"/>
                        </a:rPr>
                        <a:t> </a:t>
                      </a:r>
                      <a:r>
                        <a:rPr sz="1600" dirty="0">
                          <a:solidFill>
                            <a:srgbClr val="FFFFFF"/>
                          </a:solidFill>
                          <a:latin typeface="Verdana"/>
                          <a:cs typeface="Verdana"/>
                        </a:rPr>
                        <a:t>P</a:t>
                      </a:r>
                      <a:r>
                        <a:rPr sz="1600" spc="-5" dirty="0">
                          <a:solidFill>
                            <a:srgbClr val="FFFFFF"/>
                          </a:solidFill>
                          <a:latin typeface="Verdana"/>
                          <a:cs typeface="Verdana"/>
                        </a:rPr>
                        <a:t>e</a:t>
                      </a:r>
                      <a:r>
                        <a:rPr sz="1600" dirty="0">
                          <a:solidFill>
                            <a:srgbClr val="FFFFFF"/>
                          </a:solidFill>
                          <a:latin typeface="Verdana"/>
                          <a:cs typeface="Verdana"/>
                        </a:rPr>
                        <a:t>ng</a:t>
                      </a:r>
                      <a:r>
                        <a:rPr sz="1600" spc="5" dirty="0">
                          <a:solidFill>
                            <a:srgbClr val="FFFFFF"/>
                          </a:solidFill>
                          <a:latin typeface="Verdana"/>
                          <a:cs typeface="Verdana"/>
                        </a:rPr>
                        <a:t>awasa</a:t>
                      </a:r>
                      <a:r>
                        <a:rPr sz="1600" dirty="0">
                          <a:solidFill>
                            <a:srgbClr val="FFFFFF"/>
                          </a:solidFill>
                          <a:latin typeface="Verdana"/>
                          <a:cs typeface="Verdana"/>
                        </a:rPr>
                        <a:t>n</a:t>
                      </a:r>
                      <a:endParaRPr sz="1600">
                        <a:latin typeface="Verdana"/>
                        <a:cs typeface="Verdana"/>
                      </a:endParaRPr>
                    </a:p>
                  </a:txBody>
                  <a:tcPr marL="0" marR="0" marT="698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gridSpan="2">
                  <a:txBody>
                    <a:bodyPr/>
                    <a:lstStyle/>
                    <a:p>
                      <a:pPr>
                        <a:lnSpc>
                          <a:spcPct val="100000"/>
                        </a:lnSpc>
                        <a:spcBef>
                          <a:spcPts val="55"/>
                        </a:spcBef>
                      </a:pPr>
                      <a:endParaRPr sz="1850">
                        <a:latin typeface="Times New Roman"/>
                        <a:cs typeface="Times New Roman"/>
                      </a:endParaRPr>
                    </a:p>
                    <a:p>
                      <a:pPr marL="1037590">
                        <a:lnSpc>
                          <a:spcPct val="100000"/>
                        </a:lnSpc>
                      </a:pPr>
                      <a:r>
                        <a:rPr sz="1600" spc="-5" dirty="0">
                          <a:solidFill>
                            <a:srgbClr val="FFFFFF"/>
                          </a:solidFill>
                          <a:latin typeface="Verdana"/>
                          <a:cs typeface="Verdana"/>
                        </a:rPr>
                        <a:t>Y</a:t>
                      </a:r>
                      <a:r>
                        <a:rPr sz="1600" spc="5" dirty="0">
                          <a:solidFill>
                            <a:srgbClr val="FFFFFF"/>
                          </a:solidFill>
                          <a:latin typeface="Verdana"/>
                          <a:cs typeface="Verdana"/>
                        </a:rPr>
                        <a:t>a</a:t>
                      </a:r>
                      <a:r>
                        <a:rPr sz="1600" dirty="0">
                          <a:solidFill>
                            <a:srgbClr val="FFFFFF"/>
                          </a:solidFill>
                          <a:latin typeface="Verdana"/>
                          <a:cs typeface="Verdana"/>
                        </a:rPr>
                        <a:t>ng</a:t>
                      </a:r>
                      <a:r>
                        <a:rPr sz="1600" spc="-140" dirty="0">
                          <a:solidFill>
                            <a:srgbClr val="FFFFFF"/>
                          </a:solidFill>
                          <a:latin typeface="Verdana"/>
                          <a:cs typeface="Verdana"/>
                        </a:rPr>
                        <a:t> </a:t>
                      </a:r>
                      <a:r>
                        <a:rPr sz="1600" dirty="0">
                          <a:solidFill>
                            <a:srgbClr val="FFFFFF"/>
                          </a:solidFill>
                          <a:latin typeface="Verdana"/>
                          <a:cs typeface="Verdana"/>
                        </a:rPr>
                        <a:t>D</a:t>
                      </a:r>
                      <a:r>
                        <a:rPr sz="1600" spc="-10" dirty="0">
                          <a:solidFill>
                            <a:srgbClr val="FFFFFF"/>
                          </a:solidFill>
                          <a:latin typeface="Verdana"/>
                          <a:cs typeface="Verdana"/>
                        </a:rPr>
                        <a:t>i</a:t>
                      </a:r>
                      <a:r>
                        <a:rPr sz="1600" dirty="0">
                          <a:solidFill>
                            <a:srgbClr val="FFFFFF"/>
                          </a:solidFill>
                          <a:latin typeface="Verdana"/>
                          <a:cs typeface="Verdana"/>
                        </a:rPr>
                        <a:t>p</a:t>
                      </a:r>
                      <a:r>
                        <a:rPr sz="1600" spc="-5" dirty="0">
                          <a:solidFill>
                            <a:srgbClr val="FFFFFF"/>
                          </a:solidFill>
                          <a:latin typeface="Verdana"/>
                          <a:cs typeface="Verdana"/>
                        </a:rPr>
                        <a:t>er</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s</a:t>
                      </a:r>
                      <a:r>
                        <a:rPr sz="1600" dirty="0">
                          <a:solidFill>
                            <a:srgbClr val="FFFFFF"/>
                          </a:solidFill>
                          <a:latin typeface="Verdana"/>
                          <a:cs typeface="Verdana"/>
                        </a:rPr>
                        <a:t>a</a:t>
                      </a:r>
                      <a:endParaRPr sz="1600">
                        <a:latin typeface="Verdana"/>
                        <a:cs typeface="Verdana"/>
                      </a:endParaRPr>
                    </a:p>
                  </a:txBody>
                  <a:tcPr marL="0" marR="0" marT="698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a:lnSpc>
                          <a:spcPct val="100000"/>
                        </a:lnSpc>
                        <a:spcBef>
                          <a:spcPts val="55"/>
                        </a:spcBef>
                      </a:pPr>
                      <a:endParaRPr sz="1850">
                        <a:latin typeface="Times New Roman"/>
                        <a:cs typeface="Times New Roman"/>
                      </a:endParaRPr>
                    </a:p>
                    <a:p>
                      <a:pPr marL="895985">
                        <a:lnSpc>
                          <a:spcPct val="100000"/>
                        </a:lnSpc>
                      </a:pPr>
                      <a:r>
                        <a:rPr sz="1600" spc="-5" dirty="0">
                          <a:solidFill>
                            <a:srgbClr val="FFFFFF"/>
                          </a:solidFill>
                          <a:latin typeface="Verdana"/>
                          <a:cs typeface="Verdana"/>
                        </a:rPr>
                        <a:t>C</a:t>
                      </a:r>
                      <a:r>
                        <a:rPr sz="1600" spc="5" dirty="0">
                          <a:solidFill>
                            <a:srgbClr val="FFFFFF"/>
                          </a:solidFill>
                          <a:latin typeface="Verdana"/>
                          <a:cs typeface="Verdana"/>
                        </a:rPr>
                        <a:t>a</a:t>
                      </a:r>
                      <a:r>
                        <a:rPr sz="1600" spc="-5" dirty="0">
                          <a:solidFill>
                            <a:srgbClr val="FFFFFF"/>
                          </a:solidFill>
                          <a:latin typeface="Verdana"/>
                          <a:cs typeface="Verdana"/>
                        </a:rPr>
                        <a:t>r</a:t>
                      </a:r>
                      <a:r>
                        <a:rPr sz="1600" dirty="0">
                          <a:solidFill>
                            <a:srgbClr val="FFFFFF"/>
                          </a:solidFill>
                          <a:latin typeface="Verdana"/>
                          <a:cs typeface="Verdana"/>
                        </a:rPr>
                        <a:t>a</a:t>
                      </a:r>
                      <a:r>
                        <a:rPr sz="1600" spc="-135" dirty="0">
                          <a:solidFill>
                            <a:srgbClr val="FFFFFF"/>
                          </a:solidFill>
                          <a:latin typeface="Verdana"/>
                          <a:cs typeface="Verdana"/>
                        </a:rPr>
                        <a:t> </a:t>
                      </a:r>
                      <a:r>
                        <a:rPr sz="1600" dirty="0">
                          <a:solidFill>
                            <a:srgbClr val="FFFFFF"/>
                          </a:solidFill>
                          <a:latin typeface="Verdana"/>
                          <a:cs typeface="Verdana"/>
                        </a:rPr>
                        <a:t>P</a:t>
                      </a:r>
                      <a:r>
                        <a:rPr sz="1600" spc="-5" dirty="0">
                          <a:solidFill>
                            <a:srgbClr val="FFFFFF"/>
                          </a:solidFill>
                          <a:latin typeface="Verdana"/>
                          <a:cs typeface="Verdana"/>
                        </a:rPr>
                        <a:t>e</a:t>
                      </a:r>
                      <a:r>
                        <a:rPr sz="1600" dirty="0">
                          <a:solidFill>
                            <a:srgbClr val="FFFFFF"/>
                          </a:solidFill>
                          <a:latin typeface="Verdana"/>
                          <a:cs typeface="Verdana"/>
                        </a:rPr>
                        <a:t>m</a:t>
                      </a:r>
                      <a:r>
                        <a:rPr sz="1600" spc="-5" dirty="0">
                          <a:solidFill>
                            <a:srgbClr val="FFFFFF"/>
                          </a:solidFill>
                          <a:latin typeface="Verdana"/>
                          <a:cs typeface="Verdana"/>
                        </a:rPr>
                        <a:t>er</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saa</a:t>
                      </a:r>
                      <a:r>
                        <a:rPr sz="1600" dirty="0">
                          <a:solidFill>
                            <a:srgbClr val="FFFFFF"/>
                          </a:solidFill>
                          <a:latin typeface="Verdana"/>
                          <a:cs typeface="Verdana"/>
                        </a:rPr>
                        <a:t>n</a:t>
                      </a:r>
                      <a:endParaRPr sz="1600">
                        <a:latin typeface="Verdana"/>
                        <a:cs typeface="Verdana"/>
                      </a:endParaRPr>
                    </a:p>
                  </a:txBody>
                  <a:tcPr marL="0" marR="0" marT="698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521392">
                <a:tc rowSpan="3">
                  <a:txBody>
                    <a:bodyPr/>
                    <a:lstStyle/>
                    <a:p>
                      <a:pPr marL="1905">
                        <a:lnSpc>
                          <a:spcPct val="100000"/>
                        </a:lnSpc>
                        <a:spcBef>
                          <a:spcPts val="25"/>
                        </a:spcBef>
                      </a:pPr>
                      <a:r>
                        <a:rPr sz="1400" spc="-105" dirty="0">
                          <a:latin typeface="Verdana"/>
                          <a:cs typeface="Verdana"/>
                        </a:rPr>
                        <a:t>e.</a:t>
                      </a:r>
                      <a:endParaRPr sz="1400">
                        <a:latin typeface="Verdana"/>
                        <a:cs typeface="Verdana"/>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rowSpan="3">
                  <a:txBody>
                    <a:bodyPr/>
                    <a:lstStyle/>
                    <a:p>
                      <a:pPr marL="1905" marR="66040">
                        <a:lnSpc>
                          <a:spcPct val="100200"/>
                        </a:lnSpc>
                        <a:spcBef>
                          <a:spcPts val="20"/>
                        </a:spcBef>
                      </a:pPr>
                      <a:r>
                        <a:rPr sz="1400" spc="30" dirty="0">
                          <a:latin typeface="Verdana"/>
                          <a:cs typeface="Verdana"/>
                        </a:rPr>
                        <a:t>Pengelolaan </a:t>
                      </a:r>
                      <a:r>
                        <a:rPr sz="1400" spc="-480" dirty="0">
                          <a:latin typeface="Verdana"/>
                          <a:cs typeface="Verdana"/>
                        </a:rPr>
                        <a:t> </a:t>
                      </a:r>
                      <a:r>
                        <a:rPr sz="1400" spc="35" dirty="0">
                          <a:latin typeface="Verdana"/>
                          <a:cs typeface="Verdana"/>
                        </a:rPr>
                        <a:t>dan </a:t>
                      </a:r>
                      <a:r>
                        <a:rPr sz="1400" spc="4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ngg</a:t>
                      </a:r>
                      <a:r>
                        <a:rPr sz="1400" spc="-5" dirty="0">
                          <a:latin typeface="Verdana"/>
                          <a:cs typeface="Verdana"/>
                        </a:rPr>
                        <a:t>u</a:t>
                      </a:r>
                      <a:r>
                        <a:rPr sz="1400" dirty="0">
                          <a:latin typeface="Verdana"/>
                          <a:cs typeface="Verdana"/>
                        </a:rPr>
                        <a:t>n</a:t>
                      </a:r>
                      <a:r>
                        <a:rPr sz="1400" spc="-5" dirty="0">
                          <a:latin typeface="Verdana"/>
                          <a:cs typeface="Verdana"/>
                        </a:rPr>
                        <a:t>aa</a:t>
                      </a:r>
                      <a:r>
                        <a:rPr sz="1400" dirty="0">
                          <a:latin typeface="Verdana"/>
                          <a:cs typeface="Verdana"/>
                        </a:rPr>
                        <a:t>n  </a:t>
                      </a:r>
                      <a:r>
                        <a:rPr sz="1400" spc="-20" dirty="0">
                          <a:latin typeface="Verdana"/>
                          <a:cs typeface="Verdana"/>
                        </a:rPr>
                        <a:t>material, </a:t>
                      </a:r>
                      <a:r>
                        <a:rPr sz="1400" spc="-15" dirty="0">
                          <a:latin typeface="Verdana"/>
                          <a:cs typeface="Verdana"/>
                        </a:rPr>
                        <a:t> </a:t>
                      </a:r>
                      <a:r>
                        <a:rPr sz="1400" spc="5" dirty="0">
                          <a:latin typeface="Verdana"/>
                          <a:cs typeface="Verdana"/>
                        </a:rPr>
                        <a:t>peralatan </a:t>
                      </a:r>
                      <a:r>
                        <a:rPr sz="1400" spc="10" dirty="0">
                          <a:latin typeface="Verdana"/>
                          <a:cs typeface="Verdana"/>
                        </a:rPr>
                        <a:t> </a:t>
                      </a:r>
                      <a:r>
                        <a:rPr sz="1400" spc="35" dirty="0">
                          <a:latin typeface="Verdana"/>
                          <a:cs typeface="Verdana"/>
                        </a:rPr>
                        <a:t>dan </a:t>
                      </a:r>
                      <a:r>
                        <a:rPr sz="1400" spc="40" dirty="0">
                          <a:latin typeface="Verdana"/>
                          <a:cs typeface="Verdana"/>
                        </a:rPr>
                        <a:t> </a:t>
                      </a:r>
                      <a:r>
                        <a:rPr sz="1400" spc="20" dirty="0">
                          <a:latin typeface="Verdana"/>
                          <a:cs typeface="Verdana"/>
                        </a:rPr>
                        <a:t>teknologi </a:t>
                      </a:r>
                      <a:r>
                        <a:rPr sz="1400" spc="25" dirty="0">
                          <a:latin typeface="Verdana"/>
                          <a:cs typeface="Verdana"/>
                        </a:rPr>
                        <a:t> </a:t>
                      </a:r>
                      <a:r>
                        <a:rPr sz="1400" dirty="0">
                          <a:latin typeface="Verdana"/>
                          <a:cs typeface="Verdana"/>
                        </a:rPr>
                        <a:t>konstruksi</a:t>
                      </a:r>
                      <a:endParaRPr sz="1400">
                        <a:latin typeface="Verdana"/>
                        <a:cs typeface="Verdana"/>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rowSpan="3">
                  <a:txBody>
                    <a:bodyPr/>
                    <a:lstStyle/>
                    <a:p>
                      <a:pPr marL="1905" marR="257175">
                        <a:lnSpc>
                          <a:spcPct val="99600"/>
                        </a:lnSpc>
                        <a:spcBef>
                          <a:spcPts val="30"/>
                        </a:spcBef>
                      </a:pPr>
                      <a:r>
                        <a:rPr sz="1400" dirty="0">
                          <a:latin typeface="Verdana"/>
                          <a:cs typeface="Verdana"/>
                        </a:rPr>
                        <a:t>Mem</a:t>
                      </a:r>
                      <a:r>
                        <a:rPr sz="1400" spc="-5" dirty="0">
                          <a:latin typeface="Verdana"/>
                          <a:cs typeface="Verdana"/>
                        </a:rPr>
                        <a:t>a</a:t>
                      </a:r>
                      <a:r>
                        <a:rPr sz="1400" dirty="0">
                          <a:latin typeface="Verdana"/>
                          <a:cs typeface="Verdana"/>
                        </a:rPr>
                        <a:t>s</a:t>
                      </a:r>
                      <a:r>
                        <a:rPr sz="1400" spc="-10" dirty="0">
                          <a:latin typeface="Verdana"/>
                          <a:cs typeface="Verdana"/>
                        </a:rPr>
                        <a:t>t</a:t>
                      </a:r>
                      <a:r>
                        <a:rPr sz="1400" spc="-5" dirty="0">
                          <a:latin typeface="Verdana"/>
                          <a:cs typeface="Verdana"/>
                        </a:rPr>
                        <a:t>ika</a:t>
                      </a:r>
                      <a:r>
                        <a:rPr sz="1400" dirty="0">
                          <a:latin typeface="Verdana"/>
                          <a:cs typeface="Verdana"/>
                        </a:rPr>
                        <a:t>n</a:t>
                      </a:r>
                      <a:r>
                        <a:rPr sz="1400" spc="-130" dirty="0">
                          <a:latin typeface="Verdana"/>
                          <a:cs typeface="Verdana"/>
                        </a:rPr>
                        <a:t> </a:t>
                      </a:r>
                      <a:r>
                        <a:rPr sz="1400" dirty="0">
                          <a:latin typeface="Verdana"/>
                          <a:cs typeface="Verdana"/>
                        </a:rPr>
                        <a:t>s</a:t>
                      </a:r>
                      <a:r>
                        <a:rPr sz="1400" spc="-10" dirty="0">
                          <a:latin typeface="Verdana"/>
                          <a:cs typeface="Verdana"/>
                        </a:rPr>
                        <a:t>u</a:t>
                      </a:r>
                      <a:r>
                        <a:rPr sz="1400" dirty="0">
                          <a:latin typeface="Verdana"/>
                          <a:cs typeface="Verdana"/>
                        </a:rPr>
                        <a:t>mber</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ya  m</a:t>
                      </a:r>
                      <a:r>
                        <a:rPr sz="1400" spc="-5" dirty="0">
                          <a:latin typeface="Verdana"/>
                          <a:cs typeface="Verdana"/>
                        </a:rPr>
                        <a:t>a</a:t>
                      </a:r>
                      <a:r>
                        <a:rPr sz="1400" spc="-10" dirty="0">
                          <a:latin typeface="Verdana"/>
                          <a:cs typeface="Verdana"/>
                        </a:rPr>
                        <a:t>t</a:t>
                      </a:r>
                      <a:r>
                        <a:rPr sz="1400" dirty="0">
                          <a:latin typeface="Verdana"/>
                          <a:cs typeface="Verdana"/>
                        </a:rPr>
                        <a:t>er</a:t>
                      </a:r>
                      <a:r>
                        <a:rPr sz="1400" spc="-5" dirty="0">
                          <a:latin typeface="Verdana"/>
                          <a:cs typeface="Verdana"/>
                        </a:rPr>
                        <a:t>ia</a:t>
                      </a:r>
                      <a:r>
                        <a:rPr sz="1400" dirty="0">
                          <a:latin typeface="Verdana"/>
                          <a:cs typeface="Verdana"/>
                        </a:rPr>
                        <a:t>l</a:t>
                      </a:r>
                      <a:r>
                        <a:rPr sz="1400" spc="-135"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  s</a:t>
                      </a:r>
                      <a:r>
                        <a:rPr sz="1400" spc="-10" dirty="0">
                          <a:latin typeface="Verdana"/>
                          <a:cs typeface="Verdana"/>
                        </a:rPr>
                        <a:t>u</a:t>
                      </a:r>
                      <a:r>
                        <a:rPr sz="1400" dirty="0">
                          <a:latin typeface="Verdana"/>
                          <a:cs typeface="Verdana"/>
                        </a:rPr>
                        <a:t>mber</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ya</a:t>
                      </a:r>
                      <a:r>
                        <a:rPr sz="1400" spc="-135"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ala</a:t>
                      </a:r>
                      <a:r>
                        <a:rPr sz="1400" spc="-10" dirty="0">
                          <a:latin typeface="Verdana"/>
                          <a:cs typeface="Verdana"/>
                        </a:rPr>
                        <a:t>t</a:t>
                      </a:r>
                      <a:r>
                        <a:rPr sz="1400" spc="-5" dirty="0">
                          <a:latin typeface="Verdana"/>
                          <a:cs typeface="Verdana"/>
                        </a:rPr>
                        <a:t>a</a:t>
                      </a:r>
                      <a:r>
                        <a:rPr sz="1400" dirty="0">
                          <a:latin typeface="Verdana"/>
                          <a:cs typeface="Verdana"/>
                        </a:rPr>
                        <a:t>n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dirty="0">
                          <a:latin typeface="Verdana"/>
                          <a:cs typeface="Verdana"/>
                        </a:rPr>
                        <a:t>y</a:t>
                      </a:r>
                      <a:r>
                        <a:rPr sz="1400" spc="-5" dirty="0">
                          <a:latin typeface="Verdana"/>
                          <a:cs typeface="Verdana"/>
                        </a:rPr>
                        <a:t>a</a:t>
                      </a:r>
                      <a:r>
                        <a:rPr sz="1400" dirty="0">
                          <a:latin typeface="Verdana"/>
                          <a:cs typeface="Verdana"/>
                        </a:rPr>
                        <a:t>ng</a:t>
                      </a:r>
                      <a:r>
                        <a:rPr sz="1400" spc="-130" dirty="0">
                          <a:latin typeface="Verdana"/>
                          <a:cs typeface="Verdana"/>
                        </a:rPr>
                        <a:t> </a:t>
                      </a:r>
                      <a:r>
                        <a:rPr sz="1400" dirty="0">
                          <a:latin typeface="Verdana"/>
                          <a:cs typeface="Verdana"/>
                        </a:rPr>
                        <a:t>d</a:t>
                      </a:r>
                      <a:r>
                        <a:rPr sz="1400" spc="-5" dirty="0">
                          <a:latin typeface="Verdana"/>
                          <a:cs typeface="Verdana"/>
                        </a:rPr>
                        <a:t>i</a:t>
                      </a:r>
                      <a:r>
                        <a:rPr sz="1400" dirty="0">
                          <a:latin typeface="Verdana"/>
                          <a:cs typeface="Verdana"/>
                        </a:rPr>
                        <a:t>g</a:t>
                      </a:r>
                      <a:r>
                        <a:rPr sz="1400" spc="-5" dirty="0">
                          <a:latin typeface="Verdana"/>
                          <a:cs typeface="Verdana"/>
                        </a:rPr>
                        <a:t>u</a:t>
                      </a:r>
                      <a:r>
                        <a:rPr sz="1400" dirty="0">
                          <a:latin typeface="Verdana"/>
                          <a:cs typeface="Verdana"/>
                        </a:rPr>
                        <a:t>n</a:t>
                      </a:r>
                      <a:r>
                        <a:rPr sz="1400" spc="-5" dirty="0">
                          <a:latin typeface="Verdana"/>
                          <a:cs typeface="Verdana"/>
                        </a:rPr>
                        <a:t>aka</a:t>
                      </a:r>
                      <a:r>
                        <a:rPr sz="1400" dirty="0">
                          <a:latin typeface="Verdana"/>
                          <a:cs typeface="Verdana"/>
                        </a:rPr>
                        <a:t>n  d</a:t>
                      </a:r>
                      <a:r>
                        <a:rPr sz="1400" spc="-5" dirty="0">
                          <a:latin typeface="Verdana"/>
                          <a:cs typeface="Verdana"/>
                        </a:rPr>
                        <a:t>ala</a:t>
                      </a:r>
                      <a:r>
                        <a:rPr sz="1400" dirty="0">
                          <a:latin typeface="Verdana"/>
                          <a:cs typeface="Verdana"/>
                        </a:rPr>
                        <a:t>m</a:t>
                      </a:r>
                      <a:r>
                        <a:rPr sz="1400" spc="-130" dirty="0">
                          <a:latin typeface="Verdana"/>
                          <a:cs typeface="Verdana"/>
                        </a:rPr>
                        <a:t> </a:t>
                      </a:r>
                      <a:r>
                        <a:rPr sz="1400" spc="-10" dirty="0">
                          <a:latin typeface="Verdana"/>
                          <a:cs typeface="Verdana"/>
                        </a:rPr>
                        <a:t>P</a:t>
                      </a:r>
                      <a:r>
                        <a:rPr sz="1400" dirty="0">
                          <a:latin typeface="Verdana"/>
                          <a:cs typeface="Verdana"/>
                        </a:rPr>
                        <a:t>e</a:t>
                      </a:r>
                      <a:r>
                        <a:rPr sz="1400" spc="-5" dirty="0">
                          <a:latin typeface="Verdana"/>
                          <a:cs typeface="Verdana"/>
                        </a:rPr>
                        <a:t>k</a:t>
                      </a:r>
                      <a:r>
                        <a:rPr sz="1400" dirty="0">
                          <a:latin typeface="Verdana"/>
                          <a:cs typeface="Verdana"/>
                        </a:rPr>
                        <a:t>erj</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K</a:t>
                      </a:r>
                      <a:r>
                        <a:rPr sz="1400" spc="-5" dirty="0">
                          <a:latin typeface="Verdana"/>
                          <a:cs typeface="Verdana"/>
                        </a:rPr>
                        <a:t>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  </a:t>
                      </a:r>
                      <a:r>
                        <a:rPr sz="1400" spc="-10" dirty="0">
                          <a:latin typeface="Verdana"/>
                          <a:cs typeface="Verdana"/>
                        </a:rPr>
                        <a:t>t</a:t>
                      </a:r>
                      <a:r>
                        <a:rPr sz="1400" dirty="0">
                          <a:latin typeface="Verdana"/>
                          <a:cs typeface="Verdana"/>
                        </a:rPr>
                        <a:t>e</a:t>
                      </a:r>
                      <a:r>
                        <a:rPr sz="1400" spc="-5" dirty="0">
                          <a:latin typeface="Verdana"/>
                          <a:cs typeface="Verdana"/>
                        </a:rPr>
                        <a:t>la</a:t>
                      </a:r>
                      <a:r>
                        <a:rPr sz="1400" dirty="0">
                          <a:latin typeface="Verdana"/>
                          <a:cs typeface="Verdana"/>
                        </a:rPr>
                        <a:t>h</a:t>
                      </a:r>
                      <a:r>
                        <a:rPr sz="1400" spc="-130" dirty="0">
                          <a:latin typeface="Verdana"/>
                          <a:cs typeface="Verdana"/>
                        </a:rPr>
                        <a:t> </a:t>
                      </a:r>
                      <a:r>
                        <a:rPr sz="1400" spc="-5" dirty="0">
                          <a:latin typeface="Verdana"/>
                          <a:cs typeface="Verdana"/>
                        </a:rPr>
                        <a:t>lulu</a:t>
                      </a:r>
                      <a:r>
                        <a:rPr sz="1400" dirty="0">
                          <a:latin typeface="Verdana"/>
                          <a:cs typeface="Verdana"/>
                        </a:rPr>
                        <a:t>s</a:t>
                      </a:r>
                      <a:r>
                        <a:rPr sz="1400" spc="-130" dirty="0">
                          <a:latin typeface="Verdana"/>
                          <a:cs typeface="Verdana"/>
                        </a:rPr>
                        <a:t> </a:t>
                      </a:r>
                      <a:r>
                        <a:rPr sz="1400" spc="-5" dirty="0">
                          <a:latin typeface="Verdana"/>
                          <a:cs typeface="Verdana"/>
                        </a:rPr>
                        <a:t>u</a:t>
                      </a:r>
                      <a:r>
                        <a:rPr sz="1400" dirty="0">
                          <a:latin typeface="Verdana"/>
                          <a:cs typeface="Verdana"/>
                        </a:rPr>
                        <a:t>ji</a:t>
                      </a:r>
                      <a:r>
                        <a:rPr sz="1400" spc="-135" dirty="0">
                          <a:latin typeface="Verdana"/>
                          <a:cs typeface="Verdana"/>
                        </a:rPr>
                        <a:t> </a:t>
                      </a:r>
                      <a:r>
                        <a:rPr sz="1400" dirty="0">
                          <a:latin typeface="Verdana"/>
                          <a:cs typeface="Verdana"/>
                        </a:rPr>
                        <a:t>d</a:t>
                      </a:r>
                      <a:r>
                        <a:rPr sz="1400" spc="-5" dirty="0">
                          <a:latin typeface="Verdana"/>
                          <a:cs typeface="Verdana"/>
                        </a:rPr>
                        <a:t>an  </a:t>
                      </a:r>
                      <a:r>
                        <a:rPr sz="1400" spc="35" dirty="0">
                          <a:latin typeface="Verdana"/>
                          <a:cs typeface="Verdana"/>
                        </a:rPr>
                        <a:t>mengoptimalkan </a:t>
                      </a:r>
                      <a:r>
                        <a:rPr sz="1400" spc="4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ngg</a:t>
                      </a:r>
                      <a:r>
                        <a:rPr sz="1400" spc="-5" dirty="0">
                          <a:latin typeface="Verdana"/>
                          <a:cs typeface="Verdana"/>
                        </a:rPr>
                        <a:t>u</a:t>
                      </a:r>
                      <a:r>
                        <a:rPr sz="1400" dirty="0">
                          <a:latin typeface="Verdana"/>
                          <a:cs typeface="Verdana"/>
                        </a:rPr>
                        <a:t>n</a:t>
                      </a:r>
                      <a:r>
                        <a:rPr sz="1400" spc="-5" dirty="0">
                          <a:latin typeface="Verdana"/>
                          <a:cs typeface="Verdana"/>
                        </a:rPr>
                        <a:t>aa</a:t>
                      </a:r>
                      <a:r>
                        <a:rPr sz="1400" dirty="0">
                          <a:latin typeface="Verdana"/>
                          <a:cs typeface="Verdana"/>
                        </a:rPr>
                        <a:t>n</a:t>
                      </a:r>
                      <a:r>
                        <a:rPr sz="1400" spc="-130" dirty="0">
                          <a:latin typeface="Verdana"/>
                          <a:cs typeface="Verdana"/>
                        </a:rPr>
                        <a:t> </a:t>
                      </a:r>
                      <a:r>
                        <a:rPr sz="1400" dirty="0">
                          <a:latin typeface="Verdana"/>
                          <a:cs typeface="Verdana"/>
                        </a:rPr>
                        <a:t>pr</a:t>
                      </a:r>
                      <a:r>
                        <a:rPr sz="1400" spc="-5" dirty="0">
                          <a:latin typeface="Verdana"/>
                          <a:cs typeface="Verdana"/>
                        </a:rPr>
                        <a:t>o</a:t>
                      </a:r>
                      <a:r>
                        <a:rPr sz="1400" dirty="0">
                          <a:latin typeface="Verdana"/>
                          <a:cs typeface="Verdana"/>
                        </a:rPr>
                        <a:t>d</a:t>
                      </a:r>
                      <a:r>
                        <a:rPr sz="1400" spc="-5" dirty="0">
                          <a:latin typeface="Verdana"/>
                          <a:cs typeface="Verdana"/>
                        </a:rPr>
                        <a:t>u</a:t>
                      </a:r>
                      <a:r>
                        <a:rPr sz="1400" dirty="0">
                          <a:latin typeface="Verdana"/>
                          <a:cs typeface="Verdana"/>
                        </a:rPr>
                        <a:t>k</a:t>
                      </a:r>
                      <a:r>
                        <a:rPr sz="1400" spc="-135" dirty="0">
                          <a:latin typeface="Verdana"/>
                          <a:cs typeface="Verdana"/>
                        </a:rPr>
                        <a:t> </a:t>
                      </a:r>
                      <a:r>
                        <a:rPr sz="1400" dirty="0">
                          <a:latin typeface="Verdana"/>
                          <a:cs typeface="Verdana"/>
                        </a:rPr>
                        <a:t>d</a:t>
                      </a:r>
                      <a:r>
                        <a:rPr sz="1400" spc="-5" dirty="0">
                          <a:latin typeface="Verdana"/>
                          <a:cs typeface="Verdana"/>
                        </a:rPr>
                        <a:t>ala</a:t>
                      </a:r>
                      <a:r>
                        <a:rPr sz="1400" dirty="0">
                          <a:latin typeface="Verdana"/>
                          <a:cs typeface="Verdana"/>
                        </a:rPr>
                        <a:t>m  </a:t>
                      </a:r>
                      <a:r>
                        <a:rPr sz="1400" spc="-15" dirty="0">
                          <a:latin typeface="Verdana"/>
                          <a:cs typeface="Verdana"/>
                        </a:rPr>
                        <a:t>negeri.</a:t>
                      </a:r>
                      <a:endParaRPr sz="1400">
                        <a:latin typeface="Verdana"/>
                        <a:cs typeface="Verdana"/>
                      </a:endParaRPr>
                    </a:p>
                  </a:txBody>
                  <a:tcPr marL="0" marR="0" marT="3810"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gridSpan="3">
                  <a:txBody>
                    <a:bodyPr/>
                    <a:lstStyle/>
                    <a:p>
                      <a:pPr marL="1905">
                        <a:lnSpc>
                          <a:spcPct val="100000"/>
                        </a:lnSpc>
                        <a:spcBef>
                          <a:spcPts val="25"/>
                        </a:spcBef>
                      </a:pPr>
                      <a:r>
                        <a:rPr sz="1400" spc="15" dirty="0">
                          <a:latin typeface="Verdana"/>
                          <a:cs typeface="Verdana"/>
                        </a:rPr>
                        <a:t>Kegiatan</a:t>
                      </a:r>
                      <a:r>
                        <a:rPr sz="1400" spc="-130" dirty="0">
                          <a:latin typeface="Verdana"/>
                          <a:cs typeface="Verdana"/>
                        </a:rPr>
                        <a:t> </a:t>
                      </a:r>
                      <a:r>
                        <a:rPr sz="1400" dirty="0">
                          <a:latin typeface="Verdana"/>
                          <a:cs typeface="Verdana"/>
                        </a:rPr>
                        <a:t>konstruksi</a:t>
                      </a:r>
                      <a:r>
                        <a:rPr sz="1400" spc="-130" dirty="0">
                          <a:latin typeface="Verdana"/>
                          <a:cs typeface="Verdana"/>
                        </a:rPr>
                        <a:t> </a:t>
                      </a:r>
                      <a:r>
                        <a:rPr sz="1400" spc="15" dirty="0">
                          <a:latin typeface="Verdana"/>
                          <a:cs typeface="Verdana"/>
                        </a:rPr>
                        <a:t>yang</a:t>
                      </a:r>
                      <a:r>
                        <a:rPr sz="1400" spc="-125" dirty="0">
                          <a:latin typeface="Verdana"/>
                          <a:cs typeface="Verdana"/>
                        </a:rPr>
                        <a:t> </a:t>
                      </a:r>
                      <a:r>
                        <a:rPr sz="1400" dirty="0">
                          <a:latin typeface="Verdana"/>
                          <a:cs typeface="Verdana"/>
                        </a:rPr>
                        <a:t>dibiayai</a:t>
                      </a:r>
                      <a:r>
                        <a:rPr sz="1400" spc="-130" dirty="0">
                          <a:latin typeface="Verdana"/>
                          <a:cs typeface="Verdana"/>
                        </a:rPr>
                        <a:t> </a:t>
                      </a:r>
                      <a:r>
                        <a:rPr sz="1400" spc="45" dirty="0">
                          <a:latin typeface="Verdana"/>
                          <a:cs typeface="Verdana"/>
                        </a:rPr>
                        <a:t>dengan</a:t>
                      </a:r>
                      <a:r>
                        <a:rPr sz="1400" spc="-130" dirty="0">
                          <a:latin typeface="Verdana"/>
                          <a:cs typeface="Verdana"/>
                        </a:rPr>
                        <a:t> </a:t>
                      </a:r>
                      <a:r>
                        <a:rPr sz="1400" spc="25" dirty="0">
                          <a:latin typeface="Verdana"/>
                          <a:cs typeface="Verdana"/>
                        </a:rPr>
                        <a:t>dana</a:t>
                      </a:r>
                      <a:r>
                        <a:rPr sz="1400" spc="-130" dirty="0">
                          <a:latin typeface="Verdana"/>
                          <a:cs typeface="Verdana"/>
                        </a:rPr>
                        <a:t> </a:t>
                      </a:r>
                      <a:r>
                        <a:rPr sz="1400" dirty="0">
                          <a:latin typeface="Verdana"/>
                          <a:cs typeface="Verdana"/>
                        </a:rPr>
                        <a:t>dari</a:t>
                      </a:r>
                      <a:r>
                        <a:rPr sz="1400" spc="-130" dirty="0">
                          <a:latin typeface="Verdana"/>
                          <a:cs typeface="Verdana"/>
                        </a:rPr>
                        <a:t> </a:t>
                      </a:r>
                      <a:r>
                        <a:rPr sz="1400" b="1" spc="105" dirty="0">
                          <a:latin typeface="Tahoma"/>
                          <a:cs typeface="Tahoma"/>
                        </a:rPr>
                        <a:t>APBD</a:t>
                      </a:r>
                      <a:r>
                        <a:rPr sz="1400" b="1" dirty="0">
                          <a:latin typeface="Tahoma"/>
                          <a:cs typeface="Tahoma"/>
                        </a:rPr>
                        <a:t> </a:t>
                      </a:r>
                      <a:r>
                        <a:rPr sz="1400" spc="35" dirty="0">
                          <a:latin typeface="Verdana"/>
                          <a:cs typeface="Verdana"/>
                        </a:rPr>
                        <a:t>dan</a:t>
                      </a:r>
                      <a:r>
                        <a:rPr sz="1400" spc="-90" dirty="0">
                          <a:latin typeface="Verdana"/>
                          <a:cs typeface="Verdana"/>
                        </a:rPr>
                        <a:t> </a:t>
                      </a:r>
                      <a:r>
                        <a:rPr sz="1400" spc="25" dirty="0">
                          <a:latin typeface="Verdana"/>
                          <a:cs typeface="Verdana"/>
                        </a:rPr>
                        <a:t>sumber</a:t>
                      </a:r>
                      <a:r>
                        <a:rPr sz="1400" spc="-125" dirty="0">
                          <a:latin typeface="Verdana"/>
                          <a:cs typeface="Verdana"/>
                        </a:rPr>
                        <a:t> </a:t>
                      </a:r>
                      <a:r>
                        <a:rPr sz="1400" spc="25" dirty="0">
                          <a:latin typeface="Verdana"/>
                          <a:cs typeface="Verdana"/>
                        </a:rPr>
                        <a:t>dana</a:t>
                      </a:r>
                      <a:r>
                        <a:rPr sz="1400" spc="-135" dirty="0">
                          <a:latin typeface="Verdana"/>
                          <a:cs typeface="Verdana"/>
                        </a:rPr>
                        <a:t> </a:t>
                      </a:r>
                      <a:r>
                        <a:rPr sz="1400" dirty="0">
                          <a:latin typeface="Verdana"/>
                          <a:cs typeface="Verdana"/>
                        </a:rPr>
                        <a:t>dari</a:t>
                      </a:r>
                      <a:endParaRPr sz="1400">
                        <a:latin typeface="Verdana"/>
                        <a:cs typeface="Verdana"/>
                      </a:endParaRPr>
                    </a:p>
                    <a:p>
                      <a:pPr marL="1905">
                        <a:lnSpc>
                          <a:spcPct val="100000"/>
                        </a:lnSpc>
                        <a:spcBef>
                          <a:spcPts val="25"/>
                        </a:spcBef>
                      </a:pPr>
                      <a:r>
                        <a:rPr sz="1400" b="1" spc="25" dirty="0">
                          <a:latin typeface="Tahoma"/>
                          <a:cs typeface="Tahoma"/>
                        </a:rPr>
                        <a:t>masyarakat,</a:t>
                      </a:r>
                      <a:r>
                        <a:rPr sz="1400" b="1" spc="-25" dirty="0">
                          <a:latin typeface="Tahoma"/>
                          <a:cs typeface="Tahoma"/>
                        </a:rPr>
                        <a:t> </a:t>
                      </a:r>
                      <a:r>
                        <a:rPr sz="1400" b="1" spc="10" dirty="0">
                          <a:latin typeface="Tahoma"/>
                          <a:cs typeface="Tahoma"/>
                        </a:rPr>
                        <a:t>swasta,</a:t>
                      </a:r>
                      <a:r>
                        <a:rPr sz="1400" b="1" spc="-20" dirty="0">
                          <a:latin typeface="Tahoma"/>
                          <a:cs typeface="Tahoma"/>
                        </a:rPr>
                        <a:t> </a:t>
                      </a:r>
                      <a:r>
                        <a:rPr sz="1400" b="1" spc="30" dirty="0">
                          <a:latin typeface="Tahoma"/>
                          <a:cs typeface="Tahoma"/>
                        </a:rPr>
                        <a:t>atau</a:t>
                      </a:r>
                      <a:r>
                        <a:rPr sz="1400" b="1" spc="-20" dirty="0">
                          <a:latin typeface="Tahoma"/>
                          <a:cs typeface="Tahoma"/>
                        </a:rPr>
                        <a:t> </a:t>
                      </a:r>
                      <a:r>
                        <a:rPr sz="1400" b="1" spc="55" dirty="0">
                          <a:latin typeface="Tahoma"/>
                          <a:cs typeface="Tahoma"/>
                        </a:rPr>
                        <a:t>badan</a:t>
                      </a:r>
                      <a:r>
                        <a:rPr sz="1400" b="1" spc="-25" dirty="0">
                          <a:latin typeface="Tahoma"/>
                          <a:cs typeface="Tahoma"/>
                        </a:rPr>
                        <a:t> </a:t>
                      </a:r>
                      <a:r>
                        <a:rPr sz="1400" b="1" spc="35" dirty="0">
                          <a:latin typeface="Tahoma"/>
                          <a:cs typeface="Tahoma"/>
                        </a:rPr>
                        <a:t>usaha</a:t>
                      </a:r>
                      <a:endParaRPr sz="1400">
                        <a:latin typeface="Tahoma"/>
                        <a:cs typeface="Tahoma"/>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hMerge="1">
                  <a:txBody>
                    <a:bodyPr/>
                    <a:lstStyle/>
                    <a:p>
                      <a:endParaRPr/>
                    </a:p>
                  </a:txBody>
                  <a:tcPr marL="0" marR="0" marT="0" marB="0"/>
                </a:tc>
                <a:tc hMerge="1">
                  <a:txBody>
                    <a:bodyPr/>
                    <a:lstStyle/>
                    <a:p>
                      <a:endParaRPr/>
                    </a:p>
                  </a:txBody>
                  <a:tcPr marL="0" marR="0" marT="0" marB="0"/>
                </a:tc>
                <a:extLst>
                  <a:ext uri="{0D108BD9-81ED-4DB2-BD59-A6C34878D82A}">
                    <a16:rowId xmlns:a16="http://schemas.microsoft.com/office/drawing/2014/main" val="10001"/>
                  </a:ext>
                </a:extLst>
              </a:tr>
              <a:tr h="739600">
                <a:tc vMerge="1">
                  <a:txBody>
                    <a:bodyPr/>
                    <a:lstStyle/>
                    <a:p>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vMerge="1">
                  <a:txBody>
                    <a:bodyPr/>
                    <a:lstStyle/>
                    <a:p>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vMerge="1">
                  <a:txBody>
                    <a:bodyPr/>
                    <a:lstStyle/>
                    <a:p>
                      <a:endParaRPr/>
                    </a:p>
                  </a:txBody>
                  <a:tcPr marL="0" marR="0" marT="3810"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1905" marR="9525">
                        <a:lnSpc>
                          <a:spcPct val="100699"/>
                        </a:lnSpc>
                        <a:spcBef>
                          <a:spcPts val="10"/>
                        </a:spcBef>
                      </a:pPr>
                      <a:r>
                        <a:rPr sz="1400" spc="-10" dirty="0">
                          <a:latin typeface="Verdana"/>
                          <a:cs typeface="Verdana"/>
                        </a:rPr>
                        <a:t>1</a:t>
                      </a:r>
                      <a:r>
                        <a:rPr sz="1400" dirty="0">
                          <a:latin typeface="Verdana"/>
                          <a:cs typeface="Verdana"/>
                        </a:rPr>
                        <a:t>.</a:t>
                      </a:r>
                      <a:r>
                        <a:rPr sz="1400" spc="-130" dirty="0">
                          <a:latin typeface="Verdana"/>
                          <a:cs typeface="Verdana"/>
                        </a:rPr>
                        <a:t> </a:t>
                      </a:r>
                      <a:r>
                        <a:rPr sz="1400" dirty="0">
                          <a:latin typeface="Verdana"/>
                          <a:cs typeface="Verdana"/>
                        </a:rPr>
                        <a:t>d</a:t>
                      </a:r>
                      <a:r>
                        <a:rPr sz="1400" spc="-5" dirty="0">
                          <a:latin typeface="Verdana"/>
                          <a:cs typeface="Verdana"/>
                        </a:rPr>
                        <a:t>oku</a:t>
                      </a:r>
                      <a:r>
                        <a:rPr sz="1400" dirty="0">
                          <a:latin typeface="Verdana"/>
                          <a:cs typeface="Verdana"/>
                        </a:rPr>
                        <a:t>m</a:t>
                      </a:r>
                      <a:r>
                        <a:rPr sz="1400" spc="5" dirty="0">
                          <a:latin typeface="Verdana"/>
                          <a:cs typeface="Verdana"/>
                        </a:rPr>
                        <a:t>e</a:t>
                      </a:r>
                      <a:r>
                        <a:rPr sz="1400" dirty="0">
                          <a:latin typeface="Verdana"/>
                          <a:cs typeface="Verdana"/>
                        </a:rPr>
                        <a:t>n</a:t>
                      </a:r>
                      <a:r>
                        <a:rPr sz="1400" spc="-130" dirty="0">
                          <a:latin typeface="Verdana"/>
                          <a:cs typeface="Verdana"/>
                        </a:rPr>
                        <a:t> </a:t>
                      </a:r>
                      <a:r>
                        <a:rPr sz="1400" dirty="0">
                          <a:latin typeface="Verdana"/>
                          <a:cs typeface="Verdana"/>
                        </a:rPr>
                        <a:t>ren</a:t>
                      </a:r>
                      <a:r>
                        <a:rPr sz="1400" spc="-5" dirty="0">
                          <a:latin typeface="Verdana"/>
                          <a:cs typeface="Verdana"/>
                        </a:rPr>
                        <a:t>ca</a:t>
                      </a:r>
                      <a:r>
                        <a:rPr sz="1400" dirty="0">
                          <a:latin typeface="Verdana"/>
                          <a:cs typeface="Verdana"/>
                        </a:rPr>
                        <a:t>na</a:t>
                      </a:r>
                      <a:r>
                        <a:rPr sz="1400" spc="-135" dirty="0">
                          <a:latin typeface="Verdana"/>
                          <a:cs typeface="Verdana"/>
                        </a:rPr>
                        <a:t> </a:t>
                      </a:r>
                      <a:r>
                        <a:rPr sz="1400" spc="-5" dirty="0">
                          <a:latin typeface="Verdana"/>
                          <a:cs typeface="Verdana"/>
                        </a:rPr>
                        <a:t>k</a:t>
                      </a:r>
                      <a:r>
                        <a:rPr sz="1400" dirty="0">
                          <a:latin typeface="Verdana"/>
                          <a:cs typeface="Verdana"/>
                        </a:rPr>
                        <a:t>eb</a:t>
                      </a:r>
                      <a:r>
                        <a:rPr sz="1400" spc="-10" dirty="0">
                          <a:latin typeface="Verdana"/>
                          <a:cs typeface="Verdana"/>
                        </a:rPr>
                        <a:t>utu</a:t>
                      </a:r>
                      <a:r>
                        <a:rPr sz="1400" dirty="0">
                          <a:latin typeface="Verdana"/>
                          <a:cs typeface="Verdana"/>
                        </a:rPr>
                        <a:t>h</a:t>
                      </a:r>
                      <a:r>
                        <a:rPr sz="1400" spc="-5" dirty="0">
                          <a:latin typeface="Verdana"/>
                          <a:cs typeface="Verdana"/>
                        </a:rPr>
                        <a:t>a</a:t>
                      </a:r>
                      <a:r>
                        <a:rPr sz="1400" dirty="0">
                          <a:latin typeface="Verdana"/>
                          <a:cs typeface="Verdana"/>
                        </a:rPr>
                        <a:t>n  m</a:t>
                      </a:r>
                      <a:r>
                        <a:rPr sz="1400" spc="-5" dirty="0">
                          <a:latin typeface="Verdana"/>
                          <a:cs typeface="Verdana"/>
                        </a:rPr>
                        <a:t>a</a:t>
                      </a:r>
                      <a:r>
                        <a:rPr sz="1400" spc="-10" dirty="0">
                          <a:latin typeface="Verdana"/>
                          <a:cs typeface="Verdana"/>
                        </a:rPr>
                        <a:t>t</a:t>
                      </a:r>
                      <a:r>
                        <a:rPr sz="1400" dirty="0">
                          <a:latin typeface="Verdana"/>
                          <a:cs typeface="Verdana"/>
                        </a:rPr>
                        <a:t>er</a:t>
                      </a:r>
                      <a:r>
                        <a:rPr sz="1400" spc="-5" dirty="0">
                          <a:latin typeface="Verdana"/>
                          <a:cs typeface="Verdana"/>
                        </a:rPr>
                        <a:t>ial</a:t>
                      </a:r>
                      <a:r>
                        <a:rPr sz="1400" dirty="0">
                          <a:latin typeface="Verdana"/>
                          <a:cs typeface="Verdana"/>
                        </a:rPr>
                        <a:t>,</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ala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  </a:t>
                      </a:r>
                      <a:r>
                        <a:rPr sz="1400" spc="-10" dirty="0">
                          <a:latin typeface="Verdana"/>
                          <a:cs typeface="Verdana"/>
                        </a:rPr>
                        <a:t>t</a:t>
                      </a:r>
                      <a:r>
                        <a:rPr sz="1400" dirty="0">
                          <a:latin typeface="Verdana"/>
                          <a:cs typeface="Verdana"/>
                        </a:rPr>
                        <a:t>e</a:t>
                      </a:r>
                      <a:r>
                        <a:rPr sz="1400" spc="-5" dirty="0">
                          <a:latin typeface="Verdana"/>
                          <a:cs typeface="Verdana"/>
                        </a:rPr>
                        <a:t>k</a:t>
                      </a:r>
                      <a:r>
                        <a:rPr sz="1400" dirty="0">
                          <a:latin typeface="Verdana"/>
                          <a:cs typeface="Verdana"/>
                        </a:rPr>
                        <a:t>n</a:t>
                      </a:r>
                      <a:r>
                        <a:rPr sz="1400" spc="-5" dirty="0">
                          <a:latin typeface="Verdana"/>
                          <a:cs typeface="Verdana"/>
                        </a:rPr>
                        <a:t>olo</a:t>
                      </a:r>
                      <a:r>
                        <a:rPr sz="1400" dirty="0">
                          <a:latin typeface="Verdana"/>
                          <a:cs typeface="Verdana"/>
                        </a:rPr>
                        <a:t>gi</a:t>
                      </a:r>
                      <a:r>
                        <a:rPr sz="1400" spc="-135"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endParaRPr sz="1400">
                        <a:latin typeface="Verdana"/>
                        <a:cs typeface="Verdana"/>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gridSpan="2">
                  <a:txBody>
                    <a:bodyPr/>
                    <a:lstStyle/>
                    <a:p>
                      <a:pPr marL="1905" marR="367665">
                        <a:lnSpc>
                          <a:spcPct val="100699"/>
                        </a:lnSpc>
                        <a:spcBef>
                          <a:spcPts val="10"/>
                        </a:spcBef>
                      </a:pPr>
                      <a:r>
                        <a:rPr sz="1400" dirty="0">
                          <a:latin typeface="Verdana"/>
                          <a:cs typeface="Verdana"/>
                        </a:rPr>
                        <a:t>Memer</a:t>
                      </a:r>
                      <a:r>
                        <a:rPr sz="1400" spc="-5" dirty="0">
                          <a:latin typeface="Verdana"/>
                          <a:cs typeface="Verdana"/>
                        </a:rPr>
                        <a:t>ik</a:t>
                      </a:r>
                      <a:r>
                        <a:rPr sz="1400" dirty="0">
                          <a:latin typeface="Verdana"/>
                          <a:cs typeface="Verdana"/>
                        </a:rPr>
                        <a:t>sa</a:t>
                      </a:r>
                      <a:r>
                        <a:rPr sz="1400" spc="229" dirty="0">
                          <a:latin typeface="Verdana"/>
                          <a:cs typeface="Verdana"/>
                        </a:rPr>
                        <a:t> </a:t>
                      </a:r>
                      <a:r>
                        <a:rPr sz="1400" spc="-5" dirty="0">
                          <a:latin typeface="Verdana"/>
                          <a:cs typeface="Verdana"/>
                        </a:rPr>
                        <a:t>k</a:t>
                      </a:r>
                      <a:r>
                        <a:rPr sz="1400" dirty="0">
                          <a:latin typeface="Verdana"/>
                          <a:cs typeface="Verdana"/>
                        </a:rPr>
                        <a:t>e</a:t>
                      </a:r>
                      <a:r>
                        <a:rPr sz="1400" spc="-10" dirty="0">
                          <a:latin typeface="Verdana"/>
                          <a:cs typeface="Verdana"/>
                        </a:rPr>
                        <a:t>t</a:t>
                      </a:r>
                      <a:r>
                        <a:rPr sz="1400" dirty="0">
                          <a:latin typeface="Verdana"/>
                          <a:cs typeface="Verdana"/>
                        </a:rPr>
                        <a:t>ersed</a:t>
                      </a:r>
                      <a:r>
                        <a:rPr sz="1400" spc="-5" dirty="0">
                          <a:latin typeface="Verdana"/>
                          <a:cs typeface="Verdana"/>
                        </a:rPr>
                        <a:t>iaa</a:t>
                      </a:r>
                      <a:r>
                        <a:rPr sz="1400" dirty="0">
                          <a:latin typeface="Verdana"/>
                          <a:cs typeface="Verdana"/>
                        </a:rPr>
                        <a:t>n</a:t>
                      </a:r>
                      <a:r>
                        <a:rPr sz="1400" spc="-130" dirty="0">
                          <a:latin typeface="Verdana"/>
                          <a:cs typeface="Verdana"/>
                        </a:rPr>
                        <a:t> </a:t>
                      </a:r>
                      <a:r>
                        <a:rPr sz="1400" dirty="0">
                          <a:latin typeface="Verdana"/>
                          <a:cs typeface="Verdana"/>
                        </a:rPr>
                        <a:t>d</a:t>
                      </a:r>
                      <a:r>
                        <a:rPr sz="1400" spc="-5" dirty="0">
                          <a:latin typeface="Verdana"/>
                          <a:cs typeface="Verdana"/>
                        </a:rPr>
                        <a:t>ok</a:t>
                      </a:r>
                      <a:r>
                        <a:rPr sz="1400" spc="-10" dirty="0">
                          <a:latin typeface="Verdana"/>
                          <a:cs typeface="Verdana"/>
                        </a:rPr>
                        <a:t>u</a:t>
                      </a:r>
                      <a:r>
                        <a:rPr sz="1400" dirty="0">
                          <a:latin typeface="Verdana"/>
                          <a:cs typeface="Verdana"/>
                        </a:rPr>
                        <a:t>men</a:t>
                      </a:r>
                      <a:r>
                        <a:rPr sz="1400" spc="-130" dirty="0">
                          <a:latin typeface="Verdana"/>
                          <a:cs typeface="Verdana"/>
                        </a:rPr>
                        <a:t> </a:t>
                      </a:r>
                      <a:r>
                        <a:rPr sz="1400" dirty="0">
                          <a:latin typeface="Verdana"/>
                          <a:cs typeface="Verdana"/>
                        </a:rPr>
                        <a:t>ren</a:t>
                      </a:r>
                      <a:r>
                        <a:rPr sz="1400" spc="-5" dirty="0">
                          <a:latin typeface="Verdana"/>
                          <a:cs typeface="Verdana"/>
                        </a:rPr>
                        <a:t>ca</a:t>
                      </a:r>
                      <a:r>
                        <a:rPr sz="1400" dirty="0">
                          <a:latin typeface="Verdana"/>
                          <a:cs typeface="Verdana"/>
                        </a:rPr>
                        <a:t>na  </a:t>
                      </a:r>
                      <a:r>
                        <a:rPr sz="1400" spc="30" dirty="0">
                          <a:latin typeface="Verdana"/>
                          <a:cs typeface="Verdana"/>
                        </a:rPr>
                        <a:t>kebutuhan</a:t>
                      </a:r>
                      <a:r>
                        <a:rPr sz="1400" spc="-130" dirty="0">
                          <a:latin typeface="Verdana"/>
                          <a:cs typeface="Verdana"/>
                        </a:rPr>
                        <a:t> </a:t>
                      </a:r>
                      <a:r>
                        <a:rPr sz="1400" spc="-20" dirty="0">
                          <a:latin typeface="Verdana"/>
                          <a:cs typeface="Verdana"/>
                        </a:rPr>
                        <a:t>material,</a:t>
                      </a:r>
                      <a:r>
                        <a:rPr sz="1400" spc="-125" dirty="0">
                          <a:latin typeface="Verdana"/>
                          <a:cs typeface="Verdana"/>
                        </a:rPr>
                        <a:t> </a:t>
                      </a:r>
                      <a:r>
                        <a:rPr sz="1400" spc="-20" dirty="0">
                          <a:latin typeface="Verdana"/>
                          <a:cs typeface="Verdana"/>
                        </a:rPr>
                        <a:t>peralatan,</a:t>
                      </a:r>
                      <a:r>
                        <a:rPr sz="1400" spc="-125" dirty="0">
                          <a:latin typeface="Verdana"/>
                          <a:cs typeface="Verdana"/>
                        </a:rPr>
                        <a:t> </a:t>
                      </a:r>
                      <a:r>
                        <a:rPr sz="1400" spc="35" dirty="0">
                          <a:latin typeface="Verdana"/>
                          <a:cs typeface="Verdana"/>
                        </a:rPr>
                        <a:t>dan</a:t>
                      </a:r>
                      <a:r>
                        <a:rPr sz="1400" spc="-130" dirty="0">
                          <a:latin typeface="Verdana"/>
                          <a:cs typeface="Verdana"/>
                        </a:rPr>
                        <a:t> </a:t>
                      </a:r>
                      <a:r>
                        <a:rPr sz="1400" spc="20" dirty="0">
                          <a:latin typeface="Verdana"/>
                          <a:cs typeface="Verdana"/>
                        </a:rPr>
                        <a:t>teknologi </a:t>
                      </a:r>
                      <a:r>
                        <a:rPr sz="1400" spc="-475" dirty="0">
                          <a:latin typeface="Verdana"/>
                          <a:cs typeface="Verdana"/>
                        </a:rPr>
                        <a:t> </a:t>
                      </a:r>
                      <a:r>
                        <a:rPr sz="1400" dirty="0">
                          <a:latin typeface="Verdana"/>
                          <a:cs typeface="Verdana"/>
                        </a:rPr>
                        <a:t>konstruksi</a:t>
                      </a:r>
                      <a:endParaRPr sz="1400">
                        <a:latin typeface="Verdana"/>
                        <a:cs typeface="Verdana"/>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hMerge="1">
                  <a:txBody>
                    <a:bodyPr/>
                    <a:lstStyle/>
                    <a:p>
                      <a:endParaRPr/>
                    </a:p>
                  </a:txBody>
                  <a:tcPr marL="0" marR="0" marT="0" marB="0"/>
                </a:tc>
                <a:extLst>
                  <a:ext uri="{0D108BD9-81ED-4DB2-BD59-A6C34878D82A}">
                    <a16:rowId xmlns:a16="http://schemas.microsoft.com/office/drawing/2014/main" val="10002"/>
                  </a:ext>
                </a:extLst>
              </a:tr>
              <a:tr h="739600">
                <a:tc vMerge="1">
                  <a:txBody>
                    <a:bodyPr/>
                    <a:lstStyle/>
                    <a:p>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vMerge="1">
                  <a:txBody>
                    <a:bodyPr/>
                    <a:lstStyle/>
                    <a:p>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vMerge="1">
                  <a:txBody>
                    <a:bodyPr/>
                    <a:lstStyle/>
                    <a:p>
                      <a:endParaRPr/>
                    </a:p>
                  </a:txBody>
                  <a:tcPr marL="0" marR="0" marT="3810"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1905" marR="607695">
                        <a:lnSpc>
                          <a:spcPts val="1700"/>
                        </a:lnSpc>
                        <a:spcBef>
                          <a:spcPts val="50"/>
                        </a:spcBef>
                      </a:pPr>
                      <a:r>
                        <a:rPr sz="1400" dirty="0">
                          <a:latin typeface="Verdana"/>
                          <a:cs typeface="Verdana"/>
                        </a:rPr>
                        <a:t>2.</a:t>
                      </a:r>
                      <a:r>
                        <a:rPr sz="1400" spc="-130" dirty="0">
                          <a:latin typeface="Verdana"/>
                          <a:cs typeface="Verdana"/>
                        </a:rPr>
                        <a:t> </a:t>
                      </a:r>
                      <a:r>
                        <a:rPr sz="1400" dirty="0">
                          <a:latin typeface="Verdana"/>
                          <a:cs typeface="Verdana"/>
                        </a:rPr>
                        <a:t>d</a:t>
                      </a:r>
                      <a:r>
                        <a:rPr sz="1400" spc="-5" dirty="0">
                          <a:latin typeface="Verdana"/>
                          <a:cs typeface="Verdana"/>
                        </a:rPr>
                        <a:t>oku</a:t>
                      </a:r>
                      <a:r>
                        <a:rPr sz="1400" dirty="0">
                          <a:latin typeface="Verdana"/>
                          <a:cs typeface="Verdana"/>
                        </a:rPr>
                        <a:t>m</a:t>
                      </a:r>
                      <a:r>
                        <a:rPr sz="1400" spc="5" dirty="0">
                          <a:latin typeface="Verdana"/>
                          <a:cs typeface="Verdana"/>
                        </a:rPr>
                        <a:t>e</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spc="-5" dirty="0">
                          <a:latin typeface="Verdana"/>
                          <a:cs typeface="Verdana"/>
                        </a:rPr>
                        <a:t>lak</a:t>
                      </a:r>
                      <a:r>
                        <a:rPr sz="1400" dirty="0">
                          <a:latin typeface="Verdana"/>
                          <a:cs typeface="Verdana"/>
                        </a:rPr>
                        <a:t>s</a:t>
                      </a:r>
                      <a:r>
                        <a:rPr sz="1400" spc="-5" dirty="0">
                          <a:latin typeface="Verdana"/>
                          <a:cs typeface="Verdana"/>
                        </a:rPr>
                        <a:t>a</a:t>
                      </a:r>
                      <a:r>
                        <a:rPr sz="1400" dirty="0">
                          <a:latin typeface="Verdana"/>
                          <a:cs typeface="Verdana"/>
                        </a:rPr>
                        <a:t>n</a:t>
                      </a:r>
                      <a:r>
                        <a:rPr sz="1400" spc="-5" dirty="0">
                          <a:latin typeface="Verdana"/>
                          <a:cs typeface="Verdana"/>
                        </a:rPr>
                        <a:t>aa</a:t>
                      </a:r>
                      <a:r>
                        <a:rPr sz="1400" dirty="0">
                          <a:latin typeface="Verdana"/>
                          <a:cs typeface="Verdana"/>
                        </a:rPr>
                        <a:t>n  m</a:t>
                      </a:r>
                      <a:r>
                        <a:rPr sz="1400" spc="-5" dirty="0">
                          <a:latin typeface="Verdana"/>
                          <a:cs typeface="Verdana"/>
                        </a:rPr>
                        <a:t>a</a:t>
                      </a:r>
                      <a:r>
                        <a:rPr sz="1400" spc="-10" dirty="0">
                          <a:latin typeface="Verdana"/>
                          <a:cs typeface="Verdana"/>
                        </a:rPr>
                        <a:t>t</a:t>
                      </a:r>
                      <a:r>
                        <a:rPr sz="1400" dirty="0">
                          <a:latin typeface="Verdana"/>
                          <a:cs typeface="Verdana"/>
                        </a:rPr>
                        <a:t>er</a:t>
                      </a:r>
                      <a:r>
                        <a:rPr sz="1400" spc="-5" dirty="0">
                          <a:latin typeface="Verdana"/>
                          <a:cs typeface="Verdana"/>
                        </a:rPr>
                        <a:t>ia</a:t>
                      </a:r>
                      <a:r>
                        <a:rPr sz="1400" dirty="0">
                          <a:latin typeface="Verdana"/>
                          <a:cs typeface="Verdana"/>
                        </a:rPr>
                        <a:t>l</a:t>
                      </a:r>
                      <a:r>
                        <a:rPr sz="1400" spc="-135"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ala</a:t>
                      </a:r>
                      <a:r>
                        <a:rPr sz="1400" spc="-10" dirty="0">
                          <a:latin typeface="Verdana"/>
                          <a:cs typeface="Verdana"/>
                        </a:rPr>
                        <a:t>t</a:t>
                      </a:r>
                      <a:r>
                        <a:rPr sz="1400" spc="-5" dirty="0">
                          <a:latin typeface="Verdana"/>
                          <a:cs typeface="Verdana"/>
                        </a:rPr>
                        <a:t>a</a:t>
                      </a:r>
                      <a:r>
                        <a:rPr sz="1400" dirty="0">
                          <a:latin typeface="Verdana"/>
                          <a:cs typeface="Verdana"/>
                        </a:rPr>
                        <a:t>n  </a:t>
                      </a:r>
                      <a:r>
                        <a:rPr sz="1400" spc="-30" dirty="0">
                          <a:latin typeface="Verdana"/>
                          <a:cs typeface="Verdana"/>
                        </a:rPr>
                        <a:t>konstruksi;</a:t>
                      </a:r>
                      <a:endParaRPr sz="14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gridSpan="2">
                  <a:txBody>
                    <a:bodyPr/>
                    <a:lstStyle/>
                    <a:p>
                      <a:pPr marL="1905" marR="519430">
                        <a:lnSpc>
                          <a:spcPts val="1700"/>
                        </a:lnSpc>
                        <a:spcBef>
                          <a:spcPts val="50"/>
                        </a:spcBef>
                      </a:pPr>
                      <a:r>
                        <a:rPr sz="1400" spc="20" dirty="0">
                          <a:latin typeface="Verdana"/>
                          <a:cs typeface="Verdana"/>
                        </a:rPr>
                        <a:t>Memeriksa </a:t>
                      </a:r>
                      <a:r>
                        <a:rPr sz="1400" dirty="0">
                          <a:latin typeface="Verdana"/>
                          <a:cs typeface="Verdana"/>
                        </a:rPr>
                        <a:t>ketersediaan </a:t>
                      </a:r>
                      <a:r>
                        <a:rPr sz="1400" spc="50" dirty="0">
                          <a:latin typeface="Verdana"/>
                          <a:cs typeface="Verdana"/>
                        </a:rPr>
                        <a:t>dokumen </a:t>
                      </a:r>
                      <a:r>
                        <a:rPr sz="1400" spc="5" dirty="0">
                          <a:latin typeface="Verdana"/>
                          <a:cs typeface="Verdana"/>
                        </a:rPr>
                        <a:t>laporan </a:t>
                      </a:r>
                      <a:r>
                        <a:rPr sz="1400" spc="-480" dirty="0">
                          <a:latin typeface="Verdana"/>
                          <a:cs typeface="Verdana"/>
                        </a:rPr>
                        <a:t> </a:t>
                      </a:r>
                      <a:r>
                        <a:rPr sz="1400" dirty="0">
                          <a:latin typeface="Verdana"/>
                          <a:cs typeface="Verdana"/>
                        </a:rPr>
                        <a:t>p</a:t>
                      </a:r>
                      <a:r>
                        <a:rPr sz="1400" spc="5" dirty="0">
                          <a:latin typeface="Verdana"/>
                          <a:cs typeface="Verdana"/>
                        </a:rPr>
                        <a:t>e</a:t>
                      </a:r>
                      <a:r>
                        <a:rPr sz="1400" spc="-5" dirty="0">
                          <a:latin typeface="Verdana"/>
                          <a:cs typeface="Verdana"/>
                        </a:rPr>
                        <a:t>lak</a:t>
                      </a:r>
                      <a:r>
                        <a:rPr sz="1400" dirty="0">
                          <a:latin typeface="Verdana"/>
                          <a:cs typeface="Verdana"/>
                        </a:rPr>
                        <a:t>s</a:t>
                      </a:r>
                      <a:r>
                        <a:rPr sz="1400" spc="-5" dirty="0">
                          <a:latin typeface="Verdana"/>
                          <a:cs typeface="Verdana"/>
                        </a:rPr>
                        <a:t>a</a:t>
                      </a:r>
                      <a:r>
                        <a:rPr sz="1400" dirty="0">
                          <a:latin typeface="Verdana"/>
                          <a:cs typeface="Verdana"/>
                        </a:rPr>
                        <a:t>n</a:t>
                      </a:r>
                      <a:r>
                        <a:rPr sz="1400" spc="-5" dirty="0">
                          <a:latin typeface="Verdana"/>
                          <a:cs typeface="Verdana"/>
                        </a:rPr>
                        <a:t>aa</a:t>
                      </a:r>
                      <a:r>
                        <a:rPr sz="1400" dirty="0">
                          <a:latin typeface="Verdana"/>
                          <a:cs typeface="Verdana"/>
                        </a:rPr>
                        <a:t>n</a:t>
                      </a:r>
                      <a:r>
                        <a:rPr sz="1400" spc="-135" dirty="0">
                          <a:latin typeface="Verdana"/>
                          <a:cs typeface="Verdana"/>
                        </a:rPr>
                        <a:t> </a:t>
                      </a:r>
                      <a:r>
                        <a:rPr sz="1400" dirty="0">
                          <a:latin typeface="Verdana"/>
                          <a:cs typeface="Verdana"/>
                        </a:rPr>
                        <a:t>m</a:t>
                      </a:r>
                      <a:r>
                        <a:rPr sz="1400" spc="-5" dirty="0">
                          <a:latin typeface="Verdana"/>
                          <a:cs typeface="Verdana"/>
                        </a:rPr>
                        <a:t>a</a:t>
                      </a:r>
                      <a:r>
                        <a:rPr sz="1400" spc="-10" dirty="0">
                          <a:latin typeface="Verdana"/>
                          <a:cs typeface="Verdana"/>
                        </a:rPr>
                        <a:t>t</a:t>
                      </a:r>
                      <a:r>
                        <a:rPr sz="1400" dirty="0">
                          <a:latin typeface="Verdana"/>
                          <a:cs typeface="Verdana"/>
                        </a:rPr>
                        <a:t>er</a:t>
                      </a:r>
                      <a:r>
                        <a:rPr sz="1400" spc="-5" dirty="0">
                          <a:latin typeface="Verdana"/>
                          <a:cs typeface="Verdana"/>
                        </a:rPr>
                        <a:t>ia</a:t>
                      </a:r>
                      <a:r>
                        <a:rPr sz="1400" dirty="0">
                          <a:latin typeface="Verdana"/>
                          <a:cs typeface="Verdana"/>
                        </a:rPr>
                        <a:t>l</a:t>
                      </a:r>
                      <a:r>
                        <a:rPr sz="1400" spc="-135"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ala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endParaRPr sz="14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hMerge="1">
                  <a:txBody>
                    <a:bodyPr/>
                    <a:lstStyle/>
                    <a:p>
                      <a:endParaRPr/>
                    </a:p>
                  </a:txBody>
                  <a:tcPr marL="0" marR="0" marT="0" marB="0"/>
                </a:tc>
                <a:extLst>
                  <a:ext uri="{0D108BD9-81ED-4DB2-BD59-A6C34878D82A}">
                    <a16:rowId xmlns:a16="http://schemas.microsoft.com/office/drawing/2014/main" val="10003"/>
                  </a:ext>
                </a:extLst>
              </a:tr>
              <a:tr h="985120">
                <a:tc>
                  <a:txBody>
                    <a:bodyPr/>
                    <a:lstStyle/>
                    <a:p>
                      <a:pPr>
                        <a:lnSpc>
                          <a:spcPct val="100000"/>
                        </a:lnSpc>
                      </a:pPr>
                      <a:endParaRPr sz="1400">
                        <a:latin typeface="Times New Roman"/>
                        <a:cs typeface="Times New Roman"/>
                      </a:endParaRPr>
                    </a:p>
                  </a:txBody>
                  <a:tcPr marL="0" marR="0" marT="0" marB="0">
                    <a:lnL w="19050">
                      <a:solidFill>
                        <a:srgbClr val="A6A6A6"/>
                      </a:solidFill>
                      <a:prstDash val="solid"/>
                    </a:lnL>
                    <a:lnR w="19050">
                      <a:solidFill>
                        <a:srgbClr val="A6A6A6"/>
                      </a:solidFill>
                      <a:prstDash val="solid"/>
                    </a:lnR>
                    <a:solidFill>
                      <a:srgbClr val="E7EAF2"/>
                    </a:solidFill>
                  </a:tcPr>
                </a:tc>
                <a:tc>
                  <a:txBody>
                    <a:bodyPr/>
                    <a:lstStyle/>
                    <a:p>
                      <a:pPr>
                        <a:lnSpc>
                          <a:spcPct val="100000"/>
                        </a:lnSpc>
                      </a:pPr>
                      <a:endParaRPr sz="1400">
                        <a:latin typeface="Times New Roman"/>
                        <a:cs typeface="Times New Roman"/>
                      </a:endParaRPr>
                    </a:p>
                  </a:txBody>
                  <a:tcPr marL="0" marR="0" marT="0" marB="0">
                    <a:lnL w="19050">
                      <a:solidFill>
                        <a:srgbClr val="A6A6A6"/>
                      </a:solidFill>
                      <a:prstDash val="solid"/>
                    </a:lnL>
                    <a:lnR w="19050">
                      <a:solidFill>
                        <a:srgbClr val="A6A6A6"/>
                      </a:solidFill>
                      <a:prstDash val="solid"/>
                    </a:lnR>
                    <a:solidFill>
                      <a:srgbClr val="E7EAF2"/>
                    </a:solidFill>
                  </a:tcPr>
                </a:tc>
                <a:tc>
                  <a:txBody>
                    <a:bodyPr/>
                    <a:lstStyle/>
                    <a:p>
                      <a:pPr>
                        <a:lnSpc>
                          <a:spcPct val="100000"/>
                        </a:lnSpc>
                      </a:pPr>
                      <a:endParaRPr sz="1400">
                        <a:latin typeface="Times New Roman"/>
                        <a:cs typeface="Times New Roman"/>
                      </a:endParaRPr>
                    </a:p>
                  </a:txBody>
                  <a:tcPr marL="0" marR="0" marT="0" marB="0">
                    <a:lnL w="19050">
                      <a:solidFill>
                        <a:srgbClr val="A6A6A6"/>
                      </a:solidFill>
                      <a:prstDash val="solid"/>
                    </a:lnL>
                    <a:lnR w="19050">
                      <a:solidFill>
                        <a:srgbClr val="A6A6A6"/>
                      </a:solidFill>
                      <a:prstDash val="solid"/>
                    </a:lnR>
                    <a:solidFill>
                      <a:srgbClr val="E7EAF2"/>
                    </a:solidFill>
                  </a:tcPr>
                </a:tc>
                <a:tc>
                  <a:txBody>
                    <a:bodyPr/>
                    <a:lstStyle/>
                    <a:p>
                      <a:pPr marL="1905" marR="537845" algn="just">
                        <a:lnSpc>
                          <a:spcPts val="1700"/>
                        </a:lnSpc>
                        <a:spcBef>
                          <a:spcPts val="55"/>
                        </a:spcBef>
                      </a:pPr>
                      <a:r>
                        <a:rPr sz="1400" spc="-5" dirty="0">
                          <a:latin typeface="Verdana"/>
                          <a:cs typeface="Verdana"/>
                        </a:rPr>
                        <a:t>3</a:t>
                      </a:r>
                      <a:r>
                        <a:rPr sz="1400" dirty="0">
                          <a:latin typeface="Verdana"/>
                          <a:cs typeface="Verdana"/>
                        </a:rPr>
                        <a:t>.</a:t>
                      </a:r>
                      <a:r>
                        <a:rPr sz="1400" spc="-130" dirty="0">
                          <a:latin typeface="Verdana"/>
                          <a:cs typeface="Verdana"/>
                        </a:rPr>
                        <a:t> </a:t>
                      </a:r>
                      <a:r>
                        <a:rPr sz="1400" dirty="0">
                          <a:latin typeface="Verdana"/>
                          <a:cs typeface="Verdana"/>
                        </a:rPr>
                        <a:t>d</a:t>
                      </a:r>
                      <a:r>
                        <a:rPr sz="1400" spc="-5" dirty="0">
                          <a:latin typeface="Verdana"/>
                          <a:cs typeface="Verdana"/>
                        </a:rPr>
                        <a:t>oku</a:t>
                      </a:r>
                      <a:r>
                        <a:rPr sz="1400" dirty="0">
                          <a:latin typeface="Verdana"/>
                          <a:cs typeface="Verdana"/>
                        </a:rPr>
                        <a:t>m</a:t>
                      </a:r>
                      <a:r>
                        <a:rPr sz="1400" spc="5" dirty="0">
                          <a:latin typeface="Verdana"/>
                          <a:cs typeface="Verdana"/>
                        </a:rPr>
                        <a:t>e</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ngg</a:t>
                      </a:r>
                      <a:r>
                        <a:rPr sz="1400" spc="-5" dirty="0">
                          <a:latin typeface="Verdana"/>
                          <a:cs typeface="Verdana"/>
                        </a:rPr>
                        <a:t>u</a:t>
                      </a:r>
                      <a:r>
                        <a:rPr sz="1400" dirty="0">
                          <a:latin typeface="Verdana"/>
                          <a:cs typeface="Verdana"/>
                        </a:rPr>
                        <a:t>n</a:t>
                      </a:r>
                      <a:r>
                        <a:rPr sz="1400" spc="-5" dirty="0">
                          <a:latin typeface="Verdana"/>
                          <a:cs typeface="Verdana"/>
                        </a:rPr>
                        <a:t>aa</a:t>
                      </a:r>
                      <a:r>
                        <a:rPr sz="1400" dirty="0">
                          <a:latin typeface="Verdana"/>
                          <a:cs typeface="Verdana"/>
                        </a:rPr>
                        <a:t>n  m</a:t>
                      </a:r>
                      <a:r>
                        <a:rPr sz="1400" spc="-5" dirty="0">
                          <a:latin typeface="Verdana"/>
                          <a:cs typeface="Verdana"/>
                        </a:rPr>
                        <a:t>a</a:t>
                      </a:r>
                      <a:r>
                        <a:rPr sz="1400" spc="-10" dirty="0">
                          <a:latin typeface="Verdana"/>
                          <a:cs typeface="Verdana"/>
                        </a:rPr>
                        <a:t>t</a:t>
                      </a:r>
                      <a:r>
                        <a:rPr sz="1400" dirty="0">
                          <a:latin typeface="Verdana"/>
                          <a:cs typeface="Verdana"/>
                        </a:rPr>
                        <a:t>er</a:t>
                      </a:r>
                      <a:r>
                        <a:rPr sz="1400" spc="-5" dirty="0">
                          <a:latin typeface="Verdana"/>
                          <a:cs typeface="Verdana"/>
                        </a:rPr>
                        <a:t>ia</a:t>
                      </a:r>
                      <a:r>
                        <a:rPr sz="1400" dirty="0">
                          <a:latin typeface="Verdana"/>
                          <a:cs typeface="Verdana"/>
                        </a:rPr>
                        <a:t>l</a:t>
                      </a:r>
                      <a:r>
                        <a:rPr sz="1400" spc="-135"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s</a:t>
                      </a:r>
                      <a:r>
                        <a:rPr sz="1400" spc="-5" dirty="0">
                          <a:latin typeface="Verdana"/>
                          <a:cs typeface="Verdana"/>
                        </a:rPr>
                        <a:t>a</a:t>
                      </a:r>
                      <a:r>
                        <a:rPr sz="1400" dirty="0">
                          <a:latin typeface="Verdana"/>
                          <a:cs typeface="Verdana"/>
                        </a:rPr>
                        <a:t>r</a:t>
                      </a:r>
                      <a:r>
                        <a:rPr sz="1400" spc="-135" dirty="0">
                          <a:latin typeface="Verdana"/>
                          <a:cs typeface="Verdana"/>
                        </a:rPr>
                        <a:t> </a:t>
                      </a:r>
                      <a:r>
                        <a:rPr sz="1400" spc="-5" dirty="0">
                          <a:latin typeface="Verdana"/>
                          <a:cs typeface="Verdana"/>
                        </a:rPr>
                        <a:t>u</a:t>
                      </a:r>
                      <a:r>
                        <a:rPr sz="1400" spc="-10" dirty="0">
                          <a:latin typeface="Verdana"/>
                          <a:cs typeface="Verdana"/>
                        </a:rPr>
                        <a:t>t</a:t>
                      </a:r>
                      <a:r>
                        <a:rPr sz="1400" spc="-5" dirty="0">
                          <a:latin typeface="Verdana"/>
                          <a:cs typeface="Verdana"/>
                        </a:rPr>
                        <a:t>a</a:t>
                      </a:r>
                      <a:r>
                        <a:rPr sz="1400" dirty="0">
                          <a:latin typeface="Verdana"/>
                          <a:cs typeface="Verdana"/>
                        </a:rPr>
                        <a:t>ma</a:t>
                      </a:r>
                      <a:r>
                        <a:rPr sz="1400" spc="-135"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  m</a:t>
                      </a:r>
                      <a:r>
                        <a:rPr sz="1400" spc="-5" dirty="0">
                          <a:latin typeface="Verdana"/>
                          <a:cs typeface="Verdana"/>
                        </a:rPr>
                        <a:t>a</a:t>
                      </a:r>
                      <a:r>
                        <a:rPr sz="1400" spc="-10" dirty="0">
                          <a:latin typeface="Verdana"/>
                          <a:cs typeface="Verdana"/>
                        </a:rPr>
                        <a:t>t</a:t>
                      </a:r>
                      <a:r>
                        <a:rPr sz="1400" dirty="0">
                          <a:latin typeface="Verdana"/>
                          <a:cs typeface="Verdana"/>
                        </a:rPr>
                        <a:t>er</a:t>
                      </a:r>
                      <a:r>
                        <a:rPr sz="1400" spc="-5" dirty="0">
                          <a:latin typeface="Verdana"/>
                          <a:cs typeface="Verdana"/>
                        </a:rPr>
                        <a:t>ia</a:t>
                      </a:r>
                      <a:r>
                        <a:rPr sz="1400" dirty="0">
                          <a:latin typeface="Verdana"/>
                          <a:cs typeface="Verdana"/>
                        </a:rPr>
                        <a:t>l</a:t>
                      </a:r>
                      <a:r>
                        <a:rPr sz="1400" spc="-135" dirty="0">
                          <a:latin typeface="Verdana"/>
                          <a:cs typeface="Verdana"/>
                        </a:rPr>
                        <a:t> </a:t>
                      </a:r>
                      <a:r>
                        <a:rPr sz="1400" spc="-5" dirty="0">
                          <a:latin typeface="Verdana"/>
                          <a:cs typeface="Verdana"/>
                        </a:rPr>
                        <a:t>ola</a:t>
                      </a:r>
                      <a:r>
                        <a:rPr sz="1400" dirty="0">
                          <a:latin typeface="Verdana"/>
                          <a:cs typeface="Verdana"/>
                        </a:rPr>
                        <a:t>h</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u</a:t>
                      </a:r>
                      <a:r>
                        <a:rPr sz="1400" spc="-10" dirty="0">
                          <a:latin typeface="Verdana"/>
                          <a:cs typeface="Verdana"/>
                        </a:rPr>
                        <a:t>t</a:t>
                      </a:r>
                      <a:r>
                        <a:rPr sz="1400" spc="-5" dirty="0">
                          <a:latin typeface="Verdana"/>
                          <a:cs typeface="Verdana"/>
                        </a:rPr>
                        <a:t>a</a:t>
                      </a:r>
                      <a:r>
                        <a:rPr sz="1400" dirty="0">
                          <a:latin typeface="Verdana"/>
                          <a:cs typeface="Verdana"/>
                        </a:rPr>
                        <a:t>ma</a:t>
                      </a:r>
                      <a:endParaRPr sz="1400">
                        <a:latin typeface="Verdana"/>
                        <a:cs typeface="Verdana"/>
                      </a:endParaRPr>
                    </a:p>
                  </a:txBody>
                  <a:tcPr marL="0" marR="0" marT="698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gridSpan="2">
                  <a:txBody>
                    <a:bodyPr/>
                    <a:lstStyle/>
                    <a:p>
                      <a:pPr marL="1905" marR="34290">
                        <a:lnSpc>
                          <a:spcPct val="99000"/>
                        </a:lnSpc>
                        <a:spcBef>
                          <a:spcPts val="35"/>
                        </a:spcBef>
                      </a:pPr>
                      <a:r>
                        <a:rPr sz="1400" b="1" spc="25" dirty="0">
                          <a:latin typeface="Tahoma"/>
                          <a:cs typeface="Tahoma"/>
                        </a:rPr>
                        <a:t>Secara</a:t>
                      </a:r>
                      <a:r>
                        <a:rPr sz="1400" b="1" spc="-10" dirty="0">
                          <a:latin typeface="Tahoma"/>
                          <a:cs typeface="Tahoma"/>
                        </a:rPr>
                        <a:t> </a:t>
                      </a:r>
                      <a:r>
                        <a:rPr sz="1400" b="1" spc="25" dirty="0">
                          <a:latin typeface="Tahoma"/>
                          <a:cs typeface="Tahoma"/>
                        </a:rPr>
                        <a:t>administratif</a:t>
                      </a:r>
                      <a:r>
                        <a:rPr sz="1400" b="1" spc="-15" dirty="0">
                          <a:latin typeface="Tahoma"/>
                          <a:cs typeface="Tahoma"/>
                        </a:rPr>
                        <a:t> </a:t>
                      </a:r>
                      <a:r>
                        <a:rPr sz="1400" spc="50" dirty="0">
                          <a:latin typeface="Verdana"/>
                          <a:cs typeface="Verdana"/>
                        </a:rPr>
                        <a:t>Mengecek</a:t>
                      </a:r>
                      <a:r>
                        <a:rPr sz="1400" spc="-130" dirty="0">
                          <a:latin typeface="Verdana"/>
                          <a:cs typeface="Verdana"/>
                        </a:rPr>
                        <a:t> </a:t>
                      </a:r>
                      <a:r>
                        <a:rPr sz="1400" spc="10" dirty="0">
                          <a:latin typeface="Verdana"/>
                          <a:cs typeface="Verdana"/>
                        </a:rPr>
                        <a:t>apakah</a:t>
                      </a:r>
                      <a:r>
                        <a:rPr sz="1400" spc="-125" dirty="0">
                          <a:latin typeface="Verdana"/>
                          <a:cs typeface="Verdana"/>
                        </a:rPr>
                        <a:t> </a:t>
                      </a:r>
                      <a:r>
                        <a:rPr sz="1400" spc="5" dirty="0">
                          <a:latin typeface="Verdana"/>
                          <a:cs typeface="Verdana"/>
                        </a:rPr>
                        <a:t>material </a:t>
                      </a:r>
                      <a:r>
                        <a:rPr sz="1400" spc="-480"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s</a:t>
                      </a:r>
                      <a:r>
                        <a:rPr sz="1400" spc="-5" dirty="0">
                          <a:latin typeface="Verdana"/>
                          <a:cs typeface="Verdana"/>
                        </a:rPr>
                        <a:t>a</a:t>
                      </a:r>
                      <a:r>
                        <a:rPr sz="1400" dirty="0">
                          <a:latin typeface="Verdana"/>
                          <a:cs typeface="Verdana"/>
                        </a:rPr>
                        <a:t>r</a:t>
                      </a:r>
                      <a:r>
                        <a:rPr sz="1400" spc="-135" dirty="0">
                          <a:latin typeface="Verdana"/>
                          <a:cs typeface="Verdana"/>
                        </a:rPr>
                        <a:t> </a:t>
                      </a:r>
                      <a:r>
                        <a:rPr sz="1400" spc="-5" dirty="0">
                          <a:latin typeface="Verdana"/>
                          <a:cs typeface="Verdana"/>
                        </a:rPr>
                        <a:t>u</a:t>
                      </a:r>
                      <a:r>
                        <a:rPr sz="1400" spc="-10" dirty="0">
                          <a:latin typeface="Verdana"/>
                          <a:cs typeface="Verdana"/>
                        </a:rPr>
                        <a:t>t</a:t>
                      </a:r>
                      <a:r>
                        <a:rPr sz="1400" spc="-5" dirty="0">
                          <a:latin typeface="Verdana"/>
                          <a:cs typeface="Verdana"/>
                        </a:rPr>
                        <a:t>a</a:t>
                      </a:r>
                      <a:r>
                        <a:rPr sz="1400" dirty="0">
                          <a:latin typeface="Verdana"/>
                          <a:cs typeface="Verdana"/>
                        </a:rPr>
                        <a:t>ma</a:t>
                      </a:r>
                      <a:r>
                        <a:rPr sz="1400" spc="-135" dirty="0">
                          <a:latin typeface="Verdana"/>
                          <a:cs typeface="Verdana"/>
                        </a:rPr>
                        <a:t> </a:t>
                      </a:r>
                      <a:r>
                        <a:rPr sz="1400" dirty="0">
                          <a:latin typeface="Verdana"/>
                          <a:cs typeface="Verdana"/>
                        </a:rPr>
                        <a:t>d</a:t>
                      </a:r>
                      <a:r>
                        <a:rPr sz="1400" spc="-5" dirty="0">
                          <a:latin typeface="Verdana"/>
                          <a:cs typeface="Verdana"/>
                        </a:rPr>
                        <a:t>a</a:t>
                      </a:r>
                      <a:r>
                        <a:rPr sz="1400" dirty="0">
                          <a:latin typeface="Verdana"/>
                          <a:cs typeface="Verdana"/>
                        </a:rPr>
                        <a:t>n</a:t>
                      </a:r>
                      <a:r>
                        <a:rPr sz="1400" spc="-130" dirty="0">
                          <a:latin typeface="Verdana"/>
                          <a:cs typeface="Verdana"/>
                        </a:rPr>
                        <a:t> </a:t>
                      </a:r>
                      <a:r>
                        <a:rPr sz="1400" dirty="0">
                          <a:latin typeface="Verdana"/>
                          <a:cs typeface="Verdana"/>
                        </a:rPr>
                        <a:t>m</a:t>
                      </a:r>
                      <a:r>
                        <a:rPr sz="1400" spc="-5" dirty="0">
                          <a:latin typeface="Verdana"/>
                          <a:cs typeface="Verdana"/>
                        </a:rPr>
                        <a:t>a</a:t>
                      </a:r>
                      <a:r>
                        <a:rPr sz="1400" spc="-10" dirty="0">
                          <a:latin typeface="Verdana"/>
                          <a:cs typeface="Verdana"/>
                        </a:rPr>
                        <a:t>t</a:t>
                      </a:r>
                      <a:r>
                        <a:rPr sz="1400" spc="5" dirty="0">
                          <a:latin typeface="Verdana"/>
                          <a:cs typeface="Verdana"/>
                        </a:rPr>
                        <a:t>e</a:t>
                      </a:r>
                      <a:r>
                        <a:rPr sz="1400" dirty="0">
                          <a:latin typeface="Verdana"/>
                          <a:cs typeface="Verdana"/>
                        </a:rPr>
                        <a:t>r</a:t>
                      </a:r>
                      <a:r>
                        <a:rPr sz="1400" spc="-5" dirty="0">
                          <a:latin typeface="Verdana"/>
                          <a:cs typeface="Verdana"/>
                        </a:rPr>
                        <a:t>ia</a:t>
                      </a:r>
                      <a:r>
                        <a:rPr sz="1400" dirty="0">
                          <a:latin typeface="Verdana"/>
                          <a:cs typeface="Verdana"/>
                        </a:rPr>
                        <a:t>l</a:t>
                      </a:r>
                      <a:r>
                        <a:rPr sz="1400" spc="-135" dirty="0">
                          <a:latin typeface="Verdana"/>
                          <a:cs typeface="Verdana"/>
                        </a:rPr>
                        <a:t> </a:t>
                      </a:r>
                      <a:r>
                        <a:rPr sz="1400" spc="-5" dirty="0">
                          <a:latin typeface="Verdana"/>
                          <a:cs typeface="Verdana"/>
                        </a:rPr>
                        <a:t>ola</a:t>
                      </a:r>
                      <a:r>
                        <a:rPr sz="1400" dirty="0">
                          <a:latin typeface="Verdana"/>
                          <a:cs typeface="Verdana"/>
                        </a:rPr>
                        <a:t>h</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u</a:t>
                      </a:r>
                      <a:r>
                        <a:rPr sz="1400" spc="-10" dirty="0">
                          <a:latin typeface="Verdana"/>
                          <a:cs typeface="Verdana"/>
                        </a:rPr>
                        <a:t>t</a:t>
                      </a:r>
                      <a:r>
                        <a:rPr sz="1400" spc="-5" dirty="0">
                          <a:latin typeface="Verdana"/>
                          <a:cs typeface="Verdana"/>
                        </a:rPr>
                        <a:t>a</a:t>
                      </a:r>
                      <a:r>
                        <a:rPr sz="1400" dirty="0">
                          <a:latin typeface="Verdana"/>
                          <a:cs typeface="Verdana"/>
                        </a:rPr>
                        <a:t>ma</a:t>
                      </a:r>
                      <a:r>
                        <a:rPr sz="1400" spc="-135" dirty="0">
                          <a:latin typeface="Verdana"/>
                          <a:cs typeface="Verdana"/>
                        </a:rPr>
                        <a:t> </a:t>
                      </a:r>
                      <a:r>
                        <a:rPr sz="1400" dirty="0">
                          <a:latin typeface="Verdana"/>
                          <a:cs typeface="Verdana"/>
                        </a:rPr>
                        <a:t>y</a:t>
                      </a:r>
                      <a:r>
                        <a:rPr sz="1400" spc="-5" dirty="0">
                          <a:latin typeface="Verdana"/>
                          <a:cs typeface="Verdana"/>
                        </a:rPr>
                        <a:t>a</a:t>
                      </a:r>
                      <a:r>
                        <a:rPr sz="1400" dirty="0">
                          <a:latin typeface="Verdana"/>
                          <a:cs typeface="Verdana"/>
                        </a:rPr>
                        <a:t>ng  </a:t>
                      </a:r>
                      <a:r>
                        <a:rPr sz="1400" spc="30" dirty="0">
                          <a:latin typeface="Verdana"/>
                          <a:cs typeface="Verdana"/>
                        </a:rPr>
                        <a:t>digunakan </a:t>
                      </a:r>
                      <a:r>
                        <a:rPr sz="1400" spc="20" dirty="0">
                          <a:latin typeface="Verdana"/>
                          <a:cs typeface="Verdana"/>
                        </a:rPr>
                        <a:t>sudah </a:t>
                      </a:r>
                      <a:r>
                        <a:rPr sz="1400" spc="25" dirty="0">
                          <a:latin typeface="Verdana"/>
                          <a:cs typeface="Verdana"/>
                        </a:rPr>
                        <a:t>memiliki </a:t>
                      </a:r>
                      <a:r>
                        <a:rPr sz="1400" b="1" spc="-20" dirty="0">
                          <a:latin typeface="Tahoma"/>
                          <a:cs typeface="Tahoma"/>
                        </a:rPr>
                        <a:t>SNI/standar </a:t>
                      </a:r>
                      <a:r>
                        <a:rPr sz="1400" b="1" spc="25" dirty="0">
                          <a:latin typeface="Tahoma"/>
                          <a:cs typeface="Tahoma"/>
                        </a:rPr>
                        <a:t>lainnya </a:t>
                      </a:r>
                      <a:r>
                        <a:rPr sz="1400" b="1" spc="30" dirty="0">
                          <a:latin typeface="Tahoma"/>
                          <a:cs typeface="Tahoma"/>
                        </a:rPr>
                        <a:t> </a:t>
                      </a:r>
                      <a:r>
                        <a:rPr sz="1400" b="1" dirty="0">
                          <a:latin typeface="Tahoma"/>
                          <a:cs typeface="Tahoma"/>
                        </a:rPr>
                        <a:t>y</a:t>
                      </a:r>
                      <a:r>
                        <a:rPr sz="1400" b="1" spc="-5" dirty="0">
                          <a:latin typeface="Tahoma"/>
                          <a:cs typeface="Tahoma"/>
                        </a:rPr>
                        <a:t>a</a:t>
                      </a:r>
                      <a:r>
                        <a:rPr sz="1400" b="1" spc="-10" dirty="0">
                          <a:latin typeface="Tahoma"/>
                          <a:cs typeface="Tahoma"/>
                        </a:rPr>
                        <a:t>n</a:t>
                      </a:r>
                      <a:r>
                        <a:rPr sz="1400" b="1" dirty="0">
                          <a:latin typeface="Tahoma"/>
                          <a:cs typeface="Tahoma"/>
                        </a:rPr>
                        <a:t>g</a:t>
                      </a:r>
                      <a:r>
                        <a:rPr sz="1400" b="1" spc="-15" dirty="0">
                          <a:latin typeface="Tahoma"/>
                          <a:cs typeface="Tahoma"/>
                        </a:rPr>
                        <a:t> </a:t>
                      </a:r>
                      <a:r>
                        <a:rPr sz="1400" b="1" spc="-5" dirty="0">
                          <a:latin typeface="Tahoma"/>
                          <a:cs typeface="Tahoma"/>
                        </a:rPr>
                        <a:t>b</a:t>
                      </a:r>
                      <a:r>
                        <a:rPr sz="1400" b="1" dirty="0">
                          <a:latin typeface="Tahoma"/>
                          <a:cs typeface="Tahoma"/>
                        </a:rPr>
                        <a:t>e</a:t>
                      </a:r>
                      <a:r>
                        <a:rPr sz="1400" b="1" spc="-5" dirty="0">
                          <a:latin typeface="Tahoma"/>
                          <a:cs typeface="Tahoma"/>
                        </a:rPr>
                        <a:t>r</a:t>
                      </a:r>
                      <a:r>
                        <a:rPr sz="1400" b="1" dirty="0">
                          <a:latin typeface="Tahoma"/>
                          <a:cs typeface="Tahoma"/>
                        </a:rPr>
                        <a:t>l</a:t>
                      </a:r>
                      <a:r>
                        <a:rPr sz="1400" b="1" spc="-5" dirty="0">
                          <a:latin typeface="Tahoma"/>
                          <a:cs typeface="Tahoma"/>
                        </a:rPr>
                        <a:t>a</a:t>
                      </a:r>
                      <a:r>
                        <a:rPr sz="1400" b="1" dirty="0">
                          <a:latin typeface="Tahoma"/>
                          <a:cs typeface="Tahoma"/>
                        </a:rPr>
                        <a:t>ku</a:t>
                      </a:r>
                      <a:r>
                        <a:rPr sz="1400" b="1" spc="-10" dirty="0">
                          <a:latin typeface="Tahoma"/>
                          <a:cs typeface="Tahoma"/>
                        </a:rPr>
                        <a:t> </a:t>
                      </a:r>
                      <a:r>
                        <a:rPr sz="1400" spc="-5" dirty="0">
                          <a:latin typeface="Verdana"/>
                          <a:cs typeface="Verdana"/>
                        </a:rPr>
                        <a:t>a</a:t>
                      </a:r>
                      <a:r>
                        <a:rPr sz="1400" spc="-10" dirty="0">
                          <a:latin typeface="Verdana"/>
                          <a:cs typeface="Verdana"/>
                        </a:rPr>
                        <a:t>t</a:t>
                      </a:r>
                      <a:r>
                        <a:rPr sz="1400" spc="-5" dirty="0">
                          <a:latin typeface="Verdana"/>
                          <a:cs typeface="Verdana"/>
                        </a:rPr>
                        <a:t>a</a:t>
                      </a:r>
                      <a:r>
                        <a:rPr sz="1400" dirty="0">
                          <a:latin typeface="Verdana"/>
                          <a:cs typeface="Verdana"/>
                        </a:rPr>
                        <a:t>u</a:t>
                      </a:r>
                      <a:r>
                        <a:rPr sz="1400" spc="-135" dirty="0">
                          <a:latin typeface="Verdana"/>
                          <a:cs typeface="Verdana"/>
                        </a:rPr>
                        <a:t> </a:t>
                      </a:r>
                      <a:r>
                        <a:rPr sz="1400" spc="-10" dirty="0">
                          <a:latin typeface="Verdana"/>
                          <a:cs typeface="Verdana"/>
                        </a:rPr>
                        <a:t>t</a:t>
                      </a:r>
                      <a:r>
                        <a:rPr sz="1400" spc="-5" dirty="0">
                          <a:latin typeface="Verdana"/>
                          <a:cs typeface="Verdana"/>
                        </a:rPr>
                        <a:t>i</a:t>
                      </a:r>
                      <a:r>
                        <a:rPr sz="1400" dirty="0">
                          <a:latin typeface="Verdana"/>
                          <a:cs typeface="Verdana"/>
                        </a:rPr>
                        <a:t>d</a:t>
                      </a:r>
                      <a:r>
                        <a:rPr sz="1400" spc="-5" dirty="0">
                          <a:latin typeface="Verdana"/>
                          <a:cs typeface="Verdana"/>
                        </a:rPr>
                        <a:t>a</a:t>
                      </a:r>
                      <a:r>
                        <a:rPr sz="1400" dirty="0">
                          <a:latin typeface="Verdana"/>
                          <a:cs typeface="Verdana"/>
                        </a:rPr>
                        <a:t>k</a:t>
                      </a:r>
                      <a:endParaRPr sz="1400">
                        <a:latin typeface="Verdana"/>
                        <a:cs typeface="Verdana"/>
                      </a:endParaRPr>
                    </a:p>
                  </a:txBody>
                  <a:tcPr marL="0" marR="0" marT="444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hMerge="1">
                  <a:txBody>
                    <a:bodyPr/>
                    <a:lstStyle/>
                    <a:p>
                      <a:endParaRPr/>
                    </a:p>
                  </a:txBody>
                  <a:tcPr marL="0" marR="0" marT="0" marB="0"/>
                </a:tc>
                <a:extLst>
                  <a:ext uri="{0D108BD9-81ED-4DB2-BD59-A6C34878D82A}">
                    <a16:rowId xmlns:a16="http://schemas.microsoft.com/office/drawing/2014/main" val="10004"/>
                  </a:ext>
                </a:extLst>
              </a:tr>
              <a:tr h="985120">
                <a:tc>
                  <a:txBody>
                    <a:bodyPr/>
                    <a:lstStyle/>
                    <a:p>
                      <a:pPr>
                        <a:lnSpc>
                          <a:spcPct val="100000"/>
                        </a:lnSpc>
                      </a:pPr>
                      <a:endParaRPr sz="1400">
                        <a:latin typeface="Times New Roman"/>
                        <a:cs typeface="Times New Roman"/>
                      </a:endParaRPr>
                    </a:p>
                  </a:txBody>
                  <a:tcPr marL="0" marR="0" marT="0" marB="0">
                    <a:lnL w="19050">
                      <a:solidFill>
                        <a:srgbClr val="A6A6A6"/>
                      </a:solidFill>
                      <a:prstDash val="solid"/>
                    </a:lnL>
                    <a:lnR w="19050">
                      <a:solidFill>
                        <a:srgbClr val="A6A6A6"/>
                      </a:solidFill>
                      <a:prstDash val="solid"/>
                    </a:lnR>
                    <a:solidFill>
                      <a:srgbClr val="E7EAF2"/>
                    </a:solidFill>
                  </a:tcPr>
                </a:tc>
                <a:tc>
                  <a:txBody>
                    <a:bodyPr/>
                    <a:lstStyle/>
                    <a:p>
                      <a:pPr>
                        <a:lnSpc>
                          <a:spcPct val="100000"/>
                        </a:lnSpc>
                      </a:pPr>
                      <a:endParaRPr sz="1400">
                        <a:latin typeface="Times New Roman"/>
                        <a:cs typeface="Times New Roman"/>
                      </a:endParaRPr>
                    </a:p>
                  </a:txBody>
                  <a:tcPr marL="0" marR="0" marT="0" marB="0">
                    <a:lnL w="19050">
                      <a:solidFill>
                        <a:srgbClr val="A6A6A6"/>
                      </a:solidFill>
                      <a:prstDash val="solid"/>
                    </a:lnL>
                    <a:lnR w="19050">
                      <a:solidFill>
                        <a:srgbClr val="A6A6A6"/>
                      </a:solidFill>
                      <a:prstDash val="solid"/>
                    </a:lnR>
                    <a:solidFill>
                      <a:srgbClr val="E7EAF2"/>
                    </a:solidFill>
                  </a:tcPr>
                </a:tc>
                <a:tc>
                  <a:txBody>
                    <a:bodyPr/>
                    <a:lstStyle/>
                    <a:p>
                      <a:pPr>
                        <a:lnSpc>
                          <a:spcPct val="100000"/>
                        </a:lnSpc>
                      </a:pPr>
                      <a:endParaRPr sz="1400">
                        <a:latin typeface="Times New Roman"/>
                        <a:cs typeface="Times New Roman"/>
                      </a:endParaRPr>
                    </a:p>
                  </a:txBody>
                  <a:tcPr marL="0" marR="0" marT="0" marB="0">
                    <a:lnL w="19050">
                      <a:solidFill>
                        <a:srgbClr val="A6A6A6"/>
                      </a:solidFill>
                      <a:prstDash val="solid"/>
                    </a:lnL>
                    <a:lnR w="19050">
                      <a:solidFill>
                        <a:srgbClr val="A6A6A6"/>
                      </a:solidFill>
                      <a:prstDash val="solid"/>
                    </a:lnR>
                    <a:solidFill>
                      <a:srgbClr val="E7EAF2"/>
                    </a:solidFill>
                  </a:tcPr>
                </a:tc>
                <a:tc>
                  <a:txBody>
                    <a:bodyPr/>
                    <a:lstStyle/>
                    <a:p>
                      <a:pPr marL="1905" marR="380365">
                        <a:lnSpc>
                          <a:spcPts val="1700"/>
                        </a:lnSpc>
                        <a:spcBef>
                          <a:spcPts val="50"/>
                        </a:spcBef>
                      </a:pPr>
                      <a:r>
                        <a:rPr sz="1400" spc="-5" dirty="0">
                          <a:latin typeface="Verdana"/>
                          <a:cs typeface="Verdana"/>
                        </a:rPr>
                        <a:t>4</a:t>
                      </a:r>
                      <a:r>
                        <a:rPr sz="1400" dirty="0">
                          <a:latin typeface="Verdana"/>
                          <a:cs typeface="Verdana"/>
                        </a:rPr>
                        <a:t>.</a:t>
                      </a:r>
                      <a:r>
                        <a:rPr sz="1400" spc="-130" dirty="0">
                          <a:latin typeface="Verdana"/>
                          <a:cs typeface="Verdana"/>
                        </a:rPr>
                        <a:t> </a:t>
                      </a:r>
                      <a:r>
                        <a:rPr sz="1400" dirty="0">
                          <a:latin typeface="Verdana"/>
                          <a:cs typeface="Verdana"/>
                        </a:rPr>
                        <a:t>d</a:t>
                      </a:r>
                      <a:r>
                        <a:rPr sz="1400" spc="-5" dirty="0">
                          <a:latin typeface="Verdana"/>
                          <a:cs typeface="Verdana"/>
                        </a:rPr>
                        <a:t>oku</a:t>
                      </a:r>
                      <a:r>
                        <a:rPr sz="1400" dirty="0">
                          <a:latin typeface="Verdana"/>
                          <a:cs typeface="Verdana"/>
                        </a:rPr>
                        <a:t>m</a:t>
                      </a:r>
                      <a:r>
                        <a:rPr sz="1400" spc="5" dirty="0">
                          <a:latin typeface="Verdana"/>
                          <a:cs typeface="Verdana"/>
                        </a:rPr>
                        <a:t>e</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ngg</a:t>
                      </a:r>
                      <a:r>
                        <a:rPr sz="1400" spc="-5" dirty="0">
                          <a:latin typeface="Verdana"/>
                          <a:cs typeface="Verdana"/>
                        </a:rPr>
                        <a:t>u</a:t>
                      </a:r>
                      <a:r>
                        <a:rPr sz="1400" dirty="0">
                          <a:latin typeface="Verdana"/>
                          <a:cs typeface="Verdana"/>
                        </a:rPr>
                        <a:t>n</a:t>
                      </a:r>
                      <a:r>
                        <a:rPr sz="1400" spc="-5" dirty="0">
                          <a:latin typeface="Verdana"/>
                          <a:cs typeface="Verdana"/>
                        </a:rPr>
                        <a:t>aa</a:t>
                      </a:r>
                      <a:r>
                        <a:rPr sz="1400" dirty="0">
                          <a:latin typeface="Verdana"/>
                          <a:cs typeface="Verdana"/>
                        </a:rPr>
                        <a:t>n  p</a:t>
                      </a:r>
                      <a:r>
                        <a:rPr sz="1400" spc="5" dirty="0">
                          <a:latin typeface="Verdana"/>
                          <a:cs typeface="Verdana"/>
                        </a:rPr>
                        <a:t>e</a:t>
                      </a:r>
                      <a:r>
                        <a:rPr sz="1400" dirty="0">
                          <a:latin typeface="Verdana"/>
                          <a:cs typeface="Verdana"/>
                        </a:rPr>
                        <a:t>r</a:t>
                      </a:r>
                      <a:r>
                        <a:rPr sz="1400" spc="-5" dirty="0">
                          <a:latin typeface="Verdana"/>
                          <a:cs typeface="Verdana"/>
                        </a:rPr>
                        <a:t>ala</a:t>
                      </a:r>
                      <a:r>
                        <a:rPr sz="1400" spc="-10" dirty="0">
                          <a:latin typeface="Verdana"/>
                          <a:cs typeface="Verdana"/>
                        </a:rPr>
                        <a:t>t</a:t>
                      </a:r>
                      <a:r>
                        <a:rPr sz="1400" spc="-5" dirty="0">
                          <a:latin typeface="Verdana"/>
                          <a:cs typeface="Verdana"/>
                        </a:rPr>
                        <a:t>a</a:t>
                      </a:r>
                      <a:r>
                        <a:rPr sz="1400" dirty="0">
                          <a:latin typeface="Verdana"/>
                          <a:cs typeface="Verdana"/>
                        </a:rPr>
                        <a:t>n</a:t>
                      </a:r>
                      <a:r>
                        <a:rPr sz="1400" spc="-130"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spc="-5" dirty="0">
                          <a:latin typeface="Verdana"/>
                          <a:cs typeface="Verdana"/>
                        </a:rPr>
                        <a:t>u</a:t>
                      </a:r>
                      <a:r>
                        <a:rPr sz="1400" spc="-10" dirty="0">
                          <a:latin typeface="Verdana"/>
                          <a:cs typeface="Verdana"/>
                        </a:rPr>
                        <a:t>t</a:t>
                      </a:r>
                      <a:r>
                        <a:rPr sz="1400" spc="-5" dirty="0">
                          <a:latin typeface="Verdana"/>
                          <a:cs typeface="Verdana"/>
                        </a:rPr>
                        <a:t>a</a:t>
                      </a:r>
                      <a:r>
                        <a:rPr sz="1400" dirty="0">
                          <a:latin typeface="Verdana"/>
                          <a:cs typeface="Verdana"/>
                        </a:rPr>
                        <a:t>ma</a:t>
                      </a:r>
                      <a:endParaRPr sz="14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gridSpan="2">
                  <a:txBody>
                    <a:bodyPr/>
                    <a:lstStyle/>
                    <a:p>
                      <a:pPr marL="1905" marR="50800" indent="45720">
                        <a:lnSpc>
                          <a:spcPct val="99500"/>
                        </a:lnSpc>
                        <a:spcBef>
                          <a:spcPts val="20"/>
                        </a:spcBef>
                      </a:pPr>
                      <a:r>
                        <a:rPr sz="1400" b="1" spc="25" dirty="0">
                          <a:latin typeface="Tahoma"/>
                          <a:cs typeface="Tahoma"/>
                        </a:rPr>
                        <a:t>Secara administratif </a:t>
                      </a:r>
                      <a:r>
                        <a:rPr sz="1400" spc="50" dirty="0">
                          <a:latin typeface="Verdana"/>
                          <a:cs typeface="Verdana"/>
                        </a:rPr>
                        <a:t>Mengecek </a:t>
                      </a:r>
                      <a:r>
                        <a:rPr sz="1400" spc="10" dirty="0">
                          <a:latin typeface="Verdana"/>
                          <a:cs typeface="Verdana"/>
                        </a:rPr>
                        <a:t>apakah </a:t>
                      </a:r>
                      <a:r>
                        <a:rPr sz="1400" spc="15"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r</a:t>
                      </a:r>
                      <a:r>
                        <a:rPr sz="1400" spc="-5" dirty="0">
                          <a:latin typeface="Verdana"/>
                          <a:cs typeface="Verdana"/>
                        </a:rPr>
                        <a:t>ala</a:t>
                      </a:r>
                      <a:r>
                        <a:rPr sz="1400" spc="-10" dirty="0">
                          <a:latin typeface="Verdana"/>
                          <a:cs typeface="Verdana"/>
                        </a:rPr>
                        <a:t>t</a:t>
                      </a:r>
                      <a:r>
                        <a:rPr sz="1400" spc="-5" dirty="0">
                          <a:latin typeface="Verdana"/>
                          <a:cs typeface="Verdana"/>
                        </a:rPr>
                        <a:t>a</a:t>
                      </a:r>
                      <a:r>
                        <a:rPr sz="1400" dirty="0">
                          <a:latin typeface="Verdana"/>
                          <a:cs typeface="Verdana"/>
                        </a:rPr>
                        <a:t>n</a:t>
                      </a:r>
                      <a:r>
                        <a:rPr sz="1400" spc="229" dirty="0">
                          <a:latin typeface="Verdana"/>
                          <a:cs typeface="Verdana"/>
                        </a:rPr>
                        <a:t> </a:t>
                      </a:r>
                      <a:r>
                        <a:rPr sz="1400" spc="-5" dirty="0">
                          <a:latin typeface="Verdana"/>
                          <a:cs typeface="Verdana"/>
                        </a:rPr>
                        <a:t>ko</a:t>
                      </a:r>
                      <a:r>
                        <a:rPr sz="1400" dirty="0">
                          <a:latin typeface="Verdana"/>
                          <a:cs typeface="Verdana"/>
                        </a:rPr>
                        <a:t>ns</a:t>
                      </a:r>
                      <a:r>
                        <a:rPr sz="1400" spc="-10" dirty="0">
                          <a:latin typeface="Verdana"/>
                          <a:cs typeface="Verdana"/>
                        </a:rPr>
                        <a:t>t</a:t>
                      </a:r>
                      <a:r>
                        <a:rPr sz="1400" dirty="0">
                          <a:latin typeface="Verdana"/>
                          <a:cs typeface="Verdana"/>
                        </a:rPr>
                        <a:t>r</a:t>
                      </a:r>
                      <a:r>
                        <a:rPr sz="1400" spc="-10" dirty="0">
                          <a:latin typeface="Verdana"/>
                          <a:cs typeface="Verdana"/>
                        </a:rPr>
                        <a:t>u</a:t>
                      </a:r>
                      <a:r>
                        <a:rPr sz="1400" spc="-5" dirty="0">
                          <a:latin typeface="Verdana"/>
                          <a:cs typeface="Verdana"/>
                        </a:rPr>
                        <a:t>k</a:t>
                      </a:r>
                      <a:r>
                        <a:rPr sz="1400" dirty="0">
                          <a:latin typeface="Verdana"/>
                          <a:cs typeface="Verdana"/>
                        </a:rPr>
                        <a:t>si</a:t>
                      </a:r>
                      <a:r>
                        <a:rPr sz="1400" spc="-135" dirty="0">
                          <a:latin typeface="Verdana"/>
                          <a:cs typeface="Verdana"/>
                        </a:rPr>
                        <a:t> </a:t>
                      </a:r>
                      <a:r>
                        <a:rPr sz="1400" spc="-5" dirty="0">
                          <a:latin typeface="Verdana"/>
                          <a:cs typeface="Verdana"/>
                        </a:rPr>
                        <a:t>u</a:t>
                      </a:r>
                      <a:r>
                        <a:rPr sz="1400" spc="-10" dirty="0">
                          <a:latin typeface="Verdana"/>
                          <a:cs typeface="Verdana"/>
                        </a:rPr>
                        <a:t>t</a:t>
                      </a:r>
                      <a:r>
                        <a:rPr sz="1400" spc="-5" dirty="0">
                          <a:latin typeface="Verdana"/>
                          <a:cs typeface="Verdana"/>
                        </a:rPr>
                        <a:t>a</a:t>
                      </a:r>
                      <a:r>
                        <a:rPr sz="1400" dirty="0">
                          <a:latin typeface="Verdana"/>
                          <a:cs typeface="Verdana"/>
                        </a:rPr>
                        <a:t>ma</a:t>
                      </a:r>
                      <a:r>
                        <a:rPr sz="1400" spc="-135" dirty="0">
                          <a:latin typeface="Verdana"/>
                          <a:cs typeface="Verdana"/>
                        </a:rPr>
                        <a:t> </a:t>
                      </a:r>
                      <a:r>
                        <a:rPr sz="1400" dirty="0">
                          <a:latin typeface="Verdana"/>
                          <a:cs typeface="Verdana"/>
                        </a:rPr>
                        <a:t>s</a:t>
                      </a:r>
                      <a:r>
                        <a:rPr sz="1400" spc="-10" dirty="0">
                          <a:latin typeface="Verdana"/>
                          <a:cs typeface="Verdana"/>
                        </a:rPr>
                        <a:t>u</a:t>
                      </a:r>
                      <a:r>
                        <a:rPr sz="1400" dirty="0">
                          <a:latin typeface="Verdana"/>
                          <a:cs typeface="Verdana"/>
                        </a:rPr>
                        <a:t>d</a:t>
                      </a:r>
                      <a:r>
                        <a:rPr sz="1400" spc="-5" dirty="0">
                          <a:latin typeface="Verdana"/>
                          <a:cs typeface="Verdana"/>
                        </a:rPr>
                        <a:t>a</a:t>
                      </a:r>
                      <a:r>
                        <a:rPr sz="1400" dirty="0">
                          <a:latin typeface="Verdana"/>
                          <a:cs typeface="Verdana"/>
                        </a:rPr>
                        <a:t>h</a:t>
                      </a:r>
                      <a:r>
                        <a:rPr sz="1400" spc="-130" dirty="0">
                          <a:latin typeface="Verdana"/>
                          <a:cs typeface="Verdana"/>
                        </a:rPr>
                        <a:t> </a:t>
                      </a:r>
                      <a:r>
                        <a:rPr sz="1400" dirty="0">
                          <a:latin typeface="Verdana"/>
                          <a:cs typeface="Verdana"/>
                        </a:rPr>
                        <a:t>mem</a:t>
                      </a:r>
                      <a:r>
                        <a:rPr sz="1400" spc="-5" dirty="0">
                          <a:latin typeface="Verdana"/>
                          <a:cs typeface="Verdana"/>
                        </a:rPr>
                        <a:t>ilik</a:t>
                      </a:r>
                      <a:r>
                        <a:rPr sz="1400" dirty="0">
                          <a:latin typeface="Verdana"/>
                          <a:cs typeface="Verdana"/>
                        </a:rPr>
                        <a:t>i  </a:t>
                      </a:r>
                      <a:r>
                        <a:rPr sz="1400" spc="-10" dirty="0">
                          <a:latin typeface="Verdana"/>
                          <a:cs typeface="Verdana"/>
                        </a:rPr>
                        <a:t>surat</a:t>
                      </a:r>
                      <a:r>
                        <a:rPr sz="1400" spc="-135" dirty="0">
                          <a:latin typeface="Verdana"/>
                          <a:cs typeface="Verdana"/>
                        </a:rPr>
                        <a:t> </a:t>
                      </a:r>
                      <a:r>
                        <a:rPr sz="1400" spc="15" dirty="0">
                          <a:latin typeface="Verdana"/>
                          <a:cs typeface="Verdana"/>
                        </a:rPr>
                        <a:t>keterangan</a:t>
                      </a:r>
                      <a:r>
                        <a:rPr sz="1400" spc="-130" dirty="0">
                          <a:latin typeface="Verdana"/>
                          <a:cs typeface="Verdana"/>
                        </a:rPr>
                        <a:t> </a:t>
                      </a:r>
                      <a:r>
                        <a:rPr sz="1400" spc="50" dirty="0">
                          <a:latin typeface="Verdana"/>
                          <a:cs typeface="Verdana"/>
                        </a:rPr>
                        <a:t>memenuhi</a:t>
                      </a:r>
                      <a:r>
                        <a:rPr sz="1400" spc="-130" dirty="0">
                          <a:latin typeface="Verdana"/>
                          <a:cs typeface="Verdana"/>
                        </a:rPr>
                        <a:t> </a:t>
                      </a:r>
                      <a:r>
                        <a:rPr sz="1400" spc="-30" dirty="0">
                          <a:latin typeface="Verdana"/>
                          <a:cs typeface="Verdana"/>
                        </a:rPr>
                        <a:t>syarat</a:t>
                      </a:r>
                      <a:r>
                        <a:rPr sz="1400" spc="-140" dirty="0">
                          <a:latin typeface="Verdana"/>
                          <a:cs typeface="Verdana"/>
                        </a:rPr>
                        <a:t> </a:t>
                      </a:r>
                      <a:r>
                        <a:rPr sz="1400" spc="-40" dirty="0">
                          <a:latin typeface="Verdana"/>
                          <a:cs typeface="Verdana"/>
                        </a:rPr>
                        <a:t>K3</a:t>
                      </a:r>
                      <a:r>
                        <a:rPr sz="1400" spc="-135" dirty="0">
                          <a:latin typeface="Verdana"/>
                          <a:cs typeface="Verdana"/>
                        </a:rPr>
                        <a:t> </a:t>
                      </a:r>
                      <a:r>
                        <a:rPr sz="1400" dirty="0">
                          <a:latin typeface="Verdana"/>
                          <a:cs typeface="Verdana"/>
                        </a:rPr>
                        <a:t>dari</a:t>
                      </a:r>
                      <a:r>
                        <a:rPr sz="1400" spc="-130" dirty="0">
                          <a:latin typeface="Verdana"/>
                          <a:cs typeface="Verdana"/>
                        </a:rPr>
                        <a:t> </a:t>
                      </a:r>
                      <a:r>
                        <a:rPr sz="1400" spc="10" dirty="0">
                          <a:latin typeface="Verdana"/>
                          <a:cs typeface="Verdana"/>
                        </a:rPr>
                        <a:t>dinas </a:t>
                      </a:r>
                      <a:r>
                        <a:rPr sz="1400" spc="-480" dirty="0">
                          <a:latin typeface="Verdana"/>
                          <a:cs typeface="Verdana"/>
                        </a:rPr>
                        <a:t> </a:t>
                      </a:r>
                      <a:r>
                        <a:rPr sz="1400" dirty="0">
                          <a:latin typeface="Verdana"/>
                          <a:cs typeface="Verdana"/>
                        </a:rPr>
                        <a:t>y</a:t>
                      </a:r>
                      <a:r>
                        <a:rPr sz="1400" spc="-5" dirty="0">
                          <a:latin typeface="Verdana"/>
                          <a:cs typeface="Verdana"/>
                        </a:rPr>
                        <a:t>a</a:t>
                      </a:r>
                      <a:r>
                        <a:rPr sz="1400" dirty="0">
                          <a:latin typeface="Verdana"/>
                          <a:cs typeface="Verdana"/>
                        </a:rPr>
                        <a:t>ng</a:t>
                      </a:r>
                      <a:r>
                        <a:rPr sz="1400" spc="-130" dirty="0">
                          <a:latin typeface="Verdana"/>
                          <a:cs typeface="Verdana"/>
                        </a:rPr>
                        <a:t> </a:t>
                      </a:r>
                      <a:r>
                        <a:rPr sz="1400" dirty="0">
                          <a:latin typeface="Verdana"/>
                          <a:cs typeface="Verdana"/>
                        </a:rPr>
                        <a:t>memb</a:t>
                      </a:r>
                      <a:r>
                        <a:rPr sz="1400" spc="-5" dirty="0">
                          <a:latin typeface="Verdana"/>
                          <a:cs typeface="Verdana"/>
                        </a:rPr>
                        <a:t>i</a:t>
                      </a:r>
                      <a:r>
                        <a:rPr sz="1400" dirty="0">
                          <a:latin typeface="Verdana"/>
                          <a:cs typeface="Verdana"/>
                        </a:rPr>
                        <a:t>d</a:t>
                      </a:r>
                      <a:r>
                        <a:rPr sz="1400" spc="-5" dirty="0">
                          <a:latin typeface="Verdana"/>
                          <a:cs typeface="Verdana"/>
                        </a:rPr>
                        <a:t>a</a:t>
                      </a:r>
                      <a:r>
                        <a:rPr sz="1400" dirty="0">
                          <a:latin typeface="Verdana"/>
                          <a:cs typeface="Verdana"/>
                        </a:rPr>
                        <a:t>ngi</a:t>
                      </a:r>
                      <a:r>
                        <a:rPr sz="1400" spc="-135" dirty="0">
                          <a:latin typeface="Verdana"/>
                          <a:cs typeface="Verdana"/>
                        </a:rPr>
                        <a:t> </a:t>
                      </a:r>
                      <a:r>
                        <a:rPr sz="1400" spc="-5" dirty="0">
                          <a:latin typeface="Verdana"/>
                          <a:cs typeface="Verdana"/>
                        </a:rPr>
                        <a:t>k</a:t>
                      </a:r>
                      <a:r>
                        <a:rPr sz="1400" dirty="0">
                          <a:latin typeface="Verdana"/>
                          <a:cs typeface="Verdana"/>
                        </a:rPr>
                        <a:t>e</a:t>
                      </a:r>
                      <a:r>
                        <a:rPr sz="1400" spc="-10" dirty="0">
                          <a:latin typeface="Verdana"/>
                          <a:cs typeface="Verdana"/>
                        </a:rPr>
                        <a:t>t</a:t>
                      </a:r>
                      <a:r>
                        <a:rPr sz="1400" dirty="0">
                          <a:latin typeface="Verdana"/>
                          <a:cs typeface="Verdana"/>
                        </a:rPr>
                        <a:t>en</a:t>
                      </a:r>
                      <a:r>
                        <a:rPr sz="1400" spc="-5" dirty="0">
                          <a:latin typeface="Verdana"/>
                          <a:cs typeface="Verdana"/>
                        </a:rPr>
                        <a:t>a</a:t>
                      </a:r>
                      <a:r>
                        <a:rPr sz="1400" dirty="0">
                          <a:latin typeface="Verdana"/>
                          <a:cs typeface="Verdana"/>
                        </a:rPr>
                        <a:t>g</a:t>
                      </a:r>
                      <a:r>
                        <a:rPr sz="1400" spc="-5" dirty="0">
                          <a:latin typeface="Verdana"/>
                          <a:cs typeface="Verdana"/>
                        </a:rPr>
                        <a:t>ak</a:t>
                      </a:r>
                      <a:r>
                        <a:rPr sz="1400" dirty="0">
                          <a:latin typeface="Verdana"/>
                          <a:cs typeface="Verdana"/>
                        </a:rPr>
                        <a:t>erj</a:t>
                      </a:r>
                      <a:r>
                        <a:rPr sz="1400" spc="-5" dirty="0">
                          <a:latin typeface="Verdana"/>
                          <a:cs typeface="Verdana"/>
                        </a:rPr>
                        <a:t>aa</a:t>
                      </a:r>
                      <a:r>
                        <a:rPr sz="1400" dirty="0">
                          <a:latin typeface="Verdana"/>
                          <a:cs typeface="Verdana"/>
                        </a:rPr>
                        <a:t>n</a:t>
                      </a:r>
                      <a:endParaRPr sz="1400">
                        <a:latin typeface="Verdana"/>
                        <a:cs typeface="Verdana"/>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hMerge="1">
                  <a:txBody>
                    <a:bodyPr/>
                    <a:lstStyle/>
                    <a:p>
                      <a:endParaRPr/>
                    </a:p>
                  </a:txBody>
                  <a:tcPr marL="0" marR="0" marT="0" marB="0"/>
                </a:tc>
                <a:extLst>
                  <a:ext uri="{0D108BD9-81ED-4DB2-BD59-A6C34878D82A}">
                    <a16:rowId xmlns:a16="http://schemas.microsoft.com/office/drawing/2014/main" val="10005"/>
                  </a:ext>
                </a:extLst>
              </a:tr>
              <a:tr h="798710">
                <a:tc>
                  <a:txBody>
                    <a:bodyPr/>
                    <a:lstStyle/>
                    <a:p>
                      <a:pPr>
                        <a:lnSpc>
                          <a:spcPct val="100000"/>
                        </a:lnSpc>
                      </a:pPr>
                      <a:endParaRPr sz="14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a:lnSpc>
                          <a:spcPct val="100000"/>
                        </a:lnSpc>
                      </a:pPr>
                      <a:endParaRPr sz="14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marL="173990">
                        <a:lnSpc>
                          <a:spcPct val="100000"/>
                        </a:lnSpc>
                        <a:spcBef>
                          <a:spcPts val="2425"/>
                        </a:spcBef>
                      </a:pPr>
                      <a:r>
                        <a:rPr sz="2200" b="1" dirty="0">
                          <a:solidFill>
                            <a:srgbClr val="1D3166"/>
                          </a:solidFill>
                          <a:latin typeface="Tahoma"/>
                          <a:cs typeface="Tahoma"/>
                        </a:rPr>
                        <a:t>PA</a:t>
                      </a:r>
                      <a:r>
                        <a:rPr sz="2200" b="1" spc="-5" dirty="0">
                          <a:solidFill>
                            <a:srgbClr val="1D3166"/>
                          </a:solidFill>
                          <a:latin typeface="Tahoma"/>
                          <a:cs typeface="Tahoma"/>
                        </a:rPr>
                        <a:t>S</a:t>
                      </a:r>
                      <a:r>
                        <a:rPr sz="2200" b="1" dirty="0">
                          <a:solidFill>
                            <a:srgbClr val="1D3166"/>
                          </a:solidFill>
                          <a:latin typeface="Tahoma"/>
                          <a:cs typeface="Tahoma"/>
                        </a:rPr>
                        <a:t>AL</a:t>
                      </a:r>
                      <a:r>
                        <a:rPr sz="2200" b="1" spc="-25" dirty="0">
                          <a:solidFill>
                            <a:srgbClr val="1D3166"/>
                          </a:solidFill>
                          <a:latin typeface="Tahoma"/>
                          <a:cs typeface="Tahoma"/>
                        </a:rPr>
                        <a:t> </a:t>
                      </a:r>
                      <a:r>
                        <a:rPr sz="2200" b="1" spc="-5" dirty="0">
                          <a:solidFill>
                            <a:srgbClr val="1D3166"/>
                          </a:solidFill>
                          <a:latin typeface="Tahoma"/>
                          <a:cs typeface="Tahoma"/>
                        </a:rPr>
                        <a:t>4</a:t>
                      </a:r>
                      <a:r>
                        <a:rPr sz="2200" b="1" dirty="0">
                          <a:solidFill>
                            <a:srgbClr val="1D3166"/>
                          </a:solidFill>
                          <a:latin typeface="Tahoma"/>
                          <a:cs typeface="Tahoma"/>
                        </a:rPr>
                        <a:t>1</a:t>
                      </a:r>
                      <a:r>
                        <a:rPr sz="2200" b="1" spc="-20" dirty="0">
                          <a:solidFill>
                            <a:srgbClr val="1D3166"/>
                          </a:solidFill>
                          <a:latin typeface="Tahoma"/>
                          <a:cs typeface="Tahoma"/>
                        </a:rPr>
                        <a:t> </a:t>
                      </a:r>
                      <a:r>
                        <a:rPr sz="2200" b="1" dirty="0">
                          <a:solidFill>
                            <a:srgbClr val="1D3166"/>
                          </a:solidFill>
                          <a:latin typeface="Tahoma"/>
                          <a:cs typeface="Tahoma"/>
                        </a:rPr>
                        <a:t>&amp;</a:t>
                      </a:r>
                      <a:r>
                        <a:rPr sz="2200" b="1" spc="-25" dirty="0">
                          <a:solidFill>
                            <a:srgbClr val="1D3166"/>
                          </a:solidFill>
                          <a:latin typeface="Tahoma"/>
                          <a:cs typeface="Tahoma"/>
                        </a:rPr>
                        <a:t> </a:t>
                      </a:r>
                      <a:r>
                        <a:rPr sz="2200" b="1" dirty="0">
                          <a:solidFill>
                            <a:srgbClr val="1D3166"/>
                          </a:solidFill>
                          <a:latin typeface="Tahoma"/>
                          <a:cs typeface="Tahoma"/>
                        </a:rPr>
                        <a:t>54</a:t>
                      </a:r>
                      <a:endParaRPr sz="2200">
                        <a:latin typeface="Tahoma"/>
                        <a:cs typeface="Tahoma"/>
                      </a:endParaRPr>
                    </a:p>
                  </a:txBody>
                  <a:tcPr marL="0" marR="0" marT="307975"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marL="1905" marR="575945">
                        <a:lnSpc>
                          <a:spcPts val="1700"/>
                        </a:lnSpc>
                        <a:spcBef>
                          <a:spcPts val="45"/>
                        </a:spcBef>
                      </a:pPr>
                      <a:r>
                        <a:rPr sz="1400" spc="-5" dirty="0">
                          <a:latin typeface="Verdana"/>
                          <a:cs typeface="Verdana"/>
                        </a:rPr>
                        <a:t>5</a:t>
                      </a:r>
                      <a:r>
                        <a:rPr sz="1400" dirty="0">
                          <a:latin typeface="Verdana"/>
                          <a:cs typeface="Verdana"/>
                        </a:rPr>
                        <a:t>.</a:t>
                      </a:r>
                      <a:r>
                        <a:rPr sz="1400" spc="-130" dirty="0">
                          <a:latin typeface="Verdana"/>
                          <a:cs typeface="Verdana"/>
                        </a:rPr>
                        <a:t> </a:t>
                      </a:r>
                      <a:r>
                        <a:rPr sz="1400" dirty="0">
                          <a:latin typeface="Verdana"/>
                          <a:cs typeface="Verdana"/>
                        </a:rPr>
                        <a:t>d</a:t>
                      </a:r>
                      <a:r>
                        <a:rPr sz="1400" spc="-5" dirty="0">
                          <a:latin typeface="Verdana"/>
                          <a:cs typeface="Verdana"/>
                        </a:rPr>
                        <a:t>oku</a:t>
                      </a:r>
                      <a:r>
                        <a:rPr sz="1400" dirty="0">
                          <a:latin typeface="Verdana"/>
                          <a:cs typeface="Verdana"/>
                        </a:rPr>
                        <a:t>m</a:t>
                      </a:r>
                      <a:r>
                        <a:rPr sz="1400" spc="5" dirty="0">
                          <a:latin typeface="Verdana"/>
                          <a:cs typeface="Verdana"/>
                        </a:rPr>
                        <a:t>e</a:t>
                      </a:r>
                      <a:r>
                        <a:rPr sz="1400" dirty="0">
                          <a:latin typeface="Verdana"/>
                          <a:cs typeface="Verdana"/>
                        </a:rPr>
                        <a:t>n</a:t>
                      </a:r>
                      <a:r>
                        <a:rPr sz="1400" spc="-130" dirty="0">
                          <a:latin typeface="Verdana"/>
                          <a:cs typeface="Verdana"/>
                        </a:rPr>
                        <a:t> </a:t>
                      </a:r>
                      <a:r>
                        <a:rPr sz="1400" dirty="0">
                          <a:latin typeface="Verdana"/>
                          <a:cs typeface="Verdana"/>
                        </a:rPr>
                        <a:t>p</a:t>
                      </a:r>
                      <a:r>
                        <a:rPr sz="1400" spc="5" dirty="0">
                          <a:latin typeface="Verdana"/>
                          <a:cs typeface="Verdana"/>
                        </a:rPr>
                        <a:t>e</a:t>
                      </a:r>
                      <a:r>
                        <a:rPr sz="1400" dirty="0">
                          <a:latin typeface="Verdana"/>
                          <a:cs typeface="Verdana"/>
                        </a:rPr>
                        <a:t>ngg</a:t>
                      </a:r>
                      <a:r>
                        <a:rPr sz="1400" spc="-5" dirty="0">
                          <a:latin typeface="Verdana"/>
                          <a:cs typeface="Verdana"/>
                        </a:rPr>
                        <a:t>u</a:t>
                      </a:r>
                      <a:r>
                        <a:rPr sz="1400" dirty="0">
                          <a:latin typeface="Verdana"/>
                          <a:cs typeface="Verdana"/>
                        </a:rPr>
                        <a:t>n</a:t>
                      </a:r>
                      <a:r>
                        <a:rPr sz="1400" spc="-5" dirty="0">
                          <a:latin typeface="Verdana"/>
                          <a:cs typeface="Verdana"/>
                        </a:rPr>
                        <a:t>aa</a:t>
                      </a:r>
                      <a:r>
                        <a:rPr sz="1400" dirty="0">
                          <a:latin typeface="Verdana"/>
                          <a:cs typeface="Verdana"/>
                        </a:rPr>
                        <a:t>n  </a:t>
                      </a:r>
                      <a:r>
                        <a:rPr sz="1400" spc="-10" dirty="0">
                          <a:latin typeface="Verdana"/>
                          <a:cs typeface="Verdana"/>
                        </a:rPr>
                        <a:t>t</a:t>
                      </a:r>
                      <a:r>
                        <a:rPr sz="1400" dirty="0">
                          <a:latin typeface="Verdana"/>
                          <a:cs typeface="Verdana"/>
                        </a:rPr>
                        <a:t>en</a:t>
                      </a:r>
                      <a:r>
                        <a:rPr sz="1400" spc="-5" dirty="0">
                          <a:latin typeface="Verdana"/>
                          <a:cs typeface="Verdana"/>
                        </a:rPr>
                        <a:t>a</a:t>
                      </a:r>
                      <a:r>
                        <a:rPr sz="1400" dirty="0">
                          <a:latin typeface="Verdana"/>
                          <a:cs typeface="Verdana"/>
                        </a:rPr>
                        <a:t>ga</a:t>
                      </a:r>
                      <a:r>
                        <a:rPr sz="1400" spc="-135" dirty="0">
                          <a:latin typeface="Verdana"/>
                          <a:cs typeface="Verdana"/>
                        </a:rPr>
                        <a:t> </a:t>
                      </a:r>
                      <a:r>
                        <a:rPr sz="1400" spc="-5" dirty="0">
                          <a:latin typeface="Verdana"/>
                          <a:cs typeface="Verdana"/>
                        </a:rPr>
                        <a:t>o</a:t>
                      </a:r>
                      <a:r>
                        <a:rPr sz="1400" dirty="0">
                          <a:latin typeface="Verdana"/>
                          <a:cs typeface="Verdana"/>
                        </a:rPr>
                        <a:t>per</a:t>
                      </a:r>
                      <a:r>
                        <a:rPr sz="1400" spc="-5" dirty="0">
                          <a:latin typeface="Verdana"/>
                          <a:cs typeface="Verdana"/>
                        </a:rPr>
                        <a:t>a</a:t>
                      </a:r>
                      <a:r>
                        <a:rPr sz="1400" spc="-10" dirty="0">
                          <a:latin typeface="Verdana"/>
                          <a:cs typeface="Verdana"/>
                        </a:rPr>
                        <a:t>t</a:t>
                      </a:r>
                      <a:r>
                        <a:rPr sz="1400" spc="-5" dirty="0">
                          <a:latin typeface="Verdana"/>
                          <a:cs typeface="Verdana"/>
                        </a:rPr>
                        <a:t>or</a:t>
                      </a:r>
                      <a:endParaRPr sz="14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gridSpan="2">
                  <a:txBody>
                    <a:bodyPr/>
                    <a:lstStyle/>
                    <a:p>
                      <a:pPr marL="1905" marR="67945">
                        <a:lnSpc>
                          <a:spcPts val="1700"/>
                        </a:lnSpc>
                        <a:spcBef>
                          <a:spcPts val="45"/>
                        </a:spcBef>
                      </a:pPr>
                      <a:r>
                        <a:rPr sz="1400" b="1" spc="25" dirty="0">
                          <a:latin typeface="Tahoma"/>
                          <a:cs typeface="Tahoma"/>
                        </a:rPr>
                        <a:t>Secara administratif </a:t>
                      </a:r>
                      <a:r>
                        <a:rPr sz="1400" spc="50" dirty="0">
                          <a:latin typeface="Verdana"/>
                          <a:cs typeface="Verdana"/>
                        </a:rPr>
                        <a:t>Mengecek </a:t>
                      </a:r>
                      <a:r>
                        <a:rPr sz="1400" spc="10" dirty="0">
                          <a:latin typeface="Verdana"/>
                          <a:cs typeface="Verdana"/>
                        </a:rPr>
                        <a:t>apakah </a:t>
                      </a:r>
                      <a:r>
                        <a:rPr sz="1400" spc="20" dirty="0">
                          <a:latin typeface="Verdana"/>
                          <a:cs typeface="Verdana"/>
                        </a:rPr>
                        <a:t>tenaga </a:t>
                      </a:r>
                      <a:r>
                        <a:rPr sz="1400" spc="-480" dirty="0">
                          <a:latin typeface="Verdana"/>
                          <a:cs typeface="Verdana"/>
                        </a:rPr>
                        <a:t> </a:t>
                      </a:r>
                      <a:r>
                        <a:rPr sz="1400" spc="-5" dirty="0">
                          <a:latin typeface="Verdana"/>
                          <a:cs typeface="Verdana"/>
                        </a:rPr>
                        <a:t>o</a:t>
                      </a:r>
                      <a:r>
                        <a:rPr sz="1400" dirty="0">
                          <a:latin typeface="Verdana"/>
                          <a:cs typeface="Verdana"/>
                        </a:rPr>
                        <a:t>per</a:t>
                      </a:r>
                      <a:r>
                        <a:rPr sz="1400" spc="-5" dirty="0">
                          <a:latin typeface="Verdana"/>
                          <a:cs typeface="Verdana"/>
                        </a:rPr>
                        <a:t>a</a:t>
                      </a:r>
                      <a:r>
                        <a:rPr sz="1400" spc="-10" dirty="0">
                          <a:latin typeface="Verdana"/>
                          <a:cs typeface="Verdana"/>
                        </a:rPr>
                        <a:t>t</a:t>
                      </a:r>
                      <a:r>
                        <a:rPr sz="1400" spc="-5" dirty="0">
                          <a:latin typeface="Verdana"/>
                          <a:cs typeface="Verdana"/>
                        </a:rPr>
                        <a:t>o</a:t>
                      </a:r>
                      <a:r>
                        <a:rPr sz="1400" dirty="0">
                          <a:latin typeface="Verdana"/>
                          <a:cs typeface="Verdana"/>
                        </a:rPr>
                        <a:t>r</a:t>
                      </a:r>
                      <a:r>
                        <a:rPr sz="1400" spc="-130" dirty="0">
                          <a:latin typeface="Verdana"/>
                          <a:cs typeface="Verdana"/>
                        </a:rPr>
                        <a:t> </a:t>
                      </a:r>
                      <a:r>
                        <a:rPr sz="1400" dirty="0">
                          <a:latin typeface="Verdana"/>
                          <a:cs typeface="Verdana"/>
                        </a:rPr>
                        <a:t>s</a:t>
                      </a:r>
                      <a:r>
                        <a:rPr sz="1400" spc="-10" dirty="0">
                          <a:latin typeface="Verdana"/>
                          <a:cs typeface="Verdana"/>
                        </a:rPr>
                        <a:t>u</a:t>
                      </a:r>
                      <a:r>
                        <a:rPr sz="1400" dirty="0">
                          <a:latin typeface="Verdana"/>
                          <a:cs typeface="Verdana"/>
                        </a:rPr>
                        <a:t>d</a:t>
                      </a:r>
                      <a:r>
                        <a:rPr sz="1400" spc="-5" dirty="0">
                          <a:latin typeface="Verdana"/>
                          <a:cs typeface="Verdana"/>
                        </a:rPr>
                        <a:t>a</a:t>
                      </a:r>
                      <a:r>
                        <a:rPr sz="1400" dirty="0">
                          <a:latin typeface="Verdana"/>
                          <a:cs typeface="Verdana"/>
                        </a:rPr>
                        <a:t>h</a:t>
                      </a:r>
                      <a:r>
                        <a:rPr sz="1400" spc="-130" dirty="0">
                          <a:latin typeface="Verdana"/>
                          <a:cs typeface="Verdana"/>
                        </a:rPr>
                        <a:t> </a:t>
                      </a:r>
                      <a:r>
                        <a:rPr sz="1400" dirty="0">
                          <a:latin typeface="Verdana"/>
                          <a:cs typeface="Verdana"/>
                        </a:rPr>
                        <a:t>mem</a:t>
                      </a:r>
                      <a:r>
                        <a:rPr sz="1400" spc="-5" dirty="0">
                          <a:latin typeface="Verdana"/>
                          <a:cs typeface="Verdana"/>
                        </a:rPr>
                        <a:t>ilik</a:t>
                      </a:r>
                      <a:r>
                        <a:rPr sz="1400" dirty="0">
                          <a:latin typeface="Verdana"/>
                          <a:cs typeface="Verdana"/>
                        </a:rPr>
                        <a:t>i</a:t>
                      </a:r>
                      <a:r>
                        <a:rPr sz="1400" spc="-135" dirty="0">
                          <a:latin typeface="Verdana"/>
                          <a:cs typeface="Verdana"/>
                        </a:rPr>
                        <a:t> </a:t>
                      </a:r>
                      <a:r>
                        <a:rPr sz="1400" dirty="0">
                          <a:latin typeface="Verdana"/>
                          <a:cs typeface="Verdana"/>
                        </a:rPr>
                        <a:t>s</a:t>
                      </a:r>
                      <a:r>
                        <a:rPr sz="1400" spc="-10" dirty="0">
                          <a:latin typeface="Verdana"/>
                          <a:cs typeface="Verdana"/>
                        </a:rPr>
                        <a:t>u</a:t>
                      </a:r>
                      <a:r>
                        <a:rPr sz="1400" dirty="0">
                          <a:latin typeface="Verdana"/>
                          <a:cs typeface="Verdana"/>
                        </a:rPr>
                        <a:t>r</a:t>
                      </a:r>
                      <a:r>
                        <a:rPr sz="1400" spc="-5" dirty="0">
                          <a:latin typeface="Verdana"/>
                          <a:cs typeface="Verdana"/>
                        </a:rPr>
                        <a:t>a</a:t>
                      </a:r>
                      <a:r>
                        <a:rPr sz="1400" dirty="0">
                          <a:latin typeface="Verdana"/>
                          <a:cs typeface="Verdana"/>
                        </a:rPr>
                        <a:t>t</a:t>
                      </a:r>
                      <a:r>
                        <a:rPr sz="1400" spc="-135" dirty="0">
                          <a:latin typeface="Verdana"/>
                          <a:cs typeface="Verdana"/>
                        </a:rPr>
                        <a:t> </a:t>
                      </a:r>
                      <a:r>
                        <a:rPr sz="1400" spc="-5" dirty="0">
                          <a:latin typeface="Verdana"/>
                          <a:cs typeface="Verdana"/>
                        </a:rPr>
                        <a:t>izi</a:t>
                      </a:r>
                      <a:r>
                        <a:rPr sz="1400" dirty="0">
                          <a:latin typeface="Verdana"/>
                          <a:cs typeface="Verdana"/>
                        </a:rPr>
                        <a:t>n</a:t>
                      </a:r>
                      <a:r>
                        <a:rPr sz="1400" spc="-130" dirty="0">
                          <a:latin typeface="Verdana"/>
                          <a:cs typeface="Verdana"/>
                        </a:rPr>
                        <a:t> </a:t>
                      </a:r>
                      <a:r>
                        <a:rPr sz="1400" spc="-5" dirty="0">
                          <a:latin typeface="Verdana"/>
                          <a:cs typeface="Verdana"/>
                        </a:rPr>
                        <a:t>o</a:t>
                      </a:r>
                      <a:r>
                        <a:rPr sz="1400" dirty="0">
                          <a:latin typeface="Verdana"/>
                          <a:cs typeface="Verdana"/>
                        </a:rPr>
                        <a:t>per</a:t>
                      </a:r>
                      <a:r>
                        <a:rPr sz="1400" spc="-5" dirty="0">
                          <a:latin typeface="Verdana"/>
                          <a:cs typeface="Verdana"/>
                        </a:rPr>
                        <a:t>a</a:t>
                      </a:r>
                      <a:r>
                        <a:rPr sz="1400" spc="-10" dirty="0">
                          <a:latin typeface="Verdana"/>
                          <a:cs typeface="Verdana"/>
                        </a:rPr>
                        <a:t>t</a:t>
                      </a:r>
                      <a:r>
                        <a:rPr sz="1400" spc="-5" dirty="0">
                          <a:latin typeface="Verdana"/>
                          <a:cs typeface="Verdana"/>
                        </a:rPr>
                        <a:t>o</a:t>
                      </a:r>
                      <a:r>
                        <a:rPr sz="1400" dirty="0">
                          <a:latin typeface="Verdana"/>
                          <a:cs typeface="Verdana"/>
                        </a:rPr>
                        <a:t>r</a:t>
                      </a:r>
                      <a:r>
                        <a:rPr sz="1400" spc="-130" dirty="0">
                          <a:latin typeface="Verdana"/>
                          <a:cs typeface="Verdana"/>
                        </a:rPr>
                        <a:t> </a:t>
                      </a:r>
                      <a:r>
                        <a:rPr sz="1400" dirty="0">
                          <a:latin typeface="Verdana"/>
                          <a:cs typeface="Verdana"/>
                        </a:rPr>
                        <a:t>(SIO)  d</a:t>
                      </a:r>
                      <a:r>
                        <a:rPr sz="1400" spc="-5" dirty="0">
                          <a:latin typeface="Verdana"/>
                          <a:cs typeface="Verdana"/>
                        </a:rPr>
                        <a:t>a</a:t>
                      </a:r>
                      <a:r>
                        <a:rPr sz="1400" dirty="0">
                          <a:latin typeface="Verdana"/>
                          <a:cs typeface="Verdana"/>
                        </a:rPr>
                        <a:t>ri</a:t>
                      </a:r>
                      <a:r>
                        <a:rPr sz="1400" spc="-135" dirty="0">
                          <a:latin typeface="Verdana"/>
                          <a:cs typeface="Verdana"/>
                        </a:rPr>
                        <a:t> </a:t>
                      </a:r>
                      <a:r>
                        <a:rPr sz="1400" dirty="0">
                          <a:latin typeface="Verdana"/>
                          <a:cs typeface="Verdana"/>
                        </a:rPr>
                        <a:t>d</a:t>
                      </a:r>
                      <a:r>
                        <a:rPr sz="1400" spc="-5" dirty="0">
                          <a:latin typeface="Verdana"/>
                          <a:cs typeface="Verdana"/>
                        </a:rPr>
                        <a:t>i</a:t>
                      </a:r>
                      <a:r>
                        <a:rPr sz="1400" dirty="0">
                          <a:latin typeface="Verdana"/>
                          <a:cs typeface="Verdana"/>
                        </a:rPr>
                        <a:t>n</a:t>
                      </a:r>
                      <a:r>
                        <a:rPr sz="1400" spc="-5" dirty="0">
                          <a:latin typeface="Verdana"/>
                          <a:cs typeface="Verdana"/>
                        </a:rPr>
                        <a:t>a</a:t>
                      </a:r>
                      <a:r>
                        <a:rPr sz="1400" dirty="0">
                          <a:latin typeface="Verdana"/>
                          <a:cs typeface="Verdana"/>
                        </a:rPr>
                        <a:t>s</a:t>
                      </a:r>
                      <a:r>
                        <a:rPr sz="1400" spc="-130" dirty="0">
                          <a:latin typeface="Verdana"/>
                          <a:cs typeface="Verdana"/>
                        </a:rPr>
                        <a:t> </a:t>
                      </a:r>
                      <a:r>
                        <a:rPr sz="1400" dirty="0">
                          <a:latin typeface="Verdana"/>
                          <a:cs typeface="Verdana"/>
                        </a:rPr>
                        <a:t>y</a:t>
                      </a:r>
                      <a:r>
                        <a:rPr sz="1400" spc="-5" dirty="0">
                          <a:latin typeface="Verdana"/>
                          <a:cs typeface="Verdana"/>
                        </a:rPr>
                        <a:t>a</a:t>
                      </a:r>
                      <a:r>
                        <a:rPr sz="1400" dirty="0">
                          <a:latin typeface="Verdana"/>
                          <a:cs typeface="Verdana"/>
                        </a:rPr>
                        <a:t>ng</a:t>
                      </a:r>
                      <a:r>
                        <a:rPr sz="1400" spc="-130" dirty="0">
                          <a:latin typeface="Verdana"/>
                          <a:cs typeface="Verdana"/>
                        </a:rPr>
                        <a:t> </a:t>
                      </a:r>
                      <a:r>
                        <a:rPr sz="1400" dirty="0">
                          <a:latin typeface="Verdana"/>
                          <a:cs typeface="Verdana"/>
                        </a:rPr>
                        <a:t>memb</a:t>
                      </a:r>
                      <a:r>
                        <a:rPr sz="1400" spc="-5" dirty="0">
                          <a:latin typeface="Verdana"/>
                          <a:cs typeface="Verdana"/>
                        </a:rPr>
                        <a:t>i</a:t>
                      </a:r>
                      <a:r>
                        <a:rPr sz="1400" dirty="0">
                          <a:latin typeface="Verdana"/>
                          <a:cs typeface="Verdana"/>
                        </a:rPr>
                        <a:t>d</a:t>
                      </a:r>
                      <a:r>
                        <a:rPr sz="1400" spc="-5" dirty="0">
                          <a:latin typeface="Verdana"/>
                          <a:cs typeface="Verdana"/>
                        </a:rPr>
                        <a:t>a</a:t>
                      </a:r>
                      <a:r>
                        <a:rPr sz="1400" dirty="0">
                          <a:latin typeface="Verdana"/>
                          <a:cs typeface="Verdana"/>
                        </a:rPr>
                        <a:t>ngi</a:t>
                      </a:r>
                      <a:r>
                        <a:rPr sz="1400" spc="-135" dirty="0">
                          <a:latin typeface="Verdana"/>
                          <a:cs typeface="Verdana"/>
                        </a:rPr>
                        <a:t> </a:t>
                      </a:r>
                      <a:r>
                        <a:rPr sz="1400" spc="-5" dirty="0">
                          <a:latin typeface="Verdana"/>
                          <a:cs typeface="Verdana"/>
                        </a:rPr>
                        <a:t>k</a:t>
                      </a:r>
                      <a:r>
                        <a:rPr sz="1400" dirty="0">
                          <a:latin typeface="Verdana"/>
                          <a:cs typeface="Verdana"/>
                        </a:rPr>
                        <a:t>e</a:t>
                      </a:r>
                      <a:r>
                        <a:rPr sz="1400" spc="-10" dirty="0">
                          <a:latin typeface="Verdana"/>
                          <a:cs typeface="Verdana"/>
                        </a:rPr>
                        <a:t>t</a:t>
                      </a:r>
                      <a:r>
                        <a:rPr sz="1400" dirty="0">
                          <a:latin typeface="Verdana"/>
                          <a:cs typeface="Verdana"/>
                        </a:rPr>
                        <a:t>en</a:t>
                      </a:r>
                      <a:r>
                        <a:rPr sz="1400" spc="-5" dirty="0">
                          <a:latin typeface="Verdana"/>
                          <a:cs typeface="Verdana"/>
                        </a:rPr>
                        <a:t>a</a:t>
                      </a:r>
                      <a:r>
                        <a:rPr sz="1400" dirty="0">
                          <a:latin typeface="Verdana"/>
                          <a:cs typeface="Verdana"/>
                        </a:rPr>
                        <a:t>g</a:t>
                      </a:r>
                      <a:r>
                        <a:rPr sz="1400" spc="-5" dirty="0">
                          <a:latin typeface="Verdana"/>
                          <a:cs typeface="Verdana"/>
                        </a:rPr>
                        <a:t>ak</a:t>
                      </a:r>
                      <a:r>
                        <a:rPr sz="1400" dirty="0">
                          <a:latin typeface="Verdana"/>
                          <a:cs typeface="Verdana"/>
                        </a:rPr>
                        <a:t>erj</a:t>
                      </a:r>
                      <a:r>
                        <a:rPr sz="1400" spc="-5" dirty="0">
                          <a:latin typeface="Verdana"/>
                          <a:cs typeface="Verdana"/>
                        </a:rPr>
                        <a:t>aa</a:t>
                      </a:r>
                      <a:r>
                        <a:rPr sz="1400" dirty="0">
                          <a:latin typeface="Verdana"/>
                          <a:cs typeface="Verdana"/>
                        </a:rPr>
                        <a:t>n;</a:t>
                      </a:r>
                      <a:endParaRPr sz="14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hMerge="1">
                  <a:txBody>
                    <a:bodyPr/>
                    <a:lstStyle/>
                    <a:p>
                      <a:endParaRPr/>
                    </a:p>
                  </a:txBody>
                  <a:tcPr marL="0" marR="0" marT="0" marB="0"/>
                </a:tc>
                <a:extLst>
                  <a:ext uri="{0D108BD9-81ED-4DB2-BD59-A6C34878D82A}">
                    <a16:rowId xmlns:a16="http://schemas.microsoft.com/office/drawing/2014/main" val="10006"/>
                  </a:ext>
                </a:extLst>
              </a:tr>
            </a:tbl>
          </a:graphicData>
        </a:graphic>
      </p:graphicFrame>
      <p:sp>
        <p:nvSpPr>
          <p:cNvPr id="7" name="object 6">
            <a:extLst>
              <a:ext uri="{FF2B5EF4-FFF2-40B4-BE49-F238E27FC236}">
                <a16:creationId xmlns:a16="http://schemas.microsoft.com/office/drawing/2014/main" id="{A64FA32F-B043-56A4-15CA-EB01E502E74F}"/>
              </a:ext>
            </a:extLst>
          </p:cNvPr>
          <p:cNvSpPr txBox="1"/>
          <p:nvPr/>
        </p:nvSpPr>
        <p:spPr>
          <a:xfrm>
            <a:off x="2993394" y="104140"/>
            <a:ext cx="8848725" cy="690245"/>
          </a:xfrm>
          <a:prstGeom prst="rect">
            <a:avLst/>
          </a:prstGeom>
        </p:spPr>
        <p:txBody>
          <a:bodyPr vert="horz" wrap="square" lIns="0" tIns="12700" rIns="0" bIns="0" rtlCol="0">
            <a:spAutoFit/>
          </a:bodyPr>
          <a:lstStyle/>
          <a:p>
            <a:pPr marL="12700">
              <a:lnSpc>
                <a:spcPts val="2615"/>
              </a:lnSpc>
              <a:spcBef>
                <a:spcPts val="100"/>
              </a:spcBef>
            </a:pP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270" dirty="0">
                <a:solidFill>
                  <a:srgbClr val="1D3166"/>
                </a:solidFill>
                <a:latin typeface="Verdana"/>
                <a:cs typeface="Verdana"/>
              </a:rPr>
              <a:t>W</a:t>
            </a:r>
            <a:r>
              <a:rPr sz="2200" spc="65" dirty="0">
                <a:solidFill>
                  <a:srgbClr val="1D3166"/>
                </a:solidFill>
                <a:latin typeface="Verdana"/>
                <a:cs typeface="Verdana"/>
              </a:rPr>
              <a:t>A</a:t>
            </a:r>
            <a:r>
              <a:rPr sz="2200" spc="-160" dirty="0">
                <a:solidFill>
                  <a:srgbClr val="1D3166"/>
                </a:solidFill>
                <a:latin typeface="Verdana"/>
                <a:cs typeface="Verdana"/>
              </a:rPr>
              <a:t>S</a:t>
            </a:r>
            <a:r>
              <a:rPr sz="2200" spc="65" dirty="0">
                <a:solidFill>
                  <a:srgbClr val="1D3166"/>
                </a:solidFill>
                <a:latin typeface="Verdana"/>
                <a:cs typeface="Verdana"/>
              </a:rPr>
              <a:t>A</a:t>
            </a:r>
            <a:r>
              <a:rPr sz="2200" spc="140" dirty="0">
                <a:solidFill>
                  <a:srgbClr val="1D3166"/>
                </a:solidFill>
                <a:latin typeface="Verdana"/>
                <a:cs typeface="Verdana"/>
              </a:rPr>
              <a:t>N</a:t>
            </a:r>
            <a:r>
              <a:rPr sz="2200" spc="-200" dirty="0">
                <a:solidFill>
                  <a:srgbClr val="1D3166"/>
                </a:solidFill>
                <a:latin typeface="Verdana"/>
                <a:cs typeface="Verdana"/>
              </a:rPr>
              <a:t> </a:t>
            </a:r>
            <a:r>
              <a:rPr sz="2200" spc="-100" dirty="0">
                <a:solidFill>
                  <a:srgbClr val="1D3166"/>
                </a:solidFill>
                <a:latin typeface="Verdana"/>
                <a:cs typeface="Verdana"/>
              </a:rPr>
              <a:t>T</a:t>
            </a:r>
            <a:r>
              <a:rPr sz="2200" spc="80" dirty="0">
                <a:solidFill>
                  <a:srgbClr val="1D3166"/>
                </a:solidFill>
                <a:latin typeface="Verdana"/>
                <a:cs typeface="Verdana"/>
              </a:rPr>
              <a:t>E</a:t>
            </a:r>
            <a:r>
              <a:rPr sz="2200" spc="55" dirty="0">
                <a:solidFill>
                  <a:srgbClr val="1D3166"/>
                </a:solidFill>
                <a:latin typeface="Verdana"/>
                <a:cs typeface="Verdana"/>
              </a:rPr>
              <a:t>R</a:t>
            </a:r>
            <a:r>
              <a:rPr sz="2200" spc="-100" dirty="0">
                <a:solidFill>
                  <a:srgbClr val="1D3166"/>
                </a:solidFill>
                <a:latin typeface="Verdana"/>
                <a:cs typeface="Verdana"/>
              </a:rPr>
              <a:t>T</a:t>
            </a:r>
            <a:r>
              <a:rPr sz="2200" spc="-270" dirty="0">
                <a:solidFill>
                  <a:srgbClr val="1D3166"/>
                </a:solidFill>
                <a:latin typeface="Verdana"/>
                <a:cs typeface="Verdana"/>
              </a:rPr>
              <a:t>I</a:t>
            </a:r>
            <a:r>
              <a:rPr sz="2200" spc="150" dirty="0">
                <a:solidFill>
                  <a:srgbClr val="1D3166"/>
                </a:solidFill>
                <a:latin typeface="Verdana"/>
                <a:cs typeface="Verdana"/>
              </a:rPr>
              <a:t>B</a:t>
            </a:r>
            <a:r>
              <a:rPr sz="2200" spc="-195" dirty="0">
                <a:solidFill>
                  <a:srgbClr val="1D3166"/>
                </a:solidFill>
                <a:latin typeface="Verdana"/>
                <a:cs typeface="Verdana"/>
              </a:rPr>
              <a:t> </a:t>
            </a: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40" dirty="0">
                <a:solidFill>
                  <a:srgbClr val="1D3166"/>
                </a:solidFill>
                <a:latin typeface="Verdana"/>
                <a:cs typeface="Verdana"/>
              </a:rPr>
              <a:t>Y</a:t>
            </a:r>
            <a:r>
              <a:rPr sz="2200" spc="80" dirty="0">
                <a:solidFill>
                  <a:srgbClr val="1D3166"/>
                </a:solidFill>
                <a:latin typeface="Verdana"/>
                <a:cs typeface="Verdana"/>
              </a:rPr>
              <a:t>E</a:t>
            </a:r>
            <a:r>
              <a:rPr sz="2200" spc="70" dirty="0">
                <a:solidFill>
                  <a:srgbClr val="1D3166"/>
                </a:solidFill>
                <a:latin typeface="Verdana"/>
                <a:cs typeface="Verdana"/>
              </a:rPr>
              <a:t>L</a:t>
            </a:r>
            <a:r>
              <a:rPr sz="2200" spc="8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55" dirty="0">
                <a:solidFill>
                  <a:srgbClr val="1D3166"/>
                </a:solidFill>
                <a:latin typeface="Verdana"/>
                <a:cs typeface="Verdana"/>
              </a:rPr>
              <a:t>R</a:t>
            </a:r>
            <a:r>
              <a:rPr sz="2200" spc="65" dirty="0">
                <a:solidFill>
                  <a:srgbClr val="1D3166"/>
                </a:solidFill>
                <a:latin typeface="Verdana"/>
                <a:cs typeface="Verdana"/>
              </a:rPr>
              <a:t>AA</a:t>
            </a:r>
            <a:r>
              <a:rPr sz="2200" spc="140" dirty="0">
                <a:solidFill>
                  <a:srgbClr val="1D3166"/>
                </a:solidFill>
                <a:latin typeface="Verdana"/>
                <a:cs typeface="Verdana"/>
              </a:rPr>
              <a:t>N</a:t>
            </a:r>
            <a:r>
              <a:rPr sz="2200" spc="-200" dirty="0">
                <a:solidFill>
                  <a:srgbClr val="1D3166"/>
                </a:solidFill>
                <a:latin typeface="Verdana"/>
                <a:cs typeface="Verdana"/>
              </a:rPr>
              <a:t> </a:t>
            </a:r>
            <a:r>
              <a:rPr sz="2200" spc="95" dirty="0">
                <a:solidFill>
                  <a:srgbClr val="1D3166"/>
                </a:solidFill>
                <a:latin typeface="Verdana"/>
                <a:cs typeface="Verdana"/>
              </a:rPr>
              <a:t>J</a:t>
            </a:r>
            <a:r>
              <a:rPr sz="2200" spc="65" dirty="0">
                <a:solidFill>
                  <a:srgbClr val="1D3166"/>
                </a:solidFill>
                <a:latin typeface="Verdana"/>
                <a:cs typeface="Verdana"/>
              </a:rPr>
              <a:t>A</a:t>
            </a:r>
            <a:r>
              <a:rPr sz="2200" spc="-160" dirty="0">
                <a:solidFill>
                  <a:srgbClr val="1D3166"/>
                </a:solidFill>
                <a:latin typeface="Verdana"/>
                <a:cs typeface="Verdana"/>
              </a:rPr>
              <a:t>S</a:t>
            </a:r>
            <a:r>
              <a:rPr sz="2200" spc="70" dirty="0">
                <a:solidFill>
                  <a:srgbClr val="1D3166"/>
                </a:solidFill>
                <a:latin typeface="Verdana"/>
                <a:cs typeface="Verdana"/>
              </a:rPr>
              <a:t>A</a:t>
            </a:r>
            <a:r>
              <a:rPr sz="2200" spc="-200" dirty="0">
                <a:solidFill>
                  <a:srgbClr val="1D3166"/>
                </a:solidFill>
                <a:latin typeface="Verdana"/>
                <a:cs typeface="Verdana"/>
              </a:rPr>
              <a:t> </a:t>
            </a:r>
            <a:r>
              <a:rPr sz="2200" spc="30" dirty="0">
                <a:solidFill>
                  <a:srgbClr val="1D3166"/>
                </a:solidFill>
                <a:latin typeface="Verdana"/>
                <a:cs typeface="Verdana"/>
              </a:rPr>
              <a:t>K</a:t>
            </a:r>
            <a:r>
              <a:rPr sz="2200" spc="110" dirty="0">
                <a:solidFill>
                  <a:srgbClr val="1D3166"/>
                </a:solidFill>
                <a:latin typeface="Verdana"/>
                <a:cs typeface="Verdana"/>
              </a:rPr>
              <a:t>O</a:t>
            </a:r>
            <a:r>
              <a:rPr sz="2200" spc="135" dirty="0">
                <a:solidFill>
                  <a:srgbClr val="1D3166"/>
                </a:solidFill>
                <a:latin typeface="Verdana"/>
                <a:cs typeface="Verdana"/>
              </a:rPr>
              <a:t>N</a:t>
            </a:r>
            <a:r>
              <a:rPr sz="2200" spc="-160" dirty="0">
                <a:solidFill>
                  <a:srgbClr val="1D3166"/>
                </a:solidFill>
                <a:latin typeface="Verdana"/>
                <a:cs typeface="Verdana"/>
              </a:rPr>
              <a:t>S</a:t>
            </a:r>
            <a:r>
              <a:rPr sz="2200" spc="-100" dirty="0">
                <a:solidFill>
                  <a:srgbClr val="1D3166"/>
                </a:solidFill>
                <a:latin typeface="Verdana"/>
                <a:cs typeface="Verdana"/>
              </a:rPr>
              <a:t>T</a:t>
            </a:r>
            <a:r>
              <a:rPr sz="2200" spc="55" dirty="0">
                <a:solidFill>
                  <a:srgbClr val="1D3166"/>
                </a:solidFill>
                <a:latin typeface="Verdana"/>
                <a:cs typeface="Verdana"/>
              </a:rPr>
              <a:t>R</a:t>
            </a:r>
            <a:r>
              <a:rPr sz="2200" spc="80" dirty="0">
                <a:solidFill>
                  <a:srgbClr val="1D3166"/>
                </a:solidFill>
                <a:latin typeface="Verdana"/>
                <a:cs typeface="Verdana"/>
              </a:rPr>
              <a:t>UK</a:t>
            </a:r>
            <a:r>
              <a:rPr sz="2200" spc="-160" dirty="0">
                <a:solidFill>
                  <a:srgbClr val="1D3166"/>
                </a:solidFill>
                <a:latin typeface="Verdana"/>
                <a:cs typeface="Verdana"/>
              </a:rPr>
              <a:t>S</a:t>
            </a:r>
            <a:r>
              <a:rPr sz="2200" spc="-265" dirty="0">
                <a:solidFill>
                  <a:srgbClr val="1D3166"/>
                </a:solidFill>
                <a:latin typeface="Verdana"/>
                <a:cs typeface="Verdana"/>
              </a:rPr>
              <a:t>I</a:t>
            </a:r>
            <a:endParaRPr sz="2200" dirty="0">
              <a:latin typeface="Verdana"/>
              <a:cs typeface="Verdana"/>
            </a:endParaRPr>
          </a:p>
          <a:p>
            <a:pPr marR="7620" algn="r">
              <a:lnSpc>
                <a:spcPts val="2615"/>
              </a:lnSpc>
            </a:pPr>
            <a:r>
              <a:rPr sz="2200" b="1" spc="-5" dirty="0">
                <a:solidFill>
                  <a:srgbClr val="1D3166"/>
                </a:solidFill>
                <a:latin typeface="Tahoma"/>
                <a:cs typeface="Tahoma"/>
              </a:rPr>
              <a:t>INSIDENTAL</a:t>
            </a:r>
            <a:endParaRPr sz="2200" dirty="0">
              <a:latin typeface="Tahoma"/>
              <a:cs typeface="Tahoma"/>
            </a:endParaRPr>
          </a:p>
        </p:txBody>
      </p:sp>
    </p:spTree>
    <p:extLst>
      <p:ext uri="{BB962C8B-B14F-4D97-AF65-F5344CB8AC3E}">
        <p14:creationId xmlns:p14="http://schemas.microsoft.com/office/powerpoint/2010/main" val="3597498611"/>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07398" y="114655"/>
            <a:ext cx="1861419" cy="617550"/>
          </a:xfrm>
          <a:prstGeom prst="rect">
            <a:avLst/>
          </a:prstGeom>
        </p:spPr>
      </p:pic>
      <p:graphicFrame>
        <p:nvGraphicFramePr>
          <p:cNvPr id="4" name="object 4"/>
          <p:cNvGraphicFramePr>
            <a:graphicFrameLocks noGrp="1"/>
          </p:cNvGraphicFramePr>
          <p:nvPr/>
        </p:nvGraphicFramePr>
        <p:xfrm>
          <a:off x="307516" y="878522"/>
          <a:ext cx="11561444" cy="5714420"/>
        </p:xfrm>
        <a:graphic>
          <a:graphicData uri="http://schemas.openxmlformats.org/drawingml/2006/table">
            <a:tbl>
              <a:tblPr firstRow="1" bandRow="1">
                <a:tableStyleId>{2D5ABB26-0587-4C30-8999-92F81FD0307C}</a:tableStyleId>
              </a:tblPr>
              <a:tblGrid>
                <a:gridCol w="273050">
                  <a:extLst>
                    <a:ext uri="{9D8B030D-6E8A-4147-A177-3AD203B41FA5}">
                      <a16:colId xmlns:a16="http://schemas.microsoft.com/office/drawing/2014/main" val="20000"/>
                    </a:ext>
                  </a:extLst>
                </a:gridCol>
                <a:gridCol w="1239520">
                  <a:extLst>
                    <a:ext uri="{9D8B030D-6E8A-4147-A177-3AD203B41FA5}">
                      <a16:colId xmlns:a16="http://schemas.microsoft.com/office/drawing/2014/main" val="20001"/>
                    </a:ext>
                  </a:extLst>
                </a:gridCol>
                <a:gridCol w="2775585">
                  <a:extLst>
                    <a:ext uri="{9D8B030D-6E8A-4147-A177-3AD203B41FA5}">
                      <a16:colId xmlns:a16="http://schemas.microsoft.com/office/drawing/2014/main" val="20002"/>
                    </a:ext>
                  </a:extLst>
                </a:gridCol>
                <a:gridCol w="2854325">
                  <a:extLst>
                    <a:ext uri="{9D8B030D-6E8A-4147-A177-3AD203B41FA5}">
                      <a16:colId xmlns:a16="http://schemas.microsoft.com/office/drawing/2014/main" val="20003"/>
                    </a:ext>
                  </a:extLst>
                </a:gridCol>
                <a:gridCol w="762000">
                  <a:extLst>
                    <a:ext uri="{9D8B030D-6E8A-4147-A177-3AD203B41FA5}">
                      <a16:colId xmlns:a16="http://schemas.microsoft.com/office/drawing/2014/main" val="20004"/>
                    </a:ext>
                  </a:extLst>
                </a:gridCol>
                <a:gridCol w="3656964">
                  <a:extLst>
                    <a:ext uri="{9D8B030D-6E8A-4147-A177-3AD203B41FA5}">
                      <a16:colId xmlns:a16="http://schemas.microsoft.com/office/drawing/2014/main" val="20005"/>
                    </a:ext>
                  </a:extLst>
                </a:gridCol>
              </a:tblGrid>
              <a:tr h="825404">
                <a:tc gridSpan="2">
                  <a:txBody>
                    <a:bodyPr/>
                    <a:lstStyle/>
                    <a:p>
                      <a:pPr>
                        <a:lnSpc>
                          <a:spcPct val="100000"/>
                        </a:lnSpc>
                        <a:spcBef>
                          <a:spcPts val="50"/>
                        </a:spcBef>
                      </a:pPr>
                      <a:endParaRPr sz="1700">
                        <a:latin typeface="Times New Roman"/>
                        <a:cs typeface="Times New Roman"/>
                      </a:endParaRPr>
                    </a:p>
                    <a:p>
                      <a:pPr marL="278765">
                        <a:lnSpc>
                          <a:spcPct val="100000"/>
                        </a:lnSpc>
                      </a:pPr>
                      <a:r>
                        <a:rPr sz="1800" spc="60" dirty="0">
                          <a:solidFill>
                            <a:srgbClr val="FFFFFF"/>
                          </a:solidFill>
                          <a:latin typeface="Verdana"/>
                          <a:cs typeface="Verdana"/>
                        </a:rPr>
                        <a:t>Lingkup</a:t>
                      </a:r>
                      <a:endParaRPr sz="18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a:lnSpc>
                          <a:spcPct val="100000"/>
                        </a:lnSpc>
                        <a:spcBef>
                          <a:spcPts val="10"/>
                        </a:spcBef>
                      </a:pPr>
                      <a:endParaRPr sz="1800">
                        <a:latin typeface="Times New Roman"/>
                        <a:cs typeface="Times New Roman"/>
                      </a:endParaRPr>
                    </a:p>
                    <a:p>
                      <a:pPr marL="95250">
                        <a:lnSpc>
                          <a:spcPct val="100000"/>
                        </a:lnSpc>
                      </a:pPr>
                      <a:r>
                        <a:rPr sz="1800" spc="-10" dirty="0">
                          <a:solidFill>
                            <a:srgbClr val="FFFFFF"/>
                          </a:solidFill>
                          <a:latin typeface="Verdana"/>
                          <a:cs typeface="Verdana"/>
                        </a:rPr>
                        <a:t>In</a:t>
                      </a:r>
                      <a:r>
                        <a:rPr sz="1800" dirty="0">
                          <a:solidFill>
                            <a:srgbClr val="FFFFFF"/>
                          </a:solidFill>
                          <a:latin typeface="Verdana"/>
                          <a:cs typeface="Verdana"/>
                        </a:rPr>
                        <a:t>di</a:t>
                      </a:r>
                      <a:r>
                        <a:rPr sz="1800" spc="5" dirty="0">
                          <a:solidFill>
                            <a:srgbClr val="FFFFFF"/>
                          </a:solidFill>
                          <a:latin typeface="Verdana"/>
                          <a:cs typeface="Verdana"/>
                        </a:rPr>
                        <a:t>k</a:t>
                      </a:r>
                      <a:r>
                        <a:rPr sz="1800" dirty="0">
                          <a:solidFill>
                            <a:srgbClr val="FFFFFF"/>
                          </a:solidFill>
                          <a:latin typeface="Verdana"/>
                          <a:cs typeface="Verdana"/>
                        </a:rPr>
                        <a:t>a</a:t>
                      </a:r>
                      <a:r>
                        <a:rPr sz="1800" spc="-10" dirty="0">
                          <a:solidFill>
                            <a:srgbClr val="FFFFFF"/>
                          </a:solidFill>
                          <a:latin typeface="Verdana"/>
                          <a:cs typeface="Verdana"/>
                        </a:rPr>
                        <a:t>t</a:t>
                      </a:r>
                      <a:r>
                        <a:rPr sz="1800" spc="-5" dirty="0">
                          <a:solidFill>
                            <a:srgbClr val="FFFFFF"/>
                          </a:solidFill>
                          <a:latin typeface="Verdana"/>
                          <a:cs typeface="Verdana"/>
                        </a:rPr>
                        <a:t>o</a:t>
                      </a:r>
                      <a:r>
                        <a:rPr sz="1800" dirty="0">
                          <a:solidFill>
                            <a:srgbClr val="FFFFFF"/>
                          </a:solidFill>
                          <a:latin typeface="Verdana"/>
                          <a:cs typeface="Verdana"/>
                        </a:rPr>
                        <a:t>r</a:t>
                      </a:r>
                      <a:r>
                        <a:rPr sz="1800" spc="-155" dirty="0">
                          <a:solidFill>
                            <a:srgbClr val="FFFFFF"/>
                          </a:solidFill>
                          <a:latin typeface="Verdana"/>
                          <a:cs typeface="Verdana"/>
                        </a:rPr>
                        <a:t> </a:t>
                      </a:r>
                      <a:r>
                        <a:rPr sz="1800" spc="-5" dirty="0">
                          <a:solidFill>
                            <a:srgbClr val="FFFFFF"/>
                          </a:solidFill>
                          <a:latin typeface="Verdana"/>
                          <a:cs typeface="Verdana"/>
                        </a:rPr>
                        <a:t>P</a:t>
                      </a:r>
                      <a:r>
                        <a:rPr sz="1800" dirty="0">
                          <a:solidFill>
                            <a:srgbClr val="FFFFFF"/>
                          </a:solidFill>
                          <a:latin typeface="Verdana"/>
                          <a:cs typeface="Verdana"/>
                        </a:rPr>
                        <a:t>e</a:t>
                      </a:r>
                      <a:r>
                        <a:rPr sz="1800" spc="-10" dirty="0">
                          <a:solidFill>
                            <a:srgbClr val="FFFFFF"/>
                          </a:solidFill>
                          <a:latin typeface="Verdana"/>
                          <a:cs typeface="Verdana"/>
                        </a:rPr>
                        <a:t>n</a:t>
                      </a:r>
                      <a:r>
                        <a:rPr sz="1800" dirty="0">
                          <a:solidFill>
                            <a:srgbClr val="FFFFFF"/>
                          </a:solidFill>
                          <a:latin typeface="Verdana"/>
                          <a:cs typeface="Verdana"/>
                        </a:rPr>
                        <a:t>ga</a:t>
                      </a:r>
                      <a:r>
                        <a:rPr sz="1800" spc="5" dirty="0">
                          <a:solidFill>
                            <a:srgbClr val="FFFFFF"/>
                          </a:solidFill>
                          <a:latin typeface="Verdana"/>
                          <a:cs typeface="Verdana"/>
                        </a:rPr>
                        <a:t>w</a:t>
                      </a:r>
                      <a:r>
                        <a:rPr sz="1800" dirty="0">
                          <a:solidFill>
                            <a:srgbClr val="FFFFFF"/>
                          </a:solidFill>
                          <a:latin typeface="Verdana"/>
                          <a:cs typeface="Verdana"/>
                        </a:rPr>
                        <a:t>a</a:t>
                      </a:r>
                      <a:r>
                        <a:rPr sz="1800" spc="-5" dirty="0">
                          <a:solidFill>
                            <a:srgbClr val="FFFFFF"/>
                          </a:solidFill>
                          <a:latin typeface="Verdana"/>
                          <a:cs typeface="Verdana"/>
                        </a:rPr>
                        <a:t>s</a:t>
                      </a:r>
                      <a:r>
                        <a:rPr sz="1800" dirty="0">
                          <a:solidFill>
                            <a:srgbClr val="FFFFFF"/>
                          </a:solidFill>
                          <a:latin typeface="Verdana"/>
                          <a:cs typeface="Verdana"/>
                        </a:rPr>
                        <a:t>an</a:t>
                      </a:r>
                      <a:endParaRPr sz="1800">
                        <a:latin typeface="Verdana"/>
                        <a:cs typeface="Verdana"/>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gridSpan="2">
                  <a:txBody>
                    <a:bodyPr/>
                    <a:lstStyle/>
                    <a:p>
                      <a:pPr>
                        <a:lnSpc>
                          <a:spcPct val="100000"/>
                        </a:lnSpc>
                        <a:spcBef>
                          <a:spcPts val="10"/>
                        </a:spcBef>
                      </a:pPr>
                      <a:endParaRPr sz="1800">
                        <a:latin typeface="Times New Roman"/>
                        <a:cs typeface="Times New Roman"/>
                      </a:endParaRPr>
                    </a:p>
                    <a:p>
                      <a:pPr marL="941705">
                        <a:lnSpc>
                          <a:spcPct val="100000"/>
                        </a:lnSpc>
                      </a:pPr>
                      <a:r>
                        <a:rPr sz="1800" spc="-10" dirty="0">
                          <a:solidFill>
                            <a:srgbClr val="FFFFFF"/>
                          </a:solidFill>
                          <a:latin typeface="Verdana"/>
                          <a:cs typeface="Verdana"/>
                        </a:rPr>
                        <a:t>Y</a:t>
                      </a:r>
                      <a:r>
                        <a:rPr sz="1800" spc="-5" dirty="0">
                          <a:solidFill>
                            <a:srgbClr val="FFFFFF"/>
                          </a:solidFill>
                          <a:latin typeface="Verdana"/>
                          <a:cs typeface="Verdana"/>
                        </a:rPr>
                        <a:t>a</a:t>
                      </a:r>
                      <a:r>
                        <a:rPr sz="1800" spc="-10" dirty="0">
                          <a:solidFill>
                            <a:srgbClr val="FFFFFF"/>
                          </a:solidFill>
                          <a:latin typeface="Verdana"/>
                          <a:cs typeface="Verdana"/>
                        </a:rPr>
                        <a:t>n</a:t>
                      </a:r>
                      <a:r>
                        <a:rPr sz="1800" dirty="0">
                          <a:solidFill>
                            <a:srgbClr val="FFFFFF"/>
                          </a:solidFill>
                          <a:latin typeface="Verdana"/>
                          <a:cs typeface="Verdana"/>
                        </a:rPr>
                        <a:t>g</a:t>
                      </a:r>
                      <a:r>
                        <a:rPr sz="1800" spc="-155" dirty="0">
                          <a:solidFill>
                            <a:srgbClr val="FFFFFF"/>
                          </a:solidFill>
                          <a:latin typeface="Verdana"/>
                          <a:cs typeface="Verdana"/>
                        </a:rPr>
                        <a:t> </a:t>
                      </a:r>
                      <a:r>
                        <a:rPr sz="1800" dirty="0">
                          <a:solidFill>
                            <a:srgbClr val="FFFFFF"/>
                          </a:solidFill>
                          <a:latin typeface="Verdana"/>
                          <a:cs typeface="Verdana"/>
                        </a:rPr>
                        <a:t>Diperi</a:t>
                      </a:r>
                      <a:r>
                        <a:rPr sz="1800" spc="5" dirty="0">
                          <a:solidFill>
                            <a:srgbClr val="FFFFFF"/>
                          </a:solidFill>
                          <a:latin typeface="Verdana"/>
                          <a:cs typeface="Verdana"/>
                        </a:rPr>
                        <a:t>k</a:t>
                      </a:r>
                      <a:r>
                        <a:rPr sz="1800" spc="-5" dirty="0">
                          <a:solidFill>
                            <a:srgbClr val="FFFFFF"/>
                          </a:solidFill>
                          <a:latin typeface="Verdana"/>
                          <a:cs typeface="Verdana"/>
                        </a:rPr>
                        <a:t>s</a:t>
                      </a:r>
                      <a:r>
                        <a:rPr sz="1800" dirty="0">
                          <a:solidFill>
                            <a:srgbClr val="FFFFFF"/>
                          </a:solidFill>
                          <a:latin typeface="Verdana"/>
                          <a:cs typeface="Verdana"/>
                        </a:rPr>
                        <a:t>a</a:t>
                      </a:r>
                      <a:endParaRPr sz="1800">
                        <a:latin typeface="Verdana"/>
                        <a:cs typeface="Verdana"/>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a:lnSpc>
                          <a:spcPct val="100000"/>
                        </a:lnSpc>
                        <a:spcBef>
                          <a:spcPts val="10"/>
                        </a:spcBef>
                      </a:pPr>
                      <a:endParaRPr sz="1800">
                        <a:latin typeface="Times New Roman"/>
                        <a:cs typeface="Times New Roman"/>
                      </a:endParaRPr>
                    </a:p>
                    <a:p>
                      <a:pPr marL="779780">
                        <a:lnSpc>
                          <a:spcPct val="100000"/>
                        </a:lnSpc>
                      </a:pPr>
                      <a:r>
                        <a:rPr sz="1800" spc="5" dirty="0">
                          <a:solidFill>
                            <a:srgbClr val="FFFFFF"/>
                          </a:solidFill>
                          <a:latin typeface="Verdana"/>
                          <a:cs typeface="Verdana"/>
                        </a:rPr>
                        <a:t>C</a:t>
                      </a:r>
                      <a:r>
                        <a:rPr sz="1800" dirty="0">
                          <a:solidFill>
                            <a:srgbClr val="FFFFFF"/>
                          </a:solidFill>
                          <a:latin typeface="Verdana"/>
                          <a:cs typeface="Verdana"/>
                        </a:rPr>
                        <a:t>ara</a:t>
                      </a:r>
                      <a:r>
                        <a:rPr sz="1800" spc="-160" dirty="0">
                          <a:solidFill>
                            <a:srgbClr val="FFFFFF"/>
                          </a:solidFill>
                          <a:latin typeface="Verdana"/>
                          <a:cs typeface="Verdana"/>
                        </a:rPr>
                        <a:t> </a:t>
                      </a:r>
                      <a:r>
                        <a:rPr sz="1800" spc="-5" dirty="0">
                          <a:solidFill>
                            <a:srgbClr val="FFFFFF"/>
                          </a:solidFill>
                          <a:latin typeface="Verdana"/>
                          <a:cs typeface="Verdana"/>
                        </a:rPr>
                        <a:t>P</a:t>
                      </a:r>
                      <a:r>
                        <a:rPr sz="1800" dirty="0">
                          <a:solidFill>
                            <a:srgbClr val="FFFFFF"/>
                          </a:solidFill>
                          <a:latin typeface="Verdana"/>
                          <a:cs typeface="Verdana"/>
                        </a:rPr>
                        <a:t>emeri</a:t>
                      </a:r>
                      <a:r>
                        <a:rPr sz="1800" spc="5" dirty="0">
                          <a:solidFill>
                            <a:srgbClr val="FFFFFF"/>
                          </a:solidFill>
                          <a:latin typeface="Verdana"/>
                          <a:cs typeface="Verdana"/>
                        </a:rPr>
                        <a:t>k</a:t>
                      </a:r>
                      <a:r>
                        <a:rPr sz="1800" spc="-5" dirty="0">
                          <a:solidFill>
                            <a:srgbClr val="FFFFFF"/>
                          </a:solidFill>
                          <a:latin typeface="Verdana"/>
                          <a:cs typeface="Verdana"/>
                        </a:rPr>
                        <a:t>s</a:t>
                      </a:r>
                      <a:r>
                        <a:rPr sz="1800" dirty="0">
                          <a:solidFill>
                            <a:srgbClr val="FFFFFF"/>
                          </a:solidFill>
                          <a:latin typeface="Verdana"/>
                          <a:cs typeface="Verdana"/>
                        </a:rPr>
                        <a:t>aan</a:t>
                      </a:r>
                      <a:endParaRPr sz="1800">
                        <a:latin typeface="Verdana"/>
                        <a:cs typeface="Verdana"/>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490126">
                <a:tc rowSpan="3">
                  <a:txBody>
                    <a:bodyPr/>
                    <a:lstStyle/>
                    <a:p>
                      <a:pPr marL="1905">
                        <a:lnSpc>
                          <a:spcPts val="1830"/>
                        </a:lnSpc>
                      </a:pPr>
                      <a:r>
                        <a:rPr sz="1600" spc="-120" dirty="0">
                          <a:latin typeface="Verdana"/>
                          <a:cs typeface="Verdana"/>
                        </a:rPr>
                        <a:t>e.</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rowSpan="5">
                  <a:txBody>
                    <a:bodyPr/>
                    <a:lstStyle/>
                    <a:p>
                      <a:pPr marL="1905">
                        <a:lnSpc>
                          <a:spcPts val="1830"/>
                        </a:lnSpc>
                      </a:pPr>
                      <a:r>
                        <a:rPr sz="1600" spc="30" dirty="0">
                          <a:latin typeface="Verdana"/>
                          <a:cs typeface="Verdana"/>
                        </a:rPr>
                        <a:t>Pengelolaa</a:t>
                      </a:r>
                      <a:endParaRPr sz="1600">
                        <a:latin typeface="Verdana"/>
                        <a:cs typeface="Verdana"/>
                      </a:endParaRPr>
                    </a:p>
                    <a:p>
                      <a:pPr marL="1905" marR="36195">
                        <a:lnSpc>
                          <a:spcPts val="1900"/>
                        </a:lnSpc>
                        <a:spcBef>
                          <a:spcPts val="80"/>
                        </a:spcBef>
                      </a:pP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  p</a:t>
                      </a:r>
                      <a:r>
                        <a:rPr sz="1600" spc="-5" dirty="0">
                          <a:latin typeface="Verdana"/>
                          <a:cs typeface="Verdana"/>
                        </a:rPr>
                        <a:t>e</a:t>
                      </a:r>
                      <a:r>
                        <a:rPr sz="1600" dirty="0">
                          <a:latin typeface="Verdana"/>
                          <a:cs typeface="Verdana"/>
                        </a:rPr>
                        <a:t>ngg</a:t>
                      </a:r>
                      <a:r>
                        <a:rPr sz="1600" spc="-5" dirty="0">
                          <a:latin typeface="Verdana"/>
                          <a:cs typeface="Verdana"/>
                        </a:rPr>
                        <a:t>u</a:t>
                      </a:r>
                      <a:r>
                        <a:rPr sz="1600" dirty="0">
                          <a:latin typeface="Verdana"/>
                          <a:cs typeface="Verdana"/>
                        </a:rPr>
                        <a:t>n</a:t>
                      </a:r>
                      <a:r>
                        <a:rPr sz="1600" spc="5" dirty="0">
                          <a:latin typeface="Verdana"/>
                          <a:cs typeface="Verdana"/>
                        </a:rPr>
                        <a:t>a</a:t>
                      </a:r>
                      <a:r>
                        <a:rPr sz="1600" dirty="0">
                          <a:latin typeface="Verdana"/>
                          <a:cs typeface="Verdana"/>
                        </a:rPr>
                        <a:t>a</a:t>
                      </a:r>
                      <a:endParaRPr sz="1600">
                        <a:latin typeface="Verdana"/>
                        <a:cs typeface="Verdana"/>
                      </a:endParaRPr>
                    </a:p>
                    <a:p>
                      <a:pPr marL="1905" marR="143510">
                        <a:lnSpc>
                          <a:spcPct val="99100"/>
                        </a:lnSpc>
                        <a:spcBef>
                          <a:spcPts val="25"/>
                        </a:spcBef>
                      </a:pPr>
                      <a:r>
                        <a:rPr sz="1600" dirty="0">
                          <a:latin typeface="Verdana"/>
                          <a:cs typeface="Verdana"/>
                        </a:rPr>
                        <a:t>n</a:t>
                      </a:r>
                      <a:r>
                        <a:rPr sz="1600" spc="-135" dirty="0">
                          <a:latin typeface="Verdana"/>
                          <a:cs typeface="Verdana"/>
                        </a:rPr>
                        <a:t> </a:t>
                      </a:r>
                      <a:r>
                        <a:rPr sz="1600" dirty="0">
                          <a:latin typeface="Verdana"/>
                          <a:cs typeface="Verdana"/>
                        </a:rPr>
                        <a:t>m</a:t>
                      </a:r>
                      <a:r>
                        <a:rPr sz="1600" spc="5" dirty="0">
                          <a:latin typeface="Verdana"/>
                          <a:cs typeface="Verdana"/>
                        </a:rPr>
                        <a:t>a</a:t>
                      </a:r>
                      <a:r>
                        <a:rPr sz="1600" dirty="0">
                          <a:latin typeface="Verdana"/>
                          <a:cs typeface="Verdana"/>
                        </a:rPr>
                        <a:t>t</a:t>
                      </a:r>
                      <a:r>
                        <a:rPr sz="1600" spc="-5" dirty="0">
                          <a:latin typeface="Verdana"/>
                          <a:cs typeface="Verdana"/>
                        </a:rPr>
                        <a:t>er</a:t>
                      </a:r>
                      <a:r>
                        <a:rPr sz="1600" spc="-10" dirty="0">
                          <a:latin typeface="Verdana"/>
                          <a:cs typeface="Verdana"/>
                        </a:rPr>
                        <a:t>i</a:t>
                      </a:r>
                      <a:r>
                        <a:rPr sz="1600" spc="5" dirty="0">
                          <a:latin typeface="Verdana"/>
                          <a:cs typeface="Verdana"/>
                        </a:rPr>
                        <a:t>a</a:t>
                      </a:r>
                      <a:r>
                        <a:rPr sz="1600" spc="-10" dirty="0">
                          <a:latin typeface="Verdana"/>
                          <a:cs typeface="Verdana"/>
                        </a:rPr>
                        <a:t>l</a:t>
                      </a:r>
                      <a:r>
                        <a:rPr sz="1600" dirty="0">
                          <a:latin typeface="Verdana"/>
                          <a:cs typeface="Verdana"/>
                        </a:rPr>
                        <a:t>,  </a:t>
                      </a:r>
                      <a:r>
                        <a:rPr sz="1600" spc="5" dirty="0">
                          <a:latin typeface="Verdana"/>
                          <a:cs typeface="Verdana"/>
                        </a:rPr>
                        <a:t>peralatan </a:t>
                      </a:r>
                      <a:r>
                        <a:rPr sz="1600" spc="10" dirty="0">
                          <a:latin typeface="Verdana"/>
                          <a:cs typeface="Verdana"/>
                        </a:rPr>
                        <a:t> </a:t>
                      </a:r>
                      <a:r>
                        <a:rPr sz="1600" spc="45" dirty="0">
                          <a:latin typeface="Verdana"/>
                          <a:cs typeface="Verdana"/>
                        </a:rPr>
                        <a:t>dan </a:t>
                      </a:r>
                      <a:r>
                        <a:rPr sz="1600" spc="50" dirty="0">
                          <a:latin typeface="Verdana"/>
                          <a:cs typeface="Verdana"/>
                        </a:rPr>
                        <a:t> </a:t>
                      </a:r>
                      <a:r>
                        <a:rPr sz="1600" spc="25" dirty="0">
                          <a:latin typeface="Verdana"/>
                          <a:cs typeface="Verdana"/>
                        </a:rPr>
                        <a:t>teknologi </a:t>
                      </a:r>
                      <a:r>
                        <a:rPr sz="1600" spc="30" dirty="0">
                          <a:latin typeface="Verdana"/>
                          <a:cs typeface="Verdana"/>
                        </a:rPr>
                        <a:t> </a:t>
                      </a:r>
                      <a:r>
                        <a:rPr sz="1600" spc="5" dirty="0">
                          <a:latin typeface="Verdana"/>
                          <a:cs typeface="Verdana"/>
                        </a:rPr>
                        <a:t>konstruksi</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FFFFFF"/>
                      </a:solidFill>
                      <a:prstDash val="solid"/>
                    </a:lnB>
                    <a:solidFill>
                      <a:srgbClr val="E7EAF2"/>
                    </a:solidFill>
                  </a:tcPr>
                </a:tc>
                <a:tc rowSpan="5">
                  <a:txBody>
                    <a:bodyPr/>
                    <a:lstStyle/>
                    <a:p>
                      <a:pPr marL="1905">
                        <a:lnSpc>
                          <a:spcPts val="1830"/>
                        </a:lnSpc>
                      </a:pPr>
                      <a:r>
                        <a:rPr sz="1600" spc="-5" dirty="0">
                          <a:latin typeface="Verdana"/>
                          <a:cs typeface="Verdana"/>
                        </a:rPr>
                        <a:t>Me</a:t>
                      </a:r>
                      <a:r>
                        <a:rPr sz="1600" dirty="0">
                          <a:latin typeface="Verdana"/>
                          <a:cs typeface="Verdana"/>
                        </a:rPr>
                        <a:t>m</a:t>
                      </a:r>
                      <a:r>
                        <a:rPr sz="1600" spc="5" dirty="0">
                          <a:latin typeface="Verdana"/>
                          <a:cs typeface="Verdana"/>
                        </a:rPr>
                        <a:t>as</a:t>
                      </a:r>
                      <a:r>
                        <a:rPr sz="1600" dirty="0">
                          <a:latin typeface="Verdana"/>
                          <a:cs typeface="Verdana"/>
                        </a:rPr>
                        <a:t>t</a:t>
                      </a:r>
                      <a:r>
                        <a:rPr sz="1600" spc="-10" dirty="0">
                          <a:latin typeface="Verdana"/>
                          <a:cs typeface="Verdana"/>
                        </a:rPr>
                        <a:t>i</a:t>
                      </a:r>
                      <a:r>
                        <a:rPr sz="1600" dirty="0">
                          <a:latin typeface="Verdana"/>
                          <a:cs typeface="Verdana"/>
                        </a:rPr>
                        <a:t>k</a:t>
                      </a:r>
                      <a:r>
                        <a:rPr sz="1600" spc="5" dirty="0">
                          <a:latin typeface="Verdana"/>
                          <a:cs typeface="Verdana"/>
                        </a:rPr>
                        <a:t>a</a:t>
                      </a:r>
                      <a:r>
                        <a:rPr sz="1600" dirty="0">
                          <a:latin typeface="Verdana"/>
                          <a:cs typeface="Verdana"/>
                        </a:rPr>
                        <a:t>n</a:t>
                      </a:r>
                      <a:r>
                        <a:rPr sz="1600" spc="-135" dirty="0">
                          <a:latin typeface="Verdana"/>
                          <a:cs typeface="Verdana"/>
                        </a:rPr>
                        <a:t> </a:t>
                      </a:r>
                      <a:r>
                        <a:rPr sz="1600" spc="5" dirty="0">
                          <a:latin typeface="Verdana"/>
                          <a:cs typeface="Verdana"/>
                        </a:rPr>
                        <a:t>s</a:t>
                      </a:r>
                      <a:r>
                        <a:rPr sz="1600" spc="-5" dirty="0">
                          <a:latin typeface="Verdana"/>
                          <a:cs typeface="Verdana"/>
                        </a:rPr>
                        <a:t>u</a:t>
                      </a:r>
                      <a:r>
                        <a:rPr sz="1600" dirty="0">
                          <a:latin typeface="Verdana"/>
                          <a:cs typeface="Verdana"/>
                        </a:rPr>
                        <a:t>mb</a:t>
                      </a:r>
                      <a:r>
                        <a:rPr sz="1600" spc="-5" dirty="0">
                          <a:latin typeface="Verdana"/>
                          <a:cs typeface="Verdana"/>
                        </a:rPr>
                        <a:t>e</a:t>
                      </a:r>
                      <a:r>
                        <a:rPr sz="1600" dirty="0">
                          <a:latin typeface="Verdana"/>
                          <a:cs typeface="Verdana"/>
                        </a:rPr>
                        <a:t>r</a:t>
                      </a:r>
                      <a:r>
                        <a:rPr sz="1600" spc="-145" dirty="0">
                          <a:latin typeface="Verdana"/>
                          <a:cs typeface="Verdana"/>
                        </a:rPr>
                        <a:t> </a:t>
                      </a:r>
                      <a:r>
                        <a:rPr sz="1600" dirty="0">
                          <a:latin typeface="Verdana"/>
                          <a:cs typeface="Verdana"/>
                        </a:rPr>
                        <a:t>d</a:t>
                      </a:r>
                      <a:r>
                        <a:rPr sz="1600" spc="5" dirty="0">
                          <a:latin typeface="Verdana"/>
                          <a:cs typeface="Verdana"/>
                        </a:rPr>
                        <a:t>a</a:t>
                      </a:r>
                      <a:r>
                        <a:rPr sz="1600" spc="-10" dirty="0">
                          <a:latin typeface="Verdana"/>
                          <a:cs typeface="Verdana"/>
                        </a:rPr>
                        <a:t>y</a:t>
                      </a:r>
                      <a:r>
                        <a:rPr sz="1600" dirty="0">
                          <a:latin typeface="Verdana"/>
                          <a:cs typeface="Verdana"/>
                        </a:rPr>
                        <a:t>a</a:t>
                      </a:r>
                      <a:endParaRPr sz="1600">
                        <a:latin typeface="Verdana"/>
                        <a:cs typeface="Verdana"/>
                      </a:endParaRPr>
                    </a:p>
                    <a:p>
                      <a:pPr marL="1905" marR="346710">
                        <a:lnSpc>
                          <a:spcPts val="1900"/>
                        </a:lnSpc>
                        <a:spcBef>
                          <a:spcPts val="80"/>
                        </a:spcBef>
                      </a:pPr>
                      <a:r>
                        <a:rPr sz="1600" dirty="0">
                          <a:latin typeface="Verdana"/>
                          <a:cs typeface="Verdana"/>
                        </a:rPr>
                        <a:t>m</a:t>
                      </a:r>
                      <a:r>
                        <a:rPr sz="1600" spc="5" dirty="0">
                          <a:latin typeface="Verdana"/>
                          <a:cs typeface="Verdana"/>
                        </a:rPr>
                        <a:t>a</a:t>
                      </a:r>
                      <a:r>
                        <a:rPr sz="1600" dirty="0">
                          <a:latin typeface="Verdana"/>
                          <a:cs typeface="Verdana"/>
                        </a:rPr>
                        <a:t>t</a:t>
                      </a:r>
                      <a:r>
                        <a:rPr sz="1600" spc="-5" dirty="0">
                          <a:latin typeface="Verdana"/>
                          <a:cs typeface="Verdana"/>
                        </a:rPr>
                        <a:t>er</a:t>
                      </a:r>
                      <a:r>
                        <a:rPr sz="1600" spc="-10" dirty="0">
                          <a:latin typeface="Verdana"/>
                          <a:cs typeface="Verdana"/>
                        </a:rPr>
                        <a:t>i</a:t>
                      </a:r>
                      <a:r>
                        <a:rPr sz="1600" spc="5" dirty="0">
                          <a:latin typeface="Verdana"/>
                          <a:cs typeface="Verdana"/>
                        </a:rPr>
                        <a:t>a</a:t>
                      </a:r>
                      <a:r>
                        <a:rPr sz="1600" dirty="0">
                          <a:latin typeface="Verdana"/>
                          <a:cs typeface="Verdana"/>
                        </a:rPr>
                        <a:t>l</a:t>
                      </a:r>
                      <a:r>
                        <a:rPr sz="1600" spc="-145" dirty="0">
                          <a:latin typeface="Verdana"/>
                          <a:cs typeface="Verdana"/>
                        </a:rPr>
                        <a:t> </a:t>
                      </a:r>
                      <a:r>
                        <a:rPr sz="1600" dirty="0">
                          <a:latin typeface="Verdana"/>
                          <a:cs typeface="Verdana"/>
                        </a:rPr>
                        <a:t>k</a:t>
                      </a:r>
                      <a:r>
                        <a:rPr sz="1600" spc="-5" dirty="0">
                          <a:latin typeface="Verdana"/>
                          <a:cs typeface="Verdana"/>
                        </a:rPr>
                        <a:t>o</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ru</a:t>
                      </a:r>
                      <a:r>
                        <a:rPr sz="1600" dirty="0">
                          <a:latin typeface="Verdana"/>
                          <a:cs typeface="Verdana"/>
                        </a:rPr>
                        <a:t>k</a:t>
                      </a:r>
                      <a:r>
                        <a:rPr sz="1600" spc="5" dirty="0">
                          <a:latin typeface="Verdana"/>
                          <a:cs typeface="Verdana"/>
                        </a:rPr>
                        <a:t>s</a:t>
                      </a:r>
                      <a:r>
                        <a:rPr sz="1600" dirty="0">
                          <a:latin typeface="Verdana"/>
                          <a:cs typeface="Verdana"/>
                        </a:rPr>
                        <a:t>i</a:t>
                      </a:r>
                      <a:r>
                        <a:rPr sz="1600" spc="-14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  </a:t>
                      </a:r>
                      <a:r>
                        <a:rPr sz="1600" spc="5" dirty="0">
                          <a:latin typeface="Verdana"/>
                          <a:cs typeface="Verdana"/>
                        </a:rPr>
                        <a:t>s</a:t>
                      </a:r>
                      <a:r>
                        <a:rPr sz="1600" spc="-5" dirty="0">
                          <a:latin typeface="Verdana"/>
                          <a:cs typeface="Verdana"/>
                        </a:rPr>
                        <a:t>u</a:t>
                      </a:r>
                      <a:r>
                        <a:rPr sz="1600" dirty="0">
                          <a:latin typeface="Verdana"/>
                          <a:cs typeface="Verdana"/>
                        </a:rPr>
                        <a:t>mb</a:t>
                      </a:r>
                      <a:r>
                        <a:rPr sz="1600" spc="-5" dirty="0">
                          <a:latin typeface="Verdana"/>
                          <a:cs typeface="Verdana"/>
                        </a:rPr>
                        <a:t>e</a:t>
                      </a:r>
                      <a:r>
                        <a:rPr sz="1600" dirty="0">
                          <a:latin typeface="Verdana"/>
                          <a:cs typeface="Verdana"/>
                        </a:rPr>
                        <a:t>r</a:t>
                      </a:r>
                      <a:r>
                        <a:rPr sz="1600" spc="-145" dirty="0">
                          <a:latin typeface="Verdana"/>
                          <a:cs typeface="Verdana"/>
                        </a:rPr>
                        <a:t> </a:t>
                      </a:r>
                      <a:r>
                        <a:rPr sz="1600" dirty="0">
                          <a:latin typeface="Verdana"/>
                          <a:cs typeface="Verdana"/>
                        </a:rPr>
                        <a:t>d</a:t>
                      </a:r>
                      <a:r>
                        <a:rPr sz="1600" spc="5" dirty="0">
                          <a:latin typeface="Verdana"/>
                          <a:cs typeface="Verdana"/>
                        </a:rPr>
                        <a:t>a</a:t>
                      </a:r>
                      <a:r>
                        <a:rPr sz="1600" spc="-10" dirty="0">
                          <a:latin typeface="Verdana"/>
                          <a:cs typeface="Verdana"/>
                        </a:rPr>
                        <a:t>y</a:t>
                      </a:r>
                      <a:r>
                        <a:rPr sz="1600" dirty="0">
                          <a:latin typeface="Verdana"/>
                          <a:cs typeface="Verdana"/>
                        </a:rPr>
                        <a:t>a</a:t>
                      </a:r>
                      <a:r>
                        <a:rPr sz="1600" spc="-135" dirty="0">
                          <a:latin typeface="Verdana"/>
                          <a:cs typeface="Verdana"/>
                        </a:rPr>
                        <a:t> </a:t>
                      </a:r>
                      <a:r>
                        <a:rPr sz="1600" dirty="0">
                          <a:latin typeface="Verdana"/>
                          <a:cs typeface="Verdana"/>
                        </a:rPr>
                        <a:t>p</a:t>
                      </a:r>
                      <a:r>
                        <a:rPr sz="1600" spc="-5" dirty="0">
                          <a:latin typeface="Verdana"/>
                          <a:cs typeface="Verdana"/>
                        </a:rPr>
                        <a:t>er</a:t>
                      </a:r>
                      <a:r>
                        <a:rPr sz="1600" spc="5" dirty="0">
                          <a:latin typeface="Verdana"/>
                          <a:cs typeface="Verdana"/>
                        </a:rPr>
                        <a:t>a</a:t>
                      </a:r>
                      <a:r>
                        <a:rPr sz="1600" spc="-10" dirty="0">
                          <a:latin typeface="Verdana"/>
                          <a:cs typeface="Verdana"/>
                        </a:rPr>
                        <a:t>l</a:t>
                      </a:r>
                      <a:r>
                        <a:rPr sz="1600" spc="5" dirty="0">
                          <a:latin typeface="Verdana"/>
                          <a:cs typeface="Verdana"/>
                        </a:rPr>
                        <a:t>a</a:t>
                      </a:r>
                      <a:r>
                        <a:rPr sz="1600" spc="-5" dirty="0">
                          <a:latin typeface="Verdana"/>
                          <a:cs typeface="Verdana"/>
                        </a:rPr>
                        <a:t>t</a:t>
                      </a:r>
                      <a:r>
                        <a:rPr sz="1600" spc="5" dirty="0">
                          <a:latin typeface="Verdana"/>
                          <a:cs typeface="Verdana"/>
                        </a:rPr>
                        <a:t>a</a:t>
                      </a:r>
                      <a:r>
                        <a:rPr sz="1600" dirty="0">
                          <a:latin typeface="Verdana"/>
                          <a:cs typeface="Verdana"/>
                        </a:rPr>
                        <a:t>n</a:t>
                      </a:r>
                      <a:endParaRPr sz="1600">
                        <a:latin typeface="Verdana"/>
                        <a:cs typeface="Verdana"/>
                      </a:endParaRPr>
                    </a:p>
                    <a:p>
                      <a:pPr marL="1905" marR="26034">
                        <a:lnSpc>
                          <a:spcPct val="99800"/>
                        </a:lnSpc>
                        <a:spcBef>
                          <a:spcPts val="10"/>
                        </a:spcBef>
                      </a:pPr>
                      <a:r>
                        <a:rPr sz="1600" dirty="0">
                          <a:latin typeface="Verdana"/>
                          <a:cs typeface="Verdana"/>
                        </a:rPr>
                        <a:t>k</a:t>
                      </a:r>
                      <a:r>
                        <a:rPr sz="1600" spc="-5" dirty="0">
                          <a:latin typeface="Verdana"/>
                          <a:cs typeface="Verdana"/>
                        </a:rPr>
                        <a:t>o</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ru</a:t>
                      </a:r>
                      <a:r>
                        <a:rPr sz="1600" dirty="0">
                          <a:latin typeface="Verdana"/>
                          <a:cs typeface="Verdana"/>
                        </a:rPr>
                        <a:t>k</a:t>
                      </a:r>
                      <a:r>
                        <a:rPr sz="1600" spc="5" dirty="0">
                          <a:latin typeface="Verdana"/>
                          <a:cs typeface="Verdana"/>
                        </a:rPr>
                        <a:t>s</a:t>
                      </a:r>
                      <a:r>
                        <a:rPr sz="1600" dirty="0">
                          <a:latin typeface="Verdana"/>
                          <a:cs typeface="Verdana"/>
                        </a:rPr>
                        <a:t>i</a:t>
                      </a:r>
                      <a:r>
                        <a:rPr sz="1600" spc="-145" dirty="0">
                          <a:latin typeface="Verdana"/>
                          <a:cs typeface="Verdana"/>
                        </a:rPr>
                        <a:t> </a:t>
                      </a:r>
                      <a:r>
                        <a:rPr sz="1600" spc="-5" dirty="0">
                          <a:latin typeface="Verdana"/>
                          <a:cs typeface="Verdana"/>
                        </a:rPr>
                        <a:t>y</a:t>
                      </a:r>
                      <a:r>
                        <a:rPr sz="1600" spc="5" dirty="0">
                          <a:latin typeface="Verdana"/>
                          <a:cs typeface="Verdana"/>
                        </a:rPr>
                        <a:t>an</a:t>
                      </a:r>
                      <a:r>
                        <a:rPr sz="1600" dirty="0">
                          <a:latin typeface="Verdana"/>
                          <a:cs typeface="Verdana"/>
                        </a:rPr>
                        <a:t>g  </a:t>
                      </a:r>
                      <a:r>
                        <a:rPr sz="1600" spc="40" dirty="0">
                          <a:latin typeface="Verdana"/>
                          <a:cs typeface="Verdana"/>
                        </a:rPr>
                        <a:t>digunakan </a:t>
                      </a:r>
                      <a:r>
                        <a:rPr sz="1600" spc="35" dirty="0">
                          <a:latin typeface="Verdana"/>
                          <a:cs typeface="Verdana"/>
                        </a:rPr>
                        <a:t>dalam </a:t>
                      </a:r>
                      <a:r>
                        <a:rPr sz="1600" spc="40"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k</a:t>
                      </a:r>
                      <a:r>
                        <a:rPr sz="1600" spc="-5" dirty="0">
                          <a:latin typeface="Verdana"/>
                          <a:cs typeface="Verdana"/>
                        </a:rPr>
                        <a:t>erj</a:t>
                      </a:r>
                      <a:r>
                        <a:rPr sz="1600" spc="5" dirty="0">
                          <a:latin typeface="Verdana"/>
                          <a:cs typeface="Verdana"/>
                        </a:rPr>
                        <a:t>aa</a:t>
                      </a:r>
                      <a:r>
                        <a:rPr sz="1600" dirty="0">
                          <a:latin typeface="Verdana"/>
                          <a:cs typeface="Verdana"/>
                        </a:rPr>
                        <a:t>n</a:t>
                      </a:r>
                      <a:r>
                        <a:rPr sz="1600" spc="-135" dirty="0">
                          <a:latin typeface="Verdana"/>
                          <a:cs typeface="Verdana"/>
                        </a:rPr>
                        <a:t> </a:t>
                      </a:r>
                      <a:r>
                        <a:rPr sz="1600" spc="-5" dirty="0">
                          <a:latin typeface="Verdana"/>
                          <a:cs typeface="Verdana"/>
                        </a:rPr>
                        <a:t>Ko</a:t>
                      </a:r>
                      <a:r>
                        <a:rPr sz="1600" dirty="0">
                          <a:latin typeface="Verdana"/>
                          <a:cs typeface="Verdana"/>
                        </a:rPr>
                        <a:t>ns</a:t>
                      </a:r>
                      <a:r>
                        <a:rPr sz="1600" spc="-5" dirty="0">
                          <a:latin typeface="Verdana"/>
                          <a:cs typeface="Verdana"/>
                        </a:rPr>
                        <a:t>tru</a:t>
                      </a:r>
                      <a:r>
                        <a:rPr sz="1600" dirty="0">
                          <a:latin typeface="Verdana"/>
                          <a:cs typeface="Verdana"/>
                        </a:rPr>
                        <a:t>ksi</a:t>
                      </a:r>
                      <a:r>
                        <a:rPr sz="1600" spc="-145" dirty="0">
                          <a:latin typeface="Verdana"/>
                          <a:cs typeface="Verdana"/>
                        </a:rPr>
                        <a:t> </a:t>
                      </a:r>
                      <a:r>
                        <a:rPr sz="1600" dirty="0">
                          <a:latin typeface="Verdana"/>
                          <a:cs typeface="Verdana"/>
                        </a:rPr>
                        <a:t>t</a:t>
                      </a:r>
                      <a:r>
                        <a:rPr sz="1600" spc="-5" dirty="0">
                          <a:latin typeface="Verdana"/>
                          <a:cs typeface="Verdana"/>
                        </a:rPr>
                        <a:t>e</a:t>
                      </a:r>
                      <a:r>
                        <a:rPr sz="1600" spc="-10" dirty="0">
                          <a:latin typeface="Verdana"/>
                          <a:cs typeface="Verdana"/>
                        </a:rPr>
                        <a:t>l</a:t>
                      </a:r>
                      <a:r>
                        <a:rPr sz="1600" spc="5" dirty="0">
                          <a:latin typeface="Verdana"/>
                          <a:cs typeface="Verdana"/>
                        </a:rPr>
                        <a:t>a</a:t>
                      </a:r>
                      <a:r>
                        <a:rPr sz="1600" dirty="0">
                          <a:latin typeface="Verdana"/>
                          <a:cs typeface="Verdana"/>
                        </a:rPr>
                        <a:t>h  </a:t>
                      </a:r>
                      <a:r>
                        <a:rPr sz="1600" spc="-10" dirty="0">
                          <a:latin typeface="Verdana"/>
                          <a:cs typeface="Verdana"/>
                        </a:rPr>
                        <a:t>l</a:t>
                      </a:r>
                      <a:r>
                        <a:rPr sz="1600" spc="-5" dirty="0">
                          <a:latin typeface="Verdana"/>
                          <a:cs typeface="Verdana"/>
                        </a:rPr>
                        <a:t>u</a:t>
                      </a:r>
                      <a:r>
                        <a:rPr sz="1600" spc="-10" dirty="0">
                          <a:latin typeface="Verdana"/>
                          <a:cs typeface="Verdana"/>
                        </a:rPr>
                        <a:t>l</a:t>
                      </a:r>
                      <a:r>
                        <a:rPr sz="1600" spc="-5" dirty="0">
                          <a:latin typeface="Verdana"/>
                          <a:cs typeface="Verdana"/>
                        </a:rPr>
                        <a:t>u</a:t>
                      </a:r>
                      <a:r>
                        <a:rPr sz="1600" dirty="0">
                          <a:latin typeface="Verdana"/>
                          <a:cs typeface="Verdana"/>
                        </a:rPr>
                        <a:t>s</a:t>
                      </a:r>
                      <a:r>
                        <a:rPr sz="1600" spc="-135" dirty="0">
                          <a:latin typeface="Verdana"/>
                          <a:cs typeface="Verdana"/>
                        </a:rPr>
                        <a:t> </a:t>
                      </a:r>
                      <a:r>
                        <a:rPr sz="1600" spc="-5" dirty="0">
                          <a:latin typeface="Verdana"/>
                          <a:cs typeface="Verdana"/>
                        </a:rPr>
                        <a:t>uj</a:t>
                      </a:r>
                      <a:r>
                        <a:rPr sz="1600" dirty="0">
                          <a:latin typeface="Verdana"/>
                          <a:cs typeface="Verdana"/>
                        </a:rPr>
                        <a:t>i</a:t>
                      </a:r>
                      <a:r>
                        <a:rPr sz="1600" spc="-14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  </a:t>
                      </a:r>
                      <a:r>
                        <a:rPr sz="1600" spc="40" dirty="0">
                          <a:latin typeface="Verdana"/>
                          <a:cs typeface="Verdana"/>
                        </a:rPr>
                        <a:t>mengoptimalkan </a:t>
                      </a:r>
                      <a:r>
                        <a:rPr sz="1600" spc="45" dirty="0">
                          <a:latin typeface="Verdana"/>
                          <a:cs typeface="Verdana"/>
                        </a:rPr>
                        <a:t> </a:t>
                      </a:r>
                      <a:r>
                        <a:rPr sz="1600" spc="50" dirty="0">
                          <a:latin typeface="Verdana"/>
                          <a:cs typeface="Verdana"/>
                        </a:rPr>
                        <a:t>penggunaan </a:t>
                      </a:r>
                      <a:r>
                        <a:rPr sz="1600" spc="35" dirty="0">
                          <a:latin typeface="Verdana"/>
                          <a:cs typeface="Verdana"/>
                        </a:rPr>
                        <a:t>produk </a:t>
                      </a:r>
                      <a:r>
                        <a:rPr sz="1600" spc="40" dirty="0">
                          <a:latin typeface="Verdana"/>
                          <a:cs typeface="Verdana"/>
                        </a:rPr>
                        <a:t> </a:t>
                      </a:r>
                      <a:r>
                        <a:rPr sz="1600" dirty="0">
                          <a:latin typeface="Verdana"/>
                          <a:cs typeface="Verdana"/>
                        </a:rPr>
                        <a:t>d</a:t>
                      </a:r>
                      <a:r>
                        <a:rPr sz="1600" spc="5" dirty="0">
                          <a:latin typeface="Verdana"/>
                          <a:cs typeface="Verdana"/>
                        </a:rPr>
                        <a:t>a</a:t>
                      </a:r>
                      <a:r>
                        <a:rPr sz="1600" spc="-10" dirty="0">
                          <a:latin typeface="Verdana"/>
                          <a:cs typeface="Verdana"/>
                        </a:rPr>
                        <a:t>l</a:t>
                      </a:r>
                      <a:r>
                        <a:rPr sz="1600" spc="5" dirty="0">
                          <a:latin typeface="Verdana"/>
                          <a:cs typeface="Verdana"/>
                        </a:rPr>
                        <a:t>a</a:t>
                      </a:r>
                      <a:r>
                        <a:rPr sz="1600" dirty="0">
                          <a:latin typeface="Verdana"/>
                          <a:cs typeface="Verdana"/>
                        </a:rPr>
                        <a:t>m</a:t>
                      </a:r>
                      <a:r>
                        <a:rPr sz="1600" spc="-140" dirty="0">
                          <a:latin typeface="Verdana"/>
                          <a:cs typeface="Verdana"/>
                        </a:rPr>
                        <a:t> </a:t>
                      </a:r>
                      <a:r>
                        <a:rPr sz="1600" dirty="0">
                          <a:latin typeface="Verdana"/>
                          <a:cs typeface="Verdana"/>
                        </a:rPr>
                        <a:t>n</a:t>
                      </a:r>
                      <a:r>
                        <a:rPr sz="1600" spc="-5" dirty="0">
                          <a:latin typeface="Verdana"/>
                          <a:cs typeface="Verdana"/>
                        </a:rPr>
                        <a:t>e</a:t>
                      </a:r>
                      <a:r>
                        <a:rPr sz="1600" dirty="0">
                          <a:latin typeface="Verdana"/>
                          <a:cs typeface="Verdana"/>
                        </a:rPr>
                        <a:t>g</a:t>
                      </a:r>
                      <a:r>
                        <a:rPr sz="1600" spc="-5" dirty="0">
                          <a:latin typeface="Verdana"/>
                          <a:cs typeface="Verdana"/>
                        </a:rPr>
                        <a:t>er</a:t>
                      </a:r>
                      <a:r>
                        <a:rPr sz="1600" spc="-10" dirty="0">
                          <a:latin typeface="Verdana"/>
                          <a:cs typeface="Verdana"/>
                        </a:rPr>
                        <a:t>i</a:t>
                      </a:r>
                      <a:r>
                        <a:rPr sz="1600" dirty="0">
                          <a:latin typeface="Verdana"/>
                          <a:cs typeface="Verdana"/>
                        </a:rPr>
                        <a:t>.</a:t>
                      </a:r>
                      <a:endParaRPr sz="1600">
                        <a:latin typeface="Verdana"/>
                        <a:cs typeface="Verdana"/>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marL="173990">
                        <a:lnSpc>
                          <a:spcPct val="100000"/>
                        </a:lnSpc>
                        <a:spcBef>
                          <a:spcPts val="1220"/>
                        </a:spcBef>
                      </a:pPr>
                      <a:r>
                        <a:rPr sz="2200" b="1" dirty="0">
                          <a:solidFill>
                            <a:srgbClr val="1D3166"/>
                          </a:solidFill>
                          <a:latin typeface="Tahoma"/>
                          <a:cs typeface="Tahoma"/>
                        </a:rPr>
                        <a:t>PA</a:t>
                      </a:r>
                      <a:r>
                        <a:rPr sz="2200" b="1" spc="-5" dirty="0">
                          <a:solidFill>
                            <a:srgbClr val="1D3166"/>
                          </a:solidFill>
                          <a:latin typeface="Tahoma"/>
                          <a:cs typeface="Tahoma"/>
                        </a:rPr>
                        <a:t>S</a:t>
                      </a:r>
                      <a:r>
                        <a:rPr sz="2200" b="1" dirty="0">
                          <a:solidFill>
                            <a:srgbClr val="1D3166"/>
                          </a:solidFill>
                          <a:latin typeface="Tahoma"/>
                          <a:cs typeface="Tahoma"/>
                        </a:rPr>
                        <a:t>AL</a:t>
                      </a:r>
                      <a:r>
                        <a:rPr sz="2200" b="1" spc="-25" dirty="0">
                          <a:solidFill>
                            <a:srgbClr val="1D3166"/>
                          </a:solidFill>
                          <a:latin typeface="Tahoma"/>
                          <a:cs typeface="Tahoma"/>
                        </a:rPr>
                        <a:t> </a:t>
                      </a:r>
                      <a:r>
                        <a:rPr sz="2200" b="1" spc="-5" dirty="0">
                          <a:solidFill>
                            <a:srgbClr val="1D3166"/>
                          </a:solidFill>
                          <a:latin typeface="Tahoma"/>
                          <a:cs typeface="Tahoma"/>
                        </a:rPr>
                        <a:t>4</a:t>
                      </a:r>
                      <a:r>
                        <a:rPr sz="2200" b="1" dirty="0">
                          <a:solidFill>
                            <a:srgbClr val="1D3166"/>
                          </a:solidFill>
                          <a:latin typeface="Tahoma"/>
                          <a:cs typeface="Tahoma"/>
                        </a:rPr>
                        <a:t>1</a:t>
                      </a:r>
                      <a:r>
                        <a:rPr sz="2200" b="1" spc="-20" dirty="0">
                          <a:solidFill>
                            <a:srgbClr val="1D3166"/>
                          </a:solidFill>
                          <a:latin typeface="Tahoma"/>
                          <a:cs typeface="Tahoma"/>
                        </a:rPr>
                        <a:t> </a:t>
                      </a:r>
                      <a:r>
                        <a:rPr sz="2200" b="1" dirty="0">
                          <a:solidFill>
                            <a:srgbClr val="1D3166"/>
                          </a:solidFill>
                          <a:latin typeface="Tahoma"/>
                          <a:cs typeface="Tahoma"/>
                        </a:rPr>
                        <a:t>&amp;</a:t>
                      </a:r>
                      <a:r>
                        <a:rPr sz="2200" b="1" spc="-25" dirty="0">
                          <a:solidFill>
                            <a:srgbClr val="1D3166"/>
                          </a:solidFill>
                          <a:latin typeface="Tahoma"/>
                          <a:cs typeface="Tahoma"/>
                        </a:rPr>
                        <a:t> </a:t>
                      </a:r>
                      <a:r>
                        <a:rPr sz="2200" b="1" dirty="0">
                          <a:solidFill>
                            <a:srgbClr val="1D3166"/>
                          </a:solidFill>
                          <a:latin typeface="Tahoma"/>
                          <a:cs typeface="Tahoma"/>
                        </a:rPr>
                        <a:t>54</a:t>
                      </a:r>
                      <a:endParaRPr sz="2200">
                        <a:latin typeface="Tahoma"/>
                        <a:cs typeface="Tahom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FFFFFF"/>
                      </a:solidFill>
                      <a:prstDash val="solid"/>
                    </a:lnB>
                    <a:solidFill>
                      <a:srgbClr val="E7EAF2"/>
                    </a:solidFill>
                  </a:tcPr>
                </a:tc>
                <a:tc gridSpan="3">
                  <a:txBody>
                    <a:bodyPr/>
                    <a:lstStyle/>
                    <a:p>
                      <a:pPr marL="1905">
                        <a:lnSpc>
                          <a:spcPts val="1830"/>
                        </a:lnSpc>
                      </a:pPr>
                      <a:r>
                        <a:rPr sz="1600" spc="-5" dirty="0">
                          <a:latin typeface="Verdana"/>
                          <a:cs typeface="Verdana"/>
                        </a:rPr>
                        <a:t>Ke</a:t>
                      </a:r>
                      <a:r>
                        <a:rPr sz="1600" dirty="0">
                          <a:latin typeface="Verdana"/>
                          <a:cs typeface="Verdana"/>
                        </a:rPr>
                        <a:t>g</a:t>
                      </a:r>
                      <a:r>
                        <a:rPr sz="1600" spc="-5" dirty="0">
                          <a:latin typeface="Verdana"/>
                          <a:cs typeface="Verdana"/>
                        </a:rPr>
                        <a:t>i</a:t>
                      </a:r>
                      <a:r>
                        <a:rPr sz="1600" spc="5" dirty="0">
                          <a:latin typeface="Verdana"/>
                          <a:cs typeface="Verdana"/>
                        </a:rPr>
                        <a:t>a</a:t>
                      </a:r>
                      <a:r>
                        <a:rPr sz="1600" spc="-5" dirty="0">
                          <a:latin typeface="Verdana"/>
                          <a:cs typeface="Verdana"/>
                        </a:rPr>
                        <a:t>t</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k</a:t>
                      </a:r>
                      <a:r>
                        <a:rPr sz="1600" spc="-5" dirty="0">
                          <a:latin typeface="Verdana"/>
                          <a:cs typeface="Verdana"/>
                        </a:rPr>
                        <a:t>o</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ru</a:t>
                      </a:r>
                      <a:r>
                        <a:rPr sz="1600" dirty="0">
                          <a:latin typeface="Verdana"/>
                          <a:cs typeface="Verdana"/>
                        </a:rPr>
                        <a:t>k</a:t>
                      </a:r>
                      <a:r>
                        <a:rPr sz="1600" spc="5" dirty="0">
                          <a:latin typeface="Verdana"/>
                          <a:cs typeface="Verdana"/>
                        </a:rPr>
                        <a:t>s</a:t>
                      </a:r>
                      <a:r>
                        <a:rPr sz="1600" dirty="0">
                          <a:latin typeface="Verdana"/>
                          <a:cs typeface="Verdana"/>
                        </a:rPr>
                        <a:t>i</a:t>
                      </a:r>
                      <a:r>
                        <a:rPr sz="1600" spc="-145" dirty="0">
                          <a:latin typeface="Verdana"/>
                          <a:cs typeface="Verdana"/>
                        </a:rPr>
                        <a:t> </a:t>
                      </a:r>
                      <a:r>
                        <a:rPr sz="1600" spc="-5" dirty="0">
                          <a:latin typeface="Verdana"/>
                          <a:cs typeface="Verdana"/>
                        </a:rPr>
                        <a:t>y</a:t>
                      </a:r>
                      <a:r>
                        <a:rPr sz="1600" spc="5" dirty="0">
                          <a:latin typeface="Verdana"/>
                          <a:cs typeface="Verdana"/>
                        </a:rPr>
                        <a:t>an</a:t>
                      </a:r>
                      <a:r>
                        <a:rPr sz="1600" dirty="0">
                          <a:latin typeface="Verdana"/>
                          <a:cs typeface="Verdana"/>
                        </a:rPr>
                        <a:t>g</a:t>
                      </a:r>
                      <a:r>
                        <a:rPr sz="1600" spc="-140" dirty="0">
                          <a:latin typeface="Verdana"/>
                          <a:cs typeface="Verdana"/>
                        </a:rPr>
                        <a:t> </a:t>
                      </a:r>
                      <a:r>
                        <a:rPr sz="1600" dirty="0">
                          <a:latin typeface="Verdana"/>
                          <a:cs typeface="Verdana"/>
                        </a:rPr>
                        <a:t>d</a:t>
                      </a:r>
                      <a:r>
                        <a:rPr sz="1600" spc="-10" dirty="0">
                          <a:latin typeface="Verdana"/>
                          <a:cs typeface="Verdana"/>
                        </a:rPr>
                        <a:t>i</a:t>
                      </a:r>
                      <a:r>
                        <a:rPr sz="1600" dirty="0">
                          <a:latin typeface="Verdana"/>
                          <a:cs typeface="Verdana"/>
                        </a:rPr>
                        <a:t>b</a:t>
                      </a:r>
                      <a:r>
                        <a:rPr sz="1600" spc="-10" dirty="0">
                          <a:latin typeface="Verdana"/>
                          <a:cs typeface="Verdana"/>
                        </a:rPr>
                        <a:t>i</a:t>
                      </a:r>
                      <a:r>
                        <a:rPr sz="1600" spc="5" dirty="0">
                          <a:latin typeface="Verdana"/>
                          <a:cs typeface="Verdana"/>
                        </a:rPr>
                        <a:t>a</a:t>
                      </a:r>
                      <a:r>
                        <a:rPr sz="1600" spc="-10" dirty="0">
                          <a:latin typeface="Verdana"/>
                          <a:cs typeface="Verdana"/>
                        </a:rPr>
                        <a:t>y</a:t>
                      </a:r>
                      <a:r>
                        <a:rPr sz="1600" spc="5" dirty="0">
                          <a:latin typeface="Verdana"/>
                          <a:cs typeface="Verdana"/>
                        </a:rPr>
                        <a:t>a</a:t>
                      </a:r>
                      <a:r>
                        <a:rPr sz="1600" dirty="0">
                          <a:latin typeface="Verdana"/>
                          <a:cs typeface="Verdana"/>
                        </a:rPr>
                        <a:t>i</a:t>
                      </a:r>
                      <a:r>
                        <a:rPr sz="1600" spc="-145" dirty="0">
                          <a:latin typeface="Verdana"/>
                          <a:cs typeface="Verdana"/>
                        </a:rPr>
                        <a:t> </a:t>
                      </a:r>
                      <a:r>
                        <a:rPr sz="1600" dirty="0">
                          <a:latin typeface="Verdana"/>
                          <a:cs typeface="Verdana"/>
                        </a:rPr>
                        <a:t>d</a:t>
                      </a:r>
                      <a:r>
                        <a:rPr sz="1600" spc="-5" dirty="0">
                          <a:latin typeface="Verdana"/>
                          <a:cs typeface="Verdana"/>
                        </a:rPr>
                        <a:t>e</a:t>
                      </a:r>
                      <a:r>
                        <a:rPr sz="1600" dirty="0">
                          <a:latin typeface="Verdana"/>
                          <a:cs typeface="Verdana"/>
                        </a:rPr>
                        <a:t>ng</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a:t>
                      </a:r>
                      <a:r>
                        <a:rPr sz="1600" spc="-13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a:t>
                      </a:r>
                      <a:r>
                        <a:rPr sz="1600" spc="-145" dirty="0">
                          <a:latin typeface="Verdana"/>
                          <a:cs typeface="Verdana"/>
                        </a:rPr>
                        <a:t> </a:t>
                      </a:r>
                      <a:r>
                        <a:rPr sz="1600" b="1" spc="-5" dirty="0">
                          <a:latin typeface="Tahoma"/>
                          <a:cs typeface="Tahoma"/>
                        </a:rPr>
                        <a:t>A</a:t>
                      </a:r>
                      <a:r>
                        <a:rPr sz="1600" b="1" dirty="0">
                          <a:latin typeface="Tahoma"/>
                          <a:cs typeface="Tahoma"/>
                        </a:rPr>
                        <a:t>PBD</a:t>
                      </a:r>
                      <a:r>
                        <a:rPr sz="1600" b="1" spc="-20" dirty="0">
                          <a:latin typeface="Tahoma"/>
                          <a:cs typeface="Tahoma"/>
                        </a:rPr>
                        <a:t> </a:t>
                      </a:r>
                      <a:r>
                        <a:rPr sz="1600" dirty="0">
                          <a:latin typeface="Verdana"/>
                          <a:cs typeface="Verdana"/>
                        </a:rPr>
                        <a:t>d</a:t>
                      </a:r>
                      <a:r>
                        <a:rPr sz="1600" spc="5" dirty="0">
                          <a:latin typeface="Verdana"/>
                          <a:cs typeface="Verdana"/>
                        </a:rPr>
                        <a:t>a</a:t>
                      </a:r>
                      <a:r>
                        <a:rPr sz="1600" dirty="0">
                          <a:latin typeface="Verdana"/>
                          <a:cs typeface="Verdana"/>
                        </a:rPr>
                        <a:t>n</a:t>
                      </a:r>
                      <a:endParaRPr sz="1600">
                        <a:latin typeface="Verdana"/>
                        <a:cs typeface="Verdana"/>
                      </a:endParaRPr>
                    </a:p>
                    <a:p>
                      <a:pPr marL="1905">
                        <a:lnSpc>
                          <a:spcPct val="100000"/>
                        </a:lnSpc>
                      </a:pPr>
                      <a:r>
                        <a:rPr sz="1600" spc="5" dirty="0">
                          <a:latin typeface="Verdana"/>
                          <a:cs typeface="Verdana"/>
                        </a:rPr>
                        <a:t>s</a:t>
                      </a:r>
                      <a:r>
                        <a:rPr sz="1600" spc="-5" dirty="0">
                          <a:latin typeface="Verdana"/>
                          <a:cs typeface="Verdana"/>
                        </a:rPr>
                        <a:t>u</a:t>
                      </a:r>
                      <a:r>
                        <a:rPr sz="1600" dirty="0">
                          <a:latin typeface="Verdana"/>
                          <a:cs typeface="Verdana"/>
                        </a:rPr>
                        <a:t>mb</a:t>
                      </a:r>
                      <a:r>
                        <a:rPr sz="1600" spc="-5" dirty="0">
                          <a:latin typeface="Verdana"/>
                          <a:cs typeface="Verdana"/>
                        </a:rPr>
                        <a:t>e</a:t>
                      </a:r>
                      <a:r>
                        <a:rPr sz="1600" dirty="0">
                          <a:latin typeface="Verdana"/>
                          <a:cs typeface="Verdana"/>
                        </a:rPr>
                        <a:t>r</a:t>
                      </a:r>
                      <a:r>
                        <a:rPr sz="1600" spc="-14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a:t>
                      </a:r>
                      <a:r>
                        <a:rPr sz="1600" spc="-13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a:t>
                      </a:r>
                      <a:r>
                        <a:rPr sz="1600" spc="-120" dirty="0">
                          <a:latin typeface="Verdana"/>
                          <a:cs typeface="Verdana"/>
                        </a:rPr>
                        <a:t> </a:t>
                      </a:r>
                      <a:r>
                        <a:rPr sz="1600" b="1" spc="-5" dirty="0">
                          <a:latin typeface="Tahoma"/>
                          <a:cs typeface="Tahoma"/>
                        </a:rPr>
                        <a:t>mas</a:t>
                      </a:r>
                      <a:r>
                        <a:rPr sz="1600" b="1" spc="5" dirty="0">
                          <a:latin typeface="Tahoma"/>
                          <a:cs typeface="Tahoma"/>
                        </a:rPr>
                        <a:t>y</a:t>
                      </a:r>
                      <a:r>
                        <a:rPr sz="1600" b="1" spc="-5" dirty="0">
                          <a:latin typeface="Tahoma"/>
                          <a:cs typeface="Tahoma"/>
                        </a:rPr>
                        <a:t>ara</a:t>
                      </a:r>
                      <a:r>
                        <a:rPr sz="1600" b="1" spc="-10" dirty="0">
                          <a:latin typeface="Tahoma"/>
                          <a:cs typeface="Tahoma"/>
                        </a:rPr>
                        <a:t>k</a:t>
                      </a:r>
                      <a:r>
                        <a:rPr sz="1600" b="1" spc="-5" dirty="0">
                          <a:latin typeface="Tahoma"/>
                          <a:cs typeface="Tahoma"/>
                        </a:rPr>
                        <a:t>a</a:t>
                      </a:r>
                      <a:r>
                        <a:rPr sz="1600" b="1" spc="5" dirty="0">
                          <a:latin typeface="Tahoma"/>
                          <a:cs typeface="Tahoma"/>
                        </a:rPr>
                        <a:t>t</a:t>
                      </a:r>
                      <a:r>
                        <a:rPr sz="1600" b="1" dirty="0">
                          <a:latin typeface="Tahoma"/>
                          <a:cs typeface="Tahoma"/>
                        </a:rPr>
                        <a:t>,</a:t>
                      </a:r>
                      <a:r>
                        <a:rPr sz="1600" b="1" spc="-15" dirty="0">
                          <a:latin typeface="Tahoma"/>
                          <a:cs typeface="Tahoma"/>
                        </a:rPr>
                        <a:t> </a:t>
                      </a:r>
                      <a:r>
                        <a:rPr sz="1600" b="1" dirty="0">
                          <a:latin typeface="Tahoma"/>
                          <a:cs typeface="Tahoma"/>
                        </a:rPr>
                        <a:t>swasta,</a:t>
                      </a:r>
                      <a:r>
                        <a:rPr sz="1600" b="1" spc="-15" dirty="0">
                          <a:latin typeface="Tahoma"/>
                          <a:cs typeface="Tahoma"/>
                        </a:rPr>
                        <a:t> </a:t>
                      </a:r>
                      <a:r>
                        <a:rPr sz="1600" b="1" dirty="0">
                          <a:latin typeface="Tahoma"/>
                          <a:cs typeface="Tahoma"/>
                        </a:rPr>
                        <a:t>atau</a:t>
                      </a:r>
                      <a:r>
                        <a:rPr sz="1600" b="1" spc="-20" dirty="0">
                          <a:latin typeface="Tahoma"/>
                          <a:cs typeface="Tahoma"/>
                        </a:rPr>
                        <a:t> </a:t>
                      </a:r>
                      <a:r>
                        <a:rPr sz="1600" b="1" spc="-5" dirty="0">
                          <a:latin typeface="Tahoma"/>
                          <a:cs typeface="Tahoma"/>
                        </a:rPr>
                        <a:t>b</a:t>
                      </a:r>
                      <a:r>
                        <a:rPr sz="1600" b="1" dirty="0">
                          <a:latin typeface="Tahoma"/>
                          <a:cs typeface="Tahoma"/>
                        </a:rPr>
                        <a:t>a</a:t>
                      </a:r>
                      <a:r>
                        <a:rPr sz="1600" b="1" spc="5" dirty="0">
                          <a:latin typeface="Tahoma"/>
                          <a:cs typeface="Tahoma"/>
                        </a:rPr>
                        <a:t>d</a:t>
                      </a:r>
                      <a:r>
                        <a:rPr sz="1600" b="1" dirty="0">
                          <a:latin typeface="Tahoma"/>
                          <a:cs typeface="Tahoma"/>
                        </a:rPr>
                        <a:t>an</a:t>
                      </a:r>
                      <a:r>
                        <a:rPr sz="1600" b="1" spc="-30" dirty="0">
                          <a:latin typeface="Tahoma"/>
                          <a:cs typeface="Tahoma"/>
                        </a:rPr>
                        <a:t> </a:t>
                      </a:r>
                      <a:r>
                        <a:rPr sz="1600" b="1" dirty="0">
                          <a:latin typeface="Tahoma"/>
                          <a:cs typeface="Tahoma"/>
                        </a:rPr>
                        <a:t>usa</a:t>
                      </a:r>
                      <a:r>
                        <a:rPr sz="1600" b="1" spc="-10" dirty="0">
                          <a:latin typeface="Tahoma"/>
                          <a:cs typeface="Tahoma"/>
                        </a:rPr>
                        <a:t>h</a:t>
                      </a:r>
                      <a:r>
                        <a:rPr sz="1600" b="1" dirty="0">
                          <a:latin typeface="Tahoma"/>
                          <a:cs typeface="Tahoma"/>
                        </a:rPr>
                        <a:t>a</a:t>
                      </a:r>
                      <a:endParaRPr sz="1600">
                        <a:latin typeface="Tahoma"/>
                        <a:cs typeface="Tahom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hMerge="1">
                  <a:txBody>
                    <a:bodyPr/>
                    <a:lstStyle/>
                    <a:p>
                      <a:endParaRPr/>
                    </a:p>
                  </a:txBody>
                  <a:tcPr marL="0" marR="0" marT="0" marB="0"/>
                </a:tc>
                <a:tc hMerge="1">
                  <a:txBody>
                    <a:bodyPr/>
                    <a:lstStyle/>
                    <a:p>
                      <a:endParaRPr/>
                    </a:p>
                  </a:txBody>
                  <a:tcPr marL="0" marR="0" marT="0" marB="0"/>
                </a:tc>
                <a:extLst>
                  <a:ext uri="{0D108BD9-81ED-4DB2-BD59-A6C34878D82A}">
                    <a16:rowId xmlns:a16="http://schemas.microsoft.com/office/drawing/2014/main" val="10001"/>
                  </a:ext>
                </a:extLst>
              </a:tr>
              <a:tr h="1221640">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FFFFFF"/>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FFFFFF"/>
                      </a:solidFill>
                      <a:prstDash val="solid"/>
                    </a:lnB>
                    <a:solidFill>
                      <a:srgbClr val="E7EAF2"/>
                    </a:solidFill>
                  </a:tcPr>
                </a:tc>
                <a:tc>
                  <a:txBody>
                    <a:bodyPr/>
                    <a:lstStyle/>
                    <a:p>
                      <a:pPr marL="1905">
                        <a:lnSpc>
                          <a:spcPts val="1820"/>
                        </a:lnSpc>
                      </a:pPr>
                      <a:r>
                        <a:rPr sz="1600" dirty="0">
                          <a:latin typeface="Verdana"/>
                          <a:cs typeface="Verdana"/>
                        </a:rPr>
                        <a:t>6.</a:t>
                      </a:r>
                      <a:r>
                        <a:rPr sz="1600" spc="-140" dirty="0">
                          <a:latin typeface="Verdana"/>
                          <a:cs typeface="Verdana"/>
                        </a:rPr>
                        <a:t> </a:t>
                      </a:r>
                      <a:r>
                        <a:rPr sz="1600" dirty="0">
                          <a:latin typeface="Verdana"/>
                          <a:cs typeface="Verdana"/>
                        </a:rPr>
                        <a:t>d</a:t>
                      </a:r>
                      <a:r>
                        <a:rPr sz="1600" spc="-5" dirty="0">
                          <a:latin typeface="Verdana"/>
                          <a:cs typeface="Verdana"/>
                        </a:rPr>
                        <a:t>o</a:t>
                      </a:r>
                      <a:r>
                        <a:rPr sz="1600" dirty="0">
                          <a:latin typeface="Verdana"/>
                          <a:cs typeface="Verdana"/>
                        </a:rPr>
                        <a:t>k</a:t>
                      </a:r>
                      <a:r>
                        <a:rPr sz="1600" spc="-5" dirty="0">
                          <a:latin typeface="Verdana"/>
                          <a:cs typeface="Verdana"/>
                        </a:rPr>
                        <a:t>u</a:t>
                      </a:r>
                      <a:r>
                        <a:rPr sz="1600" dirty="0">
                          <a:latin typeface="Verdana"/>
                          <a:cs typeface="Verdana"/>
                        </a:rPr>
                        <a:t>m</a:t>
                      </a:r>
                      <a:r>
                        <a:rPr sz="1600" spc="-5" dirty="0">
                          <a:latin typeface="Verdana"/>
                          <a:cs typeface="Verdana"/>
                        </a:rPr>
                        <a:t>e</a:t>
                      </a:r>
                      <a:r>
                        <a:rPr sz="1600" dirty="0">
                          <a:latin typeface="Verdana"/>
                          <a:cs typeface="Verdana"/>
                        </a:rPr>
                        <a:t>n</a:t>
                      </a:r>
                      <a:r>
                        <a:rPr sz="1600" spc="-135" dirty="0">
                          <a:latin typeface="Verdana"/>
                          <a:cs typeface="Verdana"/>
                        </a:rPr>
                        <a:t> </a:t>
                      </a:r>
                      <a:r>
                        <a:rPr sz="1600" dirty="0">
                          <a:latin typeface="Verdana"/>
                          <a:cs typeface="Verdana"/>
                        </a:rPr>
                        <a:t>k</a:t>
                      </a:r>
                      <a:r>
                        <a:rPr sz="1600" spc="-5" dirty="0">
                          <a:latin typeface="Verdana"/>
                          <a:cs typeface="Verdana"/>
                        </a:rPr>
                        <a:t>e</a:t>
                      </a:r>
                      <a:r>
                        <a:rPr sz="1600" spc="5" dirty="0">
                          <a:latin typeface="Verdana"/>
                          <a:cs typeface="Verdana"/>
                        </a:rPr>
                        <a:t>s</a:t>
                      </a:r>
                      <a:r>
                        <a:rPr sz="1600" spc="-5" dirty="0">
                          <a:latin typeface="Verdana"/>
                          <a:cs typeface="Verdana"/>
                        </a:rPr>
                        <a:t>e</a:t>
                      </a:r>
                      <a:r>
                        <a:rPr sz="1600" spc="5" dirty="0">
                          <a:latin typeface="Verdana"/>
                          <a:cs typeface="Verdana"/>
                        </a:rPr>
                        <a:t>s</a:t>
                      </a:r>
                      <a:r>
                        <a:rPr sz="1600" spc="-5" dirty="0">
                          <a:latin typeface="Verdana"/>
                          <a:cs typeface="Verdana"/>
                        </a:rPr>
                        <a:t>u</a:t>
                      </a:r>
                      <a:r>
                        <a:rPr sz="1600" spc="5" dirty="0">
                          <a:latin typeface="Verdana"/>
                          <a:cs typeface="Verdana"/>
                        </a:rPr>
                        <a:t>a</a:t>
                      </a:r>
                      <a:r>
                        <a:rPr sz="1600" spc="-10" dirty="0">
                          <a:latin typeface="Verdana"/>
                          <a:cs typeface="Verdana"/>
                        </a:rPr>
                        <a:t>i</a:t>
                      </a:r>
                      <a:r>
                        <a:rPr sz="1600" spc="5" dirty="0">
                          <a:latin typeface="Verdana"/>
                          <a:cs typeface="Verdana"/>
                        </a:rPr>
                        <a:t>a</a:t>
                      </a:r>
                      <a:r>
                        <a:rPr sz="1600" dirty="0">
                          <a:latin typeface="Verdana"/>
                          <a:cs typeface="Verdana"/>
                        </a:rPr>
                        <a:t>n</a:t>
                      </a:r>
                      <a:endParaRPr sz="1600">
                        <a:latin typeface="Verdana"/>
                        <a:cs typeface="Verdana"/>
                      </a:endParaRPr>
                    </a:p>
                    <a:p>
                      <a:pPr marL="1905">
                        <a:lnSpc>
                          <a:spcPts val="1910"/>
                        </a:lnSpc>
                      </a:pPr>
                      <a:r>
                        <a:rPr sz="1600" dirty="0">
                          <a:latin typeface="Verdana"/>
                          <a:cs typeface="Verdana"/>
                        </a:rPr>
                        <a:t>t</a:t>
                      </a:r>
                      <a:r>
                        <a:rPr sz="1600" spc="-5" dirty="0">
                          <a:latin typeface="Verdana"/>
                          <a:cs typeface="Verdana"/>
                        </a:rPr>
                        <a:t>e</a:t>
                      </a:r>
                      <a:r>
                        <a:rPr sz="1600" dirty="0">
                          <a:latin typeface="Verdana"/>
                          <a:cs typeface="Verdana"/>
                        </a:rPr>
                        <a:t>k</a:t>
                      </a:r>
                      <a:r>
                        <a:rPr sz="1600" spc="5" dirty="0">
                          <a:latin typeface="Verdana"/>
                          <a:cs typeface="Verdana"/>
                        </a:rPr>
                        <a:t>n</a:t>
                      </a:r>
                      <a:r>
                        <a:rPr sz="1600" spc="-5" dirty="0">
                          <a:latin typeface="Verdana"/>
                          <a:cs typeface="Verdana"/>
                        </a:rPr>
                        <a:t>o</a:t>
                      </a:r>
                      <a:r>
                        <a:rPr sz="1600" spc="-10" dirty="0">
                          <a:latin typeface="Verdana"/>
                          <a:cs typeface="Verdana"/>
                        </a:rPr>
                        <a:t>l</a:t>
                      </a:r>
                      <a:r>
                        <a:rPr sz="1600" spc="-5" dirty="0">
                          <a:latin typeface="Verdana"/>
                          <a:cs typeface="Verdana"/>
                        </a:rPr>
                        <a:t>o</a:t>
                      </a:r>
                      <a:r>
                        <a:rPr sz="1600" dirty="0">
                          <a:latin typeface="Verdana"/>
                          <a:cs typeface="Verdana"/>
                        </a:rPr>
                        <a:t>gi</a:t>
                      </a:r>
                      <a:r>
                        <a:rPr sz="1600" spc="-145" dirty="0">
                          <a:latin typeface="Verdana"/>
                          <a:cs typeface="Verdana"/>
                        </a:rPr>
                        <a:t> </a:t>
                      </a:r>
                      <a:r>
                        <a:rPr sz="1600" dirty="0">
                          <a:latin typeface="Verdana"/>
                          <a:cs typeface="Verdana"/>
                        </a:rPr>
                        <a:t>k</a:t>
                      </a:r>
                      <a:r>
                        <a:rPr sz="1600" spc="-5" dirty="0">
                          <a:latin typeface="Verdana"/>
                          <a:cs typeface="Verdana"/>
                        </a:rPr>
                        <a:t>o</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ru</a:t>
                      </a:r>
                      <a:r>
                        <a:rPr sz="1600" dirty="0">
                          <a:latin typeface="Verdana"/>
                          <a:cs typeface="Verdana"/>
                        </a:rPr>
                        <a:t>k</a:t>
                      </a:r>
                      <a:r>
                        <a:rPr sz="1600" spc="5" dirty="0">
                          <a:latin typeface="Verdana"/>
                          <a:cs typeface="Verdana"/>
                        </a:rPr>
                        <a:t>s</a:t>
                      </a:r>
                      <a:r>
                        <a:rPr sz="1600" dirty="0">
                          <a:latin typeface="Verdana"/>
                          <a:cs typeface="Verdana"/>
                        </a:rPr>
                        <a:t>i</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gridSpan="2">
                  <a:txBody>
                    <a:bodyPr/>
                    <a:lstStyle/>
                    <a:p>
                      <a:pPr marL="1905">
                        <a:lnSpc>
                          <a:spcPts val="1820"/>
                        </a:lnSpc>
                      </a:pPr>
                      <a:r>
                        <a:rPr sz="1600" b="1" dirty="0">
                          <a:latin typeface="Tahoma"/>
                          <a:cs typeface="Tahoma"/>
                        </a:rPr>
                        <a:t>Seca</a:t>
                      </a:r>
                      <a:r>
                        <a:rPr sz="1600" b="1" spc="-5" dirty="0">
                          <a:latin typeface="Tahoma"/>
                          <a:cs typeface="Tahoma"/>
                        </a:rPr>
                        <a:t>r</a:t>
                      </a:r>
                      <a:r>
                        <a:rPr sz="1600" b="1" dirty="0">
                          <a:latin typeface="Tahoma"/>
                          <a:cs typeface="Tahoma"/>
                        </a:rPr>
                        <a:t>a</a:t>
                      </a:r>
                      <a:r>
                        <a:rPr sz="1600" b="1" spc="-20" dirty="0">
                          <a:latin typeface="Tahoma"/>
                          <a:cs typeface="Tahoma"/>
                        </a:rPr>
                        <a:t> </a:t>
                      </a:r>
                      <a:r>
                        <a:rPr sz="1600" b="1" dirty="0">
                          <a:latin typeface="Tahoma"/>
                          <a:cs typeface="Tahoma"/>
                        </a:rPr>
                        <a:t>a</a:t>
                      </a:r>
                      <a:r>
                        <a:rPr sz="1600" b="1" spc="5" dirty="0">
                          <a:latin typeface="Tahoma"/>
                          <a:cs typeface="Tahoma"/>
                        </a:rPr>
                        <a:t>d</a:t>
                      </a:r>
                      <a:r>
                        <a:rPr sz="1600" b="1" spc="-5" dirty="0">
                          <a:latin typeface="Tahoma"/>
                          <a:cs typeface="Tahoma"/>
                        </a:rPr>
                        <a:t>m</a:t>
                      </a:r>
                      <a:r>
                        <a:rPr sz="1600" b="1" spc="5" dirty="0">
                          <a:latin typeface="Tahoma"/>
                          <a:cs typeface="Tahoma"/>
                        </a:rPr>
                        <a:t>i</a:t>
                      </a:r>
                      <a:r>
                        <a:rPr sz="1600" b="1" spc="-10" dirty="0">
                          <a:latin typeface="Tahoma"/>
                          <a:cs typeface="Tahoma"/>
                        </a:rPr>
                        <a:t>n</a:t>
                      </a:r>
                      <a:r>
                        <a:rPr sz="1600" b="1" spc="5" dirty="0">
                          <a:latin typeface="Tahoma"/>
                          <a:cs typeface="Tahoma"/>
                        </a:rPr>
                        <a:t>i</a:t>
                      </a:r>
                      <a:r>
                        <a:rPr sz="1600" b="1" dirty="0">
                          <a:latin typeface="Tahoma"/>
                          <a:cs typeface="Tahoma"/>
                        </a:rPr>
                        <a:t>st</a:t>
                      </a:r>
                      <a:r>
                        <a:rPr sz="1600" b="1" spc="-5" dirty="0">
                          <a:latin typeface="Tahoma"/>
                          <a:cs typeface="Tahoma"/>
                        </a:rPr>
                        <a:t>r</a:t>
                      </a:r>
                      <a:r>
                        <a:rPr sz="1600" b="1" dirty="0">
                          <a:latin typeface="Tahoma"/>
                          <a:cs typeface="Tahoma"/>
                        </a:rPr>
                        <a:t>at</a:t>
                      </a:r>
                      <a:r>
                        <a:rPr sz="1600" b="1" spc="5" dirty="0">
                          <a:latin typeface="Tahoma"/>
                          <a:cs typeface="Tahoma"/>
                        </a:rPr>
                        <a:t>i</a:t>
                      </a:r>
                      <a:r>
                        <a:rPr sz="1600" b="1" dirty="0">
                          <a:latin typeface="Tahoma"/>
                          <a:cs typeface="Tahoma"/>
                        </a:rPr>
                        <a:t>f</a:t>
                      </a:r>
                      <a:r>
                        <a:rPr sz="1600" b="1" spc="-20" dirty="0">
                          <a:latin typeface="Tahoma"/>
                          <a:cs typeface="Tahoma"/>
                        </a:rPr>
                        <a:t> </a:t>
                      </a:r>
                      <a:r>
                        <a:rPr sz="1600" spc="-5" dirty="0">
                          <a:latin typeface="Verdana"/>
                          <a:cs typeface="Verdana"/>
                        </a:rPr>
                        <a:t>Me</a:t>
                      </a:r>
                      <a:r>
                        <a:rPr sz="1600" spc="5" dirty="0">
                          <a:latin typeface="Verdana"/>
                          <a:cs typeface="Verdana"/>
                        </a:rPr>
                        <a:t>n</a:t>
                      </a:r>
                      <a:r>
                        <a:rPr sz="1600" dirty="0">
                          <a:latin typeface="Verdana"/>
                          <a:cs typeface="Verdana"/>
                        </a:rPr>
                        <a:t>g</a:t>
                      </a:r>
                      <a:r>
                        <a:rPr sz="1600" spc="-5" dirty="0">
                          <a:latin typeface="Verdana"/>
                          <a:cs typeface="Verdana"/>
                        </a:rPr>
                        <a:t>ece</a:t>
                      </a:r>
                      <a:r>
                        <a:rPr sz="1600" dirty="0">
                          <a:latin typeface="Verdana"/>
                          <a:cs typeface="Verdana"/>
                        </a:rPr>
                        <a:t>k</a:t>
                      </a:r>
                      <a:r>
                        <a:rPr sz="1600" spc="-135" dirty="0">
                          <a:latin typeface="Verdana"/>
                          <a:cs typeface="Verdana"/>
                        </a:rPr>
                        <a:t> </a:t>
                      </a:r>
                      <a:r>
                        <a:rPr sz="1600" spc="5" dirty="0">
                          <a:latin typeface="Verdana"/>
                          <a:cs typeface="Verdana"/>
                        </a:rPr>
                        <a:t>a</a:t>
                      </a:r>
                      <a:r>
                        <a:rPr sz="1600" dirty="0">
                          <a:latin typeface="Verdana"/>
                          <a:cs typeface="Verdana"/>
                        </a:rPr>
                        <a:t>p</a:t>
                      </a:r>
                      <a:r>
                        <a:rPr sz="1600" spc="5" dirty="0">
                          <a:latin typeface="Verdana"/>
                          <a:cs typeface="Verdana"/>
                        </a:rPr>
                        <a:t>a</a:t>
                      </a:r>
                      <a:r>
                        <a:rPr sz="1600" dirty="0">
                          <a:latin typeface="Verdana"/>
                          <a:cs typeface="Verdana"/>
                        </a:rPr>
                        <a:t>k</a:t>
                      </a:r>
                      <a:r>
                        <a:rPr sz="1600" spc="5" dirty="0">
                          <a:latin typeface="Verdana"/>
                          <a:cs typeface="Verdana"/>
                        </a:rPr>
                        <a:t>ah</a:t>
                      </a:r>
                      <a:endParaRPr sz="1600">
                        <a:latin typeface="Verdana"/>
                        <a:cs typeface="Verdana"/>
                      </a:endParaRPr>
                    </a:p>
                    <a:p>
                      <a:pPr marL="1905" marR="549275">
                        <a:lnSpc>
                          <a:spcPts val="1920"/>
                        </a:lnSpc>
                        <a:spcBef>
                          <a:spcPts val="50"/>
                        </a:spcBef>
                      </a:pPr>
                      <a:r>
                        <a:rPr sz="1600" dirty="0">
                          <a:latin typeface="Verdana"/>
                          <a:cs typeface="Verdana"/>
                        </a:rPr>
                        <a:t>t</a:t>
                      </a:r>
                      <a:r>
                        <a:rPr sz="1600" spc="-5" dirty="0">
                          <a:latin typeface="Verdana"/>
                          <a:cs typeface="Verdana"/>
                        </a:rPr>
                        <a:t>e</a:t>
                      </a:r>
                      <a:r>
                        <a:rPr sz="1600" dirty="0">
                          <a:latin typeface="Verdana"/>
                          <a:cs typeface="Verdana"/>
                        </a:rPr>
                        <a:t>k</a:t>
                      </a:r>
                      <a:r>
                        <a:rPr sz="1600" spc="5" dirty="0">
                          <a:latin typeface="Verdana"/>
                          <a:cs typeface="Verdana"/>
                        </a:rPr>
                        <a:t>n</a:t>
                      </a:r>
                      <a:r>
                        <a:rPr sz="1600" spc="-5" dirty="0">
                          <a:latin typeface="Verdana"/>
                          <a:cs typeface="Verdana"/>
                        </a:rPr>
                        <a:t>o</a:t>
                      </a:r>
                      <a:r>
                        <a:rPr sz="1600" spc="-10" dirty="0">
                          <a:latin typeface="Verdana"/>
                          <a:cs typeface="Verdana"/>
                        </a:rPr>
                        <a:t>l</a:t>
                      </a:r>
                      <a:r>
                        <a:rPr sz="1600" spc="-5" dirty="0">
                          <a:latin typeface="Verdana"/>
                          <a:cs typeface="Verdana"/>
                        </a:rPr>
                        <a:t>o</a:t>
                      </a:r>
                      <a:r>
                        <a:rPr sz="1600" dirty="0">
                          <a:latin typeface="Verdana"/>
                          <a:cs typeface="Verdana"/>
                        </a:rPr>
                        <a:t>gi</a:t>
                      </a:r>
                      <a:r>
                        <a:rPr sz="1600" spc="-145" dirty="0">
                          <a:latin typeface="Verdana"/>
                          <a:cs typeface="Verdana"/>
                        </a:rPr>
                        <a:t> </a:t>
                      </a:r>
                      <a:r>
                        <a:rPr sz="1600" dirty="0">
                          <a:latin typeface="Verdana"/>
                          <a:cs typeface="Verdana"/>
                        </a:rPr>
                        <a:t>k</a:t>
                      </a:r>
                      <a:r>
                        <a:rPr sz="1600" spc="-5" dirty="0">
                          <a:latin typeface="Verdana"/>
                          <a:cs typeface="Verdana"/>
                        </a:rPr>
                        <a:t>o</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ru</a:t>
                      </a:r>
                      <a:r>
                        <a:rPr sz="1600" dirty="0">
                          <a:latin typeface="Verdana"/>
                          <a:cs typeface="Verdana"/>
                        </a:rPr>
                        <a:t>k</a:t>
                      </a:r>
                      <a:r>
                        <a:rPr sz="1600" spc="5" dirty="0">
                          <a:latin typeface="Verdana"/>
                          <a:cs typeface="Verdana"/>
                        </a:rPr>
                        <a:t>s</a:t>
                      </a:r>
                      <a:r>
                        <a:rPr sz="1600" dirty="0">
                          <a:latin typeface="Verdana"/>
                          <a:cs typeface="Verdana"/>
                        </a:rPr>
                        <a:t>i</a:t>
                      </a:r>
                      <a:r>
                        <a:rPr sz="1600" spc="-145" dirty="0">
                          <a:latin typeface="Verdana"/>
                          <a:cs typeface="Verdana"/>
                        </a:rPr>
                        <a:t> </a:t>
                      </a:r>
                      <a:r>
                        <a:rPr sz="1600" spc="-5" dirty="0">
                          <a:latin typeface="Verdana"/>
                          <a:cs typeface="Verdana"/>
                        </a:rPr>
                        <a:t>y</a:t>
                      </a:r>
                      <a:r>
                        <a:rPr sz="1600" spc="5" dirty="0">
                          <a:latin typeface="Verdana"/>
                          <a:cs typeface="Verdana"/>
                        </a:rPr>
                        <a:t>an</a:t>
                      </a:r>
                      <a:r>
                        <a:rPr sz="1600" dirty="0">
                          <a:latin typeface="Verdana"/>
                          <a:cs typeface="Verdana"/>
                        </a:rPr>
                        <a:t>g</a:t>
                      </a:r>
                      <a:r>
                        <a:rPr sz="1600" spc="-140" dirty="0">
                          <a:latin typeface="Verdana"/>
                          <a:cs typeface="Verdana"/>
                        </a:rPr>
                        <a:t> </a:t>
                      </a:r>
                      <a:r>
                        <a:rPr sz="1600" dirty="0">
                          <a:latin typeface="Verdana"/>
                          <a:cs typeface="Verdana"/>
                        </a:rPr>
                        <a:t>d</a:t>
                      </a:r>
                      <a:r>
                        <a:rPr sz="1600" spc="-10" dirty="0">
                          <a:latin typeface="Verdana"/>
                          <a:cs typeface="Verdana"/>
                        </a:rPr>
                        <a:t>i</a:t>
                      </a:r>
                      <a:r>
                        <a:rPr sz="1600" dirty="0">
                          <a:latin typeface="Verdana"/>
                          <a:cs typeface="Verdana"/>
                        </a:rPr>
                        <a:t>g</a:t>
                      </a:r>
                      <a:r>
                        <a:rPr sz="1600" spc="-5" dirty="0">
                          <a:latin typeface="Verdana"/>
                          <a:cs typeface="Verdana"/>
                        </a:rPr>
                        <a:t>u</a:t>
                      </a:r>
                      <a:r>
                        <a:rPr sz="1600" dirty="0">
                          <a:latin typeface="Verdana"/>
                          <a:cs typeface="Verdana"/>
                        </a:rPr>
                        <a:t>n</a:t>
                      </a:r>
                      <a:r>
                        <a:rPr sz="1600" spc="5" dirty="0">
                          <a:latin typeface="Verdana"/>
                          <a:cs typeface="Verdana"/>
                        </a:rPr>
                        <a:t>a</a:t>
                      </a:r>
                      <a:r>
                        <a:rPr sz="1600" dirty="0">
                          <a:latin typeface="Verdana"/>
                          <a:cs typeface="Verdana"/>
                        </a:rPr>
                        <a:t>k</a:t>
                      </a:r>
                      <a:r>
                        <a:rPr sz="1600" spc="5" dirty="0">
                          <a:latin typeface="Verdana"/>
                          <a:cs typeface="Verdana"/>
                        </a:rPr>
                        <a:t>a</a:t>
                      </a:r>
                      <a:r>
                        <a:rPr sz="1600" dirty="0">
                          <a:latin typeface="Verdana"/>
                          <a:cs typeface="Verdana"/>
                        </a:rPr>
                        <a:t>n  </a:t>
                      </a:r>
                      <a:r>
                        <a:rPr sz="1600" spc="-10" dirty="0">
                          <a:latin typeface="Verdana"/>
                          <a:cs typeface="Verdana"/>
                        </a:rPr>
                        <a:t>sesuai</a:t>
                      </a:r>
                      <a:r>
                        <a:rPr sz="1600" spc="280" dirty="0">
                          <a:latin typeface="Verdana"/>
                          <a:cs typeface="Verdana"/>
                        </a:rPr>
                        <a:t> </a:t>
                      </a:r>
                      <a:r>
                        <a:rPr sz="1600" spc="50" dirty="0">
                          <a:latin typeface="Verdana"/>
                          <a:cs typeface="Verdana"/>
                        </a:rPr>
                        <a:t>dengan</a:t>
                      </a:r>
                      <a:r>
                        <a:rPr sz="1600" spc="-130" dirty="0">
                          <a:latin typeface="Verdana"/>
                          <a:cs typeface="Verdana"/>
                        </a:rPr>
                        <a:t> </a:t>
                      </a:r>
                      <a:r>
                        <a:rPr sz="1600" spc="-15" dirty="0">
                          <a:latin typeface="Verdana"/>
                          <a:cs typeface="Verdana"/>
                        </a:rPr>
                        <a:t>spesifikasi</a:t>
                      </a:r>
                      <a:r>
                        <a:rPr sz="1600" spc="-145" dirty="0">
                          <a:latin typeface="Verdana"/>
                          <a:cs typeface="Verdana"/>
                        </a:rPr>
                        <a:t> </a:t>
                      </a:r>
                      <a:r>
                        <a:rPr sz="1600" spc="5" dirty="0">
                          <a:latin typeface="Verdana"/>
                          <a:cs typeface="Verdana"/>
                        </a:rPr>
                        <a:t>teknis</a:t>
                      </a:r>
                      <a:r>
                        <a:rPr sz="1600" spc="-130" dirty="0">
                          <a:latin typeface="Verdana"/>
                          <a:cs typeface="Verdana"/>
                        </a:rPr>
                        <a:t> </a:t>
                      </a:r>
                      <a:r>
                        <a:rPr sz="1600" spc="20" dirty="0">
                          <a:latin typeface="Verdana"/>
                          <a:cs typeface="Verdana"/>
                        </a:rPr>
                        <a:t>yang</a:t>
                      </a:r>
                      <a:endParaRPr sz="1600">
                        <a:latin typeface="Verdana"/>
                        <a:cs typeface="Verdana"/>
                      </a:endParaRPr>
                    </a:p>
                    <a:p>
                      <a:pPr marL="1905">
                        <a:lnSpc>
                          <a:spcPct val="100000"/>
                        </a:lnSpc>
                        <a:spcBef>
                          <a:spcPts val="10"/>
                        </a:spcBef>
                      </a:pPr>
                      <a:r>
                        <a:rPr sz="1600" dirty="0">
                          <a:latin typeface="Verdana"/>
                          <a:cs typeface="Verdana"/>
                        </a:rPr>
                        <a:t>dipersyaratkan</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hMerge="1">
                  <a:txBody>
                    <a:bodyPr/>
                    <a:lstStyle/>
                    <a:p>
                      <a:endParaRPr/>
                    </a:p>
                  </a:txBody>
                  <a:tcPr marL="0" marR="0" marT="0" marB="0"/>
                </a:tc>
                <a:extLst>
                  <a:ext uri="{0D108BD9-81ED-4DB2-BD59-A6C34878D82A}">
                    <a16:rowId xmlns:a16="http://schemas.microsoft.com/office/drawing/2014/main" val="10002"/>
                  </a:ext>
                </a:extLst>
              </a:tr>
              <a:tr h="733970">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FFFFFF"/>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FFFFFF"/>
                      </a:solidFill>
                      <a:prstDash val="solid"/>
                    </a:lnB>
                    <a:solidFill>
                      <a:srgbClr val="E7EAF2"/>
                    </a:solidFill>
                  </a:tcPr>
                </a:tc>
                <a:tc>
                  <a:txBody>
                    <a:bodyPr/>
                    <a:lstStyle/>
                    <a:p>
                      <a:pPr marL="1905">
                        <a:lnSpc>
                          <a:spcPts val="1825"/>
                        </a:lnSpc>
                      </a:pPr>
                      <a:r>
                        <a:rPr sz="1600" spc="-5" dirty="0">
                          <a:latin typeface="Verdana"/>
                          <a:cs typeface="Verdana"/>
                        </a:rPr>
                        <a:t>7</a:t>
                      </a:r>
                      <a:r>
                        <a:rPr sz="1600" dirty="0">
                          <a:latin typeface="Verdana"/>
                          <a:cs typeface="Verdana"/>
                        </a:rPr>
                        <a:t>.</a:t>
                      </a:r>
                      <a:r>
                        <a:rPr sz="1600" spc="-140" dirty="0">
                          <a:latin typeface="Verdana"/>
                          <a:cs typeface="Verdana"/>
                        </a:rPr>
                        <a:t> </a:t>
                      </a:r>
                      <a:r>
                        <a:rPr sz="1600" dirty="0">
                          <a:latin typeface="Verdana"/>
                          <a:cs typeface="Verdana"/>
                        </a:rPr>
                        <a:t>d</a:t>
                      </a:r>
                      <a:r>
                        <a:rPr sz="1600" spc="-5" dirty="0">
                          <a:latin typeface="Verdana"/>
                          <a:cs typeface="Verdana"/>
                        </a:rPr>
                        <a:t>o</a:t>
                      </a:r>
                      <a:r>
                        <a:rPr sz="1600" dirty="0">
                          <a:latin typeface="Verdana"/>
                          <a:cs typeface="Verdana"/>
                        </a:rPr>
                        <a:t>k</a:t>
                      </a:r>
                      <a:r>
                        <a:rPr sz="1600" spc="-5" dirty="0">
                          <a:latin typeface="Verdana"/>
                          <a:cs typeface="Verdana"/>
                        </a:rPr>
                        <a:t>u</a:t>
                      </a:r>
                      <a:r>
                        <a:rPr sz="1600" dirty="0">
                          <a:latin typeface="Verdana"/>
                          <a:cs typeface="Verdana"/>
                        </a:rPr>
                        <a:t>m</a:t>
                      </a:r>
                      <a:r>
                        <a:rPr sz="1600" spc="-5" dirty="0">
                          <a:latin typeface="Verdana"/>
                          <a:cs typeface="Verdana"/>
                        </a:rPr>
                        <a:t>e</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er</a:t>
                      </a:r>
                      <a:r>
                        <a:rPr sz="1600" dirty="0">
                          <a:latin typeface="Verdana"/>
                          <a:cs typeface="Verdana"/>
                        </a:rPr>
                        <a:t>h</a:t>
                      </a:r>
                      <a:r>
                        <a:rPr sz="1600" spc="-10" dirty="0">
                          <a:latin typeface="Verdana"/>
                          <a:cs typeface="Verdana"/>
                        </a:rPr>
                        <a:t>i</a:t>
                      </a:r>
                      <a:r>
                        <a:rPr sz="1600" spc="-5" dirty="0">
                          <a:latin typeface="Verdana"/>
                          <a:cs typeface="Verdana"/>
                        </a:rPr>
                        <a:t>tu</a:t>
                      </a:r>
                      <a:r>
                        <a:rPr sz="1600" dirty="0">
                          <a:latin typeface="Verdana"/>
                          <a:cs typeface="Verdana"/>
                        </a:rPr>
                        <a:t>ng</a:t>
                      </a:r>
                      <a:r>
                        <a:rPr sz="1600" spc="5" dirty="0">
                          <a:latin typeface="Verdana"/>
                          <a:cs typeface="Verdana"/>
                        </a:rPr>
                        <a:t>a</a:t>
                      </a:r>
                      <a:r>
                        <a:rPr sz="1600" dirty="0">
                          <a:latin typeface="Verdana"/>
                          <a:cs typeface="Verdana"/>
                        </a:rPr>
                        <a:t>n</a:t>
                      </a:r>
                      <a:endParaRPr sz="1600">
                        <a:latin typeface="Verdana"/>
                        <a:cs typeface="Verdana"/>
                      </a:endParaRPr>
                    </a:p>
                    <a:p>
                      <a:pPr marL="1905" marR="219075">
                        <a:lnSpc>
                          <a:spcPts val="1900"/>
                        </a:lnSpc>
                        <a:spcBef>
                          <a:spcPts val="50"/>
                        </a:spcBef>
                      </a:pPr>
                      <a:r>
                        <a:rPr sz="1600" dirty="0">
                          <a:latin typeface="Verdana"/>
                          <a:cs typeface="Verdana"/>
                        </a:rPr>
                        <a:t>t</a:t>
                      </a:r>
                      <a:r>
                        <a:rPr sz="1600" spc="-10" dirty="0">
                          <a:latin typeface="Verdana"/>
                          <a:cs typeface="Verdana"/>
                        </a:rPr>
                        <a:t>i</a:t>
                      </a:r>
                      <a:r>
                        <a:rPr sz="1600" spc="5" dirty="0">
                          <a:latin typeface="Verdana"/>
                          <a:cs typeface="Verdana"/>
                        </a:rPr>
                        <a:t>n</a:t>
                      </a:r>
                      <a:r>
                        <a:rPr sz="1600" dirty="0">
                          <a:latin typeface="Verdana"/>
                          <a:cs typeface="Verdana"/>
                        </a:rPr>
                        <a:t>gk</a:t>
                      </a:r>
                      <a:r>
                        <a:rPr sz="1600" spc="5" dirty="0">
                          <a:latin typeface="Verdana"/>
                          <a:cs typeface="Verdana"/>
                        </a:rPr>
                        <a:t>a</a:t>
                      </a:r>
                      <a:r>
                        <a:rPr sz="1600" dirty="0">
                          <a:latin typeface="Verdana"/>
                          <a:cs typeface="Verdana"/>
                        </a:rPr>
                        <a:t>t</a:t>
                      </a:r>
                      <a:r>
                        <a:rPr sz="1600" spc="-140" dirty="0">
                          <a:latin typeface="Verdana"/>
                          <a:cs typeface="Verdana"/>
                        </a:rPr>
                        <a:t> </a:t>
                      </a:r>
                      <a:r>
                        <a:rPr sz="1600" dirty="0">
                          <a:latin typeface="Verdana"/>
                          <a:cs typeface="Verdana"/>
                        </a:rPr>
                        <a:t>k</a:t>
                      </a:r>
                      <a:r>
                        <a:rPr sz="1600" spc="-5" dirty="0">
                          <a:latin typeface="Verdana"/>
                          <a:cs typeface="Verdana"/>
                        </a:rPr>
                        <a:t>o</a:t>
                      </a:r>
                      <a:r>
                        <a:rPr sz="1600" dirty="0">
                          <a:latin typeface="Verdana"/>
                          <a:cs typeface="Verdana"/>
                        </a:rPr>
                        <a:t>mp</a:t>
                      </a:r>
                      <a:r>
                        <a:rPr sz="1600" spc="-5" dirty="0">
                          <a:latin typeface="Verdana"/>
                          <a:cs typeface="Verdana"/>
                        </a:rPr>
                        <a:t>o</a:t>
                      </a:r>
                      <a:r>
                        <a:rPr sz="1600" dirty="0">
                          <a:latin typeface="Verdana"/>
                          <a:cs typeface="Verdana"/>
                        </a:rPr>
                        <a:t>n</a:t>
                      </a:r>
                      <a:r>
                        <a:rPr sz="1600" spc="-5" dirty="0">
                          <a:latin typeface="Verdana"/>
                          <a:cs typeface="Verdana"/>
                        </a:rPr>
                        <a:t>e</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spc="-10" dirty="0">
                          <a:latin typeface="Verdana"/>
                          <a:cs typeface="Verdana"/>
                        </a:rPr>
                        <a:t>l</a:t>
                      </a:r>
                      <a:r>
                        <a:rPr sz="1600" spc="5" dirty="0">
                          <a:latin typeface="Verdana"/>
                          <a:cs typeface="Verdana"/>
                        </a:rPr>
                        <a:t>a</a:t>
                      </a:r>
                      <a:r>
                        <a:rPr sz="1600" dirty="0">
                          <a:latin typeface="Verdana"/>
                          <a:cs typeface="Verdana"/>
                        </a:rPr>
                        <a:t>m  n</a:t>
                      </a:r>
                      <a:r>
                        <a:rPr sz="1600" spc="-5" dirty="0">
                          <a:latin typeface="Verdana"/>
                          <a:cs typeface="Verdana"/>
                        </a:rPr>
                        <a:t>e</a:t>
                      </a:r>
                      <a:r>
                        <a:rPr sz="1600" dirty="0">
                          <a:latin typeface="Verdana"/>
                          <a:cs typeface="Verdana"/>
                        </a:rPr>
                        <a:t>g</a:t>
                      </a:r>
                      <a:r>
                        <a:rPr sz="1600" spc="-5" dirty="0">
                          <a:latin typeface="Verdana"/>
                          <a:cs typeface="Verdana"/>
                        </a:rPr>
                        <a:t>er</a:t>
                      </a:r>
                      <a:r>
                        <a:rPr sz="1600" dirty="0">
                          <a:latin typeface="Verdana"/>
                          <a:cs typeface="Verdana"/>
                        </a:rPr>
                        <a:t>i</a:t>
                      </a:r>
                      <a:r>
                        <a:rPr sz="1600" spc="-145" dirty="0">
                          <a:latin typeface="Verdana"/>
                          <a:cs typeface="Verdana"/>
                        </a:rPr>
                        <a:t> </a:t>
                      </a:r>
                      <a:r>
                        <a:rPr sz="1600" spc="-5" dirty="0">
                          <a:latin typeface="Verdana"/>
                          <a:cs typeface="Verdana"/>
                        </a:rPr>
                        <a:t>(</a:t>
                      </a:r>
                      <a:r>
                        <a:rPr sz="1600" spc="-10" dirty="0">
                          <a:latin typeface="Verdana"/>
                          <a:cs typeface="Verdana"/>
                        </a:rPr>
                        <a:t>T</a:t>
                      </a:r>
                      <a:r>
                        <a:rPr sz="1600" spc="-5" dirty="0">
                          <a:latin typeface="Verdana"/>
                          <a:cs typeface="Verdana"/>
                        </a:rPr>
                        <a:t>K</a:t>
                      </a:r>
                      <a:r>
                        <a:rPr sz="1600" dirty="0">
                          <a:latin typeface="Verdana"/>
                          <a:cs typeface="Verdana"/>
                        </a:rPr>
                        <a:t>D</a:t>
                      </a:r>
                      <a:r>
                        <a:rPr sz="1600" spc="-5" dirty="0">
                          <a:latin typeface="Verdana"/>
                          <a:cs typeface="Verdana"/>
                        </a:rPr>
                        <a:t>N</a:t>
                      </a:r>
                      <a:r>
                        <a:rPr sz="1600" dirty="0">
                          <a:latin typeface="Verdana"/>
                          <a:cs typeface="Verdana"/>
                        </a:rPr>
                        <a:t>)</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gridSpan="2">
                  <a:txBody>
                    <a:bodyPr/>
                    <a:lstStyle/>
                    <a:p>
                      <a:pPr marL="1905">
                        <a:lnSpc>
                          <a:spcPts val="1825"/>
                        </a:lnSpc>
                      </a:pPr>
                      <a:r>
                        <a:rPr sz="1600" spc="-5" dirty="0">
                          <a:latin typeface="Verdana"/>
                          <a:cs typeface="Verdana"/>
                        </a:rPr>
                        <a:t>Me</a:t>
                      </a:r>
                      <a:r>
                        <a:rPr sz="1600" spc="5" dirty="0">
                          <a:latin typeface="Verdana"/>
                          <a:cs typeface="Verdana"/>
                        </a:rPr>
                        <a:t>n</a:t>
                      </a:r>
                      <a:r>
                        <a:rPr sz="1600" dirty="0">
                          <a:latin typeface="Verdana"/>
                          <a:cs typeface="Verdana"/>
                        </a:rPr>
                        <a:t>g</a:t>
                      </a:r>
                      <a:r>
                        <a:rPr sz="1600" spc="-5" dirty="0">
                          <a:latin typeface="Verdana"/>
                          <a:cs typeface="Verdana"/>
                        </a:rPr>
                        <a:t>ece</a:t>
                      </a:r>
                      <a:r>
                        <a:rPr sz="1600" dirty="0">
                          <a:latin typeface="Verdana"/>
                          <a:cs typeface="Verdana"/>
                        </a:rPr>
                        <a:t>k</a:t>
                      </a:r>
                      <a:r>
                        <a:rPr sz="1600" spc="-135" dirty="0">
                          <a:latin typeface="Verdana"/>
                          <a:cs typeface="Verdana"/>
                        </a:rPr>
                        <a:t> </a:t>
                      </a:r>
                      <a:r>
                        <a:rPr sz="1600" dirty="0">
                          <a:latin typeface="Verdana"/>
                          <a:cs typeface="Verdana"/>
                        </a:rPr>
                        <a:t>k</a:t>
                      </a:r>
                      <a:r>
                        <a:rPr sz="1600" spc="-5" dirty="0">
                          <a:latin typeface="Verdana"/>
                          <a:cs typeface="Verdana"/>
                        </a:rPr>
                        <a:t>e</a:t>
                      </a:r>
                      <a:r>
                        <a:rPr sz="1600" dirty="0">
                          <a:latin typeface="Verdana"/>
                          <a:cs typeface="Verdana"/>
                        </a:rPr>
                        <a:t>t</a:t>
                      </a:r>
                      <a:r>
                        <a:rPr sz="1600" spc="-5" dirty="0">
                          <a:latin typeface="Verdana"/>
                          <a:cs typeface="Verdana"/>
                        </a:rPr>
                        <a:t>er</a:t>
                      </a:r>
                      <a:r>
                        <a:rPr sz="1600" spc="5" dirty="0">
                          <a:latin typeface="Verdana"/>
                          <a:cs typeface="Verdana"/>
                        </a:rPr>
                        <a:t>s</a:t>
                      </a:r>
                      <a:r>
                        <a:rPr sz="1600" spc="-5" dirty="0">
                          <a:latin typeface="Verdana"/>
                          <a:cs typeface="Verdana"/>
                        </a:rPr>
                        <a:t>e</a:t>
                      </a:r>
                      <a:r>
                        <a:rPr sz="1600" dirty="0">
                          <a:latin typeface="Verdana"/>
                          <a:cs typeface="Verdana"/>
                        </a:rPr>
                        <a:t>d</a:t>
                      </a:r>
                      <a:r>
                        <a:rPr sz="1600" spc="-10" dirty="0">
                          <a:latin typeface="Verdana"/>
                          <a:cs typeface="Verdana"/>
                        </a:rPr>
                        <a:t>i</a:t>
                      </a:r>
                      <a:r>
                        <a:rPr sz="1600" spc="5" dirty="0">
                          <a:latin typeface="Verdana"/>
                          <a:cs typeface="Verdana"/>
                        </a:rPr>
                        <a:t>aa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o</a:t>
                      </a:r>
                      <a:r>
                        <a:rPr sz="1600" dirty="0">
                          <a:latin typeface="Verdana"/>
                          <a:cs typeface="Verdana"/>
                        </a:rPr>
                        <a:t>k</a:t>
                      </a:r>
                      <a:r>
                        <a:rPr sz="1600" spc="-5" dirty="0">
                          <a:latin typeface="Verdana"/>
                          <a:cs typeface="Verdana"/>
                        </a:rPr>
                        <a:t>u</a:t>
                      </a:r>
                      <a:r>
                        <a:rPr sz="1600" dirty="0">
                          <a:latin typeface="Verdana"/>
                          <a:cs typeface="Verdana"/>
                        </a:rPr>
                        <a:t>m</a:t>
                      </a:r>
                      <a:r>
                        <a:rPr sz="1600" spc="-5" dirty="0">
                          <a:latin typeface="Verdana"/>
                          <a:cs typeface="Verdana"/>
                        </a:rPr>
                        <a:t>e</a:t>
                      </a:r>
                      <a:r>
                        <a:rPr sz="1600" dirty="0">
                          <a:latin typeface="Verdana"/>
                          <a:cs typeface="Verdana"/>
                        </a:rPr>
                        <a:t>n</a:t>
                      </a:r>
                      <a:endParaRPr sz="1600">
                        <a:latin typeface="Verdana"/>
                        <a:cs typeface="Verdana"/>
                      </a:endParaRPr>
                    </a:p>
                    <a:p>
                      <a:pPr marL="1905" marR="441325">
                        <a:lnSpc>
                          <a:spcPts val="1900"/>
                        </a:lnSpc>
                        <a:spcBef>
                          <a:spcPts val="50"/>
                        </a:spcBef>
                      </a:pPr>
                      <a:r>
                        <a:rPr sz="1600" dirty="0">
                          <a:latin typeface="Verdana"/>
                          <a:cs typeface="Verdana"/>
                        </a:rPr>
                        <a:t>p</a:t>
                      </a:r>
                      <a:r>
                        <a:rPr sz="1600" spc="-5" dirty="0">
                          <a:latin typeface="Verdana"/>
                          <a:cs typeface="Verdana"/>
                        </a:rPr>
                        <a:t>er</a:t>
                      </a:r>
                      <a:r>
                        <a:rPr sz="1600" dirty="0">
                          <a:latin typeface="Verdana"/>
                          <a:cs typeface="Verdana"/>
                        </a:rPr>
                        <a:t>h</a:t>
                      </a:r>
                      <a:r>
                        <a:rPr sz="1600" spc="-10" dirty="0">
                          <a:latin typeface="Verdana"/>
                          <a:cs typeface="Verdana"/>
                        </a:rPr>
                        <a:t>i</a:t>
                      </a:r>
                      <a:r>
                        <a:rPr sz="1600" spc="-5" dirty="0">
                          <a:latin typeface="Verdana"/>
                          <a:cs typeface="Verdana"/>
                        </a:rPr>
                        <a:t>tu</a:t>
                      </a:r>
                      <a:r>
                        <a:rPr sz="1600" dirty="0">
                          <a:latin typeface="Verdana"/>
                          <a:cs typeface="Verdana"/>
                        </a:rPr>
                        <a:t>ng</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t</a:t>
                      </a:r>
                      <a:r>
                        <a:rPr sz="1600" spc="-10" dirty="0">
                          <a:latin typeface="Verdana"/>
                          <a:cs typeface="Verdana"/>
                        </a:rPr>
                        <a:t>i</a:t>
                      </a:r>
                      <a:r>
                        <a:rPr sz="1600" spc="5" dirty="0">
                          <a:latin typeface="Verdana"/>
                          <a:cs typeface="Verdana"/>
                        </a:rPr>
                        <a:t>n</a:t>
                      </a:r>
                      <a:r>
                        <a:rPr sz="1600" dirty="0">
                          <a:latin typeface="Verdana"/>
                          <a:cs typeface="Verdana"/>
                        </a:rPr>
                        <a:t>gk</a:t>
                      </a:r>
                      <a:r>
                        <a:rPr sz="1600" spc="5" dirty="0">
                          <a:latin typeface="Verdana"/>
                          <a:cs typeface="Verdana"/>
                        </a:rPr>
                        <a:t>a</a:t>
                      </a:r>
                      <a:r>
                        <a:rPr sz="1600" dirty="0">
                          <a:latin typeface="Verdana"/>
                          <a:cs typeface="Verdana"/>
                        </a:rPr>
                        <a:t>t</a:t>
                      </a:r>
                      <a:r>
                        <a:rPr sz="1600" spc="-140" dirty="0">
                          <a:latin typeface="Verdana"/>
                          <a:cs typeface="Verdana"/>
                        </a:rPr>
                        <a:t> </a:t>
                      </a:r>
                      <a:r>
                        <a:rPr sz="1600" dirty="0">
                          <a:latin typeface="Verdana"/>
                          <a:cs typeface="Verdana"/>
                        </a:rPr>
                        <a:t>k</a:t>
                      </a:r>
                      <a:r>
                        <a:rPr sz="1600" spc="-5" dirty="0">
                          <a:latin typeface="Verdana"/>
                          <a:cs typeface="Verdana"/>
                        </a:rPr>
                        <a:t>o</a:t>
                      </a:r>
                      <a:r>
                        <a:rPr sz="1600" dirty="0">
                          <a:latin typeface="Verdana"/>
                          <a:cs typeface="Verdana"/>
                        </a:rPr>
                        <a:t>mp</a:t>
                      </a:r>
                      <a:r>
                        <a:rPr sz="1600" spc="-5" dirty="0">
                          <a:latin typeface="Verdana"/>
                          <a:cs typeface="Verdana"/>
                        </a:rPr>
                        <a:t>o</a:t>
                      </a:r>
                      <a:r>
                        <a:rPr sz="1600" dirty="0">
                          <a:latin typeface="Verdana"/>
                          <a:cs typeface="Verdana"/>
                        </a:rPr>
                        <a:t>n</a:t>
                      </a:r>
                      <a:r>
                        <a:rPr sz="1600" spc="-5" dirty="0">
                          <a:latin typeface="Verdana"/>
                          <a:cs typeface="Verdana"/>
                        </a:rPr>
                        <a:t>e</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spc="-10" dirty="0">
                          <a:latin typeface="Verdana"/>
                          <a:cs typeface="Verdana"/>
                        </a:rPr>
                        <a:t>l</a:t>
                      </a:r>
                      <a:r>
                        <a:rPr sz="1600" spc="5" dirty="0">
                          <a:latin typeface="Verdana"/>
                          <a:cs typeface="Verdana"/>
                        </a:rPr>
                        <a:t>a</a:t>
                      </a:r>
                      <a:r>
                        <a:rPr sz="1600" dirty="0">
                          <a:latin typeface="Verdana"/>
                          <a:cs typeface="Verdana"/>
                        </a:rPr>
                        <a:t>m  n</a:t>
                      </a:r>
                      <a:r>
                        <a:rPr sz="1600" spc="-5" dirty="0">
                          <a:latin typeface="Verdana"/>
                          <a:cs typeface="Verdana"/>
                        </a:rPr>
                        <a:t>e</a:t>
                      </a:r>
                      <a:r>
                        <a:rPr sz="1600" dirty="0">
                          <a:latin typeface="Verdana"/>
                          <a:cs typeface="Verdana"/>
                        </a:rPr>
                        <a:t>g</a:t>
                      </a:r>
                      <a:r>
                        <a:rPr sz="1600" spc="-5" dirty="0">
                          <a:latin typeface="Verdana"/>
                          <a:cs typeface="Verdana"/>
                        </a:rPr>
                        <a:t>er</a:t>
                      </a:r>
                      <a:r>
                        <a:rPr sz="1600" dirty="0">
                          <a:latin typeface="Verdana"/>
                          <a:cs typeface="Verdana"/>
                        </a:rPr>
                        <a:t>i</a:t>
                      </a:r>
                      <a:r>
                        <a:rPr sz="1600" spc="-145" dirty="0">
                          <a:latin typeface="Verdana"/>
                          <a:cs typeface="Verdana"/>
                        </a:rPr>
                        <a:t> </a:t>
                      </a:r>
                      <a:r>
                        <a:rPr sz="1600" spc="-5" dirty="0">
                          <a:latin typeface="Verdana"/>
                          <a:cs typeface="Verdana"/>
                        </a:rPr>
                        <a:t>(</a:t>
                      </a:r>
                      <a:r>
                        <a:rPr sz="1600" spc="-10" dirty="0">
                          <a:latin typeface="Verdana"/>
                          <a:cs typeface="Verdana"/>
                        </a:rPr>
                        <a:t>T</a:t>
                      </a:r>
                      <a:r>
                        <a:rPr sz="1600" spc="-5" dirty="0">
                          <a:latin typeface="Verdana"/>
                          <a:cs typeface="Verdana"/>
                        </a:rPr>
                        <a:t>K</a:t>
                      </a:r>
                      <a:r>
                        <a:rPr sz="1600" dirty="0">
                          <a:latin typeface="Verdana"/>
                          <a:cs typeface="Verdana"/>
                        </a:rPr>
                        <a:t>D</a:t>
                      </a:r>
                      <a:r>
                        <a:rPr sz="1600" spc="-5" dirty="0">
                          <a:latin typeface="Verdana"/>
                          <a:cs typeface="Verdana"/>
                        </a:rPr>
                        <a:t>N</a:t>
                      </a:r>
                      <a:r>
                        <a:rPr sz="1600" dirty="0">
                          <a:latin typeface="Verdana"/>
                          <a:cs typeface="Verdana"/>
                        </a:rPr>
                        <a:t>)</a:t>
                      </a:r>
                      <a:r>
                        <a:rPr sz="1600" spc="-140" dirty="0">
                          <a:latin typeface="Verdana"/>
                          <a:cs typeface="Verdana"/>
                        </a:rPr>
                        <a:t> </a:t>
                      </a:r>
                      <a:r>
                        <a:rPr sz="1600" dirty="0">
                          <a:latin typeface="Verdana"/>
                          <a:cs typeface="Verdana"/>
                        </a:rPr>
                        <a:t>p</a:t>
                      </a:r>
                      <a:r>
                        <a:rPr sz="1600" spc="5" dirty="0">
                          <a:latin typeface="Verdana"/>
                          <a:cs typeface="Verdana"/>
                        </a:rPr>
                        <a:t>a</a:t>
                      </a:r>
                      <a:r>
                        <a:rPr sz="1600" dirty="0">
                          <a:latin typeface="Verdana"/>
                          <a:cs typeface="Verdana"/>
                        </a:rPr>
                        <a:t>da</a:t>
                      </a:r>
                      <a:r>
                        <a:rPr sz="1600" spc="-135" dirty="0">
                          <a:latin typeface="Verdana"/>
                          <a:cs typeface="Verdana"/>
                        </a:rPr>
                        <a:t> </a:t>
                      </a:r>
                      <a:r>
                        <a:rPr sz="1600" dirty="0">
                          <a:latin typeface="Verdana"/>
                          <a:cs typeface="Verdana"/>
                        </a:rPr>
                        <a:t>p</a:t>
                      </a:r>
                      <a:r>
                        <a:rPr sz="1600" spc="-5" dirty="0">
                          <a:latin typeface="Verdana"/>
                          <a:cs typeface="Verdana"/>
                        </a:rPr>
                        <a:t>ro</a:t>
                      </a:r>
                      <a:r>
                        <a:rPr sz="1600" spc="-10" dirty="0">
                          <a:latin typeface="Verdana"/>
                          <a:cs typeface="Verdana"/>
                        </a:rPr>
                        <a:t>y</a:t>
                      </a:r>
                      <a:r>
                        <a:rPr sz="1600" spc="-5" dirty="0">
                          <a:latin typeface="Verdana"/>
                          <a:cs typeface="Verdana"/>
                        </a:rPr>
                        <a:t>e</a:t>
                      </a:r>
                      <a:r>
                        <a:rPr sz="1600" dirty="0">
                          <a:latin typeface="Verdana"/>
                          <a:cs typeface="Verdana"/>
                        </a:rPr>
                        <a:t>k</a:t>
                      </a:r>
                      <a:r>
                        <a:rPr sz="1600" spc="-140" dirty="0">
                          <a:latin typeface="Verdana"/>
                          <a:cs typeface="Verdana"/>
                        </a:rPr>
                        <a:t> </a:t>
                      </a:r>
                      <a:r>
                        <a:rPr sz="1600" dirty="0">
                          <a:latin typeface="Verdana"/>
                          <a:cs typeface="Verdana"/>
                        </a:rPr>
                        <a:t>k</a:t>
                      </a:r>
                      <a:r>
                        <a:rPr sz="1600" spc="-5" dirty="0">
                          <a:latin typeface="Verdana"/>
                          <a:cs typeface="Verdana"/>
                        </a:rPr>
                        <a:t>o</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ru</a:t>
                      </a:r>
                      <a:r>
                        <a:rPr sz="1600" dirty="0">
                          <a:latin typeface="Verdana"/>
                          <a:cs typeface="Verdana"/>
                        </a:rPr>
                        <a:t>k</a:t>
                      </a:r>
                      <a:r>
                        <a:rPr sz="1600" spc="5" dirty="0">
                          <a:latin typeface="Verdana"/>
                          <a:cs typeface="Verdana"/>
                        </a:rPr>
                        <a:t>s</a:t>
                      </a:r>
                      <a:r>
                        <a:rPr sz="1600" dirty="0">
                          <a:latin typeface="Verdana"/>
                          <a:cs typeface="Verdana"/>
                        </a:rPr>
                        <a:t>i</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hMerge="1">
                  <a:txBody>
                    <a:bodyPr/>
                    <a:lstStyle/>
                    <a:p>
                      <a:endParaRPr/>
                    </a:p>
                  </a:txBody>
                  <a:tcPr marL="0" marR="0" marT="0" marB="0"/>
                </a:tc>
                <a:extLst>
                  <a:ext uri="{0D108BD9-81ED-4DB2-BD59-A6C34878D82A}">
                    <a16:rowId xmlns:a16="http://schemas.microsoft.com/office/drawing/2014/main" val="10003"/>
                  </a:ext>
                </a:extLst>
              </a:tr>
              <a:tr h="1709320">
                <a:tc>
                  <a:txBody>
                    <a:bodyPr/>
                    <a:lstStyle/>
                    <a:p>
                      <a:pPr>
                        <a:lnSpc>
                          <a:spcPct val="100000"/>
                        </a:lnSpc>
                      </a:pPr>
                      <a:endParaRPr sz="1600">
                        <a:latin typeface="Times New Roman"/>
                        <a:cs typeface="Times New Roman"/>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FFFFFF"/>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FFFFFF"/>
                      </a:solidFill>
                      <a:prstDash val="solid"/>
                    </a:lnB>
                    <a:solidFill>
                      <a:srgbClr val="E7EAF2"/>
                    </a:solidFill>
                  </a:tcPr>
                </a:tc>
                <a:tc>
                  <a:txBody>
                    <a:bodyPr/>
                    <a:lstStyle/>
                    <a:p>
                      <a:pPr marL="1905" marR="41275">
                        <a:lnSpc>
                          <a:spcPts val="1900"/>
                        </a:lnSpc>
                      </a:pPr>
                      <a:r>
                        <a:rPr sz="1600" dirty="0">
                          <a:latin typeface="Verdana"/>
                          <a:cs typeface="Verdana"/>
                        </a:rPr>
                        <a:t>8.</a:t>
                      </a:r>
                      <a:r>
                        <a:rPr sz="1600" spc="-140" dirty="0">
                          <a:latin typeface="Verdana"/>
                          <a:cs typeface="Verdana"/>
                        </a:rPr>
                        <a:t> </a:t>
                      </a:r>
                      <a:r>
                        <a:rPr sz="1600" dirty="0">
                          <a:latin typeface="Verdana"/>
                          <a:cs typeface="Verdana"/>
                        </a:rPr>
                        <a:t>S</a:t>
                      </a:r>
                      <a:r>
                        <a:rPr sz="1600" spc="-5" dirty="0">
                          <a:latin typeface="Verdana"/>
                          <a:cs typeface="Verdana"/>
                        </a:rPr>
                        <a:t>er</a:t>
                      </a:r>
                      <a:r>
                        <a:rPr sz="1600" dirty="0">
                          <a:latin typeface="Verdana"/>
                          <a:cs typeface="Verdana"/>
                        </a:rPr>
                        <a:t>t</a:t>
                      </a:r>
                      <a:r>
                        <a:rPr sz="1600" spc="-10" dirty="0">
                          <a:latin typeface="Verdana"/>
                          <a:cs typeface="Verdana"/>
                        </a:rPr>
                        <a:t>i</a:t>
                      </a:r>
                      <a:r>
                        <a:rPr sz="1600" spc="-5" dirty="0">
                          <a:latin typeface="Verdana"/>
                          <a:cs typeface="Verdana"/>
                        </a:rPr>
                        <a:t>f</a:t>
                      </a:r>
                      <a:r>
                        <a:rPr sz="1600" spc="-10" dirty="0">
                          <a:latin typeface="Verdana"/>
                          <a:cs typeface="Verdana"/>
                        </a:rPr>
                        <a:t>i</a:t>
                      </a:r>
                      <a:r>
                        <a:rPr sz="1600" dirty="0">
                          <a:latin typeface="Verdana"/>
                          <a:cs typeface="Verdana"/>
                        </a:rPr>
                        <a:t>k</a:t>
                      </a:r>
                      <a:r>
                        <a:rPr sz="1600" spc="5" dirty="0">
                          <a:latin typeface="Verdana"/>
                          <a:cs typeface="Verdana"/>
                        </a:rPr>
                        <a:t>a</a:t>
                      </a:r>
                      <a:r>
                        <a:rPr sz="1600" dirty="0">
                          <a:latin typeface="Verdana"/>
                          <a:cs typeface="Verdana"/>
                        </a:rPr>
                        <a:t>t</a:t>
                      </a:r>
                      <a:r>
                        <a:rPr sz="1600" spc="-140" dirty="0">
                          <a:latin typeface="Verdana"/>
                          <a:cs typeface="Verdana"/>
                        </a:rPr>
                        <a:t> </a:t>
                      </a:r>
                      <a:r>
                        <a:rPr sz="1600" spc="-10" dirty="0">
                          <a:latin typeface="Verdana"/>
                          <a:cs typeface="Verdana"/>
                        </a:rPr>
                        <a:t>T</a:t>
                      </a:r>
                      <a:r>
                        <a:rPr sz="1600" dirty="0">
                          <a:latin typeface="Verdana"/>
                          <a:cs typeface="Verdana"/>
                        </a:rPr>
                        <a:t>KDN</a:t>
                      </a:r>
                      <a:r>
                        <a:rPr sz="1600" spc="-140" dirty="0">
                          <a:latin typeface="Verdana"/>
                          <a:cs typeface="Verdana"/>
                        </a:rPr>
                        <a:t> </a:t>
                      </a:r>
                      <a:r>
                        <a:rPr sz="1600" dirty="0">
                          <a:latin typeface="Verdana"/>
                          <a:cs typeface="Verdana"/>
                        </a:rPr>
                        <a:t>m</a:t>
                      </a:r>
                      <a:r>
                        <a:rPr sz="1600" spc="5" dirty="0">
                          <a:latin typeface="Verdana"/>
                          <a:cs typeface="Verdana"/>
                        </a:rPr>
                        <a:t>a</a:t>
                      </a:r>
                      <a:r>
                        <a:rPr sz="1600" dirty="0">
                          <a:latin typeface="Verdana"/>
                          <a:cs typeface="Verdana"/>
                        </a:rPr>
                        <a:t>t</a:t>
                      </a:r>
                      <a:r>
                        <a:rPr sz="1600" spc="-5" dirty="0">
                          <a:latin typeface="Verdana"/>
                          <a:cs typeface="Verdana"/>
                        </a:rPr>
                        <a:t>er</a:t>
                      </a:r>
                      <a:r>
                        <a:rPr sz="1600" spc="-10" dirty="0">
                          <a:latin typeface="Verdana"/>
                          <a:cs typeface="Verdana"/>
                        </a:rPr>
                        <a:t>i</a:t>
                      </a:r>
                      <a:r>
                        <a:rPr sz="1600" spc="5" dirty="0">
                          <a:latin typeface="Verdana"/>
                          <a:cs typeface="Verdana"/>
                        </a:rPr>
                        <a:t>a</a:t>
                      </a:r>
                      <a:r>
                        <a:rPr sz="1600" dirty="0">
                          <a:latin typeface="Verdana"/>
                          <a:cs typeface="Verdana"/>
                        </a:rPr>
                        <a:t>l  k</a:t>
                      </a:r>
                      <a:r>
                        <a:rPr sz="1600" spc="-5" dirty="0">
                          <a:latin typeface="Verdana"/>
                          <a:cs typeface="Verdana"/>
                        </a:rPr>
                        <a:t>o</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ru</a:t>
                      </a:r>
                      <a:r>
                        <a:rPr sz="1600" dirty="0">
                          <a:latin typeface="Verdana"/>
                          <a:cs typeface="Verdana"/>
                        </a:rPr>
                        <a:t>k</a:t>
                      </a:r>
                      <a:r>
                        <a:rPr sz="1600" spc="5" dirty="0">
                          <a:latin typeface="Verdana"/>
                          <a:cs typeface="Verdana"/>
                        </a:rPr>
                        <a:t>s</a:t>
                      </a:r>
                      <a:r>
                        <a:rPr sz="1600" dirty="0">
                          <a:latin typeface="Verdana"/>
                          <a:cs typeface="Verdana"/>
                        </a:rPr>
                        <a:t>i</a:t>
                      </a:r>
                      <a:r>
                        <a:rPr sz="1600" spc="-14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t>
                      </a:r>
                      <a:r>
                        <a:rPr sz="1600" spc="-135" dirty="0">
                          <a:latin typeface="Verdana"/>
                          <a:cs typeface="Verdana"/>
                        </a:rPr>
                        <a:t> </a:t>
                      </a:r>
                      <a:r>
                        <a:rPr sz="1600" spc="5" dirty="0">
                          <a:latin typeface="Verdana"/>
                          <a:cs typeface="Verdana"/>
                        </a:rPr>
                        <a:t>s</a:t>
                      </a:r>
                      <a:r>
                        <a:rPr sz="1600" spc="-5" dirty="0">
                          <a:latin typeface="Verdana"/>
                          <a:cs typeface="Verdana"/>
                        </a:rPr>
                        <a:t>er</a:t>
                      </a:r>
                      <a:r>
                        <a:rPr sz="1600" dirty="0">
                          <a:latin typeface="Verdana"/>
                          <a:cs typeface="Verdana"/>
                        </a:rPr>
                        <a:t>t</a:t>
                      </a:r>
                      <a:r>
                        <a:rPr sz="1600" spc="-10" dirty="0">
                          <a:latin typeface="Verdana"/>
                          <a:cs typeface="Verdana"/>
                        </a:rPr>
                        <a:t>i</a:t>
                      </a:r>
                      <a:r>
                        <a:rPr sz="1600" spc="-5" dirty="0">
                          <a:latin typeface="Verdana"/>
                          <a:cs typeface="Verdana"/>
                        </a:rPr>
                        <a:t>f</a:t>
                      </a:r>
                      <a:r>
                        <a:rPr sz="1600" spc="-10" dirty="0">
                          <a:latin typeface="Verdana"/>
                          <a:cs typeface="Verdana"/>
                        </a:rPr>
                        <a:t>i</a:t>
                      </a:r>
                      <a:r>
                        <a:rPr sz="1600" dirty="0">
                          <a:latin typeface="Verdana"/>
                          <a:cs typeface="Verdana"/>
                        </a:rPr>
                        <a:t>k</a:t>
                      </a:r>
                      <a:r>
                        <a:rPr sz="1600" spc="5" dirty="0">
                          <a:latin typeface="Verdana"/>
                          <a:cs typeface="Verdana"/>
                        </a:rPr>
                        <a:t>a</a:t>
                      </a:r>
                      <a:r>
                        <a:rPr sz="1600" dirty="0">
                          <a:latin typeface="Verdana"/>
                          <a:cs typeface="Verdana"/>
                        </a:rPr>
                        <a:t>t  b</a:t>
                      </a:r>
                      <a:r>
                        <a:rPr sz="1600" spc="-5" dirty="0">
                          <a:latin typeface="Verdana"/>
                          <a:cs typeface="Verdana"/>
                        </a:rPr>
                        <a:t>o</a:t>
                      </a:r>
                      <a:r>
                        <a:rPr sz="1600" dirty="0">
                          <a:latin typeface="Verdana"/>
                          <a:cs typeface="Verdana"/>
                        </a:rPr>
                        <a:t>b</a:t>
                      </a:r>
                      <a:r>
                        <a:rPr sz="1600" spc="-5" dirty="0">
                          <a:latin typeface="Verdana"/>
                          <a:cs typeface="Verdana"/>
                        </a:rPr>
                        <a:t>o</a:t>
                      </a:r>
                      <a:r>
                        <a:rPr sz="1600" dirty="0">
                          <a:latin typeface="Verdana"/>
                          <a:cs typeface="Verdana"/>
                        </a:rPr>
                        <a:t>t</a:t>
                      </a:r>
                      <a:r>
                        <a:rPr sz="1600" spc="-140" dirty="0">
                          <a:latin typeface="Verdana"/>
                          <a:cs typeface="Verdana"/>
                        </a:rPr>
                        <a:t> </a:t>
                      </a:r>
                      <a:r>
                        <a:rPr sz="1600" dirty="0">
                          <a:latin typeface="Verdana"/>
                          <a:cs typeface="Verdana"/>
                        </a:rPr>
                        <a:t>m</a:t>
                      </a:r>
                      <a:r>
                        <a:rPr sz="1600" spc="5" dirty="0">
                          <a:latin typeface="Verdana"/>
                          <a:cs typeface="Verdana"/>
                        </a:rPr>
                        <a:t>a</a:t>
                      </a:r>
                      <a:r>
                        <a:rPr sz="1600" dirty="0">
                          <a:latin typeface="Verdana"/>
                          <a:cs typeface="Verdana"/>
                        </a:rPr>
                        <a:t>n</a:t>
                      </a:r>
                      <a:r>
                        <a:rPr sz="1600" spc="-10" dirty="0">
                          <a:latin typeface="Verdana"/>
                          <a:cs typeface="Verdana"/>
                        </a:rPr>
                        <a:t>f</a:t>
                      </a:r>
                      <a:r>
                        <a:rPr sz="1600" spc="5" dirty="0">
                          <a:latin typeface="Verdana"/>
                          <a:cs typeface="Verdana"/>
                        </a:rPr>
                        <a:t>aa</a:t>
                      </a:r>
                      <a:r>
                        <a:rPr sz="1600" dirty="0">
                          <a:latin typeface="Verdana"/>
                          <a:cs typeface="Verdana"/>
                        </a:rPr>
                        <a:t>t</a:t>
                      </a:r>
                      <a:r>
                        <a:rPr sz="1600" spc="-135" dirty="0">
                          <a:latin typeface="Verdana"/>
                          <a:cs typeface="Verdana"/>
                        </a:rPr>
                        <a:t> </a:t>
                      </a:r>
                      <a:r>
                        <a:rPr sz="1600" dirty="0">
                          <a:latin typeface="Verdana"/>
                          <a:cs typeface="Verdana"/>
                        </a:rPr>
                        <a:t>p</a:t>
                      </a:r>
                      <a:r>
                        <a:rPr sz="1600" spc="-5" dirty="0">
                          <a:latin typeface="Verdana"/>
                          <a:cs typeface="Verdana"/>
                        </a:rPr>
                        <a:t>eru</a:t>
                      </a:r>
                      <a:r>
                        <a:rPr sz="1600" spc="5" dirty="0">
                          <a:latin typeface="Verdana"/>
                          <a:cs typeface="Verdana"/>
                        </a:rPr>
                        <a:t>sa</a:t>
                      </a:r>
                      <a:r>
                        <a:rPr sz="1600" dirty="0">
                          <a:latin typeface="Verdana"/>
                          <a:cs typeface="Verdana"/>
                        </a:rPr>
                        <a:t>h</a:t>
                      </a:r>
                      <a:r>
                        <a:rPr sz="1600" spc="5" dirty="0">
                          <a:latin typeface="Verdana"/>
                          <a:cs typeface="Verdana"/>
                        </a:rPr>
                        <a:t>aa</a:t>
                      </a:r>
                      <a:r>
                        <a:rPr sz="1600" dirty="0">
                          <a:latin typeface="Verdana"/>
                          <a:cs typeface="Verdana"/>
                        </a:rPr>
                        <a:t>n</a:t>
                      </a:r>
                      <a:endParaRPr sz="1600">
                        <a:latin typeface="Verdana"/>
                        <a:cs typeface="Verdana"/>
                      </a:endParaRPr>
                    </a:p>
                    <a:p>
                      <a:pPr marL="1905">
                        <a:lnSpc>
                          <a:spcPct val="100000"/>
                        </a:lnSpc>
                        <a:spcBef>
                          <a:spcPts val="5"/>
                        </a:spcBef>
                      </a:pPr>
                      <a:r>
                        <a:rPr sz="1600" spc="10" dirty="0">
                          <a:latin typeface="Verdana"/>
                          <a:cs typeface="Verdana"/>
                        </a:rPr>
                        <a:t>(BMP)</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gridSpan="2">
                  <a:txBody>
                    <a:bodyPr/>
                    <a:lstStyle/>
                    <a:p>
                      <a:pPr marL="1905" marR="366395">
                        <a:lnSpc>
                          <a:spcPts val="1900"/>
                        </a:lnSpc>
                      </a:pPr>
                      <a:r>
                        <a:rPr sz="1600" spc="20" dirty="0">
                          <a:latin typeface="Verdana"/>
                          <a:cs typeface="Verdana"/>
                        </a:rPr>
                        <a:t>Memeriksa </a:t>
                      </a:r>
                      <a:r>
                        <a:rPr sz="1600" spc="-15" dirty="0">
                          <a:latin typeface="Verdana"/>
                          <a:cs typeface="Verdana"/>
                        </a:rPr>
                        <a:t>sertifikat </a:t>
                      </a:r>
                      <a:r>
                        <a:rPr sz="1600" spc="35" dirty="0">
                          <a:latin typeface="Verdana"/>
                          <a:cs typeface="Verdana"/>
                        </a:rPr>
                        <a:t>TKDN </a:t>
                      </a:r>
                      <a:r>
                        <a:rPr sz="1600" spc="5" dirty="0">
                          <a:latin typeface="Verdana"/>
                          <a:cs typeface="Verdana"/>
                        </a:rPr>
                        <a:t>material </a:t>
                      </a:r>
                      <a:r>
                        <a:rPr sz="1600" spc="10" dirty="0">
                          <a:latin typeface="Verdana"/>
                          <a:cs typeface="Verdana"/>
                        </a:rPr>
                        <a:t> </a:t>
                      </a:r>
                      <a:r>
                        <a:rPr sz="1600" spc="5" dirty="0">
                          <a:latin typeface="Verdana"/>
                          <a:cs typeface="Verdana"/>
                        </a:rPr>
                        <a:t>konstruksi</a:t>
                      </a:r>
                      <a:r>
                        <a:rPr sz="1600" spc="-145" dirty="0">
                          <a:latin typeface="Verdana"/>
                          <a:cs typeface="Verdana"/>
                        </a:rPr>
                        <a:t> </a:t>
                      </a:r>
                      <a:r>
                        <a:rPr sz="1600" spc="45" dirty="0">
                          <a:latin typeface="Verdana"/>
                          <a:cs typeface="Verdana"/>
                        </a:rPr>
                        <a:t>dan</a:t>
                      </a:r>
                      <a:r>
                        <a:rPr sz="1600" spc="-130" dirty="0">
                          <a:latin typeface="Verdana"/>
                          <a:cs typeface="Verdana"/>
                        </a:rPr>
                        <a:t> </a:t>
                      </a:r>
                      <a:r>
                        <a:rPr sz="1600" spc="-15" dirty="0">
                          <a:latin typeface="Verdana"/>
                          <a:cs typeface="Verdana"/>
                        </a:rPr>
                        <a:t>sertifikat</a:t>
                      </a:r>
                      <a:r>
                        <a:rPr sz="1600" spc="-135" dirty="0">
                          <a:latin typeface="Verdana"/>
                          <a:cs typeface="Verdana"/>
                        </a:rPr>
                        <a:t> </a:t>
                      </a:r>
                      <a:r>
                        <a:rPr sz="1600" spc="45" dirty="0">
                          <a:latin typeface="Verdana"/>
                          <a:cs typeface="Verdana"/>
                        </a:rPr>
                        <a:t>bobot</a:t>
                      </a:r>
                      <a:r>
                        <a:rPr sz="1600" spc="-140" dirty="0">
                          <a:latin typeface="Verdana"/>
                          <a:cs typeface="Verdana"/>
                        </a:rPr>
                        <a:t> </a:t>
                      </a:r>
                      <a:r>
                        <a:rPr sz="1600" spc="20" dirty="0">
                          <a:latin typeface="Verdana"/>
                          <a:cs typeface="Verdana"/>
                        </a:rPr>
                        <a:t>manfaat </a:t>
                      </a:r>
                      <a:r>
                        <a:rPr sz="1600" spc="-545" dirty="0">
                          <a:latin typeface="Verdana"/>
                          <a:cs typeface="Verdana"/>
                        </a:rPr>
                        <a:t> </a:t>
                      </a:r>
                      <a:r>
                        <a:rPr sz="1600" dirty="0">
                          <a:latin typeface="Verdana"/>
                          <a:cs typeface="Verdana"/>
                        </a:rPr>
                        <a:t>p</a:t>
                      </a:r>
                      <a:r>
                        <a:rPr sz="1600" spc="-5" dirty="0">
                          <a:latin typeface="Verdana"/>
                          <a:cs typeface="Verdana"/>
                        </a:rPr>
                        <a:t>eru</a:t>
                      </a:r>
                      <a:r>
                        <a:rPr sz="1600" spc="5" dirty="0">
                          <a:latin typeface="Verdana"/>
                          <a:cs typeface="Verdana"/>
                        </a:rPr>
                        <a:t>sa</a:t>
                      </a:r>
                      <a:r>
                        <a:rPr sz="1600" dirty="0">
                          <a:latin typeface="Verdana"/>
                          <a:cs typeface="Verdana"/>
                        </a:rPr>
                        <a:t>h</a:t>
                      </a:r>
                      <a:r>
                        <a:rPr sz="1600" spc="5" dirty="0">
                          <a:latin typeface="Verdana"/>
                          <a:cs typeface="Verdana"/>
                        </a:rPr>
                        <a:t>aa</a:t>
                      </a:r>
                      <a:r>
                        <a:rPr sz="1600" dirty="0">
                          <a:latin typeface="Verdana"/>
                          <a:cs typeface="Verdana"/>
                        </a:rPr>
                        <a:t>n</a:t>
                      </a:r>
                      <a:r>
                        <a:rPr sz="1600" spc="-135" dirty="0">
                          <a:latin typeface="Verdana"/>
                          <a:cs typeface="Verdana"/>
                        </a:rPr>
                        <a:t> </a:t>
                      </a:r>
                      <a:r>
                        <a:rPr sz="1600" spc="-5" dirty="0">
                          <a:latin typeface="Verdana"/>
                          <a:cs typeface="Verdana"/>
                        </a:rPr>
                        <a:t>(</a:t>
                      </a:r>
                      <a:r>
                        <a:rPr sz="1600" spc="5" dirty="0">
                          <a:latin typeface="Verdana"/>
                          <a:cs typeface="Verdana"/>
                        </a:rPr>
                        <a:t>B</a:t>
                      </a:r>
                      <a:r>
                        <a:rPr sz="1600" spc="-5" dirty="0">
                          <a:latin typeface="Verdana"/>
                          <a:cs typeface="Verdana"/>
                        </a:rPr>
                        <a:t>M</a:t>
                      </a:r>
                      <a:r>
                        <a:rPr sz="1600" dirty="0">
                          <a:latin typeface="Verdana"/>
                          <a:cs typeface="Verdana"/>
                        </a:rPr>
                        <a:t>P)</a:t>
                      </a:r>
                      <a:r>
                        <a:rPr sz="1600" spc="-140" dirty="0">
                          <a:latin typeface="Verdana"/>
                          <a:cs typeface="Verdana"/>
                        </a:rPr>
                        <a:t> </a:t>
                      </a:r>
                      <a:r>
                        <a:rPr sz="1600" dirty="0">
                          <a:latin typeface="Verdana"/>
                          <a:cs typeface="Verdana"/>
                        </a:rPr>
                        <a:t>p</a:t>
                      </a:r>
                      <a:r>
                        <a:rPr sz="1600" spc="-5" dirty="0">
                          <a:latin typeface="Verdana"/>
                          <a:cs typeface="Verdana"/>
                        </a:rPr>
                        <a:t>ro</a:t>
                      </a:r>
                      <a:r>
                        <a:rPr sz="1600" dirty="0">
                          <a:latin typeface="Verdana"/>
                          <a:cs typeface="Verdana"/>
                        </a:rPr>
                        <a:t>d</a:t>
                      </a:r>
                      <a:r>
                        <a:rPr sz="1600" spc="-5" dirty="0">
                          <a:latin typeface="Verdana"/>
                          <a:cs typeface="Verdana"/>
                        </a:rPr>
                        <a:t>u</a:t>
                      </a:r>
                      <a:r>
                        <a:rPr sz="1600" spc="5" dirty="0">
                          <a:latin typeface="Verdana"/>
                          <a:cs typeface="Verdana"/>
                        </a:rPr>
                        <a:t>s</a:t>
                      </a:r>
                      <a:r>
                        <a:rPr sz="1600" spc="-5" dirty="0">
                          <a:latin typeface="Verdana"/>
                          <a:cs typeface="Verdana"/>
                        </a:rPr>
                        <a:t>e</a:t>
                      </a:r>
                      <a:r>
                        <a:rPr sz="1600" dirty="0">
                          <a:latin typeface="Verdana"/>
                          <a:cs typeface="Verdana"/>
                        </a:rPr>
                        <a:t>n</a:t>
                      </a:r>
                      <a:r>
                        <a:rPr sz="1600" spc="-135" dirty="0">
                          <a:latin typeface="Verdana"/>
                          <a:cs typeface="Verdana"/>
                        </a:rPr>
                        <a:t> </a:t>
                      </a:r>
                      <a:r>
                        <a:rPr sz="1600" dirty="0">
                          <a:latin typeface="Verdana"/>
                          <a:cs typeface="Verdana"/>
                        </a:rPr>
                        <a:t>m</a:t>
                      </a:r>
                      <a:r>
                        <a:rPr sz="1600" spc="5" dirty="0">
                          <a:latin typeface="Verdana"/>
                          <a:cs typeface="Verdana"/>
                        </a:rPr>
                        <a:t>a</a:t>
                      </a:r>
                      <a:r>
                        <a:rPr sz="1600" dirty="0">
                          <a:latin typeface="Verdana"/>
                          <a:cs typeface="Verdana"/>
                        </a:rPr>
                        <a:t>t</a:t>
                      </a:r>
                      <a:r>
                        <a:rPr sz="1600" spc="-5" dirty="0">
                          <a:latin typeface="Verdana"/>
                          <a:cs typeface="Verdana"/>
                        </a:rPr>
                        <a:t>er</a:t>
                      </a:r>
                      <a:r>
                        <a:rPr sz="1600" spc="-10" dirty="0">
                          <a:latin typeface="Verdana"/>
                          <a:cs typeface="Verdana"/>
                        </a:rPr>
                        <a:t>i</a:t>
                      </a:r>
                      <a:r>
                        <a:rPr sz="1600" spc="5" dirty="0">
                          <a:latin typeface="Verdana"/>
                          <a:cs typeface="Verdana"/>
                        </a:rPr>
                        <a:t>a</a:t>
                      </a:r>
                      <a:r>
                        <a:rPr sz="1600" dirty="0">
                          <a:latin typeface="Verdana"/>
                          <a:cs typeface="Verdana"/>
                        </a:rPr>
                        <a:t>l</a:t>
                      </a:r>
                      <a:endParaRPr sz="1600">
                        <a:latin typeface="Verdana"/>
                        <a:cs typeface="Verdana"/>
                      </a:endParaRPr>
                    </a:p>
                    <a:p>
                      <a:pPr marL="1905" marR="112395">
                        <a:lnSpc>
                          <a:spcPct val="99400"/>
                        </a:lnSpc>
                        <a:spcBef>
                          <a:spcPts val="15"/>
                        </a:spcBef>
                      </a:pPr>
                      <a:r>
                        <a:rPr sz="1600" dirty="0">
                          <a:latin typeface="Verdana"/>
                          <a:cs typeface="Verdana"/>
                        </a:rPr>
                        <a:t>k</a:t>
                      </a:r>
                      <a:r>
                        <a:rPr sz="1600" spc="-5" dirty="0">
                          <a:latin typeface="Verdana"/>
                          <a:cs typeface="Verdana"/>
                        </a:rPr>
                        <a:t>o</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ru</a:t>
                      </a:r>
                      <a:r>
                        <a:rPr sz="1600" dirty="0">
                          <a:latin typeface="Verdana"/>
                          <a:cs typeface="Verdana"/>
                        </a:rPr>
                        <a:t>k</a:t>
                      </a:r>
                      <a:r>
                        <a:rPr sz="1600" spc="5" dirty="0">
                          <a:latin typeface="Verdana"/>
                          <a:cs typeface="Verdana"/>
                        </a:rPr>
                        <a:t>s</a:t>
                      </a:r>
                      <a:r>
                        <a:rPr sz="1600" dirty="0">
                          <a:latin typeface="Verdana"/>
                          <a:cs typeface="Verdana"/>
                        </a:rPr>
                        <a:t>i</a:t>
                      </a:r>
                      <a:r>
                        <a:rPr sz="1600" spc="-145" dirty="0">
                          <a:latin typeface="Verdana"/>
                          <a:cs typeface="Verdana"/>
                        </a:rPr>
                        <a:t> </a:t>
                      </a:r>
                      <a:r>
                        <a:rPr sz="1600" spc="-5" dirty="0">
                          <a:latin typeface="Verdana"/>
                          <a:cs typeface="Verdana"/>
                        </a:rPr>
                        <a:t>y</a:t>
                      </a:r>
                      <a:r>
                        <a:rPr sz="1600" spc="5" dirty="0">
                          <a:latin typeface="Verdana"/>
                          <a:cs typeface="Verdana"/>
                        </a:rPr>
                        <a:t>an</a:t>
                      </a:r>
                      <a:r>
                        <a:rPr sz="1600" dirty="0">
                          <a:latin typeface="Verdana"/>
                          <a:cs typeface="Verdana"/>
                        </a:rPr>
                        <a:t>g</a:t>
                      </a:r>
                      <a:r>
                        <a:rPr sz="1600" spc="-140" dirty="0">
                          <a:latin typeface="Verdana"/>
                          <a:cs typeface="Verdana"/>
                        </a:rPr>
                        <a:t> </a:t>
                      </a:r>
                      <a:r>
                        <a:rPr sz="1600" dirty="0">
                          <a:latin typeface="Verdana"/>
                          <a:cs typeface="Verdana"/>
                        </a:rPr>
                        <a:t>m</a:t>
                      </a:r>
                      <a:r>
                        <a:rPr sz="1600" spc="5" dirty="0">
                          <a:latin typeface="Verdana"/>
                          <a:cs typeface="Verdana"/>
                        </a:rPr>
                        <a:t>as</a:t>
                      </a:r>
                      <a:r>
                        <a:rPr sz="1600" spc="-10" dirty="0">
                          <a:latin typeface="Verdana"/>
                          <a:cs typeface="Verdana"/>
                        </a:rPr>
                        <a:t>i</a:t>
                      </a:r>
                      <a:r>
                        <a:rPr sz="1600" dirty="0">
                          <a:latin typeface="Verdana"/>
                          <a:cs typeface="Verdana"/>
                        </a:rPr>
                        <a:t>h</a:t>
                      </a:r>
                      <a:r>
                        <a:rPr sz="1600" spc="-135" dirty="0">
                          <a:latin typeface="Verdana"/>
                          <a:cs typeface="Verdana"/>
                        </a:rPr>
                        <a:t> </a:t>
                      </a:r>
                      <a:r>
                        <a:rPr sz="1600" dirty="0">
                          <a:latin typeface="Verdana"/>
                          <a:cs typeface="Verdana"/>
                        </a:rPr>
                        <a:t>b</a:t>
                      </a:r>
                      <a:r>
                        <a:rPr sz="1600" spc="-5" dirty="0">
                          <a:latin typeface="Verdana"/>
                          <a:cs typeface="Verdana"/>
                        </a:rPr>
                        <a:t>er</a:t>
                      </a:r>
                      <a:r>
                        <a:rPr sz="1600" spc="-10" dirty="0">
                          <a:latin typeface="Verdana"/>
                          <a:cs typeface="Verdana"/>
                        </a:rPr>
                        <a:t>l</a:t>
                      </a:r>
                      <a:r>
                        <a:rPr sz="1600" spc="5" dirty="0">
                          <a:latin typeface="Verdana"/>
                          <a:cs typeface="Verdana"/>
                        </a:rPr>
                        <a:t>a</a:t>
                      </a:r>
                      <a:r>
                        <a:rPr sz="1600" dirty="0">
                          <a:latin typeface="Verdana"/>
                          <a:cs typeface="Verdana"/>
                        </a:rPr>
                        <a:t>ku</a:t>
                      </a:r>
                      <a:r>
                        <a:rPr sz="1600" spc="-145" dirty="0">
                          <a:latin typeface="Verdana"/>
                          <a:cs typeface="Verdana"/>
                        </a:rPr>
                        <a:t> </a:t>
                      </a:r>
                      <a:r>
                        <a:rPr sz="1600" spc="5" dirty="0">
                          <a:latin typeface="Verdana"/>
                          <a:cs typeface="Verdana"/>
                        </a:rPr>
                        <a:t>s</a:t>
                      </a:r>
                      <a:r>
                        <a:rPr sz="1600" spc="-5" dirty="0">
                          <a:latin typeface="Verdana"/>
                          <a:cs typeface="Verdana"/>
                        </a:rPr>
                        <a:t>e</a:t>
                      </a:r>
                      <a:r>
                        <a:rPr sz="1600" spc="5" dirty="0">
                          <a:latin typeface="Verdana"/>
                          <a:cs typeface="Verdana"/>
                        </a:rPr>
                        <a:t>s</a:t>
                      </a:r>
                      <a:r>
                        <a:rPr sz="1600" spc="-5" dirty="0">
                          <a:latin typeface="Verdana"/>
                          <a:cs typeface="Verdana"/>
                        </a:rPr>
                        <a:t>u</a:t>
                      </a:r>
                      <a:r>
                        <a:rPr sz="1600" spc="5" dirty="0">
                          <a:latin typeface="Verdana"/>
                          <a:cs typeface="Verdana"/>
                        </a:rPr>
                        <a:t>a</a:t>
                      </a:r>
                      <a:r>
                        <a:rPr sz="1600" dirty="0">
                          <a:latin typeface="Verdana"/>
                          <a:cs typeface="Verdana"/>
                        </a:rPr>
                        <a:t>i  k</a:t>
                      </a:r>
                      <a:r>
                        <a:rPr sz="1600" spc="-5" dirty="0">
                          <a:latin typeface="Verdana"/>
                          <a:cs typeface="Verdana"/>
                        </a:rPr>
                        <a:t>e</a:t>
                      </a:r>
                      <a:r>
                        <a:rPr sz="1600" dirty="0">
                          <a:latin typeface="Verdana"/>
                          <a:cs typeface="Verdana"/>
                        </a:rPr>
                        <a:t>t</a:t>
                      </a:r>
                      <a:r>
                        <a:rPr sz="1600" spc="-5" dirty="0">
                          <a:latin typeface="Verdana"/>
                          <a:cs typeface="Verdana"/>
                        </a:rPr>
                        <a:t>e</a:t>
                      </a:r>
                      <a:r>
                        <a:rPr sz="1600" dirty="0">
                          <a:latin typeface="Verdana"/>
                          <a:cs typeface="Verdana"/>
                        </a:rPr>
                        <a:t>nt</a:t>
                      </a:r>
                      <a:r>
                        <a:rPr sz="1600" spc="-5" dirty="0">
                          <a:latin typeface="Verdana"/>
                          <a:cs typeface="Verdana"/>
                        </a:rPr>
                        <a:t>u</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eru</a:t>
                      </a:r>
                      <a:r>
                        <a:rPr sz="1600" dirty="0">
                          <a:latin typeface="Verdana"/>
                          <a:cs typeface="Verdana"/>
                        </a:rPr>
                        <a:t>nd</a:t>
                      </a:r>
                      <a:r>
                        <a:rPr sz="1600" spc="5" dirty="0">
                          <a:latin typeface="Verdana"/>
                          <a:cs typeface="Verdana"/>
                        </a:rPr>
                        <a:t>a</a:t>
                      </a:r>
                      <a:r>
                        <a:rPr sz="1600" dirty="0">
                          <a:latin typeface="Verdana"/>
                          <a:cs typeface="Verdana"/>
                        </a:rPr>
                        <a:t>ng-</a:t>
                      </a:r>
                      <a:r>
                        <a:rPr sz="1600" spc="-5" dirty="0">
                          <a:latin typeface="Verdana"/>
                          <a:cs typeface="Verdana"/>
                        </a:rPr>
                        <a:t>u</a:t>
                      </a:r>
                      <a:r>
                        <a:rPr sz="1600" dirty="0">
                          <a:latin typeface="Verdana"/>
                          <a:cs typeface="Verdana"/>
                        </a:rPr>
                        <a:t>nd</a:t>
                      </a:r>
                      <a:r>
                        <a:rPr sz="1600" spc="5" dirty="0">
                          <a:latin typeface="Verdana"/>
                          <a:cs typeface="Verdana"/>
                        </a:rPr>
                        <a:t>a</a:t>
                      </a:r>
                      <a:r>
                        <a:rPr sz="1600" dirty="0">
                          <a:latin typeface="Verdana"/>
                          <a:cs typeface="Verdana"/>
                        </a:rPr>
                        <a:t>ng</a:t>
                      </a:r>
                      <a:r>
                        <a:rPr sz="1600" spc="5" dirty="0">
                          <a:latin typeface="Verdana"/>
                          <a:cs typeface="Verdana"/>
                        </a:rPr>
                        <a:t>a</a:t>
                      </a:r>
                      <a:r>
                        <a:rPr sz="1600" dirty="0">
                          <a:latin typeface="Verdana"/>
                          <a:cs typeface="Verdana"/>
                        </a:rPr>
                        <a:t>n</a:t>
                      </a:r>
                      <a:r>
                        <a:rPr sz="1600" spc="-140" dirty="0">
                          <a:latin typeface="Verdana"/>
                          <a:cs typeface="Verdana"/>
                        </a:rPr>
                        <a:t> </a:t>
                      </a:r>
                      <a:r>
                        <a:rPr sz="1600" dirty="0">
                          <a:latin typeface="Verdana"/>
                          <a:cs typeface="Verdana"/>
                        </a:rPr>
                        <a:t>t</a:t>
                      </a:r>
                      <a:r>
                        <a:rPr sz="1600" spc="-5" dirty="0">
                          <a:latin typeface="Verdana"/>
                          <a:cs typeface="Verdana"/>
                        </a:rPr>
                        <a:t>e</a:t>
                      </a:r>
                      <a:r>
                        <a:rPr sz="1600" spc="5" dirty="0">
                          <a:latin typeface="Verdana"/>
                          <a:cs typeface="Verdana"/>
                        </a:rPr>
                        <a:t>n</a:t>
                      </a:r>
                      <a:r>
                        <a:rPr sz="1600" dirty="0">
                          <a:latin typeface="Verdana"/>
                          <a:cs typeface="Verdana"/>
                        </a:rPr>
                        <a:t>t</a:t>
                      </a:r>
                      <a:r>
                        <a:rPr sz="1600" spc="5" dirty="0">
                          <a:latin typeface="Verdana"/>
                          <a:cs typeface="Verdana"/>
                        </a:rPr>
                        <a:t>an</a:t>
                      </a:r>
                      <a:r>
                        <a:rPr sz="1600" dirty="0">
                          <a:latin typeface="Verdana"/>
                          <a:cs typeface="Verdana"/>
                        </a:rPr>
                        <a:t>g  </a:t>
                      </a:r>
                      <a:r>
                        <a:rPr sz="1600" spc="25" dirty="0">
                          <a:latin typeface="Verdana"/>
                          <a:cs typeface="Verdana"/>
                        </a:rPr>
                        <a:t>pemberdayaan</a:t>
                      </a:r>
                      <a:r>
                        <a:rPr sz="1600" spc="-140" dirty="0">
                          <a:latin typeface="Verdana"/>
                          <a:cs typeface="Verdana"/>
                        </a:rPr>
                        <a:t> </a:t>
                      </a:r>
                      <a:r>
                        <a:rPr sz="1600" spc="10" dirty="0">
                          <a:latin typeface="Verdana"/>
                          <a:cs typeface="Verdana"/>
                        </a:rPr>
                        <a:t>industri</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hMerge="1">
                  <a:txBody>
                    <a:bodyPr/>
                    <a:lstStyle/>
                    <a:p>
                      <a:endParaRPr/>
                    </a:p>
                  </a:txBody>
                  <a:tcPr marL="0" marR="0" marT="0" marB="0"/>
                </a:tc>
                <a:extLst>
                  <a:ext uri="{0D108BD9-81ED-4DB2-BD59-A6C34878D82A}">
                    <a16:rowId xmlns:a16="http://schemas.microsoft.com/office/drawing/2014/main" val="10004"/>
                  </a:ext>
                </a:extLst>
              </a:tr>
              <a:tr h="733960">
                <a:tc>
                  <a:txBody>
                    <a:bodyPr/>
                    <a:lstStyle/>
                    <a:p>
                      <a:pPr>
                        <a:lnSpc>
                          <a:spcPct val="100000"/>
                        </a:lnSpc>
                      </a:pPr>
                      <a:endParaRPr sz="1600">
                        <a:latin typeface="Times New Roman"/>
                        <a:cs typeface="Times New Roman"/>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FFFFFF"/>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FFFFFF"/>
                      </a:solidFill>
                      <a:prstDash val="solid"/>
                    </a:lnB>
                    <a:solidFill>
                      <a:srgbClr val="E7EAF2"/>
                    </a:solidFill>
                  </a:tcPr>
                </a:tc>
                <a:tc vMerge="1">
                  <a:txBody>
                    <a:bodyPr/>
                    <a:lstStyle/>
                    <a:p>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FFFFFF"/>
                      </a:solidFill>
                      <a:prstDash val="solid"/>
                    </a:lnB>
                    <a:solidFill>
                      <a:srgbClr val="E7EAF2"/>
                    </a:solidFill>
                  </a:tcPr>
                </a:tc>
                <a:tc>
                  <a:txBody>
                    <a:bodyPr/>
                    <a:lstStyle/>
                    <a:p>
                      <a:pPr marL="1905" marR="45085">
                        <a:lnSpc>
                          <a:spcPts val="1900"/>
                        </a:lnSpc>
                        <a:spcBef>
                          <a:spcPts val="5"/>
                        </a:spcBef>
                      </a:pPr>
                      <a:r>
                        <a:rPr sz="1600" dirty="0">
                          <a:latin typeface="Verdana"/>
                          <a:cs typeface="Verdana"/>
                        </a:rPr>
                        <a:t>9.</a:t>
                      </a:r>
                      <a:r>
                        <a:rPr sz="1600" spc="-140" dirty="0">
                          <a:latin typeface="Verdana"/>
                          <a:cs typeface="Verdana"/>
                        </a:rPr>
                        <a:t> </a:t>
                      </a:r>
                      <a:r>
                        <a:rPr sz="1600" dirty="0">
                          <a:latin typeface="Verdana"/>
                          <a:cs typeface="Verdana"/>
                        </a:rPr>
                        <a:t>D</a:t>
                      </a:r>
                      <a:r>
                        <a:rPr sz="1600" spc="-5" dirty="0">
                          <a:latin typeface="Verdana"/>
                          <a:cs typeface="Verdana"/>
                        </a:rPr>
                        <a:t>o</a:t>
                      </a:r>
                      <a:r>
                        <a:rPr sz="1600" dirty="0">
                          <a:latin typeface="Verdana"/>
                          <a:cs typeface="Verdana"/>
                        </a:rPr>
                        <a:t>k</a:t>
                      </a:r>
                      <a:r>
                        <a:rPr sz="1600" spc="-5" dirty="0">
                          <a:latin typeface="Verdana"/>
                          <a:cs typeface="Verdana"/>
                        </a:rPr>
                        <a:t>u</a:t>
                      </a:r>
                      <a:r>
                        <a:rPr sz="1600" dirty="0">
                          <a:latin typeface="Verdana"/>
                          <a:cs typeface="Verdana"/>
                        </a:rPr>
                        <a:t>m</a:t>
                      </a:r>
                      <a:r>
                        <a:rPr sz="1600" spc="-5" dirty="0">
                          <a:latin typeface="Verdana"/>
                          <a:cs typeface="Verdana"/>
                        </a:rPr>
                        <a:t>e</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er</a:t>
                      </a:r>
                      <a:r>
                        <a:rPr sz="1600" spc="5" dirty="0">
                          <a:latin typeface="Verdana"/>
                          <a:cs typeface="Verdana"/>
                        </a:rPr>
                        <a:t>s</a:t>
                      </a:r>
                      <a:r>
                        <a:rPr sz="1600" spc="-5" dirty="0">
                          <a:latin typeface="Verdana"/>
                          <a:cs typeface="Verdana"/>
                        </a:rPr>
                        <a:t>etuju</a:t>
                      </a:r>
                      <a:r>
                        <a:rPr sz="1600" spc="5" dirty="0">
                          <a:latin typeface="Verdana"/>
                          <a:cs typeface="Verdana"/>
                        </a:rPr>
                        <a:t>a</a:t>
                      </a:r>
                      <a:r>
                        <a:rPr sz="1600" dirty="0">
                          <a:latin typeface="Verdana"/>
                          <a:cs typeface="Verdana"/>
                        </a:rPr>
                        <a:t>n  p</a:t>
                      </a:r>
                      <a:r>
                        <a:rPr sz="1600" spc="-5" dirty="0">
                          <a:latin typeface="Verdana"/>
                          <a:cs typeface="Verdana"/>
                        </a:rPr>
                        <a:t>e</a:t>
                      </a:r>
                      <a:r>
                        <a:rPr sz="1600" dirty="0">
                          <a:latin typeface="Verdana"/>
                          <a:cs typeface="Verdana"/>
                        </a:rPr>
                        <a:t>ngg</a:t>
                      </a:r>
                      <a:r>
                        <a:rPr sz="1600" spc="-5" dirty="0">
                          <a:latin typeface="Verdana"/>
                          <a:cs typeface="Verdana"/>
                        </a:rPr>
                        <a:t>u</a:t>
                      </a:r>
                      <a:r>
                        <a:rPr sz="1600" dirty="0">
                          <a:latin typeface="Verdana"/>
                          <a:cs typeface="Verdana"/>
                        </a:rPr>
                        <a:t>n</a:t>
                      </a:r>
                      <a:r>
                        <a:rPr sz="1600" spc="5" dirty="0">
                          <a:latin typeface="Verdana"/>
                          <a:cs typeface="Verdana"/>
                        </a:rPr>
                        <a:t>aa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ro</a:t>
                      </a:r>
                      <a:r>
                        <a:rPr sz="1600" dirty="0">
                          <a:latin typeface="Verdana"/>
                          <a:cs typeface="Verdana"/>
                        </a:rPr>
                        <a:t>d</a:t>
                      </a:r>
                      <a:r>
                        <a:rPr sz="1600" spc="-5" dirty="0">
                          <a:latin typeface="Verdana"/>
                          <a:cs typeface="Verdana"/>
                        </a:rPr>
                        <a:t>u</a:t>
                      </a:r>
                      <a:r>
                        <a:rPr sz="1600" dirty="0">
                          <a:latin typeface="Verdana"/>
                          <a:cs typeface="Verdana"/>
                        </a:rPr>
                        <a:t>k</a:t>
                      </a:r>
                      <a:r>
                        <a:rPr sz="1600" spc="-140" dirty="0">
                          <a:latin typeface="Verdana"/>
                          <a:cs typeface="Verdana"/>
                        </a:rPr>
                        <a:t> </a:t>
                      </a:r>
                      <a:r>
                        <a:rPr sz="1600" spc="-10" dirty="0">
                          <a:latin typeface="Verdana"/>
                          <a:cs typeface="Verdana"/>
                        </a:rPr>
                        <a:t>i</a:t>
                      </a:r>
                      <a:r>
                        <a:rPr sz="1600" dirty="0">
                          <a:latin typeface="Verdana"/>
                          <a:cs typeface="Verdana"/>
                        </a:rPr>
                        <a:t>mp</a:t>
                      </a:r>
                      <a:r>
                        <a:rPr sz="1600" spc="-5" dirty="0">
                          <a:latin typeface="Verdana"/>
                          <a:cs typeface="Verdana"/>
                        </a:rPr>
                        <a:t>o</a:t>
                      </a:r>
                      <a:r>
                        <a:rPr sz="1600" dirty="0">
                          <a:latin typeface="Verdana"/>
                          <a:cs typeface="Verdana"/>
                        </a:rPr>
                        <a:t>r</a:t>
                      </a:r>
                      <a:endParaRPr sz="1600">
                        <a:latin typeface="Verdana"/>
                        <a:cs typeface="Verdana"/>
                      </a:endParaRPr>
                    </a:p>
                  </a:txBody>
                  <a:tcPr marL="0" marR="0" marT="63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gridSpan="2">
                  <a:txBody>
                    <a:bodyPr/>
                    <a:lstStyle/>
                    <a:p>
                      <a:pPr marL="1905" marR="879475" algn="just">
                        <a:lnSpc>
                          <a:spcPts val="1900"/>
                        </a:lnSpc>
                      </a:pPr>
                      <a:r>
                        <a:rPr sz="1600" spc="20" dirty="0">
                          <a:latin typeface="Verdana"/>
                          <a:cs typeface="Verdana"/>
                        </a:rPr>
                        <a:t>Memeriksa </a:t>
                      </a:r>
                      <a:r>
                        <a:rPr sz="1600" spc="55" dirty="0">
                          <a:latin typeface="Verdana"/>
                          <a:cs typeface="Verdana"/>
                        </a:rPr>
                        <a:t>dokumen </a:t>
                      </a:r>
                      <a:r>
                        <a:rPr sz="1600" spc="5" dirty="0">
                          <a:latin typeface="Verdana"/>
                          <a:cs typeface="Verdana"/>
                        </a:rPr>
                        <a:t>persetujuan </a:t>
                      </a:r>
                      <a:r>
                        <a:rPr sz="1600" spc="-550"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ngg</a:t>
                      </a:r>
                      <a:r>
                        <a:rPr sz="1600" spc="-5" dirty="0">
                          <a:latin typeface="Verdana"/>
                          <a:cs typeface="Verdana"/>
                        </a:rPr>
                        <a:t>u</a:t>
                      </a:r>
                      <a:r>
                        <a:rPr sz="1600" dirty="0">
                          <a:latin typeface="Verdana"/>
                          <a:cs typeface="Verdana"/>
                        </a:rPr>
                        <a:t>n</a:t>
                      </a:r>
                      <a:r>
                        <a:rPr sz="1600" spc="5" dirty="0">
                          <a:latin typeface="Verdana"/>
                          <a:cs typeface="Verdana"/>
                        </a:rPr>
                        <a:t>aa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ro</a:t>
                      </a:r>
                      <a:r>
                        <a:rPr sz="1600" dirty="0">
                          <a:latin typeface="Verdana"/>
                          <a:cs typeface="Verdana"/>
                        </a:rPr>
                        <a:t>d</a:t>
                      </a:r>
                      <a:r>
                        <a:rPr sz="1600" spc="-5" dirty="0">
                          <a:latin typeface="Verdana"/>
                          <a:cs typeface="Verdana"/>
                        </a:rPr>
                        <a:t>u</a:t>
                      </a:r>
                      <a:r>
                        <a:rPr sz="1600" dirty="0">
                          <a:latin typeface="Verdana"/>
                          <a:cs typeface="Verdana"/>
                        </a:rPr>
                        <a:t>k</a:t>
                      </a:r>
                      <a:r>
                        <a:rPr sz="1600" spc="-140" dirty="0">
                          <a:latin typeface="Verdana"/>
                          <a:cs typeface="Verdana"/>
                        </a:rPr>
                        <a:t> </a:t>
                      </a:r>
                      <a:r>
                        <a:rPr sz="1600" spc="-10" dirty="0">
                          <a:latin typeface="Verdana"/>
                          <a:cs typeface="Verdana"/>
                        </a:rPr>
                        <a:t>i</a:t>
                      </a:r>
                      <a:r>
                        <a:rPr sz="1600" dirty="0">
                          <a:latin typeface="Verdana"/>
                          <a:cs typeface="Verdana"/>
                        </a:rPr>
                        <a:t>mp</a:t>
                      </a:r>
                      <a:r>
                        <a:rPr sz="1600" spc="-5" dirty="0">
                          <a:latin typeface="Verdana"/>
                          <a:cs typeface="Verdana"/>
                        </a:rPr>
                        <a:t>o</a:t>
                      </a:r>
                      <a:r>
                        <a:rPr sz="1600" dirty="0">
                          <a:latin typeface="Verdana"/>
                          <a:cs typeface="Verdana"/>
                        </a:rPr>
                        <a:t>r</a:t>
                      </a:r>
                      <a:r>
                        <a:rPr sz="1600" spc="-145" dirty="0">
                          <a:latin typeface="Verdana"/>
                          <a:cs typeface="Verdana"/>
                        </a:rPr>
                        <a:t> </a:t>
                      </a:r>
                      <a:r>
                        <a:rPr sz="1600" spc="5" dirty="0">
                          <a:latin typeface="Verdana"/>
                          <a:cs typeface="Verdana"/>
                        </a:rPr>
                        <a:t>s</a:t>
                      </a:r>
                      <a:r>
                        <a:rPr sz="1600" spc="-5" dirty="0">
                          <a:latin typeface="Verdana"/>
                          <a:cs typeface="Verdana"/>
                        </a:rPr>
                        <a:t>u</a:t>
                      </a:r>
                      <a:r>
                        <a:rPr sz="1600" dirty="0">
                          <a:latin typeface="Verdana"/>
                          <a:cs typeface="Verdana"/>
                        </a:rPr>
                        <a:t>d</a:t>
                      </a:r>
                      <a:r>
                        <a:rPr sz="1600" spc="5" dirty="0">
                          <a:latin typeface="Verdana"/>
                          <a:cs typeface="Verdana"/>
                        </a:rPr>
                        <a:t>a</a:t>
                      </a:r>
                      <a:r>
                        <a:rPr sz="1600" dirty="0">
                          <a:latin typeface="Verdana"/>
                          <a:cs typeface="Verdana"/>
                        </a:rPr>
                        <a:t>h  d</a:t>
                      </a:r>
                      <a:r>
                        <a:rPr sz="1600" spc="-10" dirty="0">
                          <a:latin typeface="Verdana"/>
                          <a:cs typeface="Verdana"/>
                        </a:rPr>
                        <a:t>i</a:t>
                      </a:r>
                      <a:r>
                        <a:rPr sz="1600" spc="-5" dirty="0">
                          <a:latin typeface="Verdana"/>
                          <a:cs typeface="Verdana"/>
                        </a:rPr>
                        <a:t>t</a:t>
                      </a:r>
                      <a:r>
                        <a:rPr sz="1600" spc="5" dirty="0">
                          <a:latin typeface="Verdana"/>
                          <a:cs typeface="Verdana"/>
                        </a:rPr>
                        <a:t>a</a:t>
                      </a:r>
                      <a:r>
                        <a:rPr sz="1600" dirty="0">
                          <a:latin typeface="Verdana"/>
                          <a:cs typeface="Verdana"/>
                        </a:rPr>
                        <a:t>nd</a:t>
                      </a:r>
                      <a:r>
                        <a:rPr sz="1600" spc="5" dirty="0">
                          <a:latin typeface="Verdana"/>
                          <a:cs typeface="Verdana"/>
                        </a:rPr>
                        <a:t>a</a:t>
                      </a:r>
                      <a:r>
                        <a:rPr sz="1600" dirty="0">
                          <a:latin typeface="Verdana"/>
                          <a:cs typeface="Verdana"/>
                        </a:rPr>
                        <a:t>t</a:t>
                      </a:r>
                      <a:r>
                        <a:rPr sz="1600" spc="5" dirty="0">
                          <a:latin typeface="Verdana"/>
                          <a:cs typeface="Verdana"/>
                        </a:rPr>
                        <a:t>a</a:t>
                      </a:r>
                      <a:r>
                        <a:rPr sz="1600" dirty="0">
                          <a:latin typeface="Verdana"/>
                          <a:cs typeface="Verdana"/>
                        </a:rPr>
                        <a:t>ngi</a:t>
                      </a:r>
                      <a:r>
                        <a:rPr sz="1600" spc="-145"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n</a:t>
                      </a:r>
                      <a:r>
                        <a:rPr sz="1600" spc="-5" dirty="0">
                          <a:latin typeface="Verdana"/>
                          <a:cs typeface="Verdana"/>
                        </a:rPr>
                        <a:t>j</a:t>
                      </a:r>
                      <a:r>
                        <a:rPr sz="1600" spc="5" dirty="0">
                          <a:latin typeface="Verdana"/>
                          <a:cs typeface="Verdana"/>
                        </a:rPr>
                        <a:t>a</a:t>
                      </a:r>
                      <a:r>
                        <a:rPr sz="1600" dirty="0">
                          <a:latin typeface="Verdana"/>
                          <a:cs typeface="Verdana"/>
                        </a:rPr>
                        <a:t>b</a:t>
                      </a:r>
                      <a:r>
                        <a:rPr sz="1600" spc="5" dirty="0">
                          <a:latin typeface="Verdana"/>
                          <a:cs typeface="Verdana"/>
                        </a:rPr>
                        <a:t>a</a:t>
                      </a:r>
                      <a:r>
                        <a:rPr sz="1600" dirty="0">
                          <a:latin typeface="Verdana"/>
                          <a:cs typeface="Verdana"/>
                        </a:rPr>
                        <a:t>t</a:t>
                      </a:r>
                      <a:r>
                        <a:rPr sz="1600" spc="-140" dirty="0">
                          <a:latin typeface="Verdana"/>
                          <a:cs typeface="Verdana"/>
                        </a:rPr>
                        <a:t> </a:t>
                      </a:r>
                      <a:r>
                        <a:rPr sz="1600" dirty="0">
                          <a:latin typeface="Verdana"/>
                          <a:cs typeface="Verdana"/>
                        </a:rPr>
                        <a:t>b</a:t>
                      </a:r>
                      <a:r>
                        <a:rPr sz="1600" spc="-5" dirty="0">
                          <a:latin typeface="Verdana"/>
                          <a:cs typeface="Verdana"/>
                        </a:rPr>
                        <a:t>er</a:t>
                      </a:r>
                      <a:r>
                        <a:rPr sz="1600" spc="5" dirty="0">
                          <a:latin typeface="Verdana"/>
                          <a:cs typeface="Verdana"/>
                        </a:rPr>
                        <a:t>w</a:t>
                      </a:r>
                      <a:r>
                        <a:rPr sz="1600" spc="-5" dirty="0">
                          <a:latin typeface="Verdana"/>
                          <a:cs typeface="Verdana"/>
                        </a:rPr>
                        <a:t>e</a:t>
                      </a:r>
                      <a:r>
                        <a:rPr sz="1600" dirty="0">
                          <a:latin typeface="Verdana"/>
                          <a:cs typeface="Verdana"/>
                        </a:rPr>
                        <a:t>n</a:t>
                      </a:r>
                      <a:r>
                        <a:rPr sz="1600" spc="5" dirty="0">
                          <a:latin typeface="Verdana"/>
                          <a:cs typeface="Verdana"/>
                        </a:rPr>
                        <a:t>a</a:t>
                      </a:r>
                      <a:r>
                        <a:rPr sz="1600" dirty="0">
                          <a:latin typeface="Verdana"/>
                          <a:cs typeface="Verdana"/>
                        </a:rPr>
                        <a:t>ng</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hMerge="1">
                  <a:txBody>
                    <a:bodyPr/>
                    <a:lstStyle/>
                    <a:p>
                      <a:endParaRPr/>
                    </a:p>
                  </a:txBody>
                  <a:tcPr marL="0" marR="0" marT="0" marB="0"/>
                </a:tc>
                <a:extLst>
                  <a:ext uri="{0D108BD9-81ED-4DB2-BD59-A6C34878D82A}">
                    <a16:rowId xmlns:a16="http://schemas.microsoft.com/office/drawing/2014/main" val="10005"/>
                  </a:ext>
                </a:extLst>
              </a:tr>
            </a:tbl>
          </a:graphicData>
        </a:graphic>
      </p:graphicFrame>
      <p:sp>
        <p:nvSpPr>
          <p:cNvPr id="7" name="object 6">
            <a:extLst>
              <a:ext uri="{FF2B5EF4-FFF2-40B4-BE49-F238E27FC236}">
                <a16:creationId xmlns:a16="http://schemas.microsoft.com/office/drawing/2014/main" id="{0E575E0D-808D-C875-C5B6-FFFD7C0CAE17}"/>
              </a:ext>
            </a:extLst>
          </p:cNvPr>
          <p:cNvSpPr txBox="1"/>
          <p:nvPr/>
        </p:nvSpPr>
        <p:spPr>
          <a:xfrm>
            <a:off x="2973937" y="104140"/>
            <a:ext cx="8848725" cy="690245"/>
          </a:xfrm>
          <a:prstGeom prst="rect">
            <a:avLst/>
          </a:prstGeom>
        </p:spPr>
        <p:txBody>
          <a:bodyPr vert="horz" wrap="square" lIns="0" tIns="12700" rIns="0" bIns="0" rtlCol="0">
            <a:spAutoFit/>
          </a:bodyPr>
          <a:lstStyle/>
          <a:p>
            <a:pPr marL="12700">
              <a:lnSpc>
                <a:spcPts val="2615"/>
              </a:lnSpc>
              <a:spcBef>
                <a:spcPts val="100"/>
              </a:spcBef>
            </a:pP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270" dirty="0">
                <a:solidFill>
                  <a:srgbClr val="1D3166"/>
                </a:solidFill>
                <a:latin typeface="Verdana"/>
                <a:cs typeface="Verdana"/>
              </a:rPr>
              <a:t>W</a:t>
            </a:r>
            <a:r>
              <a:rPr sz="2200" spc="65" dirty="0">
                <a:solidFill>
                  <a:srgbClr val="1D3166"/>
                </a:solidFill>
                <a:latin typeface="Verdana"/>
                <a:cs typeface="Verdana"/>
              </a:rPr>
              <a:t>A</a:t>
            </a:r>
            <a:r>
              <a:rPr sz="2200" spc="-160" dirty="0">
                <a:solidFill>
                  <a:srgbClr val="1D3166"/>
                </a:solidFill>
                <a:latin typeface="Verdana"/>
                <a:cs typeface="Verdana"/>
              </a:rPr>
              <a:t>S</a:t>
            </a:r>
            <a:r>
              <a:rPr sz="2200" spc="65" dirty="0">
                <a:solidFill>
                  <a:srgbClr val="1D3166"/>
                </a:solidFill>
                <a:latin typeface="Verdana"/>
                <a:cs typeface="Verdana"/>
              </a:rPr>
              <a:t>A</a:t>
            </a:r>
            <a:r>
              <a:rPr sz="2200" spc="140" dirty="0">
                <a:solidFill>
                  <a:srgbClr val="1D3166"/>
                </a:solidFill>
                <a:latin typeface="Verdana"/>
                <a:cs typeface="Verdana"/>
              </a:rPr>
              <a:t>N</a:t>
            </a:r>
            <a:r>
              <a:rPr sz="2200" spc="-200" dirty="0">
                <a:solidFill>
                  <a:srgbClr val="1D3166"/>
                </a:solidFill>
                <a:latin typeface="Verdana"/>
                <a:cs typeface="Verdana"/>
              </a:rPr>
              <a:t> </a:t>
            </a:r>
            <a:r>
              <a:rPr sz="2200" spc="-100" dirty="0">
                <a:solidFill>
                  <a:srgbClr val="1D3166"/>
                </a:solidFill>
                <a:latin typeface="Verdana"/>
                <a:cs typeface="Verdana"/>
              </a:rPr>
              <a:t>T</a:t>
            </a:r>
            <a:r>
              <a:rPr sz="2200" spc="80" dirty="0">
                <a:solidFill>
                  <a:srgbClr val="1D3166"/>
                </a:solidFill>
                <a:latin typeface="Verdana"/>
                <a:cs typeface="Verdana"/>
              </a:rPr>
              <a:t>E</a:t>
            </a:r>
            <a:r>
              <a:rPr sz="2200" spc="55" dirty="0">
                <a:solidFill>
                  <a:srgbClr val="1D3166"/>
                </a:solidFill>
                <a:latin typeface="Verdana"/>
                <a:cs typeface="Verdana"/>
              </a:rPr>
              <a:t>R</a:t>
            </a:r>
            <a:r>
              <a:rPr sz="2200" spc="-100" dirty="0">
                <a:solidFill>
                  <a:srgbClr val="1D3166"/>
                </a:solidFill>
                <a:latin typeface="Verdana"/>
                <a:cs typeface="Verdana"/>
              </a:rPr>
              <a:t>T</a:t>
            </a:r>
            <a:r>
              <a:rPr sz="2200" spc="-270" dirty="0">
                <a:solidFill>
                  <a:srgbClr val="1D3166"/>
                </a:solidFill>
                <a:latin typeface="Verdana"/>
                <a:cs typeface="Verdana"/>
              </a:rPr>
              <a:t>I</a:t>
            </a:r>
            <a:r>
              <a:rPr sz="2200" spc="150" dirty="0">
                <a:solidFill>
                  <a:srgbClr val="1D3166"/>
                </a:solidFill>
                <a:latin typeface="Verdana"/>
                <a:cs typeface="Verdana"/>
              </a:rPr>
              <a:t>B</a:t>
            </a:r>
            <a:r>
              <a:rPr sz="2200" spc="-195" dirty="0">
                <a:solidFill>
                  <a:srgbClr val="1D3166"/>
                </a:solidFill>
                <a:latin typeface="Verdana"/>
                <a:cs typeface="Verdana"/>
              </a:rPr>
              <a:t> </a:t>
            </a: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40" dirty="0">
                <a:solidFill>
                  <a:srgbClr val="1D3166"/>
                </a:solidFill>
                <a:latin typeface="Verdana"/>
                <a:cs typeface="Verdana"/>
              </a:rPr>
              <a:t>Y</a:t>
            </a:r>
            <a:r>
              <a:rPr sz="2200" spc="80" dirty="0">
                <a:solidFill>
                  <a:srgbClr val="1D3166"/>
                </a:solidFill>
                <a:latin typeface="Verdana"/>
                <a:cs typeface="Verdana"/>
              </a:rPr>
              <a:t>E</a:t>
            </a:r>
            <a:r>
              <a:rPr sz="2200" spc="70" dirty="0">
                <a:solidFill>
                  <a:srgbClr val="1D3166"/>
                </a:solidFill>
                <a:latin typeface="Verdana"/>
                <a:cs typeface="Verdana"/>
              </a:rPr>
              <a:t>L</a:t>
            </a:r>
            <a:r>
              <a:rPr sz="2200" spc="8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55" dirty="0">
                <a:solidFill>
                  <a:srgbClr val="1D3166"/>
                </a:solidFill>
                <a:latin typeface="Verdana"/>
                <a:cs typeface="Verdana"/>
              </a:rPr>
              <a:t>R</a:t>
            </a:r>
            <a:r>
              <a:rPr sz="2200" spc="65" dirty="0">
                <a:solidFill>
                  <a:srgbClr val="1D3166"/>
                </a:solidFill>
                <a:latin typeface="Verdana"/>
                <a:cs typeface="Verdana"/>
              </a:rPr>
              <a:t>AA</a:t>
            </a:r>
            <a:r>
              <a:rPr sz="2200" spc="140" dirty="0">
                <a:solidFill>
                  <a:srgbClr val="1D3166"/>
                </a:solidFill>
                <a:latin typeface="Verdana"/>
                <a:cs typeface="Verdana"/>
              </a:rPr>
              <a:t>N</a:t>
            </a:r>
            <a:r>
              <a:rPr sz="2200" spc="-200" dirty="0">
                <a:solidFill>
                  <a:srgbClr val="1D3166"/>
                </a:solidFill>
                <a:latin typeface="Verdana"/>
                <a:cs typeface="Verdana"/>
              </a:rPr>
              <a:t> </a:t>
            </a:r>
            <a:r>
              <a:rPr sz="2200" spc="95" dirty="0">
                <a:solidFill>
                  <a:srgbClr val="1D3166"/>
                </a:solidFill>
                <a:latin typeface="Verdana"/>
                <a:cs typeface="Verdana"/>
              </a:rPr>
              <a:t>J</a:t>
            </a:r>
            <a:r>
              <a:rPr sz="2200" spc="65" dirty="0">
                <a:solidFill>
                  <a:srgbClr val="1D3166"/>
                </a:solidFill>
                <a:latin typeface="Verdana"/>
                <a:cs typeface="Verdana"/>
              </a:rPr>
              <a:t>A</a:t>
            </a:r>
            <a:r>
              <a:rPr sz="2200" spc="-160" dirty="0">
                <a:solidFill>
                  <a:srgbClr val="1D3166"/>
                </a:solidFill>
                <a:latin typeface="Verdana"/>
                <a:cs typeface="Verdana"/>
              </a:rPr>
              <a:t>S</a:t>
            </a:r>
            <a:r>
              <a:rPr sz="2200" spc="70" dirty="0">
                <a:solidFill>
                  <a:srgbClr val="1D3166"/>
                </a:solidFill>
                <a:latin typeface="Verdana"/>
                <a:cs typeface="Verdana"/>
              </a:rPr>
              <a:t>A</a:t>
            </a:r>
            <a:r>
              <a:rPr sz="2200" spc="-200" dirty="0">
                <a:solidFill>
                  <a:srgbClr val="1D3166"/>
                </a:solidFill>
                <a:latin typeface="Verdana"/>
                <a:cs typeface="Verdana"/>
              </a:rPr>
              <a:t> </a:t>
            </a:r>
            <a:r>
              <a:rPr sz="2200" spc="30" dirty="0">
                <a:solidFill>
                  <a:srgbClr val="1D3166"/>
                </a:solidFill>
                <a:latin typeface="Verdana"/>
                <a:cs typeface="Verdana"/>
              </a:rPr>
              <a:t>K</a:t>
            </a:r>
            <a:r>
              <a:rPr sz="2200" spc="110" dirty="0">
                <a:solidFill>
                  <a:srgbClr val="1D3166"/>
                </a:solidFill>
                <a:latin typeface="Verdana"/>
                <a:cs typeface="Verdana"/>
              </a:rPr>
              <a:t>O</a:t>
            </a:r>
            <a:r>
              <a:rPr sz="2200" spc="135" dirty="0">
                <a:solidFill>
                  <a:srgbClr val="1D3166"/>
                </a:solidFill>
                <a:latin typeface="Verdana"/>
                <a:cs typeface="Verdana"/>
              </a:rPr>
              <a:t>N</a:t>
            </a:r>
            <a:r>
              <a:rPr sz="2200" spc="-160" dirty="0">
                <a:solidFill>
                  <a:srgbClr val="1D3166"/>
                </a:solidFill>
                <a:latin typeface="Verdana"/>
                <a:cs typeface="Verdana"/>
              </a:rPr>
              <a:t>S</a:t>
            </a:r>
            <a:r>
              <a:rPr sz="2200" spc="-100" dirty="0">
                <a:solidFill>
                  <a:srgbClr val="1D3166"/>
                </a:solidFill>
                <a:latin typeface="Verdana"/>
                <a:cs typeface="Verdana"/>
              </a:rPr>
              <a:t>T</a:t>
            </a:r>
            <a:r>
              <a:rPr sz="2200" spc="55" dirty="0">
                <a:solidFill>
                  <a:srgbClr val="1D3166"/>
                </a:solidFill>
                <a:latin typeface="Verdana"/>
                <a:cs typeface="Verdana"/>
              </a:rPr>
              <a:t>R</a:t>
            </a:r>
            <a:r>
              <a:rPr sz="2200" spc="80" dirty="0">
                <a:solidFill>
                  <a:srgbClr val="1D3166"/>
                </a:solidFill>
                <a:latin typeface="Verdana"/>
                <a:cs typeface="Verdana"/>
              </a:rPr>
              <a:t>UK</a:t>
            </a:r>
            <a:r>
              <a:rPr sz="2200" spc="-160" dirty="0">
                <a:solidFill>
                  <a:srgbClr val="1D3166"/>
                </a:solidFill>
                <a:latin typeface="Verdana"/>
                <a:cs typeface="Verdana"/>
              </a:rPr>
              <a:t>S</a:t>
            </a:r>
            <a:r>
              <a:rPr sz="2200" spc="-265" dirty="0">
                <a:solidFill>
                  <a:srgbClr val="1D3166"/>
                </a:solidFill>
                <a:latin typeface="Verdana"/>
                <a:cs typeface="Verdana"/>
              </a:rPr>
              <a:t>I</a:t>
            </a:r>
            <a:endParaRPr sz="2200" dirty="0">
              <a:latin typeface="Verdana"/>
              <a:cs typeface="Verdana"/>
            </a:endParaRPr>
          </a:p>
          <a:p>
            <a:pPr marR="7620" algn="r">
              <a:lnSpc>
                <a:spcPts val="2615"/>
              </a:lnSpc>
            </a:pPr>
            <a:r>
              <a:rPr sz="2200" b="1" spc="-5" dirty="0">
                <a:solidFill>
                  <a:srgbClr val="1D3166"/>
                </a:solidFill>
                <a:latin typeface="Tahoma"/>
                <a:cs typeface="Tahoma"/>
              </a:rPr>
              <a:t>INSIDENTAL</a:t>
            </a:r>
            <a:endParaRPr sz="2200" dirty="0">
              <a:latin typeface="Tahoma"/>
              <a:cs typeface="Tahoma"/>
            </a:endParaRPr>
          </a:p>
        </p:txBody>
      </p:sp>
    </p:spTree>
    <p:extLst>
      <p:ext uri="{BB962C8B-B14F-4D97-AF65-F5344CB8AC3E}">
        <p14:creationId xmlns:p14="http://schemas.microsoft.com/office/powerpoint/2010/main" val="4292146723"/>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0"/>
            <a:ext cx="9387840" cy="6858000"/>
            <a:chOff x="0" y="0"/>
            <a:chExt cx="9387840" cy="6858000"/>
          </a:xfrm>
        </p:grpSpPr>
        <p:pic>
          <p:nvPicPr>
            <p:cNvPr id="3" name="object 3"/>
            <p:cNvPicPr/>
            <p:nvPr/>
          </p:nvPicPr>
          <p:blipFill>
            <a:blip r:embed="rId2" cstate="print"/>
            <a:stretch>
              <a:fillRect/>
            </a:stretch>
          </p:blipFill>
          <p:spPr>
            <a:xfrm>
              <a:off x="0" y="0"/>
              <a:ext cx="9387840" cy="6857999"/>
            </a:xfrm>
            <a:prstGeom prst="rect">
              <a:avLst/>
            </a:prstGeom>
          </p:spPr>
        </p:pic>
        <p:pic>
          <p:nvPicPr>
            <p:cNvPr id="4" name="object 4"/>
            <p:cNvPicPr/>
            <p:nvPr/>
          </p:nvPicPr>
          <p:blipFill>
            <a:blip r:embed="rId3" cstate="print"/>
            <a:stretch>
              <a:fillRect/>
            </a:stretch>
          </p:blipFill>
          <p:spPr>
            <a:xfrm>
              <a:off x="107398" y="114655"/>
              <a:ext cx="1861419" cy="617550"/>
            </a:xfrm>
            <a:prstGeom prst="rect">
              <a:avLst/>
            </a:prstGeom>
          </p:spPr>
        </p:pic>
      </p:grpSp>
      <p:graphicFrame>
        <p:nvGraphicFramePr>
          <p:cNvPr id="5" name="object 5"/>
          <p:cNvGraphicFramePr>
            <a:graphicFrameLocks noGrp="1"/>
          </p:cNvGraphicFramePr>
          <p:nvPr/>
        </p:nvGraphicFramePr>
        <p:xfrm>
          <a:off x="251639" y="1050455"/>
          <a:ext cx="11675745" cy="4810602"/>
        </p:xfrm>
        <a:graphic>
          <a:graphicData uri="http://schemas.openxmlformats.org/drawingml/2006/table">
            <a:tbl>
              <a:tblPr firstRow="1" bandRow="1">
                <a:tableStyleId>{2D5ABB26-0587-4C30-8999-92F81FD0307C}</a:tableStyleId>
              </a:tblPr>
              <a:tblGrid>
                <a:gridCol w="308610">
                  <a:extLst>
                    <a:ext uri="{9D8B030D-6E8A-4147-A177-3AD203B41FA5}">
                      <a16:colId xmlns:a16="http://schemas.microsoft.com/office/drawing/2014/main" val="20000"/>
                    </a:ext>
                  </a:extLst>
                </a:gridCol>
                <a:gridCol w="1504950">
                  <a:extLst>
                    <a:ext uri="{9D8B030D-6E8A-4147-A177-3AD203B41FA5}">
                      <a16:colId xmlns:a16="http://schemas.microsoft.com/office/drawing/2014/main" val="20001"/>
                    </a:ext>
                  </a:extLst>
                </a:gridCol>
                <a:gridCol w="2828925">
                  <a:extLst>
                    <a:ext uri="{9D8B030D-6E8A-4147-A177-3AD203B41FA5}">
                      <a16:colId xmlns:a16="http://schemas.microsoft.com/office/drawing/2014/main" val="20002"/>
                    </a:ext>
                  </a:extLst>
                </a:gridCol>
                <a:gridCol w="3375660">
                  <a:extLst>
                    <a:ext uri="{9D8B030D-6E8A-4147-A177-3AD203B41FA5}">
                      <a16:colId xmlns:a16="http://schemas.microsoft.com/office/drawing/2014/main" val="20003"/>
                    </a:ext>
                  </a:extLst>
                </a:gridCol>
                <a:gridCol w="3657600">
                  <a:extLst>
                    <a:ext uri="{9D8B030D-6E8A-4147-A177-3AD203B41FA5}">
                      <a16:colId xmlns:a16="http://schemas.microsoft.com/office/drawing/2014/main" val="20004"/>
                    </a:ext>
                  </a:extLst>
                </a:gridCol>
              </a:tblGrid>
              <a:tr h="1204660">
                <a:tc gridSpan="2">
                  <a:txBody>
                    <a:bodyPr/>
                    <a:lstStyle/>
                    <a:p>
                      <a:pPr>
                        <a:lnSpc>
                          <a:spcPct val="100000"/>
                        </a:lnSpc>
                      </a:pPr>
                      <a:endParaRPr sz="1900">
                        <a:latin typeface="Times New Roman"/>
                        <a:cs typeface="Times New Roman"/>
                      </a:endParaRPr>
                    </a:p>
                    <a:p>
                      <a:pPr marL="482600">
                        <a:lnSpc>
                          <a:spcPct val="100000"/>
                        </a:lnSpc>
                        <a:spcBef>
                          <a:spcPts val="1595"/>
                        </a:spcBef>
                      </a:pPr>
                      <a:r>
                        <a:rPr sz="1600" spc="50" dirty="0">
                          <a:solidFill>
                            <a:srgbClr val="FFFFFF"/>
                          </a:solidFill>
                          <a:latin typeface="Verdana"/>
                          <a:cs typeface="Verdana"/>
                        </a:rPr>
                        <a:t>Lingkup</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a:lnSpc>
                          <a:spcPct val="100000"/>
                        </a:lnSpc>
                      </a:pPr>
                      <a:endParaRPr sz="1900">
                        <a:latin typeface="Times New Roman"/>
                        <a:cs typeface="Times New Roman"/>
                      </a:endParaRPr>
                    </a:p>
                    <a:p>
                      <a:pPr marL="261620">
                        <a:lnSpc>
                          <a:spcPct val="100000"/>
                        </a:lnSpc>
                        <a:spcBef>
                          <a:spcPts val="1595"/>
                        </a:spcBef>
                      </a:pPr>
                      <a:r>
                        <a:rPr sz="1600" dirty="0">
                          <a:solidFill>
                            <a:srgbClr val="FFFFFF"/>
                          </a:solidFill>
                          <a:latin typeface="Verdana"/>
                          <a:cs typeface="Verdana"/>
                        </a:rPr>
                        <a:t>Ind</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a</a:t>
                      </a:r>
                      <a:r>
                        <a:rPr sz="1600" spc="-5" dirty="0">
                          <a:solidFill>
                            <a:srgbClr val="FFFFFF"/>
                          </a:solidFill>
                          <a:latin typeface="Verdana"/>
                          <a:cs typeface="Verdana"/>
                        </a:rPr>
                        <a:t>to</a:t>
                      </a:r>
                      <a:r>
                        <a:rPr sz="1600" dirty="0">
                          <a:solidFill>
                            <a:srgbClr val="FFFFFF"/>
                          </a:solidFill>
                          <a:latin typeface="Verdana"/>
                          <a:cs typeface="Verdana"/>
                        </a:rPr>
                        <a:t>r</a:t>
                      </a:r>
                      <a:r>
                        <a:rPr sz="1600" spc="-145" dirty="0">
                          <a:solidFill>
                            <a:srgbClr val="FFFFFF"/>
                          </a:solidFill>
                          <a:latin typeface="Verdana"/>
                          <a:cs typeface="Verdana"/>
                        </a:rPr>
                        <a:t> </a:t>
                      </a:r>
                      <a:r>
                        <a:rPr sz="1600" dirty="0">
                          <a:solidFill>
                            <a:srgbClr val="FFFFFF"/>
                          </a:solidFill>
                          <a:latin typeface="Verdana"/>
                          <a:cs typeface="Verdana"/>
                        </a:rPr>
                        <a:t>P</a:t>
                      </a:r>
                      <a:r>
                        <a:rPr sz="1600" spc="-5" dirty="0">
                          <a:solidFill>
                            <a:srgbClr val="FFFFFF"/>
                          </a:solidFill>
                          <a:latin typeface="Verdana"/>
                          <a:cs typeface="Verdana"/>
                        </a:rPr>
                        <a:t>e</a:t>
                      </a:r>
                      <a:r>
                        <a:rPr sz="1600" dirty="0">
                          <a:solidFill>
                            <a:srgbClr val="FFFFFF"/>
                          </a:solidFill>
                          <a:latin typeface="Verdana"/>
                          <a:cs typeface="Verdana"/>
                        </a:rPr>
                        <a:t>ng</a:t>
                      </a:r>
                      <a:r>
                        <a:rPr sz="1600" spc="5" dirty="0">
                          <a:solidFill>
                            <a:srgbClr val="FFFFFF"/>
                          </a:solidFill>
                          <a:latin typeface="Verdana"/>
                          <a:cs typeface="Verdana"/>
                        </a:rPr>
                        <a:t>awasa</a:t>
                      </a:r>
                      <a:r>
                        <a:rPr sz="1600" dirty="0">
                          <a:solidFill>
                            <a:srgbClr val="FFFFFF"/>
                          </a:solidFill>
                          <a:latin typeface="Verdana"/>
                          <a:cs typeface="Verdana"/>
                        </a:rPr>
                        <a:t>n</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pPr>
                      <a:endParaRPr sz="1900">
                        <a:latin typeface="Times New Roman"/>
                        <a:cs typeface="Times New Roman"/>
                      </a:endParaRPr>
                    </a:p>
                    <a:p>
                      <a:pPr marL="916940">
                        <a:lnSpc>
                          <a:spcPct val="100000"/>
                        </a:lnSpc>
                        <a:spcBef>
                          <a:spcPts val="1595"/>
                        </a:spcBef>
                      </a:pPr>
                      <a:r>
                        <a:rPr sz="1600" spc="-5" dirty="0">
                          <a:solidFill>
                            <a:srgbClr val="FFFFFF"/>
                          </a:solidFill>
                          <a:latin typeface="Verdana"/>
                          <a:cs typeface="Verdana"/>
                        </a:rPr>
                        <a:t>Y</a:t>
                      </a:r>
                      <a:r>
                        <a:rPr sz="1600" spc="5" dirty="0">
                          <a:solidFill>
                            <a:srgbClr val="FFFFFF"/>
                          </a:solidFill>
                          <a:latin typeface="Verdana"/>
                          <a:cs typeface="Verdana"/>
                        </a:rPr>
                        <a:t>a</a:t>
                      </a:r>
                      <a:r>
                        <a:rPr sz="1600" dirty="0">
                          <a:solidFill>
                            <a:srgbClr val="FFFFFF"/>
                          </a:solidFill>
                          <a:latin typeface="Verdana"/>
                          <a:cs typeface="Verdana"/>
                        </a:rPr>
                        <a:t>ng</a:t>
                      </a:r>
                      <a:r>
                        <a:rPr sz="1600" spc="-140" dirty="0">
                          <a:solidFill>
                            <a:srgbClr val="FFFFFF"/>
                          </a:solidFill>
                          <a:latin typeface="Verdana"/>
                          <a:cs typeface="Verdana"/>
                        </a:rPr>
                        <a:t> </a:t>
                      </a:r>
                      <a:r>
                        <a:rPr sz="1600" dirty="0">
                          <a:solidFill>
                            <a:srgbClr val="FFFFFF"/>
                          </a:solidFill>
                          <a:latin typeface="Verdana"/>
                          <a:cs typeface="Verdana"/>
                        </a:rPr>
                        <a:t>D</a:t>
                      </a:r>
                      <a:r>
                        <a:rPr sz="1600" spc="-10" dirty="0">
                          <a:solidFill>
                            <a:srgbClr val="FFFFFF"/>
                          </a:solidFill>
                          <a:latin typeface="Verdana"/>
                          <a:cs typeface="Verdana"/>
                        </a:rPr>
                        <a:t>i</a:t>
                      </a:r>
                      <a:r>
                        <a:rPr sz="1600" dirty="0">
                          <a:solidFill>
                            <a:srgbClr val="FFFFFF"/>
                          </a:solidFill>
                          <a:latin typeface="Verdana"/>
                          <a:cs typeface="Verdana"/>
                        </a:rPr>
                        <a:t>p</a:t>
                      </a:r>
                      <a:r>
                        <a:rPr sz="1600" spc="-5" dirty="0">
                          <a:solidFill>
                            <a:srgbClr val="FFFFFF"/>
                          </a:solidFill>
                          <a:latin typeface="Verdana"/>
                          <a:cs typeface="Verdana"/>
                        </a:rPr>
                        <a:t>er</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s</a:t>
                      </a:r>
                      <a:r>
                        <a:rPr sz="1600" dirty="0">
                          <a:solidFill>
                            <a:srgbClr val="FFFFFF"/>
                          </a:solidFill>
                          <a:latin typeface="Verdana"/>
                          <a:cs typeface="Verdana"/>
                        </a:rPr>
                        <a:t>a</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pPr>
                      <a:endParaRPr sz="1900">
                        <a:latin typeface="Times New Roman"/>
                        <a:cs typeface="Times New Roman"/>
                      </a:endParaRPr>
                    </a:p>
                    <a:p>
                      <a:pPr marL="895985">
                        <a:lnSpc>
                          <a:spcPct val="100000"/>
                        </a:lnSpc>
                        <a:spcBef>
                          <a:spcPts val="1595"/>
                        </a:spcBef>
                      </a:pPr>
                      <a:r>
                        <a:rPr sz="1600" spc="-5" dirty="0">
                          <a:solidFill>
                            <a:srgbClr val="FFFFFF"/>
                          </a:solidFill>
                          <a:latin typeface="Verdana"/>
                          <a:cs typeface="Verdana"/>
                        </a:rPr>
                        <a:t>C</a:t>
                      </a:r>
                      <a:r>
                        <a:rPr sz="1600" spc="5" dirty="0">
                          <a:solidFill>
                            <a:srgbClr val="FFFFFF"/>
                          </a:solidFill>
                          <a:latin typeface="Verdana"/>
                          <a:cs typeface="Verdana"/>
                        </a:rPr>
                        <a:t>a</a:t>
                      </a:r>
                      <a:r>
                        <a:rPr sz="1600" spc="-5" dirty="0">
                          <a:solidFill>
                            <a:srgbClr val="FFFFFF"/>
                          </a:solidFill>
                          <a:latin typeface="Verdana"/>
                          <a:cs typeface="Verdana"/>
                        </a:rPr>
                        <a:t>r</a:t>
                      </a:r>
                      <a:r>
                        <a:rPr sz="1600" dirty="0">
                          <a:solidFill>
                            <a:srgbClr val="FFFFFF"/>
                          </a:solidFill>
                          <a:latin typeface="Verdana"/>
                          <a:cs typeface="Verdana"/>
                        </a:rPr>
                        <a:t>a</a:t>
                      </a:r>
                      <a:r>
                        <a:rPr sz="1600" spc="-135" dirty="0">
                          <a:solidFill>
                            <a:srgbClr val="FFFFFF"/>
                          </a:solidFill>
                          <a:latin typeface="Verdana"/>
                          <a:cs typeface="Verdana"/>
                        </a:rPr>
                        <a:t> </a:t>
                      </a:r>
                      <a:r>
                        <a:rPr sz="1600" dirty="0">
                          <a:solidFill>
                            <a:srgbClr val="FFFFFF"/>
                          </a:solidFill>
                          <a:latin typeface="Verdana"/>
                          <a:cs typeface="Verdana"/>
                        </a:rPr>
                        <a:t>P</a:t>
                      </a:r>
                      <a:r>
                        <a:rPr sz="1600" spc="-5" dirty="0">
                          <a:solidFill>
                            <a:srgbClr val="FFFFFF"/>
                          </a:solidFill>
                          <a:latin typeface="Verdana"/>
                          <a:cs typeface="Verdana"/>
                        </a:rPr>
                        <a:t>e</a:t>
                      </a:r>
                      <a:r>
                        <a:rPr sz="1600" dirty="0">
                          <a:solidFill>
                            <a:srgbClr val="FFFFFF"/>
                          </a:solidFill>
                          <a:latin typeface="Verdana"/>
                          <a:cs typeface="Verdana"/>
                        </a:rPr>
                        <a:t>m</a:t>
                      </a:r>
                      <a:r>
                        <a:rPr sz="1600" spc="-5" dirty="0">
                          <a:solidFill>
                            <a:srgbClr val="FFFFFF"/>
                          </a:solidFill>
                          <a:latin typeface="Verdana"/>
                          <a:cs typeface="Verdana"/>
                        </a:rPr>
                        <a:t>er</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saa</a:t>
                      </a:r>
                      <a:r>
                        <a:rPr sz="1600" dirty="0">
                          <a:solidFill>
                            <a:srgbClr val="FFFFFF"/>
                          </a:solidFill>
                          <a:latin typeface="Verdana"/>
                          <a:cs typeface="Verdana"/>
                        </a:rPr>
                        <a:t>n</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3605942">
                <a:tc>
                  <a:txBody>
                    <a:bodyPr/>
                    <a:lstStyle/>
                    <a:p>
                      <a:pPr marL="1905">
                        <a:lnSpc>
                          <a:spcPts val="1835"/>
                        </a:lnSpc>
                      </a:pPr>
                      <a:r>
                        <a:rPr sz="1600" spc="-140" dirty="0">
                          <a:latin typeface="Verdana"/>
                          <a:cs typeface="Verdana"/>
                        </a:rPr>
                        <a:t>f.</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ts val="1820"/>
                        </a:lnSpc>
                      </a:pPr>
                      <a:r>
                        <a:rPr sz="1600" spc="35" dirty="0">
                          <a:latin typeface="Verdana"/>
                          <a:cs typeface="Verdana"/>
                        </a:rPr>
                        <a:t>Pengelolaan</a:t>
                      </a:r>
                      <a:endParaRPr sz="1600">
                        <a:latin typeface="Verdana"/>
                        <a:cs typeface="Verdana"/>
                      </a:endParaRPr>
                    </a:p>
                    <a:p>
                      <a:pPr marL="1905" marR="109220">
                        <a:lnSpc>
                          <a:spcPts val="1920"/>
                        </a:lnSpc>
                        <a:spcBef>
                          <a:spcPts val="50"/>
                        </a:spcBef>
                      </a:pPr>
                      <a:r>
                        <a:rPr sz="1600" spc="45" dirty="0">
                          <a:latin typeface="Verdana"/>
                          <a:cs typeface="Verdana"/>
                        </a:rPr>
                        <a:t>dan </a:t>
                      </a:r>
                      <a:r>
                        <a:rPr sz="1600" spc="50"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m</a:t>
                      </a:r>
                      <a:r>
                        <a:rPr sz="1600" spc="5" dirty="0">
                          <a:latin typeface="Verdana"/>
                          <a:cs typeface="Verdana"/>
                        </a:rPr>
                        <a:t>a</a:t>
                      </a:r>
                      <a:r>
                        <a:rPr sz="1600" dirty="0">
                          <a:latin typeface="Verdana"/>
                          <a:cs typeface="Verdana"/>
                        </a:rPr>
                        <a:t>n</a:t>
                      </a:r>
                      <a:r>
                        <a:rPr sz="1600" spc="-10" dirty="0">
                          <a:latin typeface="Verdana"/>
                          <a:cs typeface="Verdana"/>
                        </a:rPr>
                        <a:t>f</a:t>
                      </a:r>
                      <a:r>
                        <a:rPr sz="1600" spc="5" dirty="0">
                          <a:latin typeface="Verdana"/>
                          <a:cs typeface="Verdana"/>
                        </a:rPr>
                        <a:t>aa</a:t>
                      </a:r>
                      <a:r>
                        <a:rPr sz="1600" dirty="0">
                          <a:latin typeface="Verdana"/>
                          <a:cs typeface="Verdana"/>
                        </a:rPr>
                        <a:t>t</a:t>
                      </a:r>
                      <a:r>
                        <a:rPr sz="1600" spc="5" dirty="0">
                          <a:latin typeface="Verdana"/>
                          <a:cs typeface="Verdana"/>
                        </a:rPr>
                        <a:t>a</a:t>
                      </a:r>
                      <a:r>
                        <a:rPr sz="1600" dirty="0">
                          <a:latin typeface="Verdana"/>
                          <a:cs typeface="Verdana"/>
                        </a:rPr>
                        <a:t>n</a:t>
                      </a:r>
                      <a:endParaRPr sz="1600">
                        <a:latin typeface="Verdana"/>
                        <a:cs typeface="Verdana"/>
                      </a:endParaRPr>
                    </a:p>
                    <a:p>
                      <a:pPr marL="1905" marR="158750">
                        <a:lnSpc>
                          <a:spcPts val="1900"/>
                        </a:lnSpc>
                        <a:spcBef>
                          <a:spcPts val="90"/>
                        </a:spcBef>
                      </a:pPr>
                      <a:r>
                        <a:rPr sz="1600" spc="5" dirty="0">
                          <a:latin typeface="Verdana"/>
                          <a:cs typeface="Verdana"/>
                        </a:rPr>
                        <a:t>s</a:t>
                      </a:r>
                      <a:r>
                        <a:rPr sz="1600" spc="-5" dirty="0">
                          <a:latin typeface="Verdana"/>
                          <a:cs typeface="Verdana"/>
                        </a:rPr>
                        <a:t>u</a:t>
                      </a:r>
                      <a:r>
                        <a:rPr sz="1600" dirty="0">
                          <a:latin typeface="Verdana"/>
                          <a:cs typeface="Verdana"/>
                        </a:rPr>
                        <a:t>mb</a:t>
                      </a:r>
                      <a:r>
                        <a:rPr sz="1600" spc="-5" dirty="0">
                          <a:latin typeface="Verdana"/>
                          <a:cs typeface="Verdana"/>
                        </a:rPr>
                        <a:t>e</a:t>
                      </a:r>
                      <a:r>
                        <a:rPr sz="1600" dirty="0">
                          <a:latin typeface="Verdana"/>
                          <a:cs typeface="Verdana"/>
                        </a:rPr>
                        <a:t>r</a:t>
                      </a:r>
                      <a:r>
                        <a:rPr sz="1600" spc="-145" dirty="0">
                          <a:latin typeface="Verdana"/>
                          <a:cs typeface="Verdana"/>
                        </a:rPr>
                        <a:t> </a:t>
                      </a:r>
                      <a:r>
                        <a:rPr sz="1600" dirty="0">
                          <a:latin typeface="Verdana"/>
                          <a:cs typeface="Verdana"/>
                        </a:rPr>
                        <a:t>d</a:t>
                      </a:r>
                      <a:r>
                        <a:rPr sz="1600" spc="5" dirty="0">
                          <a:latin typeface="Verdana"/>
                          <a:cs typeface="Verdana"/>
                        </a:rPr>
                        <a:t>a</a:t>
                      </a:r>
                      <a:r>
                        <a:rPr sz="1600" spc="-10" dirty="0">
                          <a:latin typeface="Verdana"/>
                          <a:cs typeface="Verdana"/>
                        </a:rPr>
                        <a:t>y</a:t>
                      </a:r>
                      <a:r>
                        <a:rPr sz="1600" dirty="0">
                          <a:latin typeface="Verdana"/>
                          <a:cs typeface="Verdana"/>
                        </a:rPr>
                        <a:t>a  </a:t>
                      </a:r>
                      <a:r>
                        <a:rPr sz="1600" spc="5" dirty="0">
                          <a:latin typeface="Verdana"/>
                          <a:cs typeface="Verdana"/>
                        </a:rPr>
                        <a:t>material </a:t>
                      </a:r>
                      <a:r>
                        <a:rPr sz="1600" spc="10" dirty="0">
                          <a:latin typeface="Verdana"/>
                          <a:cs typeface="Verdana"/>
                        </a:rPr>
                        <a:t> </a:t>
                      </a:r>
                      <a:r>
                        <a:rPr sz="1600" spc="5" dirty="0">
                          <a:latin typeface="Verdana"/>
                          <a:cs typeface="Verdana"/>
                        </a:rPr>
                        <a:t>konstruksi</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ts val="1820"/>
                        </a:lnSpc>
                      </a:pPr>
                      <a:r>
                        <a:rPr sz="1600" dirty="0">
                          <a:latin typeface="Verdana"/>
                          <a:cs typeface="Verdana"/>
                        </a:rPr>
                        <a:t>p</a:t>
                      </a:r>
                      <a:r>
                        <a:rPr sz="1600" spc="-5" dirty="0">
                          <a:latin typeface="Verdana"/>
                          <a:cs typeface="Verdana"/>
                        </a:rPr>
                        <a:t>e</a:t>
                      </a:r>
                      <a:r>
                        <a:rPr sz="1600" dirty="0">
                          <a:latin typeface="Verdana"/>
                          <a:cs typeface="Verdana"/>
                        </a:rPr>
                        <a:t>m</a:t>
                      </a:r>
                      <a:r>
                        <a:rPr sz="1600" spc="-5" dirty="0">
                          <a:latin typeface="Verdana"/>
                          <a:cs typeface="Verdana"/>
                        </a:rPr>
                        <a:t>e</a:t>
                      </a:r>
                      <a:r>
                        <a:rPr sz="1600" dirty="0">
                          <a:latin typeface="Verdana"/>
                          <a:cs typeface="Verdana"/>
                        </a:rPr>
                        <a:t>n</a:t>
                      </a:r>
                      <a:r>
                        <a:rPr sz="1600" spc="-5" dirty="0">
                          <a:latin typeface="Verdana"/>
                          <a:cs typeface="Verdana"/>
                        </a:rPr>
                        <a:t>u</a:t>
                      </a:r>
                      <a:r>
                        <a:rPr sz="1600" dirty="0">
                          <a:latin typeface="Verdana"/>
                          <a:cs typeface="Verdana"/>
                        </a:rPr>
                        <a:t>h</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n</a:t>
                      </a:r>
                      <a:r>
                        <a:rPr sz="1600" spc="-10" dirty="0">
                          <a:latin typeface="Verdana"/>
                          <a:cs typeface="Verdana"/>
                        </a:rPr>
                        <a:t>y</a:t>
                      </a:r>
                      <a:r>
                        <a:rPr sz="1600" spc="-5" dirty="0">
                          <a:latin typeface="Verdana"/>
                          <a:cs typeface="Verdana"/>
                        </a:rPr>
                        <a:t>e</a:t>
                      </a:r>
                      <a:r>
                        <a:rPr sz="1600" dirty="0">
                          <a:latin typeface="Verdana"/>
                          <a:cs typeface="Verdana"/>
                        </a:rPr>
                        <a:t>d</a:t>
                      </a:r>
                      <a:r>
                        <a:rPr sz="1600" spc="-10" dirty="0">
                          <a:latin typeface="Verdana"/>
                          <a:cs typeface="Verdana"/>
                        </a:rPr>
                        <a:t>i</a:t>
                      </a:r>
                      <a:r>
                        <a:rPr sz="1600" spc="5" dirty="0">
                          <a:latin typeface="Verdana"/>
                          <a:cs typeface="Verdana"/>
                        </a:rPr>
                        <a:t>aa</a:t>
                      </a:r>
                      <a:r>
                        <a:rPr sz="1600" dirty="0">
                          <a:latin typeface="Verdana"/>
                          <a:cs typeface="Verdana"/>
                        </a:rPr>
                        <a:t>n</a:t>
                      </a:r>
                      <a:endParaRPr sz="1600">
                        <a:latin typeface="Verdana"/>
                        <a:cs typeface="Verdana"/>
                      </a:endParaRPr>
                    </a:p>
                    <a:p>
                      <a:pPr marL="1905" marR="768985">
                        <a:lnSpc>
                          <a:spcPts val="1920"/>
                        </a:lnSpc>
                        <a:spcBef>
                          <a:spcPts val="50"/>
                        </a:spcBef>
                      </a:pPr>
                      <a:r>
                        <a:rPr sz="1600" dirty="0">
                          <a:latin typeface="Verdana"/>
                          <a:cs typeface="Verdana"/>
                        </a:rPr>
                        <a:t>m</a:t>
                      </a:r>
                      <a:r>
                        <a:rPr sz="1600" spc="5" dirty="0">
                          <a:latin typeface="Verdana"/>
                          <a:cs typeface="Verdana"/>
                        </a:rPr>
                        <a:t>a</a:t>
                      </a:r>
                      <a:r>
                        <a:rPr sz="1600" dirty="0">
                          <a:latin typeface="Verdana"/>
                          <a:cs typeface="Verdana"/>
                        </a:rPr>
                        <a:t>t</a:t>
                      </a:r>
                      <a:r>
                        <a:rPr sz="1600" spc="-5" dirty="0">
                          <a:latin typeface="Verdana"/>
                          <a:cs typeface="Verdana"/>
                        </a:rPr>
                        <a:t>er</a:t>
                      </a:r>
                      <a:r>
                        <a:rPr sz="1600" spc="-10" dirty="0">
                          <a:latin typeface="Verdana"/>
                          <a:cs typeface="Verdana"/>
                        </a:rPr>
                        <a:t>i</a:t>
                      </a:r>
                      <a:r>
                        <a:rPr sz="1600" spc="5" dirty="0">
                          <a:latin typeface="Verdana"/>
                          <a:cs typeface="Verdana"/>
                        </a:rPr>
                        <a:t>a</a:t>
                      </a:r>
                      <a:r>
                        <a:rPr sz="1600" dirty="0">
                          <a:latin typeface="Verdana"/>
                          <a:cs typeface="Verdana"/>
                        </a:rPr>
                        <a:t>l</a:t>
                      </a:r>
                      <a:r>
                        <a:rPr sz="1600" spc="-145" dirty="0">
                          <a:latin typeface="Verdana"/>
                          <a:cs typeface="Verdana"/>
                        </a:rPr>
                        <a:t> </a:t>
                      </a:r>
                      <a:r>
                        <a:rPr sz="1600" dirty="0">
                          <a:latin typeface="Verdana"/>
                          <a:cs typeface="Verdana"/>
                        </a:rPr>
                        <a:t>d</a:t>
                      </a:r>
                      <a:r>
                        <a:rPr sz="1600" spc="5" dirty="0">
                          <a:latin typeface="Verdana"/>
                          <a:cs typeface="Verdana"/>
                        </a:rPr>
                        <a:t>a</a:t>
                      </a:r>
                      <a:r>
                        <a:rPr sz="1600" spc="-10" dirty="0">
                          <a:latin typeface="Verdana"/>
                          <a:cs typeface="Verdana"/>
                        </a:rPr>
                        <a:t>l</a:t>
                      </a:r>
                      <a:r>
                        <a:rPr sz="1600" spc="5" dirty="0">
                          <a:latin typeface="Verdana"/>
                          <a:cs typeface="Verdana"/>
                        </a:rPr>
                        <a:t>a</a:t>
                      </a:r>
                      <a:r>
                        <a:rPr sz="1600" dirty="0">
                          <a:latin typeface="Verdana"/>
                          <a:cs typeface="Verdana"/>
                        </a:rPr>
                        <a:t>m  p</a:t>
                      </a:r>
                      <a:r>
                        <a:rPr sz="1600" spc="-5" dirty="0">
                          <a:latin typeface="Verdana"/>
                          <a:cs typeface="Verdana"/>
                        </a:rPr>
                        <a:t>e</a:t>
                      </a:r>
                      <a:r>
                        <a:rPr sz="1600" spc="-10" dirty="0">
                          <a:latin typeface="Verdana"/>
                          <a:cs typeface="Verdana"/>
                        </a:rPr>
                        <a:t>l</a:t>
                      </a:r>
                      <a:r>
                        <a:rPr sz="1600" spc="5" dirty="0">
                          <a:latin typeface="Verdana"/>
                          <a:cs typeface="Verdana"/>
                        </a:rPr>
                        <a:t>a</a:t>
                      </a:r>
                      <a:r>
                        <a:rPr sz="1600" dirty="0">
                          <a:latin typeface="Verdana"/>
                          <a:cs typeface="Verdana"/>
                        </a:rPr>
                        <a:t>k</a:t>
                      </a:r>
                      <a:r>
                        <a:rPr sz="1600" spc="5" dirty="0">
                          <a:latin typeface="Verdana"/>
                          <a:cs typeface="Verdana"/>
                        </a:rPr>
                        <a:t>sa</a:t>
                      </a:r>
                      <a:r>
                        <a:rPr sz="1600" dirty="0">
                          <a:latin typeface="Verdana"/>
                          <a:cs typeface="Verdana"/>
                        </a:rPr>
                        <a:t>n</a:t>
                      </a:r>
                      <a:r>
                        <a:rPr sz="1600" spc="5" dirty="0">
                          <a:latin typeface="Verdana"/>
                          <a:cs typeface="Verdana"/>
                        </a:rPr>
                        <a:t>aa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ro</a:t>
                      </a:r>
                      <a:r>
                        <a:rPr sz="1600" spc="-10" dirty="0">
                          <a:latin typeface="Verdana"/>
                          <a:cs typeface="Verdana"/>
                        </a:rPr>
                        <a:t>y</a:t>
                      </a:r>
                      <a:r>
                        <a:rPr sz="1600" spc="-5" dirty="0">
                          <a:latin typeface="Verdana"/>
                          <a:cs typeface="Verdana"/>
                        </a:rPr>
                        <a:t>e</a:t>
                      </a:r>
                      <a:r>
                        <a:rPr sz="1600" dirty="0">
                          <a:latin typeface="Verdana"/>
                          <a:cs typeface="Verdana"/>
                        </a:rPr>
                        <a:t>k</a:t>
                      </a:r>
                      <a:endParaRPr sz="1600">
                        <a:latin typeface="Verdana"/>
                        <a:cs typeface="Verdana"/>
                      </a:endParaRPr>
                    </a:p>
                    <a:p>
                      <a:pPr marL="1905">
                        <a:lnSpc>
                          <a:spcPct val="99100"/>
                        </a:lnSpc>
                        <a:spcBef>
                          <a:spcPts val="25"/>
                        </a:spcBef>
                      </a:pPr>
                      <a:r>
                        <a:rPr sz="1600" dirty="0">
                          <a:latin typeface="Verdana"/>
                          <a:cs typeface="Verdana"/>
                        </a:rPr>
                        <a:t>k</a:t>
                      </a:r>
                      <a:r>
                        <a:rPr sz="1600" spc="-5" dirty="0">
                          <a:latin typeface="Verdana"/>
                          <a:cs typeface="Verdana"/>
                        </a:rPr>
                        <a:t>o</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ru</a:t>
                      </a:r>
                      <a:r>
                        <a:rPr sz="1600" dirty="0">
                          <a:latin typeface="Verdana"/>
                          <a:cs typeface="Verdana"/>
                        </a:rPr>
                        <a:t>k</a:t>
                      </a:r>
                      <a:r>
                        <a:rPr sz="1600" spc="5" dirty="0">
                          <a:latin typeface="Verdana"/>
                          <a:cs typeface="Verdana"/>
                        </a:rPr>
                        <a:t>s</a:t>
                      </a:r>
                      <a:r>
                        <a:rPr sz="1600" dirty="0">
                          <a:latin typeface="Verdana"/>
                          <a:cs typeface="Verdana"/>
                        </a:rPr>
                        <a:t>i</a:t>
                      </a:r>
                      <a:r>
                        <a:rPr sz="1600" spc="-145" dirty="0">
                          <a:latin typeface="Verdana"/>
                          <a:cs typeface="Verdana"/>
                        </a:rPr>
                        <a:t> </a:t>
                      </a:r>
                      <a:r>
                        <a:rPr sz="1600" spc="5" dirty="0">
                          <a:latin typeface="Verdana"/>
                          <a:cs typeface="Verdana"/>
                        </a:rPr>
                        <a:t>s</a:t>
                      </a:r>
                      <a:r>
                        <a:rPr sz="1600" spc="-5" dirty="0">
                          <a:latin typeface="Verdana"/>
                          <a:cs typeface="Verdana"/>
                        </a:rPr>
                        <a:t>e</a:t>
                      </a:r>
                      <a:r>
                        <a:rPr sz="1600" spc="5" dirty="0">
                          <a:latin typeface="Verdana"/>
                          <a:cs typeface="Verdana"/>
                        </a:rPr>
                        <a:t>s</a:t>
                      </a:r>
                      <a:r>
                        <a:rPr sz="1600" spc="-5" dirty="0">
                          <a:latin typeface="Verdana"/>
                          <a:cs typeface="Verdana"/>
                        </a:rPr>
                        <a:t>u</a:t>
                      </a:r>
                      <a:r>
                        <a:rPr sz="1600" spc="5" dirty="0">
                          <a:latin typeface="Verdana"/>
                          <a:cs typeface="Verdana"/>
                        </a:rPr>
                        <a:t>a</a:t>
                      </a:r>
                      <a:r>
                        <a:rPr sz="1600" dirty="0">
                          <a:latin typeface="Verdana"/>
                          <a:cs typeface="Verdana"/>
                        </a:rPr>
                        <a:t>i</a:t>
                      </a:r>
                      <a:r>
                        <a:rPr sz="1600" spc="-145" dirty="0">
                          <a:latin typeface="Verdana"/>
                          <a:cs typeface="Verdana"/>
                        </a:rPr>
                        <a:t> </a:t>
                      </a:r>
                      <a:r>
                        <a:rPr sz="1600" dirty="0">
                          <a:latin typeface="Verdana"/>
                          <a:cs typeface="Verdana"/>
                        </a:rPr>
                        <a:t>d</a:t>
                      </a:r>
                      <a:r>
                        <a:rPr sz="1600" spc="-5" dirty="0">
                          <a:latin typeface="Verdana"/>
                          <a:cs typeface="Verdana"/>
                        </a:rPr>
                        <a:t>e</a:t>
                      </a:r>
                      <a:r>
                        <a:rPr sz="1600" dirty="0">
                          <a:latin typeface="Verdana"/>
                          <a:cs typeface="Verdana"/>
                        </a:rPr>
                        <a:t>ng</a:t>
                      </a:r>
                      <a:r>
                        <a:rPr sz="1600" spc="5" dirty="0">
                          <a:latin typeface="Verdana"/>
                          <a:cs typeface="Verdana"/>
                        </a:rPr>
                        <a:t>a</a:t>
                      </a:r>
                      <a:r>
                        <a:rPr sz="1600" dirty="0">
                          <a:latin typeface="Verdana"/>
                          <a:cs typeface="Verdana"/>
                        </a:rPr>
                        <a:t>n  </a:t>
                      </a:r>
                      <a:r>
                        <a:rPr sz="1600" spc="25" dirty="0">
                          <a:latin typeface="Verdana"/>
                          <a:cs typeface="Verdana"/>
                        </a:rPr>
                        <a:t>ketentuan </a:t>
                      </a:r>
                      <a:r>
                        <a:rPr sz="1600" spc="10" dirty="0">
                          <a:latin typeface="Verdana"/>
                          <a:cs typeface="Verdana"/>
                        </a:rPr>
                        <a:t>peraturan </a:t>
                      </a:r>
                      <a:r>
                        <a:rPr sz="1600" spc="15" dirty="0">
                          <a:latin typeface="Verdana"/>
                          <a:cs typeface="Verdana"/>
                        </a:rPr>
                        <a:t> </a:t>
                      </a:r>
                      <a:r>
                        <a:rPr sz="1600" spc="25" dirty="0">
                          <a:latin typeface="Verdana"/>
                          <a:cs typeface="Verdana"/>
                        </a:rPr>
                        <a:t>perundang-undangan, </a:t>
                      </a:r>
                      <a:r>
                        <a:rPr sz="1600" spc="30" dirty="0">
                          <a:latin typeface="Verdana"/>
                          <a:cs typeface="Verdana"/>
                        </a:rPr>
                        <a:t> </a:t>
                      </a:r>
                      <a:r>
                        <a:rPr sz="1600" spc="-5" dirty="0">
                          <a:latin typeface="Verdana"/>
                          <a:cs typeface="Verdana"/>
                        </a:rPr>
                        <a:t>y</a:t>
                      </a:r>
                      <a:r>
                        <a:rPr sz="1600" spc="5" dirty="0">
                          <a:latin typeface="Verdana"/>
                          <a:cs typeface="Verdana"/>
                        </a:rPr>
                        <a:t>a</a:t>
                      </a:r>
                      <a:r>
                        <a:rPr sz="1600" spc="-10" dirty="0">
                          <a:latin typeface="Verdana"/>
                          <a:cs typeface="Verdana"/>
                        </a:rPr>
                        <a:t>i</a:t>
                      </a:r>
                      <a:r>
                        <a:rPr sz="1600" dirty="0">
                          <a:latin typeface="Verdana"/>
                          <a:cs typeface="Verdana"/>
                        </a:rPr>
                        <a:t>tu</a:t>
                      </a:r>
                      <a:r>
                        <a:rPr sz="1600" spc="-140"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m</a:t>
                      </a:r>
                      <a:r>
                        <a:rPr sz="1600" spc="-5" dirty="0">
                          <a:latin typeface="Verdana"/>
                          <a:cs typeface="Verdana"/>
                        </a:rPr>
                        <a:t>e</a:t>
                      </a:r>
                      <a:r>
                        <a:rPr sz="1600" dirty="0">
                          <a:latin typeface="Verdana"/>
                          <a:cs typeface="Verdana"/>
                        </a:rPr>
                        <a:t>n</a:t>
                      </a:r>
                      <a:r>
                        <a:rPr sz="1600" spc="-5" dirty="0">
                          <a:latin typeface="Verdana"/>
                          <a:cs typeface="Verdana"/>
                        </a:rPr>
                        <a:t>u</a:t>
                      </a:r>
                      <a:r>
                        <a:rPr sz="1600" dirty="0">
                          <a:latin typeface="Verdana"/>
                          <a:cs typeface="Verdana"/>
                        </a:rPr>
                        <a:t>h</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t</a:t>
                      </a:r>
                      <a:r>
                        <a:rPr sz="1600" spc="-5" dirty="0">
                          <a:latin typeface="Verdana"/>
                          <a:cs typeface="Verdana"/>
                        </a:rPr>
                        <a:t>er</a:t>
                      </a:r>
                      <a:r>
                        <a:rPr sz="1600" spc="5" dirty="0">
                          <a:latin typeface="Verdana"/>
                          <a:cs typeface="Verdana"/>
                        </a:rPr>
                        <a:t>ha</a:t>
                      </a:r>
                      <a:r>
                        <a:rPr sz="1600" dirty="0">
                          <a:latin typeface="Verdana"/>
                          <a:cs typeface="Verdana"/>
                        </a:rPr>
                        <a:t>d</a:t>
                      </a:r>
                      <a:r>
                        <a:rPr sz="1600" spc="5" dirty="0">
                          <a:latin typeface="Verdana"/>
                          <a:cs typeface="Verdana"/>
                        </a:rPr>
                        <a:t>a</a:t>
                      </a:r>
                      <a:r>
                        <a:rPr sz="1600" dirty="0">
                          <a:latin typeface="Verdana"/>
                          <a:cs typeface="Verdana"/>
                        </a:rPr>
                        <a:t>p  </a:t>
                      </a:r>
                      <a:r>
                        <a:rPr sz="1600" spc="5" dirty="0">
                          <a:latin typeface="Verdana"/>
                          <a:cs typeface="Verdana"/>
                        </a:rPr>
                        <a:t>s</a:t>
                      </a:r>
                      <a:r>
                        <a:rPr sz="1600" dirty="0">
                          <a:latin typeface="Verdana"/>
                          <a:cs typeface="Verdana"/>
                        </a:rPr>
                        <a:t>t</a:t>
                      </a:r>
                      <a:r>
                        <a:rPr sz="1600" spc="5" dirty="0">
                          <a:latin typeface="Verdana"/>
                          <a:cs typeface="Verdana"/>
                        </a:rPr>
                        <a:t>a</a:t>
                      </a:r>
                      <a:r>
                        <a:rPr sz="1600" dirty="0">
                          <a:latin typeface="Verdana"/>
                          <a:cs typeface="Verdana"/>
                        </a:rPr>
                        <a:t>nd</a:t>
                      </a:r>
                      <a:r>
                        <a:rPr sz="1600" spc="5" dirty="0">
                          <a:latin typeface="Verdana"/>
                          <a:cs typeface="Verdana"/>
                        </a:rPr>
                        <a:t>a</a:t>
                      </a:r>
                      <a:r>
                        <a:rPr sz="1600" dirty="0">
                          <a:latin typeface="Verdana"/>
                          <a:cs typeface="Verdana"/>
                        </a:rPr>
                        <a:t>r</a:t>
                      </a:r>
                      <a:r>
                        <a:rPr sz="1600" spc="-145" dirty="0">
                          <a:latin typeface="Verdana"/>
                          <a:cs typeface="Verdana"/>
                        </a:rPr>
                        <a:t> </a:t>
                      </a:r>
                      <a:r>
                        <a:rPr sz="1600" dirty="0">
                          <a:latin typeface="Verdana"/>
                          <a:cs typeface="Verdana"/>
                        </a:rPr>
                        <a:t>t</a:t>
                      </a:r>
                      <a:r>
                        <a:rPr sz="1600" spc="-5" dirty="0">
                          <a:latin typeface="Verdana"/>
                          <a:cs typeface="Verdana"/>
                        </a:rPr>
                        <a:t>e</a:t>
                      </a:r>
                      <a:r>
                        <a:rPr sz="1600" dirty="0">
                          <a:latin typeface="Verdana"/>
                          <a:cs typeface="Verdana"/>
                        </a:rPr>
                        <a:t>k</a:t>
                      </a:r>
                      <a:r>
                        <a:rPr sz="1600" spc="5" dirty="0">
                          <a:latin typeface="Verdana"/>
                          <a:cs typeface="Verdana"/>
                        </a:rPr>
                        <a:t>n</a:t>
                      </a:r>
                      <a:r>
                        <a:rPr sz="1600" spc="-10" dirty="0">
                          <a:latin typeface="Verdana"/>
                          <a:cs typeface="Verdana"/>
                        </a:rPr>
                        <a:t>i</a:t>
                      </a:r>
                      <a:r>
                        <a:rPr sz="1600" dirty="0">
                          <a:latin typeface="Verdana"/>
                          <a:cs typeface="Verdana"/>
                        </a:rPr>
                        <a:t>s</a:t>
                      </a:r>
                      <a:r>
                        <a:rPr sz="1600" spc="-135" dirty="0">
                          <a:latin typeface="Verdana"/>
                          <a:cs typeface="Verdana"/>
                        </a:rPr>
                        <a:t> </a:t>
                      </a:r>
                      <a:r>
                        <a:rPr sz="1600" spc="-10" dirty="0">
                          <a:latin typeface="Verdana"/>
                          <a:cs typeface="Verdana"/>
                        </a:rPr>
                        <a:t>li</a:t>
                      </a:r>
                      <a:r>
                        <a:rPr sz="1600" dirty="0">
                          <a:latin typeface="Verdana"/>
                          <a:cs typeface="Verdana"/>
                        </a:rPr>
                        <a:t>ngk</a:t>
                      </a:r>
                      <a:r>
                        <a:rPr sz="1600" spc="-5" dirty="0">
                          <a:latin typeface="Verdana"/>
                          <a:cs typeface="Verdana"/>
                        </a:rPr>
                        <a:t>u</a:t>
                      </a:r>
                      <a:r>
                        <a:rPr sz="1600" dirty="0">
                          <a:latin typeface="Verdana"/>
                          <a:cs typeface="Verdana"/>
                        </a:rPr>
                        <a:t>ng</a:t>
                      </a:r>
                      <a:r>
                        <a:rPr sz="1600" spc="5" dirty="0">
                          <a:latin typeface="Verdana"/>
                          <a:cs typeface="Verdana"/>
                        </a:rPr>
                        <a:t>a</a:t>
                      </a:r>
                      <a:r>
                        <a:rPr sz="1600" dirty="0">
                          <a:latin typeface="Verdana"/>
                          <a:cs typeface="Verdana"/>
                        </a:rPr>
                        <a:t>n</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344805" indent="-343535">
                        <a:lnSpc>
                          <a:spcPts val="1820"/>
                        </a:lnSpc>
                        <a:buAutoNum type="alphaLcPeriod"/>
                        <a:tabLst>
                          <a:tab pos="344805" algn="l"/>
                          <a:tab pos="345440" algn="l"/>
                        </a:tabLst>
                      </a:pPr>
                      <a:r>
                        <a:rPr sz="1600" dirty="0">
                          <a:latin typeface="Verdana"/>
                          <a:cs typeface="Verdana"/>
                        </a:rPr>
                        <a:t>k</a:t>
                      </a:r>
                      <a:r>
                        <a:rPr sz="1600" spc="-5" dirty="0">
                          <a:latin typeface="Verdana"/>
                          <a:cs typeface="Verdana"/>
                        </a:rPr>
                        <a:t>e</a:t>
                      </a:r>
                      <a:r>
                        <a:rPr sz="1600" dirty="0">
                          <a:latin typeface="Verdana"/>
                          <a:cs typeface="Verdana"/>
                        </a:rPr>
                        <a:t>t</a:t>
                      </a:r>
                      <a:r>
                        <a:rPr sz="1600" spc="-5" dirty="0">
                          <a:latin typeface="Verdana"/>
                          <a:cs typeface="Verdana"/>
                        </a:rPr>
                        <a:t>er</a:t>
                      </a:r>
                      <a:r>
                        <a:rPr sz="1600" spc="5" dirty="0">
                          <a:latin typeface="Verdana"/>
                          <a:cs typeface="Verdana"/>
                        </a:rPr>
                        <a:t>s</a:t>
                      </a:r>
                      <a:r>
                        <a:rPr sz="1600" spc="-5" dirty="0">
                          <a:latin typeface="Verdana"/>
                          <a:cs typeface="Verdana"/>
                        </a:rPr>
                        <a:t>e</a:t>
                      </a:r>
                      <a:r>
                        <a:rPr sz="1600" dirty="0">
                          <a:latin typeface="Verdana"/>
                          <a:cs typeface="Verdana"/>
                        </a:rPr>
                        <a:t>d</a:t>
                      </a:r>
                      <a:r>
                        <a:rPr sz="1600" spc="-10" dirty="0">
                          <a:latin typeface="Verdana"/>
                          <a:cs typeface="Verdana"/>
                        </a:rPr>
                        <a:t>i</a:t>
                      </a:r>
                      <a:r>
                        <a:rPr sz="1600" spc="5" dirty="0">
                          <a:latin typeface="Verdana"/>
                          <a:cs typeface="Verdana"/>
                        </a:rPr>
                        <a:t>aa</a:t>
                      </a:r>
                      <a:r>
                        <a:rPr sz="1600" dirty="0">
                          <a:latin typeface="Verdana"/>
                          <a:cs typeface="Verdana"/>
                        </a:rPr>
                        <a:t>n</a:t>
                      </a:r>
                      <a:r>
                        <a:rPr sz="1600" spc="-135" dirty="0">
                          <a:latin typeface="Verdana"/>
                          <a:cs typeface="Verdana"/>
                        </a:rPr>
                        <a:t> </a:t>
                      </a:r>
                      <a:r>
                        <a:rPr sz="1600" spc="5" dirty="0">
                          <a:latin typeface="Verdana"/>
                          <a:cs typeface="Verdana"/>
                        </a:rPr>
                        <a:t>s</a:t>
                      </a:r>
                      <a:r>
                        <a:rPr sz="1600" spc="-5" dirty="0">
                          <a:latin typeface="Verdana"/>
                          <a:cs typeface="Verdana"/>
                        </a:rPr>
                        <a:t>ur</a:t>
                      </a:r>
                      <a:r>
                        <a:rPr sz="1600" spc="5" dirty="0">
                          <a:latin typeface="Verdana"/>
                          <a:cs typeface="Verdana"/>
                        </a:rPr>
                        <a:t>a</a:t>
                      </a:r>
                      <a:r>
                        <a:rPr sz="1600" dirty="0">
                          <a:latin typeface="Verdana"/>
                          <a:cs typeface="Verdana"/>
                        </a:rPr>
                        <a:t>t</a:t>
                      </a:r>
                      <a:endParaRPr sz="1600">
                        <a:latin typeface="Verdana"/>
                        <a:cs typeface="Verdana"/>
                      </a:endParaRPr>
                    </a:p>
                    <a:p>
                      <a:pPr marL="344805" marR="76835">
                        <a:lnSpc>
                          <a:spcPts val="1920"/>
                        </a:lnSpc>
                        <a:spcBef>
                          <a:spcPts val="50"/>
                        </a:spcBef>
                      </a:pPr>
                      <a:r>
                        <a:rPr sz="1600" dirty="0">
                          <a:latin typeface="Verdana"/>
                          <a:cs typeface="Verdana"/>
                        </a:rPr>
                        <a:t>p</a:t>
                      </a:r>
                      <a:r>
                        <a:rPr sz="1600" spc="-5" dirty="0">
                          <a:latin typeface="Verdana"/>
                          <a:cs typeface="Verdana"/>
                        </a:rPr>
                        <a:t>er</a:t>
                      </a:r>
                      <a:r>
                        <a:rPr sz="1600" spc="5" dirty="0">
                          <a:latin typeface="Verdana"/>
                          <a:cs typeface="Verdana"/>
                        </a:rPr>
                        <a:t>s</a:t>
                      </a:r>
                      <a:r>
                        <a:rPr sz="1600" spc="-5" dirty="0">
                          <a:latin typeface="Verdana"/>
                          <a:cs typeface="Verdana"/>
                        </a:rPr>
                        <a:t>etuju</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n</a:t>
                      </a:r>
                      <a:r>
                        <a:rPr sz="1600" spc="-5" dirty="0">
                          <a:latin typeface="Verdana"/>
                          <a:cs typeface="Verdana"/>
                        </a:rPr>
                        <a:t>c</a:t>
                      </a:r>
                      <a:r>
                        <a:rPr sz="1600" spc="5" dirty="0">
                          <a:latin typeface="Verdana"/>
                          <a:cs typeface="Verdana"/>
                        </a:rPr>
                        <a:t>a</a:t>
                      </a:r>
                      <a:r>
                        <a:rPr sz="1600" dirty="0">
                          <a:latin typeface="Verdana"/>
                          <a:cs typeface="Verdana"/>
                        </a:rPr>
                        <a:t>n</a:t>
                      </a:r>
                      <a:r>
                        <a:rPr sz="1600" spc="-5" dirty="0">
                          <a:latin typeface="Verdana"/>
                          <a:cs typeface="Verdana"/>
                        </a:rPr>
                        <a:t>tu</a:t>
                      </a:r>
                      <a:r>
                        <a:rPr sz="1600" dirty="0">
                          <a:latin typeface="Verdana"/>
                          <a:cs typeface="Verdana"/>
                        </a:rPr>
                        <a:t>m</a:t>
                      </a:r>
                      <a:r>
                        <a:rPr sz="1600" spc="5" dirty="0">
                          <a:latin typeface="Verdana"/>
                          <a:cs typeface="Verdana"/>
                        </a:rPr>
                        <a:t>a</a:t>
                      </a:r>
                      <a:r>
                        <a:rPr sz="1600" dirty="0">
                          <a:latin typeface="Verdana"/>
                          <a:cs typeface="Verdana"/>
                        </a:rPr>
                        <a:t>n  </a:t>
                      </a:r>
                      <a:r>
                        <a:rPr sz="1600" spc="-10" dirty="0">
                          <a:latin typeface="Verdana"/>
                          <a:cs typeface="Verdana"/>
                        </a:rPr>
                        <a:t>l</a:t>
                      </a:r>
                      <a:r>
                        <a:rPr sz="1600" spc="-5" dirty="0">
                          <a:latin typeface="Verdana"/>
                          <a:cs typeface="Verdana"/>
                        </a:rPr>
                        <a:t>o</a:t>
                      </a:r>
                      <a:r>
                        <a:rPr sz="1600" dirty="0">
                          <a:latin typeface="Verdana"/>
                          <a:cs typeface="Verdana"/>
                        </a:rPr>
                        <a:t>go</a:t>
                      </a:r>
                      <a:r>
                        <a:rPr sz="1600" spc="-145" dirty="0">
                          <a:latin typeface="Verdana"/>
                          <a:cs typeface="Verdana"/>
                        </a:rPr>
                        <a:t> </a:t>
                      </a:r>
                      <a:r>
                        <a:rPr sz="1600" dirty="0">
                          <a:latin typeface="Verdana"/>
                          <a:cs typeface="Verdana"/>
                        </a:rPr>
                        <a:t>Ek</a:t>
                      </a:r>
                      <a:r>
                        <a:rPr sz="1600" spc="-5" dirty="0">
                          <a:latin typeface="Verdana"/>
                          <a:cs typeface="Verdana"/>
                        </a:rPr>
                        <a:t>ol</a:t>
                      </a:r>
                      <a:r>
                        <a:rPr sz="1600" spc="5" dirty="0">
                          <a:latin typeface="Verdana"/>
                          <a:cs typeface="Verdana"/>
                        </a:rPr>
                        <a:t>a</a:t>
                      </a:r>
                      <a:r>
                        <a:rPr sz="1600" dirty="0">
                          <a:latin typeface="Verdana"/>
                          <a:cs typeface="Verdana"/>
                        </a:rPr>
                        <a:t>b</a:t>
                      </a:r>
                      <a:r>
                        <a:rPr sz="1600" spc="-5" dirty="0">
                          <a:latin typeface="Verdana"/>
                          <a:cs typeface="Verdana"/>
                        </a:rPr>
                        <a:t>e</a:t>
                      </a:r>
                      <a:r>
                        <a:rPr sz="1600" dirty="0">
                          <a:latin typeface="Verdana"/>
                          <a:cs typeface="Verdana"/>
                        </a:rPr>
                        <a:t>l</a:t>
                      </a:r>
                      <a:r>
                        <a:rPr sz="1600" spc="-145" dirty="0">
                          <a:latin typeface="Verdana"/>
                          <a:cs typeface="Verdana"/>
                        </a:rPr>
                        <a:t> </a:t>
                      </a:r>
                      <a:r>
                        <a:rPr sz="1600" dirty="0">
                          <a:latin typeface="Verdana"/>
                          <a:cs typeface="Verdana"/>
                        </a:rPr>
                        <a:t>Ind</a:t>
                      </a:r>
                      <a:r>
                        <a:rPr sz="1600" spc="-5" dirty="0">
                          <a:latin typeface="Verdana"/>
                          <a:cs typeface="Verdana"/>
                        </a:rPr>
                        <a:t>o</a:t>
                      </a:r>
                      <a:r>
                        <a:rPr sz="1600" dirty="0">
                          <a:latin typeface="Verdana"/>
                          <a:cs typeface="Verdana"/>
                        </a:rPr>
                        <a:t>n</a:t>
                      </a:r>
                      <a:r>
                        <a:rPr sz="1600" spc="-5" dirty="0">
                          <a:latin typeface="Verdana"/>
                          <a:cs typeface="Verdana"/>
                        </a:rPr>
                        <a:t>e</a:t>
                      </a:r>
                      <a:r>
                        <a:rPr sz="1600" spc="5" dirty="0">
                          <a:latin typeface="Verdana"/>
                          <a:cs typeface="Verdana"/>
                        </a:rPr>
                        <a:t>s</a:t>
                      </a:r>
                      <a:r>
                        <a:rPr sz="1600" spc="-10" dirty="0">
                          <a:latin typeface="Verdana"/>
                          <a:cs typeface="Verdana"/>
                        </a:rPr>
                        <a:t>i</a:t>
                      </a:r>
                      <a:r>
                        <a:rPr sz="1600" dirty="0">
                          <a:latin typeface="Verdana"/>
                          <a:cs typeface="Verdana"/>
                        </a:rPr>
                        <a:t>a</a:t>
                      </a:r>
                      <a:r>
                        <a:rPr sz="1600" spc="-135" dirty="0">
                          <a:latin typeface="Verdana"/>
                          <a:cs typeface="Verdana"/>
                        </a:rPr>
                        <a:t> </a:t>
                      </a:r>
                      <a:r>
                        <a:rPr sz="1600" spc="5" dirty="0">
                          <a:latin typeface="Verdana"/>
                          <a:cs typeface="Verdana"/>
                        </a:rPr>
                        <a:t>a</a:t>
                      </a:r>
                      <a:r>
                        <a:rPr sz="1600" spc="-5" dirty="0">
                          <a:latin typeface="Verdana"/>
                          <a:cs typeface="Verdana"/>
                        </a:rPr>
                        <a:t>t</a:t>
                      </a:r>
                      <a:r>
                        <a:rPr sz="1600" spc="5" dirty="0">
                          <a:latin typeface="Verdana"/>
                          <a:cs typeface="Verdana"/>
                        </a:rPr>
                        <a:t>au</a:t>
                      </a:r>
                      <a:endParaRPr sz="1600">
                        <a:latin typeface="Verdana"/>
                        <a:cs typeface="Verdana"/>
                      </a:endParaRPr>
                    </a:p>
                    <a:p>
                      <a:pPr marL="344805" marR="386080">
                        <a:lnSpc>
                          <a:spcPts val="1900"/>
                        </a:lnSpc>
                        <a:spcBef>
                          <a:spcPts val="90"/>
                        </a:spcBef>
                      </a:pPr>
                      <a:r>
                        <a:rPr sz="1600" spc="5" dirty="0">
                          <a:latin typeface="Verdana"/>
                          <a:cs typeface="Verdana"/>
                        </a:rPr>
                        <a:t>s</a:t>
                      </a:r>
                      <a:r>
                        <a:rPr sz="1600" spc="-5" dirty="0">
                          <a:latin typeface="Verdana"/>
                          <a:cs typeface="Verdana"/>
                        </a:rPr>
                        <a:t>er</a:t>
                      </a:r>
                      <a:r>
                        <a:rPr sz="1600" dirty="0">
                          <a:latin typeface="Verdana"/>
                          <a:cs typeface="Verdana"/>
                        </a:rPr>
                        <a:t>t</a:t>
                      </a:r>
                      <a:r>
                        <a:rPr sz="1600" spc="-10" dirty="0">
                          <a:latin typeface="Verdana"/>
                          <a:cs typeface="Verdana"/>
                        </a:rPr>
                        <a:t>i</a:t>
                      </a:r>
                      <a:r>
                        <a:rPr sz="1600" spc="-5" dirty="0">
                          <a:latin typeface="Verdana"/>
                          <a:cs typeface="Verdana"/>
                        </a:rPr>
                        <a:t>f</a:t>
                      </a:r>
                      <a:r>
                        <a:rPr sz="1600" spc="-10" dirty="0">
                          <a:latin typeface="Verdana"/>
                          <a:cs typeface="Verdana"/>
                        </a:rPr>
                        <a:t>i</a:t>
                      </a:r>
                      <a:r>
                        <a:rPr sz="1600" dirty="0">
                          <a:latin typeface="Verdana"/>
                          <a:cs typeface="Verdana"/>
                        </a:rPr>
                        <a:t>k</a:t>
                      </a:r>
                      <a:r>
                        <a:rPr sz="1600" spc="5" dirty="0">
                          <a:latin typeface="Verdana"/>
                          <a:cs typeface="Verdana"/>
                        </a:rPr>
                        <a:t>a</a:t>
                      </a:r>
                      <a:r>
                        <a:rPr sz="1600" dirty="0">
                          <a:latin typeface="Verdana"/>
                          <a:cs typeface="Verdana"/>
                        </a:rPr>
                        <a:t>t</a:t>
                      </a:r>
                      <a:r>
                        <a:rPr sz="1600" spc="-140" dirty="0">
                          <a:latin typeface="Verdana"/>
                          <a:cs typeface="Verdana"/>
                        </a:rPr>
                        <a:t> </a:t>
                      </a:r>
                      <a:r>
                        <a:rPr sz="1600" spc="-5" dirty="0">
                          <a:latin typeface="Verdana"/>
                          <a:cs typeface="Verdana"/>
                        </a:rPr>
                        <a:t>y</a:t>
                      </a:r>
                      <a:r>
                        <a:rPr sz="1600" spc="5" dirty="0">
                          <a:latin typeface="Verdana"/>
                          <a:cs typeface="Verdana"/>
                        </a:rPr>
                        <a:t>an</a:t>
                      </a:r>
                      <a:r>
                        <a:rPr sz="1600" dirty="0">
                          <a:latin typeface="Verdana"/>
                          <a:cs typeface="Verdana"/>
                        </a:rPr>
                        <a:t>g</a:t>
                      </a:r>
                      <a:r>
                        <a:rPr sz="1600" spc="-140" dirty="0">
                          <a:latin typeface="Verdana"/>
                          <a:cs typeface="Verdana"/>
                        </a:rPr>
                        <a:t> </a:t>
                      </a:r>
                      <a:r>
                        <a:rPr sz="1600" dirty="0">
                          <a:latin typeface="Verdana"/>
                          <a:cs typeface="Verdana"/>
                        </a:rPr>
                        <a:t>d</a:t>
                      </a:r>
                      <a:r>
                        <a:rPr sz="1600" spc="-10" dirty="0">
                          <a:latin typeface="Verdana"/>
                          <a:cs typeface="Verdana"/>
                        </a:rPr>
                        <a:t>i</a:t>
                      </a:r>
                      <a:r>
                        <a:rPr sz="1600" spc="-5" dirty="0">
                          <a:latin typeface="Verdana"/>
                          <a:cs typeface="Verdana"/>
                        </a:rPr>
                        <a:t>ter</a:t>
                      </a:r>
                      <a:r>
                        <a:rPr sz="1600" dirty="0">
                          <a:latin typeface="Verdana"/>
                          <a:cs typeface="Verdana"/>
                        </a:rPr>
                        <a:t>b</a:t>
                      </a:r>
                      <a:r>
                        <a:rPr sz="1600" spc="-10" dirty="0">
                          <a:latin typeface="Verdana"/>
                          <a:cs typeface="Verdana"/>
                        </a:rPr>
                        <a:t>i</a:t>
                      </a:r>
                      <a:r>
                        <a:rPr sz="1600" spc="-5" dirty="0">
                          <a:latin typeface="Verdana"/>
                          <a:cs typeface="Verdana"/>
                        </a:rPr>
                        <a:t>t</a:t>
                      </a:r>
                      <a:r>
                        <a:rPr sz="1600" dirty="0">
                          <a:latin typeface="Verdana"/>
                          <a:cs typeface="Verdana"/>
                        </a:rPr>
                        <a:t>k</a:t>
                      </a:r>
                      <a:r>
                        <a:rPr sz="1600" spc="5" dirty="0">
                          <a:latin typeface="Verdana"/>
                          <a:cs typeface="Verdana"/>
                        </a:rPr>
                        <a:t>a</a:t>
                      </a:r>
                      <a:r>
                        <a:rPr sz="1600" dirty="0">
                          <a:latin typeface="Verdana"/>
                          <a:cs typeface="Verdana"/>
                        </a:rPr>
                        <a:t>n  </a:t>
                      </a:r>
                      <a:r>
                        <a:rPr sz="1600" spc="-5" dirty="0">
                          <a:latin typeface="Verdana"/>
                          <a:cs typeface="Verdana"/>
                        </a:rPr>
                        <a:t>ole</a:t>
                      </a:r>
                      <a:r>
                        <a:rPr sz="1600" dirty="0">
                          <a:latin typeface="Verdana"/>
                          <a:cs typeface="Verdana"/>
                        </a:rPr>
                        <a:t>h</a:t>
                      </a:r>
                      <a:r>
                        <a:rPr sz="1600" spc="-135" dirty="0">
                          <a:latin typeface="Verdana"/>
                          <a:cs typeface="Verdana"/>
                        </a:rPr>
                        <a:t> </a:t>
                      </a:r>
                      <a:r>
                        <a:rPr sz="1600" spc="-10" dirty="0">
                          <a:latin typeface="Verdana"/>
                          <a:cs typeface="Verdana"/>
                        </a:rPr>
                        <a:t>i</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a</a:t>
                      </a:r>
                      <a:r>
                        <a:rPr sz="1600" dirty="0">
                          <a:latin typeface="Verdana"/>
                          <a:cs typeface="Verdana"/>
                        </a:rPr>
                        <a:t>n</a:t>
                      </a:r>
                      <a:r>
                        <a:rPr sz="1600" spc="5" dirty="0">
                          <a:latin typeface="Verdana"/>
                          <a:cs typeface="Verdana"/>
                        </a:rPr>
                        <a:t>s</a:t>
                      </a:r>
                      <a:r>
                        <a:rPr sz="1600" dirty="0">
                          <a:latin typeface="Verdana"/>
                          <a:cs typeface="Verdana"/>
                        </a:rPr>
                        <a:t>i</a:t>
                      </a:r>
                      <a:r>
                        <a:rPr sz="1600" spc="-145" dirty="0">
                          <a:latin typeface="Verdana"/>
                          <a:cs typeface="Verdana"/>
                        </a:rPr>
                        <a:t> </a:t>
                      </a:r>
                      <a:r>
                        <a:rPr sz="1600" dirty="0">
                          <a:latin typeface="Verdana"/>
                          <a:cs typeface="Verdana"/>
                        </a:rPr>
                        <a:t>t</a:t>
                      </a:r>
                      <a:r>
                        <a:rPr sz="1600" spc="-5" dirty="0">
                          <a:latin typeface="Verdana"/>
                          <a:cs typeface="Verdana"/>
                        </a:rPr>
                        <a:t>er</a:t>
                      </a:r>
                      <a:r>
                        <a:rPr sz="1600" dirty="0">
                          <a:latin typeface="Verdana"/>
                          <a:cs typeface="Verdana"/>
                        </a:rPr>
                        <a:t>k</a:t>
                      </a:r>
                      <a:r>
                        <a:rPr sz="1600" spc="5" dirty="0">
                          <a:latin typeface="Verdana"/>
                          <a:cs typeface="Verdana"/>
                        </a:rPr>
                        <a:t>a</a:t>
                      </a:r>
                      <a:r>
                        <a:rPr sz="1600" spc="-10" dirty="0">
                          <a:latin typeface="Verdana"/>
                          <a:cs typeface="Verdana"/>
                        </a:rPr>
                        <a:t>i</a:t>
                      </a:r>
                      <a:r>
                        <a:rPr sz="1600" dirty="0">
                          <a:latin typeface="Verdana"/>
                          <a:cs typeface="Verdana"/>
                        </a:rPr>
                        <a:t>t</a:t>
                      </a:r>
                      <a:r>
                        <a:rPr sz="1600" spc="-140" dirty="0">
                          <a:latin typeface="Verdana"/>
                          <a:cs typeface="Verdana"/>
                        </a:rPr>
                        <a:t> </a:t>
                      </a:r>
                      <a:r>
                        <a:rPr sz="1600" spc="-5" dirty="0">
                          <a:latin typeface="Verdana"/>
                          <a:cs typeface="Verdana"/>
                        </a:rPr>
                        <a:t>y</a:t>
                      </a:r>
                      <a:r>
                        <a:rPr sz="1600" spc="5" dirty="0">
                          <a:latin typeface="Verdana"/>
                          <a:cs typeface="Verdana"/>
                        </a:rPr>
                        <a:t>an</a:t>
                      </a:r>
                      <a:r>
                        <a:rPr sz="1600" dirty="0">
                          <a:latin typeface="Verdana"/>
                          <a:cs typeface="Verdana"/>
                        </a:rPr>
                        <a:t>g  b</a:t>
                      </a:r>
                      <a:r>
                        <a:rPr sz="1600" spc="-5" dirty="0">
                          <a:latin typeface="Verdana"/>
                          <a:cs typeface="Verdana"/>
                        </a:rPr>
                        <a:t>er</a:t>
                      </a:r>
                      <a:r>
                        <a:rPr sz="1600" spc="5" dirty="0">
                          <a:latin typeface="Verdana"/>
                          <a:cs typeface="Verdana"/>
                        </a:rPr>
                        <a:t>w</a:t>
                      </a:r>
                      <a:r>
                        <a:rPr sz="1600" spc="-5" dirty="0">
                          <a:latin typeface="Verdana"/>
                          <a:cs typeface="Verdana"/>
                        </a:rPr>
                        <a:t>e</a:t>
                      </a:r>
                      <a:r>
                        <a:rPr sz="1600" dirty="0">
                          <a:latin typeface="Verdana"/>
                          <a:cs typeface="Verdana"/>
                        </a:rPr>
                        <a:t>n</a:t>
                      </a:r>
                      <a:r>
                        <a:rPr sz="1600" spc="5" dirty="0">
                          <a:latin typeface="Verdana"/>
                          <a:cs typeface="Verdana"/>
                        </a:rPr>
                        <a:t>a</a:t>
                      </a:r>
                      <a:r>
                        <a:rPr sz="1600" dirty="0">
                          <a:latin typeface="Verdana"/>
                          <a:cs typeface="Verdana"/>
                        </a:rPr>
                        <a:t>ng;</a:t>
                      </a:r>
                      <a:r>
                        <a:rPr sz="1600" spc="-140"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t>
                      </a:r>
                      <a:r>
                        <a:rPr sz="1600" spc="5" dirty="0">
                          <a:latin typeface="Verdana"/>
                          <a:cs typeface="Verdana"/>
                        </a:rPr>
                        <a:t>a</a:t>
                      </a:r>
                      <a:r>
                        <a:rPr sz="1600" spc="-5" dirty="0">
                          <a:latin typeface="Verdana"/>
                          <a:cs typeface="Verdana"/>
                        </a:rPr>
                        <a:t>t</a:t>
                      </a:r>
                      <a:r>
                        <a:rPr sz="1600" spc="5" dirty="0">
                          <a:latin typeface="Verdana"/>
                          <a:cs typeface="Verdana"/>
                        </a:rPr>
                        <a:t>au</a:t>
                      </a:r>
                      <a:endParaRPr sz="1600">
                        <a:latin typeface="Verdana"/>
                        <a:cs typeface="Verdana"/>
                      </a:endParaRPr>
                    </a:p>
                    <a:p>
                      <a:pPr marL="344805" indent="-343535">
                        <a:lnSpc>
                          <a:spcPts val="1830"/>
                        </a:lnSpc>
                        <a:buAutoNum type="alphaLcPeriod" startAt="2"/>
                        <a:tabLst>
                          <a:tab pos="344805" algn="l"/>
                          <a:tab pos="345440" algn="l"/>
                        </a:tabLst>
                      </a:pPr>
                      <a:r>
                        <a:rPr sz="1600" dirty="0">
                          <a:latin typeface="Verdana"/>
                          <a:cs typeface="Verdana"/>
                        </a:rPr>
                        <a:t>k</a:t>
                      </a:r>
                      <a:r>
                        <a:rPr sz="1600" spc="-5" dirty="0">
                          <a:latin typeface="Verdana"/>
                          <a:cs typeface="Verdana"/>
                        </a:rPr>
                        <a:t>e</a:t>
                      </a:r>
                      <a:r>
                        <a:rPr sz="1600" dirty="0">
                          <a:latin typeface="Verdana"/>
                          <a:cs typeface="Verdana"/>
                        </a:rPr>
                        <a:t>t</a:t>
                      </a:r>
                      <a:r>
                        <a:rPr sz="1600" spc="-5" dirty="0">
                          <a:latin typeface="Verdana"/>
                          <a:cs typeface="Verdana"/>
                        </a:rPr>
                        <a:t>er</a:t>
                      </a:r>
                      <a:r>
                        <a:rPr sz="1600" spc="5" dirty="0">
                          <a:latin typeface="Verdana"/>
                          <a:cs typeface="Verdana"/>
                        </a:rPr>
                        <a:t>s</a:t>
                      </a:r>
                      <a:r>
                        <a:rPr sz="1600" spc="-5" dirty="0">
                          <a:latin typeface="Verdana"/>
                          <a:cs typeface="Verdana"/>
                        </a:rPr>
                        <a:t>e</a:t>
                      </a:r>
                      <a:r>
                        <a:rPr sz="1600" dirty="0">
                          <a:latin typeface="Verdana"/>
                          <a:cs typeface="Verdana"/>
                        </a:rPr>
                        <a:t>d</a:t>
                      </a:r>
                      <a:r>
                        <a:rPr sz="1600" spc="-10" dirty="0">
                          <a:latin typeface="Verdana"/>
                          <a:cs typeface="Verdana"/>
                        </a:rPr>
                        <a:t>i</a:t>
                      </a:r>
                      <a:r>
                        <a:rPr sz="1600" spc="5" dirty="0">
                          <a:latin typeface="Verdana"/>
                          <a:cs typeface="Verdana"/>
                        </a:rPr>
                        <a:t>aa</a:t>
                      </a:r>
                      <a:r>
                        <a:rPr sz="1600" dirty="0">
                          <a:latin typeface="Verdana"/>
                          <a:cs typeface="Verdana"/>
                        </a:rPr>
                        <a:t>n</a:t>
                      </a:r>
                      <a:r>
                        <a:rPr sz="1600" spc="-135" dirty="0">
                          <a:latin typeface="Verdana"/>
                          <a:cs typeface="Verdana"/>
                        </a:rPr>
                        <a:t> </a:t>
                      </a:r>
                      <a:r>
                        <a:rPr sz="1600" dirty="0">
                          <a:latin typeface="Verdana"/>
                          <a:cs typeface="Verdana"/>
                        </a:rPr>
                        <a:t>S</a:t>
                      </a:r>
                      <a:r>
                        <a:rPr sz="1600" spc="-5" dirty="0">
                          <a:latin typeface="Verdana"/>
                          <a:cs typeface="Verdana"/>
                        </a:rPr>
                        <a:t>ur</a:t>
                      </a:r>
                      <a:r>
                        <a:rPr sz="1600" spc="5" dirty="0">
                          <a:latin typeface="Verdana"/>
                          <a:cs typeface="Verdana"/>
                        </a:rPr>
                        <a:t>a</a:t>
                      </a:r>
                      <a:r>
                        <a:rPr sz="1600" dirty="0">
                          <a:latin typeface="Verdana"/>
                          <a:cs typeface="Verdana"/>
                        </a:rPr>
                        <a:t>t</a:t>
                      </a:r>
                      <a:r>
                        <a:rPr sz="1600" spc="-140" dirty="0">
                          <a:latin typeface="Verdana"/>
                          <a:cs typeface="Verdana"/>
                        </a:rPr>
                        <a:t> </a:t>
                      </a:r>
                      <a:r>
                        <a:rPr sz="1600" dirty="0">
                          <a:latin typeface="Verdana"/>
                          <a:cs typeface="Verdana"/>
                        </a:rPr>
                        <a:t>I</a:t>
                      </a:r>
                      <a:r>
                        <a:rPr sz="1600" spc="-10" dirty="0">
                          <a:latin typeface="Verdana"/>
                          <a:cs typeface="Verdana"/>
                        </a:rPr>
                        <a:t>zi</a:t>
                      </a:r>
                      <a:r>
                        <a:rPr sz="1600" dirty="0">
                          <a:latin typeface="Verdana"/>
                          <a:cs typeface="Verdana"/>
                        </a:rPr>
                        <a:t>n</a:t>
                      </a:r>
                      <a:endParaRPr sz="1600">
                        <a:latin typeface="Verdana"/>
                        <a:cs typeface="Verdana"/>
                      </a:endParaRPr>
                    </a:p>
                    <a:p>
                      <a:pPr marL="344805">
                        <a:lnSpc>
                          <a:spcPct val="100000"/>
                        </a:lnSpc>
                      </a:pPr>
                      <a:r>
                        <a:rPr sz="1600" spc="25" dirty="0">
                          <a:latin typeface="Verdana"/>
                          <a:cs typeface="Verdana"/>
                        </a:rPr>
                        <a:t>Penambangan;</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344805" indent="-343535">
                        <a:lnSpc>
                          <a:spcPts val="1820"/>
                        </a:lnSpc>
                        <a:buAutoNum type="alphaLcPeriod"/>
                        <a:tabLst>
                          <a:tab pos="344805" algn="l"/>
                          <a:tab pos="345440" algn="l"/>
                        </a:tabLst>
                      </a:pPr>
                      <a:r>
                        <a:rPr sz="1600" spc="-5" dirty="0">
                          <a:latin typeface="Verdana"/>
                          <a:cs typeface="Verdana"/>
                        </a:rPr>
                        <a:t>Me</a:t>
                      </a:r>
                      <a:r>
                        <a:rPr sz="1600" dirty="0">
                          <a:latin typeface="Verdana"/>
                          <a:cs typeface="Verdana"/>
                        </a:rPr>
                        <a:t>m</a:t>
                      </a:r>
                      <a:r>
                        <a:rPr sz="1600" spc="-5" dirty="0">
                          <a:latin typeface="Verdana"/>
                          <a:cs typeface="Verdana"/>
                        </a:rPr>
                        <a:t>er</a:t>
                      </a:r>
                      <a:r>
                        <a:rPr sz="1600" spc="-10" dirty="0">
                          <a:latin typeface="Verdana"/>
                          <a:cs typeface="Verdana"/>
                        </a:rPr>
                        <a:t>i</a:t>
                      </a:r>
                      <a:r>
                        <a:rPr sz="1600" dirty="0">
                          <a:latin typeface="Verdana"/>
                          <a:cs typeface="Verdana"/>
                        </a:rPr>
                        <a:t>k</a:t>
                      </a:r>
                      <a:r>
                        <a:rPr sz="1600" spc="5" dirty="0">
                          <a:latin typeface="Verdana"/>
                          <a:cs typeface="Verdana"/>
                        </a:rPr>
                        <a:t>s</a:t>
                      </a:r>
                      <a:r>
                        <a:rPr sz="1600" dirty="0">
                          <a:latin typeface="Verdana"/>
                          <a:cs typeface="Verdana"/>
                        </a:rPr>
                        <a:t>a</a:t>
                      </a:r>
                      <a:r>
                        <a:rPr sz="1600" spc="-130" dirty="0">
                          <a:latin typeface="Verdana"/>
                          <a:cs typeface="Verdana"/>
                        </a:rPr>
                        <a:t> </a:t>
                      </a:r>
                      <a:r>
                        <a:rPr sz="1600" dirty="0">
                          <a:latin typeface="Verdana"/>
                          <a:cs typeface="Verdana"/>
                        </a:rPr>
                        <a:t>k</a:t>
                      </a:r>
                      <a:r>
                        <a:rPr sz="1600" spc="-5" dirty="0">
                          <a:latin typeface="Verdana"/>
                          <a:cs typeface="Verdana"/>
                        </a:rPr>
                        <a:t>e</a:t>
                      </a:r>
                      <a:r>
                        <a:rPr sz="1600" dirty="0">
                          <a:latin typeface="Verdana"/>
                          <a:cs typeface="Verdana"/>
                        </a:rPr>
                        <a:t>t</a:t>
                      </a:r>
                      <a:r>
                        <a:rPr sz="1600" spc="-5" dirty="0">
                          <a:latin typeface="Verdana"/>
                          <a:cs typeface="Verdana"/>
                        </a:rPr>
                        <a:t>er</a:t>
                      </a:r>
                      <a:r>
                        <a:rPr sz="1600" spc="5" dirty="0">
                          <a:latin typeface="Verdana"/>
                          <a:cs typeface="Verdana"/>
                        </a:rPr>
                        <a:t>s</a:t>
                      </a:r>
                      <a:r>
                        <a:rPr sz="1600" spc="-5" dirty="0">
                          <a:latin typeface="Verdana"/>
                          <a:cs typeface="Verdana"/>
                        </a:rPr>
                        <a:t>e</a:t>
                      </a:r>
                      <a:r>
                        <a:rPr sz="1600" dirty="0">
                          <a:latin typeface="Verdana"/>
                          <a:cs typeface="Verdana"/>
                        </a:rPr>
                        <a:t>d</a:t>
                      </a:r>
                      <a:r>
                        <a:rPr sz="1600" spc="-10" dirty="0">
                          <a:latin typeface="Verdana"/>
                          <a:cs typeface="Verdana"/>
                        </a:rPr>
                        <a:t>i</a:t>
                      </a:r>
                      <a:r>
                        <a:rPr sz="1600" spc="5" dirty="0">
                          <a:latin typeface="Verdana"/>
                          <a:cs typeface="Verdana"/>
                        </a:rPr>
                        <a:t>aa</a:t>
                      </a:r>
                      <a:r>
                        <a:rPr sz="1600" dirty="0">
                          <a:latin typeface="Verdana"/>
                          <a:cs typeface="Verdana"/>
                        </a:rPr>
                        <a:t>n</a:t>
                      </a:r>
                      <a:endParaRPr sz="1600">
                        <a:latin typeface="Verdana"/>
                        <a:cs typeface="Verdana"/>
                      </a:endParaRPr>
                    </a:p>
                    <a:p>
                      <a:pPr marL="344805" marR="172720">
                        <a:lnSpc>
                          <a:spcPts val="1920"/>
                        </a:lnSpc>
                        <a:spcBef>
                          <a:spcPts val="50"/>
                        </a:spcBef>
                      </a:pPr>
                      <a:r>
                        <a:rPr sz="1600" dirty="0">
                          <a:latin typeface="Verdana"/>
                          <a:cs typeface="Verdana"/>
                        </a:rPr>
                        <a:t>S</a:t>
                      </a:r>
                      <a:r>
                        <a:rPr sz="1600" spc="-5" dirty="0">
                          <a:latin typeface="Verdana"/>
                          <a:cs typeface="Verdana"/>
                        </a:rPr>
                        <a:t>er</a:t>
                      </a:r>
                      <a:r>
                        <a:rPr sz="1600" dirty="0">
                          <a:latin typeface="Verdana"/>
                          <a:cs typeface="Verdana"/>
                        </a:rPr>
                        <a:t>t</a:t>
                      </a:r>
                      <a:r>
                        <a:rPr sz="1600" spc="-10" dirty="0">
                          <a:latin typeface="Verdana"/>
                          <a:cs typeface="Verdana"/>
                        </a:rPr>
                        <a:t>i</a:t>
                      </a:r>
                      <a:r>
                        <a:rPr sz="1600" spc="-5" dirty="0">
                          <a:latin typeface="Verdana"/>
                          <a:cs typeface="Verdana"/>
                        </a:rPr>
                        <a:t>f</a:t>
                      </a:r>
                      <a:r>
                        <a:rPr sz="1600" spc="-10" dirty="0">
                          <a:latin typeface="Verdana"/>
                          <a:cs typeface="Verdana"/>
                        </a:rPr>
                        <a:t>i</a:t>
                      </a:r>
                      <a:r>
                        <a:rPr sz="1600" dirty="0">
                          <a:latin typeface="Verdana"/>
                          <a:cs typeface="Verdana"/>
                        </a:rPr>
                        <a:t>k</a:t>
                      </a:r>
                      <a:r>
                        <a:rPr sz="1600" spc="5" dirty="0">
                          <a:latin typeface="Verdana"/>
                          <a:cs typeface="Verdana"/>
                        </a:rPr>
                        <a:t>a</a:t>
                      </a:r>
                      <a:r>
                        <a:rPr sz="1600" dirty="0">
                          <a:latin typeface="Verdana"/>
                          <a:cs typeface="Verdana"/>
                        </a:rPr>
                        <a:t>t</a:t>
                      </a:r>
                      <a:r>
                        <a:rPr sz="1600" spc="-140" dirty="0">
                          <a:latin typeface="Verdana"/>
                          <a:cs typeface="Verdana"/>
                        </a:rPr>
                        <a:t> </a:t>
                      </a:r>
                      <a:r>
                        <a:rPr sz="1600" dirty="0">
                          <a:latin typeface="Verdana"/>
                          <a:cs typeface="Verdana"/>
                        </a:rPr>
                        <a:t>E</a:t>
                      </a:r>
                      <a:r>
                        <a:rPr sz="1600" spc="-5" dirty="0">
                          <a:latin typeface="Verdana"/>
                          <a:cs typeface="Verdana"/>
                        </a:rPr>
                        <a:t>c</a:t>
                      </a:r>
                      <a:r>
                        <a:rPr sz="1600" dirty="0">
                          <a:latin typeface="Verdana"/>
                          <a:cs typeface="Verdana"/>
                        </a:rPr>
                        <a:t>o</a:t>
                      </a:r>
                      <a:r>
                        <a:rPr sz="1600" spc="-145" dirty="0">
                          <a:latin typeface="Verdana"/>
                          <a:cs typeface="Verdana"/>
                        </a:rPr>
                        <a:t> </a:t>
                      </a:r>
                      <a:r>
                        <a:rPr sz="1600" spc="-5" dirty="0">
                          <a:latin typeface="Verdana"/>
                          <a:cs typeface="Verdana"/>
                        </a:rPr>
                        <a:t>l</a:t>
                      </a:r>
                      <a:r>
                        <a:rPr sz="1600" spc="5" dirty="0">
                          <a:latin typeface="Verdana"/>
                          <a:cs typeface="Verdana"/>
                        </a:rPr>
                        <a:t>a</a:t>
                      </a:r>
                      <a:r>
                        <a:rPr sz="1600" dirty="0">
                          <a:latin typeface="Verdana"/>
                          <a:cs typeface="Verdana"/>
                        </a:rPr>
                        <a:t>b</a:t>
                      </a:r>
                      <a:r>
                        <a:rPr sz="1600" spc="-5" dirty="0">
                          <a:latin typeface="Verdana"/>
                          <a:cs typeface="Verdana"/>
                        </a:rPr>
                        <a:t>elli</a:t>
                      </a:r>
                      <a:r>
                        <a:rPr sz="1600" dirty="0">
                          <a:latin typeface="Verdana"/>
                          <a:cs typeface="Verdana"/>
                        </a:rPr>
                        <a:t>ng</a:t>
                      </a:r>
                      <a:r>
                        <a:rPr sz="1600" spc="-140" dirty="0">
                          <a:latin typeface="Verdana"/>
                          <a:cs typeface="Verdana"/>
                        </a:rPr>
                        <a:t> </a:t>
                      </a:r>
                      <a:r>
                        <a:rPr sz="1600" spc="5" dirty="0">
                          <a:latin typeface="Verdana"/>
                          <a:cs typeface="Verdana"/>
                        </a:rPr>
                        <a:t>a</a:t>
                      </a:r>
                      <a:r>
                        <a:rPr sz="1600" spc="-5" dirty="0">
                          <a:latin typeface="Verdana"/>
                          <a:cs typeface="Verdana"/>
                        </a:rPr>
                        <a:t>t</a:t>
                      </a:r>
                      <a:r>
                        <a:rPr sz="1600" spc="5" dirty="0">
                          <a:latin typeface="Verdana"/>
                          <a:cs typeface="Verdana"/>
                        </a:rPr>
                        <a:t>au  s</a:t>
                      </a:r>
                      <a:r>
                        <a:rPr sz="1600" spc="-5" dirty="0">
                          <a:latin typeface="Verdana"/>
                          <a:cs typeface="Verdana"/>
                        </a:rPr>
                        <a:t>er</a:t>
                      </a:r>
                      <a:r>
                        <a:rPr sz="1600" dirty="0">
                          <a:latin typeface="Verdana"/>
                          <a:cs typeface="Verdana"/>
                        </a:rPr>
                        <a:t>t</a:t>
                      </a:r>
                      <a:r>
                        <a:rPr sz="1600" spc="-10" dirty="0">
                          <a:latin typeface="Verdana"/>
                          <a:cs typeface="Verdana"/>
                        </a:rPr>
                        <a:t>i</a:t>
                      </a:r>
                      <a:r>
                        <a:rPr sz="1600" spc="-5" dirty="0">
                          <a:latin typeface="Verdana"/>
                          <a:cs typeface="Verdana"/>
                        </a:rPr>
                        <a:t>f</a:t>
                      </a:r>
                      <a:r>
                        <a:rPr sz="1600" spc="-10" dirty="0">
                          <a:latin typeface="Verdana"/>
                          <a:cs typeface="Verdana"/>
                        </a:rPr>
                        <a:t>i</a:t>
                      </a:r>
                      <a:r>
                        <a:rPr sz="1600" dirty="0">
                          <a:latin typeface="Verdana"/>
                          <a:cs typeface="Verdana"/>
                        </a:rPr>
                        <a:t>k</a:t>
                      </a:r>
                      <a:r>
                        <a:rPr sz="1600" spc="5" dirty="0">
                          <a:latin typeface="Verdana"/>
                          <a:cs typeface="Verdana"/>
                        </a:rPr>
                        <a:t>a</a:t>
                      </a:r>
                      <a:r>
                        <a:rPr sz="1600" dirty="0">
                          <a:latin typeface="Verdana"/>
                          <a:cs typeface="Verdana"/>
                        </a:rPr>
                        <a:t>t</a:t>
                      </a:r>
                      <a:r>
                        <a:rPr sz="1600" spc="-140" dirty="0">
                          <a:latin typeface="Verdana"/>
                          <a:cs typeface="Verdana"/>
                        </a:rPr>
                        <a:t> </a:t>
                      </a:r>
                      <a:r>
                        <a:rPr sz="1600" spc="-5" dirty="0">
                          <a:latin typeface="Verdana"/>
                          <a:cs typeface="Verdana"/>
                        </a:rPr>
                        <a:t>y</a:t>
                      </a:r>
                      <a:r>
                        <a:rPr sz="1600" spc="5" dirty="0">
                          <a:latin typeface="Verdana"/>
                          <a:cs typeface="Verdana"/>
                        </a:rPr>
                        <a:t>an</a:t>
                      </a:r>
                      <a:r>
                        <a:rPr sz="1600" dirty="0">
                          <a:latin typeface="Verdana"/>
                          <a:cs typeface="Verdana"/>
                        </a:rPr>
                        <a:t>g</a:t>
                      </a:r>
                      <a:r>
                        <a:rPr sz="1600" spc="-140" dirty="0">
                          <a:latin typeface="Verdana"/>
                          <a:cs typeface="Verdana"/>
                        </a:rPr>
                        <a:t> </a:t>
                      </a:r>
                      <a:r>
                        <a:rPr sz="1600" dirty="0">
                          <a:latin typeface="Verdana"/>
                          <a:cs typeface="Verdana"/>
                        </a:rPr>
                        <a:t>d</a:t>
                      </a:r>
                      <a:r>
                        <a:rPr sz="1600" spc="-10" dirty="0">
                          <a:latin typeface="Verdana"/>
                          <a:cs typeface="Verdana"/>
                        </a:rPr>
                        <a:t>i</a:t>
                      </a:r>
                      <a:r>
                        <a:rPr sz="1600" spc="-5" dirty="0">
                          <a:latin typeface="Verdana"/>
                          <a:cs typeface="Verdana"/>
                        </a:rPr>
                        <a:t>ter</a:t>
                      </a:r>
                      <a:r>
                        <a:rPr sz="1600" dirty="0">
                          <a:latin typeface="Verdana"/>
                          <a:cs typeface="Verdana"/>
                        </a:rPr>
                        <a:t>b</a:t>
                      </a:r>
                      <a:r>
                        <a:rPr sz="1600" spc="-10" dirty="0">
                          <a:latin typeface="Verdana"/>
                          <a:cs typeface="Verdana"/>
                        </a:rPr>
                        <a:t>i</a:t>
                      </a:r>
                      <a:r>
                        <a:rPr sz="1600" spc="-5" dirty="0">
                          <a:latin typeface="Verdana"/>
                          <a:cs typeface="Verdana"/>
                        </a:rPr>
                        <a:t>t</a:t>
                      </a:r>
                      <a:r>
                        <a:rPr sz="1600" dirty="0">
                          <a:latin typeface="Verdana"/>
                          <a:cs typeface="Verdana"/>
                        </a:rPr>
                        <a:t>k</a:t>
                      </a:r>
                      <a:r>
                        <a:rPr sz="1600" spc="5" dirty="0">
                          <a:latin typeface="Verdana"/>
                          <a:cs typeface="Verdana"/>
                        </a:rPr>
                        <a:t>a</a:t>
                      </a:r>
                      <a:r>
                        <a:rPr sz="1600" dirty="0">
                          <a:latin typeface="Verdana"/>
                          <a:cs typeface="Verdana"/>
                        </a:rPr>
                        <a:t>n</a:t>
                      </a:r>
                      <a:r>
                        <a:rPr sz="1600" spc="-135" dirty="0">
                          <a:latin typeface="Verdana"/>
                          <a:cs typeface="Verdana"/>
                        </a:rPr>
                        <a:t> </a:t>
                      </a:r>
                      <a:r>
                        <a:rPr sz="1600" spc="-5" dirty="0">
                          <a:latin typeface="Verdana"/>
                          <a:cs typeface="Verdana"/>
                        </a:rPr>
                        <a:t>oleh</a:t>
                      </a:r>
                      <a:endParaRPr sz="1600">
                        <a:latin typeface="Verdana"/>
                        <a:cs typeface="Verdana"/>
                      </a:endParaRPr>
                    </a:p>
                    <a:p>
                      <a:pPr marL="344805">
                        <a:lnSpc>
                          <a:spcPts val="1910"/>
                        </a:lnSpc>
                        <a:spcBef>
                          <a:spcPts val="10"/>
                        </a:spcBef>
                      </a:pPr>
                      <a:r>
                        <a:rPr sz="1600" spc="-10" dirty="0">
                          <a:latin typeface="Verdana"/>
                          <a:cs typeface="Verdana"/>
                        </a:rPr>
                        <a:t>i</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a</a:t>
                      </a:r>
                      <a:r>
                        <a:rPr sz="1600" dirty="0">
                          <a:latin typeface="Verdana"/>
                          <a:cs typeface="Verdana"/>
                        </a:rPr>
                        <a:t>n</a:t>
                      </a:r>
                      <a:r>
                        <a:rPr sz="1600" spc="5" dirty="0">
                          <a:latin typeface="Verdana"/>
                          <a:cs typeface="Verdana"/>
                        </a:rPr>
                        <a:t>s</a:t>
                      </a:r>
                      <a:r>
                        <a:rPr sz="1600" dirty="0">
                          <a:latin typeface="Verdana"/>
                          <a:cs typeface="Verdana"/>
                        </a:rPr>
                        <a:t>i</a:t>
                      </a:r>
                      <a:r>
                        <a:rPr sz="1600" spc="-145" dirty="0">
                          <a:latin typeface="Verdana"/>
                          <a:cs typeface="Verdana"/>
                        </a:rPr>
                        <a:t> </a:t>
                      </a:r>
                      <a:r>
                        <a:rPr sz="1600" dirty="0">
                          <a:latin typeface="Verdana"/>
                          <a:cs typeface="Verdana"/>
                        </a:rPr>
                        <a:t>t</a:t>
                      </a:r>
                      <a:r>
                        <a:rPr sz="1600" spc="-5" dirty="0">
                          <a:latin typeface="Verdana"/>
                          <a:cs typeface="Verdana"/>
                        </a:rPr>
                        <a:t>er</a:t>
                      </a:r>
                      <a:r>
                        <a:rPr sz="1600" dirty="0">
                          <a:latin typeface="Verdana"/>
                          <a:cs typeface="Verdana"/>
                        </a:rPr>
                        <a:t>k</a:t>
                      </a:r>
                      <a:r>
                        <a:rPr sz="1600" spc="5" dirty="0">
                          <a:latin typeface="Verdana"/>
                          <a:cs typeface="Verdana"/>
                        </a:rPr>
                        <a:t>a</a:t>
                      </a:r>
                      <a:r>
                        <a:rPr sz="1600" spc="-10" dirty="0">
                          <a:latin typeface="Verdana"/>
                          <a:cs typeface="Verdana"/>
                        </a:rPr>
                        <a:t>i</a:t>
                      </a:r>
                      <a:r>
                        <a:rPr sz="1600" dirty="0">
                          <a:latin typeface="Verdana"/>
                          <a:cs typeface="Verdana"/>
                        </a:rPr>
                        <a:t>t</a:t>
                      </a:r>
                      <a:r>
                        <a:rPr sz="1600" spc="-140" dirty="0">
                          <a:latin typeface="Verdana"/>
                          <a:cs typeface="Verdana"/>
                        </a:rPr>
                        <a:t> </a:t>
                      </a:r>
                      <a:r>
                        <a:rPr sz="1600" spc="-5" dirty="0">
                          <a:latin typeface="Verdana"/>
                          <a:cs typeface="Verdana"/>
                        </a:rPr>
                        <a:t>y</a:t>
                      </a:r>
                      <a:r>
                        <a:rPr sz="1600" spc="5" dirty="0">
                          <a:latin typeface="Verdana"/>
                          <a:cs typeface="Verdana"/>
                        </a:rPr>
                        <a:t>an</a:t>
                      </a:r>
                      <a:r>
                        <a:rPr sz="1600" dirty="0">
                          <a:latin typeface="Verdana"/>
                          <a:cs typeface="Verdana"/>
                        </a:rPr>
                        <a:t>g</a:t>
                      </a:r>
                      <a:r>
                        <a:rPr sz="1600" spc="-140" dirty="0">
                          <a:latin typeface="Verdana"/>
                          <a:cs typeface="Verdana"/>
                        </a:rPr>
                        <a:t> </a:t>
                      </a:r>
                      <a:r>
                        <a:rPr sz="1600" dirty="0">
                          <a:latin typeface="Verdana"/>
                          <a:cs typeface="Verdana"/>
                        </a:rPr>
                        <a:t>b</a:t>
                      </a:r>
                      <a:r>
                        <a:rPr sz="1600" spc="-5" dirty="0">
                          <a:latin typeface="Verdana"/>
                          <a:cs typeface="Verdana"/>
                        </a:rPr>
                        <a:t>er</a:t>
                      </a:r>
                      <a:r>
                        <a:rPr sz="1600" spc="5" dirty="0">
                          <a:latin typeface="Verdana"/>
                          <a:cs typeface="Verdana"/>
                        </a:rPr>
                        <a:t>w</a:t>
                      </a:r>
                      <a:r>
                        <a:rPr sz="1600" spc="-5" dirty="0">
                          <a:latin typeface="Verdana"/>
                          <a:cs typeface="Verdana"/>
                        </a:rPr>
                        <a:t>e</a:t>
                      </a:r>
                      <a:r>
                        <a:rPr sz="1600" dirty="0">
                          <a:latin typeface="Verdana"/>
                          <a:cs typeface="Verdana"/>
                        </a:rPr>
                        <a:t>n</a:t>
                      </a:r>
                      <a:r>
                        <a:rPr sz="1600" spc="5" dirty="0">
                          <a:latin typeface="Verdana"/>
                          <a:cs typeface="Verdana"/>
                        </a:rPr>
                        <a:t>a</a:t>
                      </a:r>
                      <a:r>
                        <a:rPr sz="1600" dirty="0">
                          <a:latin typeface="Verdana"/>
                          <a:cs typeface="Verdana"/>
                        </a:rPr>
                        <a:t>ng</a:t>
                      </a:r>
                      <a:endParaRPr sz="1600">
                        <a:latin typeface="Verdana"/>
                        <a:cs typeface="Verdana"/>
                      </a:endParaRPr>
                    </a:p>
                    <a:p>
                      <a:pPr marL="344805" marR="194310" indent="-342900">
                        <a:lnSpc>
                          <a:spcPts val="1900"/>
                        </a:lnSpc>
                        <a:spcBef>
                          <a:spcPts val="65"/>
                        </a:spcBef>
                        <a:buAutoNum type="alphaLcPeriod" startAt="2"/>
                        <a:tabLst>
                          <a:tab pos="344805" algn="l"/>
                          <a:tab pos="345440" algn="l"/>
                        </a:tabLst>
                      </a:pPr>
                      <a:r>
                        <a:rPr sz="1600" spc="-5" dirty="0">
                          <a:latin typeface="Verdana"/>
                          <a:cs typeface="Verdana"/>
                        </a:rPr>
                        <a:t>Me</a:t>
                      </a:r>
                      <a:r>
                        <a:rPr sz="1600" dirty="0">
                          <a:latin typeface="Verdana"/>
                          <a:cs typeface="Verdana"/>
                        </a:rPr>
                        <a:t>m</a:t>
                      </a:r>
                      <a:r>
                        <a:rPr sz="1600" spc="-5" dirty="0">
                          <a:latin typeface="Verdana"/>
                          <a:cs typeface="Verdana"/>
                        </a:rPr>
                        <a:t>er</a:t>
                      </a:r>
                      <a:r>
                        <a:rPr sz="1600" spc="-10" dirty="0">
                          <a:latin typeface="Verdana"/>
                          <a:cs typeface="Verdana"/>
                        </a:rPr>
                        <a:t>i</a:t>
                      </a:r>
                      <a:r>
                        <a:rPr sz="1600" dirty="0">
                          <a:latin typeface="Verdana"/>
                          <a:cs typeface="Verdana"/>
                        </a:rPr>
                        <a:t>k</a:t>
                      </a:r>
                      <a:r>
                        <a:rPr sz="1600" spc="5" dirty="0">
                          <a:latin typeface="Verdana"/>
                          <a:cs typeface="Verdana"/>
                        </a:rPr>
                        <a:t>s</a:t>
                      </a:r>
                      <a:r>
                        <a:rPr sz="1600" dirty="0">
                          <a:latin typeface="Verdana"/>
                          <a:cs typeface="Verdana"/>
                        </a:rPr>
                        <a:t>a</a:t>
                      </a:r>
                      <a:r>
                        <a:rPr sz="1600" spc="-130" dirty="0">
                          <a:latin typeface="Verdana"/>
                          <a:cs typeface="Verdana"/>
                        </a:rPr>
                        <a:t> </a:t>
                      </a:r>
                      <a:r>
                        <a:rPr sz="1600" dirty="0">
                          <a:latin typeface="Verdana"/>
                          <a:cs typeface="Verdana"/>
                        </a:rPr>
                        <a:t>k</a:t>
                      </a:r>
                      <a:r>
                        <a:rPr sz="1600" spc="-5" dirty="0">
                          <a:latin typeface="Verdana"/>
                          <a:cs typeface="Verdana"/>
                        </a:rPr>
                        <a:t>e</a:t>
                      </a:r>
                      <a:r>
                        <a:rPr sz="1600" dirty="0">
                          <a:latin typeface="Verdana"/>
                          <a:cs typeface="Verdana"/>
                        </a:rPr>
                        <a:t>t</a:t>
                      </a:r>
                      <a:r>
                        <a:rPr sz="1600" spc="-5" dirty="0">
                          <a:latin typeface="Verdana"/>
                          <a:cs typeface="Verdana"/>
                        </a:rPr>
                        <a:t>er</a:t>
                      </a:r>
                      <a:r>
                        <a:rPr sz="1600" spc="5" dirty="0">
                          <a:latin typeface="Verdana"/>
                          <a:cs typeface="Verdana"/>
                        </a:rPr>
                        <a:t>s</a:t>
                      </a:r>
                      <a:r>
                        <a:rPr sz="1600" spc="-5" dirty="0">
                          <a:latin typeface="Verdana"/>
                          <a:cs typeface="Verdana"/>
                        </a:rPr>
                        <a:t>e</a:t>
                      </a:r>
                      <a:r>
                        <a:rPr sz="1600" dirty="0">
                          <a:latin typeface="Verdana"/>
                          <a:cs typeface="Verdana"/>
                        </a:rPr>
                        <a:t>d</a:t>
                      </a:r>
                      <a:r>
                        <a:rPr sz="1600" spc="-10" dirty="0">
                          <a:latin typeface="Verdana"/>
                          <a:cs typeface="Verdana"/>
                        </a:rPr>
                        <a:t>i</a:t>
                      </a:r>
                      <a:r>
                        <a:rPr sz="1600" spc="5" dirty="0">
                          <a:latin typeface="Verdana"/>
                          <a:cs typeface="Verdana"/>
                        </a:rPr>
                        <a:t>aa</a:t>
                      </a:r>
                      <a:r>
                        <a:rPr sz="1600" dirty="0">
                          <a:latin typeface="Verdana"/>
                          <a:cs typeface="Verdana"/>
                        </a:rPr>
                        <a:t>n</a:t>
                      </a:r>
                      <a:r>
                        <a:rPr sz="1600" spc="-135" dirty="0">
                          <a:latin typeface="Verdana"/>
                          <a:cs typeface="Verdana"/>
                        </a:rPr>
                        <a:t> </a:t>
                      </a:r>
                      <a:r>
                        <a:rPr sz="1600" dirty="0">
                          <a:latin typeface="Verdana"/>
                          <a:cs typeface="Verdana"/>
                        </a:rPr>
                        <a:t>S</a:t>
                      </a:r>
                      <a:r>
                        <a:rPr sz="1600" spc="-5" dirty="0">
                          <a:latin typeface="Verdana"/>
                          <a:cs typeface="Verdana"/>
                        </a:rPr>
                        <a:t>ur</a:t>
                      </a:r>
                      <a:r>
                        <a:rPr sz="1600" spc="5" dirty="0">
                          <a:latin typeface="Verdana"/>
                          <a:cs typeface="Verdana"/>
                        </a:rPr>
                        <a:t>a</a:t>
                      </a:r>
                      <a:r>
                        <a:rPr sz="1600" dirty="0">
                          <a:latin typeface="Verdana"/>
                          <a:cs typeface="Verdana"/>
                        </a:rPr>
                        <a:t>t  I</a:t>
                      </a:r>
                      <a:r>
                        <a:rPr sz="1600" spc="-10" dirty="0">
                          <a:latin typeface="Verdana"/>
                          <a:cs typeface="Verdana"/>
                        </a:rPr>
                        <a:t>zi</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n</a:t>
                      </a:r>
                      <a:r>
                        <a:rPr sz="1600" spc="5" dirty="0">
                          <a:latin typeface="Verdana"/>
                          <a:cs typeface="Verdana"/>
                        </a:rPr>
                        <a:t>a</a:t>
                      </a:r>
                      <a:r>
                        <a:rPr sz="1600" dirty="0">
                          <a:latin typeface="Verdana"/>
                          <a:cs typeface="Verdana"/>
                        </a:rPr>
                        <a:t>mb</a:t>
                      </a:r>
                      <a:r>
                        <a:rPr sz="1600" spc="5" dirty="0">
                          <a:latin typeface="Verdana"/>
                          <a:cs typeface="Verdana"/>
                        </a:rPr>
                        <a:t>a</a:t>
                      </a:r>
                      <a:r>
                        <a:rPr sz="1600" dirty="0">
                          <a:latin typeface="Verdana"/>
                          <a:cs typeface="Verdana"/>
                        </a:rPr>
                        <a:t>ng</a:t>
                      </a:r>
                      <a:r>
                        <a:rPr sz="1600" spc="5" dirty="0">
                          <a:latin typeface="Verdana"/>
                          <a:cs typeface="Verdana"/>
                        </a:rPr>
                        <a:t>a</a:t>
                      </a:r>
                      <a:r>
                        <a:rPr sz="1600" dirty="0">
                          <a:latin typeface="Verdana"/>
                          <a:cs typeface="Verdana"/>
                        </a:rPr>
                        <a:t>n</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1"/>
                  </a:ext>
                </a:extLst>
              </a:tr>
            </a:tbl>
          </a:graphicData>
        </a:graphic>
      </p:graphicFrame>
      <p:sp>
        <p:nvSpPr>
          <p:cNvPr id="6" name="object 6"/>
          <p:cNvSpPr txBox="1"/>
          <p:nvPr/>
        </p:nvSpPr>
        <p:spPr>
          <a:xfrm>
            <a:off x="3158769" y="104140"/>
            <a:ext cx="8848725" cy="690245"/>
          </a:xfrm>
          <a:prstGeom prst="rect">
            <a:avLst/>
          </a:prstGeom>
        </p:spPr>
        <p:txBody>
          <a:bodyPr vert="horz" wrap="square" lIns="0" tIns="12700" rIns="0" bIns="0" rtlCol="0">
            <a:spAutoFit/>
          </a:bodyPr>
          <a:lstStyle/>
          <a:p>
            <a:pPr marL="12700">
              <a:lnSpc>
                <a:spcPts val="2615"/>
              </a:lnSpc>
              <a:spcBef>
                <a:spcPts val="100"/>
              </a:spcBef>
            </a:pP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270" dirty="0">
                <a:solidFill>
                  <a:srgbClr val="1D3166"/>
                </a:solidFill>
                <a:latin typeface="Verdana"/>
                <a:cs typeface="Verdana"/>
              </a:rPr>
              <a:t>W</a:t>
            </a:r>
            <a:r>
              <a:rPr sz="2200" spc="65" dirty="0">
                <a:solidFill>
                  <a:srgbClr val="1D3166"/>
                </a:solidFill>
                <a:latin typeface="Verdana"/>
                <a:cs typeface="Verdana"/>
              </a:rPr>
              <a:t>A</a:t>
            </a:r>
            <a:r>
              <a:rPr sz="2200" spc="-160" dirty="0">
                <a:solidFill>
                  <a:srgbClr val="1D3166"/>
                </a:solidFill>
                <a:latin typeface="Verdana"/>
                <a:cs typeface="Verdana"/>
              </a:rPr>
              <a:t>S</a:t>
            </a:r>
            <a:r>
              <a:rPr sz="2200" spc="65" dirty="0">
                <a:solidFill>
                  <a:srgbClr val="1D3166"/>
                </a:solidFill>
                <a:latin typeface="Verdana"/>
                <a:cs typeface="Verdana"/>
              </a:rPr>
              <a:t>A</a:t>
            </a:r>
            <a:r>
              <a:rPr sz="2200" spc="140" dirty="0">
                <a:solidFill>
                  <a:srgbClr val="1D3166"/>
                </a:solidFill>
                <a:latin typeface="Verdana"/>
                <a:cs typeface="Verdana"/>
              </a:rPr>
              <a:t>N</a:t>
            </a:r>
            <a:r>
              <a:rPr sz="2200" spc="-200" dirty="0">
                <a:solidFill>
                  <a:srgbClr val="1D3166"/>
                </a:solidFill>
                <a:latin typeface="Verdana"/>
                <a:cs typeface="Verdana"/>
              </a:rPr>
              <a:t> </a:t>
            </a:r>
            <a:r>
              <a:rPr sz="2200" spc="-100" dirty="0">
                <a:solidFill>
                  <a:srgbClr val="1D3166"/>
                </a:solidFill>
                <a:latin typeface="Verdana"/>
                <a:cs typeface="Verdana"/>
              </a:rPr>
              <a:t>T</a:t>
            </a:r>
            <a:r>
              <a:rPr sz="2200" spc="80" dirty="0">
                <a:solidFill>
                  <a:srgbClr val="1D3166"/>
                </a:solidFill>
                <a:latin typeface="Verdana"/>
                <a:cs typeface="Verdana"/>
              </a:rPr>
              <a:t>E</a:t>
            </a:r>
            <a:r>
              <a:rPr sz="2200" spc="55" dirty="0">
                <a:solidFill>
                  <a:srgbClr val="1D3166"/>
                </a:solidFill>
                <a:latin typeface="Verdana"/>
                <a:cs typeface="Verdana"/>
              </a:rPr>
              <a:t>R</a:t>
            </a:r>
            <a:r>
              <a:rPr sz="2200" spc="-100" dirty="0">
                <a:solidFill>
                  <a:srgbClr val="1D3166"/>
                </a:solidFill>
                <a:latin typeface="Verdana"/>
                <a:cs typeface="Verdana"/>
              </a:rPr>
              <a:t>T</a:t>
            </a:r>
            <a:r>
              <a:rPr sz="2200" spc="-270" dirty="0">
                <a:solidFill>
                  <a:srgbClr val="1D3166"/>
                </a:solidFill>
                <a:latin typeface="Verdana"/>
                <a:cs typeface="Verdana"/>
              </a:rPr>
              <a:t>I</a:t>
            </a:r>
            <a:r>
              <a:rPr sz="2200" spc="150" dirty="0">
                <a:solidFill>
                  <a:srgbClr val="1D3166"/>
                </a:solidFill>
                <a:latin typeface="Verdana"/>
                <a:cs typeface="Verdana"/>
              </a:rPr>
              <a:t>B</a:t>
            </a:r>
            <a:r>
              <a:rPr sz="2200" spc="-195" dirty="0">
                <a:solidFill>
                  <a:srgbClr val="1D3166"/>
                </a:solidFill>
                <a:latin typeface="Verdana"/>
                <a:cs typeface="Verdana"/>
              </a:rPr>
              <a:t> </a:t>
            </a:r>
            <a:r>
              <a:rPr sz="2200" spc="155" dirty="0">
                <a:solidFill>
                  <a:srgbClr val="1D3166"/>
                </a:solidFill>
                <a:latin typeface="Verdana"/>
                <a:cs typeface="Verdana"/>
              </a:rPr>
              <a:t>P</a:t>
            </a:r>
            <a:r>
              <a:rPr sz="2200" spc="170" dirty="0">
                <a:solidFill>
                  <a:srgbClr val="1D3166"/>
                </a:solidFill>
                <a:latin typeface="Verdana"/>
                <a:cs typeface="Verdana"/>
              </a:rPr>
              <a:t>E</a:t>
            </a:r>
            <a:r>
              <a:rPr sz="2200" spc="135" dirty="0">
                <a:solidFill>
                  <a:srgbClr val="1D3166"/>
                </a:solidFill>
                <a:latin typeface="Verdana"/>
                <a:cs typeface="Verdana"/>
              </a:rPr>
              <a:t>N</a:t>
            </a:r>
            <a:r>
              <a:rPr sz="2200" spc="40" dirty="0">
                <a:solidFill>
                  <a:srgbClr val="1D3166"/>
                </a:solidFill>
                <a:latin typeface="Verdana"/>
                <a:cs typeface="Verdana"/>
              </a:rPr>
              <a:t>Y</a:t>
            </a:r>
            <a:r>
              <a:rPr sz="2200" spc="80" dirty="0">
                <a:solidFill>
                  <a:srgbClr val="1D3166"/>
                </a:solidFill>
                <a:latin typeface="Verdana"/>
                <a:cs typeface="Verdana"/>
              </a:rPr>
              <a:t>E</a:t>
            </a:r>
            <a:r>
              <a:rPr sz="2200" spc="70" dirty="0">
                <a:solidFill>
                  <a:srgbClr val="1D3166"/>
                </a:solidFill>
                <a:latin typeface="Verdana"/>
                <a:cs typeface="Verdana"/>
              </a:rPr>
              <a:t>L</a:t>
            </a:r>
            <a:r>
              <a:rPr sz="2200" spc="80" dirty="0">
                <a:solidFill>
                  <a:srgbClr val="1D3166"/>
                </a:solidFill>
                <a:latin typeface="Verdana"/>
                <a:cs typeface="Verdana"/>
              </a:rPr>
              <a:t>E</a:t>
            </a:r>
            <a:r>
              <a:rPr sz="2200" spc="135" dirty="0">
                <a:solidFill>
                  <a:srgbClr val="1D3166"/>
                </a:solidFill>
                <a:latin typeface="Verdana"/>
                <a:cs typeface="Verdana"/>
              </a:rPr>
              <a:t>N</a:t>
            </a:r>
            <a:r>
              <a:rPr sz="2200" spc="-15" dirty="0">
                <a:solidFill>
                  <a:srgbClr val="1D3166"/>
                </a:solidFill>
                <a:latin typeface="Verdana"/>
                <a:cs typeface="Verdana"/>
              </a:rPr>
              <a:t>G</a:t>
            </a:r>
            <a:r>
              <a:rPr sz="2200" spc="65" dirty="0">
                <a:solidFill>
                  <a:srgbClr val="1D3166"/>
                </a:solidFill>
                <a:latin typeface="Verdana"/>
                <a:cs typeface="Verdana"/>
              </a:rPr>
              <a:t>A</a:t>
            </a:r>
            <a:r>
              <a:rPr sz="2200" spc="55" dirty="0">
                <a:solidFill>
                  <a:srgbClr val="1D3166"/>
                </a:solidFill>
                <a:latin typeface="Verdana"/>
                <a:cs typeface="Verdana"/>
              </a:rPr>
              <a:t>R</a:t>
            </a:r>
            <a:r>
              <a:rPr sz="2200" spc="65" dirty="0">
                <a:solidFill>
                  <a:srgbClr val="1D3166"/>
                </a:solidFill>
                <a:latin typeface="Verdana"/>
                <a:cs typeface="Verdana"/>
              </a:rPr>
              <a:t>AA</a:t>
            </a:r>
            <a:r>
              <a:rPr sz="2200" spc="140" dirty="0">
                <a:solidFill>
                  <a:srgbClr val="1D3166"/>
                </a:solidFill>
                <a:latin typeface="Verdana"/>
                <a:cs typeface="Verdana"/>
              </a:rPr>
              <a:t>N</a:t>
            </a:r>
            <a:r>
              <a:rPr sz="2200" spc="-200" dirty="0">
                <a:solidFill>
                  <a:srgbClr val="1D3166"/>
                </a:solidFill>
                <a:latin typeface="Verdana"/>
                <a:cs typeface="Verdana"/>
              </a:rPr>
              <a:t> </a:t>
            </a:r>
            <a:r>
              <a:rPr sz="2200" spc="95" dirty="0">
                <a:solidFill>
                  <a:srgbClr val="1D3166"/>
                </a:solidFill>
                <a:latin typeface="Verdana"/>
                <a:cs typeface="Verdana"/>
              </a:rPr>
              <a:t>J</a:t>
            </a:r>
            <a:r>
              <a:rPr sz="2200" spc="65" dirty="0">
                <a:solidFill>
                  <a:srgbClr val="1D3166"/>
                </a:solidFill>
                <a:latin typeface="Verdana"/>
                <a:cs typeface="Verdana"/>
              </a:rPr>
              <a:t>A</a:t>
            </a:r>
            <a:r>
              <a:rPr sz="2200" spc="-160" dirty="0">
                <a:solidFill>
                  <a:srgbClr val="1D3166"/>
                </a:solidFill>
                <a:latin typeface="Verdana"/>
                <a:cs typeface="Verdana"/>
              </a:rPr>
              <a:t>S</a:t>
            </a:r>
            <a:r>
              <a:rPr sz="2200" spc="70" dirty="0">
                <a:solidFill>
                  <a:srgbClr val="1D3166"/>
                </a:solidFill>
                <a:latin typeface="Verdana"/>
                <a:cs typeface="Verdana"/>
              </a:rPr>
              <a:t>A</a:t>
            </a:r>
            <a:r>
              <a:rPr sz="2200" spc="-200" dirty="0">
                <a:solidFill>
                  <a:srgbClr val="1D3166"/>
                </a:solidFill>
                <a:latin typeface="Verdana"/>
                <a:cs typeface="Verdana"/>
              </a:rPr>
              <a:t> </a:t>
            </a:r>
            <a:r>
              <a:rPr sz="2200" spc="30" dirty="0">
                <a:solidFill>
                  <a:srgbClr val="1D3166"/>
                </a:solidFill>
                <a:latin typeface="Verdana"/>
                <a:cs typeface="Verdana"/>
              </a:rPr>
              <a:t>K</a:t>
            </a:r>
            <a:r>
              <a:rPr sz="2200" spc="110" dirty="0">
                <a:solidFill>
                  <a:srgbClr val="1D3166"/>
                </a:solidFill>
                <a:latin typeface="Verdana"/>
                <a:cs typeface="Verdana"/>
              </a:rPr>
              <a:t>O</a:t>
            </a:r>
            <a:r>
              <a:rPr sz="2200" spc="135" dirty="0">
                <a:solidFill>
                  <a:srgbClr val="1D3166"/>
                </a:solidFill>
                <a:latin typeface="Verdana"/>
                <a:cs typeface="Verdana"/>
              </a:rPr>
              <a:t>N</a:t>
            </a:r>
            <a:r>
              <a:rPr sz="2200" spc="-160" dirty="0">
                <a:solidFill>
                  <a:srgbClr val="1D3166"/>
                </a:solidFill>
                <a:latin typeface="Verdana"/>
                <a:cs typeface="Verdana"/>
              </a:rPr>
              <a:t>S</a:t>
            </a:r>
            <a:r>
              <a:rPr sz="2200" spc="-100" dirty="0">
                <a:solidFill>
                  <a:srgbClr val="1D3166"/>
                </a:solidFill>
                <a:latin typeface="Verdana"/>
                <a:cs typeface="Verdana"/>
              </a:rPr>
              <a:t>T</a:t>
            </a:r>
            <a:r>
              <a:rPr sz="2200" spc="55" dirty="0">
                <a:solidFill>
                  <a:srgbClr val="1D3166"/>
                </a:solidFill>
                <a:latin typeface="Verdana"/>
                <a:cs typeface="Verdana"/>
              </a:rPr>
              <a:t>R</a:t>
            </a:r>
            <a:r>
              <a:rPr sz="2200" spc="80" dirty="0">
                <a:solidFill>
                  <a:srgbClr val="1D3166"/>
                </a:solidFill>
                <a:latin typeface="Verdana"/>
                <a:cs typeface="Verdana"/>
              </a:rPr>
              <a:t>UK</a:t>
            </a:r>
            <a:r>
              <a:rPr sz="2200" spc="-160" dirty="0">
                <a:solidFill>
                  <a:srgbClr val="1D3166"/>
                </a:solidFill>
                <a:latin typeface="Verdana"/>
                <a:cs typeface="Verdana"/>
              </a:rPr>
              <a:t>S</a:t>
            </a:r>
            <a:r>
              <a:rPr sz="2200" spc="-265" dirty="0">
                <a:solidFill>
                  <a:srgbClr val="1D3166"/>
                </a:solidFill>
                <a:latin typeface="Verdana"/>
                <a:cs typeface="Verdana"/>
              </a:rPr>
              <a:t>I</a:t>
            </a:r>
            <a:endParaRPr sz="2200" dirty="0">
              <a:latin typeface="Verdana"/>
              <a:cs typeface="Verdana"/>
            </a:endParaRPr>
          </a:p>
          <a:p>
            <a:pPr marR="7620" algn="r">
              <a:lnSpc>
                <a:spcPts val="2615"/>
              </a:lnSpc>
            </a:pPr>
            <a:r>
              <a:rPr sz="2200" b="1" spc="-5" dirty="0">
                <a:solidFill>
                  <a:srgbClr val="1D3166"/>
                </a:solidFill>
                <a:latin typeface="Tahoma"/>
                <a:cs typeface="Tahoma"/>
              </a:rPr>
              <a:t>INSIDENTAL</a:t>
            </a:r>
            <a:endParaRPr sz="2200" dirty="0">
              <a:latin typeface="Tahoma"/>
              <a:cs typeface="Tahoma"/>
            </a:endParaRPr>
          </a:p>
        </p:txBody>
      </p:sp>
      <p:sp>
        <p:nvSpPr>
          <p:cNvPr id="7" name="object 7"/>
          <p:cNvSpPr txBox="1"/>
          <p:nvPr/>
        </p:nvSpPr>
        <p:spPr>
          <a:xfrm>
            <a:off x="8647721" y="6364732"/>
            <a:ext cx="3194685" cy="360680"/>
          </a:xfrm>
          <a:prstGeom prst="rect">
            <a:avLst/>
          </a:prstGeom>
        </p:spPr>
        <p:txBody>
          <a:bodyPr vert="horz" wrap="square" lIns="0" tIns="12700" rIns="0" bIns="0" rtlCol="0">
            <a:spAutoFit/>
          </a:bodyPr>
          <a:lstStyle/>
          <a:p>
            <a:pPr marL="12700">
              <a:lnSpc>
                <a:spcPct val="100000"/>
              </a:lnSpc>
              <a:spcBef>
                <a:spcPts val="100"/>
              </a:spcBef>
            </a:pPr>
            <a:r>
              <a:rPr sz="2200" b="1" spc="114" dirty="0">
                <a:solidFill>
                  <a:srgbClr val="1D3166"/>
                </a:solidFill>
                <a:latin typeface="Tahoma"/>
                <a:cs typeface="Tahoma"/>
              </a:rPr>
              <a:t>PASAL</a:t>
            </a:r>
            <a:r>
              <a:rPr sz="2200" b="1" spc="-35" dirty="0">
                <a:solidFill>
                  <a:srgbClr val="1D3166"/>
                </a:solidFill>
                <a:latin typeface="Tahoma"/>
                <a:cs typeface="Tahoma"/>
              </a:rPr>
              <a:t> </a:t>
            </a:r>
            <a:r>
              <a:rPr sz="2200" b="1" dirty="0">
                <a:solidFill>
                  <a:srgbClr val="1D3166"/>
                </a:solidFill>
                <a:latin typeface="Tahoma"/>
                <a:cs typeface="Tahoma"/>
              </a:rPr>
              <a:t>42</a:t>
            </a:r>
            <a:r>
              <a:rPr sz="2200" b="1" spc="-30" dirty="0">
                <a:solidFill>
                  <a:srgbClr val="1D3166"/>
                </a:solidFill>
                <a:latin typeface="Tahoma"/>
                <a:cs typeface="Tahoma"/>
              </a:rPr>
              <a:t> </a:t>
            </a:r>
            <a:r>
              <a:rPr sz="2200" b="1" spc="-120" dirty="0">
                <a:solidFill>
                  <a:srgbClr val="1D3166"/>
                </a:solidFill>
                <a:latin typeface="Tahoma"/>
                <a:cs typeface="Tahoma"/>
              </a:rPr>
              <a:t>&amp;</a:t>
            </a:r>
            <a:r>
              <a:rPr sz="2200" b="1" spc="-35" dirty="0">
                <a:solidFill>
                  <a:srgbClr val="1D3166"/>
                </a:solidFill>
                <a:latin typeface="Tahoma"/>
                <a:cs typeface="Tahoma"/>
              </a:rPr>
              <a:t> </a:t>
            </a:r>
            <a:r>
              <a:rPr sz="2200" b="1" spc="114" dirty="0">
                <a:solidFill>
                  <a:srgbClr val="1D3166"/>
                </a:solidFill>
                <a:latin typeface="Tahoma"/>
                <a:cs typeface="Tahoma"/>
              </a:rPr>
              <a:t>PASAL</a:t>
            </a:r>
            <a:r>
              <a:rPr sz="2200" b="1" spc="-35" dirty="0">
                <a:solidFill>
                  <a:srgbClr val="1D3166"/>
                </a:solidFill>
                <a:latin typeface="Tahoma"/>
                <a:cs typeface="Tahoma"/>
              </a:rPr>
              <a:t> </a:t>
            </a:r>
            <a:r>
              <a:rPr sz="2200" b="1" spc="-95" dirty="0">
                <a:solidFill>
                  <a:srgbClr val="1D3166"/>
                </a:solidFill>
                <a:latin typeface="Tahoma"/>
                <a:cs typeface="Tahoma"/>
              </a:rPr>
              <a:t>55</a:t>
            </a:r>
            <a:endParaRPr sz="2200">
              <a:latin typeface="Tahoma"/>
              <a:cs typeface="Tahoma"/>
            </a:endParaRPr>
          </a:p>
        </p:txBody>
      </p:sp>
    </p:spTree>
    <p:extLst>
      <p:ext uri="{BB962C8B-B14F-4D97-AF65-F5344CB8AC3E}">
        <p14:creationId xmlns:p14="http://schemas.microsoft.com/office/powerpoint/2010/main" val="3096482919"/>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pic>
        <p:nvPicPr>
          <p:cNvPr id="3" name="object 3"/>
          <p:cNvPicPr/>
          <p:nvPr/>
        </p:nvPicPr>
        <p:blipFill>
          <a:blip r:embed="rId3" cstate="print"/>
          <a:stretch>
            <a:fillRect/>
          </a:stretch>
        </p:blipFill>
        <p:spPr>
          <a:xfrm>
            <a:off x="384603" y="941123"/>
            <a:ext cx="4443340" cy="5632042"/>
          </a:xfrm>
          <a:prstGeom prst="rect">
            <a:avLst/>
          </a:prstGeom>
        </p:spPr>
      </p:pic>
      <p:grpSp>
        <p:nvGrpSpPr>
          <p:cNvPr id="4" name="object 4"/>
          <p:cNvGrpSpPr/>
          <p:nvPr/>
        </p:nvGrpSpPr>
        <p:grpSpPr>
          <a:xfrm>
            <a:off x="5410555" y="0"/>
            <a:ext cx="6781800" cy="6858000"/>
            <a:chOff x="5410555" y="0"/>
            <a:chExt cx="6781800" cy="6858000"/>
          </a:xfrm>
        </p:grpSpPr>
        <p:sp>
          <p:nvSpPr>
            <p:cNvPr id="5" name="object 5"/>
            <p:cNvSpPr/>
            <p:nvPr/>
          </p:nvSpPr>
          <p:spPr>
            <a:xfrm>
              <a:off x="5410555" y="0"/>
              <a:ext cx="6781800" cy="6858000"/>
            </a:xfrm>
            <a:custGeom>
              <a:avLst/>
              <a:gdLst/>
              <a:ahLst/>
              <a:cxnLst/>
              <a:rect l="l" t="t" r="r" b="b"/>
              <a:pathLst>
                <a:path w="6781800" h="6858000">
                  <a:moveTo>
                    <a:pt x="6781444" y="0"/>
                  </a:moveTo>
                  <a:lnTo>
                    <a:pt x="0" y="0"/>
                  </a:lnTo>
                  <a:lnTo>
                    <a:pt x="0" y="3972394"/>
                  </a:lnTo>
                  <a:lnTo>
                    <a:pt x="6705" y="3972394"/>
                  </a:lnTo>
                  <a:lnTo>
                    <a:pt x="13538" y="4118800"/>
                  </a:lnTo>
                  <a:lnTo>
                    <a:pt x="14795" y="4127677"/>
                  </a:lnTo>
                  <a:lnTo>
                    <a:pt x="15379" y="4139514"/>
                  </a:lnTo>
                  <a:lnTo>
                    <a:pt x="21202" y="4192985"/>
                  </a:lnTo>
                  <a:lnTo>
                    <a:pt x="27937" y="4246172"/>
                  </a:lnTo>
                  <a:lnTo>
                    <a:pt x="35575" y="4299067"/>
                  </a:lnTo>
                  <a:lnTo>
                    <a:pt x="44108" y="4351660"/>
                  </a:lnTo>
                  <a:lnTo>
                    <a:pt x="53528" y="4403945"/>
                  </a:lnTo>
                  <a:lnTo>
                    <a:pt x="63828" y="4455913"/>
                  </a:lnTo>
                  <a:lnTo>
                    <a:pt x="74998" y="4507554"/>
                  </a:lnTo>
                  <a:lnTo>
                    <a:pt x="87031" y="4558862"/>
                  </a:lnTo>
                  <a:lnTo>
                    <a:pt x="99918" y="4609827"/>
                  </a:lnTo>
                  <a:lnTo>
                    <a:pt x="113652" y="4660442"/>
                  </a:lnTo>
                  <a:lnTo>
                    <a:pt x="117665" y="4672698"/>
                  </a:lnTo>
                  <a:lnTo>
                    <a:pt x="118160" y="4674806"/>
                  </a:lnTo>
                  <a:lnTo>
                    <a:pt x="125247" y="4695837"/>
                  </a:lnTo>
                  <a:lnTo>
                    <a:pt x="194729" y="4907978"/>
                  </a:lnTo>
                  <a:lnTo>
                    <a:pt x="204000" y="4929746"/>
                  </a:lnTo>
                  <a:lnTo>
                    <a:pt x="206781" y="4938026"/>
                  </a:lnTo>
                  <a:lnTo>
                    <a:pt x="226542" y="4982768"/>
                  </a:lnTo>
                  <a:lnTo>
                    <a:pt x="295757" y="5145506"/>
                  </a:lnTo>
                  <a:lnTo>
                    <a:pt x="311848" y="5175885"/>
                  </a:lnTo>
                  <a:lnTo>
                    <a:pt x="317957" y="5189702"/>
                  </a:lnTo>
                  <a:lnTo>
                    <a:pt x="344881" y="5238242"/>
                  </a:lnTo>
                  <a:lnTo>
                    <a:pt x="415721" y="5372023"/>
                  </a:lnTo>
                  <a:lnTo>
                    <a:pt x="440093" y="5409933"/>
                  </a:lnTo>
                  <a:lnTo>
                    <a:pt x="450443" y="5428602"/>
                  </a:lnTo>
                  <a:lnTo>
                    <a:pt x="481812" y="5474830"/>
                  </a:lnTo>
                  <a:lnTo>
                    <a:pt x="553580" y="5586476"/>
                  </a:lnTo>
                  <a:lnTo>
                    <a:pt x="587578" y="5630705"/>
                  </a:lnTo>
                  <a:lnTo>
                    <a:pt x="603021" y="5653468"/>
                  </a:lnTo>
                  <a:lnTo>
                    <a:pt x="636930" y="5694923"/>
                  </a:lnTo>
                  <a:lnTo>
                    <a:pt x="708342" y="5787828"/>
                  </a:lnTo>
                  <a:lnTo>
                    <a:pt x="753186" y="5837039"/>
                  </a:lnTo>
                  <a:lnTo>
                    <a:pt x="774458" y="5863041"/>
                  </a:lnTo>
                  <a:lnTo>
                    <a:pt x="809383" y="5898706"/>
                  </a:lnTo>
                  <a:lnTo>
                    <a:pt x="878966" y="5975061"/>
                  </a:lnTo>
                  <a:lnTo>
                    <a:pt x="935786" y="6027767"/>
                  </a:lnTo>
                  <a:lnTo>
                    <a:pt x="963498" y="6056069"/>
                  </a:lnTo>
                  <a:lnTo>
                    <a:pt x="998156" y="6085629"/>
                  </a:lnTo>
                  <a:lnTo>
                    <a:pt x="1064463" y="6147142"/>
                  </a:lnTo>
                  <a:lnTo>
                    <a:pt x="1134262" y="6201735"/>
                  </a:lnTo>
                  <a:lnTo>
                    <a:pt x="1168933" y="6231299"/>
                  </a:lnTo>
                  <a:lnTo>
                    <a:pt x="1202156" y="6254828"/>
                  </a:lnTo>
                  <a:lnTo>
                    <a:pt x="1263802" y="6303032"/>
                  </a:lnTo>
                  <a:lnTo>
                    <a:pt x="1347571" y="6357795"/>
                  </a:lnTo>
                  <a:lnTo>
                    <a:pt x="1389506" y="6387480"/>
                  </a:lnTo>
                  <a:lnTo>
                    <a:pt x="1420279" y="6405317"/>
                  </a:lnTo>
                  <a:lnTo>
                    <a:pt x="1475955" y="6441705"/>
                  </a:lnTo>
                  <a:lnTo>
                    <a:pt x="1574723" y="6494809"/>
                  </a:lnTo>
                  <a:lnTo>
                    <a:pt x="1623987" y="6523356"/>
                  </a:lnTo>
                  <a:lnTo>
                    <a:pt x="1651393" y="6536033"/>
                  </a:lnTo>
                  <a:lnTo>
                    <a:pt x="1699920" y="6562125"/>
                  </a:lnTo>
                  <a:lnTo>
                    <a:pt x="1814880" y="6611650"/>
                  </a:lnTo>
                  <a:lnTo>
                    <a:pt x="1871154" y="6637675"/>
                  </a:lnTo>
                  <a:lnTo>
                    <a:pt x="1894357" y="6645883"/>
                  </a:lnTo>
                  <a:lnTo>
                    <a:pt x="1934692" y="6663262"/>
                  </a:lnTo>
                  <a:lnTo>
                    <a:pt x="2067623" y="6707197"/>
                  </a:lnTo>
                  <a:lnTo>
                    <a:pt x="2129764" y="6729186"/>
                  </a:lnTo>
                  <a:lnTo>
                    <a:pt x="2147989" y="6733759"/>
                  </a:lnTo>
                  <a:lnTo>
                    <a:pt x="2179231" y="6744083"/>
                  </a:lnTo>
                  <a:lnTo>
                    <a:pt x="2333625" y="6780336"/>
                  </a:lnTo>
                  <a:lnTo>
                    <a:pt x="2398585" y="6796632"/>
                  </a:lnTo>
                  <a:lnTo>
                    <a:pt x="2411158" y="6798540"/>
                  </a:lnTo>
                  <a:lnTo>
                    <a:pt x="2432519" y="6803557"/>
                  </a:lnTo>
                  <a:lnTo>
                    <a:pt x="2618270" y="6829950"/>
                  </a:lnTo>
                  <a:lnTo>
                    <a:pt x="2676372" y="6838762"/>
                  </a:lnTo>
                  <a:lnTo>
                    <a:pt x="2682481" y="6839075"/>
                  </a:lnTo>
                  <a:lnTo>
                    <a:pt x="2693568" y="6840650"/>
                  </a:lnTo>
                  <a:lnTo>
                    <a:pt x="2822384" y="6846840"/>
                  </a:lnTo>
                  <a:lnTo>
                    <a:pt x="2822384" y="6854386"/>
                  </a:lnTo>
                  <a:lnTo>
                    <a:pt x="2980283" y="6854386"/>
                  </a:lnTo>
                  <a:lnTo>
                    <a:pt x="2980283" y="6857999"/>
                  </a:lnTo>
                  <a:lnTo>
                    <a:pt x="6781444" y="6857999"/>
                  </a:lnTo>
                  <a:lnTo>
                    <a:pt x="6781444" y="0"/>
                  </a:lnTo>
                  <a:close/>
                </a:path>
              </a:pathLst>
            </a:custGeom>
            <a:solidFill>
              <a:srgbClr val="1D3166"/>
            </a:solidFill>
          </p:spPr>
          <p:txBody>
            <a:bodyPr wrap="square" lIns="0" tIns="0" rIns="0" bIns="0" rtlCol="0"/>
            <a:lstStyle/>
            <a:p>
              <a:endParaRPr/>
            </a:p>
          </p:txBody>
        </p:sp>
        <p:sp>
          <p:nvSpPr>
            <p:cNvPr id="6" name="object 6"/>
            <p:cNvSpPr/>
            <p:nvPr/>
          </p:nvSpPr>
          <p:spPr>
            <a:xfrm>
              <a:off x="9246311" y="3243516"/>
              <a:ext cx="2387600" cy="3035935"/>
            </a:xfrm>
            <a:custGeom>
              <a:avLst/>
              <a:gdLst/>
              <a:ahLst/>
              <a:cxnLst/>
              <a:rect l="l" t="t" r="r" b="b"/>
              <a:pathLst>
                <a:path w="2387600" h="3035935">
                  <a:moveTo>
                    <a:pt x="768261" y="361391"/>
                  </a:moveTo>
                  <a:lnTo>
                    <a:pt x="767359" y="361391"/>
                  </a:lnTo>
                  <a:lnTo>
                    <a:pt x="766279" y="340423"/>
                  </a:lnTo>
                  <a:lnTo>
                    <a:pt x="758418" y="293560"/>
                  </a:lnTo>
                  <a:lnTo>
                    <a:pt x="744943" y="248818"/>
                  </a:lnTo>
                  <a:lnTo>
                    <a:pt x="726236" y="206565"/>
                  </a:lnTo>
                  <a:lnTo>
                    <a:pt x="702652" y="167182"/>
                  </a:lnTo>
                  <a:lnTo>
                    <a:pt x="674585" y="131051"/>
                  </a:lnTo>
                  <a:lnTo>
                    <a:pt x="642404" y="98513"/>
                  </a:lnTo>
                  <a:lnTo>
                    <a:pt x="606488" y="69964"/>
                  </a:lnTo>
                  <a:lnTo>
                    <a:pt x="567220" y="45770"/>
                  </a:lnTo>
                  <a:lnTo>
                    <a:pt x="524979" y="26314"/>
                  </a:lnTo>
                  <a:lnTo>
                    <a:pt x="480123" y="11950"/>
                  </a:lnTo>
                  <a:lnTo>
                    <a:pt x="433057" y="3048"/>
                  </a:lnTo>
                  <a:lnTo>
                    <a:pt x="384136" y="0"/>
                  </a:lnTo>
                  <a:lnTo>
                    <a:pt x="335940" y="2959"/>
                  </a:lnTo>
                  <a:lnTo>
                    <a:pt x="289547" y="11582"/>
                  </a:lnTo>
                  <a:lnTo>
                    <a:pt x="245287" y="25527"/>
                  </a:lnTo>
                  <a:lnTo>
                    <a:pt x="203542" y="44437"/>
                  </a:lnTo>
                  <a:lnTo>
                    <a:pt x="164668" y="67945"/>
                  </a:lnTo>
                  <a:lnTo>
                    <a:pt x="129006" y="95707"/>
                  </a:lnTo>
                  <a:lnTo>
                    <a:pt x="96939" y="127355"/>
                  </a:lnTo>
                  <a:lnTo>
                    <a:pt x="68821" y="162560"/>
                  </a:lnTo>
                  <a:lnTo>
                    <a:pt x="44996" y="200939"/>
                  </a:lnTo>
                  <a:lnTo>
                    <a:pt x="25844" y="242150"/>
                  </a:lnTo>
                  <a:lnTo>
                    <a:pt x="11722" y="285826"/>
                  </a:lnTo>
                  <a:lnTo>
                    <a:pt x="2984" y="331635"/>
                  </a:lnTo>
                  <a:lnTo>
                    <a:pt x="0" y="379196"/>
                  </a:lnTo>
                  <a:lnTo>
                    <a:pt x="3086" y="427494"/>
                  </a:lnTo>
                  <a:lnTo>
                    <a:pt x="12090" y="473964"/>
                  </a:lnTo>
                  <a:lnTo>
                    <a:pt x="26644" y="518236"/>
                  </a:lnTo>
                  <a:lnTo>
                    <a:pt x="46355" y="559943"/>
                  </a:lnTo>
                  <a:lnTo>
                    <a:pt x="70866" y="598703"/>
                  </a:lnTo>
                  <a:lnTo>
                    <a:pt x="99783" y="634161"/>
                  </a:lnTo>
                  <a:lnTo>
                    <a:pt x="132740" y="665924"/>
                  </a:lnTo>
                  <a:lnTo>
                    <a:pt x="169354" y="693635"/>
                  </a:lnTo>
                  <a:lnTo>
                    <a:pt x="209245" y="716902"/>
                  </a:lnTo>
                  <a:lnTo>
                    <a:pt x="252044" y="735380"/>
                  </a:lnTo>
                  <a:lnTo>
                    <a:pt x="297370" y="748677"/>
                  </a:lnTo>
                  <a:lnTo>
                    <a:pt x="344855" y="756424"/>
                  </a:lnTo>
                  <a:lnTo>
                    <a:pt x="378980" y="758126"/>
                  </a:lnTo>
                  <a:lnTo>
                    <a:pt x="378980" y="758393"/>
                  </a:lnTo>
                  <a:lnTo>
                    <a:pt x="768261" y="758393"/>
                  </a:lnTo>
                  <a:lnTo>
                    <a:pt x="768261" y="361391"/>
                  </a:lnTo>
                  <a:close/>
                </a:path>
                <a:path w="2387600" h="3035935">
                  <a:moveTo>
                    <a:pt x="2387257" y="508584"/>
                  </a:moveTo>
                  <a:lnTo>
                    <a:pt x="2386698" y="508584"/>
                  </a:lnTo>
                  <a:lnTo>
                    <a:pt x="2386698" y="483184"/>
                  </a:lnTo>
                  <a:lnTo>
                    <a:pt x="2385504" y="483184"/>
                  </a:lnTo>
                  <a:lnTo>
                    <a:pt x="2384526" y="457784"/>
                  </a:lnTo>
                  <a:lnTo>
                    <a:pt x="2384272" y="445084"/>
                  </a:lnTo>
                  <a:lnTo>
                    <a:pt x="2382837" y="432384"/>
                  </a:lnTo>
                  <a:lnTo>
                    <a:pt x="2378672" y="406984"/>
                  </a:lnTo>
                  <a:lnTo>
                    <a:pt x="2377884" y="394284"/>
                  </a:lnTo>
                  <a:lnTo>
                    <a:pt x="2377579" y="394284"/>
                  </a:lnTo>
                  <a:lnTo>
                    <a:pt x="2375128" y="381584"/>
                  </a:lnTo>
                  <a:lnTo>
                    <a:pt x="2374379" y="381584"/>
                  </a:lnTo>
                  <a:lnTo>
                    <a:pt x="2368537" y="356184"/>
                  </a:lnTo>
                  <a:lnTo>
                    <a:pt x="2366911" y="356184"/>
                  </a:lnTo>
                  <a:lnTo>
                    <a:pt x="2366187" y="343484"/>
                  </a:lnTo>
                  <a:lnTo>
                    <a:pt x="2362720" y="343484"/>
                  </a:lnTo>
                  <a:lnTo>
                    <a:pt x="2355799" y="318084"/>
                  </a:lnTo>
                  <a:lnTo>
                    <a:pt x="2353056" y="305384"/>
                  </a:lnTo>
                  <a:lnTo>
                    <a:pt x="2351760" y="305384"/>
                  </a:lnTo>
                  <a:lnTo>
                    <a:pt x="2347658" y="292684"/>
                  </a:lnTo>
                  <a:lnTo>
                    <a:pt x="2339848" y="279984"/>
                  </a:lnTo>
                  <a:lnTo>
                    <a:pt x="2335733" y="267284"/>
                  </a:lnTo>
                  <a:lnTo>
                    <a:pt x="2333726" y="267284"/>
                  </a:lnTo>
                  <a:lnTo>
                    <a:pt x="2329230" y="254584"/>
                  </a:lnTo>
                  <a:lnTo>
                    <a:pt x="2320848" y="241884"/>
                  </a:lnTo>
                  <a:lnTo>
                    <a:pt x="2315108" y="229184"/>
                  </a:lnTo>
                  <a:lnTo>
                    <a:pt x="2307615" y="229184"/>
                  </a:lnTo>
                  <a:lnTo>
                    <a:pt x="2298979" y="203784"/>
                  </a:lnTo>
                  <a:lnTo>
                    <a:pt x="2291384" y="203784"/>
                  </a:lnTo>
                  <a:lnTo>
                    <a:pt x="2287663" y="191084"/>
                  </a:lnTo>
                  <a:lnTo>
                    <a:pt x="2283002" y="191084"/>
                  </a:lnTo>
                  <a:lnTo>
                    <a:pt x="2274392" y="178384"/>
                  </a:lnTo>
                  <a:lnTo>
                    <a:pt x="2264702" y="165684"/>
                  </a:lnTo>
                  <a:lnTo>
                    <a:pt x="2260028" y="165684"/>
                  </a:lnTo>
                  <a:lnTo>
                    <a:pt x="2255570" y="152984"/>
                  </a:lnTo>
                  <a:lnTo>
                    <a:pt x="2247265" y="152984"/>
                  </a:lnTo>
                  <a:lnTo>
                    <a:pt x="2235212" y="140284"/>
                  </a:lnTo>
                  <a:lnTo>
                    <a:pt x="2229586" y="127584"/>
                  </a:lnTo>
                  <a:lnTo>
                    <a:pt x="2225484" y="127584"/>
                  </a:lnTo>
                  <a:lnTo>
                    <a:pt x="2217724" y="114884"/>
                  </a:lnTo>
                  <a:lnTo>
                    <a:pt x="2203081" y="114884"/>
                  </a:lnTo>
                  <a:lnTo>
                    <a:pt x="2196541" y="102184"/>
                  </a:lnTo>
                  <a:lnTo>
                    <a:pt x="2192947" y="102184"/>
                  </a:lnTo>
                  <a:lnTo>
                    <a:pt x="2185974" y="89484"/>
                  </a:lnTo>
                  <a:lnTo>
                    <a:pt x="2168360" y="89484"/>
                  </a:lnTo>
                  <a:lnTo>
                    <a:pt x="2161070" y="76784"/>
                  </a:lnTo>
                  <a:lnTo>
                    <a:pt x="2152154" y="76784"/>
                  </a:lnTo>
                  <a:lnTo>
                    <a:pt x="2131047" y="64084"/>
                  </a:lnTo>
                  <a:lnTo>
                    <a:pt x="2123402" y="51384"/>
                  </a:lnTo>
                  <a:lnTo>
                    <a:pt x="2116429" y="51384"/>
                  </a:lnTo>
                  <a:lnTo>
                    <a:pt x="2090762" y="38684"/>
                  </a:lnTo>
                  <a:lnTo>
                    <a:pt x="2078964" y="38684"/>
                  </a:lnTo>
                  <a:lnTo>
                    <a:pt x="2045512" y="25984"/>
                  </a:lnTo>
                  <a:lnTo>
                    <a:pt x="2039924" y="25984"/>
                  </a:lnTo>
                  <a:lnTo>
                    <a:pt x="2019858" y="13284"/>
                  </a:lnTo>
                  <a:lnTo>
                    <a:pt x="1931416" y="13284"/>
                  </a:lnTo>
                  <a:lnTo>
                    <a:pt x="1931416" y="584"/>
                  </a:lnTo>
                  <a:lnTo>
                    <a:pt x="1058278" y="584"/>
                  </a:lnTo>
                  <a:lnTo>
                    <a:pt x="1058278" y="381584"/>
                  </a:lnTo>
                  <a:lnTo>
                    <a:pt x="1059027" y="381584"/>
                  </a:lnTo>
                  <a:lnTo>
                    <a:pt x="1059027" y="483184"/>
                  </a:lnTo>
                  <a:lnTo>
                    <a:pt x="1058456" y="483184"/>
                  </a:lnTo>
                  <a:lnTo>
                    <a:pt x="1058456" y="940384"/>
                  </a:lnTo>
                  <a:lnTo>
                    <a:pt x="1059027" y="940384"/>
                  </a:lnTo>
                  <a:lnTo>
                    <a:pt x="1059027" y="965784"/>
                  </a:lnTo>
                  <a:lnTo>
                    <a:pt x="1060221" y="965784"/>
                  </a:lnTo>
                  <a:lnTo>
                    <a:pt x="1061199" y="991184"/>
                  </a:lnTo>
                  <a:lnTo>
                    <a:pt x="1061491" y="991184"/>
                  </a:lnTo>
                  <a:lnTo>
                    <a:pt x="1062888" y="1003884"/>
                  </a:lnTo>
                  <a:lnTo>
                    <a:pt x="1063891" y="1003884"/>
                  </a:lnTo>
                  <a:lnTo>
                    <a:pt x="1063891" y="1016584"/>
                  </a:lnTo>
                  <a:lnTo>
                    <a:pt x="1065085" y="1016584"/>
                  </a:lnTo>
                  <a:lnTo>
                    <a:pt x="1066063" y="1041984"/>
                  </a:lnTo>
                  <a:lnTo>
                    <a:pt x="1066355" y="1041984"/>
                  </a:lnTo>
                  <a:lnTo>
                    <a:pt x="1067752" y="1054684"/>
                  </a:lnTo>
                  <a:lnTo>
                    <a:pt x="1071918" y="1080084"/>
                  </a:lnTo>
                  <a:lnTo>
                    <a:pt x="1073010" y="1080084"/>
                  </a:lnTo>
                  <a:lnTo>
                    <a:pt x="1075575" y="1092784"/>
                  </a:lnTo>
                  <a:lnTo>
                    <a:pt x="1081290" y="1118184"/>
                  </a:lnTo>
                  <a:lnTo>
                    <a:pt x="1082916" y="1118184"/>
                  </a:lnTo>
                  <a:lnTo>
                    <a:pt x="1083640" y="1130884"/>
                  </a:lnTo>
                  <a:lnTo>
                    <a:pt x="1087107" y="1130884"/>
                  </a:lnTo>
                  <a:lnTo>
                    <a:pt x="1094041" y="1156284"/>
                  </a:lnTo>
                  <a:lnTo>
                    <a:pt x="1096784" y="1168984"/>
                  </a:lnTo>
                  <a:lnTo>
                    <a:pt x="1102182" y="1168984"/>
                  </a:lnTo>
                  <a:lnTo>
                    <a:pt x="1109992" y="1194384"/>
                  </a:lnTo>
                  <a:lnTo>
                    <a:pt x="1114107" y="1194384"/>
                  </a:lnTo>
                  <a:lnTo>
                    <a:pt x="1116101" y="1207084"/>
                  </a:lnTo>
                  <a:lnTo>
                    <a:pt x="1120609" y="1207084"/>
                  </a:lnTo>
                  <a:lnTo>
                    <a:pt x="1128979" y="1232484"/>
                  </a:lnTo>
                  <a:lnTo>
                    <a:pt x="1134719" y="1232484"/>
                  </a:lnTo>
                  <a:lnTo>
                    <a:pt x="1137539" y="1245184"/>
                  </a:lnTo>
                  <a:lnTo>
                    <a:pt x="1142212" y="1245184"/>
                  </a:lnTo>
                  <a:lnTo>
                    <a:pt x="1150848" y="1257884"/>
                  </a:lnTo>
                  <a:lnTo>
                    <a:pt x="1158455" y="1270584"/>
                  </a:lnTo>
                  <a:lnTo>
                    <a:pt x="1162164" y="1270584"/>
                  </a:lnTo>
                  <a:lnTo>
                    <a:pt x="1166825" y="1283284"/>
                  </a:lnTo>
                  <a:lnTo>
                    <a:pt x="1175435" y="1295984"/>
                  </a:lnTo>
                  <a:lnTo>
                    <a:pt x="1185138" y="1295984"/>
                  </a:lnTo>
                  <a:lnTo>
                    <a:pt x="1189799" y="1308684"/>
                  </a:lnTo>
                  <a:lnTo>
                    <a:pt x="1194269" y="1308684"/>
                  </a:lnTo>
                  <a:lnTo>
                    <a:pt x="1202575" y="1321384"/>
                  </a:lnTo>
                  <a:lnTo>
                    <a:pt x="1214615" y="1334084"/>
                  </a:lnTo>
                  <a:lnTo>
                    <a:pt x="1224343" y="1334084"/>
                  </a:lnTo>
                  <a:lnTo>
                    <a:pt x="1232103" y="1346784"/>
                  </a:lnTo>
                  <a:lnTo>
                    <a:pt x="1246759" y="1359484"/>
                  </a:lnTo>
                  <a:lnTo>
                    <a:pt x="1256893" y="1359484"/>
                  </a:lnTo>
                  <a:lnTo>
                    <a:pt x="1263865" y="1372184"/>
                  </a:lnTo>
                  <a:lnTo>
                    <a:pt x="1281468" y="1384884"/>
                  </a:lnTo>
                  <a:lnTo>
                    <a:pt x="1297686" y="1384884"/>
                  </a:lnTo>
                  <a:lnTo>
                    <a:pt x="1318780" y="1397584"/>
                  </a:lnTo>
                  <a:lnTo>
                    <a:pt x="1326438" y="1410284"/>
                  </a:lnTo>
                  <a:lnTo>
                    <a:pt x="1333411" y="1410284"/>
                  </a:lnTo>
                  <a:lnTo>
                    <a:pt x="1359077" y="1422984"/>
                  </a:lnTo>
                  <a:lnTo>
                    <a:pt x="1370876" y="1422984"/>
                  </a:lnTo>
                  <a:lnTo>
                    <a:pt x="1404327" y="1435684"/>
                  </a:lnTo>
                  <a:lnTo>
                    <a:pt x="1429969" y="1435684"/>
                  </a:lnTo>
                  <a:lnTo>
                    <a:pt x="1450352" y="1448384"/>
                  </a:lnTo>
                  <a:lnTo>
                    <a:pt x="579945" y="1448384"/>
                  </a:lnTo>
                  <a:lnTo>
                    <a:pt x="579945" y="1867484"/>
                  </a:lnTo>
                  <a:lnTo>
                    <a:pt x="580771" y="1867484"/>
                  </a:lnTo>
                  <a:lnTo>
                    <a:pt x="580771" y="1969084"/>
                  </a:lnTo>
                  <a:lnTo>
                    <a:pt x="580148" y="1969084"/>
                  </a:lnTo>
                  <a:lnTo>
                    <a:pt x="580148" y="2489784"/>
                  </a:lnTo>
                  <a:lnTo>
                    <a:pt x="580771" y="2489784"/>
                  </a:lnTo>
                  <a:lnTo>
                    <a:pt x="580771" y="2515184"/>
                  </a:lnTo>
                  <a:lnTo>
                    <a:pt x="582079" y="2515184"/>
                  </a:lnTo>
                  <a:lnTo>
                    <a:pt x="583158" y="2527884"/>
                  </a:lnTo>
                  <a:lnTo>
                    <a:pt x="583425" y="2540584"/>
                  </a:lnTo>
                  <a:lnTo>
                    <a:pt x="585012" y="2540584"/>
                  </a:lnTo>
                  <a:lnTo>
                    <a:pt x="586117" y="2553284"/>
                  </a:lnTo>
                  <a:lnTo>
                    <a:pt x="586117" y="2565984"/>
                  </a:lnTo>
                  <a:lnTo>
                    <a:pt x="587425" y="2565984"/>
                  </a:lnTo>
                  <a:lnTo>
                    <a:pt x="588505" y="2591384"/>
                  </a:lnTo>
                  <a:lnTo>
                    <a:pt x="588835" y="2591384"/>
                  </a:lnTo>
                  <a:lnTo>
                    <a:pt x="590359" y="2604084"/>
                  </a:lnTo>
                  <a:lnTo>
                    <a:pt x="594931" y="2629484"/>
                  </a:lnTo>
                  <a:lnTo>
                    <a:pt x="595807" y="2642184"/>
                  </a:lnTo>
                  <a:lnTo>
                    <a:pt x="596138" y="2642184"/>
                  </a:lnTo>
                  <a:lnTo>
                    <a:pt x="598957" y="2654884"/>
                  </a:lnTo>
                  <a:lnTo>
                    <a:pt x="605243" y="2680284"/>
                  </a:lnTo>
                  <a:lnTo>
                    <a:pt x="607822" y="2680284"/>
                  </a:lnTo>
                  <a:lnTo>
                    <a:pt x="619252" y="2718384"/>
                  </a:lnTo>
                  <a:lnTo>
                    <a:pt x="622261" y="2718384"/>
                  </a:lnTo>
                  <a:lnTo>
                    <a:pt x="623684" y="2731084"/>
                  </a:lnTo>
                  <a:lnTo>
                    <a:pt x="628205" y="2731084"/>
                  </a:lnTo>
                  <a:lnTo>
                    <a:pt x="636790" y="2756484"/>
                  </a:lnTo>
                  <a:lnTo>
                    <a:pt x="641311" y="2769184"/>
                  </a:lnTo>
                  <a:lnTo>
                    <a:pt x="643509" y="2769184"/>
                  </a:lnTo>
                  <a:lnTo>
                    <a:pt x="648449" y="2781884"/>
                  </a:lnTo>
                  <a:lnTo>
                    <a:pt x="657656" y="2794584"/>
                  </a:lnTo>
                  <a:lnTo>
                    <a:pt x="663968" y="2807284"/>
                  </a:lnTo>
                  <a:lnTo>
                    <a:pt x="667054" y="2807284"/>
                  </a:lnTo>
                  <a:lnTo>
                    <a:pt x="672211" y="2819984"/>
                  </a:lnTo>
                  <a:lnTo>
                    <a:pt x="681697" y="2832684"/>
                  </a:lnTo>
                  <a:lnTo>
                    <a:pt x="690054" y="2845384"/>
                  </a:lnTo>
                  <a:lnTo>
                    <a:pt x="699262" y="2845384"/>
                  </a:lnTo>
                  <a:lnTo>
                    <a:pt x="708723" y="2858084"/>
                  </a:lnTo>
                  <a:lnTo>
                    <a:pt x="719391" y="2870784"/>
                  </a:lnTo>
                  <a:lnTo>
                    <a:pt x="724509" y="2883484"/>
                  </a:lnTo>
                  <a:lnTo>
                    <a:pt x="729411" y="2883484"/>
                  </a:lnTo>
                  <a:lnTo>
                    <a:pt x="738555" y="2896184"/>
                  </a:lnTo>
                  <a:lnTo>
                    <a:pt x="751789" y="2908884"/>
                  </a:lnTo>
                  <a:lnTo>
                    <a:pt x="757974" y="2908884"/>
                  </a:lnTo>
                  <a:lnTo>
                    <a:pt x="762482" y="2921584"/>
                  </a:lnTo>
                  <a:lnTo>
                    <a:pt x="771004" y="2921584"/>
                  </a:lnTo>
                  <a:lnTo>
                    <a:pt x="787120" y="2934284"/>
                  </a:lnTo>
                  <a:lnTo>
                    <a:pt x="794296" y="2946984"/>
                  </a:lnTo>
                  <a:lnTo>
                    <a:pt x="805916" y="2946984"/>
                  </a:lnTo>
                  <a:lnTo>
                    <a:pt x="825271" y="2959684"/>
                  </a:lnTo>
                  <a:lnTo>
                    <a:pt x="833285" y="2972384"/>
                  </a:lnTo>
                  <a:lnTo>
                    <a:pt x="843089" y="2972384"/>
                  </a:lnTo>
                  <a:lnTo>
                    <a:pt x="866279" y="2985084"/>
                  </a:lnTo>
                  <a:lnTo>
                    <a:pt x="877087" y="2985084"/>
                  </a:lnTo>
                  <a:lnTo>
                    <a:pt x="882357" y="2997784"/>
                  </a:lnTo>
                  <a:lnTo>
                    <a:pt x="910564" y="3010484"/>
                  </a:lnTo>
                  <a:lnTo>
                    <a:pt x="923531" y="3010484"/>
                  </a:lnTo>
                  <a:lnTo>
                    <a:pt x="960310" y="3023184"/>
                  </a:lnTo>
                  <a:lnTo>
                    <a:pt x="988491" y="3023184"/>
                  </a:lnTo>
                  <a:lnTo>
                    <a:pt x="1010907" y="3035884"/>
                  </a:lnTo>
                  <a:lnTo>
                    <a:pt x="2386647" y="3035884"/>
                  </a:lnTo>
                  <a:lnTo>
                    <a:pt x="2386647" y="2565984"/>
                  </a:lnTo>
                  <a:lnTo>
                    <a:pt x="2387257" y="2565984"/>
                  </a:lnTo>
                  <a:lnTo>
                    <a:pt x="2387257" y="2007184"/>
                  </a:lnTo>
                  <a:lnTo>
                    <a:pt x="2386634" y="2007184"/>
                  </a:lnTo>
                  <a:lnTo>
                    <a:pt x="2386634" y="1969084"/>
                  </a:lnTo>
                  <a:lnTo>
                    <a:pt x="2385326" y="1969084"/>
                  </a:lnTo>
                  <a:lnTo>
                    <a:pt x="2384260" y="1943684"/>
                  </a:lnTo>
                  <a:lnTo>
                    <a:pt x="2383929" y="1943684"/>
                  </a:lnTo>
                  <a:lnTo>
                    <a:pt x="2377821" y="1892884"/>
                  </a:lnTo>
                  <a:lnTo>
                    <a:pt x="2376957" y="1880184"/>
                  </a:lnTo>
                  <a:lnTo>
                    <a:pt x="2376627" y="1880184"/>
                  </a:lnTo>
                  <a:lnTo>
                    <a:pt x="2373922" y="1867484"/>
                  </a:lnTo>
                  <a:lnTo>
                    <a:pt x="2373096" y="1867484"/>
                  </a:lnTo>
                  <a:lnTo>
                    <a:pt x="2366683" y="1842084"/>
                  </a:lnTo>
                  <a:lnTo>
                    <a:pt x="2364892" y="1829384"/>
                  </a:lnTo>
                  <a:lnTo>
                    <a:pt x="2364105" y="1829384"/>
                  </a:lnTo>
                  <a:lnTo>
                    <a:pt x="2352675" y="1791284"/>
                  </a:lnTo>
                  <a:lnTo>
                    <a:pt x="2349665" y="1791284"/>
                  </a:lnTo>
                  <a:lnTo>
                    <a:pt x="2348242" y="1778584"/>
                  </a:lnTo>
                  <a:lnTo>
                    <a:pt x="2343734" y="1778584"/>
                  </a:lnTo>
                  <a:lnTo>
                    <a:pt x="2335149" y="1753184"/>
                  </a:lnTo>
                  <a:lnTo>
                    <a:pt x="2330615" y="1740484"/>
                  </a:lnTo>
                  <a:lnTo>
                    <a:pt x="2328430" y="1740484"/>
                  </a:lnTo>
                  <a:lnTo>
                    <a:pt x="2323477" y="1727784"/>
                  </a:lnTo>
                  <a:lnTo>
                    <a:pt x="2314270" y="1715084"/>
                  </a:lnTo>
                  <a:lnTo>
                    <a:pt x="2307958" y="1702384"/>
                  </a:lnTo>
                  <a:lnTo>
                    <a:pt x="2304872" y="1702384"/>
                  </a:lnTo>
                  <a:lnTo>
                    <a:pt x="2299728" y="1689684"/>
                  </a:lnTo>
                  <a:lnTo>
                    <a:pt x="2290229" y="1676984"/>
                  </a:lnTo>
                  <a:lnTo>
                    <a:pt x="2281872" y="1664284"/>
                  </a:lnTo>
                  <a:lnTo>
                    <a:pt x="2277795" y="1664284"/>
                  </a:lnTo>
                  <a:lnTo>
                    <a:pt x="2272665" y="1651584"/>
                  </a:lnTo>
                  <a:lnTo>
                    <a:pt x="2263203" y="1638884"/>
                  </a:lnTo>
                  <a:lnTo>
                    <a:pt x="2252548" y="1626184"/>
                  </a:lnTo>
                  <a:lnTo>
                    <a:pt x="2247417" y="1626184"/>
                  </a:lnTo>
                  <a:lnTo>
                    <a:pt x="2242515" y="1613484"/>
                  </a:lnTo>
                  <a:lnTo>
                    <a:pt x="2233371" y="1613484"/>
                  </a:lnTo>
                  <a:lnTo>
                    <a:pt x="2220137" y="1600784"/>
                  </a:lnTo>
                  <a:lnTo>
                    <a:pt x="2213953" y="1588084"/>
                  </a:lnTo>
                  <a:lnTo>
                    <a:pt x="2209444" y="1588084"/>
                  </a:lnTo>
                  <a:lnTo>
                    <a:pt x="2200922" y="1575384"/>
                  </a:lnTo>
                  <a:lnTo>
                    <a:pt x="2184819" y="1562684"/>
                  </a:lnTo>
                  <a:lnTo>
                    <a:pt x="2173681" y="1562684"/>
                  </a:lnTo>
                  <a:lnTo>
                    <a:pt x="2166010" y="1549984"/>
                  </a:lnTo>
                  <a:lnTo>
                    <a:pt x="2146668" y="1537284"/>
                  </a:lnTo>
                  <a:lnTo>
                    <a:pt x="2138654" y="1537284"/>
                  </a:lnTo>
                  <a:lnTo>
                    <a:pt x="2135416" y="1524584"/>
                  </a:lnTo>
                  <a:lnTo>
                    <a:pt x="2128837" y="1524584"/>
                  </a:lnTo>
                  <a:lnTo>
                    <a:pt x="2105647" y="1511884"/>
                  </a:lnTo>
                  <a:lnTo>
                    <a:pt x="2094839" y="1511884"/>
                  </a:lnTo>
                  <a:lnTo>
                    <a:pt x="2089569" y="1499184"/>
                  </a:lnTo>
                  <a:lnTo>
                    <a:pt x="2061362" y="1486484"/>
                  </a:lnTo>
                  <a:lnTo>
                    <a:pt x="2048395" y="1486484"/>
                  </a:lnTo>
                  <a:lnTo>
                    <a:pt x="2011616" y="1473784"/>
                  </a:lnTo>
                  <a:lnTo>
                    <a:pt x="2005482" y="1473784"/>
                  </a:lnTo>
                  <a:lnTo>
                    <a:pt x="1983435" y="1461084"/>
                  </a:lnTo>
                  <a:lnTo>
                    <a:pt x="1911591" y="1461084"/>
                  </a:lnTo>
                  <a:lnTo>
                    <a:pt x="1886216" y="1448384"/>
                  </a:lnTo>
                  <a:lnTo>
                    <a:pt x="2386698" y="1448384"/>
                  </a:lnTo>
                  <a:lnTo>
                    <a:pt x="2386698" y="1016584"/>
                  </a:lnTo>
                  <a:lnTo>
                    <a:pt x="2387257" y="1016584"/>
                  </a:lnTo>
                  <a:lnTo>
                    <a:pt x="2387257" y="508584"/>
                  </a:lnTo>
                  <a:close/>
                </a:path>
              </a:pathLst>
            </a:custGeom>
            <a:solidFill>
              <a:srgbClr val="FFFFFF"/>
            </a:solidFill>
          </p:spPr>
          <p:txBody>
            <a:bodyPr wrap="square" lIns="0" tIns="0" rIns="0" bIns="0" rtlCol="0"/>
            <a:lstStyle/>
            <a:p>
              <a:endParaRPr/>
            </a:p>
          </p:txBody>
        </p:sp>
      </p:grpSp>
      <p:pic>
        <p:nvPicPr>
          <p:cNvPr id="7" name="object 7"/>
          <p:cNvPicPr/>
          <p:nvPr/>
        </p:nvPicPr>
        <p:blipFill>
          <a:blip r:embed="rId4" cstate="print"/>
          <a:stretch>
            <a:fillRect/>
          </a:stretch>
        </p:blipFill>
        <p:spPr>
          <a:xfrm>
            <a:off x="300747" y="102870"/>
            <a:ext cx="1999538" cy="663371"/>
          </a:xfrm>
          <a:prstGeom prst="rect">
            <a:avLst/>
          </a:prstGeom>
        </p:spPr>
      </p:pic>
      <p:sp>
        <p:nvSpPr>
          <p:cNvPr id="8" name="object 8"/>
          <p:cNvSpPr/>
          <p:nvPr/>
        </p:nvSpPr>
        <p:spPr>
          <a:xfrm>
            <a:off x="4461116" y="225920"/>
            <a:ext cx="6269355" cy="492759"/>
          </a:xfrm>
          <a:custGeom>
            <a:avLst/>
            <a:gdLst/>
            <a:ahLst/>
            <a:cxnLst/>
            <a:rect l="l" t="t" r="r" b="b"/>
            <a:pathLst>
              <a:path w="6269355" h="492759">
                <a:moveTo>
                  <a:pt x="6268796" y="0"/>
                </a:moveTo>
                <a:lnTo>
                  <a:pt x="0" y="0"/>
                </a:lnTo>
                <a:lnTo>
                  <a:pt x="0" y="492442"/>
                </a:lnTo>
                <a:lnTo>
                  <a:pt x="6268796" y="492442"/>
                </a:lnTo>
                <a:lnTo>
                  <a:pt x="6268796" y="0"/>
                </a:lnTo>
                <a:close/>
              </a:path>
            </a:pathLst>
          </a:custGeom>
          <a:solidFill>
            <a:srgbClr val="FEB813"/>
          </a:solidFill>
        </p:spPr>
        <p:txBody>
          <a:bodyPr wrap="square" lIns="0" tIns="0" rIns="0" bIns="0" rtlCol="0"/>
          <a:lstStyle/>
          <a:p>
            <a:endParaRPr/>
          </a:p>
        </p:txBody>
      </p:sp>
      <p:pic>
        <p:nvPicPr>
          <p:cNvPr id="9" name="object 9"/>
          <p:cNvPicPr/>
          <p:nvPr/>
        </p:nvPicPr>
        <p:blipFill>
          <a:blip r:embed="rId5" cstate="print"/>
          <a:stretch>
            <a:fillRect/>
          </a:stretch>
        </p:blipFill>
        <p:spPr>
          <a:xfrm>
            <a:off x="384603" y="941120"/>
            <a:ext cx="4443352" cy="5632044"/>
          </a:xfrm>
          <a:prstGeom prst="rect">
            <a:avLst/>
          </a:prstGeom>
        </p:spPr>
      </p:pic>
      <p:sp>
        <p:nvSpPr>
          <p:cNvPr id="10" name="object 10"/>
          <p:cNvSpPr txBox="1"/>
          <p:nvPr/>
        </p:nvSpPr>
        <p:spPr>
          <a:xfrm>
            <a:off x="5477116" y="10668"/>
            <a:ext cx="5483225" cy="2860040"/>
          </a:xfrm>
          <a:prstGeom prst="rect">
            <a:avLst/>
          </a:prstGeom>
        </p:spPr>
        <p:txBody>
          <a:bodyPr vert="horz" wrap="square" lIns="0" tIns="189230" rIns="0" bIns="0" rtlCol="0">
            <a:spAutoFit/>
          </a:bodyPr>
          <a:lstStyle/>
          <a:p>
            <a:pPr marL="12700">
              <a:lnSpc>
                <a:spcPct val="100000"/>
              </a:lnSpc>
              <a:spcBef>
                <a:spcPts val="1490"/>
              </a:spcBef>
            </a:pPr>
            <a:r>
              <a:rPr sz="3200" b="1" spc="135" dirty="0">
                <a:solidFill>
                  <a:srgbClr val="1D3166"/>
                </a:solidFill>
                <a:latin typeface="Tahoma"/>
                <a:cs typeface="Tahoma"/>
              </a:rPr>
              <a:t>TATA</a:t>
            </a:r>
            <a:r>
              <a:rPr sz="3200" b="1" spc="-90" dirty="0">
                <a:solidFill>
                  <a:srgbClr val="1D3166"/>
                </a:solidFill>
                <a:latin typeface="Tahoma"/>
                <a:cs typeface="Tahoma"/>
              </a:rPr>
              <a:t> </a:t>
            </a:r>
            <a:r>
              <a:rPr sz="3200" b="1" spc="185" dirty="0">
                <a:solidFill>
                  <a:srgbClr val="1D3166"/>
                </a:solidFill>
                <a:latin typeface="Tahoma"/>
                <a:cs typeface="Tahoma"/>
              </a:rPr>
              <a:t>CARA</a:t>
            </a:r>
            <a:endParaRPr sz="3200">
              <a:latin typeface="Tahoma"/>
              <a:cs typeface="Tahoma"/>
            </a:endParaRPr>
          </a:p>
          <a:p>
            <a:pPr marL="220345" marR="5080">
              <a:lnSpc>
                <a:spcPct val="102899"/>
              </a:lnSpc>
              <a:spcBef>
                <a:spcPts val="1280"/>
              </a:spcBef>
            </a:pPr>
            <a:r>
              <a:rPr sz="3200" spc="235" dirty="0">
                <a:solidFill>
                  <a:srgbClr val="FFFFFF"/>
                </a:solidFill>
                <a:latin typeface="Verdana"/>
                <a:cs typeface="Verdana"/>
              </a:rPr>
              <a:t>P</a:t>
            </a:r>
            <a:r>
              <a:rPr sz="3200" spc="240" dirty="0">
                <a:solidFill>
                  <a:srgbClr val="FFFFFF"/>
                </a:solidFill>
                <a:latin typeface="Verdana"/>
                <a:cs typeface="Verdana"/>
              </a:rPr>
              <a:t>E</a:t>
            </a:r>
            <a:r>
              <a:rPr sz="3200" spc="200" dirty="0">
                <a:solidFill>
                  <a:srgbClr val="FFFFFF"/>
                </a:solidFill>
                <a:latin typeface="Verdana"/>
                <a:cs typeface="Verdana"/>
              </a:rPr>
              <a:t>N</a:t>
            </a:r>
            <a:r>
              <a:rPr sz="3200" spc="50" dirty="0">
                <a:solidFill>
                  <a:srgbClr val="FFFFFF"/>
                </a:solidFill>
                <a:latin typeface="Verdana"/>
                <a:cs typeface="Verdana"/>
              </a:rPr>
              <a:t>GA</a:t>
            </a:r>
            <a:r>
              <a:rPr sz="3200" spc="385" dirty="0">
                <a:solidFill>
                  <a:srgbClr val="FFFFFF"/>
                </a:solidFill>
                <a:latin typeface="Verdana"/>
                <a:cs typeface="Verdana"/>
              </a:rPr>
              <a:t>W</a:t>
            </a:r>
            <a:r>
              <a:rPr sz="3200" spc="110" dirty="0">
                <a:solidFill>
                  <a:srgbClr val="FFFFFF"/>
                </a:solidFill>
                <a:latin typeface="Verdana"/>
                <a:cs typeface="Verdana"/>
              </a:rPr>
              <a:t>A</a:t>
            </a:r>
            <a:r>
              <a:rPr sz="3200" spc="-225" dirty="0">
                <a:solidFill>
                  <a:srgbClr val="FFFFFF"/>
                </a:solidFill>
                <a:latin typeface="Verdana"/>
                <a:cs typeface="Verdana"/>
              </a:rPr>
              <a:t>S</a:t>
            </a:r>
            <a:r>
              <a:rPr sz="3200" spc="110" dirty="0">
                <a:solidFill>
                  <a:srgbClr val="FFFFFF"/>
                </a:solidFill>
                <a:latin typeface="Verdana"/>
                <a:cs typeface="Verdana"/>
              </a:rPr>
              <a:t>A</a:t>
            </a:r>
            <a:r>
              <a:rPr sz="3200" spc="204" dirty="0">
                <a:solidFill>
                  <a:srgbClr val="FFFFFF"/>
                </a:solidFill>
                <a:latin typeface="Verdana"/>
                <a:cs typeface="Verdana"/>
              </a:rPr>
              <a:t>N</a:t>
            </a:r>
            <a:r>
              <a:rPr sz="3200" spc="-290" dirty="0">
                <a:solidFill>
                  <a:srgbClr val="FFFFFF"/>
                </a:solidFill>
                <a:latin typeface="Verdana"/>
                <a:cs typeface="Verdana"/>
              </a:rPr>
              <a:t> </a:t>
            </a:r>
            <a:r>
              <a:rPr sz="3200" spc="-10" dirty="0">
                <a:solidFill>
                  <a:srgbClr val="FFFFFF"/>
                </a:solidFill>
                <a:latin typeface="Verdana"/>
                <a:cs typeface="Verdana"/>
              </a:rPr>
              <a:t>T</a:t>
            </a:r>
            <a:r>
              <a:rPr sz="3200" spc="-15" dirty="0">
                <a:solidFill>
                  <a:srgbClr val="FFFFFF"/>
                </a:solidFill>
                <a:latin typeface="Verdana"/>
                <a:cs typeface="Verdana"/>
              </a:rPr>
              <a:t>E</a:t>
            </a:r>
            <a:r>
              <a:rPr sz="3200" spc="80" dirty="0">
                <a:solidFill>
                  <a:srgbClr val="FFFFFF"/>
                </a:solidFill>
                <a:latin typeface="Verdana"/>
                <a:cs typeface="Verdana"/>
              </a:rPr>
              <a:t>R</a:t>
            </a:r>
            <a:r>
              <a:rPr sz="3200" spc="-310" dirty="0">
                <a:solidFill>
                  <a:srgbClr val="FFFFFF"/>
                </a:solidFill>
                <a:latin typeface="Verdana"/>
                <a:cs typeface="Verdana"/>
              </a:rPr>
              <a:t>T</a:t>
            </a:r>
            <a:r>
              <a:rPr sz="3200" spc="-215" dirty="0">
                <a:solidFill>
                  <a:srgbClr val="FFFFFF"/>
                </a:solidFill>
                <a:latin typeface="Verdana"/>
                <a:cs typeface="Verdana"/>
              </a:rPr>
              <a:t>I</a:t>
            </a:r>
            <a:r>
              <a:rPr sz="3200" spc="145" dirty="0">
                <a:solidFill>
                  <a:srgbClr val="FFFFFF"/>
                </a:solidFill>
                <a:latin typeface="Verdana"/>
                <a:cs typeface="Verdana"/>
              </a:rPr>
              <a:t>B  </a:t>
            </a:r>
            <a:r>
              <a:rPr sz="3200" spc="235" dirty="0">
                <a:solidFill>
                  <a:srgbClr val="FFFFFF"/>
                </a:solidFill>
                <a:latin typeface="Verdana"/>
                <a:cs typeface="Verdana"/>
              </a:rPr>
              <a:t>P</a:t>
            </a:r>
            <a:r>
              <a:rPr sz="3200" spc="240" dirty="0">
                <a:solidFill>
                  <a:srgbClr val="FFFFFF"/>
                </a:solidFill>
                <a:latin typeface="Verdana"/>
                <a:cs typeface="Verdana"/>
              </a:rPr>
              <a:t>E</a:t>
            </a:r>
            <a:r>
              <a:rPr sz="3200" spc="345" dirty="0">
                <a:solidFill>
                  <a:srgbClr val="FFFFFF"/>
                </a:solidFill>
                <a:latin typeface="Verdana"/>
                <a:cs typeface="Verdana"/>
              </a:rPr>
              <a:t>M</a:t>
            </a:r>
            <a:r>
              <a:rPr sz="3200" spc="110" dirty="0">
                <a:solidFill>
                  <a:srgbClr val="FFFFFF"/>
                </a:solidFill>
                <a:latin typeface="Verdana"/>
                <a:cs typeface="Verdana"/>
              </a:rPr>
              <a:t>A</a:t>
            </a:r>
            <a:r>
              <a:rPr sz="3200" spc="200" dirty="0">
                <a:solidFill>
                  <a:srgbClr val="FFFFFF"/>
                </a:solidFill>
                <a:latin typeface="Verdana"/>
                <a:cs typeface="Verdana"/>
              </a:rPr>
              <a:t>N</a:t>
            </a:r>
            <a:r>
              <a:rPr sz="3200" spc="180" dirty="0">
                <a:solidFill>
                  <a:srgbClr val="FFFFFF"/>
                </a:solidFill>
                <a:latin typeface="Verdana"/>
                <a:cs typeface="Verdana"/>
              </a:rPr>
              <a:t>F</a:t>
            </a:r>
            <a:r>
              <a:rPr sz="3200" spc="110" dirty="0">
                <a:solidFill>
                  <a:srgbClr val="FFFFFF"/>
                </a:solidFill>
                <a:latin typeface="Verdana"/>
                <a:cs typeface="Verdana"/>
              </a:rPr>
              <a:t>AA</a:t>
            </a:r>
            <a:r>
              <a:rPr sz="3200" spc="-15" dirty="0">
                <a:solidFill>
                  <a:srgbClr val="FFFFFF"/>
                </a:solidFill>
                <a:latin typeface="Verdana"/>
                <a:cs typeface="Verdana"/>
              </a:rPr>
              <a:t>T</a:t>
            </a:r>
            <a:r>
              <a:rPr sz="3200" spc="-10" dirty="0">
                <a:solidFill>
                  <a:srgbClr val="FFFFFF"/>
                </a:solidFill>
                <a:latin typeface="Verdana"/>
                <a:cs typeface="Verdana"/>
              </a:rPr>
              <a:t>A</a:t>
            </a:r>
            <a:r>
              <a:rPr sz="3200" spc="204" dirty="0">
                <a:solidFill>
                  <a:srgbClr val="FFFFFF"/>
                </a:solidFill>
                <a:latin typeface="Verdana"/>
                <a:cs typeface="Verdana"/>
              </a:rPr>
              <a:t>N</a:t>
            </a:r>
            <a:r>
              <a:rPr sz="3200" spc="-290" dirty="0">
                <a:solidFill>
                  <a:srgbClr val="FFFFFF"/>
                </a:solidFill>
                <a:latin typeface="Verdana"/>
                <a:cs typeface="Verdana"/>
              </a:rPr>
              <a:t> </a:t>
            </a:r>
            <a:r>
              <a:rPr sz="3200" spc="210" dirty="0">
                <a:solidFill>
                  <a:srgbClr val="FFFFFF"/>
                </a:solidFill>
                <a:latin typeface="Verdana"/>
                <a:cs typeface="Verdana"/>
              </a:rPr>
              <a:t>P</a:t>
            </a:r>
            <a:r>
              <a:rPr sz="3200" spc="235" dirty="0">
                <a:solidFill>
                  <a:srgbClr val="FFFFFF"/>
                </a:solidFill>
                <a:latin typeface="Verdana"/>
                <a:cs typeface="Verdana"/>
              </a:rPr>
              <a:t>R</a:t>
            </a:r>
            <a:r>
              <a:rPr sz="3200" spc="170" dirty="0">
                <a:solidFill>
                  <a:srgbClr val="FFFFFF"/>
                </a:solidFill>
                <a:latin typeface="Verdana"/>
                <a:cs typeface="Verdana"/>
              </a:rPr>
              <a:t>O</a:t>
            </a:r>
            <a:r>
              <a:rPr sz="3200" spc="160" dirty="0">
                <a:solidFill>
                  <a:srgbClr val="FFFFFF"/>
                </a:solidFill>
                <a:latin typeface="Verdana"/>
                <a:cs typeface="Verdana"/>
              </a:rPr>
              <a:t>D</a:t>
            </a:r>
            <a:r>
              <a:rPr sz="3200" spc="90" dirty="0">
                <a:solidFill>
                  <a:srgbClr val="FFFFFF"/>
                </a:solidFill>
                <a:latin typeface="Verdana"/>
                <a:cs typeface="Verdana"/>
              </a:rPr>
              <a:t>UK  </a:t>
            </a:r>
            <a:r>
              <a:rPr sz="3200" spc="95" dirty="0">
                <a:solidFill>
                  <a:srgbClr val="FFFFFF"/>
                </a:solidFill>
                <a:latin typeface="Verdana"/>
                <a:cs typeface="Verdana"/>
              </a:rPr>
              <a:t>J</a:t>
            </a:r>
            <a:r>
              <a:rPr sz="3200" spc="155" dirty="0">
                <a:solidFill>
                  <a:srgbClr val="FFFFFF"/>
                </a:solidFill>
                <a:latin typeface="Verdana"/>
                <a:cs typeface="Verdana"/>
              </a:rPr>
              <a:t>A</a:t>
            </a:r>
            <a:r>
              <a:rPr sz="3200" spc="-229" dirty="0">
                <a:solidFill>
                  <a:srgbClr val="FFFFFF"/>
                </a:solidFill>
                <a:latin typeface="Verdana"/>
                <a:cs typeface="Verdana"/>
              </a:rPr>
              <a:t>S</a:t>
            </a:r>
            <a:r>
              <a:rPr sz="3200" spc="105" dirty="0">
                <a:solidFill>
                  <a:srgbClr val="FFFFFF"/>
                </a:solidFill>
                <a:latin typeface="Verdana"/>
                <a:cs typeface="Verdana"/>
              </a:rPr>
              <a:t>A</a:t>
            </a:r>
            <a:r>
              <a:rPr sz="3200" spc="-285" dirty="0">
                <a:solidFill>
                  <a:srgbClr val="FFFFFF"/>
                </a:solidFill>
                <a:latin typeface="Verdana"/>
                <a:cs typeface="Verdana"/>
              </a:rPr>
              <a:t> </a:t>
            </a:r>
            <a:r>
              <a:rPr sz="3200" spc="55" dirty="0">
                <a:solidFill>
                  <a:srgbClr val="FFFFFF"/>
                </a:solidFill>
                <a:latin typeface="Verdana"/>
                <a:cs typeface="Verdana"/>
              </a:rPr>
              <a:t>K</a:t>
            </a:r>
            <a:r>
              <a:rPr sz="3200" spc="165" dirty="0">
                <a:solidFill>
                  <a:srgbClr val="FFFFFF"/>
                </a:solidFill>
                <a:latin typeface="Verdana"/>
                <a:cs typeface="Verdana"/>
              </a:rPr>
              <a:t>O</a:t>
            </a:r>
            <a:r>
              <a:rPr sz="3200" spc="204" dirty="0">
                <a:solidFill>
                  <a:srgbClr val="FFFFFF"/>
                </a:solidFill>
                <a:latin typeface="Verdana"/>
                <a:cs typeface="Verdana"/>
              </a:rPr>
              <a:t>N</a:t>
            </a:r>
            <a:r>
              <a:rPr sz="3200" spc="-229" dirty="0">
                <a:solidFill>
                  <a:srgbClr val="FFFFFF"/>
                </a:solidFill>
                <a:latin typeface="Verdana"/>
                <a:cs typeface="Verdana"/>
              </a:rPr>
              <a:t>S</a:t>
            </a:r>
            <a:r>
              <a:rPr sz="3200" spc="-140" dirty="0">
                <a:solidFill>
                  <a:srgbClr val="FFFFFF"/>
                </a:solidFill>
                <a:latin typeface="Verdana"/>
                <a:cs typeface="Verdana"/>
              </a:rPr>
              <a:t>T</a:t>
            </a:r>
            <a:r>
              <a:rPr sz="3200" spc="85" dirty="0">
                <a:solidFill>
                  <a:srgbClr val="FFFFFF"/>
                </a:solidFill>
                <a:latin typeface="Verdana"/>
                <a:cs typeface="Verdana"/>
              </a:rPr>
              <a:t>R</a:t>
            </a:r>
            <a:r>
              <a:rPr sz="3200" spc="190" dirty="0">
                <a:solidFill>
                  <a:srgbClr val="FFFFFF"/>
                </a:solidFill>
                <a:latin typeface="Verdana"/>
                <a:cs typeface="Verdana"/>
              </a:rPr>
              <a:t>U</a:t>
            </a:r>
            <a:r>
              <a:rPr sz="3200" spc="55" dirty="0">
                <a:solidFill>
                  <a:srgbClr val="FFFFFF"/>
                </a:solidFill>
                <a:latin typeface="Verdana"/>
                <a:cs typeface="Verdana"/>
              </a:rPr>
              <a:t>K</a:t>
            </a:r>
            <a:r>
              <a:rPr sz="3200" spc="-229" dirty="0">
                <a:solidFill>
                  <a:srgbClr val="FFFFFF"/>
                </a:solidFill>
                <a:latin typeface="Verdana"/>
                <a:cs typeface="Verdana"/>
              </a:rPr>
              <a:t>S</a:t>
            </a:r>
            <a:r>
              <a:rPr sz="3200" spc="-340" dirty="0">
                <a:solidFill>
                  <a:srgbClr val="FFFFFF"/>
                </a:solidFill>
                <a:latin typeface="Verdana"/>
                <a:cs typeface="Verdana"/>
              </a:rPr>
              <a:t>I  </a:t>
            </a:r>
            <a:r>
              <a:rPr sz="3200" b="1" spc="-40" dirty="0">
                <a:solidFill>
                  <a:srgbClr val="FFFFFF"/>
                </a:solidFill>
                <a:latin typeface="Tahoma"/>
                <a:cs typeface="Tahoma"/>
              </a:rPr>
              <a:t>RUTIN</a:t>
            </a:r>
            <a:r>
              <a:rPr sz="3200" b="1" spc="-50" dirty="0">
                <a:solidFill>
                  <a:srgbClr val="FFFFFF"/>
                </a:solidFill>
                <a:latin typeface="Tahoma"/>
                <a:cs typeface="Tahoma"/>
              </a:rPr>
              <a:t> </a:t>
            </a:r>
            <a:r>
              <a:rPr sz="3200" b="1" spc="-175" dirty="0">
                <a:solidFill>
                  <a:srgbClr val="FFFFFF"/>
                </a:solidFill>
                <a:latin typeface="Tahoma"/>
                <a:cs typeface="Tahoma"/>
              </a:rPr>
              <a:t>&amp;</a:t>
            </a:r>
            <a:r>
              <a:rPr sz="3200" b="1" spc="-55" dirty="0">
                <a:solidFill>
                  <a:srgbClr val="FFFFFF"/>
                </a:solidFill>
                <a:latin typeface="Tahoma"/>
                <a:cs typeface="Tahoma"/>
              </a:rPr>
              <a:t> </a:t>
            </a:r>
            <a:r>
              <a:rPr sz="3200" b="1" dirty="0">
                <a:solidFill>
                  <a:srgbClr val="FFFFFF"/>
                </a:solidFill>
                <a:latin typeface="Tahoma"/>
                <a:cs typeface="Tahoma"/>
              </a:rPr>
              <a:t>INSIDENTAL</a:t>
            </a:r>
            <a:endParaRPr sz="3200">
              <a:latin typeface="Tahoma"/>
              <a:cs typeface="Tahoma"/>
            </a:endParaRPr>
          </a:p>
        </p:txBody>
      </p:sp>
      <p:grpSp>
        <p:nvGrpSpPr>
          <p:cNvPr id="11" name="object 11"/>
          <p:cNvGrpSpPr/>
          <p:nvPr/>
        </p:nvGrpSpPr>
        <p:grpSpPr>
          <a:xfrm>
            <a:off x="372464" y="941120"/>
            <a:ext cx="6442710" cy="5632450"/>
            <a:chOff x="372464" y="941120"/>
            <a:chExt cx="6442710" cy="5632450"/>
          </a:xfrm>
        </p:grpSpPr>
        <p:sp>
          <p:nvSpPr>
            <p:cNvPr id="12" name="object 12"/>
            <p:cNvSpPr/>
            <p:nvPr/>
          </p:nvSpPr>
          <p:spPr>
            <a:xfrm>
              <a:off x="372464" y="941120"/>
              <a:ext cx="4443730" cy="5632450"/>
            </a:xfrm>
            <a:custGeom>
              <a:avLst/>
              <a:gdLst/>
              <a:ahLst/>
              <a:cxnLst/>
              <a:rect l="l" t="t" r="r" b="b"/>
              <a:pathLst>
                <a:path w="4443730" h="5632450">
                  <a:moveTo>
                    <a:pt x="4441762" y="4259338"/>
                  </a:moveTo>
                  <a:lnTo>
                    <a:pt x="4930" y="4259338"/>
                  </a:lnTo>
                  <a:lnTo>
                    <a:pt x="7661" y="4321987"/>
                  </a:lnTo>
                  <a:lnTo>
                    <a:pt x="8357" y="4327372"/>
                  </a:lnTo>
                  <a:lnTo>
                    <a:pt x="8496" y="4330344"/>
                  </a:lnTo>
                  <a:lnTo>
                    <a:pt x="12387" y="4358614"/>
                  </a:lnTo>
                  <a:lnTo>
                    <a:pt x="24042" y="4448949"/>
                  </a:lnTo>
                  <a:lnTo>
                    <a:pt x="26255" y="4459338"/>
                  </a:lnTo>
                  <a:lnTo>
                    <a:pt x="27096" y="4465459"/>
                  </a:lnTo>
                  <a:lnTo>
                    <a:pt x="34295" y="4497044"/>
                  </a:lnTo>
                  <a:lnTo>
                    <a:pt x="50302" y="4572139"/>
                  </a:lnTo>
                  <a:lnTo>
                    <a:pt x="54861" y="4587328"/>
                  </a:lnTo>
                  <a:lnTo>
                    <a:pt x="56880" y="4596206"/>
                  </a:lnTo>
                  <a:lnTo>
                    <a:pt x="66588" y="4626419"/>
                  </a:lnTo>
                  <a:lnTo>
                    <a:pt x="85987" y="4691076"/>
                  </a:lnTo>
                  <a:lnTo>
                    <a:pt x="93663" y="4710697"/>
                  </a:lnTo>
                  <a:lnTo>
                    <a:pt x="97287" y="4721978"/>
                  </a:lnTo>
                  <a:lnTo>
                    <a:pt x="108776" y="4749344"/>
                  </a:lnTo>
                  <a:lnTo>
                    <a:pt x="130644" y="4805258"/>
                  </a:lnTo>
                  <a:lnTo>
                    <a:pt x="142167" y="4828862"/>
                  </a:lnTo>
                  <a:lnTo>
                    <a:pt x="147764" y="4842191"/>
                  </a:lnTo>
                  <a:lnTo>
                    <a:pt x="160370" y="4866152"/>
                  </a:lnTo>
                  <a:lnTo>
                    <a:pt x="183818" y="4914188"/>
                  </a:lnTo>
                  <a:lnTo>
                    <a:pt x="199885" y="4941267"/>
                  </a:lnTo>
                  <a:lnTo>
                    <a:pt x="207760" y="4956238"/>
                  </a:lnTo>
                  <a:lnTo>
                    <a:pt x="220869" y="4976628"/>
                  </a:lnTo>
                  <a:lnTo>
                    <a:pt x="245049" y="5017377"/>
                  </a:lnTo>
                  <a:lnTo>
                    <a:pt x="266332" y="5047355"/>
                  </a:lnTo>
                  <a:lnTo>
                    <a:pt x="276724" y="5063519"/>
                  </a:lnTo>
                  <a:lnTo>
                    <a:pt x="289778" y="5080374"/>
                  </a:lnTo>
                  <a:lnTo>
                    <a:pt x="313883" y="5114326"/>
                  </a:lnTo>
                  <a:lnTo>
                    <a:pt x="341044" y="5146575"/>
                  </a:lnTo>
                  <a:lnTo>
                    <a:pt x="354097" y="5163431"/>
                  </a:lnTo>
                  <a:lnTo>
                    <a:pt x="366593" y="5176912"/>
                  </a:lnTo>
                  <a:lnTo>
                    <a:pt x="389865" y="5204543"/>
                  </a:lnTo>
                  <a:lnTo>
                    <a:pt x="423580" y="5238388"/>
                  </a:lnTo>
                  <a:lnTo>
                    <a:pt x="439329" y="5255375"/>
                  </a:lnTo>
                  <a:lnTo>
                    <a:pt x="450810" y="5265720"/>
                  </a:lnTo>
                  <a:lnTo>
                    <a:pt x="472539" y="5287531"/>
                  </a:lnTo>
                  <a:lnTo>
                    <a:pt x="513561" y="5322261"/>
                  </a:lnTo>
                  <a:lnTo>
                    <a:pt x="531867" y="5338753"/>
                  </a:lnTo>
                  <a:lnTo>
                    <a:pt x="541919" y="5346265"/>
                  </a:lnTo>
                  <a:lnTo>
                    <a:pt x="561453" y="5362801"/>
                  </a:lnTo>
                  <a:lnTo>
                    <a:pt x="610744" y="5397707"/>
                  </a:lnTo>
                  <a:lnTo>
                    <a:pt x="631156" y="5412962"/>
                  </a:lnTo>
                  <a:lnTo>
                    <a:pt x="639403" y="5418000"/>
                  </a:lnTo>
                  <a:lnTo>
                    <a:pt x="656141" y="5429854"/>
                  </a:lnTo>
                  <a:lnTo>
                    <a:pt x="715208" y="5464307"/>
                  </a:lnTo>
                  <a:lnTo>
                    <a:pt x="736643" y="5477402"/>
                  </a:lnTo>
                  <a:lnTo>
                    <a:pt x="742746" y="5480372"/>
                  </a:lnTo>
                  <a:lnTo>
                    <a:pt x="756159" y="5488197"/>
                  </a:lnTo>
                  <a:lnTo>
                    <a:pt x="828019" y="5521860"/>
                  </a:lnTo>
                  <a:lnTo>
                    <a:pt x="847775" y="5531472"/>
                  </a:lnTo>
                  <a:lnTo>
                    <a:pt x="851428" y="5532828"/>
                  </a:lnTo>
                  <a:lnTo>
                    <a:pt x="861043" y="5537332"/>
                  </a:lnTo>
                  <a:lnTo>
                    <a:pt x="954711" y="5571129"/>
                  </a:lnTo>
                  <a:lnTo>
                    <a:pt x="963994" y="5574572"/>
                  </a:lnTo>
                  <a:lnTo>
                    <a:pt x="964934" y="5574816"/>
                  </a:lnTo>
                  <a:lnTo>
                    <a:pt x="970344" y="5576769"/>
                  </a:lnTo>
                  <a:lnTo>
                    <a:pt x="1015195" y="5589716"/>
                  </a:lnTo>
                  <a:lnTo>
                    <a:pt x="1060651" y="5601001"/>
                  </a:lnTo>
                  <a:lnTo>
                    <a:pt x="1106682" y="5610592"/>
                  </a:lnTo>
                  <a:lnTo>
                    <a:pt x="1153260" y="5618457"/>
                  </a:lnTo>
                  <a:lnTo>
                    <a:pt x="1200354" y="5624564"/>
                  </a:lnTo>
                  <a:lnTo>
                    <a:pt x="1205586" y="5624850"/>
                  </a:lnTo>
                  <a:lnTo>
                    <a:pt x="1209511" y="5625458"/>
                  </a:lnTo>
                  <a:lnTo>
                    <a:pt x="1274154" y="5628780"/>
                  </a:lnTo>
                  <a:lnTo>
                    <a:pt x="1274154" y="5632043"/>
                  </a:lnTo>
                  <a:lnTo>
                    <a:pt x="4441762" y="5632043"/>
                  </a:lnTo>
                  <a:lnTo>
                    <a:pt x="4441762" y="4259338"/>
                  </a:lnTo>
                  <a:close/>
                </a:path>
                <a:path w="4443730" h="5632450">
                  <a:moveTo>
                    <a:pt x="4441750" y="2969552"/>
                  </a:moveTo>
                  <a:lnTo>
                    <a:pt x="0" y="2969552"/>
                  </a:lnTo>
                  <a:lnTo>
                    <a:pt x="0" y="4182541"/>
                  </a:lnTo>
                  <a:lnTo>
                    <a:pt x="1596" y="4182541"/>
                  </a:lnTo>
                  <a:lnTo>
                    <a:pt x="1596" y="4259338"/>
                  </a:lnTo>
                  <a:lnTo>
                    <a:pt x="4443350" y="4259338"/>
                  </a:lnTo>
                  <a:lnTo>
                    <a:pt x="4443350" y="3046349"/>
                  </a:lnTo>
                  <a:lnTo>
                    <a:pt x="4441750" y="3046349"/>
                  </a:lnTo>
                  <a:lnTo>
                    <a:pt x="4441750" y="2969552"/>
                  </a:lnTo>
                  <a:close/>
                </a:path>
                <a:path w="4443730" h="5632450">
                  <a:moveTo>
                    <a:pt x="3169197" y="0"/>
                  </a:moveTo>
                  <a:lnTo>
                    <a:pt x="0" y="0"/>
                  </a:lnTo>
                  <a:lnTo>
                    <a:pt x="0" y="2959201"/>
                  </a:lnTo>
                  <a:lnTo>
                    <a:pt x="1581" y="2959201"/>
                  </a:lnTo>
                  <a:lnTo>
                    <a:pt x="1581" y="2969552"/>
                  </a:lnTo>
                  <a:lnTo>
                    <a:pt x="4438422" y="2969552"/>
                  </a:lnTo>
                  <a:lnTo>
                    <a:pt x="4435679" y="2906903"/>
                  </a:lnTo>
                  <a:lnTo>
                    <a:pt x="4434993" y="2901505"/>
                  </a:lnTo>
                  <a:lnTo>
                    <a:pt x="4434853" y="2898533"/>
                  </a:lnTo>
                  <a:lnTo>
                    <a:pt x="4430955" y="2870276"/>
                  </a:lnTo>
                  <a:lnTo>
                    <a:pt x="4419309" y="2779941"/>
                  </a:lnTo>
                  <a:lnTo>
                    <a:pt x="4417086" y="2769552"/>
                  </a:lnTo>
                  <a:lnTo>
                    <a:pt x="4416248" y="2763431"/>
                  </a:lnTo>
                  <a:lnTo>
                    <a:pt x="4409060" y="2731833"/>
                  </a:lnTo>
                  <a:lnTo>
                    <a:pt x="4393045" y="2656751"/>
                  </a:lnTo>
                  <a:lnTo>
                    <a:pt x="4388486" y="2641549"/>
                  </a:lnTo>
                  <a:lnTo>
                    <a:pt x="4386466" y="2632684"/>
                  </a:lnTo>
                  <a:lnTo>
                    <a:pt x="4376764" y="2602471"/>
                  </a:lnTo>
                  <a:lnTo>
                    <a:pt x="4357358" y="2537815"/>
                  </a:lnTo>
                  <a:lnTo>
                    <a:pt x="4349687" y="2518194"/>
                  </a:lnTo>
                  <a:lnTo>
                    <a:pt x="4346055" y="2506903"/>
                  </a:lnTo>
                  <a:lnTo>
                    <a:pt x="4334574" y="2479548"/>
                  </a:lnTo>
                  <a:lnTo>
                    <a:pt x="4312705" y="2423629"/>
                  </a:lnTo>
                  <a:lnTo>
                    <a:pt x="4301173" y="2400033"/>
                  </a:lnTo>
                  <a:lnTo>
                    <a:pt x="4295585" y="2386698"/>
                  </a:lnTo>
                  <a:lnTo>
                    <a:pt x="4282974" y="2362733"/>
                  </a:lnTo>
                  <a:lnTo>
                    <a:pt x="4259530" y="2314702"/>
                  </a:lnTo>
                  <a:lnTo>
                    <a:pt x="4243464" y="2287625"/>
                  </a:lnTo>
                  <a:lnTo>
                    <a:pt x="4235590" y="2272652"/>
                  </a:lnTo>
                  <a:lnTo>
                    <a:pt x="4222484" y="2252256"/>
                  </a:lnTo>
                  <a:lnTo>
                    <a:pt x="4198303" y="2211514"/>
                  </a:lnTo>
                  <a:lnTo>
                    <a:pt x="4177005" y="2181529"/>
                  </a:lnTo>
                  <a:lnTo>
                    <a:pt x="4166629" y="2165375"/>
                  </a:lnTo>
                  <a:lnTo>
                    <a:pt x="4153574" y="2148509"/>
                  </a:lnTo>
                  <a:lnTo>
                    <a:pt x="4129457" y="2114562"/>
                  </a:lnTo>
                  <a:lnTo>
                    <a:pt x="4102304" y="2082317"/>
                  </a:lnTo>
                  <a:lnTo>
                    <a:pt x="4089248" y="2065451"/>
                  </a:lnTo>
                  <a:lnTo>
                    <a:pt x="4076752" y="2051977"/>
                  </a:lnTo>
                  <a:lnTo>
                    <a:pt x="4053485" y="2024341"/>
                  </a:lnTo>
                  <a:lnTo>
                    <a:pt x="4019767" y="1990496"/>
                  </a:lnTo>
                  <a:lnTo>
                    <a:pt x="4004019" y="1973516"/>
                  </a:lnTo>
                  <a:lnTo>
                    <a:pt x="3992538" y="1963166"/>
                  </a:lnTo>
                  <a:lnTo>
                    <a:pt x="3970808" y="1941360"/>
                  </a:lnTo>
                  <a:lnTo>
                    <a:pt x="3929787" y="1906625"/>
                  </a:lnTo>
                  <a:lnTo>
                    <a:pt x="3911474" y="1890128"/>
                  </a:lnTo>
                  <a:lnTo>
                    <a:pt x="3901428" y="1882622"/>
                  </a:lnTo>
                  <a:lnTo>
                    <a:pt x="3881895" y="1866087"/>
                  </a:lnTo>
                  <a:lnTo>
                    <a:pt x="3832607" y="1831174"/>
                  </a:lnTo>
                  <a:lnTo>
                    <a:pt x="3812185" y="1815922"/>
                  </a:lnTo>
                  <a:lnTo>
                    <a:pt x="3803943" y="1810893"/>
                  </a:lnTo>
                  <a:lnTo>
                    <a:pt x="3787204" y="1799031"/>
                  </a:lnTo>
                  <a:lnTo>
                    <a:pt x="3728137" y="1764576"/>
                  </a:lnTo>
                  <a:lnTo>
                    <a:pt x="3706699" y="1751482"/>
                  </a:lnTo>
                  <a:lnTo>
                    <a:pt x="3700603" y="1748510"/>
                  </a:lnTo>
                  <a:lnTo>
                    <a:pt x="3687192" y="1740687"/>
                  </a:lnTo>
                  <a:lnTo>
                    <a:pt x="3615322" y="1707032"/>
                  </a:lnTo>
                  <a:lnTo>
                    <a:pt x="3595574" y="1697418"/>
                  </a:lnTo>
                  <a:lnTo>
                    <a:pt x="3591916" y="1696059"/>
                  </a:lnTo>
                  <a:lnTo>
                    <a:pt x="3582302" y="1691551"/>
                  </a:lnTo>
                  <a:lnTo>
                    <a:pt x="3479344" y="1654314"/>
                  </a:lnTo>
                  <a:lnTo>
                    <a:pt x="3478416" y="1654073"/>
                  </a:lnTo>
                  <a:lnTo>
                    <a:pt x="3473006" y="1652117"/>
                  </a:lnTo>
                  <a:lnTo>
                    <a:pt x="3428154" y="1639168"/>
                  </a:lnTo>
                  <a:lnTo>
                    <a:pt x="3382695" y="1627883"/>
                  </a:lnTo>
                  <a:lnTo>
                    <a:pt x="3336660" y="1618293"/>
                  </a:lnTo>
                  <a:lnTo>
                    <a:pt x="3290080" y="1610430"/>
                  </a:lnTo>
                  <a:lnTo>
                    <a:pt x="3242984" y="1604327"/>
                  </a:lnTo>
                  <a:lnTo>
                    <a:pt x="3237764" y="1604035"/>
                  </a:lnTo>
                  <a:lnTo>
                    <a:pt x="3233840" y="1603425"/>
                  </a:lnTo>
                  <a:lnTo>
                    <a:pt x="3169197" y="1600111"/>
                  </a:lnTo>
                  <a:lnTo>
                    <a:pt x="3169197" y="1596847"/>
                  </a:lnTo>
                  <a:lnTo>
                    <a:pt x="4443350" y="1596847"/>
                  </a:lnTo>
                  <a:lnTo>
                    <a:pt x="4443350" y="1449514"/>
                  </a:lnTo>
                  <a:lnTo>
                    <a:pt x="4441750" y="1449514"/>
                  </a:lnTo>
                  <a:lnTo>
                    <a:pt x="4441750" y="1372717"/>
                  </a:lnTo>
                  <a:lnTo>
                    <a:pt x="4438422" y="1372717"/>
                  </a:lnTo>
                  <a:lnTo>
                    <a:pt x="4435679" y="1310055"/>
                  </a:lnTo>
                  <a:lnTo>
                    <a:pt x="4434993" y="1304671"/>
                  </a:lnTo>
                  <a:lnTo>
                    <a:pt x="4434853" y="1301699"/>
                  </a:lnTo>
                  <a:lnTo>
                    <a:pt x="4430955" y="1273441"/>
                  </a:lnTo>
                  <a:lnTo>
                    <a:pt x="4419309" y="1183093"/>
                  </a:lnTo>
                  <a:lnTo>
                    <a:pt x="4417086" y="1172705"/>
                  </a:lnTo>
                  <a:lnTo>
                    <a:pt x="4416248" y="1166596"/>
                  </a:lnTo>
                  <a:lnTo>
                    <a:pt x="4409060" y="1134999"/>
                  </a:lnTo>
                  <a:lnTo>
                    <a:pt x="4393045" y="1059903"/>
                  </a:lnTo>
                  <a:lnTo>
                    <a:pt x="4388486" y="1044714"/>
                  </a:lnTo>
                  <a:lnTo>
                    <a:pt x="4386466" y="1035850"/>
                  </a:lnTo>
                  <a:lnTo>
                    <a:pt x="4376764" y="1005624"/>
                  </a:lnTo>
                  <a:lnTo>
                    <a:pt x="4357358" y="940968"/>
                  </a:lnTo>
                  <a:lnTo>
                    <a:pt x="4349687" y="921346"/>
                  </a:lnTo>
                  <a:lnTo>
                    <a:pt x="4346055" y="910069"/>
                  </a:lnTo>
                  <a:lnTo>
                    <a:pt x="4334574" y="882700"/>
                  </a:lnTo>
                  <a:lnTo>
                    <a:pt x="4312705" y="826782"/>
                  </a:lnTo>
                  <a:lnTo>
                    <a:pt x="4301173" y="803186"/>
                  </a:lnTo>
                  <a:lnTo>
                    <a:pt x="4295585" y="789851"/>
                  </a:lnTo>
                  <a:lnTo>
                    <a:pt x="4282974" y="765898"/>
                  </a:lnTo>
                  <a:lnTo>
                    <a:pt x="4259530" y="717854"/>
                  </a:lnTo>
                  <a:lnTo>
                    <a:pt x="4243464" y="690778"/>
                  </a:lnTo>
                  <a:lnTo>
                    <a:pt x="4235590" y="675805"/>
                  </a:lnTo>
                  <a:lnTo>
                    <a:pt x="4222484" y="655421"/>
                  </a:lnTo>
                  <a:lnTo>
                    <a:pt x="4198303" y="614667"/>
                  </a:lnTo>
                  <a:lnTo>
                    <a:pt x="4177018" y="584695"/>
                  </a:lnTo>
                  <a:lnTo>
                    <a:pt x="4166629" y="568528"/>
                  </a:lnTo>
                  <a:lnTo>
                    <a:pt x="4153574" y="551675"/>
                  </a:lnTo>
                  <a:lnTo>
                    <a:pt x="4129469" y="517715"/>
                  </a:lnTo>
                  <a:lnTo>
                    <a:pt x="4102304" y="485470"/>
                  </a:lnTo>
                  <a:lnTo>
                    <a:pt x="4089248" y="468617"/>
                  </a:lnTo>
                  <a:lnTo>
                    <a:pt x="4076752" y="455142"/>
                  </a:lnTo>
                  <a:lnTo>
                    <a:pt x="4053485" y="427507"/>
                  </a:lnTo>
                  <a:lnTo>
                    <a:pt x="4019767" y="393661"/>
                  </a:lnTo>
                  <a:lnTo>
                    <a:pt x="4004019" y="376669"/>
                  </a:lnTo>
                  <a:lnTo>
                    <a:pt x="3992538" y="366331"/>
                  </a:lnTo>
                  <a:lnTo>
                    <a:pt x="3970808" y="344512"/>
                  </a:lnTo>
                  <a:lnTo>
                    <a:pt x="3929787" y="309791"/>
                  </a:lnTo>
                  <a:lnTo>
                    <a:pt x="3911486" y="293293"/>
                  </a:lnTo>
                  <a:lnTo>
                    <a:pt x="3901428" y="285775"/>
                  </a:lnTo>
                  <a:lnTo>
                    <a:pt x="3881895" y="269239"/>
                  </a:lnTo>
                  <a:lnTo>
                    <a:pt x="3832607" y="234340"/>
                  </a:lnTo>
                  <a:lnTo>
                    <a:pt x="3812198" y="219087"/>
                  </a:lnTo>
                  <a:lnTo>
                    <a:pt x="3803943" y="214045"/>
                  </a:lnTo>
                  <a:lnTo>
                    <a:pt x="3787204" y="202196"/>
                  </a:lnTo>
                  <a:lnTo>
                    <a:pt x="3728137" y="167741"/>
                  </a:lnTo>
                  <a:lnTo>
                    <a:pt x="3706699" y="154647"/>
                  </a:lnTo>
                  <a:lnTo>
                    <a:pt x="3700603" y="151676"/>
                  </a:lnTo>
                  <a:lnTo>
                    <a:pt x="3687192" y="143852"/>
                  </a:lnTo>
                  <a:lnTo>
                    <a:pt x="3615322" y="110185"/>
                  </a:lnTo>
                  <a:lnTo>
                    <a:pt x="3595574" y="100571"/>
                  </a:lnTo>
                  <a:lnTo>
                    <a:pt x="3591916" y="99225"/>
                  </a:lnTo>
                  <a:lnTo>
                    <a:pt x="3582302" y="94716"/>
                  </a:lnTo>
                  <a:lnTo>
                    <a:pt x="3479344" y="57480"/>
                  </a:lnTo>
                  <a:lnTo>
                    <a:pt x="3478416" y="57226"/>
                  </a:lnTo>
                  <a:lnTo>
                    <a:pt x="3473006" y="55283"/>
                  </a:lnTo>
                  <a:lnTo>
                    <a:pt x="3428154" y="42334"/>
                  </a:lnTo>
                  <a:lnTo>
                    <a:pt x="3382695" y="31048"/>
                  </a:lnTo>
                  <a:lnTo>
                    <a:pt x="3336660" y="21455"/>
                  </a:lnTo>
                  <a:lnTo>
                    <a:pt x="3290080" y="13589"/>
                  </a:lnTo>
                  <a:lnTo>
                    <a:pt x="3242984" y="7480"/>
                  </a:lnTo>
                  <a:lnTo>
                    <a:pt x="3237764" y="7200"/>
                  </a:lnTo>
                  <a:lnTo>
                    <a:pt x="3233840" y="6591"/>
                  </a:lnTo>
                  <a:lnTo>
                    <a:pt x="3169197" y="3263"/>
                  </a:lnTo>
                  <a:lnTo>
                    <a:pt x="3169197" y="0"/>
                  </a:lnTo>
                  <a:close/>
                </a:path>
              </a:pathLst>
            </a:custGeom>
            <a:solidFill>
              <a:srgbClr val="1D3166">
                <a:alpha val="29019"/>
              </a:srgbClr>
            </a:solidFill>
          </p:spPr>
          <p:txBody>
            <a:bodyPr wrap="square" lIns="0" tIns="0" rIns="0" bIns="0" rtlCol="0"/>
            <a:lstStyle/>
            <a:p>
              <a:endParaRPr/>
            </a:p>
          </p:txBody>
        </p:sp>
        <p:sp>
          <p:nvSpPr>
            <p:cNvPr id="13" name="object 13"/>
            <p:cNvSpPr/>
            <p:nvPr/>
          </p:nvSpPr>
          <p:spPr>
            <a:xfrm>
              <a:off x="2928873" y="3900017"/>
              <a:ext cx="3886835" cy="1723389"/>
            </a:xfrm>
            <a:custGeom>
              <a:avLst/>
              <a:gdLst/>
              <a:ahLst/>
              <a:cxnLst/>
              <a:rect l="l" t="t" r="r" b="b"/>
              <a:pathLst>
                <a:path w="3886834" h="1723389">
                  <a:moveTo>
                    <a:pt x="3055886" y="0"/>
                  </a:moveTo>
                  <a:lnTo>
                    <a:pt x="0" y="0"/>
                  </a:lnTo>
                  <a:lnTo>
                    <a:pt x="0" y="1722869"/>
                  </a:lnTo>
                  <a:lnTo>
                    <a:pt x="3099879" y="1722869"/>
                  </a:lnTo>
                  <a:lnTo>
                    <a:pt x="3099879" y="1721976"/>
                  </a:lnTo>
                  <a:lnTo>
                    <a:pt x="3886263" y="1721976"/>
                  </a:lnTo>
                  <a:lnTo>
                    <a:pt x="3886263" y="720255"/>
                  </a:lnTo>
                  <a:lnTo>
                    <a:pt x="3884396" y="720255"/>
                  </a:lnTo>
                  <a:lnTo>
                    <a:pt x="3882491" y="683717"/>
                  </a:lnTo>
                  <a:lnTo>
                    <a:pt x="3882135" y="681494"/>
                  </a:lnTo>
                  <a:lnTo>
                    <a:pt x="3881983" y="678548"/>
                  </a:lnTo>
                  <a:lnTo>
                    <a:pt x="3877448" y="645310"/>
                  </a:lnTo>
                  <a:lnTo>
                    <a:pt x="3863724" y="580264"/>
                  </a:lnTo>
                  <a:lnTo>
                    <a:pt x="3832009" y="486740"/>
                  </a:lnTo>
                  <a:lnTo>
                    <a:pt x="3829418" y="481304"/>
                  </a:lnTo>
                  <a:lnTo>
                    <a:pt x="3828643" y="479234"/>
                  </a:lnTo>
                  <a:lnTo>
                    <a:pt x="3823144" y="468071"/>
                  </a:lnTo>
                  <a:lnTo>
                    <a:pt x="3803853" y="427443"/>
                  </a:lnTo>
                  <a:lnTo>
                    <a:pt x="3799370" y="419862"/>
                  </a:lnTo>
                  <a:lnTo>
                    <a:pt x="3797668" y="416407"/>
                  </a:lnTo>
                  <a:lnTo>
                    <a:pt x="3790175" y="404291"/>
                  </a:lnTo>
                  <a:lnTo>
                    <a:pt x="3770439" y="370903"/>
                  </a:lnTo>
                  <a:lnTo>
                    <a:pt x="3763645" y="361442"/>
                  </a:lnTo>
                  <a:lnTo>
                    <a:pt x="3760762" y="356781"/>
                  </a:lnTo>
                  <a:lnTo>
                    <a:pt x="3752024" y="345249"/>
                  </a:lnTo>
                  <a:lnTo>
                    <a:pt x="3732022" y="317385"/>
                  </a:lnTo>
                  <a:lnTo>
                    <a:pt x="3722547" y="306336"/>
                  </a:lnTo>
                  <a:lnTo>
                    <a:pt x="3718242" y="300659"/>
                  </a:lnTo>
                  <a:lnTo>
                    <a:pt x="3708793" y="290309"/>
                  </a:lnTo>
                  <a:lnTo>
                    <a:pt x="3688905" y="267119"/>
                  </a:lnTo>
                  <a:lnTo>
                    <a:pt x="3676408" y="254838"/>
                  </a:lnTo>
                  <a:lnTo>
                    <a:pt x="3670477" y="248348"/>
                  </a:lnTo>
                  <a:lnTo>
                    <a:pt x="3660749" y="239445"/>
                  </a:lnTo>
                  <a:lnTo>
                    <a:pt x="3641356" y="220383"/>
                  </a:lnTo>
                  <a:lnTo>
                    <a:pt x="3625532" y="207225"/>
                  </a:lnTo>
                  <a:lnTo>
                    <a:pt x="3617810" y="200164"/>
                  </a:lnTo>
                  <a:lnTo>
                    <a:pt x="3608158" y="192786"/>
                  </a:lnTo>
                  <a:lnTo>
                    <a:pt x="3589680" y="177431"/>
                  </a:lnTo>
                  <a:lnTo>
                    <a:pt x="3570236" y="163804"/>
                  </a:lnTo>
                  <a:lnTo>
                    <a:pt x="3560572" y="156425"/>
                  </a:lnTo>
                  <a:lnTo>
                    <a:pt x="3551313" y="150558"/>
                  </a:lnTo>
                  <a:lnTo>
                    <a:pt x="3534143" y="138518"/>
                  </a:lnTo>
                  <a:lnTo>
                    <a:pt x="3510800" y="124853"/>
                  </a:lnTo>
                  <a:lnTo>
                    <a:pt x="3499116" y="117449"/>
                  </a:lnTo>
                  <a:lnTo>
                    <a:pt x="3490544" y="112991"/>
                  </a:lnTo>
                  <a:lnTo>
                    <a:pt x="3475024" y="103911"/>
                  </a:lnTo>
                  <a:lnTo>
                    <a:pt x="3447516" y="90652"/>
                  </a:lnTo>
                  <a:lnTo>
                    <a:pt x="3433787" y="83527"/>
                  </a:lnTo>
                  <a:lnTo>
                    <a:pt x="3426142" y="80365"/>
                  </a:lnTo>
                  <a:lnTo>
                    <a:pt x="3412629" y="73850"/>
                  </a:lnTo>
                  <a:lnTo>
                    <a:pt x="3380600" y="61493"/>
                  </a:lnTo>
                  <a:lnTo>
                    <a:pt x="3364915" y="54991"/>
                  </a:lnTo>
                  <a:lnTo>
                    <a:pt x="3358464" y="52946"/>
                  </a:lnTo>
                  <a:lnTo>
                    <a:pt x="3347212" y="48615"/>
                  </a:lnTo>
                  <a:lnTo>
                    <a:pt x="3310178" y="37642"/>
                  </a:lnTo>
                  <a:lnTo>
                    <a:pt x="3292868" y="32156"/>
                  </a:lnTo>
                  <a:lnTo>
                    <a:pt x="3287788" y="31013"/>
                  </a:lnTo>
                  <a:lnTo>
                    <a:pt x="3279089" y="28435"/>
                  </a:lnTo>
                  <a:lnTo>
                    <a:pt x="3236061" y="19392"/>
                  </a:lnTo>
                  <a:lnTo>
                    <a:pt x="3217964" y="15316"/>
                  </a:lnTo>
                  <a:lnTo>
                    <a:pt x="3214458" y="14846"/>
                  </a:lnTo>
                  <a:lnTo>
                    <a:pt x="3208515" y="13589"/>
                  </a:lnTo>
                  <a:lnTo>
                    <a:pt x="3140570" y="4800"/>
                  </a:lnTo>
                  <a:lnTo>
                    <a:pt x="3135782" y="4330"/>
                  </a:lnTo>
                  <a:lnTo>
                    <a:pt x="3099879" y="2794"/>
                  </a:lnTo>
                  <a:lnTo>
                    <a:pt x="3099879" y="901"/>
                  </a:lnTo>
                  <a:lnTo>
                    <a:pt x="3055886" y="901"/>
                  </a:lnTo>
                  <a:lnTo>
                    <a:pt x="3055886" y="0"/>
                  </a:lnTo>
                  <a:close/>
                </a:path>
              </a:pathLst>
            </a:custGeom>
            <a:solidFill>
              <a:srgbClr val="F2F2F2"/>
            </a:solidFill>
          </p:spPr>
          <p:txBody>
            <a:bodyPr wrap="square" lIns="0" tIns="0" rIns="0" bIns="0" rtlCol="0"/>
            <a:lstStyle/>
            <a:p>
              <a:endParaRPr/>
            </a:p>
          </p:txBody>
        </p:sp>
        <p:pic>
          <p:nvPicPr>
            <p:cNvPr id="14" name="object 14"/>
            <p:cNvPicPr/>
            <p:nvPr/>
          </p:nvPicPr>
          <p:blipFill>
            <a:blip r:embed="rId6" cstate="print"/>
            <a:stretch>
              <a:fillRect/>
            </a:stretch>
          </p:blipFill>
          <p:spPr>
            <a:xfrm>
              <a:off x="3727932" y="4347812"/>
              <a:ext cx="2205329" cy="838893"/>
            </a:xfrm>
            <a:prstGeom prst="rect">
              <a:avLst/>
            </a:prstGeom>
          </p:spPr>
        </p:pic>
      </p:grpSp>
    </p:spTree>
    <p:extLst>
      <p:ext uri="{BB962C8B-B14F-4D97-AF65-F5344CB8AC3E}">
        <p14:creationId xmlns:p14="http://schemas.microsoft.com/office/powerpoint/2010/main" val="3377564612"/>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443306" y="61900"/>
            <a:ext cx="5563235" cy="1118896"/>
          </a:xfrm>
          <a:prstGeom prst="rect">
            <a:avLst/>
          </a:prstGeom>
        </p:spPr>
        <p:txBody>
          <a:bodyPr vert="horz" wrap="square" lIns="0" tIns="10795" rIns="0" bIns="0" rtlCol="0">
            <a:spAutoFit/>
          </a:bodyPr>
          <a:lstStyle/>
          <a:p>
            <a:pPr marL="734695" marR="5080" indent="-722630" algn="r">
              <a:lnSpc>
                <a:spcPct val="100499"/>
              </a:lnSpc>
              <a:spcBef>
                <a:spcPts val="85"/>
              </a:spcBef>
            </a:pPr>
            <a:r>
              <a:rPr sz="2400" b="1" spc="155" dirty="0"/>
              <a:t>P</a:t>
            </a:r>
            <a:r>
              <a:rPr sz="2400" b="1" spc="170" dirty="0"/>
              <a:t>E</a:t>
            </a:r>
            <a:r>
              <a:rPr sz="2400" b="1" spc="135" dirty="0"/>
              <a:t>N</a:t>
            </a:r>
            <a:r>
              <a:rPr sz="2400" b="1" spc="-15" dirty="0"/>
              <a:t>G</a:t>
            </a:r>
            <a:r>
              <a:rPr sz="2400" b="1" spc="65" dirty="0"/>
              <a:t>A</a:t>
            </a:r>
            <a:r>
              <a:rPr sz="2400" b="1" spc="270" dirty="0"/>
              <a:t>W</a:t>
            </a:r>
            <a:r>
              <a:rPr sz="2400" b="1" spc="65" dirty="0"/>
              <a:t>A</a:t>
            </a:r>
            <a:r>
              <a:rPr sz="2400" b="1" spc="-160" dirty="0"/>
              <a:t>S</a:t>
            </a:r>
            <a:r>
              <a:rPr sz="2400" b="1" spc="65" dirty="0"/>
              <a:t>A</a:t>
            </a:r>
            <a:r>
              <a:rPr sz="2400" b="1" spc="140" dirty="0"/>
              <a:t>N</a:t>
            </a:r>
            <a:r>
              <a:rPr sz="2400" b="1" spc="-200" dirty="0"/>
              <a:t> </a:t>
            </a:r>
            <a:r>
              <a:rPr sz="2400" b="1" spc="-100" dirty="0"/>
              <a:t>T</a:t>
            </a:r>
            <a:r>
              <a:rPr sz="2400" b="1" spc="80" dirty="0"/>
              <a:t>E</a:t>
            </a:r>
            <a:r>
              <a:rPr sz="2400" b="1" spc="55" dirty="0"/>
              <a:t>R</a:t>
            </a:r>
            <a:r>
              <a:rPr sz="2400" b="1" spc="-100" dirty="0"/>
              <a:t>T</a:t>
            </a:r>
            <a:r>
              <a:rPr sz="2400" b="1" spc="-270" dirty="0"/>
              <a:t>I</a:t>
            </a:r>
            <a:r>
              <a:rPr sz="2400" b="1" spc="150" dirty="0"/>
              <a:t>B</a:t>
            </a:r>
            <a:r>
              <a:rPr sz="2400" b="1" spc="-195" dirty="0"/>
              <a:t> </a:t>
            </a:r>
            <a:r>
              <a:rPr sz="2400" b="1" spc="155" dirty="0"/>
              <a:t>P</a:t>
            </a:r>
            <a:r>
              <a:rPr sz="2400" b="1" spc="170" dirty="0"/>
              <a:t>E</a:t>
            </a:r>
            <a:r>
              <a:rPr sz="2400" b="1" spc="240" dirty="0"/>
              <a:t>M</a:t>
            </a:r>
            <a:r>
              <a:rPr sz="2400" b="1" spc="65" dirty="0"/>
              <a:t>A</a:t>
            </a:r>
            <a:r>
              <a:rPr sz="2400" b="1" spc="135" dirty="0"/>
              <a:t>N</a:t>
            </a:r>
            <a:r>
              <a:rPr sz="2400" b="1" spc="95" dirty="0"/>
              <a:t>FA</a:t>
            </a:r>
            <a:r>
              <a:rPr sz="2400" b="1" spc="65" dirty="0"/>
              <a:t>A</a:t>
            </a:r>
            <a:r>
              <a:rPr sz="2400" b="1" spc="-100" dirty="0"/>
              <a:t>T</a:t>
            </a:r>
            <a:r>
              <a:rPr sz="2400" b="1" spc="65" dirty="0"/>
              <a:t>A</a:t>
            </a:r>
            <a:r>
              <a:rPr sz="2400" b="1" spc="90" dirty="0"/>
              <a:t>N  </a:t>
            </a:r>
            <a:r>
              <a:rPr sz="2400" b="1" spc="150" dirty="0"/>
              <a:t>PR</a:t>
            </a:r>
            <a:r>
              <a:rPr sz="2400" b="1" spc="110" dirty="0"/>
              <a:t>O</a:t>
            </a:r>
            <a:r>
              <a:rPr sz="2400" b="1" spc="95" dirty="0"/>
              <a:t>DU</a:t>
            </a:r>
            <a:r>
              <a:rPr sz="2400" b="1" spc="90" dirty="0"/>
              <a:t>K</a:t>
            </a:r>
            <a:r>
              <a:rPr sz="2400" b="1" spc="-200" dirty="0"/>
              <a:t> </a:t>
            </a:r>
            <a:r>
              <a:rPr sz="2400" b="1" spc="95" dirty="0"/>
              <a:t>J</a:t>
            </a:r>
            <a:r>
              <a:rPr sz="2400" b="1" spc="65" dirty="0"/>
              <a:t>A</a:t>
            </a:r>
            <a:r>
              <a:rPr sz="2400" b="1" spc="-160" dirty="0"/>
              <a:t>S</a:t>
            </a:r>
            <a:r>
              <a:rPr sz="2400" b="1" spc="70" dirty="0"/>
              <a:t>A</a:t>
            </a:r>
            <a:r>
              <a:rPr sz="2400" b="1" spc="-200" dirty="0"/>
              <a:t> </a:t>
            </a:r>
            <a:r>
              <a:rPr sz="2400" b="1" spc="30" dirty="0"/>
              <a:t>K</a:t>
            </a:r>
            <a:r>
              <a:rPr sz="2400" b="1" spc="110" dirty="0"/>
              <a:t>O</a:t>
            </a:r>
            <a:r>
              <a:rPr sz="2400" b="1" spc="135" dirty="0"/>
              <a:t>N</a:t>
            </a:r>
            <a:r>
              <a:rPr sz="2400" b="1" spc="-160" dirty="0"/>
              <a:t>S</a:t>
            </a:r>
            <a:r>
              <a:rPr sz="2400" b="1" spc="-100" dirty="0"/>
              <a:t>T</a:t>
            </a:r>
            <a:r>
              <a:rPr sz="2400" b="1" spc="55" dirty="0"/>
              <a:t>R</a:t>
            </a:r>
            <a:r>
              <a:rPr sz="2400" b="1" spc="80" dirty="0"/>
              <a:t>UK</a:t>
            </a:r>
            <a:r>
              <a:rPr sz="2400" b="1" spc="-160" dirty="0"/>
              <a:t>S</a:t>
            </a:r>
            <a:r>
              <a:rPr sz="2400" b="1" spc="-235" dirty="0"/>
              <a:t>I</a:t>
            </a:r>
            <a:r>
              <a:rPr sz="2400" spc="-235" dirty="0"/>
              <a:t>  </a:t>
            </a:r>
            <a:r>
              <a:rPr sz="2400" b="1" spc="105" dirty="0">
                <a:latin typeface="Tahoma"/>
                <a:cs typeface="Tahoma"/>
              </a:rPr>
              <a:t>SECARA</a:t>
            </a:r>
            <a:r>
              <a:rPr sz="2400" b="1" spc="-50" dirty="0">
                <a:latin typeface="Tahoma"/>
                <a:cs typeface="Tahoma"/>
              </a:rPr>
              <a:t> </a:t>
            </a:r>
            <a:r>
              <a:rPr sz="2400" b="1" spc="-25" dirty="0">
                <a:latin typeface="Tahoma"/>
                <a:cs typeface="Tahoma"/>
              </a:rPr>
              <a:t>RUTIN</a:t>
            </a:r>
            <a:r>
              <a:rPr sz="2400" b="1" spc="-50" dirty="0">
                <a:latin typeface="Tahoma"/>
                <a:cs typeface="Tahoma"/>
              </a:rPr>
              <a:t> </a:t>
            </a:r>
            <a:r>
              <a:rPr sz="2400" b="1" spc="135" dirty="0">
                <a:latin typeface="Tahoma"/>
                <a:cs typeface="Tahoma"/>
              </a:rPr>
              <a:t>DAN</a:t>
            </a:r>
            <a:r>
              <a:rPr sz="2400" b="1" spc="-55" dirty="0">
                <a:latin typeface="Tahoma"/>
                <a:cs typeface="Tahoma"/>
              </a:rPr>
              <a:t> </a:t>
            </a:r>
            <a:r>
              <a:rPr sz="2400" b="1" dirty="0">
                <a:latin typeface="Tahoma"/>
                <a:cs typeface="Tahoma"/>
              </a:rPr>
              <a:t>INSIDENTAL</a:t>
            </a:r>
          </a:p>
        </p:txBody>
      </p:sp>
      <p:pic>
        <p:nvPicPr>
          <p:cNvPr id="3" name="object 3"/>
          <p:cNvPicPr/>
          <p:nvPr/>
        </p:nvPicPr>
        <p:blipFill>
          <a:blip r:embed="rId2" cstate="print"/>
          <a:stretch>
            <a:fillRect/>
          </a:stretch>
        </p:blipFill>
        <p:spPr>
          <a:xfrm>
            <a:off x="107398" y="114655"/>
            <a:ext cx="1861419" cy="617550"/>
          </a:xfrm>
          <a:prstGeom prst="rect">
            <a:avLst/>
          </a:prstGeom>
        </p:spPr>
      </p:pic>
      <p:graphicFrame>
        <p:nvGraphicFramePr>
          <p:cNvPr id="4" name="object 4"/>
          <p:cNvGraphicFramePr>
            <a:graphicFrameLocks noGrp="1"/>
          </p:cNvGraphicFramePr>
          <p:nvPr/>
        </p:nvGraphicFramePr>
        <p:xfrm>
          <a:off x="251639" y="1238440"/>
          <a:ext cx="11675745" cy="5513551"/>
        </p:xfrm>
        <a:graphic>
          <a:graphicData uri="http://schemas.openxmlformats.org/drawingml/2006/table">
            <a:tbl>
              <a:tblPr firstRow="1" bandRow="1">
                <a:tableStyleId>{2D5ABB26-0587-4C30-8999-92F81FD0307C}</a:tableStyleId>
              </a:tblPr>
              <a:tblGrid>
                <a:gridCol w="308610">
                  <a:extLst>
                    <a:ext uri="{9D8B030D-6E8A-4147-A177-3AD203B41FA5}">
                      <a16:colId xmlns:a16="http://schemas.microsoft.com/office/drawing/2014/main" val="20000"/>
                    </a:ext>
                  </a:extLst>
                </a:gridCol>
                <a:gridCol w="1316355">
                  <a:extLst>
                    <a:ext uri="{9D8B030D-6E8A-4147-A177-3AD203B41FA5}">
                      <a16:colId xmlns:a16="http://schemas.microsoft.com/office/drawing/2014/main" val="20001"/>
                    </a:ext>
                  </a:extLst>
                </a:gridCol>
                <a:gridCol w="3505835">
                  <a:extLst>
                    <a:ext uri="{9D8B030D-6E8A-4147-A177-3AD203B41FA5}">
                      <a16:colId xmlns:a16="http://schemas.microsoft.com/office/drawing/2014/main" val="20002"/>
                    </a:ext>
                  </a:extLst>
                </a:gridCol>
                <a:gridCol w="2887345">
                  <a:extLst>
                    <a:ext uri="{9D8B030D-6E8A-4147-A177-3AD203B41FA5}">
                      <a16:colId xmlns:a16="http://schemas.microsoft.com/office/drawing/2014/main" val="20003"/>
                    </a:ext>
                  </a:extLst>
                </a:gridCol>
                <a:gridCol w="3657600">
                  <a:extLst>
                    <a:ext uri="{9D8B030D-6E8A-4147-A177-3AD203B41FA5}">
                      <a16:colId xmlns:a16="http://schemas.microsoft.com/office/drawing/2014/main" val="20004"/>
                    </a:ext>
                  </a:extLst>
                </a:gridCol>
              </a:tblGrid>
              <a:tr h="733964">
                <a:tc gridSpan="2">
                  <a:txBody>
                    <a:bodyPr/>
                    <a:lstStyle/>
                    <a:p>
                      <a:pPr>
                        <a:lnSpc>
                          <a:spcPct val="100000"/>
                        </a:lnSpc>
                        <a:spcBef>
                          <a:spcPts val="20"/>
                        </a:spcBef>
                      </a:pPr>
                      <a:endParaRPr sz="1650">
                        <a:latin typeface="Times New Roman"/>
                        <a:cs typeface="Times New Roman"/>
                      </a:endParaRPr>
                    </a:p>
                    <a:p>
                      <a:pPr marL="388620">
                        <a:lnSpc>
                          <a:spcPct val="100000"/>
                        </a:lnSpc>
                      </a:pPr>
                      <a:r>
                        <a:rPr sz="1600" spc="50" dirty="0">
                          <a:solidFill>
                            <a:srgbClr val="FFFFFF"/>
                          </a:solidFill>
                          <a:latin typeface="Verdana"/>
                          <a:cs typeface="Verdana"/>
                        </a:rPr>
                        <a:t>Lingkup</a:t>
                      </a:r>
                      <a:endParaRPr sz="1600">
                        <a:latin typeface="Verdana"/>
                        <a:cs typeface="Verdana"/>
                      </a:endParaRPr>
                    </a:p>
                  </a:txBody>
                  <a:tcPr marL="0" marR="0" marT="254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a:lnSpc>
                          <a:spcPct val="100000"/>
                        </a:lnSpc>
                        <a:spcBef>
                          <a:spcPts val="45"/>
                        </a:spcBef>
                      </a:pPr>
                      <a:endParaRPr sz="1650">
                        <a:latin typeface="Times New Roman"/>
                        <a:cs typeface="Times New Roman"/>
                      </a:endParaRPr>
                    </a:p>
                    <a:p>
                      <a:pPr marL="600075">
                        <a:lnSpc>
                          <a:spcPct val="100000"/>
                        </a:lnSpc>
                      </a:pPr>
                      <a:r>
                        <a:rPr sz="1600" dirty="0">
                          <a:solidFill>
                            <a:srgbClr val="FFFFFF"/>
                          </a:solidFill>
                          <a:latin typeface="Verdana"/>
                          <a:cs typeface="Verdana"/>
                        </a:rPr>
                        <a:t>Ind</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a</a:t>
                      </a:r>
                      <a:r>
                        <a:rPr sz="1600" spc="-5" dirty="0">
                          <a:solidFill>
                            <a:srgbClr val="FFFFFF"/>
                          </a:solidFill>
                          <a:latin typeface="Verdana"/>
                          <a:cs typeface="Verdana"/>
                        </a:rPr>
                        <a:t>to</a:t>
                      </a:r>
                      <a:r>
                        <a:rPr sz="1600" dirty="0">
                          <a:solidFill>
                            <a:srgbClr val="FFFFFF"/>
                          </a:solidFill>
                          <a:latin typeface="Verdana"/>
                          <a:cs typeface="Verdana"/>
                        </a:rPr>
                        <a:t>r</a:t>
                      </a:r>
                      <a:r>
                        <a:rPr sz="1600" spc="-145" dirty="0">
                          <a:solidFill>
                            <a:srgbClr val="FFFFFF"/>
                          </a:solidFill>
                          <a:latin typeface="Verdana"/>
                          <a:cs typeface="Verdana"/>
                        </a:rPr>
                        <a:t> </a:t>
                      </a:r>
                      <a:r>
                        <a:rPr sz="1600" dirty="0">
                          <a:solidFill>
                            <a:srgbClr val="FFFFFF"/>
                          </a:solidFill>
                          <a:latin typeface="Verdana"/>
                          <a:cs typeface="Verdana"/>
                        </a:rPr>
                        <a:t>P</a:t>
                      </a:r>
                      <a:r>
                        <a:rPr sz="1600" spc="-5" dirty="0">
                          <a:solidFill>
                            <a:srgbClr val="FFFFFF"/>
                          </a:solidFill>
                          <a:latin typeface="Verdana"/>
                          <a:cs typeface="Verdana"/>
                        </a:rPr>
                        <a:t>e</a:t>
                      </a:r>
                      <a:r>
                        <a:rPr sz="1600" dirty="0">
                          <a:solidFill>
                            <a:srgbClr val="FFFFFF"/>
                          </a:solidFill>
                          <a:latin typeface="Verdana"/>
                          <a:cs typeface="Verdana"/>
                        </a:rPr>
                        <a:t>ng</a:t>
                      </a:r>
                      <a:r>
                        <a:rPr sz="1600" spc="5" dirty="0">
                          <a:solidFill>
                            <a:srgbClr val="FFFFFF"/>
                          </a:solidFill>
                          <a:latin typeface="Verdana"/>
                          <a:cs typeface="Verdana"/>
                        </a:rPr>
                        <a:t>awasa</a:t>
                      </a:r>
                      <a:r>
                        <a:rPr sz="1600" dirty="0">
                          <a:solidFill>
                            <a:srgbClr val="FFFFFF"/>
                          </a:solidFill>
                          <a:latin typeface="Verdana"/>
                          <a:cs typeface="Verdana"/>
                        </a:rPr>
                        <a:t>n</a:t>
                      </a:r>
                      <a:endParaRPr sz="16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spcBef>
                          <a:spcPts val="45"/>
                        </a:spcBef>
                      </a:pPr>
                      <a:endParaRPr sz="1650">
                        <a:latin typeface="Times New Roman"/>
                        <a:cs typeface="Times New Roman"/>
                      </a:endParaRPr>
                    </a:p>
                    <a:p>
                      <a:pPr marL="672465">
                        <a:lnSpc>
                          <a:spcPct val="100000"/>
                        </a:lnSpc>
                      </a:pPr>
                      <a:r>
                        <a:rPr sz="1600" spc="-5" dirty="0">
                          <a:solidFill>
                            <a:srgbClr val="FFFFFF"/>
                          </a:solidFill>
                          <a:latin typeface="Verdana"/>
                          <a:cs typeface="Verdana"/>
                        </a:rPr>
                        <a:t>Y</a:t>
                      </a:r>
                      <a:r>
                        <a:rPr sz="1600" spc="5" dirty="0">
                          <a:solidFill>
                            <a:srgbClr val="FFFFFF"/>
                          </a:solidFill>
                          <a:latin typeface="Verdana"/>
                          <a:cs typeface="Verdana"/>
                        </a:rPr>
                        <a:t>a</a:t>
                      </a:r>
                      <a:r>
                        <a:rPr sz="1600" dirty="0">
                          <a:solidFill>
                            <a:srgbClr val="FFFFFF"/>
                          </a:solidFill>
                          <a:latin typeface="Verdana"/>
                          <a:cs typeface="Verdana"/>
                        </a:rPr>
                        <a:t>ng</a:t>
                      </a:r>
                      <a:r>
                        <a:rPr sz="1600" spc="-140" dirty="0">
                          <a:solidFill>
                            <a:srgbClr val="FFFFFF"/>
                          </a:solidFill>
                          <a:latin typeface="Verdana"/>
                          <a:cs typeface="Verdana"/>
                        </a:rPr>
                        <a:t> </a:t>
                      </a:r>
                      <a:r>
                        <a:rPr sz="1600" dirty="0">
                          <a:solidFill>
                            <a:srgbClr val="FFFFFF"/>
                          </a:solidFill>
                          <a:latin typeface="Verdana"/>
                          <a:cs typeface="Verdana"/>
                        </a:rPr>
                        <a:t>D</a:t>
                      </a:r>
                      <a:r>
                        <a:rPr sz="1600" spc="-10" dirty="0">
                          <a:solidFill>
                            <a:srgbClr val="FFFFFF"/>
                          </a:solidFill>
                          <a:latin typeface="Verdana"/>
                          <a:cs typeface="Verdana"/>
                        </a:rPr>
                        <a:t>i</a:t>
                      </a:r>
                      <a:r>
                        <a:rPr sz="1600" dirty="0">
                          <a:solidFill>
                            <a:srgbClr val="FFFFFF"/>
                          </a:solidFill>
                          <a:latin typeface="Verdana"/>
                          <a:cs typeface="Verdana"/>
                        </a:rPr>
                        <a:t>p</a:t>
                      </a:r>
                      <a:r>
                        <a:rPr sz="1600" spc="-5" dirty="0">
                          <a:solidFill>
                            <a:srgbClr val="FFFFFF"/>
                          </a:solidFill>
                          <a:latin typeface="Verdana"/>
                          <a:cs typeface="Verdana"/>
                        </a:rPr>
                        <a:t>er</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s</a:t>
                      </a:r>
                      <a:r>
                        <a:rPr sz="1600" dirty="0">
                          <a:solidFill>
                            <a:srgbClr val="FFFFFF"/>
                          </a:solidFill>
                          <a:latin typeface="Verdana"/>
                          <a:cs typeface="Verdana"/>
                        </a:rPr>
                        <a:t>a</a:t>
                      </a:r>
                      <a:endParaRPr sz="16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spcBef>
                          <a:spcPts val="45"/>
                        </a:spcBef>
                      </a:pPr>
                      <a:endParaRPr sz="1650">
                        <a:latin typeface="Times New Roman"/>
                        <a:cs typeface="Times New Roman"/>
                      </a:endParaRPr>
                    </a:p>
                    <a:p>
                      <a:pPr marL="895985">
                        <a:lnSpc>
                          <a:spcPct val="100000"/>
                        </a:lnSpc>
                      </a:pPr>
                      <a:r>
                        <a:rPr sz="1600" spc="-5" dirty="0">
                          <a:solidFill>
                            <a:srgbClr val="FFFFFF"/>
                          </a:solidFill>
                          <a:latin typeface="Verdana"/>
                          <a:cs typeface="Verdana"/>
                        </a:rPr>
                        <a:t>C</a:t>
                      </a:r>
                      <a:r>
                        <a:rPr sz="1600" spc="5" dirty="0">
                          <a:solidFill>
                            <a:srgbClr val="FFFFFF"/>
                          </a:solidFill>
                          <a:latin typeface="Verdana"/>
                          <a:cs typeface="Verdana"/>
                        </a:rPr>
                        <a:t>a</a:t>
                      </a:r>
                      <a:r>
                        <a:rPr sz="1600" spc="-5" dirty="0">
                          <a:solidFill>
                            <a:srgbClr val="FFFFFF"/>
                          </a:solidFill>
                          <a:latin typeface="Verdana"/>
                          <a:cs typeface="Verdana"/>
                        </a:rPr>
                        <a:t>r</a:t>
                      </a:r>
                      <a:r>
                        <a:rPr sz="1600" dirty="0">
                          <a:solidFill>
                            <a:srgbClr val="FFFFFF"/>
                          </a:solidFill>
                          <a:latin typeface="Verdana"/>
                          <a:cs typeface="Verdana"/>
                        </a:rPr>
                        <a:t>a</a:t>
                      </a:r>
                      <a:r>
                        <a:rPr sz="1600" spc="-135" dirty="0">
                          <a:solidFill>
                            <a:srgbClr val="FFFFFF"/>
                          </a:solidFill>
                          <a:latin typeface="Verdana"/>
                          <a:cs typeface="Verdana"/>
                        </a:rPr>
                        <a:t> </a:t>
                      </a:r>
                      <a:r>
                        <a:rPr sz="1600" dirty="0">
                          <a:solidFill>
                            <a:srgbClr val="FFFFFF"/>
                          </a:solidFill>
                          <a:latin typeface="Verdana"/>
                          <a:cs typeface="Verdana"/>
                        </a:rPr>
                        <a:t>P</a:t>
                      </a:r>
                      <a:r>
                        <a:rPr sz="1600" spc="-5" dirty="0">
                          <a:solidFill>
                            <a:srgbClr val="FFFFFF"/>
                          </a:solidFill>
                          <a:latin typeface="Verdana"/>
                          <a:cs typeface="Verdana"/>
                        </a:rPr>
                        <a:t>e</a:t>
                      </a:r>
                      <a:r>
                        <a:rPr sz="1600" dirty="0">
                          <a:solidFill>
                            <a:srgbClr val="FFFFFF"/>
                          </a:solidFill>
                          <a:latin typeface="Verdana"/>
                          <a:cs typeface="Verdana"/>
                        </a:rPr>
                        <a:t>m</a:t>
                      </a:r>
                      <a:r>
                        <a:rPr sz="1600" spc="-5" dirty="0">
                          <a:solidFill>
                            <a:srgbClr val="FFFFFF"/>
                          </a:solidFill>
                          <a:latin typeface="Verdana"/>
                          <a:cs typeface="Verdana"/>
                        </a:rPr>
                        <a:t>er</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saa</a:t>
                      </a:r>
                      <a:r>
                        <a:rPr sz="1600" dirty="0">
                          <a:solidFill>
                            <a:srgbClr val="FFFFFF"/>
                          </a:solidFill>
                          <a:latin typeface="Verdana"/>
                          <a:cs typeface="Verdana"/>
                        </a:rPr>
                        <a:t>n</a:t>
                      </a:r>
                      <a:endParaRPr sz="1600">
                        <a:latin typeface="Verdana"/>
                        <a:cs typeface="Verdana"/>
                      </a:endParaRPr>
                    </a:p>
                  </a:txBody>
                  <a:tcPr marL="0" marR="0" marT="571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2558497">
                <a:tc>
                  <a:txBody>
                    <a:bodyPr/>
                    <a:lstStyle/>
                    <a:p>
                      <a:pPr marL="1905">
                        <a:lnSpc>
                          <a:spcPts val="1850"/>
                        </a:lnSpc>
                      </a:pPr>
                      <a:r>
                        <a:rPr sz="1600" spc="-125" dirty="0">
                          <a:latin typeface="Verdana"/>
                          <a:cs typeface="Verdana"/>
                        </a:rPr>
                        <a:t>a.</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1905" marR="90805">
                        <a:lnSpc>
                          <a:spcPts val="1900"/>
                        </a:lnSpc>
                        <a:spcBef>
                          <a:spcPts val="10"/>
                        </a:spcBef>
                      </a:pPr>
                      <a:r>
                        <a:rPr sz="1600" spc="-5" dirty="0">
                          <a:latin typeface="Verdana"/>
                          <a:cs typeface="Verdana"/>
                        </a:rPr>
                        <a:t>Fu</a:t>
                      </a:r>
                      <a:r>
                        <a:rPr sz="1600" dirty="0">
                          <a:latin typeface="Verdana"/>
                          <a:cs typeface="Verdana"/>
                        </a:rPr>
                        <a:t>ngsi</a:t>
                      </a:r>
                      <a:r>
                        <a:rPr sz="1600" spc="-14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  p</a:t>
                      </a:r>
                      <a:r>
                        <a:rPr sz="1600" spc="-5" dirty="0">
                          <a:latin typeface="Verdana"/>
                          <a:cs typeface="Verdana"/>
                        </a:rPr>
                        <a:t>eru</a:t>
                      </a:r>
                      <a:r>
                        <a:rPr sz="1600" dirty="0">
                          <a:latin typeface="Verdana"/>
                          <a:cs typeface="Verdana"/>
                        </a:rPr>
                        <a:t>n</a:t>
                      </a:r>
                      <a:r>
                        <a:rPr sz="1600" spc="-5" dirty="0">
                          <a:latin typeface="Verdana"/>
                          <a:cs typeface="Verdana"/>
                        </a:rPr>
                        <a:t>tu</a:t>
                      </a:r>
                      <a:r>
                        <a:rPr sz="1600" dirty="0">
                          <a:latin typeface="Verdana"/>
                          <a:cs typeface="Verdana"/>
                        </a:rPr>
                        <a:t>k</a:t>
                      </a:r>
                      <a:r>
                        <a:rPr sz="1600" spc="5" dirty="0">
                          <a:latin typeface="Verdana"/>
                          <a:cs typeface="Verdana"/>
                        </a:rPr>
                        <a:t>a</a:t>
                      </a:r>
                      <a:r>
                        <a:rPr sz="1600" dirty="0">
                          <a:latin typeface="Verdana"/>
                          <a:cs typeface="Verdana"/>
                        </a:rPr>
                        <a:t>n  </a:t>
                      </a:r>
                      <a:r>
                        <a:rPr sz="1600" spc="5" dirty="0">
                          <a:latin typeface="Verdana"/>
                          <a:cs typeface="Verdana"/>
                        </a:rPr>
                        <a:t>konstruksi</a:t>
                      </a:r>
                      <a:endParaRPr sz="1600">
                        <a:latin typeface="Verdana"/>
                        <a:cs typeface="Verdana"/>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1905" marR="368300">
                        <a:lnSpc>
                          <a:spcPts val="1900"/>
                        </a:lnSpc>
                        <a:spcBef>
                          <a:spcPts val="10"/>
                        </a:spcBef>
                      </a:pPr>
                      <a:r>
                        <a:rPr sz="1600" dirty="0">
                          <a:latin typeface="Verdana"/>
                          <a:cs typeface="Verdana"/>
                        </a:rPr>
                        <a:t>b</a:t>
                      </a:r>
                      <a:r>
                        <a:rPr sz="1600" spc="5" dirty="0">
                          <a:latin typeface="Verdana"/>
                          <a:cs typeface="Verdana"/>
                        </a:rPr>
                        <a:t>a</a:t>
                      </a:r>
                      <a:r>
                        <a:rPr sz="1600" dirty="0">
                          <a:latin typeface="Verdana"/>
                          <a:cs typeface="Verdana"/>
                        </a:rPr>
                        <a:t>ng</a:t>
                      </a:r>
                      <a:r>
                        <a:rPr sz="1600" spc="-5" dirty="0">
                          <a:latin typeface="Verdana"/>
                          <a:cs typeface="Verdana"/>
                        </a:rPr>
                        <a:t>u</a:t>
                      </a:r>
                      <a:r>
                        <a:rPr sz="1600" dirty="0">
                          <a:latin typeface="Verdana"/>
                          <a:cs typeface="Verdana"/>
                        </a:rPr>
                        <a:t>n</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k</a:t>
                      </a:r>
                      <a:r>
                        <a:rPr sz="1600" spc="-5" dirty="0">
                          <a:latin typeface="Verdana"/>
                          <a:cs typeface="Verdana"/>
                        </a:rPr>
                        <a:t>o</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ru</a:t>
                      </a:r>
                      <a:r>
                        <a:rPr sz="1600" dirty="0">
                          <a:latin typeface="Verdana"/>
                          <a:cs typeface="Verdana"/>
                        </a:rPr>
                        <a:t>k</a:t>
                      </a:r>
                      <a:r>
                        <a:rPr sz="1600" spc="5" dirty="0">
                          <a:latin typeface="Verdana"/>
                          <a:cs typeface="Verdana"/>
                        </a:rPr>
                        <a:t>s</a:t>
                      </a:r>
                      <a:r>
                        <a:rPr sz="1600" dirty="0">
                          <a:latin typeface="Verdana"/>
                          <a:cs typeface="Verdana"/>
                        </a:rPr>
                        <a:t>i</a:t>
                      </a:r>
                      <a:r>
                        <a:rPr sz="1600" spc="-145" dirty="0">
                          <a:latin typeface="Verdana"/>
                          <a:cs typeface="Verdana"/>
                        </a:rPr>
                        <a:t> </a:t>
                      </a:r>
                      <a:r>
                        <a:rPr sz="1600" spc="5" dirty="0">
                          <a:latin typeface="Verdana"/>
                          <a:cs typeface="Verdana"/>
                        </a:rPr>
                        <a:t>s</a:t>
                      </a:r>
                      <a:r>
                        <a:rPr sz="1600" spc="-5" dirty="0">
                          <a:latin typeface="Verdana"/>
                          <a:cs typeface="Verdana"/>
                        </a:rPr>
                        <a:t>e</a:t>
                      </a:r>
                      <a:r>
                        <a:rPr sz="1600" spc="5" dirty="0">
                          <a:latin typeface="Verdana"/>
                          <a:cs typeface="Verdana"/>
                        </a:rPr>
                        <a:t>s</a:t>
                      </a:r>
                      <a:r>
                        <a:rPr sz="1600" spc="-5" dirty="0">
                          <a:latin typeface="Verdana"/>
                          <a:cs typeface="Verdana"/>
                        </a:rPr>
                        <a:t>u</a:t>
                      </a:r>
                      <a:r>
                        <a:rPr sz="1600" spc="5" dirty="0">
                          <a:latin typeface="Verdana"/>
                          <a:cs typeface="Verdana"/>
                        </a:rPr>
                        <a:t>a</a:t>
                      </a:r>
                      <a:r>
                        <a:rPr sz="1600" dirty="0">
                          <a:latin typeface="Verdana"/>
                          <a:cs typeface="Verdana"/>
                        </a:rPr>
                        <a:t>i  </a:t>
                      </a:r>
                      <a:r>
                        <a:rPr sz="1600" spc="-5" dirty="0">
                          <a:latin typeface="Verdana"/>
                          <a:cs typeface="Verdana"/>
                        </a:rPr>
                        <a:t>antara</a:t>
                      </a:r>
                      <a:r>
                        <a:rPr sz="1600" spc="-135" dirty="0">
                          <a:latin typeface="Verdana"/>
                          <a:cs typeface="Verdana"/>
                        </a:rPr>
                        <a:t> </a:t>
                      </a:r>
                      <a:r>
                        <a:rPr sz="1600" spc="15" dirty="0">
                          <a:latin typeface="Verdana"/>
                          <a:cs typeface="Verdana"/>
                        </a:rPr>
                        <a:t>rencana</a:t>
                      </a:r>
                      <a:r>
                        <a:rPr sz="1600" spc="-130" dirty="0">
                          <a:latin typeface="Verdana"/>
                          <a:cs typeface="Verdana"/>
                        </a:rPr>
                        <a:t> </a:t>
                      </a:r>
                      <a:r>
                        <a:rPr sz="1600" spc="10" dirty="0">
                          <a:latin typeface="Verdana"/>
                          <a:cs typeface="Verdana"/>
                        </a:rPr>
                        <a:t>tujuan</a:t>
                      </a:r>
                      <a:r>
                        <a:rPr sz="1600" spc="-135" dirty="0">
                          <a:latin typeface="Verdana"/>
                          <a:cs typeface="Verdana"/>
                        </a:rPr>
                        <a:t> </a:t>
                      </a:r>
                      <a:r>
                        <a:rPr sz="1600" spc="50" dirty="0">
                          <a:latin typeface="Verdana"/>
                          <a:cs typeface="Verdana"/>
                        </a:rPr>
                        <a:t>dengan </a:t>
                      </a:r>
                      <a:r>
                        <a:rPr sz="1600" spc="-545" dirty="0">
                          <a:latin typeface="Verdana"/>
                          <a:cs typeface="Verdana"/>
                        </a:rPr>
                        <a:t> </a:t>
                      </a:r>
                      <a:r>
                        <a:rPr sz="1600" spc="5" dirty="0">
                          <a:latin typeface="Verdana"/>
                          <a:cs typeface="Verdana"/>
                        </a:rPr>
                        <a:t>pemanfaatan.</a:t>
                      </a:r>
                      <a:endParaRPr sz="1600">
                        <a:latin typeface="Verdana"/>
                        <a:cs typeface="Verdana"/>
                      </a:endParaRPr>
                    </a:p>
                    <a:p>
                      <a:pPr>
                        <a:lnSpc>
                          <a:spcPct val="100000"/>
                        </a:lnSpc>
                      </a:pPr>
                      <a:endParaRPr sz="1900">
                        <a:latin typeface="Times New Roman"/>
                        <a:cs typeface="Times New Roman"/>
                      </a:endParaRPr>
                    </a:p>
                    <a:p>
                      <a:pPr marL="344805" marR="114300" indent="-342900">
                        <a:lnSpc>
                          <a:spcPct val="100400"/>
                        </a:lnSpc>
                        <a:spcBef>
                          <a:spcPts val="1625"/>
                        </a:spcBef>
                        <a:tabLst>
                          <a:tab pos="344805" algn="l"/>
                        </a:tabLst>
                      </a:pPr>
                      <a:r>
                        <a:rPr sz="1600" spc="-5" dirty="0">
                          <a:latin typeface="Verdana"/>
                          <a:cs typeface="Verdana"/>
                        </a:rPr>
                        <a:t>1</a:t>
                      </a:r>
                      <a:r>
                        <a:rPr sz="1600" dirty="0">
                          <a:latin typeface="Verdana"/>
                          <a:cs typeface="Verdana"/>
                        </a:rPr>
                        <a:t>.	k</a:t>
                      </a:r>
                      <a:r>
                        <a:rPr sz="1600" spc="-5" dirty="0">
                          <a:latin typeface="Verdana"/>
                          <a:cs typeface="Verdana"/>
                        </a:rPr>
                        <a:t>e</a:t>
                      </a:r>
                      <a:r>
                        <a:rPr sz="1600" spc="5" dirty="0">
                          <a:latin typeface="Verdana"/>
                          <a:cs typeface="Verdana"/>
                        </a:rPr>
                        <a:t>s</a:t>
                      </a:r>
                      <a:r>
                        <a:rPr sz="1600" spc="-5" dirty="0">
                          <a:latin typeface="Verdana"/>
                          <a:cs typeface="Verdana"/>
                        </a:rPr>
                        <a:t>e</a:t>
                      </a:r>
                      <a:r>
                        <a:rPr sz="1600" spc="5" dirty="0">
                          <a:latin typeface="Verdana"/>
                          <a:cs typeface="Verdana"/>
                        </a:rPr>
                        <a:t>s</a:t>
                      </a:r>
                      <a:r>
                        <a:rPr sz="1600" spc="-5" dirty="0">
                          <a:latin typeface="Verdana"/>
                          <a:cs typeface="Verdana"/>
                        </a:rPr>
                        <a:t>u</a:t>
                      </a:r>
                      <a:r>
                        <a:rPr sz="1600" spc="5" dirty="0">
                          <a:latin typeface="Verdana"/>
                          <a:cs typeface="Verdana"/>
                        </a:rPr>
                        <a:t>a</a:t>
                      </a:r>
                      <a:r>
                        <a:rPr sz="1600" spc="-10" dirty="0">
                          <a:latin typeface="Verdana"/>
                          <a:cs typeface="Verdana"/>
                        </a:rPr>
                        <a:t>i</a:t>
                      </a:r>
                      <a:r>
                        <a:rPr sz="1600" spc="5" dirty="0">
                          <a:latin typeface="Verdana"/>
                          <a:cs typeface="Verdana"/>
                        </a:rPr>
                        <a:t>a</a:t>
                      </a:r>
                      <a:r>
                        <a:rPr sz="1600" dirty="0">
                          <a:latin typeface="Verdana"/>
                          <a:cs typeface="Verdana"/>
                        </a:rPr>
                        <a:t>n</a:t>
                      </a:r>
                      <a:r>
                        <a:rPr sz="1600" spc="-135" dirty="0">
                          <a:latin typeface="Verdana"/>
                          <a:cs typeface="Verdana"/>
                        </a:rPr>
                        <a:t> </a:t>
                      </a:r>
                      <a:r>
                        <a:rPr sz="1600" spc="-5" dirty="0">
                          <a:latin typeface="Verdana"/>
                          <a:cs typeface="Verdana"/>
                        </a:rPr>
                        <a:t>fu</a:t>
                      </a:r>
                      <a:r>
                        <a:rPr sz="1600" dirty="0">
                          <a:latin typeface="Verdana"/>
                          <a:cs typeface="Verdana"/>
                        </a:rPr>
                        <a:t>ngs</a:t>
                      </a:r>
                      <a:r>
                        <a:rPr sz="1600" spc="-10" dirty="0">
                          <a:latin typeface="Verdana"/>
                          <a:cs typeface="Verdana"/>
                        </a:rPr>
                        <a:t>i</a:t>
                      </a:r>
                      <a:r>
                        <a:rPr sz="1600" dirty="0">
                          <a:latin typeface="Verdana"/>
                          <a:cs typeface="Verdana"/>
                        </a:rPr>
                        <a:t>,</a:t>
                      </a:r>
                      <a:r>
                        <a:rPr sz="1600" spc="-140" dirty="0">
                          <a:latin typeface="Verdana"/>
                          <a:cs typeface="Verdana"/>
                        </a:rPr>
                        <a:t> </a:t>
                      </a:r>
                      <a:r>
                        <a:rPr sz="1600" spc="-5" dirty="0">
                          <a:latin typeface="Verdana"/>
                          <a:cs typeface="Verdana"/>
                        </a:rPr>
                        <a:t>y</a:t>
                      </a:r>
                      <a:r>
                        <a:rPr sz="1600" spc="5" dirty="0">
                          <a:latin typeface="Verdana"/>
                          <a:cs typeface="Verdana"/>
                        </a:rPr>
                        <a:t>a</a:t>
                      </a:r>
                      <a:r>
                        <a:rPr sz="1600" spc="-10" dirty="0">
                          <a:latin typeface="Verdana"/>
                          <a:cs typeface="Verdana"/>
                        </a:rPr>
                        <a:t>i</a:t>
                      </a:r>
                      <a:r>
                        <a:rPr sz="1600" dirty="0">
                          <a:latin typeface="Verdana"/>
                          <a:cs typeface="Verdana"/>
                        </a:rPr>
                        <a:t>tu  kesesuaian </a:t>
                      </a:r>
                      <a:r>
                        <a:rPr sz="1600" spc="25" dirty="0">
                          <a:latin typeface="Verdana"/>
                          <a:cs typeface="Verdana"/>
                        </a:rPr>
                        <a:t>pemanfaatan </a:t>
                      </a:r>
                      <a:r>
                        <a:rPr sz="1600" spc="30" dirty="0">
                          <a:latin typeface="Verdana"/>
                          <a:cs typeface="Verdana"/>
                        </a:rPr>
                        <a:t> </a:t>
                      </a:r>
                      <a:r>
                        <a:rPr sz="1600" dirty="0">
                          <a:latin typeface="Verdana"/>
                          <a:cs typeface="Verdana"/>
                        </a:rPr>
                        <a:t>b</a:t>
                      </a:r>
                      <a:r>
                        <a:rPr sz="1600" spc="5" dirty="0">
                          <a:latin typeface="Verdana"/>
                          <a:cs typeface="Verdana"/>
                        </a:rPr>
                        <a:t>a</a:t>
                      </a:r>
                      <a:r>
                        <a:rPr sz="1600" dirty="0">
                          <a:latin typeface="Verdana"/>
                          <a:cs typeface="Verdana"/>
                        </a:rPr>
                        <a:t>ng</a:t>
                      </a:r>
                      <a:r>
                        <a:rPr sz="1600" spc="-5" dirty="0">
                          <a:latin typeface="Verdana"/>
                          <a:cs typeface="Verdana"/>
                        </a:rPr>
                        <a:t>u</a:t>
                      </a:r>
                      <a:r>
                        <a:rPr sz="1600" dirty="0">
                          <a:latin typeface="Verdana"/>
                          <a:cs typeface="Verdana"/>
                        </a:rPr>
                        <a:t>n</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k</a:t>
                      </a:r>
                      <a:r>
                        <a:rPr sz="1600" spc="-5" dirty="0">
                          <a:latin typeface="Verdana"/>
                          <a:cs typeface="Verdana"/>
                        </a:rPr>
                        <a:t>o</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ru</a:t>
                      </a:r>
                      <a:r>
                        <a:rPr sz="1600" dirty="0">
                          <a:latin typeface="Verdana"/>
                          <a:cs typeface="Verdana"/>
                        </a:rPr>
                        <a:t>k</a:t>
                      </a:r>
                      <a:r>
                        <a:rPr sz="1600" spc="5" dirty="0">
                          <a:latin typeface="Verdana"/>
                          <a:cs typeface="Verdana"/>
                        </a:rPr>
                        <a:t>s</a:t>
                      </a:r>
                      <a:r>
                        <a:rPr sz="1600" dirty="0">
                          <a:latin typeface="Verdana"/>
                          <a:cs typeface="Verdana"/>
                        </a:rPr>
                        <a:t>i</a:t>
                      </a:r>
                      <a:r>
                        <a:rPr sz="1600" spc="-145" dirty="0">
                          <a:latin typeface="Verdana"/>
                          <a:cs typeface="Verdana"/>
                        </a:rPr>
                        <a:t> </a:t>
                      </a:r>
                      <a:r>
                        <a:rPr sz="1600" dirty="0">
                          <a:latin typeface="Verdana"/>
                          <a:cs typeface="Verdana"/>
                        </a:rPr>
                        <a:t>d</a:t>
                      </a:r>
                      <a:r>
                        <a:rPr sz="1600" spc="-5" dirty="0">
                          <a:latin typeface="Verdana"/>
                          <a:cs typeface="Verdana"/>
                        </a:rPr>
                        <a:t>e</a:t>
                      </a:r>
                      <a:r>
                        <a:rPr sz="1600" dirty="0">
                          <a:latin typeface="Verdana"/>
                          <a:cs typeface="Verdana"/>
                        </a:rPr>
                        <a:t>ng</a:t>
                      </a:r>
                      <a:r>
                        <a:rPr sz="1600" spc="5" dirty="0">
                          <a:latin typeface="Verdana"/>
                          <a:cs typeface="Verdana"/>
                        </a:rPr>
                        <a:t>a</a:t>
                      </a:r>
                      <a:r>
                        <a:rPr sz="1600" dirty="0">
                          <a:latin typeface="Verdana"/>
                          <a:cs typeface="Verdana"/>
                        </a:rPr>
                        <a:t>n  </a:t>
                      </a:r>
                      <a:r>
                        <a:rPr sz="1600" spc="-5" dirty="0">
                          <a:latin typeface="Verdana"/>
                          <a:cs typeface="Verdana"/>
                        </a:rPr>
                        <a:t>fu</a:t>
                      </a:r>
                      <a:r>
                        <a:rPr sz="1600" dirty="0">
                          <a:latin typeface="Verdana"/>
                          <a:cs typeface="Verdana"/>
                        </a:rPr>
                        <a:t>ngsi</a:t>
                      </a:r>
                      <a:r>
                        <a:rPr sz="1600" spc="-145" dirty="0">
                          <a:latin typeface="Verdana"/>
                          <a:cs typeface="Verdana"/>
                        </a:rPr>
                        <a:t> </a:t>
                      </a:r>
                      <a:r>
                        <a:rPr sz="1600" spc="-5" dirty="0">
                          <a:latin typeface="Verdana"/>
                          <a:cs typeface="Verdana"/>
                        </a:rPr>
                        <a:t>y</a:t>
                      </a:r>
                      <a:r>
                        <a:rPr sz="1600" spc="5" dirty="0">
                          <a:latin typeface="Verdana"/>
                          <a:cs typeface="Verdana"/>
                        </a:rPr>
                        <a:t>an</a:t>
                      </a:r>
                      <a:r>
                        <a:rPr sz="1600" dirty="0">
                          <a:latin typeface="Verdana"/>
                          <a:cs typeface="Verdana"/>
                        </a:rPr>
                        <a:t>g</a:t>
                      </a:r>
                      <a:r>
                        <a:rPr sz="1600" spc="-140" dirty="0">
                          <a:latin typeface="Verdana"/>
                          <a:cs typeface="Verdana"/>
                        </a:rPr>
                        <a:t> </a:t>
                      </a:r>
                      <a:r>
                        <a:rPr sz="1600" dirty="0">
                          <a:latin typeface="Verdana"/>
                          <a:cs typeface="Verdana"/>
                        </a:rPr>
                        <a:t>d</a:t>
                      </a:r>
                      <a:r>
                        <a:rPr sz="1600" spc="-10" dirty="0">
                          <a:latin typeface="Verdana"/>
                          <a:cs typeface="Verdana"/>
                        </a:rPr>
                        <a:t>i</a:t>
                      </a:r>
                      <a:r>
                        <a:rPr sz="1600" spc="-5" dirty="0">
                          <a:latin typeface="Verdana"/>
                          <a:cs typeface="Verdana"/>
                        </a:rPr>
                        <a:t>re</a:t>
                      </a:r>
                      <a:r>
                        <a:rPr sz="1600" dirty="0">
                          <a:latin typeface="Verdana"/>
                          <a:cs typeface="Verdana"/>
                        </a:rPr>
                        <a:t>n</a:t>
                      </a:r>
                      <a:r>
                        <a:rPr sz="1600" spc="-5" dirty="0">
                          <a:latin typeface="Verdana"/>
                          <a:cs typeface="Verdana"/>
                        </a:rPr>
                        <a:t>c</a:t>
                      </a:r>
                      <a:r>
                        <a:rPr sz="1600" spc="5" dirty="0">
                          <a:latin typeface="Verdana"/>
                          <a:cs typeface="Verdana"/>
                        </a:rPr>
                        <a:t>a</a:t>
                      </a:r>
                      <a:r>
                        <a:rPr sz="1600" dirty="0">
                          <a:latin typeface="Verdana"/>
                          <a:cs typeface="Verdana"/>
                        </a:rPr>
                        <a:t>n</a:t>
                      </a:r>
                      <a:r>
                        <a:rPr sz="1600" spc="5" dirty="0">
                          <a:latin typeface="Verdana"/>
                          <a:cs typeface="Verdana"/>
                        </a:rPr>
                        <a:t>a</a:t>
                      </a:r>
                      <a:r>
                        <a:rPr sz="1600" dirty="0">
                          <a:latin typeface="Verdana"/>
                          <a:cs typeface="Verdana"/>
                        </a:rPr>
                        <a:t>k</a:t>
                      </a:r>
                      <a:r>
                        <a:rPr sz="1600" spc="5" dirty="0">
                          <a:latin typeface="Verdana"/>
                          <a:cs typeface="Verdana"/>
                        </a:rPr>
                        <a:t>a</a:t>
                      </a:r>
                      <a:r>
                        <a:rPr sz="1600" dirty="0">
                          <a:latin typeface="Verdana"/>
                          <a:cs typeface="Verdana"/>
                        </a:rPr>
                        <a:t>n.</a:t>
                      </a:r>
                      <a:endParaRPr sz="1600">
                        <a:latin typeface="Verdana"/>
                        <a:cs typeface="Verdana"/>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1905" marR="217170" algn="just">
                        <a:lnSpc>
                          <a:spcPts val="1900"/>
                        </a:lnSpc>
                        <a:spcBef>
                          <a:spcPts val="10"/>
                        </a:spcBef>
                      </a:pPr>
                      <a:r>
                        <a:rPr sz="1600" spc="-5" dirty="0">
                          <a:latin typeface="Verdana"/>
                          <a:cs typeface="Verdana"/>
                        </a:rPr>
                        <a:t>Ke</a:t>
                      </a:r>
                      <a:r>
                        <a:rPr sz="1600" dirty="0">
                          <a:latin typeface="Verdana"/>
                          <a:cs typeface="Verdana"/>
                        </a:rPr>
                        <a:t>g</a:t>
                      </a:r>
                      <a:r>
                        <a:rPr sz="1600" spc="-5" dirty="0">
                          <a:latin typeface="Verdana"/>
                          <a:cs typeface="Verdana"/>
                        </a:rPr>
                        <a:t>i</a:t>
                      </a:r>
                      <a:r>
                        <a:rPr sz="1600" spc="5" dirty="0">
                          <a:latin typeface="Verdana"/>
                          <a:cs typeface="Verdana"/>
                        </a:rPr>
                        <a:t>a</a:t>
                      </a:r>
                      <a:r>
                        <a:rPr sz="1600" spc="-5" dirty="0">
                          <a:latin typeface="Verdana"/>
                          <a:cs typeface="Verdana"/>
                        </a:rPr>
                        <a:t>t</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k</a:t>
                      </a:r>
                      <a:r>
                        <a:rPr sz="1600" spc="-5" dirty="0">
                          <a:latin typeface="Verdana"/>
                          <a:cs typeface="Verdana"/>
                        </a:rPr>
                        <a:t>o</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ru</a:t>
                      </a:r>
                      <a:r>
                        <a:rPr sz="1600" dirty="0">
                          <a:latin typeface="Verdana"/>
                          <a:cs typeface="Verdana"/>
                        </a:rPr>
                        <a:t>k</a:t>
                      </a:r>
                      <a:r>
                        <a:rPr sz="1600" spc="5" dirty="0">
                          <a:latin typeface="Verdana"/>
                          <a:cs typeface="Verdana"/>
                        </a:rPr>
                        <a:t>s</a:t>
                      </a:r>
                      <a:r>
                        <a:rPr sz="1600" dirty="0">
                          <a:latin typeface="Verdana"/>
                          <a:cs typeface="Verdana"/>
                        </a:rPr>
                        <a:t>i</a:t>
                      </a:r>
                      <a:r>
                        <a:rPr sz="1600" spc="-145" dirty="0">
                          <a:latin typeface="Verdana"/>
                          <a:cs typeface="Verdana"/>
                        </a:rPr>
                        <a:t> </a:t>
                      </a:r>
                      <a:r>
                        <a:rPr sz="1600" spc="-5" dirty="0">
                          <a:latin typeface="Verdana"/>
                          <a:cs typeface="Verdana"/>
                        </a:rPr>
                        <a:t>y</a:t>
                      </a:r>
                      <a:r>
                        <a:rPr sz="1600" spc="5" dirty="0">
                          <a:latin typeface="Verdana"/>
                          <a:cs typeface="Verdana"/>
                        </a:rPr>
                        <a:t>an</a:t>
                      </a:r>
                      <a:r>
                        <a:rPr sz="1600" dirty="0">
                          <a:latin typeface="Verdana"/>
                          <a:cs typeface="Verdana"/>
                        </a:rPr>
                        <a:t>g  d</a:t>
                      </a:r>
                      <a:r>
                        <a:rPr sz="1600" spc="-10" dirty="0">
                          <a:latin typeface="Verdana"/>
                          <a:cs typeface="Verdana"/>
                        </a:rPr>
                        <a:t>i</a:t>
                      </a:r>
                      <a:r>
                        <a:rPr sz="1600" dirty="0">
                          <a:latin typeface="Verdana"/>
                          <a:cs typeface="Verdana"/>
                        </a:rPr>
                        <a:t>b</a:t>
                      </a:r>
                      <a:r>
                        <a:rPr sz="1600" spc="-10" dirty="0">
                          <a:latin typeface="Verdana"/>
                          <a:cs typeface="Verdana"/>
                        </a:rPr>
                        <a:t>i</a:t>
                      </a:r>
                      <a:r>
                        <a:rPr sz="1600" spc="5" dirty="0">
                          <a:latin typeface="Verdana"/>
                          <a:cs typeface="Verdana"/>
                        </a:rPr>
                        <a:t>a</a:t>
                      </a:r>
                      <a:r>
                        <a:rPr sz="1600" spc="-10" dirty="0">
                          <a:latin typeface="Verdana"/>
                          <a:cs typeface="Verdana"/>
                        </a:rPr>
                        <a:t>y</a:t>
                      </a:r>
                      <a:r>
                        <a:rPr sz="1600" spc="5" dirty="0">
                          <a:latin typeface="Verdana"/>
                          <a:cs typeface="Verdana"/>
                        </a:rPr>
                        <a:t>a</a:t>
                      </a:r>
                      <a:r>
                        <a:rPr sz="1600" dirty="0">
                          <a:latin typeface="Verdana"/>
                          <a:cs typeface="Verdana"/>
                        </a:rPr>
                        <a:t>i</a:t>
                      </a:r>
                      <a:r>
                        <a:rPr sz="1600" spc="-145" dirty="0">
                          <a:latin typeface="Verdana"/>
                          <a:cs typeface="Verdana"/>
                        </a:rPr>
                        <a:t> </a:t>
                      </a:r>
                      <a:r>
                        <a:rPr sz="1600" dirty="0">
                          <a:latin typeface="Verdana"/>
                          <a:cs typeface="Verdana"/>
                        </a:rPr>
                        <a:t>d</a:t>
                      </a:r>
                      <a:r>
                        <a:rPr sz="1600" spc="-5" dirty="0">
                          <a:latin typeface="Verdana"/>
                          <a:cs typeface="Verdana"/>
                        </a:rPr>
                        <a:t>e</a:t>
                      </a:r>
                      <a:r>
                        <a:rPr sz="1600" dirty="0">
                          <a:latin typeface="Verdana"/>
                          <a:cs typeface="Verdana"/>
                        </a:rPr>
                        <a:t>ng</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a:t>
                      </a:r>
                      <a:r>
                        <a:rPr sz="1600" spc="-13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  </a:t>
                      </a:r>
                      <a:r>
                        <a:rPr sz="1600" b="1" spc="-5" dirty="0">
                          <a:latin typeface="Tahoma"/>
                          <a:cs typeface="Tahoma"/>
                        </a:rPr>
                        <a:t>A</a:t>
                      </a:r>
                      <a:r>
                        <a:rPr sz="1600" b="1" dirty="0">
                          <a:latin typeface="Tahoma"/>
                          <a:cs typeface="Tahoma"/>
                        </a:rPr>
                        <a:t>PBD</a:t>
                      </a:r>
                      <a:r>
                        <a:rPr sz="1600" b="1" spc="-15" dirty="0">
                          <a:latin typeface="Tahoma"/>
                          <a:cs typeface="Tahoma"/>
                        </a:rPr>
                        <a:t> </a:t>
                      </a:r>
                      <a:r>
                        <a:rPr sz="1600" b="1" spc="5" dirty="0">
                          <a:latin typeface="Tahoma"/>
                          <a:cs typeface="Tahoma"/>
                        </a:rPr>
                        <a:t>d</a:t>
                      </a:r>
                      <a:r>
                        <a:rPr sz="1600" b="1" dirty="0">
                          <a:latin typeface="Tahoma"/>
                          <a:cs typeface="Tahoma"/>
                        </a:rPr>
                        <a:t>an</a:t>
                      </a:r>
                      <a:r>
                        <a:rPr sz="1600" b="1" spc="-30" dirty="0">
                          <a:latin typeface="Tahoma"/>
                          <a:cs typeface="Tahoma"/>
                        </a:rPr>
                        <a:t> </a:t>
                      </a:r>
                      <a:r>
                        <a:rPr sz="1600" spc="5" dirty="0">
                          <a:latin typeface="Verdana"/>
                          <a:cs typeface="Verdana"/>
                        </a:rPr>
                        <a:t>s</a:t>
                      </a:r>
                      <a:r>
                        <a:rPr sz="1600" spc="-5" dirty="0">
                          <a:latin typeface="Verdana"/>
                          <a:cs typeface="Verdana"/>
                        </a:rPr>
                        <a:t>u</a:t>
                      </a:r>
                      <a:r>
                        <a:rPr sz="1600" dirty="0">
                          <a:latin typeface="Verdana"/>
                          <a:cs typeface="Verdana"/>
                        </a:rPr>
                        <a:t>mb</a:t>
                      </a:r>
                      <a:r>
                        <a:rPr sz="1600" spc="-5" dirty="0">
                          <a:latin typeface="Verdana"/>
                          <a:cs typeface="Verdana"/>
                        </a:rPr>
                        <a:t>e</a:t>
                      </a:r>
                      <a:r>
                        <a:rPr sz="1600" dirty="0">
                          <a:latin typeface="Verdana"/>
                          <a:cs typeface="Verdana"/>
                        </a:rPr>
                        <a:t>r</a:t>
                      </a:r>
                      <a:r>
                        <a:rPr sz="1600" spc="-14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a:t>
                      </a:r>
                      <a:endParaRPr sz="1600">
                        <a:latin typeface="Verdana"/>
                        <a:cs typeface="Verdana"/>
                      </a:endParaRPr>
                    </a:p>
                    <a:p>
                      <a:pPr marL="1905" marR="158750">
                        <a:lnSpc>
                          <a:spcPct val="99400"/>
                        </a:lnSpc>
                        <a:spcBef>
                          <a:spcPts val="15"/>
                        </a:spcBef>
                      </a:pPr>
                      <a:r>
                        <a:rPr sz="1600" spc="5" dirty="0">
                          <a:latin typeface="Verdana"/>
                          <a:cs typeface="Verdana"/>
                        </a:rPr>
                        <a:t>dari </a:t>
                      </a:r>
                      <a:r>
                        <a:rPr sz="1600" b="1" spc="30" dirty="0">
                          <a:latin typeface="Tahoma"/>
                          <a:cs typeface="Tahoma"/>
                        </a:rPr>
                        <a:t>masyarakat, </a:t>
                      </a:r>
                      <a:r>
                        <a:rPr sz="1600" b="1" spc="15" dirty="0">
                          <a:latin typeface="Tahoma"/>
                          <a:cs typeface="Tahoma"/>
                        </a:rPr>
                        <a:t>swasta, </a:t>
                      </a:r>
                      <a:r>
                        <a:rPr sz="1600" b="1" spc="20" dirty="0">
                          <a:latin typeface="Tahoma"/>
                          <a:cs typeface="Tahoma"/>
                        </a:rPr>
                        <a:t> </a:t>
                      </a:r>
                      <a:r>
                        <a:rPr sz="1600" b="1" spc="40" dirty="0">
                          <a:latin typeface="Tahoma"/>
                          <a:cs typeface="Tahoma"/>
                        </a:rPr>
                        <a:t>atau</a:t>
                      </a:r>
                      <a:r>
                        <a:rPr sz="1600" b="1" spc="-45" dirty="0">
                          <a:latin typeface="Tahoma"/>
                          <a:cs typeface="Tahoma"/>
                        </a:rPr>
                        <a:t> </a:t>
                      </a:r>
                      <a:r>
                        <a:rPr sz="1600" b="1" spc="65" dirty="0">
                          <a:latin typeface="Tahoma"/>
                          <a:cs typeface="Tahoma"/>
                        </a:rPr>
                        <a:t>badan</a:t>
                      </a:r>
                      <a:r>
                        <a:rPr sz="1600" b="1" spc="-50" dirty="0">
                          <a:latin typeface="Tahoma"/>
                          <a:cs typeface="Tahoma"/>
                        </a:rPr>
                        <a:t> </a:t>
                      </a:r>
                      <a:r>
                        <a:rPr sz="1600" b="1" spc="45" dirty="0">
                          <a:latin typeface="Tahoma"/>
                          <a:cs typeface="Tahoma"/>
                        </a:rPr>
                        <a:t>usaha</a:t>
                      </a:r>
                      <a:r>
                        <a:rPr sz="1600" b="1" spc="-45" dirty="0">
                          <a:latin typeface="Tahoma"/>
                          <a:cs typeface="Tahoma"/>
                        </a:rPr>
                        <a:t> </a:t>
                      </a:r>
                      <a:r>
                        <a:rPr sz="1600" spc="20" dirty="0">
                          <a:latin typeface="Verdana"/>
                          <a:cs typeface="Verdana"/>
                        </a:rPr>
                        <a:t>melalui </a:t>
                      </a:r>
                      <a:r>
                        <a:rPr sz="1600" spc="-545"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m</a:t>
                      </a:r>
                      <a:r>
                        <a:rPr sz="1600" spc="-5" dirty="0">
                          <a:latin typeface="Verdana"/>
                          <a:cs typeface="Verdana"/>
                        </a:rPr>
                        <a:t>er</a:t>
                      </a:r>
                      <a:r>
                        <a:rPr sz="1600" spc="-10" dirty="0">
                          <a:latin typeface="Verdana"/>
                          <a:cs typeface="Verdana"/>
                        </a:rPr>
                        <a:t>i</a:t>
                      </a:r>
                      <a:r>
                        <a:rPr sz="1600" dirty="0">
                          <a:latin typeface="Verdana"/>
                          <a:cs typeface="Verdana"/>
                        </a:rPr>
                        <a:t>k</a:t>
                      </a:r>
                      <a:r>
                        <a:rPr sz="1600" spc="5" dirty="0">
                          <a:latin typeface="Verdana"/>
                          <a:cs typeface="Verdana"/>
                        </a:rPr>
                        <a:t>saa</a:t>
                      </a:r>
                      <a:r>
                        <a:rPr sz="1600" dirty="0">
                          <a:latin typeface="Verdana"/>
                          <a:cs typeface="Verdana"/>
                        </a:rPr>
                        <a:t>n</a:t>
                      </a:r>
                      <a:r>
                        <a:rPr sz="1600" spc="-140" dirty="0">
                          <a:latin typeface="Verdana"/>
                          <a:cs typeface="Verdana"/>
                        </a:rPr>
                        <a:t> </a:t>
                      </a:r>
                      <a:r>
                        <a:rPr sz="1600" dirty="0">
                          <a:latin typeface="Verdana"/>
                          <a:cs typeface="Verdana"/>
                        </a:rPr>
                        <a:t>t</a:t>
                      </a:r>
                      <a:r>
                        <a:rPr sz="1600" spc="-5" dirty="0">
                          <a:latin typeface="Verdana"/>
                          <a:cs typeface="Verdana"/>
                        </a:rPr>
                        <a:t>er</a:t>
                      </a:r>
                      <a:r>
                        <a:rPr sz="1600" spc="5" dirty="0">
                          <a:latin typeface="Verdana"/>
                          <a:cs typeface="Verdana"/>
                        </a:rPr>
                        <a:t>ha</a:t>
                      </a:r>
                      <a:r>
                        <a:rPr sz="1600" dirty="0">
                          <a:latin typeface="Verdana"/>
                          <a:cs typeface="Verdana"/>
                        </a:rPr>
                        <a:t>d</a:t>
                      </a:r>
                      <a:r>
                        <a:rPr sz="1600" spc="5" dirty="0">
                          <a:latin typeface="Verdana"/>
                          <a:cs typeface="Verdana"/>
                        </a:rPr>
                        <a:t>a</a:t>
                      </a:r>
                      <a:r>
                        <a:rPr sz="1600" dirty="0">
                          <a:latin typeface="Verdana"/>
                          <a:cs typeface="Verdana"/>
                        </a:rPr>
                        <a:t>p:</a:t>
                      </a:r>
                      <a:endParaRPr sz="1600">
                        <a:latin typeface="Verdana"/>
                        <a:cs typeface="Verdana"/>
                      </a:endParaRPr>
                    </a:p>
                    <a:p>
                      <a:pPr>
                        <a:lnSpc>
                          <a:spcPct val="100000"/>
                        </a:lnSpc>
                        <a:spcBef>
                          <a:spcPts val="30"/>
                        </a:spcBef>
                      </a:pPr>
                      <a:endParaRPr sz="1600">
                        <a:latin typeface="Times New Roman"/>
                        <a:cs typeface="Times New Roman"/>
                      </a:endParaRPr>
                    </a:p>
                    <a:p>
                      <a:pPr marL="1905">
                        <a:lnSpc>
                          <a:spcPct val="100000"/>
                        </a:lnSpc>
                        <a:tabLst>
                          <a:tab pos="344805" algn="l"/>
                        </a:tabLst>
                      </a:pPr>
                      <a:r>
                        <a:rPr sz="1600" spc="-5" dirty="0">
                          <a:latin typeface="Verdana"/>
                          <a:cs typeface="Verdana"/>
                        </a:rPr>
                        <a:t>1</a:t>
                      </a:r>
                      <a:r>
                        <a:rPr sz="1600" dirty="0">
                          <a:latin typeface="Verdana"/>
                          <a:cs typeface="Verdana"/>
                        </a:rPr>
                        <a:t>.	D</a:t>
                      </a:r>
                      <a:r>
                        <a:rPr sz="1600" spc="-5" dirty="0">
                          <a:latin typeface="Verdana"/>
                          <a:cs typeface="Verdana"/>
                        </a:rPr>
                        <a:t>o</a:t>
                      </a:r>
                      <a:r>
                        <a:rPr sz="1600" dirty="0">
                          <a:latin typeface="Verdana"/>
                          <a:cs typeface="Verdana"/>
                        </a:rPr>
                        <a:t>k</a:t>
                      </a:r>
                      <a:r>
                        <a:rPr sz="1600" spc="-5" dirty="0">
                          <a:latin typeface="Verdana"/>
                          <a:cs typeface="Verdana"/>
                        </a:rPr>
                        <a:t>u</a:t>
                      </a:r>
                      <a:r>
                        <a:rPr sz="1600" dirty="0">
                          <a:latin typeface="Verdana"/>
                          <a:cs typeface="Verdana"/>
                        </a:rPr>
                        <a:t>m</a:t>
                      </a:r>
                      <a:r>
                        <a:rPr sz="1600" spc="-5" dirty="0">
                          <a:latin typeface="Verdana"/>
                          <a:cs typeface="Verdana"/>
                        </a:rPr>
                        <a:t>e</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er</a:t>
                      </a:r>
                      <a:r>
                        <a:rPr sz="1600" spc="-10" dirty="0">
                          <a:latin typeface="Verdana"/>
                          <a:cs typeface="Verdana"/>
                        </a:rPr>
                        <a:t>i</a:t>
                      </a:r>
                      <a:r>
                        <a:rPr sz="1600" spc="-5" dirty="0">
                          <a:latin typeface="Verdana"/>
                          <a:cs typeface="Verdana"/>
                        </a:rPr>
                        <a:t>z</a:t>
                      </a:r>
                      <a:r>
                        <a:rPr sz="1600" spc="-10" dirty="0">
                          <a:latin typeface="Verdana"/>
                          <a:cs typeface="Verdana"/>
                        </a:rPr>
                        <a:t>i</a:t>
                      </a:r>
                      <a:r>
                        <a:rPr sz="1600" spc="5" dirty="0">
                          <a:latin typeface="Verdana"/>
                          <a:cs typeface="Verdana"/>
                        </a:rPr>
                        <a:t>na</a:t>
                      </a:r>
                      <a:r>
                        <a:rPr sz="1600" dirty="0">
                          <a:latin typeface="Verdana"/>
                          <a:cs typeface="Verdana"/>
                        </a:rPr>
                        <a:t>n</a:t>
                      </a:r>
                      <a:endParaRPr sz="1600">
                        <a:latin typeface="Verdana"/>
                        <a:cs typeface="Verdana"/>
                      </a:endParaRPr>
                    </a:p>
                  </a:txBody>
                  <a:tcPr marL="0" marR="0" marT="1270"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spcBef>
                          <a:spcPts val="15"/>
                        </a:spcBef>
                      </a:pPr>
                      <a:endParaRPr sz="2050">
                        <a:latin typeface="Times New Roman"/>
                        <a:cs typeface="Times New Roman"/>
                      </a:endParaRPr>
                    </a:p>
                    <a:p>
                      <a:pPr marL="344805" marR="92075" indent="-342900">
                        <a:lnSpc>
                          <a:spcPct val="101299"/>
                        </a:lnSpc>
                        <a:tabLst>
                          <a:tab pos="344805" algn="l"/>
                        </a:tabLst>
                      </a:pPr>
                      <a:r>
                        <a:rPr sz="1600" spc="-345" dirty="0">
                          <a:latin typeface="Verdana"/>
                          <a:cs typeface="Verdana"/>
                        </a:rPr>
                        <a:t>1.	</a:t>
                      </a:r>
                      <a:r>
                        <a:rPr sz="1600" spc="60" dirty="0">
                          <a:latin typeface="Verdana"/>
                          <a:cs typeface="Verdana"/>
                        </a:rPr>
                        <a:t>Membandingkan </a:t>
                      </a:r>
                      <a:r>
                        <a:rPr sz="1600" spc="-5" dirty="0">
                          <a:latin typeface="Verdana"/>
                          <a:cs typeface="Verdana"/>
                        </a:rPr>
                        <a:t>izin </a:t>
                      </a:r>
                      <a:r>
                        <a:rPr sz="1600" dirty="0">
                          <a:latin typeface="Verdana"/>
                          <a:cs typeface="Verdana"/>
                        </a:rPr>
                        <a:t> p</a:t>
                      </a:r>
                      <a:r>
                        <a:rPr sz="1600" spc="-5" dirty="0">
                          <a:latin typeface="Verdana"/>
                          <a:cs typeface="Verdana"/>
                        </a:rPr>
                        <a:t>e</a:t>
                      </a:r>
                      <a:r>
                        <a:rPr sz="1600" dirty="0">
                          <a:latin typeface="Verdana"/>
                          <a:cs typeface="Verdana"/>
                        </a:rPr>
                        <a:t>mb</a:t>
                      </a:r>
                      <a:r>
                        <a:rPr sz="1600" spc="5" dirty="0">
                          <a:latin typeface="Verdana"/>
                          <a:cs typeface="Verdana"/>
                        </a:rPr>
                        <a:t>a</a:t>
                      </a:r>
                      <a:r>
                        <a:rPr sz="1600" dirty="0">
                          <a:latin typeface="Verdana"/>
                          <a:cs typeface="Verdana"/>
                        </a:rPr>
                        <a:t>ng</a:t>
                      </a:r>
                      <a:r>
                        <a:rPr sz="1600" spc="-5" dirty="0">
                          <a:latin typeface="Verdana"/>
                          <a:cs typeface="Verdana"/>
                        </a:rPr>
                        <a:t>u</a:t>
                      </a:r>
                      <a:r>
                        <a:rPr sz="1600" dirty="0">
                          <a:latin typeface="Verdana"/>
                          <a:cs typeface="Verdana"/>
                        </a:rPr>
                        <a:t>n</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e</a:t>
                      </a:r>
                      <a:r>
                        <a:rPr sz="1600" dirty="0">
                          <a:latin typeface="Verdana"/>
                          <a:cs typeface="Verdana"/>
                        </a:rPr>
                        <a:t>ng</a:t>
                      </a:r>
                      <a:r>
                        <a:rPr sz="1600" spc="5" dirty="0">
                          <a:latin typeface="Verdana"/>
                          <a:cs typeface="Verdana"/>
                        </a:rPr>
                        <a:t>a</a:t>
                      </a:r>
                      <a:r>
                        <a:rPr sz="1600" dirty="0">
                          <a:latin typeface="Verdana"/>
                          <a:cs typeface="Verdana"/>
                        </a:rPr>
                        <a:t>n</a:t>
                      </a:r>
                      <a:r>
                        <a:rPr sz="1600" spc="-135" dirty="0">
                          <a:latin typeface="Verdana"/>
                          <a:cs typeface="Verdana"/>
                        </a:rPr>
                        <a:t> </a:t>
                      </a:r>
                      <a:r>
                        <a:rPr sz="1600" spc="-5" dirty="0">
                          <a:latin typeface="Verdana"/>
                          <a:cs typeface="Verdana"/>
                        </a:rPr>
                        <a:t>f</a:t>
                      </a:r>
                      <a:r>
                        <a:rPr sz="1600" spc="5" dirty="0">
                          <a:latin typeface="Verdana"/>
                          <a:cs typeface="Verdana"/>
                        </a:rPr>
                        <a:t>a</a:t>
                      </a:r>
                      <a:r>
                        <a:rPr sz="1600" dirty="0">
                          <a:latin typeface="Verdana"/>
                          <a:cs typeface="Verdana"/>
                        </a:rPr>
                        <a:t>k</a:t>
                      </a:r>
                      <a:r>
                        <a:rPr sz="1600" spc="-5" dirty="0">
                          <a:latin typeface="Verdana"/>
                          <a:cs typeface="Verdana"/>
                        </a:rPr>
                        <a:t>t</a:t>
                      </a:r>
                      <a:r>
                        <a:rPr sz="1600" dirty="0">
                          <a:latin typeface="Verdana"/>
                          <a:cs typeface="Verdana"/>
                        </a:rPr>
                        <a:t>a</a:t>
                      </a:r>
                      <a:r>
                        <a:rPr sz="1600" spc="-135" dirty="0">
                          <a:latin typeface="Verdana"/>
                          <a:cs typeface="Verdana"/>
                        </a:rPr>
                        <a:t> </a:t>
                      </a:r>
                      <a:r>
                        <a:rPr sz="1600" dirty="0">
                          <a:latin typeface="Verdana"/>
                          <a:cs typeface="Verdana"/>
                        </a:rPr>
                        <a:t>di  </a:t>
                      </a:r>
                      <a:r>
                        <a:rPr sz="1600" spc="30" dirty="0">
                          <a:latin typeface="Verdana"/>
                          <a:cs typeface="Verdana"/>
                        </a:rPr>
                        <a:t>lapangan</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extLst>
                  <a:ext uri="{0D108BD9-81ED-4DB2-BD59-A6C34878D82A}">
                    <a16:rowId xmlns:a16="http://schemas.microsoft.com/office/drawing/2014/main" val="10001"/>
                  </a:ext>
                </a:extLst>
              </a:tr>
              <a:tr h="2221090">
                <a:tc>
                  <a:txBody>
                    <a:bodyPr/>
                    <a:lstStyle/>
                    <a:p>
                      <a:pPr>
                        <a:lnSpc>
                          <a:spcPct val="100000"/>
                        </a:lnSpc>
                      </a:pPr>
                      <a:endParaRPr sz="16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a:lnSpc>
                          <a:spcPct val="100000"/>
                        </a:lnSpc>
                      </a:pPr>
                      <a:endParaRPr sz="16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marL="344805" marR="46355" indent="-342900">
                        <a:lnSpc>
                          <a:spcPct val="99800"/>
                        </a:lnSpc>
                        <a:spcBef>
                          <a:spcPts val="885"/>
                        </a:spcBef>
                        <a:tabLst>
                          <a:tab pos="344805" algn="l"/>
                        </a:tabLst>
                      </a:pPr>
                      <a:r>
                        <a:rPr sz="1600" dirty="0">
                          <a:latin typeface="Verdana"/>
                          <a:cs typeface="Verdana"/>
                        </a:rPr>
                        <a:t>2.	k</a:t>
                      </a:r>
                      <a:r>
                        <a:rPr sz="1600" spc="-5" dirty="0">
                          <a:latin typeface="Verdana"/>
                          <a:cs typeface="Verdana"/>
                        </a:rPr>
                        <a:t>e</a:t>
                      </a:r>
                      <a:r>
                        <a:rPr sz="1600" spc="5" dirty="0">
                          <a:latin typeface="Verdana"/>
                          <a:cs typeface="Verdana"/>
                        </a:rPr>
                        <a:t>s</a:t>
                      </a:r>
                      <a:r>
                        <a:rPr sz="1600" spc="-5" dirty="0">
                          <a:latin typeface="Verdana"/>
                          <a:cs typeface="Verdana"/>
                        </a:rPr>
                        <a:t>e</a:t>
                      </a:r>
                      <a:r>
                        <a:rPr sz="1600" spc="5" dirty="0">
                          <a:latin typeface="Verdana"/>
                          <a:cs typeface="Verdana"/>
                        </a:rPr>
                        <a:t>s</a:t>
                      </a:r>
                      <a:r>
                        <a:rPr sz="1600" spc="-5" dirty="0">
                          <a:latin typeface="Verdana"/>
                          <a:cs typeface="Verdana"/>
                        </a:rPr>
                        <a:t>u</a:t>
                      </a:r>
                      <a:r>
                        <a:rPr sz="1600" spc="5" dirty="0">
                          <a:latin typeface="Verdana"/>
                          <a:cs typeface="Verdana"/>
                        </a:rPr>
                        <a:t>a</a:t>
                      </a:r>
                      <a:r>
                        <a:rPr sz="1600" spc="-10" dirty="0">
                          <a:latin typeface="Verdana"/>
                          <a:cs typeface="Verdana"/>
                        </a:rPr>
                        <a:t>i</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eru</a:t>
                      </a:r>
                      <a:r>
                        <a:rPr sz="1600" dirty="0">
                          <a:latin typeface="Verdana"/>
                          <a:cs typeface="Verdana"/>
                        </a:rPr>
                        <a:t>n</a:t>
                      </a:r>
                      <a:r>
                        <a:rPr sz="1600" spc="-5" dirty="0">
                          <a:latin typeface="Verdana"/>
                          <a:cs typeface="Verdana"/>
                        </a:rPr>
                        <a:t>tu</a:t>
                      </a:r>
                      <a:r>
                        <a:rPr sz="1600" dirty="0">
                          <a:latin typeface="Verdana"/>
                          <a:cs typeface="Verdana"/>
                        </a:rPr>
                        <a:t>k</a:t>
                      </a:r>
                      <a:r>
                        <a:rPr sz="1600" spc="5" dirty="0">
                          <a:latin typeface="Verdana"/>
                          <a:cs typeface="Verdana"/>
                        </a:rPr>
                        <a:t>a</a:t>
                      </a:r>
                      <a:r>
                        <a:rPr sz="1600" dirty="0">
                          <a:latin typeface="Verdana"/>
                          <a:cs typeface="Verdana"/>
                        </a:rPr>
                        <a:t>n</a:t>
                      </a:r>
                      <a:r>
                        <a:rPr sz="1600" spc="-5" dirty="0">
                          <a:latin typeface="Verdana"/>
                          <a:cs typeface="Verdana"/>
                        </a:rPr>
                        <a:t>,</a:t>
                      </a:r>
                      <a:r>
                        <a:rPr sz="1600" spc="-10" dirty="0">
                          <a:latin typeface="Verdana"/>
                          <a:cs typeface="Verdana"/>
                        </a:rPr>
                        <a:t>y</a:t>
                      </a:r>
                      <a:r>
                        <a:rPr sz="1600" spc="5" dirty="0">
                          <a:latin typeface="Verdana"/>
                          <a:cs typeface="Verdana"/>
                        </a:rPr>
                        <a:t>a</a:t>
                      </a:r>
                      <a:r>
                        <a:rPr sz="1600" spc="-10" dirty="0">
                          <a:latin typeface="Verdana"/>
                          <a:cs typeface="Verdana"/>
                        </a:rPr>
                        <a:t>i</a:t>
                      </a:r>
                      <a:r>
                        <a:rPr sz="1600" spc="-5" dirty="0">
                          <a:latin typeface="Verdana"/>
                          <a:cs typeface="Verdana"/>
                        </a:rPr>
                        <a:t>t</a:t>
                      </a:r>
                      <a:r>
                        <a:rPr sz="1600" dirty="0">
                          <a:latin typeface="Verdana"/>
                          <a:cs typeface="Verdana"/>
                        </a:rPr>
                        <a:t>u  k</a:t>
                      </a:r>
                      <a:r>
                        <a:rPr sz="1600" spc="-5" dirty="0">
                          <a:latin typeface="Verdana"/>
                          <a:cs typeface="Verdana"/>
                        </a:rPr>
                        <a:t>e</a:t>
                      </a:r>
                      <a:r>
                        <a:rPr sz="1600" spc="5" dirty="0">
                          <a:latin typeface="Verdana"/>
                          <a:cs typeface="Verdana"/>
                        </a:rPr>
                        <a:t>s</a:t>
                      </a:r>
                      <a:r>
                        <a:rPr sz="1600" spc="-5" dirty="0">
                          <a:latin typeface="Verdana"/>
                          <a:cs typeface="Verdana"/>
                        </a:rPr>
                        <a:t>e</a:t>
                      </a:r>
                      <a:r>
                        <a:rPr sz="1600" spc="5" dirty="0">
                          <a:latin typeface="Verdana"/>
                          <a:cs typeface="Verdana"/>
                        </a:rPr>
                        <a:t>s</a:t>
                      </a:r>
                      <a:r>
                        <a:rPr sz="1600" spc="-5" dirty="0">
                          <a:latin typeface="Verdana"/>
                          <a:cs typeface="Verdana"/>
                        </a:rPr>
                        <a:t>u</a:t>
                      </a:r>
                      <a:r>
                        <a:rPr sz="1600" spc="5" dirty="0">
                          <a:latin typeface="Verdana"/>
                          <a:cs typeface="Verdana"/>
                        </a:rPr>
                        <a:t>a</a:t>
                      </a:r>
                      <a:r>
                        <a:rPr sz="1600" spc="-10" dirty="0">
                          <a:latin typeface="Verdana"/>
                          <a:cs typeface="Verdana"/>
                        </a:rPr>
                        <a:t>i</a:t>
                      </a:r>
                      <a:r>
                        <a:rPr sz="1600" spc="5" dirty="0">
                          <a:latin typeface="Verdana"/>
                          <a:cs typeface="Verdana"/>
                        </a:rPr>
                        <a:t>a</a:t>
                      </a:r>
                      <a:r>
                        <a:rPr sz="1600" dirty="0">
                          <a:latin typeface="Verdana"/>
                          <a:cs typeface="Verdana"/>
                        </a:rPr>
                        <a:t>n</a:t>
                      </a:r>
                      <a:r>
                        <a:rPr sz="1600" spc="-135" dirty="0">
                          <a:latin typeface="Verdana"/>
                          <a:cs typeface="Verdana"/>
                        </a:rPr>
                        <a:t> </a:t>
                      </a:r>
                      <a:r>
                        <a:rPr sz="1600" spc="-10" dirty="0">
                          <a:latin typeface="Verdana"/>
                          <a:cs typeface="Verdana"/>
                        </a:rPr>
                        <a:t>l</a:t>
                      </a:r>
                      <a:r>
                        <a:rPr sz="1600" spc="-5" dirty="0">
                          <a:latin typeface="Verdana"/>
                          <a:cs typeface="Verdana"/>
                        </a:rPr>
                        <a:t>o</a:t>
                      </a:r>
                      <a:r>
                        <a:rPr sz="1600" dirty="0">
                          <a:latin typeface="Verdana"/>
                          <a:cs typeface="Verdana"/>
                        </a:rPr>
                        <a:t>k</a:t>
                      </a:r>
                      <a:r>
                        <a:rPr sz="1600" spc="5" dirty="0">
                          <a:latin typeface="Verdana"/>
                          <a:cs typeface="Verdana"/>
                        </a:rPr>
                        <a:t>as</a:t>
                      </a:r>
                      <a:r>
                        <a:rPr sz="1600" dirty="0">
                          <a:latin typeface="Verdana"/>
                          <a:cs typeface="Verdana"/>
                        </a:rPr>
                        <a:t>i</a:t>
                      </a:r>
                      <a:r>
                        <a:rPr sz="1600" spc="-145" dirty="0">
                          <a:latin typeface="Verdana"/>
                          <a:cs typeface="Verdana"/>
                        </a:rPr>
                        <a:t> </a:t>
                      </a:r>
                      <a:r>
                        <a:rPr sz="1600" dirty="0">
                          <a:latin typeface="Verdana"/>
                          <a:cs typeface="Verdana"/>
                        </a:rPr>
                        <a:t>b</a:t>
                      </a:r>
                      <a:r>
                        <a:rPr sz="1600" spc="5" dirty="0">
                          <a:latin typeface="Verdana"/>
                          <a:cs typeface="Verdana"/>
                        </a:rPr>
                        <a:t>a</a:t>
                      </a:r>
                      <a:r>
                        <a:rPr sz="1600" dirty="0">
                          <a:latin typeface="Verdana"/>
                          <a:cs typeface="Verdana"/>
                        </a:rPr>
                        <a:t>ng</a:t>
                      </a:r>
                      <a:r>
                        <a:rPr sz="1600" spc="-5" dirty="0">
                          <a:latin typeface="Verdana"/>
                          <a:cs typeface="Verdana"/>
                        </a:rPr>
                        <a:t>u</a:t>
                      </a:r>
                      <a:r>
                        <a:rPr sz="1600" dirty="0">
                          <a:latin typeface="Verdana"/>
                          <a:cs typeface="Verdana"/>
                        </a:rPr>
                        <a:t>n</a:t>
                      </a:r>
                      <a:r>
                        <a:rPr sz="1600" spc="5" dirty="0">
                          <a:latin typeface="Verdana"/>
                          <a:cs typeface="Verdana"/>
                        </a:rPr>
                        <a:t>a</a:t>
                      </a:r>
                      <a:r>
                        <a:rPr sz="1600" dirty="0">
                          <a:latin typeface="Verdana"/>
                          <a:cs typeface="Verdana"/>
                        </a:rPr>
                        <a:t>n  </a:t>
                      </a:r>
                      <a:r>
                        <a:rPr sz="1600" spc="50" dirty="0">
                          <a:latin typeface="Verdana"/>
                          <a:cs typeface="Verdana"/>
                        </a:rPr>
                        <a:t>dengan </a:t>
                      </a:r>
                      <a:r>
                        <a:rPr sz="1600" spc="30" dirty="0">
                          <a:latin typeface="Verdana"/>
                          <a:cs typeface="Verdana"/>
                        </a:rPr>
                        <a:t>peruntukan </a:t>
                      </a:r>
                      <a:r>
                        <a:rPr sz="1600" spc="20" dirty="0">
                          <a:latin typeface="Verdana"/>
                          <a:cs typeface="Verdana"/>
                        </a:rPr>
                        <a:t>yang </a:t>
                      </a:r>
                      <a:r>
                        <a:rPr sz="1600" spc="25" dirty="0">
                          <a:latin typeface="Verdana"/>
                          <a:cs typeface="Verdana"/>
                        </a:rPr>
                        <a:t> </a:t>
                      </a:r>
                      <a:r>
                        <a:rPr sz="1600" dirty="0">
                          <a:latin typeface="Verdana"/>
                          <a:cs typeface="Verdana"/>
                        </a:rPr>
                        <a:t>d</a:t>
                      </a:r>
                      <a:r>
                        <a:rPr sz="1600" spc="-10" dirty="0">
                          <a:latin typeface="Verdana"/>
                          <a:cs typeface="Verdana"/>
                        </a:rPr>
                        <a:t>i</a:t>
                      </a:r>
                      <a:r>
                        <a:rPr sz="1600" spc="5" dirty="0">
                          <a:latin typeface="Verdana"/>
                          <a:cs typeface="Verdana"/>
                        </a:rPr>
                        <a:t>a</a:t>
                      </a:r>
                      <a:r>
                        <a:rPr sz="1600" dirty="0">
                          <a:latin typeface="Verdana"/>
                          <a:cs typeface="Verdana"/>
                        </a:rPr>
                        <a:t>t</a:t>
                      </a:r>
                      <a:r>
                        <a:rPr sz="1600" spc="-5" dirty="0">
                          <a:latin typeface="Verdana"/>
                          <a:cs typeface="Verdana"/>
                        </a:rPr>
                        <a:t>u</a:t>
                      </a:r>
                      <a:r>
                        <a:rPr sz="1600" dirty="0">
                          <a:latin typeface="Verdana"/>
                          <a:cs typeface="Verdana"/>
                        </a:rPr>
                        <a:t>r</a:t>
                      </a:r>
                      <a:r>
                        <a:rPr sz="1600" spc="-145" dirty="0">
                          <a:latin typeface="Verdana"/>
                          <a:cs typeface="Verdana"/>
                        </a:rPr>
                        <a:t> </a:t>
                      </a:r>
                      <a:r>
                        <a:rPr sz="1600" dirty="0">
                          <a:latin typeface="Verdana"/>
                          <a:cs typeface="Verdana"/>
                        </a:rPr>
                        <a:t>d</a:t>
                      </a:r>
                      <a:r>
                        <a:rPr sz="1600" spc="5" dirty="0">
                          <a:latin typeface="Verdana"/>
                          <a:cs typeface="Verdana"/>
                        </a:rPr>
                        <a:t>a</a:t>
                      </a:r>
                      <a:r>
                        <a:rPr sz="1600" spc="-10" dirty="0">
                          <a:latin typeface="Verdana"/>
                          <a:cs typeface="Verdana"/>
                        </a:rPr>
                        <a:t>l</a:t>
                      </a:r>
                      <a:r>
                        <a:rPr sz="1600" spc="5" dirty="0">
                          <a:latin typeface="Verdana"/>
                          <a:cs typeface="Verdana"/>
                        </a:rPr>
                        <a:t>a</a:t>
                      </a:r>
                      <a:r>
                        <a:rPr sz="1600" dirty="0">
                          <a:latin typeface="Verdana"/>
                          <a:cs typeface="Verdana"/>
                        </a:rPr>
                        <a:t>m</a:t>
                      </a:r>
                      <a:r>
                        <a:rPr sz="1600" spc="-140" dirty="0">
                          <a:latin typeface="Verdana"/>
                          <a:cs typeface="Verdana"/>
                        </a:rPr>
                        <a:t> </a:t>
                      </a:r>
                      <a:r>
                        <a:rPr sz="1600" spc="-5" dirty="0">
                          <a:latin typeface="Verdana"/>
                          <a:cs typeface="Verdana"/>
                        </a:rPr>
                        <a:t>re</a:t>
                      </a:r>
                      <a:r>
                        <a:rPr sz="1600" dirty="0">
                          <a:latin typeface="Verdana"/>
                          <a:cs typeface="Verdana"/>
                        </a:rPr>
                        <a:t>n</a:t>
                      </a:r>
                      <a:r>
                        <a:rPr sz="1600" spc="-5" dirty="0">
                          <a:latin typeface="Verdana"/>
                          <a:cs typeface="Verdana"/>
                        </a:rPr>
                        <a:t>c</a:t>
                      </a:r>
                      <a:r>
                        <a:rPr sz="1600" spc="5" dirty="0">
                          <a:latin typeface="Verdana"/>
                          <a:cs typeface="Verdana"/>
                        </a:rPr>
                        <a:t>a</a:t>
                      </a:r>
                      <a:r>
                        <a:rPr sz="1600" dirty="0">
                          <a:latin typeface="Verdana"/>
                          <a:cs typeface="Verdana"/>
                        </a:rPr>
                        <a:t>na</a:t>
                      </a:r>
                      <a:r>
                        <a:rPr sz="1600" spc="-130" dirty="0">
                          <a:latin typeface="Verdana"/>
                          <a:cs typeface="Verdana"/>
                        </a:rPr>
                        <a:t> </a:t>
                      </a:r>
                      <a:r>
                        <a:rPr sz="1600" dirty="0">
                          <a:latin typeface="Verdana"/>
                          <a:cs typeface="Verdana"/>
                        </a:rPr>
                        <a:t>d</a:t>
                      </a:r>
                      <a:r>
                        <a:rPr sz="1600" spc="-5" dirty="0">
                          <a:latin typeface="Verdana"/>
                          <a:cs typeface="Verdana"/>
                        </a:rPr>
                        <a:t>e</a:t>
                      </a:r>
                      <a:r>
                        <a:rPr sz="1600" dirty="0">
                          <a:latin typeface="Verdana"/>
                          <a:cs typeface="Verdana"/>
                        </a:rPr>
                        <a:t>t</a:t>
                      </a:r>
                      <a:r>
                        <a:rPr sz="1600" spc="5" dirty="0">
                          <a:latin typeface="Verdana"/>
                          <a:cs typeface="Verdana"/>
                        </a:rPr>
                        <a:t>a</a:t>
                      </a:r>
                      <a:r>
                        <a:rPr sz="1600" spc="-10" dirty="0">
                          <a:latin typeface="Verdana"/>
                          <a:cs typeface="Verdana"/>
                        </a:rPr>
                        <a:t>i</a:t>
                      </a:r>
                      <a:r>
                        <a:rPr sz="1600" dirty="0">
                          <a:latin typeface="Verdana"/>
                          <a:cs typeface="Verdana"/>
                        </a:rPr>
                        <a:t>l  t</a:t>
                      </a:r>
                      <a:r>
                        <a:rPr sz="1600" spc="5" dirty="0">
                          <a:latin typeface="Verdana"/>
                          <a:cs typeface="Verdana"/>
                        </a:rPr>
                        <a:t>a</a:t>
                      </a:r>
                      <a:r>
                        <a:rPr sz="1600" dirty="0">
                          <a:latin typeface="Verdana"/>
                          <a:cs typeface="Verdana"/>
                        </a:rPr>
                        <a:t>ta</a:t>
                      </a:r>
                      <a:r>
                        <a:rPr sz="1600" spc="-135" dirty="0">
                          <a:latin typeface="Verdana"/>
                          <a:cs typeface="Verdana"/>
                        </a:rPr>
                        <a:t> </a:t>
                      </a:r>
                      <a:r>
                        <a:rPr sz="1600" spc="-5" dirty="0">
                          <a:latin typeface="Verdana"/>
                          <a:cs typeface="Verdana"/>
                        </a:rPr>
                        <a:t>ru</a:t>
                      </a:r>
                      <a:r>
                        <a:rPr sz="1600" spc="5" dirty="0">
                          <a:latin typeface="Verdana"/>
                          <a:cs typeface="Verdana"/>
                        </a:rPr>
                        <a:t>a</a:t>
                      </a:r>
                      <a:r>
                        <a:rPr sz="1600" dirty="0">
                          <a:latin typeface="Verdana"/>
                          <a:cs typeface="Verdana"/>
                        </a:rPr>
                        <a:t>ng</a:t>
                      </a:r>
                      <a:r>
                        <a:rPr sz="1600" spc="-135" dirty="0">
                          <a:latin typeface="Verdana"/>
                          <a:cs typeface="Verdana"/>
                        </a:rPr>
                        <a:t> </a:t>
                      </a:r>
                      <a:r>
                        <a:rPr sz="1600" spc="5" dirty="0">
                          <a:latin typeface="Verdana"/>
                          <a:cs typeface="Verdana"/>
                        </a:rPr>
                        <a:t>a</a:t>
                      </a:r>
                      <a:r>
                        <a:rPr sz="1600" spc="-5" dirty="0">
                          <a:latin typeface="Verdana"/>
                          <a:cs typeface="Verdana"/>
                        </a:rPr>
                        <a:t>t</a:t>
                      </a:r>
                      <a:r>
                        <a:rPr sz="1600" spc="5" dirty="0">
                          <a:latin typeface="Verdana"/>
                          <a:cs typeface="Verdana"/>
                        </a:rPr>
                        <a:t>a</a:t>
                      </a:r>
                      <a:r>
                        <a:rPr sz="1600" dirty="0">
                          <a:latin typeface="Verdana"/>
                          <a:cs typeface="Verdana"/>
                        </a:rPr>
                        <a:t>u</a:t>
                      </a:r>
                      <a:r>
                        <a:rPr sz="1600" spc="-140" dirty="0">
                          <a:latin typeface="Verdana"/>
                          <a:cs typeface="Verdana"/>
                        </a:rPr>
                        <a:t> </a:t>
                      </a:r>
                      <a:r>
                        <a:rPr sz="1600" spc="-5" dirty="0">
                          <a:latin typeface="Verdana"/>
                          <a:cs typeface="Verdana"/>
                        </a:rPr>
                        <a:t>Ke</a:t>
                      </a:r>
                      <a:r>
                        <a:rPr sz="1600" dirty="0">
                          <a:latin typeface="Verdana"/>
                          <a:cs typeface="Verdana"/>
                        </a:rPr>
                        <a:t>s</a:t>
                      </a:r>
                      <a:r>
                        <a:rPr sz="1600" spc="-5" dirty="0">
                          <a:latin typeface="Verdana"/>
                          <a:cs typeface="Verdana"/>
                        </a:rPr>
                        <a:t>e</a:t>
                      </a:r>
                      <a:r>
                        <a:rPr sz="1600" dirty="0">
                          <a:latin typeface="Verdana"/>
                          <a:cs typeface="Verdana"/>
                        </a:rPr>
                        <a:t>s</a:t>
                      </a:r>
                      <a:r>
                        <a:rPr sz="1600" spc="-5" dirty="0">
                          <a:latin typeface="Verdana"/>
                          <a:cs typeface="Verdana"/>
                        </a:rPr>
                        <a:t>u</a:t>
                      </a:r>
                      <a:r>
                        <a:rPr sz="1600" spc="5" dirty="0">
                          <a:latin typeface="Verdana"/>
                          <a:cs typeface="Verdana"/>
                        </a:rPr>
                        <a:t>a</a:t>
                      </a:r>
                      <a:r>
                        <a:rPr sz="1600" spc="-5" dirty="0">
                          <a:latin typeface="Verdana"/>
                          <a:cs typeface="Verdana"/>
                        </a:rPr>
                        <a:t>i</a:t>
                      </a:r>
                      <a:r>
                        <a:rPr sz="1600" spc="5" dirty="0">
                          <a:latin typeface="Verdana"/>
                          <a:cs typeface="Verdana"/>
                        </a:rPr>
                        <a:t>a</a:t>
                      </a:r>
                      <a:r>
                        <a:rPr sz="1600" dirty="0">
                          <a:latin typeface="Verdana"/>
                          <a:cs typeface="Verdana"/>
                        </a:rPr>
                        <a:t>n  </a:t>
                      </a:r>
                      <a:r>
                        <a:rPr sz="1600" spc="-5" dirty="0">
                          <a:latin typeface="Verdana"/>
                          <a:cs typeface="Verdana"/>
                        </a:rPr>
                        <a:t>Ke</a:t>
                      </a:r>
                      <a:r>
                        <a:rPr sz="1600" dirty="0">
                          <a:latin typeface="Verdana"/>
                          <a:cs typeface="Verdana"/>
                        </a:rPr>
                        <a:t>g</a:t>
                      </a:r>
                      <a:r>
                        <a:rPr sz="1600" spc="-5" dirty="0">
                          <a:latin typeface="Verdana"/>
                          <a:cs typeface="Verdana"/>
                        </a:rPr>
                        <a:t>i</a:t>
                      </a:r>
                      <a:r>
                        <a:rPr sz="1600" spc="5" dirty="0">
                          <a:latin typeface="Verdana"/>
                          <a:cs typeface="Verdana"/>
                        </a:rPr>
                        <a:t>a</a:t>
                      </a:r>
                      <a:r>
                        <a:rPr sz="1600" spc="-5" dirty="0">
                          <a:latin typeface="Verdana"/>
                          <a:cs typeface="Verdana"/>
                        </a:rPr>
                        <a:t>t</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m</a:t>
                      </a:r>
                      <a:r>
                        <a:rPr sz="1600" spc="5" dirty="0">
                          <a:latin typeface="Verdana"/>
                          <a:cs typeface="Verdana"/>
                        </a:rPr>
                        <a:t>a</a:t>
                      </a:r>
                      <a:r>
                        <a:rPr sz="1600" dirty="0">
                          <a:latin typeface="Verdana"/>
                          <a:cs typeface="Verdana"/>
                        </a:rPr>
                        <a:t>n</a:t>
                      </a:r>
                      <a:r>
                        <a:rPr sz="1600" spc="-10" dirty="0">
                          <a:latin typeface="Verdana"/>
                          <a:cs typeface="Verdana"/>
                        </a:rPr>
                        <a:t>f</a:t>
                      </a:r>
                      <a:r>
                        <a:rPr sz="1600" spc="5" dirty="0">
                          <a:latin typeface="Verdana"/>
                          <a:cs typeface="Verdana"/>
                        </a:rPr>
                        <a:t>aa</a:t>
                      </a:r>
                      <a:r>
                        <a:rPr sz="1600" dirty="0">
                          <a:latin typeface="Verdana"/>
                          <a:cs typeface="Verdana"/>
                        </a:rPr>
                        <a:t>t</a:t>
                      </a:r>
                      <a:r>
                        <a:rPr sz="1600" spc="5" dirty="0">
                          <a:latin typeface="Verdana"/>
                          <a:cs typeface="Verdana"/>
                        </a:rPr>
                        <a:t>a</a:t>
                      </a:r>
                      <a:r>
                        <a:rPr sz="1600" dirty="0">
                          <a:latin typeface="Verdana"/>
                          <a:cs typeface="Verdana"/>
                        </a:rPr>
                        <a:t>n</a:t>
                      </a:r>
                      <a:r>
                        <a:rPr sz="1600" spc="-135" dirty="0">
                          <a:latin typeface="Verdana"/>
                          <a:cs typeface="Verdana"/>
                        </a:rPr>
                        <a:t> </a:t>
                      </a:r>
                      <a:r>
                        <a:rPr sz="1600" spc="5" dirty="0">
                          <a:latin typeface="Verdana"/>
                          <a:cs typeface="Verdana"/>
                        </a:rPr>
                        <a:t>R</a:t>
                      </a:r>
                      <a:r>
                        <a:rPr sz="1600" spc="-5" dirty="0">
                          <a:latin typeface="Verdana"/>
                          <a:cs typeface="Verdana"/>
                        </a:rPr>
                        <a:t>u</a:t>
                      </a:r>
                      <a:r>
                        <a:rPr sz="1600" spc="5" dirty="0">
                          <a:latin typeface="Verdana"/>
                          <a:cs typeface="Verdana"/>
                        </a:rPr>
                        <a:t>a</a:t>
                      </a:r>
                      <a:r>
                        <a:rPr sz="1600" dirty="0">
                          <a:latin typeface="Verdana"/>
                          <a:cs typeface="Verdana"/>
                        </a:rPr>
                        <a:t>ng  </a:t>
                      </a:r>
                      <a:r>
                        <a:rPr sz="1600" spc="-55" dirty="0">
                          <a:latin typeface="Verdana"/>
                          <a:cs typeface="Verdana"/>
                        </a:rPr>
                        <a:t>(KKPR).</a:t>
                      </a:r>
                      <a:endParaRPr sz="1600">
                        <a:latin typeface="Verdana"/>
                        <a:cs typeface="Verdana"/>
                      </a:endParaRPr>
                    </a:p>
                  </a:txBody>
                  <a:tcPr marL="0" marR="0" marT="112395"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a:lnSpc>
                          <a:spcPct val="100000"/>
                        </a:lnSpc>
                      </a:pPr>
                      <a:endParaRPr sz="2350">
                        <a:latin typeface="Times New Roman"/>
                        <a:cs typeface="Times New Roman"/>
                      </a:endParaRPr>
                    </a:p>
                    <a:p>
                      <a:pPr marL="344805" marR="428625" indent="-342900">
                        <a:lnSpc>
                          <a:spcPct val="103800"/>
                        </a:lnSpc>
                        <a:tabLst>
                          <a:tab pos="344805" algn="l"/>
                        </a:tabLst>
                      </a:pPr>
                      <a:r>
                        <a:rPr sz="1600" dirty="0">
                          <a:latin typeface="Verdana"/>
                          <a:cs typeface="Verdana"/>
                        </a:rPr>
                        <a:t>2.	D</a:t>
                      </a:r>
                      <a:r>
                        <a:rPr sz="1600" spc="-5" dirty="0">
                          <a:latin typeface="Verdana"/>
                          <a:cs typeface="Verdana"/>
                        </a:rPr>
                        <a:t>o</a:t>
                      </a:r>
                      <a:r>
                        <a:rPr sz="1600" dirty="0">
                          <a:latin typeface="Verdana"/>
                          <a:cs typeface="Verdana"/>
                        </a:rPr>
                        <a:t>k</a:t>
                      </a:r>
                      <a:r>
                        <a:rPr sz="1600" spc="-5" dirty="0">
                          <a:latin typeface="Verdana"/>
                          <a:cs typeface="Verdana"/>
                        </a:rPr>
                        <a:t>u</a:t>
                      </a:r>
                      <a:r>
                        <a:rPr sz="1600" dirty="0">
                          <a:latin typeface="Verdana"/>
                          <a:cs typeface="Verdana"/>
                        </a:rPr>
                        <a:t>m</a:t>
                      </a:r>
                      <a:r>
                        <a:rPr sz="1600" spc="-5" dirty="0">
                          <a:latin typeface="Verdana"/>
                          <a:cs typeface="Verdana"/>
                        </a:rPr>
                        <a:t>e</a:t>
                      </a:r>
                      <a:r>
                        <a:rPr sz="1600" dirty="0">
                          <a:latin typeface="Verdana"/>
                          <a:cs typeface="Verdana"/>
                        </a:rPr>
                        <a:t>n</a:t>
                      </a:r>
                      <a:r>
                        <a:rPr sz="1600" spc="-135" dirty="0">
                          <a:latin typeface="Verdana"/>
                          <a:cs typeface="Verdana"/>
                        </a:rPr>
                        <a:t> </a:t>
                      </a:r>
                      <a:r>
                        <a:rPr sz="1600" spc="-5" dirty="0">
                          <a:latin typeface="Verdana"/>
                          <a:cs typeface="Verdana"/>
                        </a:rPr>
                        <a:t>re</a:t>
                      </a:r>
                      <a:r>
                        <a:rPr sz="1600" spc="5" dirty="0">
                          <a:latin typeface="Verdana"/>
                          <a:cs typeface="Verdana"/>
                        </a:rPr>
                        <a:t>s</a:t>
                      </a:r>
                      <a:r>
                        <a:rPr sz="1600" dirty="0">
                          <a:latin typeface="Verdana"/>
                          <a:cs typeface="Verdana"/>
                        </a:rPr>
                        <a:t>mi</a:t>
                      </a:r>
                      <a:r>
                        <a:rPr sz="1600" spc="-14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  instansi</a:t>
                      </a:r>
                      <a:r>
                        <a:rPr sz="1600" spc="245" dirty="0">
                          <a:latin typeface="Verdana"/>
                          <a:cs typeface="Verdana"/>
                        </a:rPr>
                        <a:t> </a:t>
                      </a:r>
                      <a:r>
                        <a:rPr sz="1600" spc="40" dirty="0">
                          <a:latin typeface="Verdana"/>
                          <a:cs typeface="Verdana"/>
                        </a:rPr>
                        <a:t>berwenang</a:t>
                      </a:r>
                      <a:endParaRPr sz="1600">
                        <a:latin typeface="Verdana"/>
                        <a:cs typeface="Verdana"/>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a:lnSpc>
                          <a:spcPct val="100000"/>
                        </a:lnSpc>
                        <a:spcBef>
                          <a:spcPts val="50"/>
                        </a:spcBef>
                      </a:pPr>
                      <a:endParaRPr sz="2350">
                        <a:latin typeface="Times New Roman"/>
                        <a:cs typeface="Times New Roman"/>
                      </a:endParaRPr>
                    </a:p>
                    <a:p>
                      <a:pPr marL="344805" marR="357505" indent="-342900">
                        <a:lnSpc>
                          <a:spcPct val="101299"/>
                        </a:lnSpc>
                        <a:tabLst>
                          <a:tab pos="344805" algn="l"/>
                        </a:tabLst>
                      </a:pPr>
                      <a:r>
                        <a:rPr sz="1600" spc="-180" dirty="0">
                          <a:latin typeface="Verdana"/>
                          <a:cs typeface="Verdana"/>
                        </a:rPr>
                        <a:t>2.	</a:t>
                      </a:r>
                      <a:r>
                        <a:rPr sz="1600" spc="20" dirty="0">
                          <a:latin typeface="Verdana"/>
                          <a:cs typeface="Verdana"/>
                        </a:rPr>
                        <a:t>Memeriksa </a:t>
                      </a:r>
                      <a:r>
                        <a:rPr sz="1600" spc="5" dirty="0">
                          <a:latin typeface="Verdana"/>
                          <a:cs typeface="Verdana"/>
                        </a:rPr>
                        <a:t>ketersediaan </a:t>
                      </a:r>
                      <a:r>
                        <a:rPr sz="1600" spc="10" dirty="0">
                          <a:latin typeface="Verdana"/>
                          <a:cs typeface="Verdana"/>
                        </a:rPr>
                        <a:t> </a:t>
                      </a:r>
                      <a:r>
                        <a:rPr sz="1600" dirty="0">
                          <a:latin typeface="Verdana"/>
                          <a:cs typeface="Verdana"/>
                        </a:rPr>
                        <a:t>D</a:t>
                      </a:r>
                      <a:r>
                        <a:rPr sz="1600" spc="-5" dirty="0">
                          <a:latin typeface="Verdana"/>
                          <a:cs typeface="Verdana"/>
                        </a:rPr>
                        <a:t>o</a:t>
                      </a:r>
                      <a:r>
                        <a:rPr sz="1600" dirty="0">
                          <a:latin typeface="Verdana"/>
                          <a:cs typeface="Verdana"/>
                        </a:rPr>
                        <a:t>k</a:t>
                      </a:r>
                      <a:r>
                        <a:rPr sz="1600" spc="-5" dirty="0">
                          <a:latin typeface="Verdana"/>
                          <a:cs typeface="Verdana"/>
                        </a:rPr>
                        <a:t>u</a:t>
                      </a:r>
                      <a:r>
                        <a:rPr sz="1600" dirty="0">
                          <a:latin typeface="Verdana"/>
                          <a:cs typeface="Verdana"/>
                        </a:rPr>
                        <a:t>m</a:t>
                      </a:r>
                      <a:r>
                        <a:rPr sz="1600" spc="-5" dirty="0">
                          <a:latin typeface="Verdana"/>
                          <a:cs typeface="Verdana"/>
                        </a:rPr>
                        <a:t>e</a:t>
                      </a:r>
                      <a:r>
                        <a:rPr sz="1600" dirty="0">
                          <a:latin typeface="Verdana"/>
                          <a:cs typeface="Verdana"/>
                        </a:rPr>
                        <a:t>n</a:t>
                      </a:r>
                      <a:r>
                        <a:rPr sz="1600" spc="-135" dirty="0">
                          <a:latin typeface="Verdana"/>
                          <a:cs typeface="Verdana"/>
                        </a:rPr>
                        <a:t> </a:t>
                      </a:r>
                      <a:r>
                        <a:rPr sz="1600" spc="-5" dirty="0">
                          <a:latin typeface="Verdana"/>
                          <a:cs typeface="Verdana"/>
                        </a:rPr>
                        <a:t>re</a:t>
                      </a:r>
                      <a:r>
                        <a:rPr sz="1600" spc="5" dirty="0">
                          <a:latin typeface="Verdana"/>
                          <a:cs typeface="Verdana"/>
                        </a:rPr>
                        <a:t>s</a:t>
                      </a:r>
                      <a:r>
                        <a:rPr sz="1600" dirty="0">
                          <a:latin typeface="Verdana"/>
                          <a:cs typeface="Verdana"/>
                        </a:rPr>
                        <a:t>mi</a:t>
                      </a:r>
                      <a:r>
                        <a:rPr sz="1600" spc="-14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a:t>
                      </a:r>
                      <a:r>
                        <a:rPr sz="1600" spc="-145" dirty="0">
                          <a:latin typeface="Verdana"/>
                          <a:cs typeface="Verdana"/>
                        </a:rPr>
                        <a:t> </a:t>
                      </a:r>
                      <a:r>
                        <a:rPr sz="1600" spc="-10" dirty="0">
                          <a:latin typeface="Verdana"/>
                          <a:cs typeface="Verdana"/>
                        </a:rPr>
                        <a:t>i</a:t>
                      </a:r>
                      <a:r>
                        <a:rPr sz="1600" spc="5" dirty="0">
                          <a:latin typeface="Verdana"/>
                          <a:cs typeface="Verdana"/>
                        </a:rPr>
                        <a:t>ns</a:t>
                      </a:r>
                      <a:r>
                        <a:rPr sz="1600" dirty="0">
                          <a:latin typeface="Verdana"/>
                          <a:cs typeface="Verdana"/>
                        </a:rPr>
                        <a:t>t</a:t>
                      </a:r>
                      <a:r>
                        <a:rPr sz="1600" spc="5" dirty="0">
                          <a:latin typeface="Verdana"/>
                          <a:cs typeface="Verdana"/>
                        </a:rPr>
                        <a:t>ans</a:t>
                      </a:r>
                      <a:r>
                        <a:rPr sz="1600" dirty="0">
                          <a:latin typeface="Verdana"/>
                          <a:cs typeface="Verdana"/>
                        </a:rPr>
                        <a:t>i  </a:t>
                      </a:r>
                      <a:r>
                        <a:rPr sz="1600" spc="40" dirty="0">
                          <a:latin typeface="Verdana"/>
                          <a:cs typeface="Verdana"/>
                        </a:rPr>
                        <a:t>berwenang</a:t>
                      </a:r>
                      <a:endParaRPr sz="1600">
                        <a:latin typeface="Verdana"/>
                        <a:cs typeface="Verdana"/>
                      </a:endParaRPr>
                    </a:p>
                    <a:p>
                      <a:pPr>
                        <a:lnSpc>
                          <a:spcPct val="100000"/>
                        </a:lnSpc>
                      </a:pPr>
                      <a:endParaRPr sz="1900">
                        <a:latin typeface="Times New Roman"/>
                        <a:cs typeface="Times New Roman"/>
                      </a:endParaRPr>
                    </a:p>
                    <a:p>
                      <a:pPr>
                        <a:lnSpc>
                          <a:spcPct val="100000"/>
                        </a:lnSpc>
                        <a:spcBef>
                          <a:spcPts val="35"/>
                        </a:spcBef>
                      </a:pPr>
                      <a:endParaRPr sz="2700">
                        <a:latin typeface="Times New Roman"/>
                        <a:cs typeface="Times New Roman"/>
                      </a:endParaRPr>
                    </a:p>
                    <a:p>
                      <a:pPr marL="2135505">
                        <a:lnSpc>
                          <a:spcPct val="100000"/>
                        </a:lnSpc>
                      </a:pPr>
                      <a:r>
                        <a:rPr sz="2200" b="1" spc="114" dirty="0">
                          <a:solidFill>
                            <a:srgbClr val="1D3166"/>
                          </a:solidFill>
                          <a:latin typeface="Tahoma"/>
                          <a:cs typeface="Tahoma"/>
                        </a:rPr>
                        <a:t>PASAL</a:t>
                      </a:r>
                      <a:r>
                        <a:rPr sz="2200" b="1" spc="-60" dirty="0">
                          <a:solidFill>
                            <a:srgbClr val="1D3166"/>
                          </a:solidFill>
                          <a:latin typeface="Tahoma"/>
                          <a:cs typeface="Tahoma"/>
                        </a:rPr>
                        <a:t> </a:t>
                      </a:r>
                      <a:r>
                        <a:rPr sz="2200" b="1" spc="-50" dirty="0">
                          <a:solidFill>
                            <a:srgbClr val="1D3166"/>
                          </a:solidFill>
                          <a:latin typeface="Tahoma"/>
                          <a:cs typeface="Tahoma"/>
                        </a:rPr>
                        <a:t>56</a:t>
                      </a:r>
                      <a:endParaRPr sz="2200">
                        <a:latin typeface="Tahoma"/>
                        <a:cs typeface="Tahoma"/>
                      </a:endParaRPr>
                    </a:p>
                  </a:txBody>
                  <a:tcPr marL="0" marR="0" marT="635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050778218"/>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443306" y="61900"/>
            <a:ext cx="5563235" cy="1118896"/>
          </a:xfrm>
          <a:prstGeom prst="rect">
            <a:avLst/>
          </a:prstGeom>
        </p:spPr>
        <p:txBody>
          <a:bodyPr vert="horz" wrap="square" lIns="0" tIns="10795" rIns="0" bIns="0" rtlCol="0">
            <a:spAutoFit/>
          </a:bodyPr>
          <a:lstStyle/>
          <a:p>
            <a:pPr marL="734695" marR="5080" indent="-722630" algn="r">
              <a:lnSpc>
                <a:spcPct val="100499"/>
              </a:lnSpc>
              <a:spcBef>
                <a:spcPts val="85"/>
              </a:spcBef>
            </a:pPr>
            <a:r>
              <a:rPr sz="2400" b="1" spc="155" dirty="0"/>
              <a:t>P</a:t>
            </a:r>
            <a:r>
              <a:rPr sz="2400" b="1" spc="170" dirty="0"/>
              <a:t>E</a:t>
            </a:r>
            <a:r>
              <a:rPr sz="2400" b="1" spc="135" dirty="0"/>
              <a:t>N</a:t>
            </a:r>
            <a:r>
              <a:rPr sz="2400" b="1" spc="-15" dirty="0"/>
              <a:t>G</a:t>
            </a:r>
            <a:r>
              <a:rPr sz="2400" b="1" spc="65" dirty="0"/>
              <a:t>A</a:t>
            </a:r>
            <a:r>
              <a:rPr sz="2400" b="1" spc="270" dirty="0"/>
              <a:t>W</a:t>
            </a:r>
            <a:r>
              <a:rPr sz="2400" b="1" spc="65" dirty="0"/>
              <a:t>A</a:t>
            </a:r>
            <a:r>
              <a:rPr sz="2400" b="1" spc="-160" dirty="0"/>
              <a:t>S</a:t>
            </a:r>
            <a:r>
              <a:rPr sz="2400" b="1" spc="65" dirty="0"/>
              <a:t>A</a:t>
            </a:r>
            <a:r>
              <a:rPr sz="2400" b="1" spc="140" dirty="0"/>
              <a:t>N</a:t>
            </a:r>
            <a:r>
              <a:rPr sz="2400" b="1" spc="-200" dirty="0"/>
              <a:t> </a:t>
            </a:r>
            <a:r>
              <a:rPr sz="2400" b="1" spc="-100" dirty="0"/>
              <a:t>T</a:t>
            </a:r>
            <a:r>
              <a:rPr sz="2400" b="1" spc="80" dirty="0"/>
              <a:t>E</a:t>
            </a:r>
            <a:r>
              <a:rPr sz="2400" b="1" spc="55" dirty="0"/>
              <a:t>R</a:t>
            </a:r>
            <a:r>
              <a:rPr sz="2400" b="1" spc="-100" dirty="0"/>
              <a:t>T</a:t>
            </a:r>
            <a:r>
              <a:rPr sz="2400" b="1" spc="-270" dirty="0"/>
              <a:t>I</a:t>
            </a:r>
            <a:r>
              <a:rPr sz="2400" b="1" spc="150" dirty="0"/>
              <a:t>B</a:t>
            </a:r>
            <a:r>
              <a:rPr sz="2400" b="1" spc="-195" dirty="0"/>
              <a:t> </a:t>
            </a:r>
            <a:r>
              <a:rPr sz="2400" b="1" spc="155" dirty="0"/>
              <a:t>P</a:t>
            </a:r>
            <a:r>
              <a:rPr sz="2400" b="1" spc="170" dirty="0"/>
              <a:t>E</a:t>
            </a:r>
            <a:r>
              <a:rPr sz="2400" b="1" spc="240" dirty="0"/>
              <a:t>M</a:t>
            </a:r>
            <a:r>
              <a:rPr sz="2400" b="1" spc="65" dirty="0"/>
              <a:t>A</a:t>
            </a:r>
            <a:r>
              <a:rPr sz="2400" b="1" spc="135" dirty="0"/>
              <a:t>N</a:t>
            </a:r>
            <a:r>
              <a:rPr sz="2400" b="1" spc="95" dirty="0"/>
              <a:t>FA</a:t>
            </a:r>
            <a:r>
              <a:rPr sz="2400" b="1" spc="65" dirty="0"/>
              <a:t>A</a:t>
            </a:r>
            <a:r>
              <a:rPr sz="2400" b="1" spc="-100" dirty="0"/>
              <a:t>T</a:t>
            </a:r>
            <a:r>
              <a:rPr sz="2400" b="1" spc="65" dirty="0"/>
              <a:t>A</a:t>
            </a:r>
            <a:r>
              <a:rPr sz="2400" b="1" spc="90" dirty="0"/>
              <a:t>N  </a:t>
            </a:r>
            <a:r>
              <a:rPr sz="2400" b="1" spc="150" dirty="0"/>
              <a:t>PR</a:t>
            </a:r>
            <a:r>
              <a:rPr sz="2400" b="1" spc="110" dirty="0"/>
              <a:t>O</a:t>
            </a:r>
            <a:r>
              <a:rPr sz="2400" b="1" spc="95" dirty="0"/>
              <a:t>DU</a:t>
            </a:r>
            <a:r>
              <a:rPr sz="2400" b="1" spc="90" dirty="0"/>
              <a:t>K</a:t>
            </a:r>
            <a:r>
              <a:rPr sz="2400" b="1" spc="-200" dirty="0"/>
              <a:t> </a:t>
            </a:r>
            <a:r>
              <a:rPr sz="2400" b="1" spc="95" dirty="0"/>
              <a:t>J</a:t>
            </a:r>
            <a:r>
              <a:rPr sz="2400" b="1" spc="65" dirty="0"/>
              <a:t>A</a:t>
            </a:r>
            <a:r>
              <a:rPr sz="2400" b="1" spc="-160" dirty="0"/>
              <a:t>S</a:t>
            </a:r>
            <a:r>
              <a:rPr sz="2400" b="1" spc="70" dirty="0"/>
              <a:t>A</a:t>
            </a:r>
            <a:r>
              <a:rPr sz="2400" b="1" spc="-200" dirty="0"/>
              <a:t> </a:t>
            </a:r>
            <a:r>
              <a:rPr sz="2400" b="1" spc="30" dirty="0"/>
              <a:t>K</a:t>
            </a:r>
            <a:r>
              <a:rPr sz="2400" b="1" spc="110" dirty="0"/>
              <a:t>O</a:t>
            </a:r>
            <a:r>
              <a:rPr sz="2400" b="1" spc="135" dirty="0"/>
              <a:t>N</a:t>
            </a:r>
            <a:r>
              <a:rPr sz="2400" b="1" spc="-160" dirty="0"/>
              <a:t>S</a:t>
            </a:r>
            <a:r>
              <a:rPr sz="2400" b="1" spc="-100" dirty="0"/>
              <a:t>T</a:t>
            </a:r>
            <a:r>
              <a:rPr sz="2400" b="1" spc="55" dirty="0"/>
              <a:t>R</a:t>
            </a:r>
            <a:r>
              <a:rPr sz="2400" b="1" spc="80" dirty="0"/>
              <a:t>UK</a:t>
            </a:r>
            <a:r>
              <a:rPr sz="2400" b="1" spc="-160" dirty="0"/>
              <a:t>S</a:t>
            </a:r>
            <a:r>
              <a:rPr sz="2400" b="1" spc="-235" dirty="0"/>
              <a:t>I</a:t>
            </a:r>
            <a:r>
              <a:rPr sz="2400" spc="-235" dirty="0"/>
              <a:t>  </a:t>
            </a:r>
            <a:r>
              <a:rPr sz="2400" b="1" spc="105" dirty="0">
                <a:latin typeface="Tahoma"/>
                <a:cs typeface="Tahoma"/>
              </a:rPr>
              <a:t>SECARA</a:t>
            </a:r>
            <a:r>
              <a:rPr sz="2400" b="1" spc="-50" dirty="0">
                <a:latin typeface="Tahoma"/>
                <a:cs typeface="Tahoma"/>
              </a:rPr>
              <a:t> </a:t>
            </a:r>
            <a:r>
              <a:rPr sz="2400" b="1" spc="-25" dirty="0">
                <a:latin typeface="Tahoma"/>
                <a:cs typeface="Tahoma"/>
              </a:rPr>
              <a:t>RUTIN</a:t>
            </a:r>
            <a:r>
              <a:rPr sz="2400" b="1" spc="-50" dirty="0">
                <a:latin typeface="Tahoma"/>
                <a:cs typeface="Tahoma"/>
              </a:rPr>
              <a:t> </a:t>
            </a:r>
            <a:r>
              <a:rPr sz="2400" b="1" spc="135" dirty="0">
                <a:latin typeface="Tahoma"/>
                <a:cs typeface="Tahoma"/>
              </a:rPr>
              <a:t>DAN</a:t>
            </a:r>
            <a:r>
              <a:rPr sz="2400" b="1" spc="-55" dirty="0">
                <a:latin typeface="Tahoma"/>
                <a:cs typeface="Tahoma"/>
              </a:rPr>
              <a:t> </a:t>
            </a:r>
            <a:r>
              <a:rPr sz="2400" b="1" dirty="0">
                <a:latin typeface="Tahoma"/>
                <a:cs typeface="Tahoma"/>
              </a:rPr>
              <a:t>INSIDENTAL</a:t>
            </a:r>
          </a:p>
        </p:txBody>
      </p:sp>
      <p:pic>
        <p:nvPicPr>
          <p:cNvPr id="3" name="object 3"/>
          <p:cNvPicPr/>
          <p:nvPr/>
        </p:nvPicPr>
        <p:blipFill>
          <a:blip r:embed="rId2" cstate="print"/>
          <a:stretch>
            <a:fillRect/>
          </a:stretch>
        </p:blipFill>
        <p:spPr>
          <a:xfrm>
            <a:off x="107398" y="114655"/>
            <a:ext cx="1861419" cy="617550"/>
          </a:xfrm>
          <a:prstGeom prst="rect">
            <a:avLst/>
          </a:prstGeom>
        </p:spPr>
      </p:pic>
      <p:graphicFrame>
        <p:nvGraphicFramePr>
          <p:cNvPr id="4" name="object 4"/>
          <p:cNvGraphicFramePr>
            <a:graphicFrameLocks noGrp="1"/>
          </p:cNvGraphicFramePr>
          <p:nvPr/>
        </p:nvGraphicFramePr>
        <p:xfrm>
          <a:off x="251639" y="1348143"/>
          <a:ext cx="11675745" cy="3605141"/>
        </p:xfrm>
        <a:graphic>
          <a:graphicData uri="http://schemas.openxmlformats.org/drawingml/2006/table">
            <a:tbl>
              <a:tblPr firstRow="1" bandRow="1">
                <a:tableStyleId>{2D5ABB26-0587-4C30-8999-92F81FD0307C}</a:tableStyleId>
              </a:tblPr>
              <a:tblGrid>
                <a:gridCol w="308610">
                  <a:extLst>
                    <a:ext uri="{9D8B030D-6E8A-4147-A177-3AD203B41FA5}">
                      <a16:colId xmlns:a16="http://schemas.microsoft.com/office/drawing/2014/main" val="20000"/>
                    </a:ext>
                  </a:extLst>
                </a:gridCol>
                <a:gridCol w="1316355">
                  <a:extLst>
                    <a:ext uri="{9D8B030D-6E8A-4147-A177-3AD203B41FA5}">
                      <a16:colId xmlns:a16="http://schemas.microsoft.com/office/drawing/2014/main" val="20001"/>
                    </a:ext>
                  </a:extLst>
                </a:gridCol>
                <a:gridCol w="3036570">
                  <a:extLst>
                    <a:ext uri="{9D8B030D-6E8A-4147-A177-3AD203B41FA5}">
                      <a16:colId xmlns:a16="http://schemas.microsoft.com/office/drawing/2014/main" val="20002"/>
                    </a:ext>
                  </a:extLst>
                </a:gridCol>
                <a:gridCol w="3356610">
                  <a:extLst>
                    <a:ext uri="{9D8B030D-6E8A-4147-A177-3AD203B41FA5}">
                      <a16:colId xmlns:a16="http://schemas.microsoft.com/office/drawing/2014/main" val="20003"/>
                    </a:ext>
                  </a:extLst>
                </a:gridCol>
                <a:gridCol w="3657600">
                  <a:extLst>
                    <a:ext uri="{9D8B030D-6E8A-4147-A177-3AD203B41FA5}">
                      <a16:colId xmlns:a16="http://schemas.microsoft.com/office/drawing/2014/main" val="20004"/>
                    </a:ext>
                  </a:extLst>
                </a:gridCol>
              </a:tblGrid>
              <a:tr h="920457">
                <a:tc gridSpan="2">
                  <a:txBody>
                    <a:bodyPr/>
                    <a:lstStyle/>
                    <a:p>
                      <a:pPr>
                        <a:lnSpc>
                          <a:spcPct val="100000"/>
                        </a:lnSpc>
                        <a:spcBef>
                          <a:spcPts val="15"/>
                        </a:spcBef>
                      </a:pPr>
                      <a:endParaRPr sz="2300">
                        <a:latin typeface="Times New Roman"/>
                        <a:cs typeface="Times New Roman"/>
                      </a:endParaRPr>
                    </a:p>
                    <a:p>
                      <a:pPr marL="388620">
                        <a:lnSpc>
                          <a:spcPct val="100000"/>
                        </a:lnSpc>
                      </a:pPr>
                      <a:r>
                        <a:rPr sz="1600" spc="50" dirty="0">
                          <a:solidFill>
                            <a:srgbClr val="FFFFFF"/>
                          </a:solidFill>
                          <a:latin typeface="Verdana"/>
                          <a:cs typeface="Verdana"/>
                        </a:rPr>
                        <a:t>Lingkup</a:t>
                      </a:r>
                      <a:endParaRPr sz="1600">
                        <a:latin typeface="Verdana"/>
                        <a:cs typeface="Verdana"/>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a:lnSpc>
                          <a:spcPct val="100000"/>
                        </a:lnSpc>
                        <a:spcBef>
                          <a:spcPts val="15"/>
                        </a:spcBef>
                      </a:pPr>
                      <a:endParaRPr sz="2300">
                        <a:latin typeface="Times New Roman"/>
                        <a:cs typeface="Times New Roman"/>
                      </a:endParaRPr>
                    </a:p>
                    <a:p>
                      <a:pPr marL="365760">
                        <a:lnSpc>
                          <a:spcPct val="100000"/>
                        </a:lnSpc>
                      </a:pPr>
                      <a:r>
                        <a:rPr sz="1600" dirty="0">
                          <a:solidFill>
                            <a:srgbClr val="FFFFFF"/>
                          </a:solidFill>
                          <a:latin typeface="Verdana"/>
                          <a:cs typeface="Verdana"/>
                        </a:rPr>
                        <a:t>Ind</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a</a:t>
                      </a:r>
                      <a:r>
                        <a:rPr sz="1600" spc="-5" dirty="0">
                          <a:solidFill>
                            <a:srgbClr val="FFFFFF"/>
                          </a:solidFill>
                          <a:latin typeface="Verdana"/>
                          <a:cs typeface="Verdana"/>
                        </a:rPr>
                        <a:t>to</a:t>
                      </a:r>
                      <a:r>
                        <a:rPr sz="1600" dirty="0">
                          <a:solidFill>
                            <a:srgbClr val="FFFFFF"/>
                          </a:solidFill>
                          <a:latin typeface="Verdana"/>
                          <a:cs typeface="Verdana"/>
                        </a:rPr>
                        <a:t>r</a:t>
                      </a:r>
                      <a:r>
                        <a:rPr sz="1600" spc="-145" dirty="0">
                          <a:solidFill>
                            <a:srgbClr val="FFFFFF"/>
                          </a:solidFill>
                          <a:latin typeface="Verdana"/>
                          <a:cs typeface="Verdana"/>
                        </a:rPr>
                        <a:t> </a:t>
                      </a:r>
                      <a:r>
                        <a:rPr sz="1600" dirty="0">
                          <a:solidFill>
                            <a:srgbClr val="FFFFFF"/>
                          </a:solidFill>
                          <a:latin typeface="Verdana"/>
                          <a:cs typeface="Verdana"/>
                        </a:rPr>
                        <a:t>P</a:t>
                      </a:r>
                      <a:r>
                        <a:rPr sz="1600" spc="-5" dirty="0">
                          <a:solidFill>
                            <a:srgbClr val="FFFFFF"/>
                          </a:solidFill>
                          <a:latin typeface="Verdana"/>
                          <a:cs typeface="Verdana"/>
                        </a:rPr>
                        <a:t>e</a:t>
                      </a:r>
                      <a:r>
                        <a:rPr sz="1600" dirty="0">
                          <a:solidFill>
                            <a:srgbClr val="FFFFFF"/>
                          </a:solidFill>
                          <a:latin typeface="Verdana"/>
                          <a:cs typeface="Verdana"/>
                        </a:rPr>
                        <a:t>ng</a:t>
                      </a:r>
                      <a:r>
                        <a:rPr sz="1600" spc="5" dirty="0">
                          <a:solidFill>
                            <a:srgbClr val="FFFFFF"/>
                          </a:solidFill>
                          <a:latin typeface="Verdana"/>
                          <a:cs typeface="Verdana"/>
                        </a:rPr>
                        <a:t>awasa</a:t>
                      </a:r>
                      <a:r>
                        <a:rPr sz="1600" dirty="0">
                          <a:solidFill>
                            <a:srgbClr val="FFFFFF"/>
                          </a:solidFill>
                          <a:latin typeface="Verdana"/>
                          <a:cs typeface="Verdana"/>
                        </a:rPr>
                        <a:t>n</a:t>
                      </a:r>
                      <a:endParaRPr sz="1600">
                        <a:latin typeface="Verdana"/>
                        <a:cs typeface="Verdana"/>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spcBef>
                          <a:spcPts val="15"/>
                        </a:spcBef>
                      </a:pPr>
                      <a:endParaRPr sz="2300">
                        <a:latin typeface="Times New Roman"/>
                        <a:cs typeface="Times New Roman"/>
                      </a:endParaRPr>
                    </a:p>
                    <a:p>
                      <a:pPr marL="907415">
                        <a:lnSpc>
                          <a:spcPct val="100000"/>
                        </a:lnSpc>
                      </a:pPr>
                      <a:r>
                        <a:rPr sz="1600" spc="-5" dirty="0">
                          <a:solidFill>
                            <a:srgbClr val="FFFFFF"/>
                          </a:solidFill>
                          <a:latin typeface="Verdana"/>
                          <a:cs typeface="Verdana"/>
                        </a:rPr>
                        <a:t>Y</a:t>
                      </a:r>
                      <a:r>
                        <a:rPr sz="1600" spc="5" dirty="0">
                          <a:solidFill>
                            <a:srgbClr val="FFFFFF"/>
                          </a:solidFill>
                          <a:latin typeface="Verdana"/>
                          <a:cs typeface="Verdana"/>
                        </a:rPr>
                        <a:t>a</a:t>
                      </a:r>
                      <a:r>
                        <a:rPr sz="1600" dirty="0">
                          <a:solidFill>
                            <a:srgbClr val="FFFFFF"/>
                          </a:solidFill>
                          <a:latin typeface="Verdana"/>
                          <a:cs typeface="Verdana"/>
                        </a:rPr>
                        <a:t>ng</a:t>
                      </a:r>
                      <a:r>
                        <a:rPr sz="1600" spc="-140" dirty="0">
                          <a:solidFill>
                            <a:srgbClr val="FFFFFF"/>
                          </a:solidFill>
                          <a:latin typeface="Verdana"/>
                          <a:cs typeface="Verdana"/>
                        </a:rPr>
                        <a:t> </a:t>
                      </a:r>
                      <a:r>
                        <a:rPr sz="1600" dirty="0">
                          <a:solidFill>
                            <a:srgbClr val="FFFFFF"/>
                          </a:solidFill>
                          <a:latin typeface="Verdana"/>
                          <a:cs typeface="Verdana"/>
                        </a:rPr>
                        <a:t>D</a:t>
                      </a:r>
                      <a:r>
                        <a:rPr sz="1600" spc="-10" dirty="0">
                          <a:solidFill>
                            <a:srgbClr val="FFFFFF"/>
                          </a:solidFill>
                          <a:latin typeface="Verdana"/>
                          <a:cs typeface="Verdana"/>
                        </a:rPr>
                        <a:t>i</a:t>
                      </a:r>
                      <a:r>
                        <a:rPr sz="1600" dirty="0">
                          <a:solidFill>
                            <a:srgbClr val="FFFFFF"/>
                          </a:solidFill>
                          <a:latin typeface="Verdana"/>
                          <a:cs typeface="Verdana"/>
                        </a:rPr>
                        <a:t>p</a:t>
                      </a:r>
                      <a:r>
                        <a:rPr sz="1600" spc="-5" dirty="0">
                          <a:solidFill>
                            <a:srgbClr val="FFFFFF"/>
                          </a:solidFill>
                          <a:latin typeface="Verdana"/>
                          <a:cs typeface="Verdana"/>
                        </a:rPr>
                        <a:t>er</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s</a:t>
                      </a:r>
                      <a:r>
                        <a:rPr sz="1600" dirty="0">
                          <a:solidFill>
                            <a:srgbClr val="FFFFFF"/>
                          </a:solidFill>
                          <a:latin typeface="Verdana"/>
                          <a:cs typeface="Verdana"/>
                        </a:rPr>
                        <a:t>a</a:t>
                      </a:r>
                      <a:endParaRPr sz="1600">
                        <a:latin typeface="Verdana"/>
                        <a:cs typeface="Verdana"/>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spcBef>
                          <a:spcPts val="15"/>
                        </a:spcBef>
                      </a:pPr>
                      <a:endParaRPr sz="2300">
                        <a:latin typeface="Times New Roman"/>
                        <a:cs typeface="Times New Roman"/>
                      </a:endParaRPr>
                    </a:p>
                    <a:p>
                      <a:pPr marL="895985">
                        <a:lnSpc>
                          <a:spcPct val="100000"/>
                        </a:lnSpc>
                      </a:pPr>
                      <a:r>
                        <a:rPr sz="1600" spc="-5" dirty="0">
                          <a:solidFill>
                            <a:srgbClr val="FFFFFF"/>
                          </a:solidFill>
                          <a:latin typeface="Verdana"/>
                          <a:cs typeface="Verdana"/>
                        </a:rPr>
                        <a:t>C</a:t>
                      </a:r>
                      <a:r>
                        <a:rPr sz="1600" spc="5" dirty="0">
                          <a:solidFill>
                            <a:srgbClr val="FFFFFF"/>
                          </a:solidFill>
                          <a:latin typeface="Verdana"/>
                          <a:cs typeface="Verdana"/>
                        </a:rPr>
                        <a:t>a</a:t>
                      </a:r>
                      <a:r>
                        <a:rPr sz="1600" spc="-5" dirty="0">
                          <a:solidFill>
                            <a:srgbClr val="FFFFFF"/>
                          </a:solidFill>
                          <a:latin typeface="Verdana"/>
                          <a:cs typeface="Verdana"/>
                        </a:rPr>
                        <a:t>r</a:t>
                      </a:r>
                      <a:r>
                        <a:rPr sz="1600" dirty="0">
                          <a:solidFill>
                            <a:srgbClr val="FFFFFF"/>
                          </a:solidFill>
                          <a:latin typeface="Verdana"/>
                          <a:cs typeface="Verdana"/>
                        </a:rPr>
                        <a:t>a</a:t>
                      </a:r>
                      <a:r>
                        <a:rPr sz="1600" spc="-135" dirty="0">
                          <a:solidFill>
                            <a:srgbClr val="FFFFFF"/>
                          </a:solidFill>
                          <a:latin typeface="Verdana"/>
                          <a:cs typeface="Verdana"/>
                        </a:rPr>
                        <a:t> </a:t>
                      </a:r>
                      <a:r>
                        <a:rPr sz="1600" dirty="0">
                          <a:solidFill>
                            <a:srgbClr val="FFFFFF"/>
                          </a:solidFill>
                          <a:latin typeface="Verdana"/>
                          <a:cs typeface="Verdana"/>
                        </a:rPr>
                        <a:t>P</a:t>
                      </a:r>
                      <a:r>
                        <a:rPr sz="1600" spc="-5" dirty="0">
                          <a:solidFill>
                            <a:srgbClr val="FFFFFF"/>
                          </a:solidFill>
                          <a:latin typeface="Verdana"/>
                          <a:cs typeface="Verdana"/>
                        </a:rPr>
                        <a:t>e</a:t>
                      </a:r>
                      <a:r>
                        <a:rPr sz="1600" dirty="0">
                          <a:solidFill>
                            <a:srgbClr val="FFFFFF"/>
                          </a:solidFill>
                          <a:latin typeface="Verdana"/>
                          <a:cs typeface="Verdana"/>
                        </a:rPr>
                        <a:t>m</a:t>
                      </a:r>
                      <a:r>
                        <a:rPr sz="1600" spc="-5" dirty="0">
                          <a:solidFill>
                            <a:srgbClr val="FFFFFF"/>
                          </a:solidFill>
                          <a:latin typeface="Verdana"/>
                          <a:cs typeface="Verdana"/>
                        </a:rPr>
                        <a:t>er</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saa</a:t>
                      </a:r>
                      <a:r>
                        <a:rPr sz="1600" dirty="0">
                          <a:solidFill>
                            <a:srgbClr val="FFFFFF"/>
                          </a:solidFill>
                          <a:latin typeface="Verdana"/>
                          <a:cs typeface="Verdana"/>
                        </a:rPr>
                        <a:t>n</a:t>
                      </a:r>
                      <a:endParaRPr sz="1600">
                        <a:latin typeface="Verdana"/>
                        <a:cs typeface="Verdana"/>
                      </a:endParaRPr>
                    </a:p>
                  </a:txBody>
                  <a:tcPr marL="0" marR="0" marT="190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1581074">
                <a:tc>
                  <a:txBody>
                    <a:bodyPr/>
                    <a:lstStyle/>
                    <a:p>
                      <a:pPr marL="1905">
                        <a:lnSpc>
                          <a:spcPts val="1845"/>
                        </a:lnSpc>
                      </a:pPr>
                      <a:r>
                        <a:rPr sz="1600" spc="-80" dirty="0">
                          <a:latin typeface="Verdana"/>
                          <a:cs typeface="Verdana"/>
                        </a:rPr>
                        <a:t>b.</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1905" marR="219710">
                        <a:lnSpc>
                          <a:spcPts val="1900"/>
                        </a:lnSpc>
                        <a:spcBef>
                          <a:spcPts val="5"/>
                        </a:spcBef>
                      </a:pPr>
                      <a:r>
                        <a:rPr sz="1600" spc="30" dirty="0">
                          <a:latin typeface="Verdana"/>
                          <a:cs typeface="Verdana"/>
                        </a:rPr>
                        <a:t>Rencana </a:t>
                      </a:r>
                      <a:r>
                        <a:rPr sz="1600" spc="35" dirty="0">
                          <a:latin typeface="Verdana"/>
                          <a:cs typeface="Verdana"/>
                        </a:rPr>
                        <a:t> </a:t>
                      </a:r>
                      <a:r>
                        <a:rPr sz="1600" spc="60" dirty="0">
                          <a:latin typeface="Verdana"/>
                          <a:cs typeface="Verdana"/>
                        </a:rPr>
                        <a:t>Umur </a:t>
                      </a:r>
                      <a:r>
                        <a:rPr sz="1600" spc="65" dirty="0">
                          <a:latin typeface="Verdana"/>
                          <a:cs typeface="Verdana"/>
                        </a:rPr>
                        <a:t> </a:t>
                      </a:r>
                      <a:r>
                        <a:rPr sz="1600" spc="-5" dirty="0">
                          <a:latin typeface="Verdana"/>
                          <a:cs typeface="Verdana"/>
                        </a:rPr>
                        <a:t>Ko</a:t>
                      </a:r>
                      <a:r>
                        <a:rPr sz="1600" dirty="0">
                          <a:latin typeface="Verdana"/>
                          <a:cs typeface="Verdana"/>
                        </a:rPr>
                        <a:t>ns</a:t>
                      </a:r>
                      <a:r>
                        <a:rPr sz="1600" spc="-5" dirty="0">
                          <a:latin typeface="Verdana"/>
                          <a:cs typeface="Verdana"/>
                        </a:rPr>
                        <a:t>tru</a:t>
                      </a:r>
                      <a:r>
                        <a:rPr sz="1600" dirty="0">
                          <a:latin typeface="Verdana"/>
                          <a:cs typeface="Verdana"/>
                        </a:rPr>
                        <a:t>ksi</a:t>
                      </a:r>
                      <a:endParaRPr sz="1600">
                        <a:latin typeface="Verdana"/>
                        <a:cs typeface="Verdana"/>
                      </a:endParaRPr>
                    </a:p>
                  </a:txBody>
                  <a:tcPr marL="0" marR="0" marT="63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1905" marR="90170">
                        <a:lnSpc>
                          <a:spcPts val="1900"/>
                        </a:lnSpc>
                        <a:spcBef>
                          <a:spcPts val="5"/>
                        </a:spcBef>
                      </a:pPr>
                      <a:r>
                        <a:rPr sz="1600" dirty="0">
                          <a:latin typeface="Verdana"/>
                          <a:cs typeface="Verdana"/>
                        </a:rPr>
                        <a:t>b</a:t>
                      </a:r>
                      <a:r>
                        <a:rPr sz="1600" spc="5" dirty="0">
                          <a:latin typeface="Verdana"/>
                          <a:cs typeface="Verdana"/>
                        </a:rPr>
                        <a:t>a</a:t>
                      </a:r>
                      <a:r>
                        <a:rPr sz="1600" dirty="0">
                          <a:latin typeface="Verdana"/>
                          <a:cs typeface="Verdana"/>
                        </a:rPr>
                        <a:t>ng</a:t>
                      </a:r>
                      <a:r>
                        <a:rPr sz="1600" spc="-5" dirty="0">
                          <a:latin typeface="Verdana"/>
                          <a:cs typeface="Verdana"/>
                        </a:rPr>
                        <a:t>u</a:t>
                      </a:r>
                      <a:r>
                        <a:rPr sz="1600" dirty="0">
                          <a:latin typeface="Verdana"/>
                          <a:cs typeface="Verdana"/>
                        </a:rPr>
                        <a:t>n</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k</a:t>
                      </a:r>
                      <a:r>
                        <a:rPr sz="1600" spc="-5" dirty="0">
                          <a:latin typeface="Verdana"/>
                          <a:cs typeface="Verdana"/>
                        </a:rPr>
                        <a:t>o</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ru</a:t>
                      </a:r>
                      <a:r>
                        <a:rPr sz="1600" dirty="0">
                          <a:latin typeface="Verdana"/>
                          <a:cs typeface="Verdana"/>
                        </a:rPr>
                        <a:t>k</a:t>
                      </a:r>
                      <a:r>
                        <a:rPr sz="1600" spc="5" dirty="0">
                          <a:latin typeface="Verdana"/>
                          <a:cs typeface="Verdana"/>
                        </a:rPr>
                        <a:t>s</a:t>
                      </a:r>
                      <a:r>
                        <a:rPr sz="1600" dirty="0">
                          <a:latin typeface="Verdana"/>
                          <a:cs typeface="Verdana"/>
                        </a:rPr>
                        <a:t>i</a:t>
                      </a:r>
                      <a:r>
                        <a:rPr sz="1600" spc="-145" dirty="0">
                          <a:latin typeface="Verdana"/>
                          <a:cs typeface="Verdana"/>
                        </a:rPr>
                        <a:t> </a:t>
                      </a:r>
                      <a:r>
                        <a:rPr sz="1600" spc="-10" dirty="0">
                          <a:latin typeface="Verdana"/>
                          <a:cs typeface="Verdana"/>
                        </a:rPr>
                        <a:t>l</a:t>
                      </a:r>
                      <a:r>
                        <a:rPr sz="1600" spc="5" dirty="0">
                          <a:latin typeface="Verdana"/>
                          <a:cs typeface="Verdana"/>
                        </a:rPr>
                        <a:t>a</a:t>
                      </a:r>
                      <a:r>
                        <a:rPr sz="1600" spc="-10" dirty="0">
                          <a:latin typeface="Verdana"/>
                          <a:cs typeface="Verdana"/>
                        </a:rPr>
                        <a:t>ik  </a:t>
                      </a:r>
                      <a:r>
                        <a:rPr sz="1600" spc="20" dirty="0">
                          <a:latin typeface="Verdana"/>
                          <a:cs typeface="Verdana"/>
                        </a:rPr>
                        <a:t>fungsi</a:t>
                      </a:r>
                      <a:r>
                        <a:rPr sz="1600" spc="-145" dirty="0">
                          <a:latin typeface="Verdana"/>
                          <a:cs typeface="Verdana"/>
                        </a:rPr>
                        <a:t> </a:t>
                      </a:r>
                      <a:r>
                        <a:rPr sz="1600" spc="5" dirty="0">
                          <a:latin typeface="Verdana"/>
                          <a:cs typeface="Verdana"/>
                        </a:rPr>
                        <a:t>selama</a:t>
                      </a:r>
                      <a:r>
                        <a:rPr sz="1600" spc="-135" dirty="0">
                          <a:latin typeface="Verdana"/>
                          <a:cs typeface="Verdana"/>
                        </a:rPr>
                        <a:t> </a:t>
                      </a:r>
                      <a:r>
                        <a:rPr sz="1600" spc="50" dirty="0">
                          <a:latin typeface="Verdana"/>
                          <a:cs typeface="Verdana"/>
                        </a:rPr>
                        <a:t>umur</a:t>
                      </a:r>
                      <a:r>
                        <a:rPr sz="1600" spc="-145" dirty="0">
                          <a:latin typeface="Verdana"/>
                          <a:cs typeface="Verdana"/>
                        </a:rPr>
                        <a:t> </a:t>
                      </a:r>
                      <a:r>
                        <a:rPr sz="1600" spc="15" dirty="0">
                          <a:latin typeface="Verdana"/>
                          <a:cs typeface="Verdana"/>
                        </a:rPr>
                        <a:t>rencana </a:t>
                      </a:r>
                      <a:r>
                        <a:rPr sz="1600" spc="-550" dirty="0">
                          <a:latin typeface="Verdana"/>
                          <a:cs typeface="Verdana"/>
                        </a:rPr>
                        <a:t> </a:t>
                      </a:r>
                      <a:r>
                        <a:rPr sz="1600" spc="-20" dirty="0">
                          <a:latin typeface="Verdana"/>
                          <a:cs typeface="Verdana"/>
                        </a:rPr>
                        <a:t>konstruksi.</a:t>
                      </a:r>
                      <a:endParaRPr sz="1600">
                        <a:latin typeface="Verdana"/>
                        <a:cs typeface="Verdana"/>
                      </a:endParaRPr>
                    </a:p>
                  </a:txBody>
                  <a:tcPr marL="0" marR="0" marT="63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1905" marR="5080">
                        <a:lnSpc>
                          <a:spcPts val="1900"/>
                        </a:lnSpc>
                        <a:spcBef>
                          <a:spcPts val="5"/>
                        </a:spcBef>
                      </a:pPr>
                      <a:r>
                        <a:rPr sz="1600" spc="-5" dirty="0">
                          <a:latin typeface="Verdana"/>
                          <a:cs typeface="Verdana"/>
                        </a:rPr>
                        <a:t>Ke</a:t>
                      </a:r>
                      <a:r>
                        <a:rPr sz="1600" dirty="0">
                          <a:latin typeface="Verdana"/>
                          <a:cs typeface="Verdana"/>
                        </a:rPr>
                        <a:t>g</a:t>
                      </a:r>
                      <a:r>
                        <a:rPr sz="1600" spc="-5" dirty="0">
                          <a:latin typeface="Verdana"/>
                          <a:cs typeface="Verdana"/>
                        </a:rPr>
                        <a:t>i</a:t>
                      </a:r>
                      <a:r>
                        <a:rPr sz="1600" spc="5" dirty="0">
                          <a:latin typeface="Verdana"/>
                          <a:cs typeface="Verdana"/>
                        </a:rPr>
                        <a:t>a</a:t>
                      </a:r>
                      <a:r>
                        <a:rPr sz="1600" spc="-5" dirty="0">
                          <a:latin typeface="Verdana"/>
                          <a:cs typeface="Verdana"/>
                        </a:rPr>
                        <a:t>t</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k</a:t>
                      </a:r>
                      <a:r>
                        <a:rPr sz="1600" spc="-5" dirty="0">
                          <a:latin typeface="Verdana"/>
                          <a:cs typeface="Verdana"/>
                        </a:rPr>
                        <a:t>o</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ru</a:t>
                      </a:r>
                      <a:r>
                        <a:rPr sz="1600" dirty="0">
                          <a:latin typeface="Verdana"/>
                          <a:cs typeface="Verdana"/>
                        </a:rPr>
                        <a:t>k</a:t>
                      </a:r>
                      <a:r>
                        <a:rPr sz="1600" spc="5" dirty="0">
                          <a:latin typeface="Verdana"/>
                          <a:cs typeface="Verdana"/>
                        </a:rPr>
                        <a:t>s</a:t>
                      </a:r>
                      <a:r>
                        <a:rPr sz="1600" dirty="0">
                          <a:latin typeface="Verdana"/>
                          <a:cs typeface="Verdana"/>
                        </a:rPr>
                        <a:t>i</a:t>
                      </a:r>
                      <a:r>
                        <a:rPr sz="1600" spc="-145" dirty="0">
                          <a:latin typeface="Verdana"/>
                          <a:cs typeface="Verdana"/>
                        </a:rPr>
                        <a:t> </a:t>
                      </a:r>
                      <a:r>
                        <a:rPr sz="1600" spc="-5" dirty="0">
                          <a:latin typeface="Verdana"/>
                          <a:cs typeface="Verdana"/>
                        </a:rPr>
                        <a:t>y</a:t>
                      </a:r>
                      <a:r>
                        <a:rPr sz="1600" spc="5" dirty="0">
                          <a:latin typeface="Verdana"/>
                          <a:cs typeface="Verdana"/>
                        </a:rPr>
                        <a:t>an</a:t>
                      </a:r>
                      <a:r>
                        <a:rPr sz="1600" dirty="0">
                          <a:latin typeface="Verdana"/>
                          <a:cs typeface="Verdana"/>
                        </a:rPr>
                        <a:t>g  d</a:t>
                      </a:r>
                      <a:r>
                        <a:rPr sz="1600" spc="-10" dirty="0">
                          <a:latin typeface="Verdana"/>
                          <a:cs typeface="Verdana"/>
                        </a:rPr>
                        <a:t>i</a:t>
                      </a:r>
                      <a:r>
                        <a:rPr sz="1600" dirty="0">
                          <a:latin typeface="Verdana"/>
                          <a:cs typeface="Verdana"/>
                        </a:rPr>
                        <a:t>b</a:t>
                      </a:r>
                      <a:r>
                        <a:rPr sz="1600" spc="-10" dirty="0">
                          <a:latin typeface="Verdana"/>
                          <a:cs typeface="Verdana"/>
                        </a:rPr>
                        <a:t>i</a:t>
                      </a:r>
                      <a:r>
                        <a:rPr sz="1600" spc="5" dirty="0">
                          <a:latin typeface="Verdana"/>
                          <a:cs typeface="Verdana"/>
                        </a:rPr>
                        <a:t>a</a:t>
                      </a:r>
                      <a:r>
                        <a:rPr sz="1600" spc="-10" dirty="0">
                          <a:latin typeface="Verdana"/>
                          <a:cs typeface="Verdana"/>
                        </a:rPr>
                        <a:t>y</a:t>
                      </a:r>
                      <a:r>
                        <a:rPr sz="1600" spc="5" dirty="0">
                          <a:latin typeface="Verdana"/>
                          <a:cs typeface="Verdana"/>
                        </a:rPr>
                        <a:t>a</a:t>
                      </a:r>
                      <a:r>
                        <a:rPr sz="1600" dirty="0">
                          <a:latin typeface="Verdana"/>
                          <a:cs typeface="Verdana"/>
                        </a:rPr>
                        <a:t>i</a:t>
                      </a:r>
                      <a:r>
                        <a:rPr sz="1600" spc="-145" dirty="0">
                          <a:latin typeface="Verdana"/>
                          <a:cs typeface="Verdana"/>
                        </a:rPr>
                        <a:t> </a:t>
                      </a:r>
                      <a:r>
                        <a:rPr sz="1600" dirty="0">
                          <a:latin typeface="Verdana"/>
                          <a:cs typeface="Verdana"/>
                        </a:rPr>
                        <a:t>d</a:t>
                      </a:r>
                      <a:r>
                        <a:rPr sz="1600" spc="-5" dirty="0">
                          <a:latin typeface="Verdana"/>
                          <a:cs typeface="Verdana"/>
                        </a:rPr>
                        <a:t>e</a:t>
                      </a:r>
                      <a:r>
                        <a:rPr sz="1600" dirty="0">
                          <a:latin typeface="Verdana"/>
                          <a:cs typeface="Verdana"/>
                        </a:rPr>
                        <a:t>ng</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a:t>
                      </a:r>
                      <a:r>
                        <a:rPr sz="1600" spc="-13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a:t>
                      </a:r>
                      <a:r>
                        <a:rPr sz="1600" spc="-145" dirty="0">
                          <a:latin typeface="Verdana"/>
                          <a:cs typeface="Verdana"/>
                        </a:rPr>
                        <a:t> </a:t>
                      </a:r>
                      <a:r>
                        <a:rPr sz="1600" b="1" spc="-5" dirty="0">
                          <a:latin typeface="Tahoma"/>
                          <a:cs typeface="Tahoma"/>
                        </a:rPr>
                        <a:t>A</a:t>
                      </a:r>
                      <a:r>
                        <a:rPr sz="1600" b="1" dirty="0">
                          <a:latin typeface="Tahoma"/>
                          <a:cs typeface="Tahoma"/>
                        </a:rPr>
                        <a:t>PBD  </a:t>
                      </a:r>
                      <a:r>
                        <a:rPr sz="1600" b="1" spc="5" dirty="0">
                          <a:latin typeface="Tahoma"/>
                          <a:cs typeface="Tahoma"/>
                        </a:rPr>
                        <a:t>d</a:t>
                      </a:r>
                      <a:r>
                        <a:rPr sz="1600" b="1" dirty="0">
                          <a:latin typeface="Tahoma"/>
                          <a:cs typeface="Tahoma"/>
                        </a:rPr>
                        <a:t>an</a:t>
                      </a:r>
                      <a:r>
                        <a:rPr sz="1600" b="1" spc="-25" dirty="0">
                          <a:latin typeface="Tahoma"/>
                          <a:cs typeface="Tahoma"/>
                        </a:rPr>
                        <a:t> </a:t>
                      </a:r>
                      <a:r>
                        <a:rPr sz="1600" spc="5" dirty="0">
                          <a:latin typeface="Verdana"/>
                          <a:cs typeface="Verdana"/>
                        </a:rPr>
                        <a:t>s</a:t>
                      </a:r>
                      <a:r>
                        <a:rPr sz="1600" spc="-5" dirty="0">
                          <a:latin typeface="Verdana"/>
                          <a:cs typeface="Verdana"/>
                        </a:rPr>
                        <a:t>u</a:t>
                      </a:r>
                      <a:r>
                        <a:rPr sz="1600" dirty="0">
                          <a:latin typeface="Verdana"/>
                          <a:cs typeface="Verdana"/>
                        </a:rPr>
                        <a:t>mb</a:t>
                      </a:r>
                      <a:r>
                        <a:rPr sz="1600" spc="-5" dirty="0">
                          <a:latin typeface="Verdana"/>
                          <a:cs typeface="Verdana"/>
                        </a:rPr>
                        <a:t>e</a:t>
                      </a:r>
                      <a:r>
                        <a:rPr sz="1600" dirty="0">
                          <a:latin typeface="Verdana"/>
                          <a:cs typeface="Verdana"/>
                        </a:rPr>
                        <a:t>r</a:t>
                      </a:r>
                      <a:r>
                        <a:rPr sz="1600" spc="-14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a:t>
                      </a:r>
                      <a:r>
                        <a:rPr sz="1600" spc="-13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a:t>
                      </a:r>
                      <a:endParaRPr sz="1600">
                        <a:latin typeface="Verdana"/>
                        <a:cs typeface="Verdana"/>
                      </a:endParaRPr>
                    </a:p>
                    <a:p>
                      <a:pPr marL="1905" marR="644525">
                        <a:lnSpc>
                          <a:spcPct val="99400"/>
                        </a:lnSpc>
                        <a:spcBef>
                          <a:spcPts val="15"/>
                        </a:spcBef>
                      </a:pPr>
                      <a:r>
                        <a:rPr sz="1600" b="1" spc="30" dirty="0">
                          <a:latin typeface="Tahoma"/>
                          <a:cs typeface="Tahoma"/>
                        </a:rPr>
                        <a:t>masyarakat,</a:t>
                      </a:r>
                      <a:r>
                        <a:rPr sz="1600" b="1" spc="-45" dirty="0">
                          <a:latin typeface="Tahoma"/>
                          <a:cs typeface="Tahoma"/>
                        </a:rPr>
                        <a:t> </a:t>
                      </a:r>
                      <a:r>
                        <a:rPr sz="1600" b="1" spc="15" dirty="0">
                          <a:latin typeface="Tahoma"/>
                          <a:cs typeface="Tahoma"/>
                        </a:rPr>
                        <a:t>swasta,</a:t>
                      </a:r>
                      <a:r>
                        <a:rPr sz="1600" b="1" spc="-40" dirty="0">
                          <a:latin typeface="Tahoma"/>
                          <a:cs typeface="Tahoma"/>
                        </a:rPr>
                        <a:t> </a:t>
                      </a:r>
                      <a:r>
                        <a:rPr sz="1600" b="1" spc="40" dirty="0">
                          <a:latin typeface="Tahoma"/>
                          <a:cs typeface="Tahoma"/>
                        </a:rPr>
                        <a:t>atau </a:t>
                      </a:r>
                      <a:r>
                        <a:rPr sz="1600" b="1" spc="-455" dirty="0">
                          <a:latin typeface="Tahoma"/>
                          <a:cs typeface="Tahoma"/>
                        </a:rPr>
                        <a:t> </a:t>
                      </a:r>
                      <a:r>
                        <a:rPr sz="1600" b="1" spc="65" dirty="0">
                          <a:latin typeface="Tahoma"/>
                          <a:cs typeface="Tahoma"/>
                        </a:rPr>
                        <a:t>badan </a:t>
                      </a:r>
                      <a:r>
                        <a:rPr sz="1600" b="1" spc="45" dirty="0">
                          <a:latin typeface="Tahoma"/>
                          <a:cs typeface="Tahoma"/>
                        </a:rPr>
                        <a:t>usaha </a:t>
                      </a:r>
                      <a:r>
                        <a:rPr sz="1600" spc="20" dirty="0">
                          <a:latin typeface="Verdana"/>
                          <a:cs typeface="Verdana"/>
                        </a:rPr>
                        <a:t>melalui </a:t>
                      </a:r>
                      <a:r>
                        <a:rPr sz="1600" spc="25"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m</a:t>
                      </a:r>
                      <a:r>
                        <a:rPr sz="1600" spc="-5" dirty="0">
                          <a:latin typeface="Verdana"/>
                          <a:cs typeface="Verdana"/>
                        </a:rPr>
                        <a:t>er</a:t>
                      </a:r>
                      <a:r>
                        <a:rPr sz="1600" spc="-10" dirty="0">
                          <a:latin typeface="Verdana"/>
                          <a:cs typeface="Verdana"/>
                        </a:rPr>
                        <a:t>i</a:t>
                      </a:r>
                      <a:r>
                        <a:rPr sz="1600" dirty="0">
                          <a:latin typeface="Verdana"/>
                          <a:cs typeface="Verdana"/>
                        </a:rPr>
                        <a:t>k</a:t>
                      </a:r>
                      <a:r>
                        <a:rPr sz="1600" spc="5" dirty="0">
                          <a:latin typeface="Verdana"/>
                          <a:cs typeface="Verdana"/>
                        </a:rPr>
                        <a:t>saa</a:t>
                      </a:r>
                      <a:r>
                        <a:rPr sz="1600" dirty="0">
                          <a:latin typeface="Verdana"/>
                          <a:cs typeface="Verdana"/>
                        </a:rPr>
                        <a:t>n</a:t>
                      </a:r>
                      <a:r>
                        <a:rPr sz="1600" spc="-140" dirty="0">
                          <a:latin typeface="Verdana"/>
                          <a:cs typeface="Verdana"/>
                        </a:rPr>
                        <a:t> </a:t>
                      </a:r>
                      <a:r>
                        <a:rPr sz="1600" dirty="0">
                          <a:latin typeface="Verdana"/>
                          <a:cs typeface="Verdana"/>
                        </a:rPr>
                        <a:t>t</a:t>
                      </a:r>
                      <a:r>
                        <a:rPr sz="1600" spc="-5" dirty="0">
                          <a:latin typeface="Verdana"/>
                          <a:cs typeface="Verdana"/>
                        </a:rPr>
                        <a:t>er</a:t>
                      </a:r>
                      <a:r>
                        <a:rPr sz="1600" spc="5" dirty="0">
                          <a:latin typeface="Verdana"/>
                          <a:cs typeface="Verdana"/>
                        </a:rPr>
                        <a:t>ha</a:t>
                      </a:r>
                      <a:r>
                        <a:rPr sz="1600" dirty="0">
                          <a:latin typeface="Verdana"/>
                          <a:cs typeface="Verdana"/>
                        </a:rPr>
                        <a:t>d</a:t>
                      </a:r>
                      <a:r>
                        <a:rPr sz="1600" spc="5" dirty="0">
                          <a:latin typeface="Verdana"/>
                          <a:cs typeface="Verdana"/>
                        </a:rPr>
                        <a:t>a</a:t>
                      </a:r>
                      <a:r>
                        <a:rPr sz="1600" dirty="0">
                          <a:latin typeface="Verdana"/>
                          <a:cs typeface="Verdana"/>
                        </a:rPr>
                        <a:t>p:</a:t>
                      </a:r>
                      <a:endParaRPr sz="1600">
                        <a:latin typeface="Verdana"/>
                        <a:cs typeface="Verdana"/>
                      </a:endParaRPr>
                    </a:p>
                  </a:txBody>
                  <a:tcPr marL="0" marR="0" marT="63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tc>
                  <a:txBody>
                    <a:bodyPr/>
                    <a:lstStyle/>
                    <a:p>
                      <a:pPr marL="1905" marR="83820">
                        <a:lnSpc>
                          <a:spcPts val="1900"/>
                        </a:lnSpc>
                        <a:spcBef>
                          <a:spcPts val="5"/>
                        </a:spcBef>
                      </a:pPr>
                      <a:r>
                        <a:rPr sz="1600" spc="-5" dirty="0">
                          <a:latin typeface="Verdana"/>
                          <a:cs typeface="Verdana"/>
                        </a:rPr>
                        <a:t>Me</a:t>
                      </a:r>
                      <a:r>
                        <a:rPr sz="1600" dirty="0">
                          <a:latin typeface="Verdana"/>
                          <a:cs typeface="Verdana"/>
                        </a:rPr>
                        <a:t>m</a:t>
                      </a:r>
                      <a:r>
                        <a:rPr sz="1600" spc="-5" dirty="0">
                          <a:latin typeface="Verdana"/>
                          <a:cs typeface="Verdana"/>
                        </a:rPr>
                        <a:t>er</a:t>
                      </a:r>
                      <a:r>
                        <a:rPr sz="1600" spc="-10" dirty="0">
                          <a:latin typeface="Verdana"/>
                          <a:cs typeface="Verdana"/>
                        </a:rPr>
                        <a:t>i</a:t>
                      </a:r>
                      <a:r>
                        <a:rPr sz="1600" dirty="0">
                          <a:latin typeface="Verdana"/>
                          <a:cs typeface="Verdana"/>
                        </a:rPr>
                        <a:t>k</a:t>
                      </a:r>
                      <a:r>
                        <a:rPr sz="1600" spc="5" dirty="0">
                          <a:latin typeface="Verdana"/>
                          <a:cs typeface="Verdana"/>
                        </a:rPr>
                        <a:t>s</a:t>
                      </a:r>
                      <a:r>
                        <a:rPr sz="1600" dirty="0">
                          <a:latin typeface="Verdana"/>
                          <a:cs typeface="Verdana"/>
                        </a:rPr>
                        <a:t>a</a:t>
                      </a:r>
                      <a:r>
                        <a:rPr sz="1600" spc="-130" dirty="0">
                          <a:latin typeface="Verdana"/>
                          <a:cs typeface="Verdana"/>
                        </a:rPr>
                        <a:t> </a:t>
                      </a:r>
                      <a:r>
                        <a:rPr sz="1600" dirty="0">
                          <a:latin typeface="Verdana"/>
                          <a:cs typeface="Verdana"/>
                        </a:rPr>
                        <a:t>k</a:t>
                      </a:r>
                      <a:r>
                        <a:rPr sz="1600" spc="-5" dirty="0">
                          <a:latin typeface="Verdana"/>
                          <a:cs typeface="Verdana"/>
                        </a:rPr>
                        <a:t>e</a:t>
                      </a:r>
                      <a:r>
                        <a:rPr sz="1600" dirty="0">
                          <a:latin typeface="Verdana"/>
                          <a:cs typeface="Verdana"/>
                        </a:rPr>
                        <a:t>t</a:t>
                      </a:r>
                      <a:r>
                        <a:rPr sz="1600" spc="-5" dirty="0">
                          <a:latin typeface="Verdana"/>
                          <a:cs typeface="Verdana"/>
                        </a:rPr>
                        <a:t>er</a:t>
                      </a:r>
                      <a:r>
                        <a:rPr sz="1600" spc="5" dirty="0">
                          <a:latin typeface="Verdana"/>
                          <a:cs typeface="Verdana"/>
                        </a:rPr>
                        <a:t>s</a:t>
                      </a:r>
                      <a:r>
                        <a:rPr sz="1600" spc="-5" dirty="0">
                          <a:latin typeface="Verdana"/>
                          <a:cs typeface="Verdana"/>
                        </a:rPr>
                        <a:t>e</a:t>
                      </a:r>
                      <a:r>
                        <a:rPr sz="1600" dirty="0">
                          <a:latin typeface="Verdana"/>
                          <a:cs typeface="Verdana"/>
                        </a:rPr>
                        <a:t>d</a:t>
                      </a:r>
                      <a:r>
                        <a:rPr sz="1600" spc="-10" dirty="0">
                          <a:latin typeface="Verdana"/>
                          <a:cs typeface="Verdana"/>
                        </a:rPr>
                        <a:t>i</a:t>
                      </a:r>
                      <a:r>
                        <a:rPr sz="1600" spc="5" dirty="0">
                          <a:latin typeface="Verdana"/>
                          <a:cs typeface="Verdana"/>
                        </a:rPr>
                        <a:t>aa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o</a:t>
                      </a:r>
                      <a:r>
                        <a:rPr sz="1600" dirty="0">
                          <a:latin typeface="Verdana"/>
                          <a:cs typeface="Verdana"/>
                        </a:rPr>
                        <a:t>k</a:t>
                      </a:r>
                      <a:r>
                        <a:rPr sz="1600" spc="-5" dirty="0">
                          <a:latin typeface="Verdana"/>
                          <a:cs typeface="Verdana"/>
                        </a:rPr>
                        <a:t>u</a:t>
                      </a:r>
                      <a:r>
                        <a:rPr sz="1600" dirty="0">
                          <a:latin typeface="Verdana"/>
                          <a:cs typeface="Verdana"/>
                        </a:rPr>
                        <a:t>m</a:t>
                      </a:r>
                      <a:r>
                        <a:rPr sz="1600" spc="-5" dirty="0">
                          <a:latin typeface="Verdana"/>
                          <a:cs typeface="Verdana"/>
                        </a:rPr>
                        <a:t>e</a:t>
                      </a:r>
                      <a:r>
                        <a:rPr sz="1600" dirty="0">
                          <a:latin typeface="Verdana"/>
                          <a:cs typeface="Verdana"/>
                        </a:rPr>
                        <a:t>n  </a:t>
                      </a:r>
                      <a:r>
                        <a:rPr sz="1600" spc="-10" dirty="0">
                          <a:latin typeface="Verdana"/>
                          <a:cs typeface="Verdana"/>
                        </a:rPr>
                        <a:t>l</a:t>
                      </a:r>
                      <a:r>
                        <a:rPr sz="1600" spc="5" dirty="0">
                          <a:latin typeface="Verdana"/>
                          <a:cs typeface="Verdana"/>
                        </a:rPr>
                        <a:t>a</a:t>
                      </a:r>
                      <a:r>
                        <a:rPr sz="1600" spc="-10" dirty="0">
                          <a:latin typeface="Verdana"/>
                          <a:cs typeface="Verdana"/>
                        </a:rPr>
                        <a:t>i</a:t>
                      </a:r>
                      <a:r>
                        <a:rPr sz="1600" dirty="0">
                          <a:latin typeface="Verdana"/>
                          <a:cs typeface="Verdana"/>
                        </a:rPr>
                        <a:t>k</a:t>
                      </a:r>
                      <a:r>
                        <a:rPr sz="1600" spc="-140" dirty="0">
                          <a:latin typeface="Verdana"/>
                          <a:cs typeface="Verdana"/>
                        </a:rPr>
                        <a:t> </a:t>
                      </a:r>
                      <a:r>
                        <a:rPr sz="1600" spc="-5" dirty="0">
                          <a:latin typeface="Verdana"/>
                          <a:cs typeface="Verdana"/>
                        </a:rPr>
                        <a:t>fu</a:t>
                      </a:r>
                      <a:r>
                        <a:rPr sz="1600" dirty="0">
                          <a:latin typeface="Verdana"/>
                          <a:cs typeface="Verdana"/>
                        </a:rPr>
                        <a:t>ngsi</a:t>
                      </a:r>
                      <a:r>
                        <a:rPr sz="1600" spc="-145" dirty="0">
                          <a:latin typeface="Verdana"/>
                          <a:cs typeface="Verdana"/>
                        </a:rPr>
                        <a:t> </a:t>
                      </a:r>
                      <a:r>
                        <a:rPr sz="1600" spc="5" dirty="0">
                          <a:latin typeface="Verdana"/>
                          <a:cs typeface="Verdana"/>
                        </a:rPr>
                        <a:t>a</a:t>
                      </a:r>
                      <a:r>
                        <a:rPr sz="1600" spc="-5" dirty="0">
                          <a:latin typeface="Verdana"/>
                          <a:cs typeface="Verdana"/>
                        </a:rPr>
                        <a:t>t</a:t>
                      </a:r>
                      <a:r>
                        <a:rPr sz="1600" spc="5" dirty="0">
                          <a:latin typeface="Verdana"/>
                          <a:cs typeface="Verdana"/>
                        </a:rPr>
                        <a:t>a</a:t>
                      </a:r>
                      <a:r>
                        <a:rPr sz="1600" dirty="0">
                          <a:latin typeface="Verdana"/>
                          <a:cs typeface="Verdana"/>
                        </a:rPr>
                        <a:t>u</a:t>
                      </a:r>
                      <a:r>
                        <a:rPr sz="1600" spc="-140" dirty="0">
                          <a:latin typeface="Verdana"/>
                          <a:cs typeface="Verdana"/>
                        </a:rPr>
                        <a:t> </a:t>
                      </a:r>
                      <a:r>
                        <a:rPr sz="1600" dirty="0">
                          <a:latin typeface="Verdana"/>
                          <a:cs typeface="Verdana"/>
                        </a:rPr>
                        <a:t>d</a:t>
                      </a:r>
                      <a:r>
                        <a:rPr sz="1600" spc="-5" dirty="0">
                          <a:latin typeface="Verdana"/>
                          <a:cs typeface="Verdana"/>
                        </a:rPr>
                        <a:t>o</a:t>
                      </a:r>
                      <a:r>
                        <a:rPr sz="1600" dirty="0">
                          <a:latin typeface="Verdana"/>
                          <a:cs typeface="Verdana"/>
                        </a:rPr>
                        <a:t>k</a:t>
                      </a:r>
                      <a:r>
                        <a:rPr sz="1600" spc="-5" dirty="0">
                          <a:latin typeface="Verdana"/>
                          <a:cs typeface="Verdana"/>
                        </a:rPr>
                        <a:t>u</a:t>
                      </a:r>
                      <a:r>
                        <a:rPr sz="1600" dirty="0">
                          <a:latin typeface="Verdana"/>
                          <a:cs typeface="Verdana"/>
                        </a:rPr>
                        <a:t>m</a:t>
                      </a:r>
                      <a:r>
                        <a:rPr sz="1600" spc="-5" dirty="0">
                          <a:latin typeface="Verdana"/>
                          <a:cs typeface="Verdana"/>
                        </a:rPr>
                        <a:t>e</a:t>
                      </a:r>
                      <a:r>
                        <a:rPr sz="1600" dirty="0">
                          <a:latin typeface="Verdana"/>
                          <a:cs typeface="Verdana"/>
                        </a:rPr>
                        <a:t>n</a:t>
                      </a:r>
                      <a:r>
                        <a:rPr sz="1600" spc="-135" dirty="0">
                          <a:latin typeface="Verdana"/>
                          <a:cs typeface="Verdana"/>
                        </a:rPr>
                        <a:t> </a:t>
                      </a:r>
                      <a:r>
                        <a:rPr sz="1600" spc="5" dirty="0">
                          <a:latin typeface="Verdana"/>
                          <a:cs typeface="Verdana"/>
                        </a:rPr>
                        <a:t>s</a:t>
                      </a:r>
                      <a:r>
                        <a:rPr sz="1600" spc="-5" dirty="0">
                          <a:latin typeface="Verdana"/>
                          <a:cs typeface="Verdana"/>
                        </a:rPr>
                        <a:t>eje</a:t>
                      </a:r>
                      <a:r>
                        <a:rPr sz="1600" dirty="0">
                          <a:latin typeface="Verdana"/>
                          <a:cs typeface="Verdana"/>
                        </a:rPr>
                        <a:t>n</a:t>
                      </a:r>
                      <a:r>
                        <a:rPr sz="1600" spc="-10" dirty="0">
                          <a:latin typeface="Verdana"/>
                          <a:cs typeface="Verdana"/>
                        </a:rPr>
                        <a:t>i</a:t>
                      </a:r>
                      <a:r>
                        <a:rPr sz="1600" dirty="0">
                          <a:latin typeface="Verdana"/>
                          <a:cs typeface="Verdana"/>
                        </a:rPr>
                        <a:t>s  </a:t>
                      </a:r>
                      <a:r>
                        <a:rPr sz="1600" spc="-5" dirty="0">
                          <a:latin typeface="Verdana"/>
                          <a:cs typeface="Verdana"/>
                        </a:rPr>
                        <a:t>y</a:t>
                      </a:r>
                      <a:r>
                        <a:rPr sz="1600" spc="5" dirty="0">
                          <a:latin typeface="Verdana"/>
                          <a:cs typeface="Verdana"/>
                        </a:rPr>
                        <a:t>an</a:t>
                      </a:r>
                      <a:r>
                        <a:rPr sz="1600" dirty="0">
                          <a:latin typeface="Verdana"/>
                          <a:cs typeface="Verdana"/>
                        </a:rPr>
                        <a:t>g</a:t>
                      </a:r>
                      <a:r>
                        <a:rPr sz="1600" spc="-140" dirty="0">
                          <a:latin typeface="Verdana"/>
                          <a:cs typeface="Verdana"/>
                        </a:rPr>
                        <a:t> </a:t>
                      </a:r>
                      <a:r>
                        <a:rPr sz="1600" dirty="0">
                          <a:latin typeface="Verdana"/>
                          <a:cs typeface="Verdana"/>
                        </a:rPr>
                        <a:t>d</a:t>
                      </a:r>
                      <a:r>
                        <a:rPr sz="1600" spc="-10" dirty="0">
                          <a:latin typeface="Verdana"/>
                          <a:cs typeface="Verdana"/>
                        </a:rPr>
                        <a:t>i</a:t>
                      </a:r>
                      <a:r>
                        <a:rPr sz="1600" spc="-5" dirty="0">
                          <a:latin typeface="Verdana"/>
                          <a:cs typeface="Verdana"/>
                        </a:rPr>
                        <a:t>ter</a:t>
                      </a:r>
                      <a:r>
                        <a:rPr sz="1600" dirty="0">
                          <a:latin typeface="Verdana"/>
                          <a:cs typeface="Verdana"/>
                        </a:rPr>
                        <a:t>b</a:t>
                      </a:r>
                      <a:r>
                        <a:rPr sz="1600" spc="-10" dirty="0">
                          <a:latin typeface="Verdana"/>
                          <a:cs typeface="Verdana"/>
                        </a:rPr>
                        <a:t>i</a:t>
                      </a:r>
                      <a:r>
                        <a:rPr sz="1600" spc="-5" dirty="0">
                          <a:latin typeface="Verdana"/>
                          <a:cs typeface="Verdana"/>
                        </a:rPr>
                        <a:t>t</a:t>
                      </a:r>
                      <a:r>
                        <a:rPr sz="1600" dirty="0">
                          <a:latin typeface="Verdana"/>
                          <a:cs typeface="Verdana"/>
                        </a:rPr>
                        <a:t>k</a:t>
                      </a:r>
                      <a:r>
                        <a:rPr sz="1600" spc="5" dirty="0">
                          <a:latin typeface="Verdana"/>
                          <a:cs typeface="Verdana"/>
                        </a:rPr>
                        <a:t>a</a:t>
                      </a:r>
                      <a:r>
                        <a:rPr sz="1600" dirty="0">
                          <a:latin typeface="Verdana"/>
                          <a:cs typeface="Verdana"/>
                        </a:rPr>
                        <a:t>n</a:t>
                      </a:r>
                      <a:r>
                        <a:rPr sz="1600" spc="-135" dirty="0">
                          <a:latin typeface="Verdana"/>
                          <a:cs typeface="Verdana"/>
                        </a:rPr>
                        <a:t> </a:t>
                      </a:r>
                      <a:r>
                        <a:rPr sz="1600" spc="-5" dirty="0">
                          <a:latin typeface="Verdana"/>
                          <a:cs typeface="Verdana"/>
                        </a:rPr>
                        <a:t>ole</a:t>
                      </a:r>
                      <a:r>
                        <a:rPr sz="1600" dirty="0">
                          <a:latin typeface="Verdana"/>
                          <a:cs typeface="Verdana"/>
                        </a:rPr>
                        <a:t>h</a:t>
                      </a:r>
                      <a:r>
                        <a:rPr sz="1600" spc="-135" dirty="0">
                          <a:latin typeface="Verdana"/>
                          <a:cs typeface="Verdana"/>
                        </a:rPr>
                        <a:t> </a:t>
                      </a:r>
                      <a:r>
                        <a:rPr sz="1600" spc="-10" dirty="0">
                          <a:latin typeface="Verdana"/>
                          <a:cs typeface="Verdana"/>
                        </a:rPr>
                        <a:t>i</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a</a:t>
                      </a:r>
                      <a:r>
                        <a:rPr sz="1600" dirty="0">
                          <a:latin typeface="Verdana"/>
                          <a:cs typeface="Verdana"/>
                        </a:rPr>
                        <a:t>n</a:t>
                      </a:r>
                      <a:r>
                        <a:rPr sz="1600" spc="5" dirty="0">
                          <a:latin typeface="Verdana"/>
                          <a:cs typeface="Verdana"/>
                        </a:rPr>
                        <a:t>s</a:t>
                      </a:r>
                      <a:r>
                        <a:rPr sz="1600" dirty="0">
                          <a:latin typeface="Verdana"/>
                          <a:cs typeface="Verdana"/>
                        </a:rPr>
                        <a:t>i</a:t>
                      </a:r>
                      <a:endParaRPr sz="1600">
                        <a:latin typeface="Verdana"/>
                        <a:cs typeface="Verdana"/>
                      </a:endParaRPr>
                    </a:p>
                    <a:p>
                      <a:pPr marL="1905">
                        <a:lnSpc>
                          <a:spcPct val="100000"/>
                        </a:lnSpc>
                        <a:spcBef>
                          <a:spcPts val="5"/>
                        </a:spcBef>
                      </a:pPr>
                      <a:r>
                        <a:rPr sz="1600" spc="10" dirty="0">
                          <a:latin typeface="Verdana"/>
                          <a:cs typeface="Verdana"/>
                        </a:rPr>
                        <a:t>berwenang.</a:t>
                      </a:r>
                      <a:endParaRPr sz="1600">
                        <a:latin typeface="Verdana"/>
                        <a:cs typeface="Verdana"/>
                      </a:endParaRPr>
                    </a:p>
                  </a:txBody>
                  <a:tcPr marL="0" marR="0" marT="635" marB="0">
                    <a:lnL w="19050">
                      <a:solidFill>
                        <a:srgbClr val="A6A6A6"/>
                      </a:solidFill>
                      <a:prstDash val="solid"/>
                    </a:lnL>
                    <a:lnR w="19050">
                      <a:solidFill>
                        <a:srgbClr val="A6A6A6"/>
                      </a:solidFill>
                      <a:prstDash val="solid"/>
                    </a:lnR>
                    <a:lnT w="19050">
                      <a:solidFill>
                        <a:srgbClr val="A6A6A6"/>
                      </a:solidFill>
                      <a:prstDash val="solid"/>
                    </a:lnT>
                    <a:solidFill>
                      <a:srgbClr val="E7EAF2"/>
                    </a:solidFill>
                  </a:tcPr>
                </a:tc>
                <a:extLst>
                  <a:ext uri="{0D108BD9-81ED-4DB2-BD59-A6C34878D82A}">
                    <a16:rowId xmlns:a16="http://schemas.microsoft.com/office/drawing/2014/main" val="10001"/>
                  </a:ext>
                </a:extLst>
              </a:tr>
              <a:tr h="1103610">
                <a:tc>
                  <a:txBody>
                    <a:bodyPr/>
                    <a:lstStyle/>
                    <a:p>
                      <a:pPr>
                        <a:lnSpc>
                          <a:spcPct val="100000"/>
                        </a:lnSpc>
                      </a:pPr>
                      <a:endParaRPr sz="16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a:lnSpc>
                          <a:spcPct val="100000"/>
                        </a:lnSpc>
                      </a:pPr>
                      <a:endParaRPr sz="16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a:lnSpc>
                          <a:spcPct val="100000"/>
                        </a:lnSpc>
                      </a:pPr>
                      <a:endParaRPr sz="16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marL="1905" marR="735330">
                        <a:lnSpc>
                          <a:spcPct val="100800"/>
                        </a:lnSpc>
                        <a:spcBef>
                          <a:spcPts val="844"/>
                        </a:spcBef>
                      </a:pPr>
                      <a:r>
                        <a:rPr sz="1600" dirty="0">
                          <a:latin typeface="Verdana"/>
                          <a:cs typeface="Verdana"/>
                        </a:rPr>
                        <a:t>d</a:t>
                      </a:r>
                      <a:r>
                        <a:rPr sz="1600" spc="-5" dirty="0">
                          <a:latin typeface="Verdana"/>
                          <a:cs typeface="Verdana"/>
                        </a:rPr>
                        <a:t>o</a:t>
                      </a:r>
                      <a:r>
                        <a:rPr sz="1600" dirty="0">
                          <a:latin typeface="Verdana"/>
                          <a:cs typeface="Verdana"/>
                        </a:rPr>
                        <a:t>k</a:t>
                      </a:r>
                      <a:r>
                        <a:rPr sz="1600" spc="-5" dirty="0">
                          <a:latin typeface="Verdana"/>
                          <a:cs typeface="Verdana"/>
                        </a:rPr>
                        <a:t>u</a:t>
                      </a:r>
                      <a:r>
                        <a:rPr sz="1600" dirty="0">
                          <a:latin typeface="Verdana"/>
                          <a:cs typeface="Verdana"/>
                        </a:rPr>
                        <a:t>m</a:t>
                      </a:r>
                      <a:r>
                        <a:rPr sz="1600" spc="-5" dirty="0">
                          <a:latin typeface="Verdana"/>
                          <a:cs typeface="Verdana"/>
                        </a:rPr>
                        <a:t>e</a:t>
                      </a:r>
                      <a:r>
                        <a:rPr sz="1600" dirty="0">
                          <a:latin typeface="Verdana"/>
                          <a:cs typeface="Verdana"/>
                        </a:rPr>
                        <a:t>n</a:t>
                      </a:r>
                      <a:r>
                        <a:rPr sz="1600" spc="-135" dirty="0">
                          <a:latin typeface="Verdana"/>
                          <a:cs typeface="Verdana"/>
                        </a:rPr>
                        <a:t> </a:t>
                      </a:r>
                      <a:r>
                        <a:rPr sz="1600" spc="-10" dirty="0">
                          <a:latin typeface="Verdana"/>
                          <a:cs typeface="Verdana"/>
                        </a:rPr>
                        <a:t>l</a:t>
                      </a:r>
                      <a:r>
                        <a:rPr sz="1600" spc="5" dirty="0">
                          <a:latin typeface="Verdana"/>
                          <a:cs typeface="Verdana"/>
                        </a:rPr>
                        <a:t>a</a:t>
                      </a:r>
                      <a:r>
                        <a:rPr sz="1600" spc="-10" dirty="0">
                          <a:latin typeface="Verdana"/>
                          <a:cs typeface="Verdana"/>
                        </a:rPr>
                        <a:t>i</a:t>
                      </a:r>
                      <a:r>
                        <a:rPr sz="1600" dirty="0">
                          <a:latin typeface="Verdana"/>
                          <a:cs typeface="Verdana"/>
                        </a:rPr>
                        <a:t>k</a:t>
                      </a:r>
                      <a:r>
                        <a:rPr sz="1600" spc="-140" dirty="0">
                          <a:latin typeface="Verdana"/>
                          <a:cs typeface="Verdana"/>
                        </a:rPr>
                        <a:t> </a:t>
                      </a:r>
                      <a:r>
                        <a:rPr sz="1600" spc="-5" dirty="0">
                          <a:latin typeface="Verdana"/>
                          <a:cs typeface="Verdana"/>
                        </a:rPr>
                        <a:t>fu</a:t>
                      </a:r>
                      <a:r>
                        <a:rPr sz="1600" dirty="0">
                          <a:latin typeface="Verdana"/>
                          <a:cs typeface="Verdana"/>
                        </a:rPr>
                        <a:t>ngsi</a:t>
                      </a:r>
                      <a:r>
                        <a:rPr sz="1600" spc="-145" dirty="0">
                          <a:latin typeface="Verdana"/>
                          <a:cs typeface="Verdana"/>
                        </a:rPr>
                        <a:t> </a:t>
                      </a:r>
                      <a:r>
                        <a:rPr sz="1600" spc="5" dirty="0">
                          <a:latin typeface="Verdana"/>
                          <a:cs typeface="Verdana"/>
                        </a:rPr>
                        <a:t>a</a:t>
                      </a:r>
                      <a:r>
                        <a:rPr sz="1600" spc="-5" dirty="0">
                          <a:latin typeface="Verdana"/>
                          <a:cs typeface="Verdana"/>
                        </a:rPr>
                        <a:t>t</a:t>
                      </a:r>
                      <a:r>
                        <a:rPr sz="1600" spc="5" dirty="0">
                          <a:latin typeface="Verdana"/>
                          <a:cs typeface="Verdana"/>
                        </a:rPr>
                        <a:t>au  </a:t>
                      </a:r>
                      <a:r>
                        <a:rPr sz="1600" dirty="0">
                          <a:latin typeface="Verdana"/>
                          <a:cs typeface="Verdana"/>
                        </a:rPr>
                        <a:t>d</a:t>
                      </a:r>
                      <a:r>
                        <a:rPr sz="1600" spc="-5" dirty="0">
                          <a:latin typeface="Verdana"/>
                          <a:cs typeface="Verdana"/>
                        </a:rPr>
                        <a:t>o</a:t>
                      </a:r>
                      <a:r>
                        <a:rPr sz="1600" dirty="0">
                          <a:latin typeface="Verdana"/>
                          <a:cs typeface="Verdana"/>
                        </a:rPr>
                        <a:t>k</a:t>
                      </a:r>
                      <a:r>
                        <a:rPr sz="1600" spc="-5" dirty="0">
                          <a:latin typeface="Verdana"/>
                          <a:cs typeface="Verdana"/>
                        </a:rPr>
                        <a:t>u</a:t>
                      </a:r>
                      <a:r>
                        <a:rPr sz="1600" dirty="0">
                          <a:latin typeface="Verdana"/>
                          <a:cs typeface="Verdana"/>
                        </a:rPr>
                        <a:t>m</a:t>
                      </a:r>
                      <a:r>
                        <a:rPr sz="1600" spc="-5" dirty="0">
                          <a:latin typeface="Verdana"/>
                          <a:cs typeface="Verdana"/>
                        </a:rPr>
                        <a:t>e</a:t>
                      </a:r>
                      <a:r>
                        <a:rPr sz="1600" dirty="0">
                          <a:latin typeface="Verdana"/>
                          <a:cs typeface="Verdana"/>
                        </a:rPr>
                        <a:t>n</a:t>
                      </a:r>
                      <a:r>
                        <a:rPr sz="1600" spc="-135" dirty="0">
                          <a:latin typeface="Verdana"/>
                          <a:cs typeface="Verdana"/>
                        </a:rPr>
                        <a:t> </a:t>
                      </a:r>
                      <a:r>
                        <a:rPr sz="1600" spc="5" dirty="0">
                          <a:latin typeface="Verdana"/>
                          <a:cs typeface="Verdana"/>
                        </a:rPr>
                        <a:t>s</a:t>
                      </a:r>
                      <a:r>
                        <a:rPr sz="1600" spc="-5" dirty="0">
                          <a:latin typeface="Verdana"/>
                          <a:cs typeface="Verdana"/>
                        </a:rPr>
                        <a:t>eje</a:t>
                      </a:r>
                      <a:r>
                        <a:rPr sz="1600" dirty="0">
                          <a:latin typeface="Verdana"/>
                          <a:cs typeface="Verdana"/>
                        </a:rPr>
                        <a:t>n</a:t>
                      </a:r>
                      <a:r>
                        <a:rPr sz="1600" spc="-10" dirty="0">
                          <a:latin typeface="Verdana"/>
                          <a:cs typeface="Verdana"/>
                        </a:rPr>
                        <a:t>i</a:t>
                      </a:r>
                      <a:r>
                        <a:rPr sz="1600" dirty="0">
                          <a:latin typeface="Verdana"/>
                          <a:cs typeface="Verdana"/>
                        </a:rPr>
                        <a:t>s</a:t>
                      </a:r>
                      <a:r>
                        <a:rPr sz="1600" spc="-130" dirty="0">
                          <a:latin typeface="Verdana"/>
                          <a:cs typeface="Verdana"/>
                        </a:rPr>
                        <a:t> </a:t>
                      </a:r>
                      <a:r>
                        <a:rPr sz="1600" spc="-5" dirty="0">
                          <a:latin typeface="Verdana"/>
                          <a:cs typeface="Verdana"/>
                        </a:rPr>
                        <a:t>y</a:t>
                      </a:r>
                      <a:r>
                        <a:rPr sz="1600" spc="5" dirty="0">
                          <a:latin typeface="Verdana"/>
                          <a:cs typeface="Verdana"/>
                        </a:rPr>
                        <a:t>an</a:t>
                      </a:r>
                      <a:r>
                        <a:rPr sz="1600" dirty="0">
                          <a:latin typeface="Verdana"/>
                          <a:cs typeface="Verdana"/>
                        </a:rPr>
                        <a:t>g  </a:t>
                      </a:r>
                      <a:r>
                        <a:rPr sz="1600" spc="15" dirty="0">
                          <a:latin typeface="Verdana"/>
                          <a:cs typeface="Verdana"/>
                        </a:rPr>
                        <a:t>diterbitkan </a:t>
                      </a:r>
                      <a:r>
                        <a:rPr sz="1600" spc="20" dirty="0">
                          <a:latin typeface="Verdana"/>
                          <a:cs typeface="Verdana"/>
                        </a:rPr>
                        <a:t>oleh </a:t>
                      </a:r>
                      <a:r>
                        <a:rPr sz="1600" dirty="0">
                          <a:latin typeface="Verdana"/>
                          <a:cs typeface="Verdana"/>
                        </a:rPr>
                        <a:t>instansi </a:t>
                      </a:r>
                      <a:r>
                        <a:rPr sz="1600" spc="5" dirty="0">
                          <a:latin typeface="Verdana"/>
                          <a:cs typeface="Verdana"/>
                        </a:rPr>
                        <a:t> </a:t>
                      </a:r>
                      <a:r>
                        <a:rPr sz="1600" spc="40" dirty="0">
                          <a:latin typeface="Verdana"/>
                          <a:cs typeface="Verdana"/>
                        </a:rPr>
                        <a:t>berwenang</a:t>
                      </a:r>
                      <a:endParaRPr sz="1600">
                        <a:latin typeface="Verdana"/>
                        <a:cs typeface="Verdana"/>
                      </a:endParaRPr>
                    </a:p>
                  </a:txBody>
                  <a:tcPr marL="0" marR="0" marT="107314"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tc>
                  <a:txBody>
                    <a:bodyPr/>
                    <a:lstStyle/>
                    <a:p>
                      <a:pPr>
                        <a:lnSpc>
                          <a:spcPct val="100000"/>
                        </a:lnSpc>
                      </a:pPr>
                      <a:endParaRPr sz="1600">
                        <a:latin typeface="Times New Roman"/>
                        <a:cs typeface="Times New Roman"/>
                      </a:endParaRPr>
                    </a:p>
                  </a:txBody>
                  <a:tcPr marL="0" marR="0" marT="0" marB="0">
                    <a:lnL w="19050">
                      <a:solidFill>
                        <a:srgbClr val="A6A6A6"/>
                      </a:solidFill>
                      <a:prstDash val="solid"/>
                    </a:lnL>
                    <a:lnR w="19050">
                      <a:solidFill>
                        <a:srgbClr val="A6A6A6"/>
                      </a:solidFill>
                      <a:prstDash val="solid"/>
                    </a:lnR>
                    <a:lnB w="19050">
                      <a:solidFill>
                        <a:srgbClr val="A6A6A6"/>
                      </a:solidFill>
                      <a:prstDash val="solid"/>
                    </a:lnB>
                    <a:solidFill>
                      <a:srgbClr val="E7EAF2"/>
                    </a:solidFill>
                  </a:tcPr>
                </a:tc>
                <a:extLst>
                  <a:ext uri="{0D108BD9-81ED-4DB2-BD59-A6C34878D82A}">
                    <a16:rowId xmlns:a16="http://schemas.microsoft.com/office/drawing/2014/main" val="10002"/>
                  </a:ext>
                </a:extLst>
              </a:tr>
            </a:tbl>
          </a:graphicData>
        </a:graphic>
      </p:graphicFrame>
      <p:sp>
        <p:nvSpPr>
          <p:cNvPr id="5" name="object 5"/>
          <p:cNvSpPr txBox="1"/>
          <p:nvPr/>
        </p:nvSpPr>
        <p:spPr>
          <a:xfrm>
            <a:off x="10404373" y="6291579"/>
            <a:ext cx="1424305" cy="360680"/>
          </a:xfrm>
          <a:prstGeom prst="rect">
            <a:avLst/>
          </a:prstGeom>
        </p:spPr>
        <p:txBody>
          <a:bodyPr vert="horz" wrap="square" lIns="0" tIns="12700" rIns="0" bIns="0" rtlCol="0">
            <a:spAutoFit/>
          </a:bodyPr>
          <a:lstStyle/>
          <a:p>
            <a:pPr marL="12700">
              <a:lnSpc>
                <a:spcPct val="100000"/>
              </a:lnSpc>
              <a:spcBef>
                <a:spcPts val="100"/>
              </a:spcBef>
            </a:pPr>
            <a:r>
              <a:rPr sz="2200" b="1" spc="114" dirty="0">
                <a:solidFill>
                  <a:srgbClr val="1D3166"/>
                </a:solidFill>
                <a:latin typeface="Tahoma"/>
                <a:cs typeface="Tahoma"/>
              </a:rPr>
              <a:t>PASAL</a:t>
            </a:r>
            <a:r>
              <a:rPr sz="2200" b="1" spc="-90" dirty="0">
                <a:solidFill>
                  <a:srgbClr val="1D3166"/>
                </a:solidFill>
                <a:latin typeface="Tahoma"/>
                <a:cs typeface="Tahoma"/>
              </a:rPr>
              <a:t> </a:t>
            </a:r>
            <a:r>
              <a:rPr sz="2200" b="1" spc="-65" dirty="0">
                <a:solidFill>
                  <a:srgbClr val="1D3166"/>
                </a:solidFill>
                <a:latin typeface="Tahoma"/>
                <a:cs typeface="Tahoma"/>
              </a:rPr>
              <a:t>57</a:t>
            </a:r>
            <a:endParaRPr sz="2200">
              <a:latin typeface="Tahoma"/>
              <a:cs typeface="Tahoma"/>
            </a:endParaRPr>
          </a:p>
        </p:txBody>
      </p:sp>
    </p:spTree>
    <p:extLst>
      <p:ext uri="{BB962C8B-B14F-4D97-AF65-F5344CB8AC3E}">
        <p14:creationId xmlns:p14="http://schemas.microsoft.com/office/powerpoint/2010/main" val="3902293649"/>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443306" y="61900"/>
            <a:ext cx="5563235" cy="1118896"/>
          </a:xfrm>
          <a:prstGeom prst="rect">
            <a:avLst/>
          </a:prstGeom>
        </p:spPr>
        <p:txBody>
          <a:bodyPr vert="horz" wrap="square" lIns="0" tIns="10795" rIns="0" bIns="0" rtlCol="0">
            <a:spAutoFit/>
          </a:bodyPr>
          <a:lstStyle/>
          <a:p>
            <a:pPr marL="734695" marR="5080" indent="-722630" algn="r">
              <a:lnSpc>
                <a:spcPct val="100499"/>
              </a:lnSpc>
              <a:spcBef>
                <a:spcPts val="85"/>
              </a:spcBef>
            </a:pPr>
            <a:r>
              <a:rPr sz="2400" b="1" spc="155" dirty="0"/>
              <a:t>P</a:t>
            </a:r>
            <a:r>
              <a:rPr sz="2400" b="1" spc="170" dirty="0"/>
              <a:t>E</a:t>
            </a:r>
            <a:r>
              <a:rPr sz="2400" b="1" spc="135" dirty="0"/>
              <a:t>N</a:t>
            </a:r>
            <a:r>
              <a:rPr sz="2400" b="1" spc="-15" dirty="0"/>
              <a:t>G</a:t>
            </a:r>
            <a:r>
              <a:rPr sz="2400" b="1" spc="65" dirty="0"/>
              <a:t>A</a:t>
            </a:r>
            <a:r>
              <a:rPr sz="2400" b="1" spc="270" dirty="0"/>
              <a:t>W</a:t>
            </a:r>
            <a:r>
              <a:rPr sz="2400" b="1" spc="65" dirty="0"/>
              <a:t>A</a:t>
            </a:r>
            <a:r>
              <a:rPr sz="2400" b="1" spc="-160" dirty="0"/>
              <a:t>S</a:t>
            </a:r>
            <a:r>
              <a:rPr sz="2400" b="1" spc="65" dirty="0"/>
              <a:t>A</a:t>
            </a:r>
            <a:r>
              <a:rPr sz="2400" b="1" spc="140" dirty="0"/>
              <a:t>N</a:t>
            </a:r>
            <a:r>
              <a:rPr sz="2400" b="1" spc="-200" dirty="0"/>
              <a:t> </a:t>
            </a:r>
            <a:r>
              <a:rPr sz="2400" b="1" spc="-100" dirty="0"/>
              <a:t>T</a:t>
            </a:r>
            <a:r>
              <a:rPr sz="2400" b="1" spc="80" dirty="0"/>
              <a:t>E</a:t>
            </a:r>
            <a:r>
              <a:rPr sz="2400" b="1" spc="55" dirty="0"/>
              <a:t>R</a:t>
            </a:r>
            <a:r>
              <a:rPr sz="2400" b="1" spc="-100" dirty="0"/>
              <a:t>T</a:t>
            </a:r>
            <a:r>
              <a:rPr sz="2400" b="1" spc="-270" dirty="0"/>
              <a:t>I</a:t>
            </a:r>
            <a:r>
              <a:rPr sz="2400" b="1" spc="150" dirty="0"/>
              <a:t>B</a:t>
            </a:r>
            <a:r>
              <a:rPr sz="2400" b="1" spc="-195" dirty="0"/>
              <a:t> </a:t>
            </a:r>
            <a:r>
              <a:rPr sz="2400" b="1" spc="155" dirty="0"/>
              <a:t>P</a:t>
            </a:r>
            <a:r>
              <a:rPr sz="2400" b="1" spc="170" dirty="0"/>
              <a:t>E</a:t>
            </a:r>
            <a:r>
              <a:rPr sz="2400" b="1" spc="240" dirty="0"/>
              <a:t>M</a:t>
            </a:r>
            <a:r>
              <a:rPr sz="2400" b="1" spc="65" dirty="0"/>
              <a:t>A</a:t>
            </a:r>
            <a:r>
              <a:rPr sz="2400" b="1" spc="135" dirty="0"/>
              <a:t>N</a:t>
            </a:r>
            <a:r>
              <a:rPr sz="2400" b="1" spc="95" dirty="0"/>
              <a:t>FA</a:t>
            </a:r>
            <a:r>
              <a:rPr sz="2400" b="1" spc="65" dirty="0"/>
              <a:t>A</a:t>
            </a:r>
            <a:r>
              <a:rPr sz="2400" b="1" spc="-100" dirty="0"/>
              <a:t>T</a:t>
            </a:r>
            <a:r>
              <a:rPr sz="2400" b="1" spc="65" dirty="0"/>
              <a:t>A</a:t>
            </a:r>
            <a:r>
              <a:rPr sz="2400" b="1" spc="90" dirty="0"/>
              <a:t>N  </a:t>
            </a:r>
            <a:r>
              <a:rPr sz="2400" b="1" spc="150" dirty="0"/>
              <a:t>PR</a:t>
            </a:r>
            <a:r>
              <a:rPr sz="2400" b="1" spc="110" dirty="0"/>
              <a:t>O</a:t>
            </a:r>
            <a:r>
              <a:rPr sz="2400" b="1" spc="95" dirty="0"/>
              <a:t>DU</a:t>
            </a:r>
            <a:r>
              <a:rPr sz="2400" b="1" spc="90" dirty="0"/>
              <a:t>K</a:t>
            </a:r>
            <a:r>
              <a:rPr sz="2400" b="1" spc="-200" dirty="0"/>
              <a:t> </a:t>
            </a:r>
            <a:r>
              <a:rPr sz="2400" b="1" spc="95" dirty="0"/>
              <a:t>J</a:t>
            </a:r>
            <a:r>
              <a:rPr sz="2400" b="1" spc="65" dirty="0"/>
              <a:t>A</a:t>
            </a:r>
            <a:r>
              <a:rPr sz="2400" b="1" spc="-160" dirty="0"/>
              <a:t>S</a:t>
            </a:r>
            <a:r>
              <a:rPr sz="2400" b="1" spc="70" dirty="0"/>
              <a:t>A</a:t>
            </a:r>
            <a:r>
              <a:rPr sz="2400" b="1" spc="-200" dirty="0"/>
              <a:t> </a:t>
            </a:r>
            <a:r>
              <a:rPr sz="2400" b="1" spc="30" dirty="0"/>
              <a:t>K</a:t>
            </a:r>
            <a:r>
              <a:rPr sz="2400" b="1" spc="110" dirty="0"/>
              <a:t>O</a:t>
            </a:r>
            <a:r>
              <a:rPr sz="2400" b="1" spc="135" dirty="0"/>
              <a:t>N</a:t>
            </a:r>
            <a:r>
              <a:rPr sz="2400" b="1" spc="-160" dirty="0"/>
              <a:t>S</a:t>
            </a:r>
            <a:r>
              <a:rPr sz="2400" b="1" spc="-100" dirty="0"/>
              <a:t>T</a:t>
            </a:r>
            <a:r>
              <a:rPr sz="2400" b="1" spc="55" dirty="0"/>
              <a:t>R</a:t>
            </a:r>
            <a:r>
              <a:rPr sz="2400" b="1" spc="80" dirty="0"/>
              <a:t>UK</a:t>
            </a:r>
            <a:r>
              <a:rPr sz="2400" b="1" spc="-160" dirty="0"/>
              <a:t>S</a:t>
            </a:r>
            <a:r>
              <a:rPr sz="2400" b="1" spc="-235" dirty="0"/>
              <a:t>I</a:t>
            </a:r>
            <a:r>
              <a:rPr sz="2400" spc="-235" dirty="0"/>
              <a:t>  </a:t>
            </a:r>
            <a:r>
              <a:rPr sz="2400" b="1" spc="105" dirty="0">
                <a:latin typeface="Tahoma"/>
                <a:cs typeface="Tahoma"/>
              </a:rPr>
              <a:t>SECARA</a:t>
            </a:r>
            <a:r>
              <a:rPr sz="2400" b="1" spc="-50" dirty="0">
                <a:latin typeface="Tahoma"/>
                <a:cs typeface="Tahoma"/>
              </a:rPr>
              <a:t> </a:t>
            </a:r>
            <a:r>
              <a:rPr sz="2400" b="1" spc="-25" dirty="0">
                <a:latin typeface="Tahoma"/>
                <a:cs typeface="Tahoma"/>
              </a:rPr>
              <a:t>RUTIN</a:t>
            </a:r>
            <a:r>
              <a:rPr sz="2400" b="1" spc="-50" dirty="0">
                <a:latin typeface="Tahoma"/>
                <a:cs typeface="Tahoma"/>
              </a:rPr>
              <a:t> </a:t>
            </a:r>
            <a:r>
              <a:rPr sz="2400" b="1" spc="135" dirty="0">
                <a:latin typeface="Tahoma"/>
                <a:cs typeface="Tahoma"/>
              </a:rPr>
              <a:t>DAN</a:t>
            </a:r>
            <a:r>
              <a:rPr sz="2400" b="1" spc="-55" dirty="0">
                <a:latin typeface="Tahoma"/>
                <a:cs typeface="Tahoma"/>
              </a:rPr>
              <a:t> </a:t>
            </a:r>
            <a:r>
              <a:rPr sz="2400" b="1" dirty="0">
                <a:latin typeface="Tahoma"/>
                <a:cs typeface="Tahoma"/>
              </a:rPr>
              <a:t>INSIDENTAL</a:t>
            </a:r>
          </a:p>
        </p:txBody>
      </p:sp>
      <p:pic>
        <p:nvPicPr>
          <p:cNvPr id="3" name="object 3"/>
          <p:cNvPicPr/>
          <p:nvPr/>
        </p:nvPicPr>
        <p:blipFill>
          <a:blip r:embed="rId2" cstate="print"/>
          <a:stretch>
            <a:fillRect/>
          </a:stretch>
        </p:blipFill>
        <p:spPr>
          <a:xfrm>
            <a:off x="107398" y="114655"/>
            <a:ext cx="1861419" cy="617550"/>
          </a:xfrm>
          <a:prstGeom prst="rect">
            <a:avLst/>
          </a:prstGeom>
        </p:spPr>
      </p:pic>
      <p:graphicFrame>
        <p:nvGraphicFramePr>
          <p:cNvPr id="4" name="object 4"/>
          <p:cNvGraphicFramePr>
            <a:graphicFrameLocks noGrp="1"/>
          </p:cNvGraphicFramePr>
          <p:nvPr/>
        </p:nvGraphicFramePr>
        <p:xfrm>
          <a:off x="251639" y="1348143"/>
          <a:ext cx="11675745" cy="4665301"/>
        </p:xfrm>
        <a:graphic>
          <a:graphicData uri="http://schemas.openxmlformats.org/drawingml/2006/table">
            <a:tbl>
              <a:tblPr firstRow="1" bandRow="1">
                <a:tableStyleId>{2D5ABB26-0587-4C30-8999-92F81FD0307C}</a:tableStyleId>
              </a:tblPr>
              <a:tblGrid>
                <a:gridCol w="308610">
                  <a:extLst>
                    <a:ext uri="{9D8B030D-6E8A-4147-A177-3AD203B41FA5}">
                      <a16:colId xmlns:a16="http://schemas.microsoft.com/office/drawing/2014/main" val="20000"/>
                    </a:ext>
                  </a:extLst>
                </a:gridCol>
                <a:gridCol w="1316355">
                  <a:extLst>
                    <a:ext uri="{9D8B030D-6E8A-4147-A177-3AD203B41FA5}">
                      <a16:colId xmlns:a16="http://schemas.microsoft.com/office/drawing/2014/main" val="20001"/>
                    </a:ext>
                  </a:extLst>
                </a:gridCol>
                <a:gridCol w="3036570">
                  <a:extLst>
                    <a:ext uri="{9D8B030D-6E8A-4147-A177-3AD203B41FA5}">
                      <a16:colId xmlns:a16="http://schemas.microsoft.com/office/drawing/2014/main" val="20002"/>
                    </a:ext>
                  </a:extLst>
                </a:gridCol>
                <a:gridCol w="3356610">
                  <a:extLst>
                    <a:ext uri="{9D8B030D-6E8A-4147-A177-3AD203B41FA5}">
                      <a16:colId xmlns:a16="http://schemas.microsoft.com/office/drawing/2014/main" val="20003"/>
                    </a:ext>
                  </a:extLst>
                </a:gridCol>
                <a:gridCol w="3657600">
                  <a:extLst>
                    <a:ext uri="{9D8B030D-6E8A-4147-A177-3AD203B41FA5}">
                      <a16:colId xmlns:a16="http://schemas.microsoft.com/office/drawing/2014/main" val="20004"/>
                    </a:ext>
                  </a:extLst>
                </a:gridCol>
              </a:tblGrid>
              <a:tr h="1168270">
                <a:tc gridSpan="2">
                  <a:txBody>
                    <a:bodyPr/>
                    <a:lstStyle/>
                    <a:p>
                      <a:pPr>
                        <a:lnSpc>
                          <a:spcPct val="100000"/>
                        </a:lnSpc>
                      </a:pPr>
                      <a:endParaRPr sz="1900">
                        <a:latin typeface="Times New Roman"/>
                        <a:cs typeface="Times New Roman"/>
                      </a:endParaRPr>
                    </a:p>
                    <a:p>
                      <a:pPr marL="388620">
                        <a:lnSpc>
                          <a:spcPct val="100000"/>
                        </a:lnSpc>
                        <a:spcBef>
                          <a:spcPts val="1435"/>
                        </a:spcBef>
                      </a:pPr>
                      <a:r>
                        <a:rPr sz="1600" spc="50" dirty="0">
                          <a:solidFill>
                            <a:srgbClr val="FFFFFF"/>
                          </a:solidFill>
                          <a:latin typeface="Verdana"/>
                          <a:cs typeface="Verdana"/>
                        </a:rPr>
                        <a:t>Lingkup</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a:lnSpc>
                          <a:spcPct val="100000"/>
                        </a:lnSpc>
                      </a:pPr>
                      <a:endParaRPr sz="1900">
                        <a:latin typeface="Times New Roman"/>
                        <a:cs typeface="Times New Roman"/>
                      </a:endParaRPr>
                    </a:p>
                    <a:p>
                      <a:pPr marL="365760">
                        <a:lnSpc>
                          <a:spcPct val="100000"/>
                        </a:lnSpc>
                        <a:spcBef>
                          <a:spcPts val="1460"/>
                        </a:spcBef>
                      </a:pPr>
                      <a:r>
                        <a:rPr sz="1600" dirty="0">
                          <a:solidFill>
                            <a:srgbClr val="FFFFFF"/>
                          </a:solidFill>
                          <a:latin typeface="Verdana"/>
                          <a:cs typeface="Verdana"/>
                        </a:rPr>
                        <a:t>Ind</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a</a:t>
                      </a:r>
                      <a:r>
                        <a:rPr sz="1600" spc="-5" dirty="0">
                          <a:solidFill>
                            <a:srgbClr val="FFFFFF"/>
                          </a:solidFill>
                          <a:latin typeface="Verdana"/>
                          <a:cs typeface="Verdana"/>
                        </a:rPr>
                        <a:t>to</a:t>
                      </a:r>
                      <a:r>
                        <a:rPr sz="1600" dirty="0">
                          <a:solidFill>
                            <a:srgbClr val="FFFFFF"/>
                          </a:solidFill>
                          <a:latin typeface="Verdana"/>
                          <a:cs typeface="Verdana"/>
                        </a:rPr>
                        <a:t>r</a:t>
                      </a:r>
                      <a:r>
                        <a:rPr sz="1600" spc="-145" dirty="0">
                          <a:solidFill>
                            <a:srgbClr val="FFFFFF"/>
                          </a:solidFill>
                          <a:latin typeface="Verdana"/>
                          <a:cs typeface="Verdana"/>
                        </a:rPr>
                        <a:t> </a:t>
                      </a:r>
                      <a:r>
                        <a:rPr sz="1600" dirty="0">
                          <a:solidFill>
                            <a:srgbClr val="FFFFFF"/>
                          </a:solidFill>
                          <a:latin typeface="Verdana"/>
                          <a:cs typeface="Verdana"/>
                        </a:rPr>
                        <a:t>P</a:t>
                      </a:r>
                      <a:r>
                        <a:rPr sz="1600" spc="-5" dirty="0">
                          <a:solidFill>
                            <a:srgbClr val="FFFFFF"/>
                          </a:solidFill>
                          <a:latin typeface="Verdana"/>
                          <a:cs typeface="Verdana"/>
                        </a:rPr>
                        <a:t>e</a:t>
                      </a:r>
                      <a:r>
                        <a:rPr sz="1600" dirty="0">
                          <a:solidFill>
                            <a:srgbClr val="FFFFFF"/>
                          </a:solidFill>
                          <a:latin typeface="Verdana"/>
                          <a:cs typeface="Verdana"/>
                        </a:rPr>
                        <a:t>ng</a:t>
                      </a:r>
                      <a:r>
                        <a:rPr sz="1600" spc="5" dirty="0">
                          <a:solidFill>
                            <a:srgbClr val="FFFFFF"/>
                          </a:solidFill>
                          <a:latin typeface="Verdana"/>
                          <a:cs typeface="Verdana"/>
                        </a:rPr>
                        <a:t>awasa</a:t>
                      </a:r>
                      <a:r>
                        <a:rPr sz="1600" dirty="0">
                          <a:solidFill>
                            <a:srgbClr val="FFFFFF"/>
                          </a:solidFill>
                          <a:latin typeface="Verdana"/>
                          <a:cs typeface="Verdana"/>
                        </a:rPr>
                        <a:t>n</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pPr>
                      <a:endParaRPr sz="1900">
                        <a:latin typeface="Times New Roman"/>
                        <a:cs typeface="Times New Roman"/>
                      </a:endParaRPr>
                    </a:p>
                    <a:p>
                      <a:pPr marL="907415">
                        <a:lnSpc>
                          <a:spcPct val="100000"/>
                        </a:lnSpc>
                        <a:spcBef>
                          <a:spcPts val="1460"/>
                        </a:spcBef>
                      </a:pPr>
                      <a:r>
                        <a:rPr sz="1600" spc="-5" dirty="0">
                          <a:solidFill>
                            <a:srgbClr val="FFFFFF"/>
                          </a:solidFill>
                          <a:latin typeface="Verdana"/>
                          <a:cs typeface="Verdana"/>
                        </a:rPr>
                        <a:t>Y</a:t>
                      </a:r>
                      <a:r>
                        <a:rPr sz="1600" spc="5" dirty="0">
                          <a:solidFill>
                            <a:srgbClr val="FFFFFF"/>
                          </a:solidFill>
                          <a:latin typeface="Verdana"/>
                          <a:cs typeface="Verdana"/>
                        </a:rPr>
                        <a:t>a</a:t>
                      </a:r>
                      <a:r>
                        <a:rPr sz="1600" dirty="0">
                          <a:solidFill>
                            <a:srgbClr val="FFFFFF"/>
                          </a:solidFill>
                          <a:latin typeface="Verdana"/>
                          <a:cs typeface="Verdana"/>
                        </a:rPr>
                        <a:t>ng</a:t>
                      </a:r>
                      <a:r>
                        <a:rPr sz="1600" spc="-140" dirty="0">
                          <a:solidFill>
                            <a:srgbClr val="FFFFFF"/>
                          </a:solidFill>
                          <a:latin typeface="Verdana"/>
                          <a:cs typeface="Verdana"/>
                        </a:rPr>
                        <a:t> </a:t>
                      </a:r>
                      <a:r>
                        <a:rPr sz="1600" dirty="0">
                          <a:solidFill>
                            <a:srgbClr val="FFFFFF"/>
                          </a:solidFill>
                          <a:latin typeface="Verdana"/>
                          <a:cs typeface="Verdana"/>
                        </a:rPr>
                        <a:t>D</a:t>
                      </a:r>
                      <a:r>
                        <a:rPr sz="1600" spc="-10" dirty="0">
                          <a:solidFill>
                            <a:srgbClr val="FFFFFF"/>
                          </a:solidFill>
                          <a:latin typeface="Verdana"/>
                          <a:cs typeface="Verdana"/>
                        </a:rPr>
                        <a:t>i</a:t>
                      </a:r>
                      <a:r>
                        <a:rPr sz="1600" dirty="0">
                          <a:solidFill>
                            <a:srgbClr val="FFFFFF"/>
                          </a:solidFill>
                          <a:latin typeface="Verdana"/>
                          <a:cs typeface="Verdana"/>
                        </a:rPr>
                        <a:t>p</a:t>
                      </a:r>
                      <a:r>
                        <a:rPr sz="1600" spc="-5" dirty="0">
                          <a:solidFill>
                            <a:srgbClr val="FFFFFF"/>
                          </a:solidFill>
                          <a:latin typeface="Verdana"/>
                          <a:cs typeface="Verdana"/>
                        </a:rPr>
                        <a:t>er</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s</a:t>
                      </a:r>
                      <a:r>
                        <a:rPr sz="1600" dirty="0">
                          <a:solidFill>
                            <a:srgbClr val="FFFFFF"/>
                          </a:solidFill>
                          <a:latin typeface="Verdana"/>
                          <a:cs typeface="Verdana"/>
                        </a:rPr>
                        <a:t>a</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pPr>
                      <a:endParaRPr sz="1900">
                        <a:latin typeface="Times New Roman"/>
                        <a:cs typeface="Times New Roman"/>
                      </a:endParaRPr>
                    </a:p>
                    <a:p>
                      <a:pPr marL="895985">
                        <a:lnSpc>
                          <a:spcPct val="100000"/>
                        </a:lnSpc>
                        <a:spcBef>
                          <a:spcPts val="1460"/>
                        </a:spcBef>
                      </a:pPr>
                      <a:r>
                        <a:rPr sz="1600" spc="-5" dirty="0">
                          <a:solidFill>
                            <a:srgbClr val="FFFFFF"/>
                          </a:solidFill>
                          <a:latin typeface="Verdana"/>
                          <a:cs typeface="Verdana"/>
                        </a:rPr>
                        <a:t>C</a:t>
                      </a:r>
                      <a:r>
                        <a:rPr sz="1600" spc="5" dirty="0">
                          <a:solidFill>
                            <a:srgbClr val="FFFFFF"/>
                          </a:solidFill>
                          <a:latin typeface="Verdana"/>
                          <a:cs typeface="Verdana"/>
                        </a:rPr>
                        <a:t>a</a:t>
                      </a:r>
                      <a:r>
                        <a:rPr sz="1600" spc="-5" dirty="0">
                          <a:solidFill>
                            <a:srgbClr val="FFFFFF"/>
                          </a:solidFill>
                          <a:latin typeface="Verdana"/>
                          <a:cs typeface="Verdana"/>
                        </a:rPr>
                        <a:t>r</a:t>
                      </a:r>
                      <a:r>
                        <a:rPr sz="1600" dirty="0">
                          <a:solidFill>
                            <a:srgbClr val="FFFFFF"/>
                          </a:solidFill>
                          <a:latin typeface="Verdana"/>
                          <a:cs typeface="Verdana"/>
                        </a:rPr>
                        <a:t>a</a:t>
                      </a:r>
                      <a:r>
                        <a:rPr sz="1600" spc="-135" dirty="0">
                          <a:solidFill>
                            <a:srgbClr val="FFFFFF"/>
                          </a:solidFill>
                          <a:latin typeface="Verdana"/>
                          <a:cs typeface="Verdana"/>
                        </a:rPr>
                        <a:t> </a:t>
                      </a:r>
                      <a:r>
                        <a:rPr sz="1600" dirty="0">
                          <a:solidFill>
                            <a:srgbClr val="FFFFFF"/>
                          </a:solidFill>
                          <a:latin typeface="Verdana"/>
                          <a:cs typeface="Verdana"/>
                        </a:rPr>
                        <a:t>P</a:t>
                      </a:r>
                      <a:r>
                        <a:rPr sz="1600" spc="-5" dirty="0">
                          <a:solidFill>
                            <a:srgbClr val="FFFFFF"/>
                          </a:solidFill>
                          <a:latin typeface="Verdana"/>
                          <a:cs typeface="Verdana"/>
                        </a:rPr>
                        <a:t>e</a:t>
                      </a:r>
                      <a:r>
                        <a:rPr sz="1600" dirty="0">
                          <a:solidFill>
                            <a:srgbClr val="FFFFFF"/>
                          </a:solidFill>
                          <a:latin typeface="Verdana"/>
                          <a:cs typeface="Verdana"/>
                        </a:rPr>
                        <a:t>m</a:t>
                      </a:r>
                      <a:r>
                        <a:rPr sz="1600" spc="-5" dirty="0">
                          <a:solidFill>
                            <a:srgbClr val="FFFFFF"/>
                          </a:solidFill>
                          <a:latin typeface="Verdana"/>
                          <a:cs typeface="Verdana"/>
                        </a:rPr>
                        <a:t>er</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saa</a:t>
                      </a:r>
                      <a:r>
                        <a:rPr sz="1600" dirty="0">
                          <a:solidFill>
                            <a:srgbClr val="FFFFFF"/>
                          </a:solidFill>
                          <a:latin typeface="Verdana"/>
                          <a:cs typeface="Verdana"/>
                        </a:rPr>
                        <a:t>n</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3497031">
                <a:tc>
                  <a:txBody>
                    <a:bodyPr/>
                    <a:lstStyle/>
                    <a:p>
                      <a:pPr marL="1905">
                        <a:lnSpc>
                          <a:spcPts val="1839"/>
                        </a:lnSpc>
                      </a:pPr>
                      <a:r>
                        <a:rPr sz="1600" spc="-95" dirty="0">
                          <a:latin typeface="Verdana"/>
                          <a:cs typeface="Verdana"/>
                        </a:rPr>
                        <a:t>c.</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198120">
                        <a:lnSpc>
                          <a:spcPts val="1900"/>
                        </a:lnSpc>
                      </a:pPr>
                      <a:r>
                        <a:rPr sz="1600" spc="-5" dirty="0">
                          <a:latin typeface="Verdana"/>
                          <a:cs typeface="Verdana"/>
                        </a:rPr>
                        <a:t>Kapasitas </a:t>
                      </a:r>
                      <a:r>
                        <a:rPr sz="1600" dirty="0">
                          <a:latin typeface="Verdana"/>
                          <a:cs typeface="Verdana"/>
                        </a:rPr>
                        <a:t> d</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b</a:t>
                      </a:r>
                      <a:r>
                        <a:rPr sz="1600" spc="-5" dirty="0">
                          <a:latin typeface="Verdana"/>
                          <a:cs typeface="Verdana"/>
                        </a:rPr>
                        <a:t>e</a:t>
                      </a:r>
                      <a:r>
                        <a:rPr sz="1600" dirty="0">
                          <a:latin typeface="Verdana"/>
                          <a:cs typeface="Verdana"/>
                        </a:rPr>
                        <a:t>b</a:t>
                      </a:r>
                      <a:r>
                        <a:rPr sz="1600" spc="5" dirty="0">
                          <a:latin typeface="Verdana"/>
                          <a:cs typeface="Verdana"/>
                        </a:rPr>
                        <a:t>a</a:t>
                      </a:r>
                      <a:r>
                        <a:rPr sz="1600" dirty="0">
                          <a:latin typeface="Verdana"/>
                          <a:cs typeface="Verdana"/>
                        </a:rPr>
                        <a:t>n</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93345">
                        <a:lnSpc>
                          <a:spcPts val="1900"/>
                        </a:lnSpc>
                      </a:pPr>
                      <a:r>
                        <a:rPr sz="1600" spc="25" dirty="0">
                          <a:latin typeface="Verdana"/>
                          <a:cs typeface="Verdana"/>
                        </a:rPr>
                        <a:t>pemanfaatan </a:t>
                      </a:r>
                      <a:r>
                        <a:rPr sz="1600" spc="50" dirty="0">
                          <a:latin typeface="Verdana"/>
                          <a:cs typeface="Verdana"/>
                        </a:rPr>
                        <a:t>bangunan </a:t>
                      </a:r>
                      <a:r>
                        <a:rPr sz="1600" spc="55" dirty="0">
                          <a:latin typeface="Verdana"/>
                          <a:cs typeface="Verdana"/>
                        </a:rPr>
                        <a:t> </a:t>
                      </a:r>
                      <a:r>
                        <a:rPr sz="1600" dirty="0">
                          <a:latin typeface="Verdana"/>
                          <a:cs typeface="Verdana"/>
                        </a:rPr>
                        <a:t>t</a:t>
                      </a:r>
                      <a:r>
                        <a:rPr sz="1600" spc="-10" dirty="0">
                          <a:latin typeface="Verdana"/>
                          <a:cs typeface="Verdana"/>
                        </a:rPr>
                        <a:t>i</a:t>
                      </a:r>
                      <a:r>
                        <a:rPr sz="1600" dirty="0">
                          <a:latin typeface="Verdana"/>
                          <a:cs typeface="Verdana"/>
                        </a:rPr>
                        <a:t>d</a:t>
                      </a:r>
                      <a:r>
                        <a:rPr sz="1600" spc="5" dirty="0">
                          <a:latin typeface="Verdana"/>
                          <a:cs typeface="Verdana"/>
                        </a:rPr>
                        <a:t>a</a:t>
                      </a:r>
                      <a:r>
                        <a:rPr sz="1600" dirty="0">
                          <a:latin typeface="Verdana"/>
                          <a:cs typeface="Verdana"/>
                        </a:rPr>
                        <a:t>k</a:t>
                      </a:r>
                      <a:r>
                        <a:rPr sz="1600" spc="-140" dirty="0">
                          <a:latin typeface="Verdana"/>
                          <a:cs typeface="Verdana"/>
                        </a:rPr>
                        <a:t> </a:t>
                      </a:r>
                      <a:r>
                        <a:rPr sz="1600" dirty="0">
                          <a:latin typeface="Verdana"/>
                          <a:cs typeface="Verdana"/>
                        </a:rPr>
                        <a:t>m</a:t>
                      </a:r>
                      <a:r>
                        <a:rPr sz="1600" spc="-5" dirty="0">
                          <a:latin typeface="Verdana"/>
                          <a:cs typeface="Verdana"/>
                        </a:rPr>
                        <a:t>e</a:t>
                      </a:r>
                      <a:r>
                        <a:rPr sz="1600" spc="-10" dirty="0">
                          <a:latin typeface="Verdana"/>
                          <a:cs typeface="Verdana"/>
                        </a:rPr>
                        <a:t>l</a:t>
                      </a:r>
                      <a:r>
                        <a:rPr sz="1600" spc="-5" dirty="0">
                          <a:latin typeface="Verdana"/>
                          <a:cs typeface="Verdana"/>
                        </a:rPr>
                        <a:t>e</a:t>
                      </a:r>
                      <a:r>
                        <a:rPr sz="1600" dirty="0">
                          <a:latin typeface="Verdana"/>
                          <a:cs typeface="Verdana"/>
                        </a:rPr>
                        <a:t>b</a:t>
                      </a:r>
                      <a:r>
                        <a:rPr sz="1600" spc="-10" dirty="0">
                          <a:latin typeface="Verdana"/>
                          <a:cs typeface="Verdana"/>
                        </a:rPr>
                        <a:t>i</a:t>
                      </a:r>
                      <a:r>
                        <a:rPr sz="1600" dirty="0">
                          <a:latin typeface="Verdana"/>
                          <a:cs typeface="Verdana"/>
                        </a:rPr>
                        <a:t>hi</a:t>
                      </a:r>
                      <a:r>
                        <a:rPr sz="1600" spc="-145" dirty="0">
                          <a:latin typeface="Verdana"/>
                          <a:cs typeface="Verdana"/>
                        </a:rPr>
                        <a:t> </a:t>
                      </a:r>
                      <a:r>
                        <a:rPr sz="1600" dirty="0">
                          <a:latin typeface="Verdana"/>
                          <a:cs typeface="Verdana"/>
                        </a:rPr>
                        <a:t>k</a:t>
                      </a:r>
                      <a:r>
                        <a:rPr sz="1600" spc="5" dirty="0">
                          <a:latin typeface="Verdana"/>
                          <a:cs typeface="Verdana"/>
                        </a:rPr>
                        <a:t>a</a:t>
                      </a:r>
                      <a:r>
                        <a:rPr sz="1600" dirty="0">
                          <a:latin typeface="Verdana"/>
                          <a:cs typeface="Verdana"/>
                        </a:rPr>
                        <a:t>p</a:t>
                      </a:r>
                      <a:r>
                        <a:rPr sz="1600" spc="5" dirty="0">
                          <a:latin typeface="Verdana"/>
                          <a:cs typeface="Verdana"/>
                        </a:rPr>
                        <a:t>as</a:t>
                      </a:r>
                      <a:r>
                        <a:rPr sz="1600" spc="-10" dirty="0">
                          <a:latin typeface="Verdana"/>
                          <a:cs typeface="Verdana"/>
                        </a:rPr>
                        <a:t>i</a:t>
                      </a:r>
                      <a:r>
                        <a:rPr sz="1600" dirty="0">
                          <a:latin typeface="Verdana"/>
                          <a:cs typeface="Verdana"/>
                        </a:rPr>
                        <a:t>t</a:t>
                      </a:r>
                      <a:r>
                        <a:rPr sz="1600" spc="5" dirty="0">
                          <a:latin typeface="Verdana"/>
                          <a:cs typeface="Verdana"/>
                        </a:rPr>
                        <a:t>a</a:t>
                      </a:r>
                      <a:r>
                        <a:rPr sz="1600" dirty="0">
                          <a:latin typeface="Verdana"/>
                          <a:cs typeface="Verdana"/>
                        </a:rPr>
                        <a:t>s</a:t>
                      </a:r>
                      <a:r>
                        <a:rPr sz="1600" spc="-13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  </a:t>
                      </a:r>
                      <a:r>
                        <a:rPr sz="1600" spc="45" dirty="0">
                          <a:latin typeface="Verdana"/>
                          <a:cs typeface="Verdana"/>
                        </a:rPr>
                        <a:t>beban</a:t>
                      </a:r>
                      <a:r>
                        <a:rPr sz="1600" spc="-140" dirty="0">
                          <a:latin typeface="Verdana"/>
                          <a:cs typeface="Verdana"/>
                        </a:rPr>
                        <a:t> </a:t>
                      </a:r>
                      <a:r>
                        <a:rPr sz="1600" spc="15" dirty="0">
                          <a:latin typeface="Verdana"/>
                          <a:cs typeface="Verdana"/>
                        </a:rPr>
                        <a:t>rencana</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marR="5080">
                        <a:lnSpc>
                          <a:spcPts val="1900"/>
                        </a:lnSpc>
                      </a:pPr>
                      <a:r>
                        <a:rPr sz="1600" spc="-5" dirty="0">
                          <a:latin typeface="Verdana"/>
                          <a:cs typeface="Verdana"/>
                        </a:rPr>
                        <a:t>Ke</a:t>
                      </a:r>
                      <a:r>
                        <a:rPr sz="1600" dirty="0">
                          <a:latin typeface="Verdana"/>
                          <a:cs typeface="Verdana"/>
                        </a:rPr>
                        <a:t>g</a:t>
                      </a:r>
                      <a:r>
                        <a:rPr sz="1600" spc="-5" dirty="0">
                          <a:latin typeface="Verdana"/>
                          <a:cs typeface="Verdana"/>
                        </a:rPr>
                        <a:t>i</a:t>
                      </a:r>
                      <a:r>
                        <a:rPr sz="1600" spc="5" dirty="0">
                          <a:latin typeface="Verdana"/>
                          <a:cs typeface="Verdana"/>
                        </a:rPr>
                        <a:t>a</a:t>
                      </a:r>
                      <a:r>
                        <a:rPr sz="1600" spc="-5" dirty="0">
                          <a:latin typeface="Verdana"/>
                          <a:cs typeface="Verdana"/>
                        </a:rPr>
                        <a:t>t</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k</a:t>
                      </a:r>
                      <a:r>
                        <a:rPr sz="1600" spc="-5" dirty="0">
                          <a:latin typeface="Verdana"/>
                          <a:cs typeface="Verdana"/>
                        </a:rPr>
                        <a:t>o</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ru</a:t>
                      </a:r>
                      <a:r>
                        <a:rPr sz="1600" dirty="0">
                          <a:latin typeface="Verdana"/>
                          <a:cs typeface="Verdana"/>
                        </a:rPr>
                        <a:t>k</a:t>
                      </a:r>
                      <a:r>
                        <a:rPr sz="1600" spc="5" dirty="0">
                          <a:latin typeface="Verdana"/>
                          <a:cs typeface="Verdana"/>
                        </a:rPr>
                        <a:t>s</a:t>
                      </a:r>
                      <a:r>
                        <a:rPr sz="1600" dirty="0">
                          <a:latin typeface="Verdana"/>
                          <a:cs typeface="Verdana"/>
                        </a:rPr>
                        <a:t>i</a:t>
                      </a:r>
                      <a:r>
                        <a:rPr sz="1600" spc="-145" dirty="0">
                          <a:latin typeface="Verdana"/>
                          <a:cs typeface="Verdana"/>
                        </a:rPr>
                        <a:t> </a:t>
                      </a:r>
                      <a:r>
                        <a:rPr sz="1600" spc="-5" dirty="0">
                          <a:latin typeface="Verdana"/>
                          <a:cs typeface="Verdana"/>
                        </a:rPr>
                        <a:t>y</a:t>
                      </a:r>
                      <a:r>
                        <a:rPr sz="1600" spc="5" dirty="0">
                          <a:latin typeface="Verdana"/>
                          <a:cs typeface="Verdana"/>
                        </a:rPr>
                        <a:t>an</a:t>
                      </a:r>
                      <a:r>
                        <a:rPr sz="1600" dirty="0">
                          <a:latin typeface="Verdana"/>
                          <a:cs typeface="Verdana"/>
                        </a:rPr>
                        <a:t>g  d</a:t>
                      </a:r>
                      <a:r>
                        <a:rPr sz="1600" spc="-10" dirty="0">
                          <a:latin typeface="Verdana"/>
                          <a:cs typeface="Verdana"/>
                        </a:rPr>
                        <a:t>i</a:t>
                      </a:r>
                      <a:r>
                        <a:rPr sz="1600" dirty="0">
                          <a:latin typeface="Verdana"/>
                          <a:cs typeface="Verdana"/>
                        </a:rPr>
                        <a:t>b</a:t>
                      </a:r>
                      <a:r>
                        <a:rPr sz="1600" spc="-10" dirty="0">
                          <a:latin typeface="Verdana"/>
                          <a:cs typeface="Verdana"/>
                        </a:rPr>
                        <a:t>i</a:t>
                      </a:r>
                      <a:r>
                        <a:rPr sz="1600" spc="5" dirty="0">
                          <a:latin typeface="Verdana"/>
                          <a:cs typeface="Verdana"/>
                        </a:rPr>
                        <a:t>a</a:t>
                      </a:r>
                      <a:r>
                        <a:rPr sz="1600" spc="-10" dirty="0">
                          <a:latin typeface="Verdana"/>
                          <a:cs typeface="Verdana"/>
                        </a:rPr>
                        <a:t>y</a:t>
                      </a:r>
                      <a:r>
                        <a:rPr sz="1600" spc="5" dirty="0">
                          <a:latin typeface="Verdana"/>
                          <a:cs typeface="Verdana"/>
                        </a:rPr>
                        <a:t>a</a:t>
                      </a:r>
                      <a:r>
                        <a:rPr sz="1600" dirty="0">
                          <a:latin typeface="Verdana"/>
                          <a:cs typeface="Verdana"/>
                        </a:rPr>
                        <a:t>i</a:t>
                      </a:r>
                      <a:r>
                        <a:rPr sz="1600" spc="-145" dirty="0">
                          <a:latin typeface="Verdana"/>
                          <a:cs typeface="Verdana"/>
                        </a:rPr>
                        <a:t> </a:t>
                      </a:r>
                      <a:r>
                        <a:rPr sz="1600" dirty="0">
                          <a:latin typeface="Verdana"/>
                          <a:cs typeface="Verdana"/>
                        </a:rPr>
                        <a:t>d</a:t>
                      </a:r>
                      <a:r>
                        <a:rPr sz="1600" spc="-5" dirty="0">
                          <a:latin typeface="Verdana"/>
                          <a:cs typeface="Verdana"/>
                        </a:rPr>
                        <a:t>e</a:t>
                      </a:r>
                      <a:r>
                        <a:rPr sz="1600" dirty="0">
                          <a:latin typeface="Verdana"/>
                          <a:cs typeface="Verdana"/>
                        </a:rPr>
                        <a:t>ng</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a:t>
                      </a:r>
                      <a:r>
                        <a:rPr sz="1600" spc="-13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a:t>
                      </a:r>
                      <a:r>
                        <a:rPr sz="1600" spc="-145" dirty="0">
                          <a:latin typeface="Verdana"/>
                          <a:cs typeface="Verdana"/>
                        </a:rPr>
                        <a:t> </a:t>
                      </a:r>
                      <a:r>
                        <a:rPr sz="1600" b="1" spc="-5" dirty="0">
                          <a:latin typeface="Tahoma"/>
                          <a:cs typeface="Tahoma"/>
                        </a:rPr>
                        <a:t>A</a:t>
                      </a:r>
                      <a:r>
                        <a:rPr sz="1600" b="1" dirty="0">
                          <a:latin typeface="Tahoma"/>
                          <a:cs typeface="Tahoma"/>
                        </a:rPr>
                        <a:t>PBD  </a:t>
                      </a:r>
                      <a:r>
                        <a:rPr sz="1600" b="1" spc="5" dirty="0">
                          <a:latin typeface="Tahoma"/>
                          <a:cs typeface="Tahoma"/>
                        </a:rPr>
                        <a:t>d</a:t>
                      </a:r>
                      <a:r>
                        <a:rPr sz="1600" b="1" dirty="0">
                          <a:latin typeface="Tahoma"/>
                          <a:cs typeface="Tahoma"/>
                        </a:rPr>
                        <a:t>an</a:t>
                      </a:r>
                      <a:r>
                        <a:rPr sz="1600" b="1" spc="-25" dirty="0">
                          <a:latin typeface="Tahoma"/>
                          <a:cs typeface="Tahoma"/>
                        </a:rPr>
                        <a:t> </a:t>
                      </a:r>
                      <a:r>
                        <a:rPr sz="1600" spc="5" dirty="0">
                          <a:latin typeface="Verdana"/>
                          <a:cs typeface="Verdana"/>
                        </a:rPr>
                        <a:t>s</a:t>
                      </a:r>
                      <a:r>
                        <a:rPr sz="1600" spc="-5" dirty="0">
                          <a:latin typeface="Verdana"/>
                          <a:cs typeface="Verdana"/>
                        </a:rPr>
                        <a:t>u</a:t>
                      </a:r>
                      <a:r>
                        <a:rPr sz="1600" dirty="0">
                          <a:latin typeface="Verdana"/>
                          <a:cs typeface="Verdana"/>
                        </a:rPr>
                        <a:t>mb</a:t>
                      </a:r>
                      <a:r>
                        <a:rPr sz="1600" spc="-5" dirty="0">
                          <a:latin typeface="Verdana"/>
                          <a:cs typeface="Verdana"/>
                        </a:rPr>
                        <a:t>e</a:t>
                      </a:r>
                      <a:r>
                        <a:rPr sz="1600" dirty="0">
                          <a:latin typeface="Verdana"/>
                          <a:cs typeface="Verdana"/>
                        </a:rPr>
                        <a:t>r</a:t>
                      </a:r>
                      <a:r>
                        <a:rPr sz="1600" spc="-14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a:t>
                      </a:r>
                      <a:r>
                        <a:rPr sz="1600" spc="-13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a:t>
                      </a:r>
                      <a:endParaRPr sz="1600">
                        <a:latin typeface="Verdana"/>
                        <a:cs typeface="Verdana"/>
                      </a:endParaRPr>
                    </a:p>
                    <a:p>
                      <a:pPr marL="1905" marR="644525">
                        <a:lnSpc>
                          <a:spcPts val="1900"/>
                        </a:lnSpc>
                        <a:spcBef>
                          <a:spcPts val="105"/>
                        </a:spcBef>
                      </a:pPr>
                      <a:r>
                        <a:rPr sz="1600" b="1" spc="30" dirty="0">
                          <a:latin typeface="Tahoma"/>
                          <a:cs typeface="Tahoma"/>
                        </a:rPr>
                        <a:t>masyarakat,</a:t>
                      </a:r>
                      <a:r>
                        <a:rPr sz="1600" b="1" spc="-45" dirty="0">
                          <a:latin typeface="Tahoma"/>
                          <a:cs typeface="Tahoma"/>
                        </a:rPr>
                        <a:t> </a:t>
                      </a:r>
                      <a:r>
                        <a:rPr sz="1600" b="1" spc="15" dirty="0">
                          <a:latin typeface="Tahoma"/>
                          <a:cs typeface="Tahoma"/>
                        </a:rPr>
                        <a:t>swasta,</a:t>
                      </a:r>
                      <a:r>
                        <a:rPr sz="1600" b="1" spc="-40" dirty="0">
                          <a:latin typeface="Tahoma"/>
                          <a:cs typeface="Tahoma"/>
                        </a:rPr>
                        <a:t> </a:t>
                      </a:r>
                      <a:r>
                        <a:rPr sz="1600" b="1" spc="40" dirty="0">
                          <a:latin typeface="Tahoma"/>
                          <a:cs typeface="Tahoma"/>
                        </a:rPr>
                        <a:t>atau </a:t>
                      </a:r>
                      <a:r>
                        <a:rPr sz="1600" b="1" spc="-455" dirty="0">
                          <a:latin typeface="Tahoma"/>
                          <a:cs typeface="Tahoma"/>
                        </a:rPr>
                        <a:t> </a:t>
                      </a:r>
                      <a:r>
                        <a:rPr sz="1600" b="1" spc="65" dirty="0">
                          <a:latin typeface="Tahoma"/>
                          <a:cs typeface="Tahoma"/>
                        </a:rPr>
                        <a:t>badan</a:t>
                      </a:r>
                      <a:r>
                        <a:rPr sz="1600" b="1" spc="-35" dirty="0">
                          <a:latin typeface="Tahoma"/>
                          <a:cs typeface="Tahoma"/>
                        </a:rPr>
                        <a:t> </a:t>
                      </a:r>
                      <a:r>
                        <a:rPr sz="1600" b="1" spc="45" dirty="0">
                          <a:latin typeface="Tahoma"/>
                          <a:cs typeface="Tahoma"/>
                        </a:rPr>
                        <a:t>usaha</a:t>
                      </a:r>
                      <a:r>
                        <a:rPr sz="1600" b="1" spc="-25" dirty="0">
                          <a:latin typeface="Tahoma"/>
                          <a:cs typeface="Tahoma"/>
                        </a:rPr>
                        <a:t> </a:t>
                      </a:r>
                      <a:r>
                        <a:rPr sz="1600" b="1" spc="-165" dirty="0">
                          <a:latin typeface="Tahoma"/>
                          <a:cs typeface="Tahoma"/>
                        </a:rPr>
                        <a:t>:</a:t>
                      </a:r>
                      <a:endParaRPr sz="1600">
                        <a:latin typeface="Tahoma"/>
                        <a:cs typeface="Tahoma"/>
                      </a:endParaRPr>
                    </a:p>
                    <a:p>
                      <a:pPr>
                        <a:lnSpc>
                          <a:spcPct val="100000"/>
                        </a:lnSpc>
                        <a:spcBef>
                          <a:spcPts val="10"/>
                        </a:spcBef>
                      </a:pPr>
                      <a:endParaRPr sz="1550">
                        <a:latin typeface="Times New Roman"/>
                        <a:cs typeface="Times New Roman"/>
                      </a:endParaRPr>
                    </a:p>
                    <a:p>
                      <a:pPr marL="1905" marR="180975">
                        <a:lnSpc>
                          <a:spcPct val="100800"/>
                        </a:lnSpc>
                      </a:pPr>
                      <a:r>
                        <a:rPr sz="1600" spc="5" dirty="0">
                          <a:latin typeface="Verdana"/>
                          <a:cs typeface="Verdana"/>
                        </a:rPr>
                        <a:t>s</a:t>
                      </a:r>
                      <a:r>
                        <a:rPr sz="1600" spc="-5" dirty="0">
                          <a:latin typeface="Verdana"/>
                          <a:cs typeface="Verdana"/>
                        </a:rPr>
                        <a:t>ur</a:t>
                      </a:r>
                      <a:r>
                        <a:rPr sz="1600" spc="5" dirty="0">
                          <a:latin typeface="Verdana"/>
                          <a:cs typeface="Verdana"/>
                        </a:rPr>
                        <a:t>a</a:t>
                      </a:r>
                      <a:r>
                        <a:rPr sz="1600" dirty="0">
                          <a:latin typeface="Verdana"/>
                          <a:cs typeface="Verdana"/>
                        </a:rPr>
                        <a:t>t</a:t>
                      </a:r>
                      <a:r>
                        <a:rPr sz="1600" spc="-140" dirty="0">
                          <a:latin typeface="Verdana"/>
                          <a:cs typeface="Verdana"/>
                        </a:rPr>
                        <a:t> </a:t>
                      </a:r>
                      <a:r>
                        <a:rPr sz="1600" dirty="0">
                          <a:latin typeface="Verdana"/>
                          <a:cs typeface="Verdana"/>
                        </a:rPr>
                        <a:t>k</a:t>
                      </a:r>
                      <a:r>
                        <a:rPr sz="1600" spc="-5" dirty="0">
                          <a:latin typeface="Verdana"/>
                          <a:cs typeface="Verdana"/>
                        </a:rPr>
                        <a:t>e</a:t>
                      </a:r>
                      <a:r>
                        <a:rPr sz="1600" dirty="0">
                          <a:latin typeface="Verdana"/>
                          <a:cs typeface="Verdana"/>
                        </a:rPr>
                        <a:t>t</a:t>
                      </a:r>
                      <a:r>
                        <a:rPr sz="1600" spc="-5" dirty="0">
                          <a:latin typeface="Verdana"/>
                          <a:cs typeface="Verdana"/>
                        </a:rPr>
                        <a:t>er</a:t>
                      </a:r>
                      <a:r>
                        <a:rPr sz="1600" spc="5" dirty="0">
                          <a:latin typeface="Verdana"/>
                          <a:cs typeface="Verdana"/>
                        </a:rPr>
                        <a:t>a</a:t>
                      </a:r>
                      <a:r>
                        <a:rPr sz="1600" dirty="0">
                          <a:latin typeface="Verdana"/>
                          <a:cs typeface="Verdana"/>
                        </a:rPr>
                        <a:t>ng</a:t>
                      </a:r>
                      <a:r>
                        <a:rPr sz="1600" spc="5" dirty="0">
                          <a:latin typeface="Verdana"/>
                          <a:cs typeface="Verdana"/>
                        </a:rPr>
                        <a:t>a</a:t>
                      </a:r>
                      <a:r>
                        <a:rPr sz="1600" dirty="0">
                          <a:latin typeface="Verdana"/>
                          <a:cs typeface="Verdana"/>
                        </a:rPr>
                        <a:t>n</a:t>
                      </a:r>
                      <a:r>
                        <a:rPr sz="1600" spc="-135" dirty="0">
                          <a:latin typeface="Verdana"/>
                          <a:cs typeface="Verdana"/>
                        </a:rPr>
                        <a:t> </a:t>
                      </a:r>
                      <a:r>
                        <a:rPr sz="1600" spc="-10" dirty="0">
                          <a:latin typeface="Verdana"/>
                          <a:cs typeface="Verdana"/>
                        </a:rPr>
                        <a:t>i</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a</a:t>
                      </a:r>
                      <a:r>
                        <a:rPr sz="1600" dirty="0">
                          <a:latin typeface="Verdana"/>
                          <a:cs typeface="Verdana"/>
                        </a:rPr>
                        <a:t>n</a:t>
                      </a:r>
                      <a:r>
                        <a:rPr sz="1600" spc="5" dirty="0">
                          <a:latin typeface="Verdana"/>
                          <a:cs typeface="Verdana"/>
                        </a:rPr>
                        <a:t>s</a:t>
                      </a:r>
                      <a:r>
                        <a:rPr sz="1600" dirty="0">
                          <a:latin typeface="Verdana"/>
                          <a:cs typeface="Verdana"/>
                        </a:rPr>
                        <a:t>i</a:t>
                      </a:r>
                      <a:r>
                        <a:rPr sz="1600" spc="-145" dirty="0">
                          <a:latin typeface="Verdana"/>
                          <a:cs typeface="Verdana"/>
                        </a:rPr>
                        <a:t> </a:t>
                      </a:r>
                      <a:r>
                        <a:rPr sz="1600" spc="-5" dirty="0">
                          <a:latin typeface="Verdana"/>
                          <a:cs typeface="Verdana"/>
                        </a:rPr>
                        <a:t>y</a:t>
                      </a:r>
                      <a:r>
                        <a:rPr sz="1600" spc="5" dirty="0">
                          <a:latin typeface="Verdana"/>
                          <a:cs typeface="Verdana"/>
                        </a:rPr>
                        <a:t>an</a:t>
                      </a:r>
                      <a:r>
                        <a:rPr sz="1600" dirty="0">
                          <a:latin typeface="Verdana"/>
                          <a:cs typeface="Verdana"/>
                        </a:rPr>
                        <a:t>g  m</a:t>
                      </a:r>
                      <a:r>
                        <a:rPr sz="1600" spc="-5" dirty="0">
                          <a:latin typeface="Verdana"/>
                          <a:cs typeface="Verdana"/>
                        </a:rPr>
                        <a:t>e</a:t>
                      </a:r>
                      <a:r>
                        <a:rPr sz="1600" dirty="0">
                          <a:latin typeface="Verdana"/>
                          <a:cs typeface="Verdana"/>
                        </a:rPr>
                        <a:t>m</a:t>
                      </a:r>
                      <a:r>
                        <a:rPr sz="1600" spc="-10" dirty="0">
                          <a:latin typeface="Verdana"/>
                          <a:cs typeface="Verdana"/>
                        </a:rPr>
                        <a:t>ili</a:t>
                      </a:r>
                      <a:r>
                        <a:rPr sz="1600" dirty="0">
                          <a:latin typeface="Verdana"/>
                          <a:cs typeface="Verdana"/>
                        </a:rPr>
                        <a:t>ki</a:t>
                      </a:r>
                      <a:r>
                        <a:rPr sz="1600" spc="-145" dirty="0">
                          <a:latin typeface="Verdana"/>
                          <a:cs typeface="Verdana"/>
                        </a:rPr>
                        <a:t> </a:t>
                      </a:r>
                      <a:r>
                        <a:rPr sz="1600" dirty="0">
                          <a:latin typeface="Verdana"/>
                          <a:cs typeface="Verdana"/>
                        </a:rPr>
                        <a:t>k</a:t>
                      </a:r>
                      <a:r>
                        <a:rPr sz="1600" spc="-5" dirty="0">
                          <a:latin typeface="Verdana"/>
                          <a:cs typeface="Verdana"/>
                        </a:rPr>
                        <a:t>e</a:t>
                      </a:r>
                      <a:r>
                        <a:rPr sz="1600" spc="5" dirty="0">
                          <a:latin typeface="Verdana"/>
                          <a:cs typeface="Verdana"/>
                        </a:rPr>
                        <a:t>w</a:t>
                      </a:r>
                      <a:r>
                        <a:rPr sz="1600" spc="-5" dirty="0">
                          <a:latin typeface="Verdana"/>
                          <a:cs typeface="Verdana"/>
                        </a:rPr>
                        <a:t>e</a:t>
                      </a:r>
                      <a:r>
                        <a:rPr sz="1600" dirty="0">
                          <a:latin typeface="Verdana"/>
                          <a:cs typeface="Verdana"/>
                        </a:rPr>
                        <a:t>n</a:t>
                      </a:r>
                      <a:r>
                        <a:rPr sz="1600" spc="5" dirty="0">
                          <a:latin typeface="Verdana"/>
                          <a:cs typeface="Verdana"/>
                        </a:rPr>
                        <a:t>a</a:t>
                      </a:r>
                      <a:r>
                        <a:rPr sz="1600" dirty="0">
                          <a:latin typeface="Verdana"/>
                          <a:cs typeface="Verdana"/>
                        </a:rPr>
                        <a:t>ng</a:t>
                      </a:r>
                      <a:r>
                        <a:rPr sz="1600" spc="5" dirty="0">
                          <a:latin typeface="Verdana"/>
                          <a:cs typeface="Verdana"/>
                        </a:rPr>
                        <a:t>a</a:t>
                      </a:r>
                      <a:r>
                        <a:rPr sz="1600" dirty="0">
                          <a:latin typeface="Verdana"/>
                          <a:cs typeface="Verdana"/>
                        </a:rPr>
                        <a:t>n</a:t>
                      </a:r>
                      <a:r>
                        <a:rPr sz="1600" spc="-135" dirty="0">
                          <a:latin typeface="Verdana"/>
                          <a:cs typeface="Verdana"/>
                        </a:rPr>
                        <a:t> </a:t>
                      </a:r>
                      <a:r>
                        <a:rPr sz="1600" spc="5" dirty="0">
                          <a:latin typeface="Verdana"/>
                          <a:cs typeface="Verdana"/>
                        </a:rPr>
                        <a:t>a</a:t>
                      </a:r>
                      <a:r>
                        <a:rPr sz="1600" spc="-5" dirty="0">
                          <a:latin typeface="Verdana"/>
                          <a:cs typeface="Verdana"/>
                        </a:rPr>
                        <a:t>t</a:t>
                      </a:r>
                      <a:r>
                        <a:rPr sz="1600" spc="5" dirty="0">
                          <a:latin typeface="Verdana"/>
                          <a:cs typeface="Verdana"/>
                        </a:rPr>
                        <a:t>au  </a:t>
                      </a:r>
                      <a:r>
                        <a:rPr sz="1600" spc="-10" dirty="0">
                          <a:latin typeface="Verdana"/>
                          <a:cs typeface="Verdana"/>
                        </a:rPr>
                        <a:t>l</a:t>
                      </a:r>
                      <a:r>
                        <a:rPr sz="1600" spc="5" dirty="0">
                          <a:latin typeface="Verdana"/>
                          <a:cs typeface="Verdana"/>
                        </a:rPr>
                        <a:t>a</a:t>
                      </a:r>
                      <a:r>
                        <a:rPr sz="1600" dirty="0">
                          <a:latin typeface="Verdana"/>
                          <a:cs typeface="Verdana"/>
                        </a:rPr>
                        <a:t>p</a:t>
                      </a:r>
                      <a:r>
                        <a:rPr sz="1600" spc="-5" dirty="0">
                          <a:latin typeface="Verdana"/>
                          <a:cs typeface="Verdana"/>
                        </a:rPr>
                        <a:t>or</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a:t>
                      </a:r>
                      <a:r>
                        <a:rPr sz="1600" spc="-145"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m</a:t>
                      </a:r>
                      <a:r>
                        <a:rPr sz="1600" spc="-10" dirty="0">
                          <a:latin typeface="Verdana"/>
                          <a:cs typeface="Verdana"/>
                        </a:rPr>
                        <a:t>ili</a:t>
                      </a:r>
                      <a:r>
                        <a:rPr sz="1600" dirty="0">
                          <a:latin typeface="Verdana"/>
                          <a:cs typeface="Verdana"/>
                        </a:rPr>
                        <a:t>k/p</a:t>
                      </a:r>
                      <a:r>
                        <a:rPr sz="1600" spc="-5" dirty="0">
                          <a:latin typeface="Verdana"/>
                          <a:cs typeface="Verdana"/>
                        </a:rPr>
                        <a:t>e</a:t>
                      </a:r>
                      <a:r>
                        <a:rPr sz="1600" dirty="0">
                          <a:latin typeface="Verdana"/>
                          <a:cs typeface="Verdana"/>
                        </a:rPr>
                        <a:t>ng</a:t>
                      </a:r>
                      <a:r>
                        <a:rPr sz="1600" spc="-5" dirty="0">
                          <a:latin typeface="Verdana"/>
                          <a:cs typeface="Verdana"/>
                        </a:rPr>
                        <a:t>e</a:t>
                      </a:r>
                      <a:r>
                        <a:rPr sz="1600" spc="-10" dirty="0">
                          <a:latin typeface="Verdana"/>
                          <a:cs typeface="Verdana"/>
                        </a:rPr>
                        <a:t>l</a:t>
                      </a:r>
                      <a:r>
                        <a:rPr sz="1600" spc="-5" dirty="0">
                          <a:latin typeface="Verdana"/>
                          <a:cs typeface="Verdana"/>
                        </a:rPr>
                        <a:t>o</a:t>
                      </a:r>
                      <a:r>
                        <a:rPr sz="1600" spc="-10" dirty="0">
                          <a:latin typeface="Verdana"/>
                          <a:cs typeface="Verdana"/>
                        </a:rPr>
                        <a:t>l</a:t>
                      </a:r>
                      <a:r>
                        <a:rPr sz="1600" dirty="0">
                          <a:latin typeface="Verdana"/>
                          <a:cs typeface="Verdana"/>
                        </a:rPr>
                        <a:t>a  </a:t>
                      </a:r>
                      <a:r>
                        <a:rPr sz="1600" spc="50" dirty="0">
                          <a:latin typeface="Verdana"/>
                          <a:cs typeface="Verdana"/>
                        </a:rPr>
                        <a:t>bangunan</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344805" marR="197485" indent="-342900">
                        <a:lnSpc>
                          <a:spcPts val="1900"/>
                        </a:lnSpc>
                        <a:buAutoNum type="arabicPeriod"/>
                        <a:tabLst>
                          <a:tab pos="344805" algn="l"/>
                          <a:tab pos="345440" algn="l"/>
                        </a:tabLst>
                      </a:pPr>
                      <a:r>
                        <a:rPr sz="1600" dirty="0">
                          <a:latin typeface="Verdana"/>
                          <a:cs typeface="Verdana"/>
                        </a:rPr>
                        <a:t>m</a:t>
                      </a:r>
                      <a:r>
                        <a:rPr sz="1600" spc="-5" dirty="0">
                          <a:latin typeface="Verdana"/>
                          <a:cs typeface="Verdana"/>
                        </a:rPr>
                        <a:t>e</a:t>
                      </a:r>
                      <a:r>
                        <a:rPr sz="1600" dirty="0">
                          <a:latin typeface="Verdana"/>
                          <a:cs typeface="Verdana"/>
                        </a:rPr>
                        <a:t>m</a:t>
                      </a:r>
                      <a:r>
                        <a:rPr sz="1600" spc="-5" dirty="0">
                          <a:latin typeface="Verdana"/>
                          <a:cs typeface="Verdana"/>
                        </a:rPr>
                        <a:t>er</a:t>
                      </a:r>
                      <a:r>
                        <a:rPr sz="1600" spc="-10" dirty="0">
                          <a:latin typeface="Verdana"/>
                          <a:cs typeface="Verdana"/>
                        </a:rPr>
                        <a:t>i</a:t>
                      </a:r>
                      <a:r>
                        <a:rPr sz="1600" dirty="0">
                          <a:latin typeface="Verdana"/>
                          <a:cs typeface="Verdana"/>
                        </a:rPr>
                        <a:t>k</a:t>
                      </a:r>
                      <a:r>
                        <a:rPr sz="1600" spc="5" dirty="0">
                          <a:latin typeface="Verdana"/>
                          <a:cs typeface="Verdana"/>
                        </a:rPr>
                        <a:t>s</a:t>
                      </a:r>
                      <a:r>
                        <a:rPr sz="1600" dirty="0">
                          <a:latin typeface="Verdana"/>
                          <a:cs typeface="Verdana"/>
                        </a:rPr>
                        <a:t>a</a:t>
                      </a:r>
                      <a:r>
                        <a:rPr sz="1600" spc="-135" dirty="0">
                          <a:latin typeface="Verdana"/>
                          <a:cs typeface="Verdana"/>
                        </a:rPr>
                        <a:t> </a:t>
                      </a:r>
                      <a:r>
                        <a:rPr sz="1600" dirty="0">
                          <a:latin typeface="Verdana"/>
                          <a:cs typeface="Verdana"/>
                        </a:rPr>
                        <a:t>k</a:t>
                      </a:r>
                      <a:r>
                        <a:rPr sz="1600" spc="-5" dirty="0">
                          <a:latin typeface="Verdana"/>
                          <a:cs typeface="Verdana"/>
                        </a:rPr>
                        <a:t>e</a:t>
                      </a:r>
                      <a:r>
                        <a:rPr sz="1600" dirty="0">
                          <a:latin typeface="Verdana"/>
                          <a:cs typeface="Verdana"/>
                        </a:rPr>
                        <a:t>t</a:t>
                      </a:r>
                      <a:r>
                        <a:rPr sz="1600" spc="-5" dirty="0">
                          <a:latin typeface="Verdana"/>
                          <a:cs typeface="Verdana"/>
                        </a:rPr>
                        <a:t>er</a:t>
                      </a:r>
                      <a:r>
                        <a:rPr sz="1600" spc="5" dirty="0">
                          <a:latin typeface="Verdana"/>
                          <a:cs typeface="Verdana"/>
                        </a:rPr>
                        <a:t>s</a:t>
                      </a:r>
                      <a:r>
                        <a:rPr sz="1600" spc="-5" dirty="0">
                          <a:latin typeface="Verdana"/>
                          <a:cs typeface="Verdana"/>
                        </a:rPr>
                        <a:t>e</a:t>
                      </a:r>
                      <a:r>
                        <a:rPr sz="1600" dirty="0">
                          <a:latin typeface="Verdana"/>
                          <a:cs typeface="Verdana"/>
                        </a:rPr>
                        <a:t>d</a:t>
                      </a:r>
                      <a:r>
                        <a:rPr sz="1600" spc="-10" dirty="0">
                          <a:latin typeface="Verdana"/>
                          <a:cs typeface="Verdana"/>
                        </a:rPr>
                        <a:t>i</a:t>
                      </a:r>
                      <a:r>
                        <a:rPr sz="1600" spc="5" dirty="0">
                          <a:latin typeface="Verdana"/>
                          <a:cs typeface="Verdana"/>
                        </a:rPr>
                        <a:t>aa</a:t>
                      </a:r>
                      <a:r>
                        <a:rPr sz="1600" dirty="0">
                          <a:latin typeface="Verdana"/>
                          <a:cs typeface="Verdana"/>
                        </a:rPr>
                        <a:t>n</a:t>
                      </a:r>
                      <a:r>
                        <a:rPr sz="1600" spc="-135" dirty="0">
                          <a:latin typeface="Verdana"/>
                          <a:cs typeface="Verdana"/>
                        </a:rPr>
                        <a:t> </a:t>
                      </a:r>
                      <a:r>
                        <a:rPr sz="1600" spc="5" dirty="0">
                          <a:latin typeface="Verdana"/>
                          <a:cs typeface="Verdana"/>
                        </a:rPr>
                        <a:t>s</a:t>
                      </a:r>
                      <a:r>
                        <a:rPr sz="1600" spc="-5" dirty="0">
                          <a:latin typeface="Verdana"/>
                          <a:cs typeface="Verdana"/>
                        </a:rPr>
                        <a:t>ur</a:t>
                      </a:r>
                      <a:r>
                        <a:rPr sz="1600" spc="5" dirty="0">
                          <a:latin typeface="Verdana"/>
                          <a:cs typeface="Verdana"/>
                        </a:rPr>
                        <a:t>a</a:t>
                      </a:r>
                      <a:r>
                        <a:rPr sz="1600" dirty="0">
                          <a:latin typeface="Verdana"/>
                          <a:cs typeface="Verdana"/>
                        </a:rPr>
                        <a:t>t  k</a:t>
                      </a:r>
                      <a:r>
                        <a:rPr sz="1600" spc="-5" dirty="0">
                          <a:latin typeface="Verdana"/>
                          <a:cs typeface="Verdana"/>
                        </a:rPr>
                        <a:t>e</a:t>
                      </a:r>
                      <a:r>
                        <a:rPr sz="1600" dirty="0">
                          <a:latin typeface="Verdana"/>
                          <a:cs typeface="Verdana"/>
                        </a:rPr>
                        <a:t>t</a:t>
                      </a:r>
                      <a:r>
                        <a:rPr sz="1600" spc="-5" dirty="0">
                          <a:latin typeface="Verdana"/>
                          <a:cs typeface="Verdana"/>
                        </a:rPr>
                        <a:t>er</a:t>
                      </a:r>
                      <a:r>
                        <a:rPr sz="1600" spc="5" dirty="0">
                          <a:latin typeface="Verdana"/>
                          <a:cs typeface="Verdana"/>
                        </a:rPr>
                        <a:t>a</a:t>
                      </a:r>
                      <a:r>
                        <a:rPr sz="1600" dirty="0">
                          <a:latin typeface="Verdana"/>
                          <a:cs typeface="Verdana"/>
                        </a:rPr>
                        <a:t>ng</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a:t>
                      </a:r>
                      <a:r>
                        <a:rPr sz="1600" spc="-145" dirty="0">
                          <a:latin typeface="Verdana"/>
                          <a:cs typeface="Verdana"/>
                        </a:rPr>
                        <a:t> </a:t>
                      </a:r>
                      <a:r>
                        <a:rPr sz="1600" spc="-10" dirty="0">
                          <a:latin typeface="Verdana"/>
                          <a:cs typeface="Verdana"/>
                        </a:rPr>
                        <a:t>i</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a</a:t>
                      </a:r>
                      <a:r>
                        <a:rPr sz="1600" dirty="0">
                          <a:latin typeface="Verdana"/>
                          <a:cs typeface="Verdana"/>
                        </a:rPr>
                        <a:t>n</a:t>
                      </a:r>
                      <a:r>
                        <a:rPr sz="1600" spc="5" dirty="0">
                          <a:latin typeface="Verdana"/>
                          <a:cs typeface="Verdana"/>
                        </a:rPr>
                        <a:t>s</a:t>
                      </a:r>
                      <a:r>
                        <a:rPr sz="1600" dirty="0">
                          <a:latin typeface="Verdana"/>
                          <a:cs typeface="Verdana"/>
                        </a:rPr>
                        <a:t>i</a:t>
                      </a:r>
                      <a:r>
                        <a:rPr sz="1600" spc="-145" dirty="0">
                          <a:latin typeface="Verdana"/>
                          <a:cs typeface="Verdana"/>
                        </a:rPr>
                        <a:t> </a:t>
                      </a:r>
                      <a:r>
                        <a:rPr sz="1600" spc="-5" dirty="0">
                          <a:latin typeface="Verdana"/>
                          <a:cs typeface="Verdana"/>
                        </a:rPr>
                        <a:t>y</a:t>
                      </a:r>
                      <a:r>
                        <a:rPr sz="1600" spc="5" dirty="0">
                          <a:latin typeface="Verdana"/>
                          <a:cs typeface="Verdana"/>
                        </a:rPr>
                        <a:t>an</a:t>
                      </a:r>
                      <a:r>
                        <a:rPr sz="1600" dirty="0">
                          <a:latin typeface="Verdana"/>
                          <a:cs typeface="Verdana"/>
                        </a:rPr>
                        <a:t>g  m</a:t>
                      </a:r>
                      <a:r>
                        <a:rPr sz="1600" spc="-5" dirty="0">
                          <a:latin typeface="Verdana"/>
                          <a:cs typeface="Verdana"/>
                        </a:rPr>
                        <a:t>e</a:t>
                      </a:r>
                      <a:r>
                        <a:rPr sz="1600" dirty="0">
                          <a:latin typeface="Verdana"/>
                          <a:cs typeface="Verdana"/>
                        </a:rPr>
                        <a:t>m</a:t>
                      </a:r>
                      <a:r>
                        <a:rPr sz="1600" spc="-10" dirty="0">
                          <a:latin typeface="Verdana"/>
                          <a:cs typeface="Verdana"/>
                        </a:rPr>
                        <a:t>ili</a:t>
                      </a:r>
                      <a:r>
                        <a:rPr sz="1600" dirty="0">
                          <a:latin typeface="Verdana"/>
                          <a:cs typeface="Verdana"/>
                        </a:rPr>
                        <a:t>ki</a:t>
                      </a:r>
                      <a:r>
                        <a:rPr sz="1600" spc="-145" dirty="0">
                          <a:latin typeface="Verdana"/>
                          <a:cs typeface="Verdana"/>
                        </a:rPr>
                        <a:t> </a:t>
                      </a:r>
                      <a:r>
                        <a:rPr sz="1600" dirty="0">
                          <a:latin typeface="Verdana"/>
                          <a:cs typeface="Verdana"/>
                        </a:rPr>
                        <a:t>k</a:t>
                      </a:r>
                      <a:r>
                        <a:rPr sz="1600" spc="-5" dirty="0">
                          <a:latin typeface="Verdana"/>
                          <a:cs typeface="Verdana"/>
                        </a:rPr>
                        <a:t>e</a:t>
                      </a:r>
                      <a:r>
                        <a:rPr sz="1600" spc="5" dirty="0">
                          <a:latin typeface="Verdana"/>
                          <a:cs typeface="Verdana"/>
                        </a:rPr>
                        <a:t>w</a:t>
                      </a:r>
                      <a:r>
                        <a:rPr sz="1600" spc="-5" dirty="0">
                          <a:latin typeface="Verdana"/>
                          <a:cs typeface="Verdana"/>
                        </a:rPr>
                        <a:t>e</a:t>
                      </a:r>
                      <a:r>
                        <a:rPr sz="1600" dirty="0">
                          <a:latin typeface="Verdana"/>
                          <a:cs typeface="Verdana"/>
                        </a:rPr>
                        <a:t>n</a:t>
                      </a:r>
                      <a:r>
                        <a:rPr sz="1600" spc="5" dirty="0">
                          <a:latin typeface="Verdana"/>
                          <a:cs typeface="Verdana"/>
                        </a:rPr>
                        <a:t>a</a:t>
                      </a:r>
                      <a:r>
                        <a:rPr sz="1600" dirty="0">
                          <a:latin typeface="Verdana"/>
                          <a:cs typeface="Verdana"/>
                        </a:rPr>
                        <a:t>ng</a:t>
                      </a:r>
                      <a:r>
                        <a:rPr sz="1600" spc="5" dirty="0">
                          <a:latin typeface="Verdana"/>
                          <a:cs typeface="Verdana"/>
                        </a:rPr>
                        <a:t>a</a:t>
                      </a:r>
                      <a:r>
                        <a:rPr sz="1600" dirty="0">
                          <a:latin typeface="Verdana"/>
                          <a:cs typeface="Verdana"/>
                        </a:rPr>
                        <a:t>n</a:t>
                      </a:r>
                      <a:r>
                        <a:rPr sz="1600" spc="-135" dirty="0">
                          <a:latin typeface="Verdana"/>
                          <a:cs typeface="Verdana"/>
                        </a:rPr>
                        <a:t> </a:t>
                      </a:r>
                      <a:r>
                        <a:rPr sz="1600" spc="5" dirty="0">
                          <a:latin typeface="Verdana"/>
                          <a:cs typeface="Verdana"/>
                        </a:rPr>
                        <a:t>a</a:t>
                      </a:r>
                      <a:r>
                        <a:rPr sz="1600" spc="-5" dirty="0">
                          <a:latin typeface="Verdana"/>
                          <a:cs typeface="Verdana"/>
                        </a:rPr>
                        <a:t>t</a:t>
                      </a:r>
                      <a:r>
                        <a:rPr sz="1600" spc="5" dirty="0">
                          <a:latin typeface="Verdana"/>
                          <a:cs typeface="Verdana"/>
                        </a:rPr>
                        <a:t>au</a:t>
                      </a:r>
                      <a:endParaRPr sz="1600">
                        <a:latin typeface="Verdana"/>
                        <a:cs typeface="Verdana"/>
                      </a:endParaRPr>
                    </a:p>
                    <a:p>
                      <a:pPr marL="344805" marR="179070">
                        <a:lnSpc>
                          <a:spcPts val="1900"/>
                        </a:lnSpc>
                        <a:spcBef>
                          <a:spcPts val="105"/>
                        </a:spcBef>
                      </a:pPr>
                      <a:r>
                        <a:rPr sz="1600" spc="-10" dirty="0">
                          <a:latin typeface="Verdana"/>
                          <a:cs typeface="Verdana"/>
                        </a:rPr>
                        <a:t>l</a:t>
                      </a:r>
                      <a:r>
                        <a:rPr sz="1600" spc="5" dirty="0">
                          <a:latin typeface="Verdana"/>
                          <a:cs typeface="Verdana"/>
                        </a:rPr>
                        <a:t>a</a:t>
                      </a:r>
                      <a:r>
                        <a:rPr sz="1600" dirty="0">
                          <a:latin typeface="Verdana"/>
                          <a:cs typeface="Verdana"/>
                        </a:rPr>
                        <a:t>p</a:t>
                      </a:r>
                      <a:r>
                        <a:rPr sz="1600" spc="-5" dirty="0">
                          <a:latin typeface="Verdana"/>
                          <a:cs typeface="Verdana"/>
                        </a:rPr>
                        <a:t>or</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a:t>
                      </a:r>
                      <a:r>
                        <a:rPr sz="1600" spc="-145"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m</a:t>
                      </a:r>
                      <a:r>
                        <a:rPr sz="1600" spc="-10" dirty="0">
                          <a:latin typeface="Verdana"/>
                          <a:cs typeface="Verdana"/>
                        </a:rPr>
                        <a:t>ili</a:t>
                      </a:r>
                      <a:r>
                        <a:rPr sz="1600" dirty="0">
                          <a:latin typeface="Verdana"/>
                          <a:cs typeface="Verdana"/>
                        </a:rPr>
                        <a:t>k/p</a:t>
                      </a:r>
                      <a:r>
                        <a:rPr sz="1600" spc="-5" dirty="0">
                          <a:latin typeface="Verdana"/>
                          <a:cs typeface="Verdana"/>
                        </a:rPr>
                        <a:t>e</a:t>
                      </a:r>
                      <a:r>
                        <a:rPr sz="1600" dirty="0">
                          <a:latin typeface="Verdana"/>
                          <a:cs typeface="Verdana"/>
                        </a:rPr>
                        <a:t>ng</a:t>
                      </a:r>
                      <a:r>
                        <a:rPr sz="1600" spc="-5" dirty="0">
                          <a:latin typeface="Verdana"/>
                          <a:cs typeface="Verdana"/>
                        </a:rPr>
                        <a:t>e</a:t>
                      </a:r>
                      <a:r>
                        <a:rPr sz="1600" spc="-10" dirty="0">
                          <a:latin typeface="Verdana"/>
                          <a:cs typeface="Verdana"/>
                        </a:rPr>
                        <a:t>l</a:t>
                      </a:r>
                      <a:r>
                        <a:rPr sz="1600" spc="-5" dirty="0">
                          <a:latin typeface="Verdana"/>
                          <a:cs typeface="Verdana"/>
                        </a:rPr>
                        <a:t>o</a:t>
                      </a:r>
                      <a:r>
                        <a:rPr sz="1600" spc="-10" dirty="0">
                          <a:latin typeface="Verdana"/>
                          <a:cs typeface="Verdana"/>
                        </a:rPr>
                        <a:t>l</a:t>
                      </a:r>
                      <a:r>
                        <a:rPr sz="1600" dirty="0">
                          <a:latin typeface="Verdana"/>
                          <a:cs typeface="Verdana"/>
                        </a:rPr>
                        <a:t>a  b</a:t>
                      </a:r>
                      <a:r>
                        <a:rPr sz="1600" spc="5" dirty="0">
                          <a:latin typeface="Verdana"/>
                          <a:cs typeface="Verdana"/>
                        </a:rPr>
                        <a:t>a</a:t>
                      </a:r>
                      <a:r>
                        <a:rPr sz="1600" dirty="0">
                          <a:latin typeface="Verdana"/>
                          <a:cs typeface="Verdana"/>
                        </a:rPr>
                        <a:t>ng</a:t>
                      </a:r>
                      <a:r>
                        <a:rPr sz="1600" spc="-5" dirty="0">
                          <a:latin typeface="Verdana"/>
                          <a:cs typeface="Verdana"/>
                        </a:rPr>
                        <a:t>u</a:t>
                      </a:r>
                      <a:r>
                        <a:rPr sz="1600" dirty="0">
                          <a:latin typeface="Verdana"/>
                          <a:cs typeface="Verdana"/>
                        </a:rPr>
                        <a:t>n</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a:t>
                      </a:r>
                      <a:r>
                        <a:rPr sz="1600" spc="-140" dirty="0">
                          <a:latin typeface="Verdana"/>
                          <a:cs typeface="Verdana"/>
                        </a:rPr>
                        <a:t> </a:t>
                      </a:r>
                      <a:r>
                        <a:rPr sz="1600" spc="5" dirty="0">
                          <a:latin typeface="Verdana"/>
                          <a:cs typeface="Verdana"/>
                        </a:rPr>
                        <a:t>a</a:t>
                      </a:r>
                      <a:r>
                        <a:rPr sz="1600" spc="-5" dirty="0">
                          <a:latin typeface="Verdana"/>
                          <a:cs typeface="Verdana"/>
                        </a:rPr>
                        <a:t>t</a:t>
                      </a:r>
                      <a:r>
                        <a:rPr sz="1600" spc="5" dirty="0">
                          <a:latin typeface="Verdana"/>
                          <a:cs typeface="Verdana"/>
                        </a:rPr>
                        <a:t>au</a:t>
                      </a:r>
                      <a:endParaRPr sz="1600">
                        <a:latin typeface="Verdana"/>
                        <a:cs typeface="Verdana"/>
                      </a:endParaRPr>
                    </a:p>
                    <a:p>
                      <a:pPr marL="344805" indent="-343535">
                        <a:lnSpc>
                          <a:spcPts val="1820"/>
                        </a:lnSpc>
                        <a:buAutoNum type="arabicPeriod" startAt="2"/>
                        <a:tabLst>
                          <a:tab pos="344805" algn="l"/>
                          <a:tab pos="345440" algn="l"/>
                        </a:tabLst>
                      </a:pPr>
                      <a:r>
                        <a:rPr sz="1600" dirty="0">
                          <a:latin typeface="Verdana"/>
                          <a:cs typeface="Verdana"/>
                        </a:rPr>
                        <a:t>m</a:t>
                      </a:r>
                      <a:r>
                        <a:rPr sz="1600" spc="-5" dirty="0">
                          <a:latin typeface="Verdana"/>
                          <a:cs typeface="Verdana"/>
                        </a:rPr>
                        <a:t>e</a:t>
                      </a:r>
                      <a:r>
                        <a:rPr sz="1600" dirty="0">
                          <a:latin typeface="Verdana"/>
                          <a:cs typeface="Verdana"/>
                        </a:rPr>
                        <a:t>ng</a:t>
                      </a:r>
                      <a:r>
                        <a:rPr sz="1600" spc="-5" dirty="0">
                          <a:latin typeface="Verdana"/>
                          <a:cs typeface="Verdana"/>
                        </a:rPr>
                        <a:t>o</a:t>
                      </a:r>
                      <a:r>
                        <a:rPr sz="1600" dirty="0">
                          <a:latin typeface="Verdana"/>
                          <a:cs typeface="Verdana"/>
                        </a:rPr>
                        <a:t>n</a:t>
                      </a:r>
                      <a:r>
                        <a:rPr sz="1600" spc="-10" dirty="0">
                          <a:latin typeface="Verdana"/>
                          <a:cs typeface="Verdana"/>
                        </a:rPr>
                        <a:t>fi</a:t>
                      </a:r>
                      <a:r>
                        <a:rPr sz="1600" spc="-5" dirty="0">
                          <a:latin typeface="Verdana"/>
                          <a:cs typeface="Verdana"/>
                        </a:rPr>
                        <a:t>r</a:t>
                      </a:r>
                      <a:r>
                        <a:rPr sz="1600" dirty="0">
                          <a:latin typeface="Verdana"/>
                          <a:cs typeface="Verdana"/>
                        </a:rPr>
                        <a:t>m</a:t>
                      </a:r>
                      <a:r>
                        <a:rPr sz="1600" spc="5" dirty="0">
                          <a:latin typeface="Verdana"/>
                          <a:cs typeface="Verdana"/>
                        </a:rPr>
                        <a:t>as</a:t>
                      </a:r>
                      <a:r>
                        <a:rPr sz="1600" dirty="0">
                          <a:latin typeface="Verdana"/>
                          <a:cs typeface="Verdana"/>
                        </a:rPr>
                        <a:t>i</a:t>
                      </a:r>
                      <a:r>
                        <a:rPr sz="1600" spc="-145" dirty="0">
                          <a:latin typeface="Verdana"/>
                          <a:cs typeface="Verdana"/>
                        </a:rPr>
                        <a:t> </a:t>
                      </a:r>
                      <a:r>
                        <a:rPr sz="1600" dirty="0">
                          <a:latin typeface="Verdana"/>
                          <a:cs typeface="Verdana"/>
                        </a:rPr>
                        <a:t>k</a:t>
                      </a:r>
                      <a:r>
                        <a:rPr sz="1600" spc="-5" dirty="0">
                          <a:latin typeface="Verdana"/>
                          <a:cs typeface="Verdana"/>
                        </a:rPr>
                        <a:t>e</a:t>
                      </a:r>
                      <a:r>
                        <a:rPr sz="1600" dirty="0">
                          <a:latin typeface="Verdana"/>
                          <a:cs typeface="Verdana"/>
                        </a:rPr>
                        <a:t>p</a:t>
                      </a:r>
                      <a:r>
                        <a:rPr sz="1600" spc="5" dirty="0">
                          <a:latin typeface="Verdana"/>
                          <a:cs typeface="Verdana"/>
                        </a:rPr>
                        <a:t>a</a:t>
                      </a:r>
                      <a:r>
                        <a:rPr sz="1600" dirty="0">
                          <a:latin typeface="Verdana"/>
                          <a:cs typeface="Verdana"/>
                        </a:rPr>
                        <a:t>da</a:t>
                      </a:r>
                      <a:r>
                        <a:rPr sz="1600" spc="-135" dirty="0">
                          <a:latin typeface="Verdana"/>
                          <a:cs typeface="Verdana"/>
                        </a:rPr>
                        <a:t> </a:t>
                      </a:r>
                      <a:r>
                        <a:rPr sz="1600" spc="-10" dirty="0">
                          <a:latin typeface="Verdana"/>
                          <a:cs typeface="Verdana"/>
                        </a:rPr>
                        <a:t>i</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a</a:t>
                      </a:r>
                      <a:r>
                        <a:rPr sz="1600" dirty="0">
                          <a:latin typeface="Verdana"/>
                          <a:cs typeface="Verdana"/>
                        </a:rPr>
                        <a:t>n</a:t>
                      </a:r>
                      <a:r>
                        <a:rPr sz="1600" spc="5" dirty="0">
                          <a:latin typeface="Verdana"/>
                          <a:cs typeface="Verdana"/>
                        </a:rPr>
                        <a:t>s</a:t>
                      </a:r>
                      <a:r>
                        <a:rPr sz="1600" dirty="0">
                          <a:latin typeface="Verdana"/>
                          <a:cs typeface="Verdana"/>
                        </a:rPr>
                        <a:t>i</a:t>
                      </a:r>
                      <a:endParaRPr sz="1600">
                        <a:latin typeface="Verdana"/>
                        <a:cs typeface="Verdana"/>
                      </a:endParaRPr>
                    </a:p>
                    <a:p>
                      <a:pPr marL="344805" marR="455295">
                        <a:lnSpc>
                          <a:spcPts val="1900"/>
                        </a:lnSpc>
                        <a:spcBef>
                          <a:spcPts val="70"/>
                        </a:spcBef>
                      </a:pPr>
                      <a:r>
                        <a:rPr sz="1600" spc="-5" dirty="0">
                          <a:latin typeface="Verdana"/>
                          <a:cs typeface="Verdana"/>
                        </a:rPr>
                        <a:t>y</a:t>
                      </a:r>
                      <a:r>
                        <a:rPr sz="1600" spc="5" dirty="0">
                          <a:latin typeface="Verdana"/>
                          <a:cs typeface="Verdana"/>
                        </a:rPr>
                        <a:t>an</a:t>
                      </a:r>
                      <a:r>
                        <a:rPr sz="1600" dirty="0">
                          <a:latin typeface="Verdana"/>
                          <a:cs typeface="Verdana"/>
                        </a:rPr>
                        <a:t>g</a:t>
                      </a:r>
                      <a:r>
                        <a:rPr sz="1600" spc="-140" dirty="0">
                          <a:latin typeface="Verdana"/>
                          <a:cs typeface="Verdana"/>
                        </a:rPr>
                        <a:t> </a:t>
                      </a:r>
                      <a:r>
                        <a:rPr sz="1600" dirty="0">
                          <a:latin typeface="Verdana"/>
                          <a:cs typeface="Verdana"/>
                        </a:rPr>
                        <a:t>m</a:t>
                      </a:r>
                      <a:r>
                        <a:rPr sz="1600" spc="-5" dirty="0">
                          <a:latin typeface="Verdana"/>
                          <a:cs typeface="Verdana"/>
                        </a:rPr>
                        <a:t>e</a:t>
                      </a:r>
                      <a:r>
                        <a:rPr sz="1600" dirty="0">
                          <a:latin typeface="Verdana"/>
                          <a:cs typeface="Verdana"/>
                        </a:rPr>
                        <a:t>m</a:t>
                      </a:r>
                      <a:r>
                        <a:rPr sz="1600" spc="-10" dirty="0">
                          <a:latin typeface="Verdana"/>
                          <a:cs typeface="Verdana"/>
                        </a:rPr>
                        <a:t>ili</a:t>
                      </a:r>
                      <a:r>
                        <a:rPr sz="1600" dirty="0">
                          <a:latin typeface="Verdana"/>
                          <a:cs typeface="Verdana"/>
                        </a:rPr>
                        <a:t>ki</a:t>
                      </a:r>
                      <a:r>
                        <a:rPr sz="1600" spc="-145" dirty="0">
                          <a:latin typeface="Verdana"/>
                          <a:cs typeface="Verdana"/>
                        </a:rPr>
                        <a:t> </a:t>
                      </a:r>
                      <a:r>
                        <a:rPr sz="1600" dirty="0">
                          <a:latin typeface="Verdana"/>
                          <a:cs typeface="Verdana"/>
                        </a:rPr>
                        <a:t>k</a:t>
                      </a:r>
                      <a:r>
                        <a:rPr sz="1600" spc="-5" dirty="0">
                          <a:latin typeface="Verdana"/>
                          <a:cs typeface="Verdana"/>
                        </a:rPr>
                        <a:t>e</a:t>
                      </a:r>
                      <a:r>
                        <a:rPr sz="1600" spc="5" dirty="0">
                          <a:latin typeface="Verdana"/>
                          <a:cs typeface="Verdana"/>
                        </a:rPr>
                        <a:t>w</a:t>
                      </a:r>
                      <a:r>
                        <a:rPr sz="1600" spc="-5" dirty="0">
                          <a:latin typeface="Verdana"/>
                          <a:cs typeface="Verdana"/>
                        </a:rPr>
                        <a:t>e</a:t>
                      </a:r>
                      <a:r>
                        <a:rPr sz="1600" dirty="0">
                          <a:latin typeface="Verdana"/>
                          <a:cs typeface="Verdana"/>
                        </a:rPr>
                        <a:t>n</a:t>
                      </a:r>
                      <a:r>
                        <a:rPr sz="1600" spc="5" dirty="0">
                          <a:latin typeface="Verdana"/>
                          <a:cs typeface="Verdana"/>
                        </a:rPr>
                        <a:t>a</a:t>
                      </a:r>
                      <a:r>
                        <a:rPr sz="1600" dirty="0">
                          <a:latin typeface="Verdana"/>
                          <a:cs typeface="Verdana"/>
                        </a:rPr>
                        <a:t>ng</a:t>
                      </a:r>
                      <a:r>
                        <a:rPr sz="1600" spc="5" dirty="0">
                          <a:latin typeface="Verdana"/>
                          <a:cs typeface="Verdana"/>
                        </a:rPr>
                        <a:t>a</a:t>
                      </a:r>
                      <a:r>
                        <a:rPr sz="1600" dirty="0">
                          <a:latin typeface="Verdana"/>
                          <a:cs typeface="Verdana"/>
                        </a:rPr>
                        <a:t>n  </a:t>
                      </a:r>
                      <a:r>
                        <a:rPr sz="1600" spc="5" dirty="0">
                          <a:latin typeface="Verdana"/>
                          <a:cs typeface="Verdana"/>
                        </a:rPr>
                        <a:t>a</a:t>
                      </a:r>
                      <a:r>
                        <a:rPr sz="1600" spc="-5" dirty="0">
                          <a:latin typeface="Verdana"/>
                          <a:cs typeface="Verdana"/>
                        </a:rPr>
                        <a:t>t</a:t>
                      </a:r>
                      <a:r>
                        <a:rPr sz="1600" spc="5" dirty="0">
                          <a:latin typeface="Verdana"/>
                          <a:cs typeface="Verdana"/>
                        </a:rPr>
                        <a:t>a</a:t>
                      </a:r>
                      <a:r>
                        <a:rPr sz="1600" dirty="0">
                          <a:latin typeface="Verdana"/>
                          <a:cs typeface="Verdana"/>
                        </a:rPr>
                        <a:t>u</a:t>
                      </a:r>
                      <a:r>
                        <a:rPr sz="1600" spc="-140"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m</a:t>
                      </a:r>
                      <a:r>
                        <a:rPr sz="1600" spc="-10" dirty="0">
                          <a:latin typeface="Verdana"/>
                          <a:cs typeface="Verdana"/>
                        </a:rPr>
                        <a:t>ili</a:t>
                      </a:r>
                      <a:r>
                        <a:rPr sz="1600" dirty="0">
                          <a:latin typeface="Verdana"/>
                          <a:cs typeface="Verdana"/>
                        </a:rPr>
                        <a:t>k/p</a:t>
                      </a:r>
                      <a:r>
                        <a:rPr sz="1600" spc="-5" dirty="0">
                          <a:latin typeface="Verdana"/>
                          <a:cs typeface="Verdana"/>
                        </a:rPr>
                        <a:t>e</a:t>
                      </a:r>
                      <a:r>
                        <a:rPr sz="1600" dirty="0">
                          <a:latin typeface="Verdana"/>
                          <a:cs typeface="Verdana"/>
                        </a:rPr>
                        <a:t>ng</a:t>
                      </a:r>
                      <a:r>
                        <a:rPr sz="1600" spc="-5" dirty="0">
                          <a:latin typeface="Verdana"/>
                          <a:cs typeface="Verdana"/>
                        </a:rPr>
                        <a:t>e</a:t>
                      </a:r>
                      <a:r>
                        <a:rPr sz="1600" spc="-10" dirty="0">
                          <a:latin typeface="Verdana"/>
                          <a:cs typeface="Verdana"/>
                        </a:rPr>
                        <a:t>l</a:t>
                      </a:r>
                      <a:r>
                        <a:rPr sz="1600" spc="-5" dirty="0">
                          <a:latin typeface="Verdana"/>
                          <a:cs typeface="Verdana"/>
                        </a:rPr>
                        <a:t>o</a:t>
                      </a:r>
                      <a:r>
                        <a:rPr sz="1600" spc="-10" dirty="0">
                          <a:latin typeface="Verdana"/>
                          <a:cs typeface="Verdana"/>
                        </a:rPr>
                        <a:t>l</a:t>
                      </a:r>
                      <a:r>
                        <a:rPr sz="1600" dirty="0">
                          <a:latin typeface="Verdana"/>
                          <a:cs typeface="Verdana"/>
                        </a:rPr>
                        <a:t>a</a:t>
                      </a:r>
                      <a:endParaRPr sz="1600">
                        <a:latin typeface="Verdana"/>
                        <a:cs typeface="Verdana"/>
                      </a:endParaRPr>
                    </a:p>
                    <a:p>
                      <a:pPr marL="344805">
                        <a:lnSpc>
                          <a:spcPct val="100000"/>
                        </a:lnSpc>
                        <a:spcBef>
                          <a:spcPts val="30"/>
                        </a:spcBef>
                      </a:pPr>
                      <a:r>
                        <a:rPr sz="1600" spc="20" dirty="0">
                          <a:latin typeface="Verdana"/>
                          <a:cs typeface="Verdana"/>
                        </a:rPr>
                        <a:t>bangunan.</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1"/>
                  </a:ext>
                </a:extLst>
              </a:tr>
            </a:tbl>
          </a:graphicData>
        </a:graphic>
      </p:graphicFrame>
      <p:sp>
        <p:nvSpPr>
          <p:cNvPr id="5" name="object 5"/>
          <p:cNvSpPr txBox="1"/>
          <p:nvPr/>
        </p:nvSpPr>
        <p:spPr>
          <a:xfrm>
            <a:off x="10393260" y="6291579"/>
            <a:ext cx="1435735" cy="360680"/>
          </a:xfrm>
          <a:prstGeom prst="rect">
            <a:avLst/>
          </a:prstGeom>
        </p:spPr>
        <p:txBody>
          <a:bodyPr vert="horz" wrap="square" lIns="0" tIns="12700" rIns="0" bIns="0" rtlCol="0">
            <a:spAutoFit/>
          </a:bodyPr>
          <a:lstStyle/>
          <a:p>
            <a:pPr marL="12700">
              <a:lnSpc>
                <a:spcPct val="100000"/>
              </a:lnSpc>
              <a:spcBef>
                <a:spcPts val="100"/>
              </a:spcBef>
            </a:pPr>
            <a:r>
              <a:rPr sz="2200" b="1" spc="114" dirty="0">
                <a:solidFill>
                  <a:srgbClr val="1D3166"/>
                </a:solidFill>
                <a:latin typeface="Tahoma"/>
                <a:cs typeface="Tahoma"/>
              </a:rPr>
              <a:t>PASAL</a:t>
            </a:r>
            <a:r>
              <a:rPr sz="2200" b="1" spc="-85" dirty="0">
                <a:solidFill>
                  <a:srgbClr val="1D3166"/>
                </a:solidFill>
                <a:latin typeface="Tahoma"/>
                <a:cs typeface="Tahoma"/>
              </a:rPr>
              <a:t> </a:t>
            </a:r>
            <a:r>
              <a:rPr sz="2200" b="1" spc="-25" dirty="0">
                <a:solidFill>
                  <a:srgbClr val="1D3166"/>
                </a:solidFill>
                <a:latin typeface="Tahoma"/>
                <a:cs typeface="Tahoma"/>
              </a:rPr>
              <a:t>58</a:t>
            </a:r>
            <a:endParaRPr sz="2200">
              <a:latin typeface="Tahoma"/>
              <a:cs typeface="Tahoma"/>
            </a:endParaRPr>
          </a:p>
        </p:txBody>
      </p:sp>
    </p:spTree>
    <p:extLst>
      <p:ext uri="{BB962C8B-B14F-4D97-AF65-F5344CB8AC3E}">
        <p14:creationId xmlns:p14="http://schemas.microsoft.com/office/powerpoint/2010/main" val="693059605"/>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365482" y="61900"/>
            <a:ext cx="5563235" cy="1118896"/>
          </a:xfrm>
          <a:prstGeom prst="rect">
            <a:avLst/>
          </a:prstGeom>
        </p:spPr>
        <p:txBody>
          <a:bodyPr vert="horz" wrap="square" lIns="0" tIns="10795" rIns="0" bIns="0" rtlCol="0">
            <a:spAutoFit/>
          </a:bodyPr>
          <a:lstStyle/>
          <a:p>
            <a:pPr marL="734695" marR="5080" indent="-722630" algn="r">
              <a:lnSpc>
                <a:spcPct val="100499"/>
              </a:lnSpc>
              <a:spcBef>
                <a:spcPts val="85"/>
              </a:spcBef>
            </a:pPr>
            <a:r>
              <a:rPr sz="2400" b="1" spc="155" dirty="0"/>
              <a:t>P</a:t>
            </a:r>
            <a:r>
              <a:rPr sz="2400" b="1" spc="170" dirty="0"/>
              <a:t>E</a:t>
            </a:r>
            <a:r>
              <a:rPr sz="2400" b="1" spc="135" dirty="0"/>
              <a:t>N</a:t>
            </a:r>
            <a:r>
              <a:rPr sz="2400" b="1" spc="-15" dirty="0"/>
              <a:t>G</a:t>
            </a:r>
            <a:r>
              <a:rPr sz="2400" b="1" spc="65" dirty="0"/>
              <a:t>A</a:t>
            </a:r>
            <a:r>
              <a:rPr sz="2400" b="1" spc="270" dirty="0"/>
              <a:t>W</a:t>
            </a:r>
            <a:r>
              <a:rPr sz="2400" b="1" spc="65" dirty="0"/>
              <a:t>A</a:t>
            </a:r>
            <a:r>
              <a:rPr sz="2400" b="1" spc="-160" dirty="0"/>
              <a:t>S</a:t>
            </a:r>
            <a:r>
              <a:rPr sz="2400" b="1" spc="65" dirty="0"/>
              <a:t>A</a:t>
            </a:r>
            <a:r>
              <a:rPr sz="2400" b="1" spc="140" dirty="0"/>
              <a:t>N</a:t>
            </a:r>
            <a:r>
              <a:rPr sz="2400" b="1" spc="-200" dirty="0"/>
              <a:t> </a:t>
            </a:r>
            <a:r>
              <a:rPr sz="2400" b="1" spc="-100" dirty="0"/>
              <a:t>T</a:t>
            </a:r>
            <a:r>
              <a:rPr sz="2400" b="1" spc="80" dirty="0"/>
              <a:t>E</a:t>
            </a:r>
            <a:r>
              <a:rPr sz="2400" b="1" spc="55" dirty="0"/>
              <a:t>R</a:t>
            </a:r>
            <a:r>
              <a:rPr sz="2400" b="1" spc="-100" dirty="0"/>
              <a:t>T</a:t>
            </a:r>
            <a:r>
              <a:rPr sz="2400" b="1" spc="-270" dirty="0"/>
              <a:t>I</a:t>
            </a:r>
            <a:r>
              <a:rPr sz="2400" b="1" spc="150" dirty="0"/>
              <a:t>B</a:t>
            </a:r>
            <a:r>
              <a:rPr sz="2400" b="1" spc="-195" dirty="0"/>
              <a:t> </a:t>
            </a:r>
            <a:r>
              <a:rPr sz="2400" b="1" spc="155" dirty="0"/>
              <a:t>P</a:t>
            </a:r>
            <a:r>
              <a:rPr sz="2400" b="1" spc="170" dirty="0"/>
              <a:t>E</a:t>
            </a:r>
            <a:r>
              <a:rPr sz="2400" b="1" spc="240" dirty="0"/>
              <a:t>M</a:t>
            </a:r>
            <a:r>
              <a:rPr sz="2400" b="1" spc="65" dirty="0"/>
              <a:t>A</a:t>
            </a:r>
            <a:r>
              <a:rPr sz="2400" b="1" spc="135" dirty="0"/>
              <a:t>N</a:t>
            </a:r>
            <a:r>
              <a:rPr sz="2400" b="1" spc="95" dirty="0"/>
              <a:t>FA</a:t>
            </a:r>
            <a:r>
              <a:rPr sz="2400" b="1" spc="65" dirty="0"/>
              <a:t>A</a:t>
            </a:r>
            <a:r>
              <a:rPr sz="2400" b="1" spc="-100" dirty="0"/>
              <a:t>T</a:t>
            </a:r>
            <a:r>
              <a:rPr sz="2400" b="1" spc="65" dirty="0"/>
              <a:t>A</a:t>
            </a:r>
            <a:r>
              <a:rPr sz="2400" b="1" spc="90" dirty="0"/>
              <a:t>N  </a:t>
            </a:r>
            <a:r>
              <a:rPr sz="2400" b="1" spc="150" dirty="0"/>
              <a:t>PR</a:t>
            </a:r>
            <a:r>
              <a:rPr sz="2400" b="1" spc="110" dirty="0"/>
              <a:t>O</a:t>
            </a:r>
            <a:r>
              <a:rPr sz="2400" b="1" spc="95" dirty="0"/>
              <a:t>DU</a:t>
            </a:r>
            <a:r>
              <a:rPr sz="2400" b="1" spc="90" dirty="0"/>
              <a:t>K</a:t>
            </a:r>
            <a:r>
              <a:rPr sz="2400" b="1" spc="-200" dirty="0"/>
              <a:t> </a:t>
            </a:r>
            <a:r>
              <a:rPr sz="2400" b="1" spc="95" dirty="0"/>
              <a:t>J</a:t>
            </a:r>
            <a:r>
              <a:rPr sz="2400" b="1" spc="65" dirty="0"/>
              <a:t>A</a:t>
            </a:r>
            <a:r>
              <a:rPr sz="2400" b="1" spc="-160" dirty="0"/>
              <a:t>S</a:t>
            </a:r>
            <a:r>
              <a:rPr sz="2400" b="1" spc="70" dirty="0"/>
              <a:t>A</a:t>
            </a:r>
            <a:r>
              <a:rPr sz="2400" b="1" spc="-200" dirty="0"/>
              <a:t> </a:t>
            </a:r>
            <a:r>
              <a:rPr sz="2400" b="1" spc="30" dirty="0"/>
              <a:t>K</a:t>
            </a:r>
            <a:r>
              <a:rPr sz="2400" b="1" spc="110" dirty="0"/>
              <a:t>O</a:t>
            </a:r>
            <a:r>
              <a:rPr sz="2400" b="1" spc="135" dirty="0"/>
              <a:t>N</a:t>
            </a:r>
            <a:r>
              <a:rPr sz="2400" b="1" spc="-160" dirty="0"/>
              <a:t>S</a:t>
            </a:r>
            <a:r>
              <a:rPr sz="2400" b="1" spc="-100" dirty="0"/>
              <a:t>T</a:t>
            </a:r>
            <a:r>
              <a:rPr sz="2400" b="1" spc="55" dirty="0"/>
              <a:t>R</a:t>
            </a:r>
            <a:r>
              <a:rPr sz="2400" b="1" spc="80" dirty="0"/>
              <a:t>UK</a:t>
            </a:r>
            <a:r>
              <a:rPr sz="2400" b="1" spc="-160" dirty="0"/>
              <a:t>S</a:t>
            </a:r>
            <a:r>
              <a:rPr sz="2400" b="1" spc="-235" dirty="0"/>
              <a:t>I </a:t>
            </a:r>
            <a:r>
              <a:rPr sz="2400" spc="-235" dirty="0"/>
              <a:t> </a:t>
            </a:r>
            <a:r>
              <a:rPr sz="2400" b="1" spc="105" dirty="0">
                <a:latin typeface="Tahoma"/>
                <a:cs typeface="Tahoma"/>
              </a:rPr>
              <a:t>SECARA</a:t>
            </a:r>
            <a:r>
              <a:rPr sz="2400" b="1" spc="-50" dirty="0">
                <a:latin typeface="Tahoma"/>
                <a:cs typeface="Tahoma"/>
              </a:rPr>
              <a:t> </a:t>
            </a:r>
            <a:r>
              <a:rPr sz="2400" b="1" spc="-25" dirty="0">
                <a:latin typeface="Tahoma"/>
                <a:cs typeface="Tahoma"/>
              </a:rPr>
              <a:t>RUTIN</a:t>
            </a:r>
            <a:r>
              <a:rPr sz="2400" b="1" spc="-50" dirty="0">
                <a:latin typeface="Tahoma"/>
                <a:cs typeface="Tahoma"/>
              </a:rPr>
              <a:t> </a:t>
            </a:r>
            <a:r>
              <a:rPr sz="2400" b="1" spc="135" dirty="0">
                <a:latin typeface="Tahoma"/>
                <a:cs typeface="Tahoma"/>
              </a:rPr>
              <a:t>DAN</a:t>
            </a:r>
            <a:r>
              <a:rPr sz="2400" b="1" spc="-55" dirty="0">
                <a:latin typeface="Tahoma"/>
                <a:cs typeface="Tahoma"/>
              </a:rPr>
              <a:t> </a:t>
            </a:r>
            <a:r>
              <a:rPr sz="2400" b="1" dirty="0">
                <a:latin typeface="Tahoma"/>
                <a:cs typeface="Tahoma"/>
              </a:rPr>
              <a:t>INSIDENTAL</a:t>
            </a:r>
          </a:p>
        </p:txBody>
      </p:sp>
      <p:pic>
        <p:nvPicPr>
          <p:cNvPr id="3" name="object 3"/>
          <p:cNvPicPr/>
          <p:nvPr/>
        </p:nvPicPr>
        <p:blipFill>
          <a:blip r:embed="rId2" cstate="print"/>
          <a:stretch>
            <a:fillRect/>
          </a:stretch>
        </p:blipFill>
        <p:spPr>
          <a:xfrm>
            <a:off x="107398" y="114655"/>
            <a:ext cx="1861419" cy="617550"/>
          </a:xfrm>
          <a:prstGeom prst="rect">
            <a:avLst/>
          </a:prstGeom>
        </p:spPr>
      </p:pic>
      <p:graphicFrame>
        <p:nvGraphicFramePr>
          <p:cNvPr id="4" name="object 4"/>
          <p:cNvGraphicFramePr>
            <a:graphicFrameLocks noGrp="1"/>
          </p:cNvGraphicFramePr>
          <p:nvPr/>
        </p:nvGraphicFramePr>
        <p:xfrm>
          <a:off x="251639" y="1329105"/>
          <a:ext cx="11673839" cy="4881692"/>
        </p:xfrm>
        <a:graphic>
          <a:graphicData uri="http://schemas.openxmlformats.org/drawingml/2006/table">
            <a:tbl>
              <a:tblPr firstRow="1" bandRow="1">
                <a:tableStyleId>{2D5ABB26-0587-4C30-8999-92F81FD0307C}</a:tableStyleId>
              </a:tblPr>
              <a:tblGrid>
                <a:gridCol w="308610">
                  <a:extLst>
                    <a:ext uri="{9D8B030D-6E8A-4147-A177-3AD203B41FA5}">
                      <a16:colId xmlns:a16="http://schemas.microsoft.com/office/drawing/2014/main" val="20000"/>
                    </a:ext>
                  </a:extLst>
                </a:gridCol>
                <a:gridCol w="1490345">
                  <a:extLst>
                    <a:ext uri="{9D8B030D-6E8A-4147-A177-3AD203B41FA5}">
                      <a16:colId xmlns:a16="http://schemas.microsoft.com/office/drawing/2014/main" val="20001"/>
                    </a:ext>
                  </a:extLst>
                </a:gridCol>
                <a:gridCol w="2456815">
                  <a:extLst>
                    <a:ext uri="{9D8B030D-6E8A-4147-A177-3AD203B41FA5}">
                      <a16:colId xmlns:a16="http://schemas.microsoft.com/office/drawing/2014/main" val="20002"/>
                    </a:ext>
                  </a:extLst>
                </a:gridCol>
                <a:gridCol w="3761104">
                  <a:extLst>
                    <a:ext uri="{9D8B030D-6E8A-4147-A177-3AD203B41FA5}">
                      <a16:colId xmlns:a16="http://schemas.microsoft.com/office/drawing/2014/main" val="20003"/>
                    </a:ext>
                  </a:extLst>
                </a:gridCol>
                <a:gridCol w="3656965">
                  <a:extLst>
                    <a:ext uri="{9D8B030D-6E8A-4147-A177-3AD203B41FA5}">
                      <a16:colId xmlns:a16="http://schemas.microsoft.com/office/drawing/2014/main" val="20004"/>
                    </a:ext>
                  </a:extLst>
                </a:gridCol>
              </a:tblGrid>
              <a:tr h="733964">
                <a:tc gridSpan="2">
                  <a:txBody>
                    <a:bodyPr/>
                    <a:lstStyle/>
                    <a:p>
                      <a:pPr>
                        <a:lnSpc>
                          <a:spcPct val="100000"/>
                        </a:lnSpc>
                        <a:spcBef>
                          <a:spcPts val="25"/>
                        </a:spcBef>
                      </a:pPr>
                      <a:endParaRPr sz="1650" dirty="0">
                        <a:latin typeface="Times New Roman"/>
                        <a:cs typeface="Times New Roman"/>
                      </a:endParaRPr>
                    </a:p>
                    <a:p>
                      <a:pPr marL="475615">
                        <a:lnSpc>
                          <a:spcPct val="100000"/>
                        </a:lnSpc>
                      </a:pPr>
                      <a:r>
                        <a:rPr sz="1600" spc="50" dirty="0">
                          <a:solidFill>
                            <a:srgbClr val="FFFFFF"/>
                          </a:solidFill>
                          <a:latin typeface="Verdana"/>
                          <a:cs typeface="Verdana"/>
                        </a:rPr>
                        <a:t>Lingkup</a:t>
                      </a:r>
                      <a:endParaRPr sz="1600" dirty="0">
                        <a:latin typeface="Verdana"/>
                        <a:cs typeface="Verdana"/>
                      </a:endParaRPr>
                    </a:p>
                  </a:txBody>
                  <a:tcPr marL="0" marR="0" marT="3175"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hMerge="1">
                  <a:txBody>
                    <a:bodyPr/>
                    <a:lstStyle/>
                    <a:p>
                      <a:endParaRPr/>
                    </a:p>
                  </a:txBody>
                  <a:tcPr marL="0" marR="0" marT="0" marB="0"/>
                </a:tc>
                <a:tc>
                  <a:txBody>
                    <a:bodyPr/>
                    <a:lstStyle/>
                    <a:p>
                      <a:pPr>
                        <a:lnSpc>
                          <a:spcPct val="100000"/>
                        </a:lnSpc>
                        <a:spcBef>
                          <a:spcPts val="50"/>
                        </a:spcBef>
                      </a:pPr>
                      <a:endParaRPr sz="1650">
                        <a:latin typeface="Times New Roman"/>
                        <a:cs typeface="Times New Roman"/>
                      </a:endParaRPr>
                    </a:p>
                    <a:p>
                      <a:pPr marL="75565">
                        <a:lnSpc>
                          <a:spcPct val="100000"/>
                        </a:lnSpc>
                      </a:pPr>
                      <a:r>
                        <a:rPr sz="1600" dirty="0">
                          <a:solidFill>
                            <a:srgbClr val="FFFFFF"/>
                          </a:solidFill>
                          <a:latin typeface="Verdana"/>
                          <a:cs typeface="Verdana"/>
                        </a:rPr>
                        <a:t>Ind</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a</a:t>
                      </a:r>
                      <a:r>
                        <a:rPr sz="1600" spc="-5" dirty="0">
                          <a:solidFill>
                            <a:srgbClr val="FFFFFF"/>
                          </a:solidFill>
                          <a:latin typeface="Verdana"/>
                          <a:cs typeface="Verdana"/>
                        </a:rPr>
                        <a:t>to</a:t>
                      </a:r>
                      <a:r>
                        <a:rPr sz="1600" dirty="0">
                          <a:solidFill>
                            <a:srgbClr val="FFFFFF"/>
                          </a:solidFill>
                          <a:latin typeface="Verdana"/>
                          <a:cs typeface="Verdana"/>
                        </a:rPr>
                        <a:t>r</a:t>
                      </a:r>
                      <a:r>
                        <a:rPr sz="1600" spc="-145" dirty="0">
                          <a:solidFill>
                            <a:srgbClr val="FFFFFF"/>
                          </a:solidFill>
                          <a:latin typeface="Verdana"/>
                          <a:cs typeface="Verdana"/>
                        </a:rPr>
                        <a:t> </a:t>
                      </a:r>
                      <a:r>
                        <a:rPr sz="1600" dirty="0">
                          <a:solidFill>
                            <a:srgbClr val="FFFFFF"/>
                          </a:solidFill>
                          <a:latin typeface="Verdana"/>
                          <a:cs typeface="Verdana"/>
                        </a:rPr>
                        <a:t>P</a:t>
                      </a:r>
                      <a:r>
                        <a:rPr sz="1600" spc="-5" dirty="0">
                          <a:solidFill>
                            <a:srgbClr val="FFFFFF"/>
                          </a:solidFill>
                          <a:latin typeface="Verdana"/>
                          <a:cs typeface="Verdana"/>
                        </a:rPr>
                        <a:t>e</a:t>
                      </a:r>
                      <a:r>
                        <a:rPr sz="1600" dirty="0">
                          <a:solidFill>
                            <a:srgbClr val="FFFFFF"/>
                          </a:solidFill>
                          <a:latin typeface="Verdana"/>
                          <a:cs typeface="Verdana"/>
                        </a:rPr>
                        <a:t>ng</a:t>
                      </a:r>
                      <a:r>
                        <a:rPr sz="1600" spc="5" dirty="0">
                          <a:solidFill>
                            <a:srgbClr val="FFFFFF"/>
                          </a:solidFill>
                          <a:latin typeface="Verdana"/>
                          <a:cs typeface="Verdana"/>
                        </a:rPr>
                        <a:t>awasa</a:t>
                      </a:r>
                      <a:r>
                        <a:rPr sz="1600" dirty="0">
                          <a:solidFill>
                            <a:srgbClr val="FFFFFF"/>
                          </a:solidFill>
                          <a:latin typeface="Verdana"/>
                          <a:cs typeface="Verdana"/>
                        </a:rPr>
                        <a:t>n</a:t>
                      </a:r>
                      <a:endParaRPr sz="16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spcBef>
                          <a:spcPts val="50"/>
                        </a:spcBef>
                      </a:pPr>
                      <a:endParaRPr sz="1650">
                        <a:latin typeface="Times New Roman"/>
                        <a:cs typeface="Times New Roman"/>
                      </a:endParaRPr>
                    </a:p>
                    <a:p>
                      <a:pPr marL="1109980">
                        <a:lnSpc>
                          <a:spcPct val="100000"/>
                        </a:lnSpc>
                      </a:pPr>
                      <a:r>
                        <a:rPr sz="1600" spc="-5" dirty="0">
                          <a:solidFill>
                            <a:srgbClr val="FFFFFF"/>
                          </a:solidFill>
                          <a:latin typeface="Verdana"/>
                          <a:cs typeface="Verdana"/>
                        </a:rPr>
                        <a:t>Y</a:t>
                      </a:r>
                      <a:r>
                        <a:rPr sz="1600" spc="5" dirty="0">
                          <a:solidFill>
                            <a:srgbClr val="FFFFFF"/>
                          </a:solidFill>
                          <a:latin typeface="Verdana"/>
                          <a:cs typeface="Verdana"/>
                        </a:rPr>
                        <a:t>a</a:t>
                      </a:r>
                      <a:r>
                        <a:rPr sz="1600" dirty="0">
                          <a:solidFill>
                            <a:srgbClr val="FFFFFF"/>
                          </a:solidFill>
                          <a:latin typeface="Verdana"/>
                          <a:cs typeface="Verdana"/>
                        </a:rPr>
                        <a:t>ng</a:t>
                      </a:r>
                      <a:r>
                        <a:rPr sz="1600" spc="-140" dirty="0">
                          <a:solidFill>
                            <a:srgbClr val="FFFFFF"/>
                          </a:solidFill>
                          <a:latin typeface="Verdana"/>
                          <a:cs typeface="Verdana"/>
                        </a:rPr>
                        <a:t> </a:t>
                      </a:r>
                      <a:r>
                        <a:rPr sz="1600" dirty="0">
                          <a:solidFill>
                            <a:srgbClr val="FFFFFF"/>
                          </a:solidFill>
                          <a:latin typeface="Verdana"/>
                          <a:cs typeface="Verdana"/>
                        </a:rPr>
                        <a:t>D</a:t>
                      </a:r>
                      <a:r>
                        <a:rPr sz="1600" spc="-10" dirty="0">
                          <a:solidFill>
                            <a:srgbClr val="FFFFFF"/>
                          </a:solidFill>
                          <a:latin typeface="Verdana"/>
                          <a:cs typeface="Verdana"/>
                        </a:rPr>
                        <a:t>i</a:t>
                      </a:r>
                      <a:r>
                        <a:rPr sz="1600" dirty="0">
                          <a:solidFill>
                            <a:srgbClr val="FFFFFF"/>
                          </a:solidFill>
                          <a:latin typeface="Verdana"/>
                          <a:cs typeface="Verdana"/>
                        </a:rPr>
                        <a:t>p</a:t>
                      </a:r>
                      <a:r>
                        <a:rPr sz="1600" spc="-5" dirty="0">
                          <a:solidFill>
                            <a:srgbClr val="FFFFFF"/>
                          </a:solidFill>
                          <a:latin typeface="Verdana"/>
                          <a:cs typeface="Verdana"/>
                        </a:rPr>
                        <a:t>er</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s</a:t>
                      </a:r>
                      <a:r>
                        <a:rPr sz="1600" dirty="0">
                          <a:solidFill>
                            <a:srgbClr val="FFFFFF"/>
                          </a:solidFill>
                          <a:latin typeface="Verdana"/>
                          <a:cs typeface="Verdana"/>
                        </a:rPr>
                        <a:t>a</a:t>
                      </a:r>
                      <a:endParaRPr sz="16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tc>
                  <a:txBody>
                    <a:bodyPr/>
                    <a:lstStyle/>
                    <a:p>
                      <a:pPr>
                        <a:lnSpc>
                          <a:spcPct val="100000"/>
                        </a:lnSpc>
                        <a:spcBef>
                          <a:spcPts val="50"/>
                        </a:spcBef>
                      </a:pPr>
                      <a:endParaRPr sz="1650">
                        <a:latin typeface="Times New Roman"/>
                        <a:cs typeface="Times New Roman"/>
                      </a:endParaRPr>
                    </a:p>
                    <a:p>
                      <a:pPr marL="895985">
                        <a:lnSpc>
                          <a:spcPct val="100000"/>
                        </a:lnSpc>
                      </a:pPr>
                      <a:r>
                        <a:rPr sz="1600" spc="-5" dirty="0">
                          <a:solidFill>
                            <a:srgbClr val="FFFFFF"/>
                          </a:solidFill>
                          <a:latin typeface="Verdana"/>
                          <a:cs typeface="Verdana"/>
                        </a:rPr>
                        <a:t>C</a:t>
                      </a:r>
                      <a:r>
                        <a:rPr sz="1600" spc="5" dirty="0">
                          <a:solidFill>
                            <a:srgbClr val="FFFFFF"/>
                          </a:solidFill>
                          <a:latin typeface="Verdana"/>
                          <a:cs typeface="Verdana"/>
                        </a:rPr>
                        <a:t>a</a:t>
                      </a:r>
                      <a:r>
                        <a:rPr sz="1600" spc="-5" dirty="0">
                          <a:solidFill>
                            <a:srgbClr val="FFFFFF"/>
                          </a:solidFill>
                          <a:latin typeface="Verdana"/>
                          <a:cs typeface="Verdana"/>
                        </a:rPr>
                        <a:t>r</a:t>
                      </a:r>
                      <a:r>
                        <a:rPr sz="1600" dirty="0">
                          <a:solidFill>
                            <a:srgbClr val="FFFFFF"/>
                          </a:solidFill>
                          <a:latin typeface="Verdana"/>
                          <a:cs typeface="Verdana"/>
                        </a:rPr>
                        <a:t>a</a:t>
                      </a:r>
                      <a:r>
                        <a:rPr sz="1600" spc="-135" dirty="0">
                          <a:solidFill>
                            <a:srgbClr val="FFFFFF"/>
                          </a:solidFill>
                          <a:latin typeface="Verdana"/>
                          <a:cs typeface="Verdana"/>
                        </a:rPr>
                        <a:t> </a:t>
                      </a:r>
                      <a:r>
                        <a:rPr sz="1600" dirty="0">
                          <a:solidFill>
                            <a:srgbClr val="FFFFFF"/>
                          </a:solidFill>
                          <a:latin typeface="Verdana"/>
                          <a:cs typeface="Verdana"/>
                        </a:rPr>
                        <a:t>P</a:t>
                      </a:r>
                      <a:r>
                        <a:rPr sz="1600" spc="-5" dirty="0">
                          <a:solidFill>
                            <a:srgbClr val="FFFFFF"/>
                          </a:solidFill>
                          <a:latin typeface="Verdana"/>
                          <a:cs typeface="Verdana"/>
                        </a:rPr>
                        <a:t>e</a:t>
                      </a:r>
                      <a:r>
                        <a:rPr sz="1600" dirty="0">
                          <a:solidFill>
                            <a:srgbClr val="FFFFFF"/>
                          </a:solidFill>
                          <a:latin typeface="Verdana"/>
                          <a:cs typeface="Verdana"/>
                        </a:rPr>
                        <a:t>m</a:t>
                      </a:r>
                      <a:r>
                        <a:rPr sz="1600" spc="-5" dirty="0">
                          <a:solidFill>
                            <a:srgbClr val="FFFFFF"/>
                          </a:solidFill>
                          <a:latin typeface="Verdana"/>
                          <a:cs typeface="Verdana"/>
                        </a:rPr>
                        <a:t>er</a:t>
                      </a:r>
                      <a:r>
                        <a:rPr sz="1600" spc="-10" dirty="0">
                          <a:solidFill>
                            <a:srgbClr val="FFFFFF"/>
                          </a:solidFill>
                          <a:latin typeface="Verdana"/>
                          <a:cs typeface="Verdana"/>
                        </a:rPr>
                        <a:t>i</a:t>
                      </a:r>
                      <a:r>
                        <a:rPr sz="1600" dirty="0">
                          <a:solidFill>
                            <a:srgbClr val="FFFFFF"/>
                          </a:solidFill>
                          <a:latin typeface="Verdana"/>
                          <a:cs typeface="Verdana"/>
                        </a:rPr>
                        <a:t>k</a:t>
                      </a:r>
                      <a:r>
                        <a:rPr sz="1600" spc="5" dirty="0">
                          <a:solidFill>
                            <a:srgbClr val="FFFFFF"/>
                          </a:solidFill>
                          <a:latin typeface="Verdana"/>
                          <a:cs typeface="Verdana"/>
                        </a:rPr>
                        <a:t>saa</a:t>
                      </a:r>
                      <a:r>
                        <a:rPr sz="1600" dirty="0">
                          <a:solidFill>
                            <a:srgbClr val="FFFFFF"/>
                          </a:solidFill>
                          <a:latin typeface="Verdana"/>
                          <a:cs typeface="Verdana"/>
                        </a:rPr>
                        <a:t>n</a:t>
                      </a:r>
                      <a:endParaRPr sz="1600">
                        <a:latin typeface="Verdana"/>
                        <a:cs typeface="Verdana"/>
                      </a:endParaRPr>
                    </a:p>
                  </a:txBody>
                  <a:tcPr marL="0" marR="0" marT="635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143B86"/>
                    </a:solidFill>
                  </a:tcPr>
                </a:tc>
                <a:extLst>
                  <a:ext uri="{0D108BD9-81ED-4DB2-BD59-A6C34878D82A}">
                    <a16:rowId xmlns:a16="http://schemas.microsoft.com/office/drawing/2014/main" val="10000"/>
                  </a:ext>
                </a:extLst>
              </a:tr>
              <a:tr h="4147728">
                <a:tc>
                  <a:txBody>
                    <a:bodyPr/>
                    <a:lstStyle/>
                    <a:p>
                      <a:pPr marL="1905">
                        <a:lnSpc>
                          <a:spcPts val="1835"/>
                        </a:lnSpc>
                      </a:pPr>
                      <a:r>
                        <a:rPr sz="1600" spc="-80" dirty="0">
                          <a:latin typeface="Verdana"/>
                          <a:cs typeface="Verdana"/>
                        </a:rPr>
                        <a:t>d.</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ts val="1820"/>
                        </a:lnSpc>
                      </a:pPr>
                      <a:r>
                        <a:rPr sz="1600" spc="30" dirty="0">
                          <a:latin typeface="Verdana"/>
                          <a:cs typeface="Verdana"/>
                        </a:rPr>
                        <a:t>Pemeliharaan</a:t>
                      </a:r>
                      <a:endParaRPr sz="1600">
                        <a:latin typeface="Verdana"/>
                        <a:cs typeface="Verdana"/>
                      </a:endParaRPr>
                    </a:p>
                    <a:p>
                      <a:pPr marL="1905" marR="233045">
                        <a:lnSpc>
                          <a:spcPts val="1920"/>
                        </a:lnSpc>
                        <a:spcBef>
                          <a:spcPts val="50"/>
                        </a:spcBef>
                      </a:pPr>
                      <a:r>
                        <a:rPr sz="1600" dirty="0">
                          <a:latin typeface="Verdana"/>
                          <a:cs typeface="Verdana"/>
                        </a:rPr>
                        <a:t>P</a:t>
                      </a:r>
                      <a:r>
                        <a:rPr sz="1600" spc="-5" dirty="0">
                          <a:latin typeface="Verdana"/>
                          <a:cs typeface="Verdana"/>
                        </a:rPr>
                        <a:t>ro</a:t>
                      </a:r>
                      <a:r>
                        <a:rPr sz="1600" dirty="0">
                          <a:latin typeface="Verdana"/>
                          <a:cs typeface="Verdana"/>
                        </a:rPr>
                        <a:t>d</a:t>
                      </a:r>
                      <a:r>
                        <a:rPr sz="1600" spc="-5" dirty="0">
                          <a:latin typeface="Verdana"/>
                          <a:cs typeface="Verdana"/>
                        </a:rPr>
                        <a:t>u</a:t>
                      </a:r>
                      <a:r>
                        <a:rPr sz="1600" dirty="0">
                          <a:latin typeface="Verdana"/>
                          <a:cs typeface="Verdana"/>
                        </a:rPr>
                        <a:t>k</a:t>
                      </a:r>
                      <a:r>
                        <a:rPr sz="1600" spc="-140" dirty="0">
                          <a:latin typeface="Verdana"/>
                          <a:cs typeface="Verdana"/>
                        </a:rPr>
                        <a:t> </a:t>
                      </a:r>
                      <a:r>
                        <a:rPr sz="1600" spc="-5" dirty="0">
                          <a:latin typeface="Verdana"/>
                          <a:cs typeface="Verdana"/>
                        </a:rPr>
                        <a:t>J</a:t>
                      </a:r>
                      <a:r>
                        <a:rPr sz="1600" spc="5" dirty="0">
                          <a:latin typeface="Verdana"/>
                          <a:cs typeface="Verdana"/>
                        </a:rPr>
                        <a:t>a</a:t>
                      </a:r>
                      <a:r>
                        <a:rPr sz="1600" dirty="0">
                          <a:latin typeface="Verdana"/>
                          <a:cs typeface="Verdana"/>
                        </a:rPr>
                        <a:t>sa  </a:t>
                      </a:r>
                      <a:r>
                        <a:rPr sz="1600" spc="5" dirty="0">
                          <a:latin typeface="Verdana"/>
                          <a:cs typeface="Verdana"/>
                        </a:rPr>
                        <a:t>Konstruksi</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ts val="1820"/>
                        </a:lnSpc>
                      </a:pPr>
                      <a:r>
                        <a:rPr sz="1600" spc="20" dirty="0">
                          <a:latin typeface="Verdana"/>
                          <a:cs typeface="Verdana"/>
                        </a:rPr>
                        <a:t>pemeliharaan</a:t>
                      </a:r>
                      <a:endParaRPr sz="1600">
                        <a:latin typeface="Verdana"/>
                        <a:cs typeface="Verdana"/>
                      </a:endParaRPr>
                    </a:p>
                    <a:p>
                      <a:pPr marL="1905" marR="316865">
                        <a:lnSpc>
                          <a:spcPts val="1920"/>
                        </a:lnSpc>
                        <a:spcBef>
                          <a:spcPts val="50"/>
                        </a:spcBef>
                      </a:pPr>
                      <a:r>
                        <a:rPr sz="1600" dirty="0">
                          <a:latin typeface="Verdana"/>
                          <a:cs typeface="Verdana"/>
                        </a:rPr>
                        <a:t>b</a:t>
                      </a:r>
                      <a:r>
                        <a:rPr sz="1600" spc="5" dirty="0">
                          <a:latin typeface="Verdana"/>
                          <a:cs typeface="Verdana"/>
                        </a:rPr>
                        <a:t>a</a:t>
                      </a:r>
                      <a:r>
                        <a:rPr sz="1600" dirty="0">
                          <a:latin typeface="Verdana"/>
                          <a:cs typeface="Verdana"/>
                        </a:rPr>
                        <a:t>ng</a:t>
                      </a:r>
                      <a:r>
                        <a:rPr sz="1600" spc="-5" dirty="0">
                          <a:latin typeface="Verdana"/>
                          <a:cs typeface="Verdana"/>
                        </a:rPr>
                        <a:t>u</a:t>
                      </a:r>
                      <a:r>
                        <a:rPr sz="1600" dirty="0">
                          <a:latin typeface="Verdana"/>
                          <a:cs typeface="Verdana"/>
                        </a:rPr>
                        <a:t>n</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d</a:t>
                      </a:r>
                      <a:r>
                        <a:rPr sz="1600" spc="-10" dirty="0">
                          <a:latin typeface="Verdana"/>
                          <a:cs typeface="Verdana"/>
                        </a:rPr>
                        <a:t>il</a:t>
                      </a:r>
                      <a:r>
                        <a:rPr sz="1600" spc="5" dirty="0">
                          <a:latin typeface="Verdana"/>
                          <a:cs typeface="Verdana"/>
                        </a:rPr>
                        <a:t>a</a:t>
                      </a:r>
                      <a:r>
                        <a:rPr sz="1600" dirty="0">
                          <a:latin typeface="Verdana"/>
                          <a:cs typeface="Verdana"/>
                        </a:rPr>
                        <a:t>k</a:t>
                      </a:r>
                      <a:r>
                        <a:rPr sz="1600" spc="-5" dirty="0">
                          <a:latin typeface="Verdana"/>
                          <a:cs typeface="Verdana"/>
                        </a:rPr>
                        <a:t>u</a:t>
                      </a:r>
                      <a:r>
                        <a:rPr sz="1600" dirty="0">
                          <a:latin typeface="Verdana"/>
                          <a:cs typeface="Verdana"/>
                        </a:rPr>
                        <a:t>k</a:t>
                      </a:r>
                      <a:r>
                        <a:rPr sz="1600" spc="5" dirty="0">
                          <a:latin typeface="Verdana"/>
                          <a:cs typeface="Verdana"/>
                        </a:rPr>
                        <a:t>a</a:t>
                      </a:r>
                      <a:r>
                        <a:rPr sz="1600" dirty="0">
                          <a:latin typeface="Verdana"/>
                          <a:cs typeface="Verdana"/>
                        </a:rPr>
                        <a:t>n  </a:t>
                      </a:r>
                      <a:r>
                        <a:rPr sz="1600" spc="5" dirty="0">
                          <a:latin typeface="Verdana"/>
                          <a:cs typeface="Verdana"/>
                        </a:rPr>
                        <a:t>s</a:t>
                      </a:r>
                      <a:r>
                        <a:rPr sz="1600" spc="-5" dirty="0">
                          <a:latin typeface="Verdana"/>
                          <a:cs typeface="Verdana"/>
                        </a:rPr>
                        <a:t>e</a:t>
                      </a:r>
                      <a:r>
                        <a:rPr sz="1600" spc="5" dirty="0">
                          <a:latin typeface="Verdana"/>
                          <a:cs typeface="Verdana"/>
                        </a:rPr>
                        <a:t>s</a:t>
                      </a:r>
                      <a:r>
                        <a:rPr sz="1600" spc="-5" dirty="0">
                          <a:latin typeface="Verdana"/>
                          <a:cs typeface="Verdana"/>
                        </a:rPr>
                        <a:t>u</a:t>
                      </a:r>
                      <a:r>
                        <a:rPr sz="1600" spc="5" dirty="0">
                          <a:latin typeface="Verdana"/>
                          <a:cs typeface="Verdana"/>
                        </a:rPr>
                        <a:t>a</a:t>
                      </a:r>
                      <a:r>
                        <a:rPr sz="1600" dirty="0">
                          <a:latin typeface="Verdana"/>
                          <a:cs typeface="Verdana"/>
                        </a:rPr>
                        <a:t>i</a:t>
                      </a:r>
                      <a:r>
                        <a:rPr sz="1600" spc="-145" dirty="0">
                          <a:latin typeface="Verdana"/>
                          <a:cs typeface="Verdana"/>
                        </a:rPr>
                        <a:t> </a:t>
                      </a:r>
                      <a:r>
                        <a:rPr sz="1600" dirty="0">
                          <a:latin typeface="Verdana"/>
                          <a:cs typeface="Verdana"/>
                        </a:rPr>
                        <a:t>d</a:t>
                      </a:r>
                      <a:r>
                        <a:rPr sz="1600" spc="-5" dirty="0">
                          <a:latin typeface="Verdana"/>
                          <a:cs typeface="Verdana"/>
                        </a:rPr>
                        <a:t>e</a:t>
                      </a:r>
                      <a:r>
                        <a:rPr sz="1600" dirty="0">
                          <a:latin typeface="Verdana"/>
                          <a:cs typeface="Verdana"/>
                        </a:rPr>
                        <a:t>ng</a:t>
                      </a:r>
                      <a:r>
                        <a:rPr sz="1600" spc="5" dirty="0">
                          <a:latin typeface="Verdana"/>
                          <a:cs typeface="Verdana"/>
                        </a:rPr>
                        <a:t>a</a:t>
                      </a:r>
                      <a:r>
                        <a:rPr sz="1600" dirty="0">
                          <a:latin typeface="Verdana"/>
                          <a:cs typeface="Verdana"/>
                        </a:rPr>
                        <a:t>n</a:t>
                      </a:r>
                      <a:endParaRPr sz="1600">
                        <a:latin typeface="Verdana"/>
                        <a:cs typeface="Verdana"/>
                      </a:endParaRPr>
                    </a:p>
                    <a:p>
                      <a:pPr marL="1905" marR="103505">
                        <a:lnSpc>
                          <a:spcPts val="1900"/>
                        </a:lnSpc>
                        <a:spcBef>
                          <a:spcPts val="90"/>
                        </a:spcBef>
                      </a:pPr>
                      <a:r>
                        <a:rPr sz="1600" dirty="0">
                          <a:latin typeface="Verdana"/>
                          <a:cs typeface="Verdana"/>
                        </a:rPr>
                        <a:t>k</a:t>
                      </a:r>
                      <a:r>
                        <a:rPr sz="1600" spc="-5" dirty="0">
                          <a:latin typeface="Verdana"/>
                          <a:cs typeface="Verdana"/>
                        </a:rPr>
                        <a:t>e</a:t>
                      </a:r>
                      <a:r>
                        <a:rPr sz="1600" dirty="0">
                          <a:latin typeface="Verdana"/>
                          <a:cs typeface="Verdana"/>
                        </a:rPr>
                        <a:t>t</a:t>
                      </a:r>
                      <a:r>
                        <a:rPr sz="1600" spc="-5" dirty="0">
                          <a:latin typeface="Verdana"/>
                          <a:cs typeface="Verdana"/>
                        </a:rPr>
                        <a:t>e</a:t>
                      </a:r>
                      <a:r>
                        <a:rPr sz="1600" dirty="0">
                          <a:latin typeface="Verdana"/>
                          <a:cs typeface="Verdana"/>
                        </a:rPr>
                        <a:t>nt</a:t>
                      </a:r>
                      <a:r>
                        <a:rPr sz="1600" spc="-5" dirty="0">
                          <a:latin typeface="Verdana"/>
                          <a:cs typeface="Verdana"/>
                        </a:rPr>
                        <a:t>u</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er</a:t>
                      </a:r>
                      <a:r>
                        <a:rPr sz="1600" spc="5" dirty="0">
                          <a:latin typeface="Verdana"/>
                          <a:cs typeface="Verdana"/>
                        </a:rPr>
                        <a:t>a</a:t>
                      </a:r>
                      <a:r>
                        <a:rPr sz="1600" spc="-5" dirty="0">
                          <a:latin typeface="Verdana"/>
                          <a:cs typeface="Verdana"/>
                        </a:rPr>
                        <a:t>tur</a:t>
                      </a:r>
                      <a:r>
                        <a:rPr sz="1600" spc="5" dirty="0">
                          <a:latin typeface="Verdana"/>
                          <a:cs typeface="Verdana"/>
                        </a:rPr>
                        <a:t>a</a:t>
                      </a:r>
                      <a:r>
                        <a:rPr sz="1600" dirty="0">
                          <a:latin typeface="Verdana"/>
                          <a:cs typeface="Verdana"/>
                        </a:rPr>
                        <a:t>n  p</a:t>
                      </a:r>
                      <a:r>
                        <a:rPr sz="1600" spc="-5" dirty="0">
                          <a:latin typeface="Verdana"/>
                          <a:cs typeface="Verdana"/>
                        </a:rPr>
                        <a:t>eru</a:t>
                      </a:r>
                      <a:r>
                        <a:rPr sz="1600" dirty="0">
                          <a:latin typeface="Verdana"/>
                          <a:cs typeface="Verdana"/>
                        </a:rPr>
                        <a:t>nd</a:t>
                      </a:r>
                      <a:r>
                        <a:rPr sz="1600" spc="5" dirty="0">
                          <a:latin typeface="Verdana"/>
                          <a:cs typeface="Verdana"/>
                        </a:rPr>
                        <a:t>a</a:t>
                      </a:r>
                      <a:r>
                        <a:rPr sz="1600" dirty="0">
                          <a:latin typeface="Verdana"/>
                          <a:cs typeface="Verdana"/>
                        </a:rPr>
                        <a:t>ng-</a:t>
                      </a:r>
                      <a:r>
                        <a:rPr sz="1600" spc="-5" dirty="0">
                          <a:latin typeface="Verdana"/>
                          <a:cs typeface="Verdana"/>
                        </a:rPr>
                        <a:t>u</a:t>
                      </a:r>
                      <a:r>
                        <a:rPr sz="1600" dirty="0">
                          <a:latin typeface="Verdana"/>
                          <a:cs typeface="Verdana"/>
                        </a:rPr>
                        <a:t>nd</a:t>
                      </a:r>
                      <a:r>
                        <a:rPr sz="1600" spc="5" dirty="0">
                          <a:latin typeface="Verdana"/>
                          <a:cs typeface="Verdana"/>
                        </a:rPr>
                        <a:t>a</a:t>
                      </a:r>
                      <a:r>
                        <a:rPr sz="1600" dirty="0">
                          <a:latin typeface="Verdana"/>
                          <a:cs typeface="Verdana"/>
                        </a:rPr>
                        <a:t>ng</a:t>
                      </a:r>
                      <a:r>
                        <a:rPr sz="1600" spc="5" dirty="0">
                          <a:latin typeface="Verdana"/>
                          <a:cs typeface="Verdana"/>
                        </a:rPr>
                        <a:t>a</a:t>
                      </a:r>
                      <a:r>
                        <a:rPr sz="1600" dirty="0">
                          <a:latin typeface="Verdana"/>
                          <a:cs typeface="Verdana"/>
                        </a:rPr>
                        <a:t>n.</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ts val="1820"/>
                        </a:lnSpc>
                      </a:pPr>
                      <a:r>
                        <a:rPr sz="1600" spc="-5" dirty="0">
                          <a:latin typeface="Verdana"/>
                          <a:cs typeface="Verdana"/>
                        </a:rPr>
                        <a:t>Ke</a:t>
                      </a:r>
                      <a:r>
                        <a:rPr sz="1600" dirty="0">
                          <a:latin typeface="Verdana"/>
                          <a:cs typeface="Verdana"/>
                        </a:rPr>
                        <a:t>g</a:t>
                      </a:r>
                      <a:r>
                        <a:rPr sz="1600" spc="-5" dirty="0">
                          <a:latin typeface="Verdana"/>
                          <a:cs typeface="Verdana"/>
                        </a:rPr>
                        <a:t>i</a:t>
                      </a:r>
                      <a:r>
                        <a:rPr sz="1600" spc="5" dirty="0">
                          <a:latin typeface="Verdana"/>
                          <a:cs typeface="Verdana"/>
                        </a:rPr>
                        <a:t>a</a:t>
                      </a:r>
                      <a:r>
                        <a:rPr sz="1600" spc="-5" dirty="0">
                          <a:latin typeface="Verdana"/>
                          <a:cs typeface="Verdana"/>
                        </a:rPr>
                        <a:t>t</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k</a:t>
                      </a:r>
                      <a:r>
                        <a:rPr sz="1600" spc="-5" dirty="0">
                          <a:latin typeface="Verdana"/>
                          <a:cs typeface="Verdana"/>
                        </a:rPr>
                        <a:t>o</a:t>
                      </a:r>
                      <a:r>
                        <a:rPr sz="1600" dirty="0">
                          <a:latin typeface="Verdana"/>
                          <a:cs typeface="Verdana"/>
                        </a:rPr>
                        <a:t>n</a:t>
                      </a:r>
                      <a:r>
                        <a:rPr sz="1600" spc="5" dirty="0">
                          <a:latin typeface="Verdana"/>
                          <a:cs typeface="Verdana"/>
                        </a:rPr>
                        <a:t>s</a:t>
                      </a:r>
                      <a:r>
                        <a:rPr sz="1600" dirty="0">
                          <a:latin typeface="Verdana"/>
                          <a:cs typeface="Verdana"/>
                        </a:rPr>
                        <a:t>t</a:t>
                      </a:r>
                      <a:r>
                        <a:rPr sz="1600" spc="-5" dirty="0">
                          <a:latin typeface="Verdana"/>
                          <a:cs typeface="Verdana"/>
                        </a:rPr>
                        <a:t>ru</a:t>
                      </a:r>
                      <a:r>
                        <a:rPr sz="1600" dirty="0">
                          <a:latin typeface="Verdana"/>
                          <a:cs typeface="Verdana"/>
                        </a:rPr>
                        <a:t>k</a:t>
                      </a:r>
                      <a:r>
                        <a:rPr sz="1600" spc="5" dirty="0">
                          <a:latin typeface="Verdana"/>
                          <a:cs typeface="Verdana"/>
                        </a:rPr>
                        <a:t>s</a:t>
                      </a:r>
                      <a:r>
                        <a:rPr sz="1600" dirty="0">
                          <a:latin typeface="Verdana"/>
                          <a:cs typeface="Verdana"/>
                        </a:rPr>
                        <a:t>i</a:t>
                      </a:r>
                      <a:r>
                        <a:rPr sz="1600" spc="-145" dirty="0">
                          <a:latin typeface="Verdana"/>
                          <a:cs typeface="Verdana"/>
                        </a:rPr>
                        <a:t> </a:t>
                      </a:r>
                      <a:r>
                        <a:rPr sz="1600" spc="-5" dirty="0">
                          <a:latin typeface="Verdana"/>
                          <a:cs typeface="Verdana"/>
                        </a:rPr>
                        <a:t>y</a:t>
                      </a:r>
                      <a:r>
                        <a:rPr sz="1600" spc="5" dirty="0">
                          <a:latin typeface="Verdana"/>
                          <a:cs typeface="Verdana"/>
                        </a:rPr>
                        <a:t>an</a:t>
                      </a:r>
                      <a:r>
                        <a:rPr sz="1600" dirty="0">
                          <a:latin typeface="Verdana"/>
                          <a:cs typeface="Verdana"/>
                        </a:rPr>
                        <a:t>g</a:t>
                      </a:r>
                      <a:r>
                        <a:rPr sz="1600" spc="-140" dirty="0">
                          <a:latin typeface="Verdana"/>
                          <a:cs typeface="Verdana"/>
                        </a:rPr>
                        <a:t> </a:t>
                      </a:r>
                      <a:r>
                        <a:rPr sz="1600" dirty="0">
                          <a:latin typeface="Verdana"/>
                          <a:cs typeface="Verdana"/>
                        </a:rPr>
                        <a:t>d</a:t>
                      </a:r>
                      <a:r>
                        <a:rPr sz="1600" spc="-10" dirty="0">
                          <a:latin typeface="Verdana"/>
                          <a:cs typeface="Verdana"/>
                        </a:rPr>
                        <a:t>i</a:t>
                      </a:r>
                      <a:r>
                        <a:rPr sz="1600" dirty="0">
                          <a:latin typeface="Verdana"/>
                          <a:cs typeface="Verdana"/>
                        </a:rPr>
                        <a:t>b</a:t>
                      </a:r>
                      <a:r>
                        <a:rPr sz="1600" spc="-10" dirty="0">
                          <a:latin typeface="Verdana"/>
                          <a:cs typeface="Verdana"/>
                        </a:rPr>
                        <a:t>i</a:t>
                      </a:r>
                      <a:r>
                        <a:rPr sz="1600" spc="5" dirty="0">
                          <a:latin typeface="Verdana"/>
                          <a:cs typeface="Verdana"/>
                        </a:rPr>
                        <a:t>a</a:t>
                      </a:r>
                      <a:r>
                        <a:rPr sz="1600" spc="-10" dirty="0">
                          <a:latin typeface="Verdana"/>
                          <a:cs typeface="Verdana"/>
                        </a:rPr>
                        <a:t>y</a:t>
                      </a:r>
                      <a:r>
                        <a:rPr sz="1600" spc="5" dirty="0">
                          <a:latin typeface="Verdana"/>
                          <a:cs typeface="Verdana"/>
                        </a:rPr>
                        <a:t>a</a:t>
                      </a:r>
                      <a:r>
                        <a:rPr sz="1600" dirty="0">
                          <a:latin typeface="Verdana"/>
                          <a:cs typeface="Verdana"/>
                        </a:rPr>
                        <a:t>i</a:t>
                      </a:r>
                    </a:p>
                    <a:p>
                      <a:pPr marL="1905">
                        <a:lnSpc>
                          <a:spcPts val="1910"/>
                        </a:lnSpc>
                      </a:pPr>
                      <a:r>
                        <a:rPr sz="1600" dirty="0">
                          <a:latin typeface="Verdana"/>
                          <a:cs typeface="Verdana"/>
                        </a:rPr>
                        <a:t>d</a:t>
                      </a:r>
                      <a:r>
                        <a:rPr sz="1600" spc="-5" dirty="0">
                          <a:latin typeface="Verdana"/>
                          <a:cs typeface="Verdana"/>
                        </a:rPr>
                        <a:t>e</a:t>
                      </a:r>
                      <a:r>
                        <a:rPr sz="1600" dirty="0">
                          <a:latin typeface="Verdana"/>
                          <a:cs typeface="Verdana"/>
                        </a:rPr>
                        <a:t>ng</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a:t>
                      </a:r>
                      <a:r>
                        <a:rPr sz="1600" spc="-13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a:t>
                      </a:r>
                      <a:r>
                        <a:rPr sz="1600" spc="-145" dirty="0">
                          <a:latin typeface="Verdana"/>
                          <a:cs typeface="Verdana"/>
                        </a:rPr>
                        <a:t> </a:t>
                      </a:r>
                      <a:r>
                        <a:rPr sz="1600" b="1" spc="-5" dirty="0">
                          <a:latin typeface="Tahoma"/>
                          <a:cs typeface="Tahoma"/>
                        </a:rPr>
                        <a:t>A</a:t>
                      </a:r>
                      <a:r>
                        <a:rPr sz="1600" b="1" dirty="0">
                          <a:latin typeface="Tahoma"/>
                          <a:cs typeface="Tahoma"/>
                        </a:rPr>
                        <a:t>PBD</a:t>
                      </a:r>
                      <a:r>
                        <a:rPr sz="1600" b="1" spc="-15" dirty="0">
                          <a:latin typeface="Tahoma"/>
                          <a:cs typeface="Tahoma"/>
                        </a:rPr>
                        <a:t> </a:t>
                      </a:r>
                      <a:r>
                        <a:rPr sz="1600" b="1" spc="5" dirty="0">
                          <a:latin typeface="Tahoma"/>
                          <a:cs typeface="Tahoma"/>
                        </a:rPr>
                        <a:t>d</a:t>
                      </a:r>
                      <a:r>
                        <a:rPr sz="1600" b="1" dirty="0">
                          <a:latin typeface="Tahoma"/>
                          <a:cs typeface="Tahoma"/>
                        </a:rPr>
                        <a:t>an</a:t>
                      </a:r>
                      <a:endParaRPr sz="1600" dirty="0">
                        <a:latin typeface="Tahoma"/>
                        <a:cs typeface="Tahoma"/>
                      </a:endParaRPr>
                    </a:p>
                    <a:p>
                      <a:pPr marL="1905" marR="574040">
                        <a:lnSpc>
                          <a:spcPts val="1989"/>
                        </a:lnSpc>
                        <a:spcBef>
                          <a:spcPts val="5"/>
                        </a:spcBef>
                      </a:pPr>
                      <a:r>
                        <a:rPr sz="1600" spc="5" dirty="0">
                          <a:latin typeface="Verdana"/>
                          <a:cs typeface="Verdana"/>
                        </a:rPr>
                        <a:t>s</a:t>
                      </a:r>
                      <a:r>
                        <a:rPr sz="1600" spc="-5" dirty="0">
                          <a:latin typeface="Verdana"/>
                          <a:cs typeface="Verdana"/>
                        </a:rPr>
                        <a:t>u</a:t>
                      </a:r>
                      <a:r>
                        <a:rPr sz="1600" dirty="0">
                          <a:latin typeface="Verdana"/>
                          <a:cs typeface="Verdana"/>
                        </a:rPr>
                        <a:t>mb</a:t>
                      </a:r>
                      <a:r>
                        <a:rPr sz="1600" spc="-5" dirty="0">
                          <a:latin typeface="Verdana"/>
                          <a:cs typeface="Verdana"/>
                        </a:rPr>
                        <a:t>e</a:t>
                      </a:r>
                      <a:r>
                        <a:rPr sz="1600" dirty="0">
                          <a:latin typeface="Verdana"/>
                          <a:cs typeface="Verdana"/>
                        </a:rPr>
                        <a:t>r</a:t>
                      </a:r>
                      <a:r>
                        <a:rPr sz="1600" spc="-14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a:t>
                      </a:r>
                      <a:r>
                        <a:rPr sz="1600" spc="-135" dirty="0">
                          <a:latin typeface="Verdana"/>
                          <a:cs typeface="Verdana"/>
                        </a:rPr>
                        <a:t> </a:t>
                      </a:r>
                      <a:r>
                        <a:rPr sz="1600" dirty="0">
                          <a:latin typeface="Verdana"/>
                          <a:cs typeface="Verdana"/>
                        </a:rPr>
                        <a:t>d</a:t>
                      </a:r>
                      <a:r>
                        <a:rPr sz="1600" spc="5" dirty="0">
                          <a:latin typeface="Verdana"/>
                          <a:cs typeface="Verdana"/>
                        </a:rPr>
                        <a:t>a</a:t>
                      </a:r>
                      <a:r>
                        <a:rPr sz="1600" spc="-5" dirty="0">
                          <a:latin typeface="Verdana"/>
                          <a:cs typeface="Verdana"/>
                        </a:rPr>
                        <a:t>r</a:t>
                      </a:r>
                      <a:r>
                        <a:rPr sz="1600" dirty="0">
                          <a:latin typeface="Verdana"/>
                          <a:cs typeface="Verdana"/>
                        </a:rPr>
                        <a:t>i</a:t>
                      </a:r>
                      <a:r>
                        <a:rPr sz="1600" spc="-120" dirty="0">
                          <a:latin typeface="Verdana"/>
                          <a:cs typeface="Verdana"/>
                        </a:rPr>
                        <a:t> </a:t>
                      </a:r>
                      <a:r>
                        <a:rPr sz="1600" b="1" spc="-5" dirty="0">
                          <a:latin typeface="Tahoma"/>
                          <a:cs typeface="Tahoma"/>
                        </a:rPr>
                        <a:t>mas</a:t>
                      </a:r>
                      <a:r>
                        <a:rPr sz="1600" b="1" spc="5" dirty="0">
                          <a:latin typeface="Tahoma"/>
                          <a:cs typeface="Tahoma"/>
                        </a:rPr>
                        <a:t>y</a:t>
                      </a:r>
                      <a:r>
                        <a:rPr sz="1600" b="1" spc="-5" dirty="0">
                          <a:latin typeface="Tahoma"/>
                          <a:cs typeface="Tahoma"/>
                        </a:rPr>
                        <a:t>ara</a:t>
                      </a:r>
                      <a:r>
                        <a:rPr sz="1600" b="1" spc="-10" dirty="0">
                          <a:latin typeface="Tahoma"/>
                          <a:cs typeface="Tahoma"/>
                        </a:rPr>
                        <a:t>k</a:t>
                      </a:r>
                      <a:r>
                        <a:rPr sz="1600" b="1" spc="-5" dirty="0">
                          <a:latin typeface="Tahoma"/>
                          <a:cs typeface="Tahoma"/>
                        </a:rPr>
                        <a:t>a</a:t>
                      </a:r>
                      <a:r>
                        <a:rPr sz="1600" b="1" spc="5" dirty="0">
                          <a:latin typeface="Tahoma"/>
                          <a:cs typeface="Tahoma"/>
                        </a:rPr>
                        <a:t>t</a:t>
                      </a:r>
                      <a:r>
                        <a:rPr sz="1600" b="1" dirty="0">
                          <a:latin typeface="Tahoma"/>
                          <a:cs typeface="Tahoma"/>
                        </a:rPr>
                        <a:t>,  </a:t>
                      </a:r>
                      <a:r>
                        <a:rPr sz="1600" b="1" spc="15" dirty="0">
                          <a:latin typeface="Tahoma"/>
                          <a:cs typeface="Tahoma"/>
                        </a:rPr>
                        <a:t>swasta,</a:t>
                      </a:r>
                      <a:r>
                        <a:rPr sz="1600" b="1" spc="-25" dirty="0">
                          <a:latin typeface="Tahoma"/>
                          <a:cs typeface="Tahoma"/>
                        </a:rPr>
                        <a:t> </a:t>
                      </a:r>
                      <a:r>
                        <a:rPr sz="1600" b="1" spc="40" dirty="0">
                          <a:latin typeface="Tahoma"/>
                          <a:cs typeface="Tahoma"/>
                        </a:rPr>
                        <a:t>atau</a:t>
                      </a:r>
                      <a:r>
                        <a:rPr sz="1600" b="1" spc="-25" dirty="0">
                          <a:latin typeface="Tahoma"/>
                          <a:cs typeface="Tahoma"/>
                        </a:rPr>
                        <a:t> </a:t>
                      </a:r>
                      <a:r>
                        <a:rPr sz="1600" b="1" spc="65" dirty="0">
                          <a:latin typeface="Tahoma"/>
                          <a:cs typeface="Tahoma"/>
                        </a:rPr>
                        <a:t>badan</a:t>
                      </a:r>
                      <a:r>
                        <a:rPr sz="1600" b="1" spc="-35" dirty="0">
                          <a:latin typeface="Tahoma"/>
                          <a:cs typeface="Tahoma"/>
                        </a:rPr>
                        <a:t> </a:t>
                      </a:r>
                      <a:r>
                        <a:rPr sz="1600" b="1" spc="10" dirty="0">
                          <a:latin typeface="Tahoma"/>
                          <a:cs typeface="Tahoma"/>
                        </a:rPr>
                        <a:t>usaha:</a:t>
                      </a:r>
                      <a:endParaRPr sz="1600" dirty="0">
                        <a:latin typeface="Tahoma"/>
                        <a:cs typeface="Tahoma"/>
                      </a:endParaRPr>
                    </a:p>
                    <a:p>
                      <a:pPr>
                        <a:lnSpc>
                          <a:spcPct val="100000"/>
                        </a:lnSpc>
                        <a:spcBef>
                          <a:spcPts val="35"/>
                        </a:spcBef>
                      </a:pPr>
                      <a:endParaRPr sz="1600" dirty="0">
                        <a:latin typeface="Times New Roman"/>
                        <a:cs typeface="Times New Roman"/>
                      </a:endParaRPr>
                    </a:p>
                    <a:p>
                      <a:pPr marL="1905" marR="108585">
                        <a:lnSpc>
                          <a:spcPts val="1900"/>
                        </a:lnSpc>
                        <a:spcBef>
                          <a:spcPts val="5"/>
                        </a:spcBef>
                      </a:pPr>
                      <a:r>
                        <a:rPr sz="1600" spc="5" dirty="0">
                          <a:latin typeface="Verdana"/>
                          <a:cs typeface="Verdana"/>
                        </a:rPr>
                        <a:t>s</a:t>
                      </a:r>
                      <a:r>
                        <a:rPr sz="1600" spc="-5" dirty="0">
                          <a:latin typeface="Verdana"/>
                          <a:cs typeface="Verdana"/>
                        </a:rPr>
                        <a:t>ur</a:t>
                      </a:r>
                      <a:r>
                        <a:rPr sz="1600" spc="5" dirty="0">
                          <a:latin typeface="Verdana"/>
                          <a:cs typeface="Verdana"/>
                        </a:rPr>
                        <a:t>a</a:t>
                      </a:r>
                      <a:r>
                        <a:rPr sz="1600" dirty="0">
                          <a:latin typeface="Verdana"/>
                          <a:cs typeface="Verdana"/>
                        </a:rPr>
                        <a:t>t</a:t>
                      </a:r>
                      <a:r>
                        <a:rPr sz="1600" spc="-140" dirty="0">
                          <a:latin typeface="Verdana"/>
                          <a:cs typeface="Verdana"/>
                        </a:rPr>
                        <a:t> </a:t>
                      </a:r>
                      <a:r>
                        <a:rPr sz="1600" dirty="0">
                          <a:latin typeface="Verdana"/>
                          <a:cs typeface="Verdana"/>
                        </a:rPr>
                        <a:t>p</a:t>
                      </a:r>
                      <a:r>
                        <a:rPr sz="1600" spc="-5" dirty="0">
                          <a:latin typeface="Verdana"/>
                          <a:cs typeface="Verdana"/>
                        </a:rPr>
                        <a:t>er</a:t>
                      </a:r>
                      <a:r>
                        <a:rPr sz="1600" dirty="0">
                          <a:latin typeface="Verdana"/>
                          <a:cs typeface="Verdana"/>
                        </a:rPr>
                        <a:t>n</a:t>
                      </a:r>
                      <a:r>
                        <a:rPr sz="1600" spc="-5" dirty="0">
                          <a:latin typeface="Verdana"/>
                          <a:cs typeface="Verdana"/>
                        </a:rPr>
                        <a:t>y</a:t>
                      </a:r>
                      <a:r>
                        <a:rPr sz="1600" spc="5" dirty="0">
                          <a:latin typeface="Verdana"/>
                          <a:cs typeface="Verdana"/>
                        </a:rPr>
                        <a:t>a</a:t>
                      </a:r>
                      <a:r>
                        <a:rPr sz="1600" dirty="0">
                          <a:latin typeface="Verdana"/>
                          <a:cs typeface="Verdana"/>
                        </a:rPr>
                        <a:t>t</a:t>
                      </a:r>
                      <a:r>
                        <a:rPr sz="1600" spc="5" dirty="0">
                          <a:latin typeface="Verdana"/>
                          <a:cs typeface="Verdana"/>
                        </a:rPr>
                        <a:t>aa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m</a:t>
                      </a:r>
                      <a:r>
                        <a:rPr sz="1600" spc="-10" dirty="0">
                          <a:latin typeface="Verdana"/>
                          <a:cs typeface="Verdana"/>
                        </a:rPr>
                        <a:t>ili</a:t>
                      </a:r>
                      <a:r>
                        <a:rPr sz="1600" dirty="0">
                          <a:latin typeface="Verdana"/>
                          <a:cs typeface="Verdana"/>
                        </a:rPr>
                        <a:t>k/p</a:t>
                      </a:r>
                      <a:r>
                        <a:rPr sz="1600" spc="-5" dirty="0">
                          <a:latin typeface="Verdana"/>
                          <a:cs typeface="Verdana"/>
                        </a:rPr>
                        <a:t>e</a:t>
                      </a:r>
                      <a:r>
                        <a:rPr sz="1600" dirty="0">
                          <a:latin typeface="Verdana"/>
                          <a:cs typeface="Verdana"/>
                        </a:rPr>
                        <a:t>ng</a:t>
                      </a:r>
                      <a:r>
                        <a:rPr sz="1600" spc="-5" dirty="0">
                          <a:latin typeface="Verdana"/>
                          <a:cs typeface="Verdana"/>
                        </a:rPr>
                        <a:t>e</a:t>
                      </a:r>
                      <a:r>
                        <a:rPr sz="1600" spc="-10" dirty="0">
                          <a:latin typeface="Verdana"/>
                          <a:cs typeface="Verdana"/>
                        </a:rPr>
                        <a:t>l</a:t>
                      </a:r>
                      <a:r>
                        <a:rPr sz="1600" spc="-5" dirty="0">
                          <a:latin typeface="Verdana"/>
                          <a:cs typeface="Verdana"/>
                        </a:rPr>
                        <a:t>o</a:t>
                      </a:r>
                      <a:r>
                        <a:rPr sz="1600" spc="-10" dirty="0">
                          <a:latin typeface="Verdana"/>
                          <a:cs typeface="Verdana"/>
                        </a:rPr>
                        <a:t>l</a:t>
                      </a:r>
                      <a:r>
                        <a:rPr sz="1600" dirty="0">
                          <a:latin typeface="Verdana"/>
                          <a:cs typeface="Verdana"/>
                        </a:rPr>
                        <a:t>a  </a:t>
                      </a:r>
                      <a:r>
                        <a:rPr sz="1600" spc="50" dirty="0">
                          <a:latin typeface="Verdana"/>
                          <a:cs typeface="Verdana"/>
                        </a:rPr>
                        <a:t>bangunan</a:t>
                      </a:r>
                      <a:r>
                        <a:rPr sz="1600" spc="-140" dirty="0">
                          <a:latin typeface="Verdana"/>
                          <a:cs typeface="Verdana"/>
                        </a:rPr>
                        <a:t> </a:t>
                      </a:r>
                      <a:r>
                        <a:rPr sz="1600" spc="50" dirty="0">
                          <a:latin typeface="Verdana"/>
                          <a:cs typeface="Verdana"/>
                        </a:rPr>
                        <a:t>dengan</a:t>
                      </a:r>
                      <a:r>
                        <a:rPr sz="1600" spc="-135" dirty="0">
                          <a:latin typeface="Verdana"/>
                          <a:cs typeface="Verdana"/>
                        </a:rPr>
                        <a:t> </a:t>
                      </a:r>
                      <a:r>
                        <a:rPr sz="1600" spc="-25" dirty="0">
                          <a:latin typeface="Verdana"/>
                          <a:cs typeface="Verdana"/>
                        </a:rPr>
                        <a:t>lampiran:</a:t>
                      </a:r>
                      <a:endParaRPr sz="1600" dirty="0">
                        <a:latin typeface="Verdana"/>
                        <a:cs typeface="Verdana"/>
                      </a:endParaRPr>
                    </a:p>
                    <a:p>
                      <a:pPr marL="344805" indent="-343535">
                        <a:lnSpc>
                          <a:spcPts val="1855"/>
                        </a:lnSpc>
                        <a:buAutoNum type="alphaLcPeriod"/>
                        <a:tabLst>
                          <a:tab pos="344805" algn="l"/>
                          <a:tab pos="345440" algn="l"/>
                        </a:tabLst>
                      </a:pPr>
                      <a:r>
                        <a:rPr sz="1600" dirty="0">
                          <a:latin typeface="Verdana"/>
                          <a:cs typeface="Verdana"/>
                        </a:rPr>
                        <a:t>d</a:t>
                      </a:r>
                      <a:r>
                        <a:rPr sz="1600" spc="-5" dirty="0">
                          <a:latin typeface="Verdana"/>
                          <a:cs typeface="Verdana"/>
                        </a:rPr>
                        <a:t>o</a:t>
                      </a:r>
                      <a:r>
                        <a:rPr sz="1600" dirty="0">
                          <a:latin typeface="Verdana"/>
                          <a:cs typeface="Verdana"/>
                        </a:rPr>
                        <a:t>k</a:t>
                      </a:r>
                      <a:r>
                        <a:rPr sz="1600" spc="-5" dirty="0">
                          <a:latin typeface="Verdana"/>
                          <a:cs typeface="Verdana"/>
                        </a:rPr>
                        <a:t>u</a:t>
                      </a:r>
                      <a:r>
                        <a:rPr sz="1600" dirty="0">
                          <a:latin typeface="Verdana"/>
                          <a:cs typeface="Verdana"/>
                        </a:rPr>
                        <a:t>m</a:t>
                      </a:r>
                      <a:r>
                        <a:rPr sz="1600" spc="-5" dirty="0">
                          <a:latin typeface="Verdana"/>
                          <a:cs typeface="Verdana"/>
                        </a:rPr>
                        <a:t>e</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ro</a:t>
                      </a:r>
                      <a:r>
                        <a:rPr sz="1600" dirty="0">
                          <a:latin typeface="Verdana"/>
                          <a:cs typeface="Verdana"/>
                        </a:rPr>
                        <a:t>g</a:t>
                      </a:r>
                      <a:r>
                        <a:rPr sz="1600" spc="-5" dirty="0">
                          <a:latin typeface="Verdana"/>
                          <a:cs typeface="Verdana"/>
                        </a:rPr>
                        <a:t>r</a:t>
                      </a:r>
                      <a:r>
                        <a:rPr sz="1600" spc="5" dirty="0">
                          <a:latin typeface="Verdana"/>
                          <a:cs typeface="Verdana"/>
                        </a:rPr>
                        <a:t>a</a:t>
                      </a:r>
                      <a:r>
                        <a:rPr sz="1600" dirty="0">
                          <a:latin typeface="Verdana"/>
                          <a:cs typeface="Verdana"/>
                        </a:rPr>
                        <a:t>m</a:t>
                      </a:r>
                    </a:p>
                    <a:p>
                      <a:pPr marL="344805" marR="65405">
                        <a:lnSpc>
                          <a:spcPct val="100000"/>
                        </a:lnSpc>
                        <a:spcBef>
                          <a:spcPts val="70"/>
                        </a:spcBef>
                      </a:pPr>
                      <a:r>
                        <a:rPr sz="1600" spc="20" dirty="0">
                          <a:latin typeface="Verdana"/>
                          <a:cs typeface="Verdana"/>
                        </a:rPr>
                        <a:t>pemeliharaan </a:t>
                      </a:r>
                      <a:r>
                        <a:rPr sz="1600" spc="45" dirty="0">
                          <a:latin typeface="Verdana"/>
                          <a:cs typeface="Verdana"/>
                        </a:rPr>
                        <a:t>dan </a:t>
                      </a:r>
                      <a:r>
                        <a:rPr sz="1600" spc="20" dirty="0">
                          <a:latin typeface="Verdana"/>
                          <a:cs typeface="Verdana"/>
                        </a:rPr>
                        <a:t>perawatan </a:t>
                      </a:r>
                      <a:r>
                        <a:rPr sz="1600" spc="25" dirty="0">
                          <a:latin typeface="Verdana"/>
                          <a:cs typeface="Verdana"/>
                        </a:rPr>
                        <a:t> </a:t>
                      </a:r>
                      <a:r>
                        <a:rPr sz="1600" dirty="0">
                          <a:latin typeface="Verdana"/>
                          <a:cs typeface="Verdana"/>
                        </a:rPr>
                        <a:t>b</a:t>
                      </a:r>
                      <a:r>
                        <a:rPr sz="1600" spc="5" dirty="0">
                          <a:latin typeface="Verdana"/>
                          <a:cs typeface="Verdana"/>
                        </a:rPr>
                        <a:t>a</a:t>
                      </a:r>
                      <a:r>
                        <a:rPr sz="1600" dirty="0">
                          <a:latin typeface="Verdana"/>
                          <a:cs typeface="Verdana"/>
                        </a:rPr>
                        <a:t>ng</a:t>
                      </a:r>
                      <a:r>
                        <a:rPr sz="1600" spc="-5" dirty="0">
                          <a:latin typeface="Verdana"/>
                          <a:cs typeface="Verdana"/>
                        </a:rPr>
                        <a:t>u</a:t>
                      </a:r>
                      <a:r>
                        <a:rPr sz="1600" dirty="0">
                          <a:latin typeface="Verdana"/>
                          <a:cs typeface="Verdana"/>
                        </a:rPr>
                        <a:t>n</a:t>
                      </a:r>
                      <a:r>
                        <a:rPr sz="1600" spc="5" dirty="0">
                          <a:latin typeface="Verdana"/>
                          <a:cs typeface="Verdana"/>
                        </a:rPr>
                        <a:t>a</a:t>
                      </a:r>
                      <a:r>
                        <a:rPr sz="1600" dirty="0">
                          <a:latin typeface="Verdana"/>
                          <a:cs typeface="Verdana"/>
                        </a:rPr>
                        <a:t>n</a:t>
                      </a:r>
                      <a:r>
                        <a:rPr sz="1600" spc="-135" dirty="0">
                          <a:latin typeface="Verdana"/>
                          <a:cs typeface="Verdana"/>
                        </a:rPr>
                        <a:t> </a:t>
                      </a:r>
                      <a:r>
                        <a:rPr sz="1600" spc="5" dirty="0">
                          <a:latin typeface="Verdana"/>
                          <a:cs typeface="Verdana"/>
                        </a:rPr>
                        <a:t>s</a:t>
                      </a:r>
                      <a:r>
                        <a:rPr sz="1600" spc="-5" dirty="0">
                          <a:latin typeface="Verdana"/>
                          <a:cs typeface="Verdana"/>
                        </a:rPr>
                        <a:t>e</a:t>
                      </a:r>
                      <a:r>
                        <a:rPr sz="1600" spc="5" dirty="0">
                          <a:latin typeface="Verdana"/>
                          <a:cs typeface="Verdana"/>
                        </a:rPr>
                        <a:t>s</a:t>
                      </a:r>
                      <a:r>
                        <a:rPr sz="1600" spc="-5" dirty="0">
                          <a:latin typeface="Verdana"/>
                          <a:cs typeface="Verdana"/>
                        </a:rPr>
                        <a:t>u</a:t>
                      </a:r>
                      <a:r>
                        <a:rPr sz="1600" spc="5" dirty="0">
                          <a:latin typeface="Verdana"/>
                          <a:cs typeface="Verdana"/>
                        </a:rPr>
                        <a:t>a</a:t>
                      </a:r>
                      <a:r>
                        <a:rPr sz="1600" dirty="0">
                          <a:latin typeface="Verdana"/>
                          <a:cs typeface="Verdana"/>
                        </a:rPr>
                        <a:t>i</a:t>
                      </a:r>
                      <a:r>
                        <a:rPr sz="1600" spc="-145" dirty="0">
                          <a:latin typeface="Verdana"/>
                          <a:cs typeface="Verdana"/>
                        </a:rPr>
                        <a:t> </a:t>
                      </a:r>
                      <a:r>
                        <a:rPr sz="1600" dirty="0">
                          <a:latin typeface="Verdana"/>
                          <a:cs typeface="Verdana"/>
                        </a:rPr>
                        <a:t>d</a:t>
                      </a:r>
                      <a:r>
                        <a:rPr sz="1600" spc="-5" dirty="0">
                          <a:latin typeface="Verdana"/>
                          <a:cs typeface="Verdana"/>
                        </a:rPr>
                        <a:t>e</a:t>
                      </a:r>
                      <a:r>
                        <a:rPr sz="1600" dirty="0">
                          <a:latin typeface="Verdana"/>
                          <a:cs typeface="Verdana"/>
                        </a:rPr>
                        <a:t>ng</a:t>
                      </a:r>
                      <a:r>
                        <a:rPr sz="1600" spc="5" dirty="0">
                          <a:latin typeface="Verdana"/>
                          <a:cs typeface="Verdana"/>
                        </a:rPr>
                        <a:t>a</a:t>
                      </a:r>
                      <a:r>
                        <a:rPr sz="1600" dirty="0">
                          <a:latin typeface="Verdana"/>
                          <a:cs typeface="Verdana"/>
                        </a:rPr>
                        <a:t>n  k</a:t>
                      </a:r>
                      <a:r>
                        <a:rPr sz="1600" spc="-5" dirty="0">
                          <a:latin typeface="Verdana"/>
                          <a:cs typeface="Verdana"/>
                        </a:rPr>
                        <a:t>e</a:t>
                      </a:r>
                      <a:r>
                        <a:rPr sz="1600" dirty="0">
                          <a:latin typeface="Verdana"/>
                          <a:cs typeface="Verdana"/>
                        </a:rPr>
                        <a:t>t</a:t>
                      </a:r>
                      <a:r>
                        <a:rPr sz="1600" spc="-5" dirty="0">
                          <a:latin typeface="Verdana"/>
                          <a:cs typeface="Verdana"/>
                        </a:rPr>
                        <a:t>e</a:t>
                      </a:r>
                      <a:r>
                        <a:rPr sz="1600" dirty="0">
                          <a:latin typeface="Verdana"/>
                          <a:cs typeface="Verdana"/>
                        </a:rPr>
                        <a:t>nt</a:t>
                      </a:r>
                      <a:r>
                        <a:rPr sz="1600" spc="-5" dirty="0">
                          <a:latin typeface="Verdana"/>
                          <a:cs typeface="Verdana"/>
                        </a:rPr>
                        <a:t>u</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er</a:t>
                      </a:r>
                      <a:r>
                        <a:rPr sz="1600" spc="5" dirty="0">
                          <a:latin typeface="Verdana"/>
                          <a:cs typeface="Verdana"/>
                        </a:rPr>
                        <a:t>a</a:t>
                      </a:r>
                      <a:r>
                        <a:rPr sz="1600" spc="-5" dirty="0">
                          <a:latin typeface="Verdana"/>
                          <a:cs typeface="Verdana"/>
                        </a:rPr>
                        <a:t>tu</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eru</a:t>
                      </a:r>
                      <a:r>
                        <a:rPr sz="1600" dirty="0">
                          <a:latin typeface="Verdana"/>
                          <a:cs typeface="Verdana"/>
                        </a:rPr>
                        <a:t>nd</a:t>
                      </a:r>
                      <a:r>
                        <a:rPr sz="1600" spc="5" dirty="0">
                          <a:latin typeface="Verdana"/>
                          <a:cs typeface="Verdana"/>
                        </a:rPr>
                        <a:t>a</a:t>
                      </a:r>
                      <a:r>
                        <a:rPr sz="1600" dirty="0">
                          <a:latin typeface="Verdana"/>
                          <a:cs typeface="Verdana"/>
                        </a:rPr>
                        <a:t>ng-  </a:t>
                      </a:r>
                      <a:r>
                        <a:rPr sz="1600" spc="50" dirty="0">
                          <a:latin typeface="Verdana"/>
                          <a:cs typeface="Verdana"/>
                        </a:rPr>
                        <a:t>undangan </a:t>
                      </a:r>
                      <a:r>
                        <a:rPr sz="1600" spc="35" dirty="0">
                          <a:latin typeface="Verdana"/>
                          <a:cs typeface="Verdana"/>
                        </a:rPr>
                        <a:t>tentang </a:t>
                      </a:r>
                      <a:r>
                        <a:rPr sz="1600" spc="5" dirty="0">
                          <a:latin typeface="Verdana"/>
                          <a:cs typeface="Verdana"/>
                        </a:rPr>
                        <a:t>standar </a:t>
                      </a:r>
                      <a:r>
                        <a:rPr sz="1600" spc="10"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m</a:t>
                      </a:r>
                      <a:r>
                        <a:rPr sz="1600" spc="-5" dirty="0">
                          <a:latin typeface="Verdana"/>
                          <a:cs typeface="Verdana"/>
                        </a:rPr>
                        <a:t>e</a:t>
                      </a:r>
                      <a:r>
                        <a:rPr sz="1600" spc="-10" dirty="0">
                          <a:latin typeface="Verdana"/>
                          <a:cs typeface="Verdana"/>
                        </a:rPr>
                        <a:t>li</a:t>
                      </a:r>
                      <a:r>
                        <a:rPr sz="1600" dirty="0">
                          <a:latin typeface="Verdana"/>
                          <a:cs typeface="Verdana"/>
                        </a:rPr>
                        <a:t>h</a:t>
                      </a:r>
                      <a:r>
                        <a:rPr sz="1600" spc="5" dirty="0">
                          <a:latin typeface="Verdana"/>
                          <a:cs typeface="Verdana"/>
                        </a:rPr>
                        <a:t>a</a:t>
                      </a:r>
                      <a:r>
                        <a:rPr sz="1600" spc="-5" dirty="0">
                          <a:latin typeface="Verdana"/>
                          <a:cs typeface="Verdana"/>
                        </a:rPr>
                        <a:t>r</a:t>
                      </a:r>
                      <a:r>
                        <a:rPr sz="1600" spc="5" dirty="0">
                          <a:latin typeface="Verdana"/>
                          <a:cs typeface="Verdana"/>
                        </a:rPr>
                        <a:t>aa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er</a:t>
                      </a:r>
                      <a:r>
                        <a:rPr sz="1600" spc="5" dirty="0">
                          <a:latin typeface="Verdana"/>
                          <a:cs typeface="Verdana"/>
                        </a:rPr>
                        <a:t>awa</a:t>
                      </a:r>
                      <a:r>
                        <a:rPr sz="1600" spc="-5" dirty="0">
                          <a:latin typeface="Verdana"/>
                          <a:cs typeface="Verdana"/>
                        </a:rPr>
                        <a:t>t</a:t>
                      </a:r>
                      <a:r>
                        <a:rPr sz="1600" spc="5" dirty="0">
                          <a:latin typeface="Verdana"/>
                          <a:cs typeface="Verdana"/>
                        </a:rPr>
                        <a:t>a</a:t>
                      </a:r>
                      <a:r>
                        <a:rPr sz="1600" dirty="0">
                          <a:latin typeface="Verdana"/>
                          <a:cs typeface="Verdana"/>
                        </a:rPr>
                        <a:t>n;  </a:t>
                      </a:r>
                      <a:r>
                        <a:rPr sz="1600" spc="45" dirty="0">
                          <a:latin typeface="Verdana"/>
                          <a:cs typeface="Verdana"/>
                        </a:rPr>
                        <a:t>dan</a:t>
                      </a:r>
                      <a:endParaRPr sz="1600" dirty="0">
                        <a:latin typeface="Verdana"/>
                        <a:cs typeface="Verdana"/>
                      </a:endParaRPr>
                    </a:p>
                    <a:p>
                      <a:pPr marL="344805" marR="322580" indent="-342900" algn="just">
                        <a:lnSpc>
                          <a:spcPts val="1900"/>
                        </a:lnSpc>
                        <a:spcBef>
                          <a:spcPts val="20"/>
                        </a:spcBef>
                        <a:buAutoNum type="alphaLcPeriod" startAt="2"/>
                        <a:tabLst>
                          <a:tab pos="345440" algn="l"/>
                        </a:tabLst>
                      </a:pPr>
                      <a:r>
                        <a:rPr sz="1600" spc="-10" dirty="0">
                          <a:latin typeface="Verdana"/>
                          <a:cs typeface="Verdana"/>
                        </a:rPr>
                        <a:t>l</a:t>
                      </a:r>
                      <a:r>
                        <a:rPr sz="1600" spc="5" dirty="0">
                          <a:latin typeface="Verdana"/>
                          <a:cs typeface="Verdana"/>
                        </a:rPr>
                        <a:t>a</a:t>
                      </a:r>
                      <a:r>
                        <a:rPr sz="1600" dirty="0">
                          <a:latin typeface="Verdana"/>
                          <a:cs typeface="Verdana"/>
                        </a:rPr>
                        <a:t>p</a:t>
                      </a:r>
                      <a:r>
                        <a:rPr sz="1600" spc="-5" dirty="0">
                          <a:latin typeface="Verdana"/>
                          <a:cs typeface="Verdana"/>
                        </a:rPr>
                        <a:t>or</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a:t>
                      </a:r>
                      <a:r>
                        <a:rPr sz="1600" spc="-10" dirty="0">
                          <a:latin typeface="Verdana"/>
                          <a:cs typeface="Verdana"/>
                        </a:rPr>
                        <a:t>l</a:t>
                      </a:r>
                      <a:r>
                        <a:rPr sz="1600" spc="5" dirty="0">
                          <a:latin typeface="Verdana"/>
                          <a:cs typeface="Verdana"/>
                        </a:rPr>
                        <a:t>a</a:t>
                      </a:r>
                      <a:r>
                        <a:rPr sz="1600" dirty="0">
                          <a:latin typeface="Verdana"/>
                          <a:cs typeface="Verdana"/>
                        </a:rPr>
                        <a:t>k</a:t>
                      </a:r>
                      <a:r>
                        <a:rPr sz="1600" spc="5" dirty="0">
                          <a:latin typeface="Verdana"/>
                          <a:cs typeface="Verdana"/>
                        </a:rPr>
                        <a:t>sa</a:t>
                      </a:r>
                      <a:r>
                        <a:rPr sz="1600" dirty="0">
                          <a:latin typeface="Verdana"/>
                          <a:cs typeface="Verdana"/>
                        </a:rPr>
                        <a:t>n</a:t>
                      </a:r>
                      <a:r>
                        <a:rPr sz="1600" spc="5" dirty="0">
                          <a:latin typeface="Verdana"/>
                          <a:cs typeface="Verdana"/>
                        </a:rPr>
                        <a:t>aa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ro</a:t>
                      </a:r>
                      <a:r>
                        <a:rPr sz="1600" dirty="0">
                          <a:latin typeface="Verdana"/>
                          <a:cs typeface="Verdana"/>
                        </a:rPr>
                        <a:t>g</a:t>
                      </a:r>
                      <a:r>
                        <a:rPr sz="1600" spc="-5" dirty="0">
                          <a:latin typeface="Verdana"/>
                          <a:cs typeface="Verdana"/>
                        </a:rPr>
                        <a:t>r</a:t>
                      </a:r>
                      <a:r>
                        <a:rPr sz="1600" spc="5" dirty="0">
                          <a:latin typeface="Verdana"/>
                          <a:cs typeface="Verdana"/>
                        </a:rPr>
                        <a:t>a</a:t>
                      </a:r>
                      <a:r>
                        <a:rPr sz="1600" dirty="0">
                          <a:latin typeface="Verdana"/>
                          <a:cs typeface="Verdana"/>
                        </a:rPr>
                        <a:t>m  p</a:t>
                      </a:r>
                      <a:r>
                        <a:rPr sz="1600" spc="-5" dirty="0">
                          <a:latin typeface="Verdana"/>
                          <a:cs typeface="Verdana"/>
                        </a:rPr>
                        <a:t>e</a:t>
                      </a:r>
                      <a:r>
                        <a:rPr sz="1600" dirty="0">
                          <a:latin typeface="Verdana"/>
                          <a:cs typeface="Verdana"/>
                        </a:rPr>
                        <a:t>m</a:t>
                      </a:r>
                      <a:r>
                        <a:rPr sz="1600" spc="-5" dirty="0">
                          <a:latin typeface="Verdana"/>
                          <a:cs typeface="Verdana"/>
                        </a:rPr>
                        <a:t>e</a:t>
                      </a:r>
                      <a:r>
                        <a:rPr sz="1600" spc="-10" dirty="0">
                          <a:latin typeface="Verdana"/>
                          <a:cs typeface="Verdana"/>
                        </a:rPr>
                        <a:t>li</a:t>
                      </a:r>
                      <a:r>
                        <a:rPr sz="1600" dirty="0">
                          <a:latin typeface="Verdana"/>
                          <a:cs typeface="Verdana"/>
                        </a:rPr>
                        <a:t>h</a:t>
                      </a:r>
                      <a:r>
                        <a:rPr sz="1600" spc="5" dirty="0">
                          <a:latin typeface="Verdana"/>
                          <a:cs typeface="Verdana"/>
                        </a:rPr>
                        <a:t>a</a:t>
                      </a:r>
                      <a:r>
                        <a:rPr sz="1600" spc="-5" dirty="0">
                          <a:latin typeface="Verdana"/>
                          <a:cs typeface="Verdana"/>
                        </a:rPr>
                        <a:t>r</a:t>
                      </a:r>
                      <a:r>
                        <a:rPr sz="1600" spc="5" dirty="0">
                          <a:latin typeface="Verdana"/>
                          <a:cs typeface="Verdana"/>
                        </a:rPr>
                        <a:t>aa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er</a:t>
                      </a:r>
                      <a:r>
                        <a:rPr sz="1600" spc="5" dirty="0">
                          <a:latin typeface="Verdana"/>
                          <a:cs typeface="Verdana"/>
                        </a:rPr>
                        <a:t>awa</a:t>
                      </a:r>
                      <a:r>
                        <a:rPr sz="1600" spc="-5" dirty="0">
                          <a:latin typeface="Verdana"/>
                          <a:cs typeface="Verdana"/>
                        </a:rPr>
                        <a:t>t</a:t>
                      </a:r>
                      <a:r>
                        <a:rPr sz="1600" spc="5" dirty="0">
                          <a:latin typeface="Verdana"/>
                          <a:cs typeface="Verdana"/>
                        </a:rPr>
                        <a:t>a</a:t>
                      </a:r>
                      <a:r>
                        <a:rPr sz="1600" dirty="0">
                          <a:latin typeface="Verdana"/>
                          <a:cs typeface="Verdana"/>
                        </a:rPr>
                        <a:t>n  </a:t>
                      </a:r>
                      <a:r>
                        <a:rPr sz="1600" spc="20" dirty="0">
                          <a:latin typeface="Verdana"/>
                          <a:cs typeface="Verdana"/>
                        </a:rPr>
                        <a:t>bangunan.</a:t>
                      </a:r>
                      <a:endParaRPr sz="1600" dirty="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tc>
                  <a:txBody>
                    <a:bodyPr/>
                    <a:lstStyle/>
                    <a:p>
                      <a:pPr marL="1905">
                        <a:lnSpc>
                          <a:spcPts val="1820"/>
                        </a:lnSpc>
                      </a:pPr>
                      <a:r>
                        <a:rPr sz="1600" spc="20" dirty="0">
                          <a:latin typeface="Verdana"/>
                          <a:cs typeface="Verdana"/>
                        </a:rPr>
                        <a:t>Memeriksa</a:t>
                      </a:r>
                      <a:r>
                        <a:rPr sz="1600" spc="-135" dirty="0">
                          <a:latin typeface="Verdana"/>
                          <a:cs typeface="Verdana"/>
                        </a:rPr>
                        <a:t> </a:t>
                      </a:r>
                      <a:r>
                        <a:rPr sz="1600" spc="5" dirty="0">
                          <a:latin typeface="Verdana"/>
                          <a:cs typeface="Verdana"/>
                        </a:rPr>
                        <a:t>ketersediaan</a:t>
                      </a:r>
                      <a:r>
                        <a:rPr sz="1600" spc="-140" dirty="0">
                          <a:latin typeface="Verdana"/>
                          <a:cs typeface="Verdana"/>
                        </a:rPr>
                        <a:t> </a:t>
                      </a:r>
                      <a:r>
                        <a:rPr sz="1600" spc="-10" dirty="0">
                          <a:latin typeface="Verdana"/>
                          <a:cs typeface="Verdana"/>
                        </a:rPr>
                        <a:t>surat</a:t>
                      </a:r>
                      <a:endParaRPr sz="1600">
                        <a:latin typeface="Verdana"/>
                        <a:cs typeface="Verdana"/>
                      </a:endParaRPr>
                    </a:p>
                    <a:p>
                      <a:pPr marL="1905" marR="577850">
                        <a:lnSpc>
                          <a:spcPts val="1920"/>
                        </a:lnSpc>
                        <a:spcBef>
                          <a:spcPts val="50"/>
                        </a:spcBef>
                      </a:pPr>
                      <a:r>
                        <a:rPr sz="1600" dirty="0">
                          <a:latin typeface="Verdana"/>
                          <a:cs typeface="Verdana"/>
                        </a:rPr>
                        <a:t>p</a:t>
                      </a:r>
                      <a:r>
                        <a:rPr sz="1600" spc="-5" dirty="0">
                          <a:latin typeface="Verdana"/>
                          <a:cs typeface="Verdana"/>
                        </a:rPr>
                        <a:t>er</a:t>
                      </a:r>
                      <a:r>
                        <a:rPr sz="1600" dirty="0">
                          <a:latin typeface="Verdana"/>
                          <a:cs typeface="Verdana"/>
                        </a:rPr>
                        <a:t>n</a:t>
                      </a:r>
                      <a:r>
                        <a:rPr sz="1600" spc="-10" dirty="0">
                          <a:latin typeface="Verdana"/>
                          <a:cs typeface="Verdana"/>
                        </a:rPr>
                        <a:t>y</a:t>
                      </a:r>
                      <a:r>
                        <a:rPr sz="1600" spc="5" dirty="0">
                          <a:latin typeface="Verdana"/>
                          <a:cs typeface="Verdana"/>
                        </a:rPr>
                        <a:t>a</a:t>
                      </a:r>
                      <a:r>
                        <a:rPr sz="1600" spc="-5" dirty="0">
                          <a:latin typeface="Verdana"/>
                          <a:cs typeface="Verdana"/>
                        </a:rPr>
                        <a:t>t</a:t>
                      </a:r>
                      <a:r>
                        <a:rPr sz="1600" spc="5" dirty="0">
                          <a:latin typeface="Verdana"/>
                          <a:cs typeface="Verdana"/>
                        </a:rPr>
                        <a:t>aa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m</a:t>
                      </a:r>
                      <a:r>
                        <a:rPr sz="1600" spc="-10" dirty="0">
                          <a:latin typeface="Verdana"/>
                          <a:cs typeface="Verdana"/>
                        </a:rPr>
                        <a:t>ili</a:t>
                      </a:r>
                      <a:r>
                        <a:rPr sz="1600" dirty="0">
                          <a:latin typeface="Verdana"/>
                          <a:cs typeface="Verdana"/>
                        </a:rPr>
                        <a:t>k/p</a:t>
                      </a:r>
                      <a:r>
                        <a:rPr sz="1600" spc="-5" dirty="0">
                          <a:latin typeface="Verdana"/>
                          <a:cs typeface="Verdana"/>
                        </a:rPr>
                        <a:t>e</a:t>
                      </a:r>
                      <a:r>
                        <a:rPr sz="1600" dirty="0">
                          <a:latin typeface="Verdana"/>
                          <a:cs typeface="Verdana"/>
                        </a:rPr>
                        <a:t>ng</a:t>
                      </a:r>
                      <a:r>
                        <a:rPr sz="1600" spc="-5" dirty="0">
                          <a:latin typeface="Verdana"/>
                          <a:cs typeface="Verdana"/>
                        </a:rPr>
                        <a:t>e</a:t>
                      </a:r>
                      <a:r>
                        <a:rPr sz="1600" spc="-10" dirty="0">
                          <a:latin typeface="Verdana"/>
                          <a:cs typeface="Verdana"/>
                        </a:rPr>
                        <a:t>l</a:t>
                      </a:r>
                      <a:r>
                        <a:rPr sz="1600" spc="-5" dirty="0">
                          <a:latin typeface="Verdana"/>
                          <a:cs typeface="Verdana"/>
                        </a:rPr>
                        <a:t>o</a:t>
                      </a:r>
                      <a:r>
                        <a:rPr sz="1600" spc="-10" dirty="0">
                          <a:latin typeface="Verdana"/>
                          <a:cs typeface="Verdana"/>
                        </a:rPr>
                        <a:t>l</a:t>
                      </a:r>
                      <a:r>
                        <a:rPr sz="1600" dirty="0">
                          <a:latin typeface="Verdana"/>
                          <a:cs typeface="Verdana"/>
                        </a:rPr>
                        <a:t>a  </a:t>
                      </a:r>
                      <a:r>
                        <a:rPr sz="1600" spc="50" dirty="0">
                          <a:latin typeface="Verdana"/>
                          <a:cs typeface="Verdana"/>
                        </a:rPr>
                        <a:t>bangunan</a:t>
                      </a:r>
                      <a:r>
                        <a:rPr sz="1600" spc="-140" dirty="0">
                          <a:latin typeface="Verdana"/>
                          <a:cs typeface="Verdana"/>
                        </a:rPr>
                        <a:t> </a:t>
                      </a:r>
                      <a:r>
                        <a:rPr sz="1600" spc="50" dirty="0">
                          <a:latin typeface="Verdana"/>
                          <a:cs typeface="Verdana"/>
                        </a:rPr>
                        <a:t>dengan</a:t>
                      </a:r>
                      <a:r>
                        <a:rPr sz="1600" spc="-135" dirty="0">
                          <a:latin typeface="Verdana"/>
                          <a:cs typeface="Verdana"/>
                        </a:rPr>
                        <a:t> </a:t>
                      </a:r>
                      <a:r>
                        <a:rPr sz="1600" spc="-25" dirty="0">
                          <a:latin typeface="Verdana"/>
                          <a:cs typeface="Verdana"/>
                        </a:rPr>
                        <a:t>lampiran:</a:t>
                      </a:r>
                      <a:endParaRPr sz="1600">
                        <a:latin typeface="Verdana"/>
                        <a:cs typeface="Verdana"/>
                      </a:endParaRPr>
                    </a:p>
                    <a:p>
                      <a:pPr marL="344805" marR="125730" indent="-342900">
                        <a:lnSpc>
                          <a:spcPct val="99800"/>
                        </a:lnSpc>
                        <a:spcBef>
                          <a:spcPts val="10"/>
                        </a:spcBef>
                        <a:buAutoNum type="alphaLcPeriod"/>
                        <a:tabLst>
                          <a:tab pos="344805" algn="l"/>
                          <a:tab pos="345440" algn="l"/>
                        </a:tabLst>
                      </a:pPr>
                      <a:r>
                        <a:rPr sz="1600" spc="55" dirty="0">
                          <a:latin typeface="Verdana"/>
                          <a:cs typeface="Verdana"/>
                        </a:rPr>
                        <a:t>dokumen </a:t>
                      </a:r>
                      <a:r>
                        <a:rPr sz="1600" spc="35" dirty="0">
                          <a:latin typeface="Verdana"/>
                          <a:cs typeface="Verdana"/>
                        </a:rPr>
                        <a:t>program </a:t>
                      </a:r>
                      <a:r>
                        <a:rPr sz="1600" spc="40"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m</a:t>
                      </a:r>
                      <a:r>
                        <a:rPr sz="1600" spc="-5" dirty="0">
                          <a:latin typeface="Verdana"/>
                          <a:cs typeface="Verdana"/>
                        </a:rPr>
                        <a:t>e</a:t>
                      </a:r>
                      <a:r>
                        <a:rPr sz="1600" spc="-10" dirty="0">
                          <a:latin typeface="Verdana"/>
                          <a:cs typeface="Verdana"/>
                        </a:rPr>
                        <a:t>li</a:t>
                      </a:r>
                      <a:r>
                        <a:rPr sz="1600" dirty="0">
                          <a:latin typeface="Verdana"/>
                          <a:cs typeface="Verdana"/>
                        </a:rPr>
                        <a:t>h</a:t>
                      </a:r>
                      <a:r>
                        <a:rPr sz="1600" spc="5" dirty="0">
                          <a:latin typeface="Verdana"/>
                          <a:cs typeface="Verdana"/>
                        </a:rPr>
                        <a:t>a</a:t>
                      </a:r>
                      <a:r>
                        <a:rPr sz="1600" spc="-5" dirty="0">
                          <a:latin typeface="Verdana"/>
                          <a:cs typeface="Verdana"/>
                        </a:rPr>
                        <a:t>r</a:t>
                      </a:r>
                      <a:r>
                        <a:rPr sz="1600" spc="5" dirty="0">
                          <a:latin typeface="Verdana"/>
                          <a:cs typeface="Verdana"/>
                        </a:rPr>
                        <a:t>aa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er</a:t>
                      </a:r>
                      <a:r>
                        <a:rPr sz="1600" spc="5" dirty="0">
                          <a:latin typeface="Verdana"/>
                          <a:cs typeface="Verdana"/>
                        </a:rPr>
                        <a:t>awa</a:t>
                      </a:r>
                      <a:r>
                        <a:rPr sz="1600" spc="-5" dirty="0">
                          <a:latin typeface="Verdana"/>
                          <a:cs typeface="Verdana"/>
                        </a:rPr>
                        <a:t>t</a:t>
                      </a:r>
                      <a:r>
                        <a:rPr sz="1600" spc="5" dirty="0">
                          <a:latin typeface="Verdana"/>
                          <a:cs typeface="Verdana"/>
                        </a:rPr>
                        <a:t>a</a:t>
                      </a:r>
                      <a:r>
                        <a:rPr sz="1600" dirty="0">
                          <a:latin typeface="Verdana"/>
                          <a:cs typeface="Verdana"/>
                        </a:rPr>
                        <a:t>n  b</a:t>
                      </a:r>
                      <a:r>
                        <a:rPr sz="1600" spc="5" dirty="0">
                          <a:latin typeface="Verdana"/>
                          <a:cs typeface="Verdana"/>
                        </a:rPr>
                        <a:t>a</a:t>
                      </a:r>
                      <a:r>
                        <a:rPr sz="1600" dirty="0">
                          <a:latin typeface="Verdana"/>
                          <a:cs typeface="Verdana"/>
                        </a:rPr>
                        <a:t>ng</a:t>
                      </a:r>
                      <a:r>
                        <a:rPr sz="1600" spc="-5" dirty="0">
                          <a:latin typeface="Verdana"/>
                          <a:cs typeface="Verdana"/>
                        </a:rPr>
                        <a:t>u</a:t>
                      </a:r>
                      <a:r>
                        <a:rPr sz="1600" dirty="0">
                          <a:latin typeface="Verdana"/>
                          <a:cs typeface="Verdana"/>
                        </a:rPr>
                        <a:t>n</a:t>
                      </a:r>
                      <a:r>
                        <a:rPr sz="1600" spc="5" dirty="0">
                          <a:latin typeface="Verdana"/>
                          <a:cs typeface="Verdana"/>
                        </a:rPr>
                        <a:t>a</a:t>
                      </a:r>
                      <a:r>
                        <a:rPr sz="1600" dirty="0">
                          <a:latin typeface="Verdana"/>
                          <a:cs typeface="Verdana"/>
                        </a:rPr>
                        <a:t>n</a:t>
                      </a:r>
                      <a:r>
                        <a:rPr sz="1600" spc="-135" dirty="0">
                          <a:latin typeface="Verdana"/>
                          <a:cs typeface="Verdana"/>
                        </a:rPr>
                        <a:t> </a:t>
                      </a:r>
                      <a:r>
                        <a:rPr sz="1600" spc="5" dirty="0">
                          <a:latin typeface="Verdana"/>
                          <a:cs typeface="Verdana"/>
                        </a:rPr>
                        <a:t>s</a:t>
                      </a:r>
                      <a:r>
                        <a:rPr sz="1600" spc="-5" dirty="0">
                          <a:latin typeface="Verdana"/>
                          <a:cs typeface="Verdana"/>
                        </a:rPr>
                        <a:t>e</a:t>
                      </a:r>
                      <a:r>
                        <a:rPr sz="1600" spc="5" dirty="0">
                          <a:latin typeface="Verdana"/>
                          <a:cs typeface="Verdana"/>
                        </a:rPr>
                        <a:t>s</a:t>
                      </a:r>
                      <a:r>
                        <a:rPr sz="1600" spc="-5" dirty="0">
                          <a:latin typeface="Verdana"/>
                          <a:cs typeface="Verdana"/>
                        </a:rPr>
                        <a:t>u</a:t>
                      </a:r>
                      <a:r>
                        <a:rPr sz="1600" spc="5" dirty="0">
                          <a:latin typeface="Verdana"/>
                          <a:cs typeface="Verdana"/>
                        </a:rPr>
                        <a:t>a</a:t>
                      </a:r>
                      <a:r>
                        <a:rPr sz="1600" dirty="0">
                          <a:latin typeface="Verdana"/>
                          <a:cs typeface="Verdana"/>
                        </a:rPr>
                        <a:t>i</a:t>
                      </a:r>
                      <a:r>
                        <a:rPr sz="1600" spc="-145" dirty="0">
                          <a:latin typeface="Verdana"/>
                          <a:cs typeface="Verdana"/>
                        </a:rPr>
                        <a:t> </a:t>
                      </a:r>
                      <a:r>
                        <a:rPr sz="1600" dirty="0">
                          <a:latin typeface="Verdana"/>
                          <a:cs typeface="Verdana"/>
                        </a:rPr>
                        <a:t>d</a:t>
                      </a:r>
                      <a:r>
                        <a:rPr sz="1600" spc="-5" dirty="0">
                          <a:latin typeface="Verdana"/>
                          <a:cs typeface="Verdana"/>
                        </a:rPr>
                        <a:t>e</a:t>
                      </a:r>
                      <a:r>
                        <a:rPr sz="1600" dirty="0">
                          <a:latin typeface="Verdana"/>
                          <a:cs typeface="Verdana"/>
                        </a:rPr>
                        <a:t>ng</a:t>
                      </a:r>
                      <a:r>
                        <a:rPr sz="1600" spc="5" dirty="0">
                          <a:latin typeface="Verdana"/>
                          <a:cs typeface="Verdana"/>
                        </a:rPr>
                        <a:t>a</a:t>
                      </a:r>
                      <a:r>
                        <a:rPr sz="1600" dirty="0">
                          <a:latin typeface="Verdana"/>
                          <a:cs typeface="Verdana"/>
                        </a:rPr>
                        <a:t>n  </a:t>
                      </a:r>
                      <a:r>
                        <a:rPr sz="1600" spc="25" dirty="0">
                          <a:latin typeface="Verdana"/>
                          <a:cs typeface="Verdana"/>
                        </a:rPr>
                        <a:t>ketentuan </a:t>
                      </a:r>
                      <a:r>
                        <a:rPr sz="1600" spc="20" dirty="0">
                          <a:latin typeface="Verdana"/>
                          <a:cs typeface="Verdana"/>
                        </a:rPr>
                        <a:t>peratuan </a:t>
                      </a:r>
                      <a:r>
                        <a:rPr sz="1600" spc="25" dirty="0">
                          <a:latin typeface="Verdana"/>
                          <a:cs typeface="Verdana"/>
                        </a:rPr>
                        <a:t> </a:t>
                      </a:r>
                      <a:r>
                        <a:rPr sz="1600" dirty="0">
                          <a:latin typeface="Verdana"/>
                          <a:cs typeface="Verdana"/>
                        </a:rPr>
                        <a:t>p</a:t>
                      </a:r>
                      <a:r>
                        <a:rPr sz="1600" spc="-5" dirty="0">
                          <a:latin typeface="Verdana"/>
                          <a:cs typeface="Verdana"/>
                        </a:rPr>
                        <a:t>eru</a:t>
                      </a:r>
                      <a:r>
                        <a:rPr sz="1600" dirty="0">
                          <a:latin typeface="Verdana"/>
                          <a:cs typeface="Verdana"/>
                        </a:rPr>
                        <a:t>nd</a:t>
                      </a:r>
                      <a:r>
                        <a:rPr sz="1600" spc="5" dirty="0">
                          <a:latin typeface="Verdana"/>
                          <a:cs typeface="Verdana"/>
                        </a:rPr>
                        <a:t>a</a:t>
                      </a:r>
                      <a:r>
                        <a:rPr sz="1600" dirty="0">
                          <a:latin typeface="Verdana"/>
                          <a:cs typeface="Verdana"/>
                        </a:rPr>
                        <a:t>ng-</a:t>
                      </a:r>
                      <a:r>
                        <a:rPr sz="1600" spc="-5" dirty="0">
                          <a:latin typeface="Verdana"/>
                          <a:cs typeface="Verdana"/>
                        </a:rPr>
                        <a:t>u</a:t>
                      </a:r>
                      <a:r>
                        <a:rPr sz="1600" dirty="0">
                          <a:latin typeface="Verdana"/>
                          <a:cs typeface="Verdana"/>
                        </a:rPr>
                        <a:t>nd</a:t>
                      </a:r>
                      <a:r>
                        <a:rPr sz="1600" spc="5" dirty="0">
                          <a:latin typeface="Verdana"/>
                          <a:cs typeface="Verdana"/>
                        </a:rPr>
                        <a:t>a</a:t>
                      </a:r>
                      <a:r>
                        <a:rPr sz="1600" dirty="0">
                          <a:latin typeface="Verdana"/>
                          <a:cs typeface="Verdana"/>
                        </a:rPr>
                        <a:t>ng</a:t>
                      </a:r>
                      <a:r>
                        <a:rPr sz="1600" spc="5" dirty="0">
                          <a:latin typeface="Verdana"/>
                          <a:cs typeface="Verdana"/>
                        </a:rPr>
                        <a:t>a</a:t>
                      </a:r>
                      <a:r>
                        <a:rPr sz="1600" dirty="0">
                          <a:latin typeface="Verdana"/>
                          <a:cs typeface="Verdana"/>
                        </a:rPr>
                        <a:t>n</a:t>
                      </a:r>
                      <a:r>
                        <a:rPr sz="1600" spc="-135" dirty="0">
                          <a:latin typeface="Verdana"/>
                          <a:cs typeface="Verdana"/>
                        </a:rPr>
                        <a:t> </a:t>
                      </a:r>
                      <a:r>
                        <a:rPr sz="1600" spc="-5" dirty="0">
                          <a:latin typeface="Verdana"/>
                          <a:cs typeface="Verdana"/>
                        </a:rPr>
                        <a:t>te</a:t>
                      </a:r>
                      <a:r>
                        <a:rPr sz="1600" dirty="0">
                          <a:latin typeface="Verdana"/>
                          <a:cs typeface="Verdana"/>
                        </a:rPr>
                        <a:t>n</a:t>
                      </a:r>
                      <a:r>
                        <a:rPr sz="1600" spc="-5" dirty="0">
                          <a:latin typeface="Verdana"/>
                          <a:cs typeface="Verdana"/>
                        </a:rPr>
                        <a:t>t</a:t>
                      </a:r>
                      <a:r>
                        <a:rPr sz="1600" spc="5" dirty="0">
                          <a:latin typeface="Verdana"/>
                          <a:cs typeface="Verdana"/>
                        </a:rPr>
                        <a:t>a</a:t>
                      </a:r>
                      <a:r>
                        <a:rPr sz="1600" dirty="0">
                          <a:latin typeface="Verdana"/>
                          <a:cs typeface="Verdana"/>
                        </a:rPr>
                        <a:t>ng  </a:t>
                      </a:r>
                      <a:r>
                        <a:rPr sz="1600" spc="5" dirty="0">
                          <a:latin typeface="Verdana"/>
                          <a:cs typeface="Verdana"/>
                        </a:rPr>
                        <a:t>s</a:t>
                      </a:r>
                      <a:r>
                        <a:rPr sz="1600" dirty="0">
                          <a:latin typeface="Verdana"/>
                          <a:cs typeface="Verdana"/>
                        </a:rPr>
                        <a:t>t</a:t>
                      </a:r>
                      <a:r>
                        <a:rPr sz="1600" spc="5" dirty="0">
                          <a:latin typeface="Verdana"/>
                          <a:cs typeface="Verdana"/>
                        </a:rPr>
                        <a:t>a</a:t>
                      </a:r>
                      <a:r>
                        <a:rPr sz="1600" dirty="0">
                          <a:latin typeface="Verdana"/>
                          <a:cs typeface="Verdana"/>
                        </a:rPr>
                        <a:t>nd</a:t>
                      </a:r>
                      <a:r>
                        <a:rPr sz="1600" spc="5" dirty="0">
                          <a:latin typeface="Verdana"/>
                          <a:cs typeface="Verdana"/>
                        </a:rPr>
                        <a:t>a</a:t>
                      </a:r>
                      <a:r>
                        <a:rPr sz="1600" dirty="0">
                          <a:latin typeface="Verdana"/>
                          <a:cs typeface="Verdana"/>
                        </a:rPr>
                        <a:t>r</a:t>
                      </a:r>
                      <a:r>
                        <a:rPr sz="1600" spc="-145" dirty="0">
                          <a:latin typeface="Verdana"/>
                          <a:cs typeface="Verdana"/>
                        </a:rPr>
                        <a:t> </a:t>
                      </a:r>
                      <a:r>
                        <a:rPr sz="1600" dirty="0">
                          <a:latin typeface="Verdana"/>
                          <a:cs typeface="Verdana"/>
                        </a:rPr>
                        <a:t>p</a:t>
                      </a:r>
                      <a:r>
                        <a:rPr sz="1600" spc="-5" dirty="0">
                          <a:latin typeface="Verdana"/>
                          <a:cs typeface="Verdana"/>
                        </a:rPr>
                        <a:t>e</a:t>
                      </a:r>
                      <a:r>
                        <a:rPr sz="1600" dirty="0">
                          <a:latin typeface="Verdana"/>
                          <a:cs typeface="Verdana"/>
                        </a:rPr>
                        <a:t>m</a:t>
                      </a:r>
                      <a:r>
                        <a:rPr sz="1600" spc="-5" dirty="0">
                          <a:latin typeface="Verdana"/>
                          <a:cs typeface="Verdana"/>
                        </a:rPr>
                        <a:t>e</a:t>
                      </a:r>
                      <a:r>
                        <a:rPr sz="1600" spc="-10" dirty="0">
                          <a:latin typeface="Verdana"/>
                          <a:cs typeface="Verdana"/>
                        </a:rPr>
                        <a:t>li</a:t>
                      </a:r>
                      <a:r>
                        <a:rPr sz="1600" dirty="0">
                          <a:latin typeface="Verdana"/>
                          <a:cs typeface="Verdana"/>
                        </a:rPr>
                        <a:t>h</a:t>
                      </a:r>
                      <a:r>
                        <a:rPr sz="1600" spc="5" dirty="0">
                          <a:latin typeface="Verdana"/>
                          <a:cs typeface="Verdana"/>
                        </a:rPr>
                        <a:t>a</a:t>
                      </a:r>
                      <a:r>
                        <a:rPr sz="1600" spc="-5" dirty="0">
                          <a:latin typeface="Verdana"/>
                          <a:cs typeface="Verdana"/>
                        </a:rPr>
                        <a:t>r</a:t>
                      </a:r>
                      <a:r>
                        <a:rPr sz="1600" spc="5" dirty="0">
                          <a:latin typeface="Verdana"/>
                          <a:cs typeface="Verdana"/>
                        </a:rPr>
                        <a:t>aa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  p</a:t>
                      </a:r>
                      <a:r>
                        <a:rPr sz="1600" spc="-5" dirty="0">
                          <a:latin typeface="Verdana"/>
                          <a:cs typeface="Verdana"/>
                        </a:rPr>
                        <a:t>er</a:t>
                      </a:r>
                      <a:r>
                        <a:rPr sz="1600" spc="5" dirty="0">
                          <a:latin typeface="Verdana"/>
                          <a:cs typeface="Verdana"/>
                        </a:rPr>
                        <a:t>awa</a:t>
                      </a:r>
                      <a:r>
                        <a:rPr sz="1600" spc="-5" dirty="0">
                          <a:latin typeface="Verdana"/>
                          <a:cs typeface="Verdana"/>
                        </a:rPr>
                        <a:t>t</a:t>
                      </a:r>
                      <a:r>
                        <a:rPr sz="1600" spc="5" dirty="0">
                          <a:latin typeface="Verdana"/>
                          <a:cs typeface="Verdana"/>
                        </a:rPr>
                        <a:t>a</a:t>
                      </a:r>
                      <a:r>
                        <a:rPr sz="1600" dirty="0">
                          <a:latin typeface="Verdana"/>
                          <a:cs typeface="Verdana"/>
                        </a:rPr>
                        <a:t>n;</a:t>
                      </a:r>
                      <a:r>
                        <a:rPr sz="1600" spc="-140"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t>
                      </a:r>
                      <a:endParaRPr sz="1600">
                        <a:latin typeface="Verdana"/>
                        <a:cs typeface="Verdana"/>
                      </a:endParaRPr>
                    </a:p>
                    <a:p>
                      <a:pPr marL="344805" marR="219075" indent="-342900">
                        <a:lnSpc>
                          <a:spcPts val="1900"/>
                        </a:lnSpc>
                        <a:spcBef>
                          <a:spcPts val="60"/>
                        </a:spcBef>
                        <a:buAutoNum type="alphaLcPeriod"/>
                        <a:tabLst>
                          <a:tab pos="344805" algn="l"/>
                          <a:tab pos="345440" algn="l"/>
                        </a:tabLst>
                      </a:pPr>
                      <a:r>
                        <a:rPr sz="1600" spc="-10" dirty="0">
                          <a:latin typeface="Verdana"/>
                          <a:cs typeface="Verdana"/>
                        </a:rPr>
                        <a:t>l</a:t>
                      </a:r>
                      <a:r>
                        <a:rPr sz="1600" spc="5" dirty="0">
                          <a:latin typeface="Verdana"/>
                          <a:cs typeface="Verdana"/>
                        </a:rPr>
                        <a:t>a</a:t>
                      </a:r>
                      <a:r>
                        <a:rPr sz="1600" dirty="0">
                          <a:latin typeface="Verdana"/>
                          <a:cs typeface="Verdana"/>
                        </a:rPr>
                        <a:t>p</a:t>
                      </a:r>
                      <a:r>
                        <a:rPr sz="1600" spc="-5" dirty="0">
                          <a:latin typeface="Verdana"/>
                          <a:cs typeface="Verdana"/>
                        </a:rPr>
                        <a:t>or</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a:t>
                      </a:r>
                      <a:r>
                        <a:rPr sz="1600" spc="-10" dirty="0">
                          <a:latin typeface="Verdana"/>
                          <a:cs typeface="Verdana"/>
                        </a:rPr>
                        <a:t>l</a:t>
                      </a:r>
                      <a:r>
                        <a:rPr sz="1600" spc="5" dirty="0">
                          <a:latin typeface="Verdana"/>
                          <a:cs typeface="Verdana"/>
                        </a:rPr>
                        <a:t>a</a:t>
                      </a:r>
                      <a:r>
                        <a:rPr sz="1600" dirty="0">
                          <a:latin typeface="Verdana"/>
                          <a:cs typeface="Verdana"/>
                        </a:rPr>
                        <a:t>k</a:t>
                      </a:r>
                      <a:r>
                        <a:rPr sz="1600" spc="5" dirty="0">
                          <a:latin typeface="Verdana"/>
                          <a:cs typeface="Verdana"/>
                        </a:rPr>
                        <a:t>sa</a:t>
                      </a:r>
                      <a:r>
                        <a:rPr sz="1600" dirty="0">
                          <a:latin typeface="Verdana"/>
                          <a:cs typeface="Verdana"/>
                        </a:rPr>
                        <a:t>n</a:t>
                      </a:r>
                      <a:r>
                        <a:rPr sz="1600" spc="5" dirty="0">
                          <a:latin typeface="Verdana"/>
                          <a:cs typeface="Verdana"/>
                        </a:rPr>
                        <a:t>aa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ro</a:t>
                      </a:r>
                      <a:r>
                        <a:rPr sz="1600" dirty="0">
                          <a:latin typeface="Verdana"/>
                          <a:cs typeface="Verdana"/>
                        </a:rPr>
                        <a:t>g</a:t>
                      </a:r>
                      <a:r>
                        <a:rPr sz="1600" spc="-5" dirty="0">
                          <a:latin typeface="Verdana"/>
                          <a:cs typeface="Verdana"/>
                        </a:rPr>
                        <a:t>r</a:t>
                      </a:r>
                      <a:r>
                        <a:rPr sz="1600" spc="5" dirty="0">
                          <a:latin typeface="Verdana"/>
                          <a:cs typeface="Verdana"/>
                        </a:rPr>
                        <a:t>a</a:t>
                      </a:r>
                      <a:r>
                        <a:rPr sz="1600" dirty="0">
                          <a:latin typeface="Verdana"/>
                          <a:cs typeface="Verdana"/>
                        </a:rPr>
                        <a:t>m  p</a:t>
                      </a:r>
                      <a:r>
                        <a:rPr sz="1600" spc="-5" dirty="0">
                          <a:latin typeface="Verdana"/>
                          <a:cs typeface="Verdana"/>
                        </a:rPr>
                        <a:t>e</a:t>
                      </a:r>
                      <a:r>
                        <a:rPr sz="1600" dirty="0">
                          <a:latin typeface="Verdana"/>
                          <a:cs typeface="Verdana"/>
                        </a:rPr>
                        <a:t>m</a:t>
                      </a:r>
                      <a:r>
                        <a:rPr sz="1600" spc="-5" dirty="0">
                          <a:latin typeface="Verdana"/>
                          <a:cs typeface="Verdana"/>
                        </a:rPr>
                        <a:t>e</a:t>
                      </a:r>
                      <a:r>
                        <a:rPr sz="1600" spc="-10" dirty="0">
                          <a:latin typeface="Verdana"/>
                          <a:cs typeface="Verdana"/>
                        </a:rPr>
                        <a:t>li</a:t>
                      </a:r>
                      <a:r>
                        <a:rPr sz="1600" dirty="0">
                          <a:latin typeface="Verdana"/>
                          <a:cs typeface="Verdana"/>
                        </a:rPr>
                        <a:t>h</a:t>
                      </a:r>
                      <a:r>
                        <a:rPr sz="1600" spc="5" dirty="0">
                          <a:latin typeface="Verdana"/>
                          <a:cs typeface="Verdana"/>
                        </a:rPr>
                        <a:t>a</a:t>
                      </a:r>
                      <a:r>
                        <a:rPr sz="1600" spc="-5" dirty="0">
                          <a:latin typeface="Verdana"/>
                          <a:cs typeface="Verdana"/>
                        </a:rPr>
                        <a:t>r</a:t>
                      </a:r>
                      <a:r>
                        <a:rPr sz="1600" spc="5" dirty="0">
                          <a:latin typeface="Verdana"/>
                          <a:cs typeface="Verdana"/>
                        </a:rPr>
                        <a:t>aa</a:t>
                      </a:r>
                      <a:r>
                        <a:rPr sz="1600" dirty="0">
                          <a:latin typeface="Verdana"/>
                          <a:cs typeface="Verdana"/>
                        </a:rPr>
                        <a:t>n</a:t>
                      </a:r>
                      <a:r>
                        <a:rPr sz="1600" spc="-135" dirty="0">
                          <a:latin typeface="Verdana"/>
                          <a:cs typeface="Verdana"/>
                        </a:rPr>
                        <a:t> </a:t>
                      </a:r>
                      <a:r>
                        <a:rPr sz="1600" dirty="0">
                          <a:latin typeface="Verdana"/>
                          <a:cs typeface="Verdana"/>
                        </a:rPr>
                        <a:t>d</a:t>
                      </a:r>
                      <a:r>
                        <a:rPr sz="1600" spc="5" dirty="0">
                          <a:latin typeface="Verdana"/>
                          <a:cs typeface="Verdana"/>
                        </a:rPr>
                        <a:t>a</a:t>
                      </a:r>
                      <a:r>
                        <a:rPr sz="1600" dirty="0">
                          <a:latin typeface="Verdana"/>
                          <a:cs typeface="Verdana"/>
                        </a:rPr>
                        <a:t>n</a:t>
                      </a:r>
                      <a:r>
                        <a:rPr sz="1600" spc="-135" dirty="0">
                          <a:latin typeface="Verdana"/>
                          <a:cs typeface="Verdana"/>
                        </a:rPr>
                        <a:t> </a:t>
                      </a:r>
                      <a:r>
                        <a:rPr sz="1600" dirty="0">
                          <a:latin typeface="Verdana"/>
                          <a:cs typeface="Verdana"/>
                        </a:rPr>
                        <a:t>p</a:t>
                      </a:r>
                      <a:r>
                        <a:rPr sz="1600" spc="-5" dirty="0">
                          <a:latin typeface="Verdana"/>
                          <a:cs typeface="Verdana"/>
                        </a:rPr>
                        <a:t>er</a:t>
                      </a:r>
                      <a:r>
                        <a:rPr sz="1600" spc="5" dirty="0">
                          <a:latin typeface="Verdana"/>
                          <a:cs typeface="Verdana"/>
                        </a:rPr>
                        <a:t>awa</a:t>
                      </a:r>
                      <a:r>
                        <a:rPr sz="1600" spc="-5" dirty="0">
                          <a:latin typeface="Verdana"/>
                          <a:cs typeface="Verdana"/>
                        </a:rPr>
                        <a:t>t</a:t>
                      </a:r>
                      <a:r>
                        <a:rPr sz="1600" spc="5" dirty="0">
                          <a:latin typeface="Verdana"/>
                          <a:cs typeface="Verdana"/>
                        </a:rPr>
                        <a:t>a</a:t>
                      </a:r>
                      <a:r>
                        <a:rPr sz="1600" dirty="0">
                          <a:latin typeface="Verdana"/>
                          <a:cs typeface="Verdana"/>
                        </a:rPr>
                        <a:t>n</a:t>
                      </a:r>
                      <a:endParaRPr sz="1600">
                        <a:latin typeface="Verdana"/>
                        <a:cs typeface="Verdana"/>
                      </a:endParaRPr>
                    </a:p>
                    <a:p>
                      <a:pPr marL="344805">
                        <a:lnSpc>
                          <a:spcPts val="1855"/>
                        </a:lnSpc>
                      </a:pPr>
                      <a:r>
                        <a:rPr sz="1600" spc="50" dirty="0">
                          <a:latin typeface="Verdana"/>
                          <a:cs typeface="Verdana"/>
                        </a:rPr>
                        <a:t>bangunan</a:t>
                      </a:r>
                      <a:endParaRPr sz="1600">
                        <a:latin typeface="Verdana"/>
                        <a:cs typeface="Verdana"/>
                      </a:endParaRPr>
                    </a:p>
                  </a:txBody>
                  <a:tcPr marL="0" marR="0" marT="0" marB="0">
                    <a:lnL w="19050">
                      <a:solidFill>
                        <a:srgbClr val="A6A6A6"/>
                      </a:solidFill>
                      <a:prstDash val="solid"/>
                    </a:lnL>
                    <a:lnR w="19050">
                      <a:solidFill>
                        <a:srgbClr val="A6A6A6"/>
                      </a:solidFill>
                      <a:prstDash val="solid"/>
                    </a:lnR>
                    <a:lnT w="19050">
                      <a:solidFill>
                        <a:srgbClr val="A6A6A6"/>
                      </a:solidFill>
                      <a:prstDash val="solid"/>
                    </a:lnT>
                    <a:lnB w="19050">
                      <a:solidFill>
                        <a:srgbClr val="A6A6A6"/>
                      </a:solidFill>
                      <a:prstDash val="solid"/>
                    </a:lnB>
                    <a:solidFill>
                      <a:srgbClr val="E7EAF2"/>
                    </a:solidFill>
                  </a:tcPr>
                </a:tc>
                <a:extLst>
                  <a:ext uri="{0D108BD9-81ED-4DB2-BD59-A6C34878D82A}">
                    <a16:rowId xmlns:a16="http://schemas.microsoft.com/office/drawing/2014/main" val="10001"/>
                  </a:ext>
                </a:extLst>
              </a:tr>
            </a:tbl>
          </a:graphicData>
        </a:graphic>
      </p:graphicFrame>
      <p:sp>
        <p:nvSpPr>
          <p:cNvPr id="5" name="object 5"/>
          <p:cNvSpPr txBox="1"/>
          <p:nvPr/>
        </p:nvSpPr>
        <p:spPr>
          <a:xfrm>
            <a:off x="10399610" y="6291579"/>
            <a:ext cx="1429385" cy="360680"/>
          </a:xfrm>
          <a:prstGeom prst="rect">
            <a:avLst/>
          </a:prstGeom>
        </p:spPr>
        <p:txBody>
          <a:bodyPr vert="horz" wrap="square" lIns="0" tIns="12700" rIns="0" bIns="0" rtlCol="0">
            <a:spAutoFit/>
          </a:bodyPr>
          <a:lstStyle/>
          <a:p>
            <a:pPr marL="12700">
              <a:lnSpc>
                <a:spcPct val="100000"/>
              </a:lnSpc>
              <a:spcBef>
                <a:spcPts val="100"/>
              </a:spcBef>
            </a:pPr>
            <a:r>
              <a:rPr sz="2200" b="1" spc="114" dirty="0">
                <a:solidFill>
                  <a:srgbClr val="1D3166"/>
                </a:solidFill>
                <a:latin typeface="Tahoma"/>
                <a:cs typeface="Tahoma"/>
              </a:rPr>
              <a:t>PASAL</a:t>
            </a:r>
            <a:r>
              <a:rPr sz="2200" b="1" spc="-85" dirty="0">
                <a:solidFill>
                  <a:srgbClr val="1D3166"/>
                </a:solidFill>
                <a:latin typeface="Tahoma"/>
                <a:cs typeface="Tahoma"/>
              </a:rPr>
              <a:t> </a:t>
            </a:r>
            <a:r>
              <a:rPr sz="2200" b="1" spc="-50" dirty="0">
                <a:solidFill>
                  <a:srgbClr val="1D3166"/>
                </a:solidFill>
                <a:latin typeface="Tahoma"/>
                <a:cs typeface="Tahoma"/>
              </a:rPr>
              <a:t>59</a:t>
            </a:r>
            <a:endParaRPr sz="2200">
              <a:latin typeface="Tahoma"/>
              <a:cs typeface="Tahoma"/>
            </a:endParaRPr>
          </a:p>
        </p:txBody>
      </p:sp>
    </p:spTree>
    <p:extLst>
      <p:ext uri="{BB962C8B-B14F-4D97-AF65-F5344CB8AC3E}">
        <p14:creationId xmlns:p14="http://schemas.microsoft.com/office/powerpoint/2010/main" val="4196379156"/>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sp>
        <p:nvSpPr>
          <p:cNvPr id="3" name="object 3"/>
          <p:cNvSpPr txBox="1">
            <a:spLocks noGrp="1"/>
          </p:cNvSpPr>
          <p:nvPr>
            <p:ph type="title"/>
          </p:nvPr>
        </p:nvSpPr>
        <p:spPr>
          <a:xfrm>
            <a:off x="3027045" y="111253"/>
            <a:ext cx="5924550" cy="513080"/>
          </a:xfrm>
          <a:prstGeom prst="rect">
            <a:avLst/>
          </a:prstGeom>
        </p:spPr>
        <p:txBody>
          <a:bodyPr vert="horz" wrap="square" lIns="0" tIns="12700" rIns="0" bIns="0" rtlCol="0">
            <a:spAutoFit/>
          </a:bodyPr>
          <a:lstStyle/>
          <a:p>
            <a:pPr marL="12700">
              <a:lnSpc>
                <a:spcPct val="100000"/>
              </a:lnSpc>
              <a:spcBef>
                <a:spcPts val="100"/>
              </a:spcBef>
            </a:pPr>
            <a:r>
              <a:rPr sz="3200" b="1" spc="30" dirty="0">
                <a:solidFill>
                  <a:srgbClr val="1E3367"/>
                </a:solidFill>
                <a:latin typeface="Tahoma"/>
                <a:cs typeface="Tahoma"/>
              </a:rPr>
              <a:t>INSTRUMEN</a:t>
            </a:r>
            <a:r>
              <a:rPr sz="3200" b="1" spc="-60" dirty="0">
                <a:solidFill>
                  <a:srgbClr val="1E3367"/>
                </a:solidFill>
                <a:latin typeface="Tahoma"/>
                <a:cs typeface="Tahoma"/>
              </a:rPr>
              <a:t> </a:t>
            </a:r>
            <a:r>
              <a:rPr sz="3200" b="1" spc="190" dirty="0">
                <a:solidFill>
                  <a:srgbClr val="1E3367"/>
                </a:solidFill>
                <a:latin typeface="Tahoma"/>
                <a:cs typeface="Tahoma"/>
              </a:rPr>
              <a:t>PENGAWASAN</a:t>
            </a:r>
            <a:endParaRPr sz="3200">
              <a:latin typeface="Tahoma"/>
              <a:cs typeface="Tahoma"/>
            </a:endParaRPr>
          </a:p>
        </p:txBody>
      </p:sp>
      <p:pic>
        <p:nvPicPr>
          <p:cNvPr id="4" name="object 4"/>
          <p:cNvPicPr/>
          <p:nvPr/>
        </p:nvPicPr>
        <p:blipFill>
          <a:blip r:embed="rId3" cstate="print"/>
          <a:stretch>
            <a:fillRect/>
          </a:stretch>
        </p:blipFill>
        <p:spPr>
          <a:xfrm>
            <a:off x="10162679" y="105003"/>
            <a:ext cx="1762620" cy="584771"/>
          </a:xfrm>
          <a:prstGeom prst="rect">
            <a:avLst/>
          </a:prstGeom>
        </p:spPr>
      </p:pic>
      <p:grpSp>
        <p:nvGrpSpPr>
          <p:cNvPr id="5" name="object 5"/>
          <p:cNvGrpSpPr/>
          <p:nvPr/>
        </p:nvGrpSpPr>
        <p:grpSpPr>
          <a:xfrm>
            <a:off x="121361" y="806119"/>
            <a:ext cx="5902325" cy="5823585"/>
            <a:chOff x="121361" y="806119"/>
            <a:chExt cx="5902325" cy="5823585"/>
          </a:xfrm>
        </p:grpSpPr>
        <p:sp>
          <p:nvSpPr>
            <p:cNvPr id="6" name="object 6"/>
            <p:cNvSpPr/>
            <p:nvPr/>
          </p:nvSpPr>
          <p:spPr>
            <a:xfrm>
              <a:off x="300710" y="806119"/>
              <a:ext cx="5722620" cy="5823585"/>
            </a:xfrm>
            <a:custGeom>
              <a:avLst/>
              <a:gdLst/>
              <a:ahLst/>
              <a:cxnLst/>
              <a:rect l="l" t="t" r="r" b="b"/>
              <a:pathLst>
                <a:path w="5722620" h="5823584">
                  <a:moveTo>
                    <a:pt x="5722620" y="0"/>
                  </a:moveTo>
                  <a:lnTo>
                    <a:pt x="0" y="0"/>
                  </a:lnTo>
                  <a:lnTo>
                    <a:pt x="0" y="5823280"/>
                  </a:lnTo>
                  <a:lnTo>
                    <a:pt x="5722620" y="5823280"/>
                  </a:lnTo>
                  <a:lnTo>
                    <a:pt x="5722620" y="0"/>
                  </a:lnTo>
                  <a:close/>
                </a:path>
              </a:pathLst>
            </a:custGeom>
            <a:solidFill>
              <a:srgbClr val="1E3367"/>
            </a:solidFill>
          </p:spPr>
          <p:txBody>
            <a:bodyPr wrap="square" lIns="0" tIns="0" rIns="0" bIns="0" rtlCol="0"/>
            <a:lstStyle/>
            <a:p>
              <a:endParaRPr/>
            </a:p>
          </p:txBody>
        </p:sp>
        <p:pic>
          <p:nvPicPr>
            <p:cNvPr id="7" name="object 7"/>
            <p:cNvPicPr/>
            <p:nvPr/>
          </p:nvPicPr>
          <p:blipFill>
            <a:blip r:embed="rId4" cstate="print"/>
            <a:stretch>
              <a:fillRect/>
            </a:stretch>
          </p:blipFill>
          <p:spPr>
            <a:xfrm>
              <a:off x="1855457" y="1633512"/>
              <a:ext cx="3995458" cy="4866368"/>
            </a:xfrm>
            <a:prstGeom prst="rect">
              <a:avLst/>
            </a:prstGeom>
          </p:spPr>
        </p:pic>
        <p:sp>
          <p:nvSpPr>
            <p:cNvPr id="8" name="object 8"/>
            <p:cNvSpPr/>
            <p:nvPr/>
          </p:nvSpPr>
          <p:spPr>
            <a:xfrm>
              <a:off x="121361" y="952284"/>
              <a:ext cx="2321560" cy="768350"/>
            </a:xfrm>
            <a:custGeom>
              <a:avLst/>
              <a:gdLst/>
              <a:ahLst/>
              <a:cxnLst/>
              <a:rect l="l" t="t" r="r" b="b"/>
              <a:pathLst>
                <a:path w="2321560" h="768350">
                  <a:moveTo>
                    <a:pt x="1825116" y="0"/>
                  </a:moveTo>
                  <a:lnTo>
                    <a:pt x="0" y="0"/>
                  </a:lnTo>
                  <a:lnTo>
                    <a:pt x="0" y="768223"/>
                  </a:lnTo>
                  <a:lnTo>
                    <a:pt x="1851392" y="768223"/>
                  </a:lnTo>
                  <a:lnTo>
                    <a:pt x="1851392" y="767829"/>
                  </a:lnTo>
                  <a:lnTo>
                    <a:pt x="2321051" y="767829"/>
                  </a:lnTo>
                  <a:lnTo>
                    <a:pt x="2321051" y="321157"/>
                  </a:lnTo>
                  <a:lnTo>
                    <a:pt x="2319933" y="321157"/>
                  </a:lnTo>
                  <a:lnTo>
                    <a:pt x="2318790" y="304863"/>
                  </a:lnTo>
                  <a:lnTo>
                    <a:pt x="2307588" y="258737"/>
                  </a:lnTo>
                  <a:lnTo>
                    <a:pt x="2288640" y="217030"/>
                  </a:lnTo>
                  <a:lnTo>
                    <a:pt x="2251874" y="165379"/>
                  </a:lnTo>
                  <a:lnTo>
                    <a:pt x="2247810" y="161162"/>
                  </a:lnTo>
                  <a:lnTo>
                    <a:pt x="2246095" y="159080"/>
                  </a:lnTo>
                  <a:lnTo>
                    <a:pt x="2240876" y="153936"/>
                  </a:lnTo>
                  <a:lnTo>
                    <a:pt x="2228925" y="141516"/>
                  </a:lnTo>
                  <a:lnTo>
                    <a:pt x="2223273" y="136588"/>
                  </a:lnTo>
                  <a:lnTo>
                    <a:pt x="2220695" y="134061"/>
                  </a:lnTo>
                  <a:lnTo>
                    <a:pt x="2215057" y="129451"/>
                  </a:lnTo>
                  <a:lnTo>
                    <a:pt x="2203182" y="119100"/>
                  </a:lnTo>
                  <a:lnTo>
                    <a:pt x="2195714" y="113626"/>
                  </a:lnTo>
                  <a:lnTo>
                    <a:pt x="2192171" y="110731"/>
                  </a:lnTo>
                  <a:lnTo>
                    <a:pt x="2186367" y="106768"/>
                  </a:lnTo>
                  <a:lnTo>
                    <a:pt x="2174785" y="98272"/>
                  </a:lnTo>
                  <a:lnTo>
                    <a:pt x="2165323" y="92405"/>
                  </a:lnTo>
                  <a:lnTo>
                    <a:pt x="2160713" y="89255"/>
                  </a:lnTo>
                  <a:lnTo>
                    <a:pt x="2154947" y="85966"/>
                  </a:lnTo>
                  <a:lnTo>
                    <a:pt x="2143911" y="79121"/>
                  </a:lnTo>
                  <a:lnTo>
                    <a:pt x="2132303" y="73037"/>
                  </a:lnTo>
                  <a:lnTo>
                    <a:pt x="2126538" y="69748"/>
                  </a:lnTo>
                  <a:lnTo>
                    <a:pt x="2121000" y="67132"/>
                  </a:lnTo>
                  <a:lnTo>
                    <a:pt x="2110751" y="61760"/>
                  </a:lnTo>
                  <a:lnTo>
                    <a:pt x="2096807" y="55664"/>
                  </a:lnTo>
                  <a:lnTo>
                    <a:pt x="2089822" y="52362"/>
                  </a:lnTo>
                  <a:lnTo>
                    <a:pt x="2084704" y="50380"/>
                  </a:lnTo>
                  <a:lnTo>
                    <a:pt x="2075445" y="46329"/>
                  </a:lnTo>
                  <a:lnTo>
                    <a:pt x="2059012" y="40424"/>
                  </a:lnTo>
                  <a:lnTo>
                    <a:pt x="2050807" y="37249"/>
                  </a:lnTo>
                  <a:lnTo>
                    <a:pt x="2046248" y="35826"/>
                  </a:lnTo>
                  <a:lnTo>
                    <a:pt x="2038171" y="32931"/>
                  </a:lnTo>
                  <a:lnTo>
                    <a:pt x="2009672" y="24523"/>
                  </a:lnTo>
                  <a:lnTo>
                    <a:pt x="1966645" y="14338"/>
                  </a:lnTo>
                  <a:lnTo>
                    <a:pt x="1916264" y="6057"/>
                  </a:lnTo>
                  <a:lnTo>
                    <a:pt x="1875687" y="2133"/>
                  </a:lnTo>
                  <a:lnTo>
                    <a:pt x="1851392" y="1244"/>
                  </a:lnTo>
                  <a:lnTo>
                    <a:pt x="1851392" y="393"/>
                  </a:lnTo>
                  <a:lnTo>
                    <a:pt x="1825116" y="393"/>
                  </a:lnTo>
                  <a:lnTo>
                    <a:pt x="1825116" y="0"/>
                  </a:lnTo>
                  <a:close/>
                </a:path>
              </a:pathLst>
            </a:custGeom>
            <a:solidFill>
              <a:srgbClr val="FFB912"/>
            </a:solidFill>
          </p:spPr>
          <p:txBody>
            <a:bodyPr wrap="square" lIns="0" tIns="0" rIns="0" bIns="0" rtlCol="0"/>
            <a:lstStyle/>
            <a:p>
              <a:endParaRPr/>
            </a:p>
          </p:txBody>
        </p:sp>
      </p:grpSp>
      <p:grpSp>
        <p:nvGrpSpPr>
          <p:cNvPr id="9" name="object 9"/>
          <p:cNvGrpSpPr/>
          <p:nvPr/>
        </p:nvGrpSpPr>
        <p:grpSpPr>
          <a:xfrm>
            <a:off x="6096000" y="806119"/>
            <a:ext cx="5829300" cy="5823585"/>
            <a:chOff x="6096000" y="806119"/>
            <a:chExt cx="5829300" cy="5823585"/>
          </a:xfrm>
        </p:grpSpPr>
        <p:sp>
          <p:nvSpPr>
            <p:cNvPr id="10" name="object 10"/>
            <p:cNvSpPr/>
            <p:nvPr/>
          </p:nvSpPr>
          <p:spPr>
            <a:xfrm>
              <a:off x="6202679" y="806119"/>
              <a:ext cx="5722620" cy="5823585"/>
            </a:xfrm>
            <a:custGeom>
              <a:avLst/>
              <a:gdLst/>
              <a:ahLst/>
              <a:cxnLst/>
              <a:rect l="l" t="t" r="r" b="b"/>
              <a:pathLst>
                <a:path w="5722620" h="5823584">
                  <a:moveTo>
                    <a:pt x="5722620" y="0"/>
                  </a:moveTo>
                  <a:lnTo>
                    <a:pt x="0" y="0"/>
                  </a:lnTo>
                  <a:lnTo>
                    <a:pt x="0" y="5823280"/>
                  </a:lnTo>
                  <a:lnTo>
                    <a:pt x="5722620" y="5823280"/>
                  </a:lnTo>
                  <a:lnTo>
                    <a:pt x="5722620" y="0"/>
                  </a:lnTo>
                  <a:close/>
                </a:path>
              </a:pathLst>
            </a:custGeom>
            <a:solidFill>
              <a:srgbClr val="1E3367"/>
            </a:solidFill>
          </p:spPr>
          <p:txBody>
            <a:bodyPr wrap="square" lIns="0" tIns="0" rIns="0" bIns="0" rtlCol="0"/>
            <a:lstStyle/>
            <a:p>
              <a:endParaRPr/>
            </a:p>
          </p:txBody>
        </p:sp>
        <p:pic>
          <p:nvPicPr>
            <p:cNvPr id="11" name="object 11"/>
            <p:cNvPicPr/>
            <p:nvPr/>
          </p:nvPicPr>
          <p:blipFill>
            <a:blip r:embed="rId5" cstate="print"/>
            <a:stretch>
              <a:fillRect/>
            </a:stretch>
          </p:blipFill>
          <p:spPr>
            <a:xfrm>
              <a:off x="7256106" y="1574990"/>
              <a:ext cx="4490288" cy="4910077"/>
            </a:xfrm>
            <a:prstGeom prst="rect">
              <a:avLst/>
            </a:prstGeom>
          </p:spPr>
        </p:pic>
        <p:sp>
          <p:nvSpPr>
            <p:cNvPr id="12" name="object 12"/>
            <p:cNvSpPr/>
            <p:nvPr/>
          </p:nvSpPr>
          <p:spPr>
            <a:xfrm>
              <a:off x="6096000" y="952284"/>
              <a:ext cx="2321560" cy="768350"/>
            </a:xfrm>
            <a:custGeom>
              <a:avLst/>
              <a:gdLst/>
              <a:ahLst/>
              <a:cxnLst/>
              <a:rect l="l" t="t" r="r" b="b"/>
              <a:pathLst>
                <a:path w="2321559" h="768350">
                  <a:moveTo>
                    <a:pt x="1825117" y="0"/>
                  </a:moveTo>
                  <a:lnTo>
                    <a:pt x="0" y="0"/>
                  </a:lnTo>
                  <a:lnTo>
                    <a:pt x="0" y="768223"/>
                  </a:lnTo>
                  <a:lnTo>
                    <a:pt x="1851393" y="768223"/>
                  </a:lnTo>
                  <a:lnTo>
                    <a:pt x="1851393" y="767829"/>
                  </a:lnTo>
                  <a:lnTo>
                    <a:pt x="2321052" y="767829"/>
                  </a:lnTo>
                  <a:lnTo>
                    <a:pt x="2321052" y="321157"/>
                  </a:lnTo>
                  <a:lnTo>
                    <a:pt x="2319934" y="321157"/>
                  </a:lnTo>
                  <a:lnTo>
                    <a:pt x="2318791" y="304863"/>
                  </a:lnTo>
                  <a:lnTo>
                    <a:pt x="2307588" y="258737"/>
                  </a:lnTo>
                  <a:lnTo>
                    <a:pt x="2288641" y="217030"/>
                  </a:lnTo>
                  <a:lnTo>
                    <a:pt x="2251875" y="165379"/>
                  </a:lnTo>
                  <a:lnTo>
                    <a:pt x="2247811" y="161162"/>
                  </a:lnTo>
                  <a:lnTo>
                    <a:pt x="2246096" y="159080"/>
                  </a:lnTo>
                  <a:lnTo>
                    <a:pt x="2240876" y="153936"/>
                  </a:lnTo>
                  <a:lnTo>
                    <a:pt x="2228926" y="141516"/>
                  </a:lnTo>
                  <a:lnTo>
                    <a:pt x="2223274" y="136588"/>
                  </a:lnTo>
                  <a:lnTo>
                    <a:pt x="2220696" y="134061"/>
                  </a:lnTo>
                  <a:lnTo>
                    <a:pt x="2215057" y="129451"/>
                  </a:lnTo>
                  <a:lnTo>
                    <a:pt x="2203183" y="119100"/>
                  </a:lnTo>
                  <a:lnTo>
                    <a:pt x="2195715" y="113626"/>
                  </a:lnTo>
                  <a:lnTo>
                    <a:pt x="2192172" y="110731"/>
                  </a:lnTo>
                  <a:lnTo>
                    <a:pt x="2186355" y="106768"/>
                  </a:lnTo>
                  <a:lnTo>
                    <a:pt x="2174786" y="98272"/>
                  </a:lnTo>
                  <a:lnTo>
                    <a:pt x="2165324" y="92405"/>
                  </a:lnTo>
                  <a:lnTo>
                    <a:pt x="2160714" y="89255"/>
                  </a:lnTo>
                  <a:lnTo>
                    <a:pt x="2154948" y="85966"/>
                  </a:lnTo>
                  <a:lnTo>
                    <a:pt x="2143912" y="79121"/>
                  </a:lnTo>
                  <a:lnTo>
                    <a:pt x="2132304" y="73037"/>
                  </a:lnTo>
                  <a:lnTo>
                    <a:pt x="2126526" y="69748"/>
                  </a:lnTo>
                  <a:lnTo>
                    <a:pt x="2121001" y="67132"/>
                  </a:lnTo>
                  <a:lnTo>
                    <a:pt x="2110752" y="61760"/>
                  </a:lnTo>
                  <a:lnTo>
                    <a:pt x="2096808" y="55664"/>
                  </a:lnTo>
                  <a:lnTo>
                    <a:pt x="2089823" y="52362"/>
                  </a:lnTo>
                  <a:lnTo>
                    <a:pt x="2084704" y="50380"/>
                  </a:lnTo>
                  <a:lnTo>
                    <a:pt x="2075446" y="46329"/>
                  </a:lnTo>
                  <a:lnTo>
                    <a:pt x="2059000" y="40424"/>
                  </a:lnTo>
                  <a:lnTo>
                    <a:pt x="2050808" y="37249"/>
                  </a:lnTo>
                  <a:lnTo>
                    <a:pt x="2046249" y="35826"/>
                  </a:lnTo>
                  <a:lnTo>
                    <a:pt x="2038172" y="32931"/>
                  </a:lnTo>
                  <a:lnTo>
                    <a:pt x="2009673" y="24523"/>
                  </a:lnTo>
                  <a:lnTo>
                    <a:pt x="1966645" y="14338"/>
                  </a:lnTo>
                  <a:lnTo>
                    <a:pt x="1916264" y="6057"/>
                  </a:lnTo>
                  <a:lnTo>
                    <a:pt x="1875688" y="2133"/>
                  </a:lnTo>
                  <a:lnTo>
                    <a:pt x="1851393" y="1244"/>
                  </a:lnTo>
                  <a:lnTo>
                    <a:pt x="1851393" y="393"/>
                  </a:lnTo>
                  <a:lnTo>
                    <a:pt x="1825117" y="393"/>
                  </a:lnTo>
                  <a:lnTo>
                    <a:pt x="1825117" y="0"/>
                  </a:lnTo>
                  <a:close/>
                </a:path>
              </a:pathLst>
            </a:custGeom>
            <a:solidFill>
              <a:srgbClr val="FFB912"/>
            </a:solidFill>
          </p:spPr>
          <p:txBody>
            <a:bodyPr wrap="square" lIns="0" tIns="0" rIns="0" bIns="0" rtlCol="0"/>
            <a:lstStyle/>
            <a:p>
              <a:endParaRPr/>
            </a:p>
          </p:txBody>
        </p:sp>
      </p:grpSp>
      <p:sp>
        <p:nvSpPr>
          <p:cNvPr id="13" name="object 13"/>
          <p:cNvSpPr txBox="1"/>
          <p:nvPr/>
        </p:nvSpPr>
        <p:spPr>
          <a:xfrm>
            <a:off x="459560" y="1008379"/>
            <a:ext cx="1645285" cy="577215"/>
          </a:xfrm>
          <a:prstGeom prst="rect">
            <a:avLst/>
          </a:prstGeom>
        </p:spPr>
        <p:txBody>
          <a:bodyPr vert="horz" wrap="square" lIns="0" tIns="9525" rIns="0" bIns="0" rtlCol="0">
            <a:spAutoFit/>
          </a:bodyPr>
          <a:lstStyle/>
          <a:p>
            <a:pPr marL="12700" marR="5080" indent="417830">
              <a:lnSpc>
                <a:spcPct val="101099"/>
              </a:lnSpc>
              <a:spcBef>
                <a:spcPts val="75"/>
              </a:spcBef>
            </a:pPr>
            <a:r>
              <a:rPr sz="1800" dirty="0">
                <a:solidFill>
                  <a:srgbClr val="1E3367"/>
                </a:solidFill>
                <a:latin typeface="Verdana"/>
                <a:cs typeface="Verdana"/>
              </a:rPr>
              <a:t>SURAT </a:t>
            </a:r>
            <a:r>
              <a:rPr sz="1800" spc="5" dirty="0">
                <a:solidFill>
                  <a:srgbClr val="1E3367"/>
                </a:solidFill>
                <a:latin typeface="Verdana"/>
                <a:cs typeface="Verdana"/>
              </a:rPr>
              <a:t> </a:t>
            </a:r>
            <a:r>
              <a:rPr sz="1800" spc="100" dirty="0">
                <a:solidFill>
                  <a:srgbClr val="1E3367"/>
                </a:solidFill>
                <a:latin typeface="Verdana"/>
                <a:cs typeface="Verdana"/>
              </a:rPr>
              <a:t>PER</a:t>
            </a:r>
            <a:r>
              <a:rPr sz="1800" spc="110" dirty="0">
                <a:solidFill>
                  <a:srgbClr val="1E3367"/>
                </a:solidFill>
                <a:latin typeface="Verdana"/>
                <a:cs typeface="Verdana"/>
              </a:rPr>
              <a:t>N</a:t>
            </a:r>
            <a:r>
              <a:rPr sz="1800" spc="40" dirty="0">
                <a:solidFill>
                  <a:srgbClr val="1E3367"/>
                </a:solidFill>
                <a:latin typeface="Verdana"/>
                <a:cs typeface="Verdana"/>
              </a:rPr>
              <a:t>YA</a:t>
            </a:r>
            <a:r>
              <a:rPr sz="1800" spc="-80" dirty="0">
                <a:solidFill>
                  <a:srgbClr val="1E3367"/>
                </a:solidFill>
                <a:latin typeface="Verdana"/>
                <a:cs typeface="Verdana"/>
              </a:rPr>
              <a:t>T</a:t>
            </a:r>
            <a:r>
              <a:rPr sz="1800" spc="55" dirty="0">
                <a:solidFill>
                  <a:srgbClr val="1E3367"/>
                </a:solidFill>
                <a:latin typeface="Verdana"/>
                <a:cs typeface="Verdana"/>
              </a:rPr>
              <a:t>AA</a:t>
            </a:r>
            <a:r>
              <a:rPr sz="1800" spc="114" dirty="0">
                <a:solidFill>
                  <a:srgbClr val="1E3367"/>
                </a:solidFill>
                <a:latin typeface="Verdana"/>
                <a:cs typeface="Verdana"/>
              </a:rPr>
              <a:t>N</a:t>
            </a:r>
            <a:endParaRPr sz="1800">
              <a:latin typeface="Verdana"/>
              <a:cs typeface="Verdana"/>
            </a:endParaRPr>
          </a:p>
        </p:txBody>
      </p:sp>
      <p:sp>
        <p:nvSpPr>
          <p:cNvPr id="14" name="object 14"/>
          <p:cNvSpPr/>
          <p:nvPr/>
        </p:nvSpPr>
        <p:spPr>
          <a:xfrm>
            <a:off x="548562" y="5678580"/>
            <a:ext cx="2029460" cy="646430"/>
          </a:xfrm>
          <a:custGeom>
            <a:avLst/>
            <a:gdLst/>
            <a:ahLst/>
            <a:cxnLst/>
            <a:rect l="l" t="t" r="r" b="b"/>
            <a:pathLst>
              <a:path w="2029460" h="646429">
                <a:moveTo>
                  <a:pt x="2028991" y="0"/>
                </a:moveTo>
                <a:lnTo>
                  <a:pt x="0" y="0"/>
                </a:lnTo>
                <a:lnTo>
                  <a:pt x="0" y="646330"/>
                </a:lnTo>
                <a:lnTo>
                  <a:pt x="2028991" y="646330"/>
                </a:lnTo>
                <a:lnTo>
                  <a:pt x="2028991" y="0"/>
                </a:lnTo>
                <a:close/>
              </a:path>
            </a:pathLst>
          </a:custGeom>
          <a:solidFill>
            <a:srgbClr val="F2F2F2"/>
          </a:solidFill>
        </p:spPr>
        <p:txBody>
          <a:bodyPr wrap="square" lIns="0" tIns="0" rIns="0" bIns="0" rtlCol="0"/>
          <a:lstStyle/>
          <a:p>
            <a:endParaRPr/>
          </a:p>
        </p:txBody>
      </p:sp>
      <p:sp>
        <p:nvSpPr>
          <p:cNvPr id="15" name="object 15"/>
          <p:cNvSpPr txBox="1"/>
          <p:nvPr/>
        </p:nvSpPr>
        <p:spPr>
          <a:xfrm>
            <a:off x="664707" y="5715507"/>
            <a:ext cx="1724025" cy="510540"/>
          </a:xfrm>
          <a:prstGeom prst="rect">
            <a:avLst/>
          </a:prstGeom>
        </p:spPr>
        <p:txBody>
          <a:bodyPr vert="horz" wrap="square" lIns="0" tIns="12700" rIns="0" bIns="0" rtlCol="0">
            <a:spAutoFit/>
          </a:bodyPr>
          <a:lstStyle/>
          <a:p>
            <a:pPr algn="ctr">
              <a:lnSpc>
                <a:spcPts val="1910"/>
              </a:lnSpc>
              <a:spcBef>
                <a:spcPts val="100"/>
              </a:spcBef>
            </a:pPr>
            <a:r>
              <a:rPr sz="1600" spc="-40" dirty="0">
                <a:solidFill>
                  <a:srgbClr val="1E3367"/>
                </a:solidFill>
                <a:latin typeface="Verdana"/>
                <a:cs typeface="Verdana"/>
              </a:rPr>
              <a:t>T</a:t>
            </a:r>
            <a:r>
              <a:rPr sz="1600" spc="-35" dirty="0">
                <a:solidFill>
                  <a:srgbClr val="1E3367"/>
                </a:solidFill>
                <a:latin typeface="Verdana"/>
                <a:cs typeface="Verdana"/>
              </a:rPr>
              <a:t>e</a:t>
            </a:r>
            <a:r>
              <a:rPr sz="1600" spc="-50" dirty="0">
                <a:solidFill>
                  <a:srgbClr val="1E3367"/>
                </a:solidFill>
                <a:latin typeface="Verdana"/>
                <a:cs typeface="Verdana"/>
              </a:rPr>
              <a:t>r</a:t>
            </a:r>
            <a:r>
              <a:rPr sz="1600" spc="60" dirty="0">
                <a:solidFill>
                  <a:srgbClr val="1E3367"/>
                </a:solidFill>
                <a:latin typeface="Verdana"/>
                <a:cs typeface="Verdana"/>
              </a:rPr>
              <a:t>c</a:t>
            </a:r>
            <a:r>
              <a:rPr sz="1600" spc="-15" dirty="0">
                <a:solidFill>
                  <a:srgbClr val="1E3367"/>
                </a:solidFill>
                <a:latin typeface="Verdana"/>
                <a:cs typeface="Verdana"/>
              </a:rPr>
              <a:t>a</a:t>
            </a:r>
            <a:r>
              <a:rPr sz="1600" spc="70" dirty="0">
                <a:solidFill>
                  <a:srgbClr val="1E3367"/>
                </a:solidFill>
                <a:latin typeface="Verdana"/>
                <a:cs typeface="Verdana"/>
              </a:rPr>
              <a:t>n</a:t>
            </a:r>
            <a:r>
              <a:rPr sz="1600" spc="15" dirty="0">
                <a:solidFill>
                  <a:srgbClr val="1E3367"/>
                </a:solidFill>
                <a:latin typeface="Verdana"/>
                <a:cs typeface="Verdana"/>
              </a:rPr>
              <a:t>t</a:t>
            </a:r>
            <a:r>
              <a:rPr sz="1600" spc="55" dirty="0">
                <a:solidFill>
                  <a:srgbClr val="1E3367"/>
                </a:solidFill>
                <a:latin typeface="Verdana"/>
                <a:cs typeface="Verdana"/>
              </a:rPr>
              <a:t>u</a:t>
            </a:r>
            <a:r>
              <a:rPr sz="1600" spc="140" dirty="0">
                <a:solidFill>
                  <a:srgbClr val="1E3367"/>
                </a:solidFill>
                <a:latin typeface="Verdana"/>
                <a:cs typeface="Verdana"/>
              </a:rPr>
              <a:t>m</a:t>
            </a:r>
            <a:r>
              <a:rPr sz="1600" spc="-135" dirty="0">
                <a:solidFill>
                  <a:srgbClr val="1E3367"/>
                </a:solidFill>
                <a:latin typeface="Verdana"/>
                <a:cs typeface="Verdana"/>
              </a:rPr>
              <a:t> </a:t>
            </a:r>
            <a:r>
              <a:rPr sz="1600" spc="35" dirty="0">
                <a:solidFill>
                  <a:srgbClr val="1E3367"/>
                </a:solidFill>
                <a:latin typeface="Verdana"/>
                <a:cs typeface="Verdana"/>
              </a:rPr>
              <a:t>pada</a:t>
            </a:r>
            <a:endParaRPr sz="1600">
              <a:latin typeface="Verdana"/>
              <a:cs typeface="Verdana"/>
            </a:endParaRPr>
          </a:p>
          <a:p>
            <a:pPr marL="635" algn="ctr">
              <a:lnSpc>
                <a:spcPts val="1910"/>
              </a:lnSpc>
            </a:pPr>
            <a:r>
              <a:rPr sz="1600" b="1" spc="50" dirty="0">
                <a:solidFill>
                  <a:srgbClr val="1E3367"/>
                </a:solidFill>
                <a:latin typeface="Tahoma"/>
                <a:cs typeface="Tahoma"/>
              </a:rPr>
              <a:t>Lampiran</a:t>
            </a:r>
            <a:r>
              <a:rPr sz="1600" b="1" spc="-60" dirty="0">
                <a:solidFill>
                  <a:srgbClr val="1E3367"/>
                </a:solidFill>
                <a:latin typeface="Tahoma"/>
                <a:cs typeface="Tahoma"/>
              </a:rPr>
              <a:t> </a:t>
            </a:r>
            <a:r>
              <a:rPr sz="1600" b="1" spc="-395" dirty="0">
                <a:solidFill>
                  <a:srgbClr val="1E3367"/>
                </a:solidFill>
                <a:latin typeface="Tahoma"/>
                <a:cs typeface="Tahoma"/>
              </a:rPr>
              <a:t>1</a:t>
            </a:r>
            <a:endParaRPr sz="1600">
              <a:latin typeface="Tahoma"/>
              <a:cs typeface="Tahoma"/>
            </a:endParaRPr>
          </a:p>
        </p:txBody>
      </p:sp>
      <p:sp>
        <p:nvSpPr>
          <p:cNvPr id="16" name="object 16"/>
          <p:cNvSpPr txBox="1"/>
          <p:nvPr/>
        </p:nvSpPr>
        <p:spPr>
          <a:xfrm>
            <a:off x="6252743" y="1093723"/>
            <a:ext cx="1797685" cy="580390"/>
          </a:xfrm>
          <a:prstGeom prst="rect">
            <a:avLst/>
          </a:prstGeom>
        </p:spPr>
        <p:txBody>
          <a:bodyPr vert="horz" wrap="square" lIns="0" tIns="6350" rIns="0" bIns="0" rtlCol="0">
            <a:spAutoFit/>
          </a:bodyPr>
          <a:lstStyle/>
          <a:p>
            <a:pPr marL="29845" marR="5080" indent="-17780">
              <a:lnSpc>
                <a:spcPct val="102200"/>
              </a:lnSpc>
              <a:spcBef>
                <a:spcPts val="50"/>
              </a:spcBef>
            </a:pPr>
            <a:r>
              <a:rPr sz="1800" spc="80" dirty="0">
                <a:solidFill>
                  <a:srgbClr val="1E3367"/>
                </a:solidFill>
                <a:latin typeface="Verdana"/>
                <a:cs typeface="Verdana"/>
              </a:rPr>
              <a:t>D</a:t>
            </a:r>
            <a:r>
              <a:rPr sz="1800" spc="70" dirty="0">
                <a:solidFill>
                  <a:srgbClr val="1E3367"/>
                </a:solidFill>
                <a:latin typeface="Verdana"/>
                <a:cs typeface="Verdana"/>
              </a:rPr>
              <a:t>A</a:t>
            </a:r>
            <a:r>
              <a:rPr sz="1800" spc="95" dirty="0">
                <a:solidFill>
                  <a:srgbClr val="1E3367"/>
                </a:solidFill>
                <a:latin typeface="Verdana"/>
                <a:cs typeface="Verdana"/>
              </a:rPr>
              <a:t>F</a:t>
            </a:r>
            <a:r>
              <a:rPr sz="1800" spc="-80" dirty="0">
                <a:solidFill>
                  <a:srgbClr val="1E3367"/>
                </a:solidFill>
                <a:latin typeface="Verdana"/>
                <a:cs typeface="Verdana"/>
              </a:rPr>
              <a:t>T</a:t>
            </a:r>
            <a:r>
              <a:rPr sz="1800" spc="55" dirty="0">
                <a:solidFill>
                  <a:srgbClr val="1E3367"/>
                </a:solidFill>
                <a:latin typeface="Verdana"/>
                <a:cs typeface="Verdana"/>
              </a:rPr>
              <a:t>A</a:t>
            </a:r>
            <a:r>
              <a:rPr sz="1800" spc="45" dirty="0">
                <a:solidFill>
                  <a:srgbClr val="1E3367"/>
                </a:solidFill>
                <a:latin typeface="Verdana"/>
                <a:cs typeface="Verdana"/>
              </a:rPr>
              <a:t>R</a:t>
            </a:r>
            <a:r>
              <a:rPr sz="1800" spc="-160" dirty="0">
                <a:solidFill>
                  <a:srgbClr val="1E3367"/>
                </a:solidFill>
                <a:latin typeface="Verdana"/>
                <a:cs typeface="Verdana"/>
              </a:rPr>
              <a:t> </a:t>
            </a:r>
            <a:r>
              <a:rPr sz="1800" spc="-204" dirty="0">
                <a:solidFill>
                  <a:srgbClr val="1E3367"/>
                </a:solidFill>
                <a:latin typeface="Verdana"/>
                <a:cs typeface="Verdana"/>
              </a:rPr>
              <a:t>S</a:t>
            </a:r>
            <a:r>
              <a:rPr sz="1800" spc="-140" dirty="0">
                <a:solidFill>
                  <a:srgbClr val="1E3367"/>
                </a:solidFill>
                <a:latin typeface="Verdana"/>
                <a:cs typeface="Verdana"/>
              </a:rPr>
              <a:t>I</a:t>
            </a:r>
            <a:r>
              <a:rPr sz="1800" spc="145" dirty="0">
                <a:solidFill>
                  <a:srgbClr val="1E3367"/>
                </a:solidFill>
                <a:latin typeface="Verdana"/>
                <a:cs typeface="Verdana"/>
              </a:rPr>
              <a:t>M</a:t>
            </a:r>
            <a:r>
              <a:rPr sz="1800" spc="110" dirty="0">
                <a:solidFill>
                  <a:srgbClr val="1E3367"/>
                </a:solidFill>
                <a:latin typeface="Verdana"/>
                <a:cs typeface="Verdana"/>
              </a:rPr>
              <a:t>A</a:t>
            </a:r>
            <a:r>
              <a:rPr sz="1800" spc="20" dirty="0">
                <a:solidFill>
                  <a:srgbClr val="1E3367"/>
                </a:solidFill>
                <a:latin typeface="Verdana"/>
                <a:cs typeface="Verdana"/>
              </a:rPr>
              <a:t>K  </a:t>
            </a:r>
            <a:r>
              <a:rPr sz="1800" spc="40" dirty="0">
                <a:solidFill>
                  <a:srgbClr val="1E3367"/>
                </a:solidFill>
                <a:latin typeface="Verdana"/>
                <a:cs typeface="Verdana"/>
              </a:rPr>
              <a:t>PEMERIKSAAN</a:t>
            </a:r>
            <a:endParaRPr sz="1800">
              <a:latin typeface="Verdana"/>
              <a:cs typeface="Verdana"/>
            </a:endParaRPr>
          </a:p>
        </p:txBody>
      </p:sp>
      <p:sp>
        <p:nvSpPr>
          <p:cNvPr id="17" name="object 17"/>
          <p:cNvSpPr/>
          <p:nvPr/>
        </p:nvSpPr>
        <p:spPr>
          <a:xfrm>
            <a:off x="6351460" y="5617321"/>
            <a:ext cx="1866264" cy="646430"/>
          </a:xfrm>
          <a:custGeom>
            <a:avLst/>
            <a:gdLst/>
            <a:ahLst/>
            <a:cxnLst/>
            <a:rect l="l" t="t" r="r" b="b"/>
            <a:pathLst>
              <a:path w="1866265" h="646429">
                <a:moveTo>
                  <a:pt x="1866112" y="0"/>
                </a:moveTo>
                <a:lnTo>
                  <a:pt x="0" y="0"/>
                </a:lnTo>
                <a:lnTo>
                  <a:pt x="0" y="646330"/>
                </a:lnTo>
                <a:lnTo>
                  <a:pt x="1866112" y="646330"/>
                </a:lnTo>
                <a:lnTo>
                  <a:pt x="1866112" y="0"/>
                </a:lnTo>
                <a:close/>
              </a:path>
            </a:pathLst>
          </a:custGeom>
          <a:solidFill>
            <a:srgbClr val="F2F2F2"/>
          </a:solidFill>
        </p:spPr>
        <p:txBody>
          <a:bodyPr wrap="square" lIns="0" tIns="0" rIns="0" bIns="0" rtlCol="0"/>
          <a:lstStyle/>
          <a:p>
            <a:endParaRPr/>
          </a:p>
        </p:txBody>
      </p:sp>
      <p:sp>
        <p:nvSpPr>
          <p:cNvPr id="18" name="object 18"/>
          <p:cNvSpPr txBox="1"/>
          <p:nvPr/>
        </p:nvSpPr>
        <p:spPr>
          <a:xfrm>
            <a:off x="6463512" y="5669788"/>
            <a:ext cx="1724025" cy="510540"/>
          </a:xfrm>
          <a:prstGeom prst="rect">
            <a:avLst/>
          </a:prstGeom>
        </p:spPr>
        <p:txBody>
          <a:bodyPr vert="horz" wrap="square" lIns="0" tIns="12700" rIns="0" bIns="0" rtlCol="0">
            <a:spAutoFit/>
          </a:bodyPr>
          <a:lstStyle/>
          <a:p>
            <a:pPr algn="ctr">
              <a:lnSpc>
                <a:spcPts val="1910"/>
              </a:lnSpc>
              <a:spcBef>
                <a:spcPts val="100"/>
              </a:spcBef>
            </a:pPr>
            <a:r>
              <a:rPr sz="1600" spc="-40" dirty="0">
                <a:solidFill>
                  <a:srgbClr val="1E3367"/>
                </a:solidFill>
                <a:latin typeface="Verdana"/>
                <a:cs typeface="Verdana"/>
              </a:rPr>
              <a:t>T</a:t>
            </a:r>
            <a:r>
              <a:rPr sz="1600" spc="-35" dirty="0">
                <a:solidFill>
                  <a:srgbClr val="1E3367"/>
                </a:solidFill>
                <a:latin typeface="Verdana"/>
                <a:cs typeface="Verdana"/>
              </a:rPr>
              <a:t>e</a:t>
            </a:r>
            <a:r>
              <a:rPr sz="1600" spc="-50" dirty="0">
                <a:solidFill>
                  <a:srgbClr val="1E3367"/>
                </a:solidFill>
                <a:latin typeface="Verdana"/>
                <a:cs typeface="Verdana"/>
              </a:rPr>
              <a:t>r</a:t>
            </a:r>
            <a:r>
              <a:rPr sz="1600" spc="60" dirty="0">
                <a:solidFill>
                  <a:srgbClr val="1E3367"/>
                </a:solidFill>
                <a:latin typeface="Verdana"/>
                <a:cs typeface="Verdana"/>
              </a:rPr>
              <a:t>c</a:t>
            </a:r>
            <a:r>
              <a:rPr sz="1600" spc="-15" dirty="0">
                <a:solidFill>
                  <a:srgbClr val="1E3367"/>
                </a:solidFill>
                <a:latin typeface="Verdana"/>
                <a:cs typeface="Verdana"/>
              </a:rPr>
              <a:t>a</a:t>
            </a:r>
            <a:r>
              <a:rPr sz="1600" spc="70" dirty="0">
                <a:solidFill>
                  <a:srgbClr val="1E3367"/>
                </a:solidFill>
                <a:latin typeface="Verdana"/>
                <a:cs typeface="Verdana"/>
              </a:rPr>
              <a:t>n</a:t>
            </a:r>
            <a:r>
              <a:rPr sz="1600" spc="15" dirty="0">
                <a:solidFill>
                  <a:srgbClr val="1E3367"/>
                </a:solidFill>
                <a:latin typeface="Verdana"/>
                <a:cs typeface="Verdana"/>
              </a:rPr>
              <a:t>t</a:t>
            </a:r>
            <a:r>
              <a:rPr sz="1600" spc="55" dirty="0">
                <a:solidFill>
                  <a:srgbClr val="1E3367"/>
                </a:solidFill>
                <a:latin typeface="Verdana"/>
                <a:cs typeface="Verdana"/>
              </a:rPr>
              <a:t>u</a:t>
            </a:r>
            <a:r>
              <a:rPr sz="1600" spc="140" dirty="0">
                <a:solidFill>
                  <a:srgbClr val="1E3367"/>
                </a:solidFill>
                <a:latin typeface="Verdana"/>
                <a:cs typeface="Verdana"/>
              </a:rPr>
              <a:t>m</a:t>
            </a:r>
            <a:r>
              <a:rPr sz="1600" spc="-135" dirty="0">
                <a:solidFill>
                  <a:srgbClr val="1E3367"/>
                </a:solidFill>
                <a:latin typeface="Verdana"/>
                <a:cs typeface="Verdana"/>
              </a:rPr>
              <a:t> </a:t>
            </a:r>
            <a:r>
              <a:rPr sz="1600" spc="35" dirty="0">
                <a:solidFill>
                  <a:srgbClr val="1E3367"/>
                </a:solidFill>
                <a:latin typeface="Verdana"/>
                <a:cs typeface="Verdana"/>
              </a:rPr>
              <a:t>pada</a:t>
            </a:r>
            <a:endParaRPr sz="1600">
              <a:latin typeface="Verdana"/>
              <a:cs typeface="Verdana"/>
            </a:endParaRPr>
          </a:p>
          <a:p>
            <a:pPr algn="ctr">
              <a:lnSpc>
                <a:spcPts val="1910"/>
              </a:lnSpc>
            </a:pPr>
            <a:r>
              <a:rPr sz="1600" b="1" spc="50" dirty="0">
                <a:solidFill>
                  <a:srgbClr val="1E3367"/>
                </a:solidFill>
                <a:latin typeface="Tahoma"/>
                <a:cs typeface="Tahoma"/>
              </a:rPr>
              <a:t>Lampiran</a:t>
            </a:r>
            <a:r>
              <a:rPr sz="1600" b="1" spc="-65" dirty="0">
                <a:solidFill>
                  <a:srgbClr val="1E3367"/>
                </a:solidFill>
                <a:latin typeface="Tahoma"/>
                <a:cs typeface="Tahoma"/>
              </a:rPr>
              <a:t> </a:t>
            </a:r>
            <a:r>
              <a:rPr sz="1600" b="1" spc="-75" dirty="0">
                <a:solidFill>
                  <a:srgbClr val="1E3367"/>
                </a:solidFill>
                <a:latin typeface="Tahoma"/>
                <a:cs typeface="Tahoma"/>
              </a:rPr>
              <a:t>2</a:t>
            </a:r>
            <a:endParaRPr sz="1600">
              <a:latin typeface="Tahoma"/>
              <a:cs typeface="Tahoma"/>
            </a:endParaRPr>
          </a:p>
        </p:txBody>
      </p:sp>
    </p:spTree>
    <p:extLst>
      <p:ext uri="{BB962C8B-B14F-4D97-AF65-F5344CB8AC3E}">
        <p14:creationId xmlns:p14="http://schemas.microsoft.com/office/powerpoint/2010/main" val="2000478616"/>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303222" y="332384"/>
            <a:ext cx="4058285" cy="5758815"/>
            <a:chOff x="303222" y="332384"/>
            <a:chExt cx="4058285" cy="5758815"/>
          </a:xfrm>
        </p:grpSpPr>
        <p:pic>
          <p:nvPicPr>
            <p:cNvPr id="3" name="object 3"/>
            <p:cNvPicPr/>
            <p:nvPr/>
          </p:nvPicPr>
          <p:blipFill>
            <a:blip r:embed="rId2" cstate="print"/>
            <a:stretch>
              <a:fillRect/>
            </a:stretch>
          </p:blipFill>
          <p:spPr>
            <a:xfrm>
              <a:off x="303222" y="586008"/>
              <a:ext cx="3905669" cy="5250992"/>
            </a:xfrm>
            <a:prstGeom prst="rect">
              <a:avLst/>
            </a:prstGeom>
          </p:spPr>
        </p:pic>
        <p:sp>
          <p:nvSpPr>
            <p:cNvPr id="4" name="object 4"/>
            <p:cNvSpPr/>
            <p:nvPr/>
          </p:nvSpPr>
          <p:spPr>
            <a:xfrm>
              <a:off x="876299" y="346671"/>
              <a:ext cx="3470910" cy="5730240"/>
            </a:xfrm>
            <a:custGeom>
              <a:avLst/>
              <a:gdLst/>
              <a:ahLst/>
              <a:cxnLst/>
              <a:rect l="l" t="t" r="r" b="b"/>
              <a:pathLst>
                <a:path w="3470910" h="5730240">
                  <a:moveTo>
                    <a:pt x="437" y="2864831"/>
                  </a:moveTo>
                  <a:lnTo>
                    <a:pt x="327" y="2830435"/>
                  </a:lnTo>
                  <a:lnTo>
                    <a:pt x="218" y="2796036"/>
                  </a:lnTo>
                  <a:lnTo>
                    <a:pt x="109" y="2761638"/>
                  </a:lnTo>
                  <a:lnTo>
                    <a:pt x="176" y="2676737"/>
                  </a:lnTo>
                  <a:lnTo>
                    <a:pt x="352" y="2626232"/>
                  </a:lnTo>
                  <a:lnTo>
                    <a:pt x="529" y="2575728"/>
                  </a:lnTo>
                  <a:lnTo>
                    <a:pt x="705" y="2525223"/>
                  </a:lnTo>
                  <a:lnTo>
                    <a:pt x="881" y="2474719"/>
                  </a:lnTo>
                  <a:lnTo>
                    <a:pt x="1058" y="2424214"/>
                  </a:lnTo>
                  <a:lnTo>
                    <a:pt x="1234" y="2373710"/>
                  </a:lnTo>
                  <a:lnTo>
                    <a:pt x="1411" y="2323205"/>
                  </a:lnTo>
                  <a:lnTo>
                    <a:pt x="1587" y="2272701"/>
                  </a:lnTo>
                  <a:lnTo>
                    <a:pt x="1763" y="2222196"/>
                  </a:lnTo>
                  <a:lnTo>
                    <a:pt x="1940" y="2171692"/>
                  </a:lnTo>
                  <a:lnTo>
                    <a:pt x="2116" y="2121187"/>
                  </a:lnTo>
                  <a:lnTo>
                    <a:pt x="2293" y="2070683"/>
                  </a:lnTo>
                  <a:lnTo>
                    <a:pt x="2469" y="2020178"/>
                  </a:lnTo>
                  <a:lnTo>
                    <a:pt x="2646" y="1969674"/>
                  </a:lnTo>
                  <a:lnTo>
                    <a:pt x="2822" y="1919169"/>
                  </a:lnTo>
                  <a:lnTo>
                    <a:pt x="2998" y="1868665"/>
                  </a:lnTo>
                  <a:lnTo>
                    <a:pt x="3175" y="1818161"/>
                  </a:lnTo>
                  <a:lnTo>
                    <a:pt x="3351" y="1767656"/>
                  </a:lnTo>
                  <a:lnTo>
                    <a:pt x="3528" y="1717152"/>
                  </a:lnTo>
                  <a:lnTo>
                    <a:pt x="3704" y="1666647"/>
                  </a:lnTo>
                  <a:lnTo>
                    <a:pt x="3880" y="1616143"/>
                  </a:lnTo>
                  <a:lnTo>
                    <a:pt x="4057" y="1565638"/>
                  </a:lnTo>
                  <a:lnTo>
                    <a:pt x="4233" y="1515134"/>
                  </a:lnTo>
                  <a:lnTo>
                    <a:pt x="4410" y="1464629"/>
                  </a:lnTo>
                  <a:lnTo>
                    <a:pt x="4586" y="1414125"/>
                  </a:lnTo>
                  <a:lnTo>
                    <a:pt x="4763" y="1363620"/>
                  </a:lnTo>
                  <a:lnTo>
                    <a:pt x="4939" y="1313116"/>
                  </a:lnTo>
                  <a:lnTo>
                    <a:pt x="5115" y="1262611"/>
                  </a:lnTo>
                  <a:lnTo>
                    <a:pt x="5292" y="1212107"/>
                  </a:lnTo>
                  <a:lnTo>
                    <a:pt x="5468" y="1161602"/>
                  </a:lnTo>
                  <a:lnTo>
                    <a:pt x="5645" y="1111098"/>
                  </a:lnTo>
                  <a:lnTo>
                    <a:pt x="5821" y="1060593"/>
                  </a:lnTo>
                  <a:lnTo>
                    <a:pt x="5997" y="1010089"/>
                  </a:lnTo>
                  <a:lnTo>
                    <a:pt x="6174" y="959584"/>
                  </a:lnTo>
                  <a:lnTo>
                    <a:pt x="6350" y="909080"/>
                  </a:lnTo>
                  <a:lnTo>
                    <a:pt x="6527" y="858576"/>
                  </a:lnTo>
                  <a:lnTo>
                    <a:pt x="6703" y="808071"/>
                  </a:lnTo>
                  <a:lnTo>
                    <a:pt x="6879" y="757567"/>
                  </a:lnTo>
                  <a:lnTo>
                    <a:pt x="7056" y="707062"/>
                  </a:lnTo>
                  <a:lnTo>
                    <a:pt x="7232" y="656558"/>
                  </a:lnTo>
                  <a:lnTo>
                    <a:pt x="7409" y="606053"/>
                  </a:lnTo>
                  <a:lnTo>
                    <a:pt x="7585" y="555549"/>
                  </a:lnTo>
                  <a:lnTo>
                    <a:pt x="7762" y="505044"/>
                  </a:lnTo>
                  <a:lnTo>
                    <a:pt x="7938" y="454540"/>
                  </a:lnTo>
                  <a:lnTo>
                    <a:pt x="8114" y="404035"/>
                  </a:lnTo>
                  <a:lnTo>
                    <a:pt x="8291" y="353531"/>
                  </a:lnTo>
                  <a:lnTo>
                    <a:pt x="8467" y="303026"/>
                  </a:lnTo>
                  <a:lnTo>
                    <a:pt x="8644" y="252522"/>
                  </a:lnTo>
                  <a:lnTo>
                    <a:pt x="8820" y="202017"/>
                  </a:lnTo>
                  <a:lnTo>
                    <a:pt x="8996" y="151513"/>
                  </a:lnTo>
                  <a:lnTo>
                    <a:pt x="9173" y="101008"/>
                  </a:lnTo>
                  <a:lnTo>
                    <a:pt x="9349" y="50504"/>
                  </a:lnTo>
                  <a:lnTo>
                    <a:pt x="9526" y="0"/>
                  </a:lnTo>
                  <a:lnTo>
                    <a:pt x="3470341" y="0"/>
                  </a:lnTo>
                  <a:lnTo>
                    <a:pt x="3470341" y="5729663"/>
                  </a:lnTo>
                  <a:lnTo>
                    <a:pt x="9526" y="5729663"/>
                  </a:lnTo>
                  <a:lnTo>
                    <a:pt x="9371" y="5681079"/>
                  </a:lnTo>
                  <a:lnTo>
                    <a:pt x="9217" y="5632496"/>
                  </a:lnTo>
                  <a:lnTo>
                    <a:pt x="9063" y="5583914"/>
                  </a:lnTo>
                  <a:lnTo>
                    <a:pt x="8909" y="5535331"/>
                  </a:lnTo>
                  <a:lnTo>
                    <a:pt x="8755" y="5486749"/>
                  </a:lnTo>
                  <a:lnTo>
                    <a:pt x="8600" y="5438166"/>
                  </a:lnTo>
                  <a:lnTo>
                    <a:pt x="8446" y="5389584"/>
                  </a:lnTo>
                  <a:lnTo>
                    <a:pt x="8292" y="5341002"/>
                  </a:lnTo>
                  <a:lnTo>
                    <a:pt x="8138" y="5292419"/>
                  </a:lnTo>
                  <a:lnTo>
                    <a:pt x="7984" y="5243836"/>
                  </a:lnTo>
                  <a:lnTo>
                    <a:pt x="7830" y="5195252"/>
                  </a:lnTo>
                </a:path>
              </a:pathLst>
            </a:custGeom>
            <a:ln w="28575">
              <a:solidFill>
                <a:srgbClr val="FEB813"/>
              </a:solidFill>
            </a:ln>
          </p:spPr>
          <p:txBody>
            <a:bodyPr wrap="square" lIns="0" tIns="0" rIns="0" bIns="0" rtlCol="0"/>
            <a:lstStyle/>
            <a:p>
              <a:endParaRPr/>
            </a:p>
          </p:txBody>
        </p:sp>
      </p:grpSp>
      <p:sp>
        <p:nvSpPr>
          <p:cNvPr id="5" name="object 5"/>
          <p:cNvSpPr/>
          <p:nvPr/>
        </p:nvSpPr>
        <p:spPr>
          <a:xfrm>
            <a:off x="12052300" y="346671"/>
            <a:ext cx="139700" cy="4152900"/>
          </a:xfrm>
          <a:custGeom>
            <a:avLst/>
            <a:gdLst/>
            <a:ahLst/>
            <a:cxnLst/>
            <a:rect l="l" t="t" r="r" b="b"/>
            <a:pathLst>
              <a:path w="139700" h="4152900">
                <a:moveTo>
                  <a:pt x="139700" y="0"/>
                </a:moveTo>
                <a:lnTo>
                  <a:pt x="0" y="0"/>
                </a:lnTo>
                <a:lnTo>
                  <a:pt x="0" y="4152900"/>
                </a:lnTo>
                <a:lnTo>
                  <a:pt x="139700" y="4152900"/>
                </a:lnTo>
                <a:lnTo>
                  <a:pt x="139700" y="0"/>
                </a:lnTo>
                <a:close/>
              </a:path>
            </a:pathLst>
          </a:custGeom>
          <a:solidFill>
            <a:srgbClr val="FEB813"/>
          </a:solidFill>
        </p:spPr>
        <p:txBody>
          <a:bodyPr wrap="square" lIns="0" tIns="0" rIns="0" bIns="0" rtlCol="0"/>
          <a:lstStyle/>
          <a:p>
            <a:endParaRPr/>
          </a:p>
        </p:txBody>
      </p:sp>
      <p:sp>
        <p:nvSpPr>
          <p:cNvPr id="6" name="object 6"/>
          <p:cNvSpPr/>
          <p:nvPr/>
        </p:nvSpPr>
        <p:spPr>
          <a:xfrm>
            <a:off x="12052300" y="4766271"/>
            <a:ext cx="139700" cy="1955800"/>
          </a:xfrm>
          <a:custGeom>
            <a:avLst/>
            <a:gdLst/>
            <a:ahLst/>
            <a:cxnLst/>
            <a:rect l="l" t="t" r="r" b="b"/>
            <a:pathLst>
              <a:path w="139700" h="1955800">
                <a:moveTo>
                  <a:pt x="139700" y="0"/>
                </a:moveTo>
                <a:lnTo>
                  <a:pt x="0" y="0"/>
                </a:lnTo>
                <a:lnTo>
                  <a:pt x="0" y="1955801"/>
                </a:lnTo>
                <a:lnTo>
                  <a:pt x="139700" y="1955801"/>
                </a:lnTo>
                <a:lnTo>
                  <a:pt x="139700" y="0"/>
                </a:lnTo>
                <a:close/>
              </a:path>
            </a:pathLst>
          </a:custGeom>
          <a:solidFill>
            <a:srgbClr val="FEB813"/>
          </a:solidFill>
        </p:spPr>
        <p:txBody>
          <a:bodyPr wrap="square" lIns="0" tIns="0" rIns="0" bIns="0" rtlCol="0"/>
          <a:lstStyle/>
          <a:p>
            <a:endParaRPr/>
          </a:p>
        </p:txBody>
      </p:sp>
      <p:sp>
        <p:nvSpPr>
          <p:cNvPr id="7" name="object 7"/>
          <p:cNvSpPr txBox="1">
            <a:spLocks noGrp="1"/>
          </p:cNvSpPr>
          <p:nvPr>
            <p:ph type="title"/>
          </p:nvPr>
        </p:nvSpPr>
        <p:spPr>
          <a:xfrm>
            <a:off x="5853531" y="0"/>
            <a:ext cx="4544695" cy="391160"/>
          </a:xfrm>
          <a:prstGeom prst="rect">
            <a:avLst/>
          </a:prstGeom>
        </p:spPr>
        <p:txBody>
          <a:bodyPr vert="horz" wrap="square" lIns="0" tIns="12700" rIns="0" bIns="0" rtlCol="0">
            <a:spAutoFit/>
          </a:bodyPr>
          <a:lstStyle/>
          <a:p>
            <a:pPr marL="12700">
              <a:lnSpc>
                <a:spcPct val="100000"/>
              </a:lnSpc>
              <a:spcBef>
                <a:spcPts val="100"/>
              </a:spcBef>
            </a:pPr>
            <a:r>
              <a:rPr sz="2400" b="1" spc="135" dirty="0">
                <a:solidFill>
                  <a:srgbClr val="1E3367"/>
                </a:solidFill>
                <a:latin typeface="Tahoma"/>
                <a:cs typeface="Tahoma"/>
              </a:rPr>
              <a:t>PELAPORAN</a:t>
            </a:r>
            <a:r>
              <a:rPr sz="2400" b="1" spc="-60" dirty="0">
                <a:solidFill>
                  <a:srgbClr val="1E3367"/>
                </a:solidFill>
                <a:latin typeface="Tahoma"/>
                <a:cs typeface="Tahoma"/>
              </a:rPr>
              <a:t> </a:t>
            </a:r>
            <a:r>
              <a:rPr sz="2400" b="1" spc="140" dirty="0">
                <a:solidFill>
                  <a:srgbClr val="1E3367"/>
                </a:solidFill>
                <a:latin typeface="Tahoma"/>
                <a:cs typeface="Tahoma"/>
              </a:rPr>
              <a:t>PENGAWASAN</a:t>
            </a:r>
            <a:endParaRPr sz="2400">
              <a:latin typeface="Tahoma"/>
              <a:cs typeface="Tahoma"/>
            </a:endParaRPr>
          </a:p>
        </p:txBody>
      </p:sp>
      <p:pic>
        <p:nvPicPr>
          <p:cNvPr id="8" name="object 8"/>
          <p:cNvPicPr/>
          <p:nvPr/>
        </p:nvPicPr>
        <p:blipFill>
          <a:blip r:embed="rId3" cstate="print"/>
          <a:stretch>
            <a:fillRect/>
          </a:stretch>
        </p:blipFill>
        <p:spPr>
          <a:xfrm>
            <a:off x="398081" y="5008371"/>
            <a:ext cx="1638642" cy="543636"/>
          </a:xfrm>
          <a:prstGeom prst="rect">
            <a:avLst/>
          </a:prstGeom>
        </p:spPr>
      </p:pic>
      <p:grpSp>
        <p:nvGrpSpPr>
          <p:cNvPr id="9" name="object 9"/>
          <p:cNvGrpSpPr/>
          <p:nvPr/>
        </p:nvGrpSpPr>
        <p:grpSpPr>
          <a:xfrm>
            <a:off x="2347137" y="1318437"/>
            <a:ext cx="803910" cy="1438910"/>
            <a:chOff x="2347137" y="1318437"/>
            <a:chExt cx="803910" cy="1438910"/>
          </a:xfrm>
        </p:grpSpPr>
        <p:sp>
          <p:nvSpPr>
            <p:cNvPr id="10" name="object 10"/>
            <p:cNvSpPr/>
            <p:nvPr/>
          </p:nvSpPr>
          <p:spPr>
            <a:xfrm>
              <a:off x="2358758" y="1318437"/>
              <a:ext cx="776605" cy="1339850"/>
            </a:xfrm>
            <a:custGeom>
              <a:avLst/>
              <a:gdLst/>
              <a:ahLst/>
              <a:cxnLst/>
              <a:rect l="l" t="t" r="r" b="b"/>
              <a:pathLst>
                <a:path w="776605" h="1339850">
                  <a:moveTo>
                    <a:pt x="721512" y="67250"/>
                  </a:moveTo>
                  <a:lnTo>
                    <a:pt x="0" y="1325194"/>
                  </a:lnTo>
                  <a:lnTo>
                    <a:pt x="24777" y="1339418"/>
                  </a:lnTo>
                  <a:lnTo>
                    <a:pt x="746306" y="81468"/>
                  </a:lnTo>
                  <a:lnTo>
                    <a:pt x="721512" y="67250"/>
                  </a:lnTo>
                  <a:close/>
                </a:path>
                <a:path w="776605" h="1339850">
                  <a:moveTo>
                    <a:pt x="773423" y="54851"/>
                  </a:moveTo>
                  <a:lnTo>
                    <a:pt x="728624" y="54851"/>
                  </a:lnTo>
                  <a:lnTo>
                    <a:pt x="753414" y="69075"/>
                  </a:lnTo>
                  <a:lnTo>
                    <a:pt x="746306" y="81468"/>
                  </a:lnTo>
                  <a:lnTo>
                    <a:pt x="771093" y="95681"/>
                  </a:lnTo>
                  <a:lnTo>
                    <a:pt x="773423" y="54851"/>
                  </a:lnTo>
                  <a:close/>
                </a:path>
                <a:path w="776605" h="1339850">
                  <a:moveTo>
                    <a:pt x="728624" y="54851"/>
                  </a:moveTo>
                  <a:lnTo>
                    <a:pt x="721512" y="67250"/>
                  </a:lnTo>
                  <a:lnTo>
                    <a:pt x="746306" y="81468"/>
                  </a:lnTo>
                  <a:lnTo>
                    <a:pt x="753414" y="69075"/>
                  </a:lnTo>
                  <a:lnTo>
                    <a:pt x="728624" y="54851"/>
                  </a:lnTo>
                  <a:close/>
                </a:path>
                <a:path w="776605" h="1339850">
                  <a:moveTo>
                    <a:pt x="776554" y="0"/>
                  </a:moveTo>
                  <a:lnTo>
                    <a:pt x="696721" y="53035"/>
                  </a:lnTo>
                  <a:lnTo>
                    <a:pt x="721512" y="67250"/>
                  </a:lnTo>
                  <a:lnTo>
                    <a:pt x="728624" y="54851"/>
                  </a:lnTo>
                  <a:lnTo>
                    <a:pt x="773423" y="54851"/>
                  </a:lnTo>
                  <a:lnTo>
                    <a:pt x="776554" y="0"/>
                  </a:lnTo>
                  <a:close/>
                </a:path>
              </a:pathLst>
            </a:custGeom>
            <a:solidFill>
              <a:srgbClr val="1D3166"/>
            </a:solidFill>
          </p:spPr>
          <p:txBody>
            <a:bodyPr wrap="square" lIns="0" tIns="0" rIns="0" bIns="0" rtlCol="0"/>
            <a:lstStyle/>
            <a:p>
              <a:endParaRPr/>
            </a:p>
          </p:txBody>
        </p:sp>
        <p:sp>
          <p:nvSpPr>
            <p:cNvPr id="11" name="object 11"/>
            <p:cNvSpPr/>
            <p:nvPr/>
          </p:nvSpPr>
          <p:spPr>
            <a:xfrm>
              <a:off x="2347137" y="2671635"/>
              <a:ext cx="803910" cy="85725"/>
            </a:xfrm>
            <a:custGeom>
              <a:avLst/>
              <a:gdLst/>
              <a:ahLst/>
              <a:cxnLst/>
              <a:rect l="l" t="t" r="r" b="b"/>
              <a:pathLst>
                <a:path w="803910" h="85725">
                  <a:moveTo>
                    <a:pt x="718819" y="0"/>
                  </a:moveTo>
                  <a:lnTo>
                    <a:pt x="718011" y="28564"/>
                  </a:lnTo>
                  <a:lnTo>
                    <a:pt x="732294" y="28968"/>
                  </a:lnTo>
                  <a:lnTo>
                    <a:pt x="731481" y="57530"/>
                  </a:lnTo>
                  <a:lnTo>
                    <a:pt x="717191" y="57530"/>
                  </a:lnTo>
                  <a:lnTo>
                    <a:pt x="716394" y="85699"/>
                  </a:lnTo>
                  <a:lnTo>
                    <a:pt x="776952" y="57530"/>
                  </a:lnTo>
                  <a:lnTo>
                    <a:pt x="731481" y="57530"/>
                  </a:lnTo>
                  <a:lnTo>
                    <a:pt x="717203" y="57126"/>
                  </a:lnTo>
                  <a:lnTo>
                    <a:pt x="777821" y="57126"/>
                  </a:lnTo>
                  <a:lnTo>
                    <a:pt x="803300" y="45275"/>
                  </a:lnTo>
                  <a:lnTo>
                    <a:pt x="718819" y="0"/>
                  </a:lnTo>
                  <a:close/>
                </a:path>
                <a:path w="803910" h="85725">
                  <a:moveTo>
                    <a:pt x="718011" y="28564"/>
                  </a:moveTo>
                  <a:lnTo>
                    <a:pt x="717203" y="57126"/>
                  </a:lnTo>
                  <a:lnTo>
                    <a:pt x="731481" y="57530"/>
                  </a:lnTo>
                  <a:lnTo>
                    <a:pt x="732294" y="28968"/>
                  </a:lnTo>
                  <a:lnTo>
                    <a:pt x="718011" y="28564"/>
                  </a:lnTo>
                  <a:close/>
                </a:path>
                <a:path w="803910" h="85725">
                  <a:moveTo>
                    <a:pt x="812" y="8267"/>
                  </a:moveTo>
                  <a:lnTo>
                    <a:pt x="0" y="36829"/>
                  </a:lnTo>
                  <a:lnTo>
                    <a:pt x="717203" y="57126"/>
                  </a:lnTo>
                  <a:lnTo>
                    <a:pt x="718011" y="28564"/>
                  </a:lnTo>
                  <a:lnTo>
                    <a:pt x="812" y="8267"/>
                  </a:lnTo>
                  <a:close/>
                </a:path>
              </a:pathLst>
            </a:custGeom>
            <a:solidFill>
              <a:srgbClr val="1D3166"/>
            </a:solidFill>
          </p:spPr>
          <p:txBody>
            <a:bodyPr wrap="square" lIns="0" tIns="0" rIns="0" bIns="0" rtlCol="0"/>
            <a:lstStyle/>
            <a:p>
              <a:endParaRPr/>
            </a:p>
          </p:txBody>
        </p:sp>
      </p:grpSp>
      <p:sp>
        <p:nvSpPr>
          <p:cNvPr id="12" name="object 12"/>
          <p:cNvSpPr txBox="1"/>
          <p:nvPr/>
        </p:nvSpPr>
        <p:spPr>
          <a:xfrm>
            <a:off x="142943" y="1958136"/>
            <a:ext cx="2208530" cy="1503045"/>
          </a:xfrm>
          <a:prstGeom prst="rect">
            <a:avLst/>
          </a:prstGeom>
          <a:solidFill>
            <a:srgbClr val="1D3166"/>
          </a:solidFill>
        </p:spPr>
        <p:txBody>
          <a:bodyPr vert="horz" wrap="square" lIns="0" tIns="6350" rIns="0" bIns="0" rtlCol="0">
            <a:spAutoFit/>
          </a:bodyPr>
          <a:lstStyle/>
          <a:p>
            <a:pPr>
              <a:lnSpc>
                <a:spcPct val="100000"/>
              </a:lnSpc>
              <a:spcBef>
                <a:spcPts val="50"/>
              </a:spcBef>
            </a:pPr>
            <a:endParaRPr sz="2000">
              <a:latin typeface="Times New Roman"/>
              <a:cs typeface="Times New Roman"/>
            </a:endParaRPr>
          </a:p>
          <a:p>
            <a:pPr marL="126364" marR="272415" indent="-1270" algn="ctr">
              <a:lnSpc>
                <a:spcPct val="99400"/>
              </a:lnSpc>
              <a:spcBef>
                <a:spcPts val="5"/>
              </a:spcBef>
            </a:pPr>
            <a:r>
              <a:rPr sz="1800" b="1" spc="-10" dirty="0">
                <a:solidFill>
                  <a:srgbClr val="FFFFFF"/>
                </a:solidFill>
                <a:latin typeface="Tahoma"/>
                <a:cs typeface="Tahoma"/>
              </a:rPr>
              <a:t>JENIS </a:t>
            </a:r>
            <a:r>
              <a:rPr sz="1800" b="1" spc="-5" dirty="0">
                <a:solidFill>
                  <a:srgbClr val="FFFFFF"/>
                </a:solidFill>
                <a:latin typeface="Tahoma"/>
                <a:cs typeface="Tahoma"/>
              </a:rPr>
              <a:t> </a:t>
            </a:r>
            <a:r>
              <a:rPr sz="1800" b="1" spc="100" dirty="0">
                <a:solidFill>
                  <a:srgbClr val="FFFFFF"/>
                </a:solidFill>
                <a:latin typeface="Tahoma"/>
                <a:cs typeface="Tahoma"/>
              </a:rPr>
              <a:t>PELAPORAN </a:t>
            </a:r>
            <a:r>
              <a:rPr sz="1800" b="1" spc="105" dirty="0">
                <a:solidFill>
                  <a:srgbClr val="FFFFFF"/>
                </a:solidFill>
                <a:latin typeface="Tahoma"/>
                <a:cs typeface="Tahoma"/>
              </a:rPr>
              <a:t> </a:t>
            </a:r>
            <a:r>
              <a:rPr sz="1800" b="1" spc="114" dirty="0">
                <a:solidFill>
                  <a:srgbClr val="FFFFFF"/>
                </a:solidFill>
                <a:latin typeface="Tahoma"/>
                <a:cs typeface="Tahoma"/>
              </a:rPr>
              <a:t>P</a:t>
            </a:r>
            <a:r>
              <a:rPr sz="1800" b="1" spc="110" dirty="0">
                <a:solidFill>
                  <a:srgbClr val="FFFFFF"/>
                </a:solidFill>
                <a:latin typeface="Tahoma"/>
                <a:cs typeface="Tahoma"/>
              </a:rPr>
              <a:t>E</a:t>
            </a:r>
            <a:r>
              <a:rPr sz="1800" b="1" spc="50" dirty="0">
                <a:solidFill>
                  <a:srgbClr val="FFFFFF"/>
                </a:solidFill>
                <a:latin typeface="Tahoma"/>
                <a:cs typeface="Tahoma"/>
              </a:rPr>
              <a:t>N</a:t>
            </a:r>
            <a:r>
              <a:rPr sz="1800" b="1" spc="55" dirty="0">
                <a:solidFill>
                  <a:srgbClr val="FFFFFF"/>
                </a:solidFill>
                <a:latin typeface="Tahoma"/>
                <a:cs typeface="Tahoma"/>
              </a:rPr>
              <a:t>G</a:t>
            </a:r>
            <a:r>
              <a:rPr sz="1800" b="1" spc="140" dirty="0">
                <a:solidFill>
                  <a:srgbClr val="FFFFFF"/>
                </a:solidFill>
                <a:latin typeface="Tahoma"/>
                <a:cs typeface="Tahoma"/>
              </a:rPr>
              <a:t>A</a:t>
            </a:r>
            <a:r>
              <a:rPr sz="1800" b="1" spc="229" dirty="0">
                <a:solidFill>
                  <a:srgbClr val="FFFFFF"/>
                </a:solidFill>
                <a:latin typeface="Tahoma"/>
                <a:cs typeface="Tahoma"/>
              </a:rPr>
              <a:t>W</a:t>
            </a:r>
            <a:r>
              <a:rPr sz="1800" b="1" spc="140" dirty="0">
                <a:solidFill>
                  <a:srgbClr val="FFFFFF"/>
                </a:solidFill>
                <a:latin typeface="Tahoma"/>
                <a:cs typeface="Tahoma"/>
              </a:rPr>
              <a:t>A</a:t>
            </a:r>
            <a:r>
              <a:rPr sz="1800" b="1" spc="5" dirty="0">
                <a:solidFill>
                  <a:srgbClr val="FFFFFF"/>
                </a:solidFill>
                <a:latin typeface="Tahoma"/>
                <a:cs typeface="Tahoma"/>
              </a:rPr>
              <a:t>S</a:t>
            </a:r>
            <a:r>
              <a:rPr sz="1800" b="1" spc="140" dirty="0">
                <a:solidFill>
                  <a:srgbClr val="FFFFFF"/>
                </a:solidFill>
                <a:latin typeface="Tahoma"/>
                <a:cs typeface="Tahoma"/>
              </a:rPr>
              <a:t>A</a:t>
            </a:r>
            <a:r>
              <a:rPr sz="1800" b="1" spc="65" dirty="0">
                <a:solidFill>
                  <a:srgbClr val="FFFFFF"/>
                </a:solidFill>
                <a:latin typeface="Tahoma"/>
                <a:cs typeface="Tahoma"/>
              </a:rPr>
              <a:t>N</a:t>
            </a:r>
            <a:endParaRPr sz="1800">
              <a:latin typeface="Tahoma"/>
              <a:cs typeface="Tahoma"/>
            </a:endParaRPr>
          </a:p>
        </p:txBody>
      </p:sp>
      <p:sp>
        <p:nvSpPr>
          <p:cNvPr id="13" name="object 13"/>
          <p:cNvSpPr txBox="1"/>
          <p:nvPr/>
        </p:nvSpPr>
        <p:spPr>
          <a:xfrm>
            <a:off x="3128962" y="495503"/>
            <a:ext cx="1659889" cy="1645920"/>
          </a:xfrm>
          <a:prstGeom prst="rect">
            <a:avLst/>
          </a:prstGeom>
          <a:solidFill>
            <a:srgbClr val="1D3166"/>
          </a:solidFill>
        </p:spPr>
        <p:txBody>
          <a:bodyPr vert="horz" wrap="square" lIns="0" tIns="0" rIns="0" bIns="0" rtlCol="0">
            <a:spAutoFit/>
          </a:bodyPr>
          <a:lstStyle/>
          <a:p>
            <a:pPr>
              <a:lnSpc>
                <a:spcPct val="100000"/>
              </a:lnSpc>
            </a:pPr>
            <a:endParaRPr sz="1900">
              <a:latin typeface="Times New Roman"/>
              <a:cs typeface="Times New Roman"/>
            </a:endParaRPr>
          </a:p>
          <a:p>
            <a:pPr marL="149860" marR="135255" indent="-635" algn="ctr">
              <a:lnSpc>
                <a:spcPct val="101899"/>
              </a:lnSpc>
              <a:spcBef>
                <a:spcPts val="1205"/>
              </a:spcBef>
            </a:pPr>
            <a:r>
              <a:rPr sz="1600" b="1" spc="35" dirty="0">
                <a:solidFill>
                  <a:srgbClr val="FFFFFF"/>
                </a:solidFill>
                <a:latin typeface="Tahoma"/>
                <a:cs typeface="Tahoma"/>
              </a:rPr>
              <a:t>laporan </a:t>
            </a:r>
            <a:r>
              <a:rPr sz="1600" b="1" spc="40" dirty="0">
                <a:solidFill>
                  <a:srgbClr val="FFFFFF"/>
                </a:solidFill>
                <a:latin typeface="Tahoma"/>
                <a:cs typeface="Tahoma"/>
              </a:rPr>
              <a:t> </a:t>
            </a:r>
            <a:r>
              <a:rPr sz="1600" b="1" spc="75" dirty="0">
                <a:solidFill>
                  <a:srgbClr val="FFFFFF"/>
                </a:solidFill>
                <a:latin typeface="Tahoma"/>
                <a:cs typeface="Tahoma"/>
              </a:rPr>
              <a:t>pe</a:t>
            </a:r>
            <a:r>
              <a:rPr sz="1600" b="1" spc="70" dirty="0">
                <a:solidFill>
                  <a:srgbClr val="FFFFFF"/>
                </a:solidFill>
                <a:latin typeface="Tahoma"/>
                <a:cs typeface="Tahoma"/>
              </a:rPr>
              <a:t>n</a:t>
            </a:r>
            <a:r>
              <a:rPr sz="1600" b="1" spc="114" dirty="0">
                <a:solidFill>
                  <a:srgbClr val="FFFFFF"/>
                </a:solidFill>
                <a:latin typeface="Tahoma"/>
                <a:cs typeface="Tahoma"/>
              </a:rPr>
              <a:t>g</a:t>
            </a:r>
            <a:r>
              <a:rPr sz="1600" b="1" spc="25" dirty="0">
                <a:solidFill>
                  <a:srgbClr val="FFFFFF"/>
                </a:solidFill>
                <a:latin typeface="Tahoma"/>
                <a:cs typeface="Tahoma"/>
              </a:rPr>
              <a:t>a</a:t>
            </a:r>
            <a:r>
              <a:rPr sz="1600" b="1" spc="75" dirty="0">
                <a:solidFill>
                  <a:srgbClr val="FFFFFF"/>
                </a:solidFill>
                <a:latin typeface="Tahoma"/>
                <a:cs typeface="Tahoma"/>
              </a:rPr>
              <a:t>w</a:t>
            </a:r>
            <a:r>
              <a:rPr sz="1600" b="1" spc="25" dirty="0">
                <a:solidFill>
                  <a:srgbClr val="FFFFFF"/>
                </a:solidFill>
                <a:latin typeface="Tahoma"/>
                <a:cs typeface="Tahoma"/>
              </a:rPr>
              <a:t>asa</a:t>
            </a:r>
            <a:r>
              <a:rPr sz="1600" b="1" spc="50" dirty="0">
                <a:solidFill>
                  <a:srgbClr val="FFFFFF"/>
                </a:solidFill>
                <a:latin typeface="Tahoma"/>
                <a:cs typeface="Tahoma"/>
              </a:rPr>
              <a:t>n  </a:t>
            </a:r>
            <a:r>
              <a:rPr sz="1600" b="1" spc="35" dirty="0">
                <a:solidFill>
                  <a:srgbClr val="FFFFFF"/>
                </a:solidFill>
                <a:latin typeface="Tahoma"/>
                <a:cs typeface="Tahoma"/>
              </a:rPr>
              <a:t>rutin</a:t>
            </a:r>
            <a:endParaRPr sz="1600">
              <a:latin typeface="Tahoma"/>
              <a:cs typeface="Tahoma"/>
            </a:endParaRPr>
          </a:p>
        </p:txBody>
      </p:sp>
      <p:sp>
        <p:nvSpPr>
          <p:cNvPr id="14" name="object 14"/>
          <p:cNvSpPr txBox="1"/>
          <p:nvPr/>
        </p:nvSpPr>
        <p:spPr>
          <a:xfrm>
            <a:off x="3118167" y="4417440"/>
            <a:ext cx="1681480" cy="2270125"/>
          </a:xfrm>
          <a:prstGeom prst="rect">
            <a:avLst/>
          </a:prstGeom>
          <a:solidFill>
            <a:srgbClr val="1D3166"/>
          </a:solidFill>
        </p:spPr>
        <p:txBody>
          <a:bodyPr vert="horz" wrap="square" lIns="0" tIns="0" rIns="0" bIns="0" rtlCol="0">
            <a:spAutoFit/>
          </a:bodyPr>
          <a:lstStyle/>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marL="211454" marR="95250" algn="ctr">
              <a:lnSpc>
                <a:spcPct val="101899"/>
              </a:lnSpc>
              <a:spcBef>
                <a:spcPts val="1160"/>
              </a:spcBef>
            </a:pPr>
            <a:r>
              <a:rPr sz="1600" b="1" spc="45" dirty="0">
                <a:solidFill>
                  <a:srgbClr val="FFFFFF"/>
                </a:solidFill>
                <a:latin typeface="Tahoma"/>
                <a:cs typeface="Tahoma"/>
              </a:rPr>
              <a:t>Laporan </a:t>
            </a:r>
            <a:r>
              <a:rPr sz="1600" b="1" spc="50" dirty="0">
                <a:solidFill>
                  <a:srgbClr val="FFFFFF"/>
                </a:solidFill>
                <a:latin typeface="Tahoma"/>
                <a:cs typeface="Tahoma"/>
              </a:rPr>
              <a:t> </a:t>
            </a:r>
            <a:r>
              <a:rPr sz="1600" b="1" spc="75" dirty="0">
                <a:solidFill>
                  <a:srgbClr val="FFFFFF"/>
                </a:solidFill>
                <a:latin typeface="Tahoma"/>
                <a:cs typeface="Tahoma"/>
              </a:rPr>
              <a:t>pe</a:t>
            </a:r>
            <a:r>
              <a:rPr sz="1600" b="1" spc="70" dirty="0">
                <a:solidFill>
                  <a:srgbClr val="FFFFFF"/>
                </a:solidFill>
                <a:latin typeface="Tahoma"/>
                <a:cs typeface="Tahoma"/>
              </a:rPr>
              <a:t>n</a:t>
            </a:r>
            <a:r>
              <a:rPr sz="1600" b="1" spc="114" dirty="0">
                <a:solidFill>
                  <a:srgbClr val="FFFFFF"/>
                </a:solidFill>
                <a:latin typeface="Tahoma"/>
                <a:cs typeface="Tahoma"/>
              </a:rPr>
              <a:t>g</a:t>
            </a:r>
            <a:r>
              <a:rPr sz="1600" b="1" spc="25" dirty="0">
                <a:solidFill>
                  <a:srgbClr val="FFFFFF"/>
                </a:solidFill>
                <a:latin typeface="Tahoma"/>
                <a:cs typeface="Tahoma"/>
              </a:rPr>
              <a:t>a</a:t>
            </a:r>
            <a:r>
              <a:rPr sz="1600" b="1" spc="75" dirty="0">
                <a:solidFill>
                  <a:srgbClr val="FFFFFF"/>
                </a:solidFill>
                <a:latin typeface="Tahoma"/>
                <a:cs typeface="Tahoma"/>
              </a:rPr>
              <a:t>w</a:t>
            </a:r>
            <a:r>
              <a:rPr sz="1600" b="1" spc="25" dirty="0">
                <a:solidFill>
                  <a:srgbClr val="FFFFFF"/>
                </a:solidFill>
                <a:latin typeface="Tahoma"/>
                <a:cs typeface="Tahoma"/>
              </a:rPr>
              <a:t>asa</a:t>
            </a:r>
            <a:r>
              <a:rPr sz="1600" b="1" spc="50" dirty="0">
                <a:solidFill>
                  <a:srgbClr val="FFFFFF"/>
                </a:solidFill>
                <a:latin typeface="Tahoma"/>
                <a:cs typeface="Tahoma"/>
              </a:rPr>
              <a:t>n  </a:t>
            </a:r>
            <a:r>
              <a:rPr sz="1600" b="1" spc="55" dirty="0">
                <a:solidFill>
                  <a:srgbClr val="FFFFFF"/>
                </a:solidFill>
                <a:latin typeface="Tahoma"/>
                <a:cs typeface="Tahoma"/>
              </a:rPr>
              <a:t>tahunan</a:t>
            </a:r>
            <a:endParaRPr sz="1600">
              <a:latin typeface="Tahoma"/>
              <a:cs typeface="Tahoma"/>
            </a:endParaRPr>
          </a:p>
        </p:txBody>
      </p:sp>
      <p:sp>
        <p:nvSpPr>
          <p:cNvPr id="15" name="object 15"/>
          <p:cNvSpPr txBox="1"/>
          <p:nvPr/>
        </p:nvSpPr>
        <p:spPr>
          <a:xfrm>
            <a:off x="4931168" y="495503"/>
            <a:ext cx="6940550" cy="1651635"/>
          </a:xfrm>
          <a:prstGeom prst="rect">
            <a:avLst/>
          </a:prstGeom>
          <a:solidFill>
            <a:srgbClr val="1D3166"/>
          </a:solidFill>
        </p:spPr>
        <p:txBody>
          <a:bodyPr vert="horz" wrap="square" lIns="0" tIns="106680" rIns="0" bIns="0" rtlCol="0">
            <a:spAutoFit/>
          </a:bodyPr>
          <a:lstStyle/>
          <a:p>
            <a:pPr marL="402590" indent="-286385">
              <a:lnSpc>
                <a:spcPct val="100000"/>
              </a:lnSpc>
              <a:spcBef>
                <a:spcPts val="840"/>
              </a:spcBef>
              <a:buFont typeface="Arial MT"/>
              <a:buChar char="•"/>
              <a:tabLst>
                <a:tab pos="402590" algn="l"/>
                <a:tab pos="403225" algn="l"/>
              </a:tabLst>
            </a:pPr>
            <a:r>
              <a:rPr sz="1400" b="1" spc="40" dirty="0">
                <a:solidFill>
                  <a:srgbClr val="FFFFFF"/>
                </a:solidFill>
                <a:latin typeface="Tahoma"/>
                <a:cs typeface="Tahoma"/>
              </a:rPr>
              <a:t>pelaksanaan</a:t>
            </a:r>
            <a:r>
              <a:rPr sz="1400" b="1" spc="-55" dirty="0">
                <a:solidFill>
                  <a:srgbClr val="FFFFFF"/>
                </a:solidFill>
                <a:latin typeface="Tahoma"/>
                <a:cs typeface="Tahoma"/>
              </a:rPr>
              <a:t> </a:t>
            </a:r>
            <a:r>
              <a:rPr sz="1400" b="1" spc="30" dirty="0">
                <a:solidFill>
                  <a:srgbClr val="FFFFFF"/>
                </a:solidFill>
                <a:latin typeface="Tahoma"/>
                <a:cs typeface="Tahoma"/>
              </a:rPr>
              <a:t>pengawasan;</a:t>
            </a:r>
            <a:endParaRPr sz="1400">
              <a:latin typeface="Tahoma"/>
              <a:cs typeface="Tahoma"/>
            </a:endParaRPr>
          </a:p>
          <a:p>
            <a:pPr marL="402590" indent="-286385">
              <a:lnSpc>
                <a:spcPct val="100000"/>
              </a:lnSpc>
              <a:spcBef>
                <a:spcPts val="25"/>
              </a:spcBef>
              <a:buFont typeface="Arial MT"/>
              <a:buChar char="•"/>
              <a:tabLst>
                <a:tab pos="402590" algn="l"/>
                <a:tab pos="403225" algn="l"/>
              </a:tabLst>
            </a:pPr>
            <a:r>
              <a:rPr sz="1400" b="1" spc="60" dirty="0">
                <a:solidFill>
                  <a:srgbClr val="FFFFFF"/>
                </a:solidFill>
                <a:latin typeface="Tahoma"/>
                <a:cs typeface="Tahoma"/>
              </a:rPr>
              <a:t>temuan</a:t>
            </a:r>
            <a:r>
              <a:rPr sz="1400" b="1" spc="-25" dirty="0">
                <a:solidFill>
                  <a:srgbClr val="FFFFFF"/>
                </a:solidFill>
                <a:latin typeface="Tahoma"/>
                <a:cs typeface="Tahoma"/>
              </a:rPr>
              <a:t> </a:t>
            </a:r>
            <a:r>
              <a:rPr sz="1400" b="1" spc="25" dirty="0">
                <a:solidFill>
                  <a:srgbClr val="FFFFFF"/>
                </a:solidFill>
                <a:latin typeface="Tahoma"/>
                <a:cs typeface="Tahoma"/>
              </a:rPr>
              <a:t>dari</a:t>
            </a:r>
            <a:r>
              <a:rPr sz="1400" b="1" spc="-20" dirty="0">
                <a:solidFill>
                  <a:srgbClr val="FFFFFF"/>
                </a:solidFill>
                <a:latin typeface="Tahoma"/>
                <a:cs typeface="Tahoma"/>
              </a:rPr>
              <a:t> </a:t>
            </a:r>
            <a:r>
              <a:rPr sz="1400" b="1" spc="15" dirty="0">
                <a:solidFill>
                  <a:srgbClr val="FFFFFF"/>
                </a:solidFill>
                <a:latin typeface="Tahoma"/>
                <a:cs typeface="Tahoma"/>
              </a:rPr>
              <a:t>hasil</a:t>
            </a:r>
            <a:r>
              <a:rPr sz="1400" b="1" spc="-20" dirty="0">
                <a:solidFill>
                  <a:srgbClr val="FFFFFF"/>
                </a:solidFill>
                <a:latin typeface="Tahoma"/>
                <a:cs typeface="Tahoma"/>
              </a:rPr>
              <a:t> </a:t>
            </a:r>
            <a:r>
              <a:rPr sz="1400" b="1" spc="30" dirty="0">
                <a:solidFill>
                  <a:srgbClr val="FFFFFF"/>
                </a:solidFill>
                <a:latin typeface="Tahoma"/>
                <a:cs typeface="Tahoma"/>
              </a:rPr>
              <a:t>pengawasan;</a:t>
            </a:r>
            <a:r>
              <a:rPr sz="1400" b="1" spc="-25" dirty="0">
                <a:solidFill>
                  <a:srgbClr val="FFFFFF"/>
                </a:solidFill>
                <a:latin typeface="Tahoma"/>
                <a:cs typeface="Tahoma"/>
              </a:rPr>
              <a:t> </a:t>
            </a:r>
            <a:r>
              <a:rPr sz="1400" b="1" spc="60" dirty="0">
                <a:solidFill>
                  <a:srgbClr val="FFFFFF"/>
                </a:solidFill>
                <a:latin typeface="Tahoma"/>
                <a:cs typeface="Tahoma"/>
              </a:rPr>
              <a:t>dan</a:t>
            </a:r>
            <a:endParaRPr sz="1400">
              <a:latin typeface="Tahoma"/>
              <a:cs typeface="Tahoma"/>
            </a:endParaRPr>
          </a:p>
          <a:p>
            <a:pPr marL="402590" indent="-286385">
              <a:lnSpc>
                <a:spcPct val="100000"/>
              </a:lnSpc>
              <a:spcBef>
                <a:spcPts val="25"/>
              </a:spcBef>
              <a:buFont typeface="Arial MT"/>
              <a:buChar char="•"/>
              <a:tabLst>
                <a:tab pos="402590" algn="l"/>
                <a:tab pos="403225" algn="l"/>
              </a:tabLst>
            </a:pPr>
            <a:r>
              <a:rPr sz="1400" b="1" spc="45" dirty="0">
                <a:solidFill>
                  <a:srgbClr val="FFFFFF"/>
                </a:solidFill>
                <a:latin typeface="Tahoma"/>
                <a:cs typeface="Tahoma"/>
              </a:rPr>
              <a:t>rekomendasi</a:t>
            </a:r>
            <a:r>
              <a:rPr sz="1400" b="1" spc="-10" dirty="0">
                <a:solidFill>
                  <a:srgbClr val="FFFFFF"/>
                </a:solidFill>
                <a:latin typeface="Tahoma"/>
                <a:cs typeface="Tahoma"/>
              </a:rPr>
              <a:t> </a:t>
            </a:r>
            <a:r>
              <a:rPr sz="1400" b="1" spc="60" dirty="0">
                <a:solidFill>
                  <a:srgbClr val="FFFFFF"/>
                </a:solidFill>
                <a:latin typeface="Tahoma"/>
                <a:cs typeface="Tahoma"/>
              </a:rPr>
              <a:t>untuk</a:t>
            </a:r>
            <a:r>
              <a:rPr sz="1400" b="1" spc="-5" dirty="0">
                <a:solidFill>
                  <a:srgbClr val="FFFFFF"/>
                </a:solidFill>
                <a:latin typeface="Tahoma"/>
                <a:cs typeface="Tahoma"/>
              </a:rPr>
              <a:t> </a:t>
            </a:r>
            <a:r>
              <a:rPr sz="1400" b="1" spc="45" dirty="0">
                <a:solidFill>
                  <a:srgbClr val="FFFFFF"/>
                </a:solidFill>
                <a:latin typeface="Tahoma"/>
                <a:cs typeface="Tahoma"/>
              </a:rPr>
              <a:t>tindakan</a:t>
            </a:r>
            <a:r>
              <a:rPr sz="1400" b="1" spc="-15" dirty="0">
                <a:solidFill>
                  <a:srgbClr val="FFFFFF"/>
                </a:solidFill>
                <a:latin typeface="Tahoma"/>
                <a:cs typeface="Tahoma"/>
              </a:rPr>
              <a:t> </a:t>
            </a:r>
            <a:r>
              <a:rPr sz="1400" b="1" spc="20" dirty="0">
                <a:solidFill>
                  <a:srgbClr val="FFFFFF"/>
                </a:solidFill>
                <a:latin typeface="Tahoma"/>
                <a:cs typeface="Tahoma"/>
              </a:rPr>
              <a:t>perbaikan;</a:t>
            </a:r>
            <a:r>
              <a:rPr sz="1400" b="1" spc="-10" dirty="0">
                <a:solidFill>
                  <a:srgbClr val="FFFFFF"/>
                </a:solidFill>
                <a:latin typeface="Tahoma"/>
                <a:cs typeface="Tahoma"/>
              </a:rPr>
              <a:t> </a:t>
            </a:r>
            <a:r>
              <a:rPr sz="1400" b="1" spc="5" dirty="0">
                <a:solidFill>
                  <a:srgbClr val="FFFFFF"/>
                </a:solidFill>
                <a:latin typeface="Tahoma"/>
                <a:cs typeface="Tahoma"/>
              </a:rPr>
              <a:t>dan/atau</a:t>
            </a:r>
            <a:endParaRPr sz="1400">
              <a:latin typeface="Tahoma"/>
              <a:cs typeface="Tahoma"/>
            </a:endParaRPr>
          </a:p>
          <a:p>
            <a:pPr marL="402590" indent="-286385">
              <a:lnSpc>
                <a:spcPct val="100000"/>
              </a:lnSpc>
              <a:spcBef>
                <a:spcPts val="25"/>
              </a:spcBef>
              <a:buFont typeface="Arial MT"/>
              <a:buChar char="•"/>
              <a:tabLst>
                <a:tab pos="402590" algn="l"/>
                <a:tab pos="403225" algn="l"/>
              </a:tabLst>
            </a:pPr>
            <a:r>
              <a:rPr sz="1400" b="1" spc="45" dirty="0">
                <a:solidFill>
                  <a:srgbClr val="FFFFFF"/>
                </a:solidFill>
                <a:latin typeface="Tahoma"/>
                <a:cs typeface="Tahoma"/>
              </a:rPr>
              <a:t>rekomendasi</a:t>
            </a:r>
            <a:r>
              <a:rPr sz="1400" b="1" spc="-5" dirty="0">
                <a:solidFill>
                  <a:srgbClr val="FFFFFF"/>
                </a:solidFill>
                <a:latin typeface="Tahoma"/>
                <a:cs typeface="Tahoma"/>
              </a:rPr>
              <a:t> </a:t>
            </a:r>
            <a:r>
              <a:rPr sz="1400" b="1" spc="60" dirty="0">
                <a:solidFill>
                  <a:srgbClr val="FFFFFF"/>
                </a:solidFill>
                <a:latin typeface="Tahoma"/>
                <a:cs typeface="Tahoma"/>
              </a:rPr>
              <a:t>untuk</a:t>
            </a:r>
            <a:r>
              <a:rPr sz="1400" b="1" spc="-5" dirty="0">
                <a:solidFill>
                  <a:srgbClr val="FFFFFF"/>
                </a:solidFill>
                <a:latin typeface="Tahoma"/>
                <a:cs typeface="Tahoma"/>
              </a:rPr>
              <a:t> </a:t>
            </a:r>
            <a:r>
              <a:rPr sz="1400" b="1" spc="30" dirty="0">
                <a:solidFill>
                  <a:srgbClr val="FFFFFF"/>
                </a:solidFill>
                <a:latin typeface="Tahoma"/>
                <a:cs typeface="Tahoma"/>
              </a:rPr>
              <a:t>dilanjutkan</a:t>
            </a:r>
            <a:r>
              <a:rPr sz="1400" b="1" spc="-10" dirty="0">
                <a:solidFill>
                  <a:srgbClr val="FFFFFF"/>
                </a:solidFill>
                <a:latin typeface="Tahoma"/>
                <a:cs typeface="Tahoma"/>
              </a:rPr>
              <a:t> </a:t>
            </a:r>
            <a:r>
              <a:rPr sz="1400" b="1" spc="65" dirty="0">
                <a:solidFill>
                  <a:srgbClr val="FFFFFF"/>
                </a:solidFill>
                <a:latin typeface="Tahoma"/>
                <a:cs typeface="Tahoma"/>
              </a:rPr>
              <a:t>dengan</a:t>
            </a:r>
            <a:r>
              <a:rPr sz="1400" b="1" spc="-10" dirty="0">
                <a:solidFill>
                  <a:srgbClr val="FFFFFF"/>
                </a:solidFill>
                <a:latin typeface="Tahoma"/>
                <a:cs typeface="Tahoma"/>
              </a:rPr>
              <a:t> </a:t>
            </a:r>
            <a:r>
              <a:rPr sz="1400" b="1" spc="50" dirty="0">
                <a:solidFill>
                  <a:srgbClr val="FFFFFF"/>
                </a:solidFill>
                <a:latin typeface="Tahoma"/>
                <a:cs typeface="Tahoma"/>
              </a:rPr>
              <a:t>pengawasan</a:t>
            </a:r>
            <a:r>
              <a:rPr sz="1400" b="1" spc="-15" dirty="0">
                <a:solidFill>
                  <a:srgbClr val="FFFFFF"/>
                </a:solidFill>
                <a:latin typeface="Tahoma"/>
                <a:cs typeface="Tahoma"/>
              </a:rPr>
              <a:t> </a:t>
            </a:r>
            <a:r>
              <a:rPr sz="1400" b="1" spc="20" dirty="0">
                <a:solidFill>
                  <a:srgbClr val="FFFFFF"/>
                </a:solidFill>
                <a:latin typeface="Tahoma"/>
                <a:cs typeface="Tahoma"/>
              </a:rPr>
              <a:t>insidental.</a:t>
            </a:r>
            <a:endParaRPr sz="1400">
              <a:latin typeface="Tahoma"/>
              <a:cs typeface="Tahoma"/>
            </a:endParaRPr>
          </a:p>
          <a:p>
            <a:pPr>
              <a:lnSpc>
                <a:spcPct val="100000"/>
              </a:lnSpc>
              <a:spcBef>
                <a:spcPts val="10"/>
              </a:spcBef>
            </a:pPr>
            <a:endParaRPr sz="1300">
              <a:latin typeface="Tahoma"/>
              <a:cs typeface="Tahoma"/>
            </a:endParaRPr>
          </a:p>
          <a:p>
            <a:pPr marL="116839" marR="63500">
              <a:lnSpc>
                <a:spcPct val="101400"/>
              </a:lnSpc>
              <a:spcBef>
                <a:spcPts val="5"/>
              </a:spcBef>
            </a:pPr>
            <a:r>
              <a:rPr sz="1400" b="1" spc="45" dirty="0">
                <a:solidFill>
                  <a:srgbClr val="FFFFFF"/>
                </a:solidFill>
                <a:latin typeface="Tahoma"/>
                <a:cs typeface="Tahoma"/>
              </a:rPr>
              <a:t>disampaikan</a:t>
            </a:r>
            <a:r>
              <a:rPr sz="1400" b="1" spc="-5" dirty="0">
                <a:solidFill>
                  <a:srgbClr val="FFFFFF"/>
                </a:solidFill>
                <a:latin typeface="Tahoma"/>
                <a:cs typeface="Tahoma"/>
              </a:rPr>
              <a:t> </a:t>
            </a:r>
            <a:r>
              <a:rPr sz="1400" b="1" spc="30" dirty="0">
                <a:solidFill>
                  <a:srgbClr val="FFFFFF"/>
                </a:solidFill>
                <a:latin typeface="Tahoma"/>
                <a:cs typeface="Tahoma"/>
              </a:rPr>
              <a:t>secara</a:t>
            </a:r>
            <a:r>
              <a:rPr sz="1400" b="1" spc="-5" dirty="0">
                <a:solidFill>
                  <a:srgbClr val="FFFFFF"/>
                </a:solidFill>
                <a:latin typeface="Tahoma"/>
                <a:cs typeface="Tahoma"/>
              </a:rPr>
              <a:t> </a:t>
            </a:r>
            <a:r>
              <a:rPr sz="1400" b="1" spc="20" dirty="0">
                <a:solidFill>
                  <a:srgbClr val="FFFFFF"/>
                </a:solidFill>
                <a:latin typeface="Tahoma"/>
                <a:cs typeface="Tahoma"/>
              </a:rPr>
              <a:t>tertulis</a:t>
            </a:r>
            <a:r>
              <a:rPr sz="1400" b="1" spc="-5" dirty="0">
                <a:solidFill>
                  <a:srgbClr val="FFFFFF"/>
                </a:solidFill>
                <a:latin typeface="Tahoma"/>
                <a:cs typeface="Tahoma"/>
              </a:rPr>
              <a:t> </a:t>
            </a:r>
            <a:r>
              <a:rPr sz="1400" b="1" spc="30" dirty="0">
                <a:solidFill>
                  <a:srgbClr val="FFFFFF"/>
                </a:solidFill>
                <a:latin typeface="Tahoma"/>
                <a:cs typeface="Tahoma"/>
              </a:rPr>
              <a:t>atau</a:t>
            </a:r>
            <a:r>
              <a:rPr sz="1400" b="1" dirty="0">
                <a:solidFill>
                  <a:srgbClr val="FFFFFF"/>
                </a:solidFill>
                <a:latin typeface="Tahoma"/>
                <a:cs typeface="Tahoma"/>
              </a:rPr>
              <a:t> </a:t>
            </a:r>
            <a:r>
              <a:rPr sz="1400" b="1" spc="35" dirty="0">
                <a:solidFill>
                  <a:srgbClr val="FFFFFF"/>
                </a:solidFill>
                <a:latin typeface="Tahoma"/>
                <a:cs typeface="Tahoma"/>
              </a:rPr>
              <a:t>elektronik</a:t>
            </a:r>
            <a:r>
              <a:rPr sz="1400" b="1" dirty="0">
                <a:solidFill>
                  <a:srgbClr val="FFFFFF"/>
                </a:solidFill>
                <a:latin typeface="Tahoma"/>
                <a:cs typeface="Tahoma"/>
              </a:rPr>
              <a:t> </a:t>
            </a:r>
            <a:r>
              <a:rPr sz="1400" b="1" spc="55" dirty="0">
                <a:solidFill>
                  <a:srgbClr val="FFFFFF"/>
                </a:solidFill>
                <a:latin typeface="Tahoma"/>
                <a:cs typeface="Tahoma"/>
              </a:rPr>
              <a:t>kepada</a:t>
            </a:r>
            <a:r>
              <a:rPr sz="1400" b="1" spc="-5" dirty="0">
                <a:solidFill>
                  <a:srgbClr val="FFFFFF"/>
                </a:solidFill>
                <a:latin typeface="Tahoma"/>
                <a:cs typeface="Tahoma"/>
              </a:rPr>
              <a:t> </a:t>
            </a:r>
            <a:r>
              <a:rPr sz="1400" b="1" spc="50" dirty="0">
                <a:solidFill>
                  <a:srgbClr val="FFFFFF"/>
                </a:solidFill>
                <a:latin typeface="Tahoma"/>
                <a:cs typeface="Tahoma"/>
              </a:rPr>
              <a:t>pimpinan</a:t>
            </a:r>
            <a:r>
              <a:rPr sz="1400" b="1" spc="-5" dirty="0">
                <a:solidFill>
                  <a:srgbClr val="FFFFFF"/>
                </a:solidFill>
                <a:latin typeface="Tahoma"/>
                <a:cs typeface="Tahoma"/>
              </a:rPr>
              <a:t> </a:t>
            </a:r>
            <a:r>
              <a:rPr sz="1400" b="1" spc="25" dirty="0">
                <a:solidFill>
                  <a:srgbClr val="FFFFFF"/>
                </a:solidFill>
                <a:latin typeface="Tahoma"/>
                <a:cs typeface="Tahoma"/>
              </a:rPr>
              <a:t>organisasi </a:t>
            </a:r>
            <a:r>
              <a:rPr sz="1400" b="1" spc="-395" dirty="0">
                <a:solidFill>
                  <a:srgbClr val="FFFFFF"/>
                </a:solidFill>
                <a:latin typeface="Tahoma"/>
                <a:cs typeface="Tahoma"/>
              </a:rPr>
              <a:t> </a:t>
            </a:r>
            <a:r>
              <a:rPr sz="1400" b="1" spc="45" dirty="0">
                <a:solidFill>
                  <a:srgbClr val="FFFFFF"/>
                </a:solidFill>
                <a:latin typeface="Tahoma"/>
                <a:cs typeface="Tahoma"/>
              </a:rPr>
              <a:t>perangkat</a:t>
            </a:r>
            <a:r>
              <a:rPr sz="1400" b="1" spc="-10" dirty="0">
                <a:solidFill>
                  <a:srgbClr val="FFFFFF"/>
                </a:solidFill>
                <a:latin typeface="Tahoma"/>
                <a:cs typeface="Tahoma"/>
              </a:rPr>
              <a:t> </a:t>
            </a:r>
            <a:r>
              <a:rPr sz="1400" b="1" spc="40" dirty="0">
                <a:solidFill>
                  <a:srgbClr val="FFFFFF"/>
                </a:solidFill>
                <a:latin typeface="Tahoma"/>
                <a:cs typeface="Tahoma"/>
              </a:rPr>
              <a:t>daerah</a:t>
            </a:r>
            <a:r>
              <a:rPr sz="1400" b="1" spc="-15" dirty="0">
                <a:solidFill>
                  <a:srgbClr val="FFFFFF"/>
                </a:solidFill>
                <a:latin typeface="Tahoma"/>
                <a:cs typeface="Tahoma"/>
              </a:rPr>
              <a:t> </a:t>
            </a:r>
            <a:r>
              <a:rPr sz="1400" b="1" spc="50" dirty="0">
                <a:solidFill>
                  <a:srgbClr val="FFFFFF"/>
                </a:solidFill>
                <a:latin typeface="Tahoma"/>
                <a:cs typeface="Tahoma"/>
              </a:rPr>
              <a:t>yang</a:t>
            </a:r>
            <a:r>
              <a:rPr sz="1400" b="1" spc="-15" dirty="0">
                <a:solidFill>
                  <a:srgbClr val="FFFFFF"/>
                </a:solidFill>
                <a:latin typeface="Tahoma"/>
                <a:cs typeface="Tahoma"/>
              </a:rPr>
              <a:t> </a:t>
            </a:r>
            <a:r>
              <a:rPr sz="1400" b="1" spc="60" dirty="0">
                <a:solidFill>
                  <a:srgbClr val="FFFFFF"/>
                </a:solidFill>
                <a:latin typeface="Tahoma"/>
                <a:cs typeface="Tahoma"/>
              </a:rPr>
              <a:t>membidangi</a:t>
            </a:r>
            <a:r>
              <a:rPr sz="1400" b="1" spc="-10" dirty="0">
                <a:solidFill>
                  <a:srgbClr val="FFFFFF"/>
                </a:solidFill>
                <a:latin typeface="Tahoma"/>
                <a:cs typeface="Tahoma"/>
              </a:rPr>
              <a:t> </a:t>
            </a:r>
            <a:r>
              <a:rPr sz="1400" b="1" spc="30" dirty="0">
                <a:solidFill>
                  <a:srgbClr val="FFFFFF"/>
                </a:solidFill>
                <a:latin typeface="Tahoma"/>
                <a:cs typeface="Tahoma"/>
              </a:rPr>
              <a:t>Jasa</a:t>
            </a:r>
            <a:r>
              <a:rPr sz="1400" b="1" spc="-15" dirty="0">
                <a:solidFill>
                  <a:srgbClr val="FFFFFF"/>
                </a:solidFill>
                <a:latin typeface="Tahoma"/>
                <a:cs typeface="Tahoma"/>
              </a:rPr>
              <a:t> </a:t>
            </a:r>
            <a:r>
              <a:rPr sz="1400" b="1" spc="35" dirty="0">
                <a:solidFill>
                  <a:srgbClr val="FFFFFF"/>
                </a:solidFill>
                <a:latin typeface="Tahoma"/>
                <a:cs typeface="Tahoma"/>
              </a:rPr>
              <a:t>Konstruksi</a:t>
            </a:r>
            <a:endParaRPr sz="1400">
              <a:latin typeface="Tahoma"/>
              <a:cs typeface="Tahoma"/>
            </a:endParaRPr>
          </a:p>
        </p:txBody>
      </p:sp>
      <p:sp>
        <p:nvSpPr>
          <p:cNvPr id="16" name="object 16"/>
          <p:cNvSpPr txBox="1"/>
          <p:nvPr/>
        </p:nvSpPr>
        <p:spPr>
          <a:xfrm>
            <a:off x="4935867" y="4430534"/>
            <a:ext cx="6913245" cy="2256790"/>
          </a:xfrm>
          <a:prstGeom prst="rect">
            <a:avLst/>
          </a:prstGeom>
          <a:solidFill>
            <a:srgbClr val="1D3166"/>
          </a:solidFill>
        </p:spPr>
        <p:txBody>
          <a:bodyPr vert="horz" wrap="square" lIns="0" tIns="143510" rIns="0" bIns="0" rtlCol="0">
            <a:spAutoFit/>
          </a:bodyPr>
          <a:lstStyle/>
          <a:p>
            <a:pPr marL="434340" marR="795655" indent="-285750">
              <a:lnSpc>
                <a:spcPct val="101400"/>
              </a:lnSpc>
              <a:spcBef>
                <a:spcPts val="1130"/>
              </a:spcBef>
              <a:buFont typeface="Arial MT"/>
              <a:buChar char="•"/>
              <a:tabLst>
                <a:tab pos="434340" algn="l"/>
                <a:tab pos="434975" algn="l"/>
              </a:tabLst>
            </a:pPr>
            <a:r>
              <a:rPr sz="1400" b="1" spc="25" dirty="0">
                <a:solidFill>
                  <a:srgbClr val="FFFFFF"/>
                </a:solidFill>
                <a:latin typeface="Tahoma"/>
                <a:cs typeface="Tahoma"/>
              </a:rPr>
              <a:t>rekapitulasi</a:t>
            </a:r>
            <a:r>
              <a:rPr sz="1400" b="1" spc="-15" dirty="0">
                <a:solidFill>
                  <a:srgbClr val="FFFFFF"/>
                </a:solidFill>
                <a:latin typeface="Tahoma"/>
                <a:cs typeface="Tahoma"/>
              </a:rPr>
              <a:t> </a:t>
            </a:r>
            <a:r>
              <a:rPr sz="1400" b="1" spc="25" dirty="0">
                <a:solidFill>
                  <a:srgbClr val="FFFFFF"/>
                </a:solidFill>
                <a:latin typeface="Tahoma"/>
                <a:cs typeface="Tahoma"/>
              </a:rPr>
              <a:t>dari</a:t>
            </a:r>
            <a:r>
              <a:rPr sz="1400" b="1" spc="-10" dirty="0">
                <a:solidFill>
                  <a:srgbClr val="FFFFFF"/>
                </a:solidFill>
                <a:latin typeface="Tahoma"/>
                <a:cs typeface="Tahoma"/>
              </a:rPr>
              <a:t> </a:t>
            </a:r>
            <a:r>
              <a:rPr sz="1400" b="1" spc="30" dirty="0">
                <a:solidFill>
                  <a:srgbClr val="FFFFFF"/>
                </a:solidFill>
                <a:latin typeface="Tahoma"/>
                <a:cs typeface="Tahoma"/>
              </a:rPr>
              <a:t>laporan</a:t>
            </a:r>
            <a:r>
              <a:rPr sz="1400" b="1" spc="-15" dirty="0">
                <a:solidFill>
                  <a:srgbClr val="FFFFFF"/>
                </a:solidFill>
                <a:latin typeface="Tahoma"/>
                <a:cs typeface="Tahoma"/>
              </a:rPr>
              <a:t> </a:t>
            </a:r>
            <a:r>
              <a:rPr sz="1400" b="1" spc="50" dirty="0">
                <a:solidFill>
                  <a:srgbClr val="FFFFFF"/>
                </a:solidFill>
                <a:latin typeface="Tahoma"/>
                <a:cs typeface="Tahoma"/>
              </a:rPr>
              <a:t>pengawasan</a:t>
            </a:r>
            <a:r>
              <a:rPr sz="1400" b="1" spc="-25" dirty="0">
                <a:solidFill>
                  <a:srgbClr val="FFFFFF"/>
                </a:solidFill>
                <a:latin typeface="Tahoma"/>
                <a:cs typeface="Tahoma"/>
              </a:rPr>
              <a:t> </a:t>
            </a:r>
            <a:r>
              <a:rPr sz="1400" b="1" spc="30" dirty="0">
                <a:solidFill>
                  <a:srgbClr val="FFFFFF"/>
                </a:solidFill>
                <a:latin typeface="Tahoma"/>
                <a:cs typeface="Tahoma"/>
              </a:rPr>
              <a:t>rutin</a:t>
            </a:r>
            <a:r>
              <a:rPr sz="1400" b="1" spc="-20" dirty="0">
                <a:solidFill>
                  <a:srgbClr val="FFFFFF"/>
                </a:solidFill>
                <a:latin typeface="Tahoma"/>
                <a:cs typeface="Tahoma"/>
              </a:rPr>
              <a:t> </a:t>
            </a:r>
            <a:r>
              <a:rPr sz="1400" b="1" spc="60" dirty="0">
                <a:solidFill>
                  <a:srgbClr val="FFFFFF"/>
                </a:solidFill>
                <a:latin typeface="Tahoma"/>
                <a:cs typeface="Tahoma"/>
              </a:rPr>
              <a:t>dan</a:t>
            </a:r>
            <a:r>
              <a:rPr sz="1400" b="1" spc="-20" dirty="0">
                <a:solidFill>
                  <a:srgbClr val="FFFFFF"/>
                </a:solidFill>
                <a:latin typeface="Tahoma"/>
                <a:cs typeface="Tahoma"/>
              </a:rPr>
              <a:t> </a:t>
            </a:r>
            <a:r>
              <a:rPr sz="1400" b="1" spc="50" dirty="0">
                <a:solidFill>
                  <a:srgbClr val="FFFFFF"/>
                </a:solidFill>
                <a:latin typeface="Tahoma"/>
                <a:cs typeface="Tahoma"/>
              </a:rPr>
              <a:t>pengawasan </a:t>
            </a:r>
            <a:r>
              <a:rPr sz="1400" b="1" spc="-395" dirty="0">
                <a:solidFill>
                  <a:srgbClr val="FFFFFF"/>
                </a:solidFill>
                <a:latin typeface="Tahoma"/>
                <a:cs typeface="Tahoma"/>
              </a:rPr>
              <a:t> </a:t>
            </a:r>
            <a:r>
              <a:rPr sz="1400" b="1" spc="20" dirty="0">
                <a:solidFill>
                  <a:srgbClr val="FFFFFF"/>
                </a:solidFill>
                <a:latin typeface="Tahoma"/>
                <a:cs typeface="Tahoma"/>
              </a:rPr>
              <a:t>i</a:t>
            </a:r>
            <a:r>
              <a:rPr sz="1400" b="1" spc="40" dirty="0">
                <a:solidFill>
                  <a:srgbClr val="FFFFFF"/>
                </a:solidFill>
                <a:latin typeface="Tahoma"/>
                <a:cs typeface="Tahoma"/>
              </a:rPr>
              <a:t>n</a:t>
            </a:r>
            <a:r>
              <a:rPr sz="1400" b="1" spc="10" dirty="0">
                <a:solidFill>
                  <a:srgbClr val="FFFFFF"/>
                </a:solidFill>
                <a:latin typeface="Tahoma"/>
                <a:cs typeface="Tahoma"/>
              </a:rPr>
              <a:t>s</a:t>
            </a:r>
            <a:r>
              <a:rPr sz="1400" b="1" spc="25" dirty="0">
                <a:solidFill>
                  <a:srgbClr val="FFFFFF"/>
                </a:solidFill>
                <a:latin typeface="Tahoma"/>
                <a:cs typeface="Tahoma"/>
              </a:rPr>
              <a:t>i</a:t>
            </a:r>
            <a:r>
              <a:rPr sz="1400" b="1" spc="60" dirty="0">
                <a:solidFill>
                  <a:srgbClr val="FFFFFF"/>
                </a:solidFill>
                <a:latin typeface="Tahoma"/>
                <a:cs typeface="Tahoma"/>
              </a:rPr>
              <a:t>d</a:t>
            </a:r>
            <a:r>
              <a:rPr sz="1400" b="1" spc="55" dirty="0">
                <a:solidFill>
                  <a:srgbClr val="FFFFFF"/>
                </a:solidFill>
                <a:latin typeface="Tahoma"/>
                <a:cs typeface="Tahoma"/>
              </a:rPr>
              <a:t>en</a:t>
            </a:r>
            <a:r>
              <a:rPr sz="1400" b="1" spc="20" dirty="0">
                <a:solidFill>
                  <a:srgbClr val="FFFFFF"/>
                </a:solidFill>
                <a:latin typeface="Tahoma"/>
                <a:cs typeface="Tahoma"/>
              </a:rPr>
              <a:t>t</a:t>
            </a:r>
            <a:r>
              <a:rPr sz="1400" b="1" spc="25" dirty="0">
                <a:solidFill>
                  <a:srgbClr val="FFFFFF"/>
                </a:solidFill>
                <a:latin typeface="Tahoma"/>
                <a:cs typeface="Tahoma"/>
              </a:rPr>
              <a:t>a</a:t>
            </a:r>
            <a:r>
              <a:rPr sz="1400" b="1" spc="-5" dirty="0">
                <a:solidFill>
                  <a:srgbClr val="FFFFFF"/>
                </a:solidFill>
                <a:latin typeface="Tahoma"/>
                <a:cs typeface="Tahoma"/>
              </a:rPr>
              <a:t>l</a:t>
            </a:r>
            <a:r>
              <a:rPr sz="1400" b="1" spc="-10" dirty="0">
                <a:solidFill>
                  <a:srgbClr val="FFFFFF"/>
                </a:solidFill>
                <a:latin typeface="Tahoma"/>
                <a:cs typeface="Tahoma"/>
              </a:rPr>
              <a:t> </a:t>
            </a:r>
            <a:r>
              <a:rPr sz="1400" b="1" spc="20" dirty="0">
                <a:solidFill>
                  <a:srgbClr val="FFFFFF"/>
                </a:solidFill>
                <a:latin typeface="Tahoma"/>
                <a:cs typeface="Tahoma"/>
              </a:rPr>
              <a:t>s</a:t>
            </a:r>
            <a:r>
              <a:rPr sz="1400" b="1" spc="40" dirty="0">
                <a:solidFill>
                  <a:srgbClr val="FFFFFF"/>
                </a:solidFill>
                <a:latin typeface="Tahoma"/>
                <a:cs typeface="Tahoma"/>
              </a:rPr>
              <a:t>e</a:t>
            </a:r>
            <a:r>
              <a:rPr sz="1400" b="1" spc="-5" dirty="0">
                <a:solidFill>
                  <a:srgbClr val="FFFFFF"/>
                </a:solidFill>
                <a:latin typeface="Tahoma"/>
                <a:cs typeface="Tahoma"/>
              </a:rPr>
              <a:t>l</a:t>
            </a:r>
            <a:r>
              <a:rPr sz="1400" b="1" spc="20" dirty="0">
                <a:solidFill>
                  <a:srgbClr val="FFFFFF"/>
                </a:solidFill>
                <a:latin typeface="Tahoma"/>
                <a:cs typeface="Tahoma"/>
              </a:rPr>
              <a:t>a</a:t>
            </a:r>
            <a:r>
              <a:rPr sz="1400" b="1" spc="85" dirty="0">
                <a:solidFill>
                  <a:srgbClr val="FFFFFF"/>
                </a:solidFill>
                <a:latin typeface="Tahoma"/>
                <a:cs typeface="Tahoma"/>
              </a:rPr>
              <a:t>m</a:t>
            </a:r>
            <a:r>
              <a:rPr sz="1400" b="1" spc="60" dirty="0">
                <a:solidFill>
                  <a:srgbClr val="FFFFFF"/>
                </a:solidFill>
                <a:latin typeface="Tahoma"/>
                <a:cs typeface="Tahoma"/>
              </a:rPr>
              <a:t>a</a:t>
            </a:r>
            <a:r>
              <a:rPr sz="1400" b="1" spc="-15" dirty="0">
                <a:solidFill>
                  <a:srgbClr val="FFFFFF"/>
                </a:solidFill>
                <a:latin typeface="Tahoma"/>
                <a:cs typeface="Tahoma"/>
              </a:rPr>
              <a:t> </a:t>
            </a:r>
            <a:r>
              <a:rPr sz="1400" b="1" spc="-345" dirty="0">
                <a:solidFill>
                  <a:srgbClr val="FFFFFF"/>
                </a:solidFill>
                <a:latin typeface="Tahoma"/>
                <a:cs typeface="Tahoma"/>
              </a:rPr>
              <a:t>1</a:t>
            </a:r>
            <a:r>
              <a:rPr sz="1400" b="1" spc="-10" dirty="0">
                <a:solidFill>
                  <a:srgbClr val="FFFFFF"/>
                </a:solidFill>
                <a:latin typeface="Tahoma"/>
                <a:cs typeface="Tahoma"/>
              </a:rPr>
              <a:t> </a:t>
            </a:r>
            <a:r>
              <a:rPr sz="1400" b="1" spc="-145" dirty="0">
                <a:solidFill>
                  <a:srgbClr val="FFFFFF"/>
                </a:solidFill>
                <a:latin typeface="Tahoma"/>
                <a:cs typeface="Tahoma"/>
              </a:rPr>
              <a:t>(</a:t>
            </a:r>
            <a:r>
              <a:rPr sz="1400" b="1" spc="10" dirty="0">
                <a:solidFill>
                  <a:srgbClr val="FFFFFF"/>
                </a:solidFill>
                <a:latin typeface="Tahoma"/>
                <a:cs typeface="Tahoma"/>
              </a:rPr>
              <a:t>s</a:t>
            </a:r>
            <a:r>
              <a:rPr sz="1400" b="1" spc="20" dirty="0">
                <a:solidFill>
                  <a:srgbClr val="FFFFFF"/>
                </a:solidFill>
                <a:latin typeface="Tahoma"/>
                <a:cs typeface="Tahoma"/>
              </a:rPr>
              <a:t>a</a:t>
            </a:r>
            <a:r>
              <a:rPr sz="1400" b="1" spc="25" dirty="0">
                <a:solidFill>
                  <a:srgbClr val="FFFFFF"/>
                </a:solidFill>
                <a:latin typeface="Tahoma"/>
                <a:cs typeface="Tahoma"/>
              </a:rPr>
              <a:t>t</a:t>
            </a:r>
            <a:r>
              <a:rPr sz="1400" b="1" spc="65" dirty="0">
                <a:solidFill>
                  <a:srgbClr val="FFFFFF"/>
                </a:solidFill>
                <a:latin typeface="Tahoma"/>
                <a:cs typeface="Tahoma"/>
              </a:rPr>
              <a:t>u</a:t>
            </a:r>
            <a:r>
              <a:rPr sz="1400" b="1" spc="-135" dirty="0">
                <a:solidFill>
                  <a:srgbClr val="FFFFFF"/>
                </a:solidFill>
                <a:latin typeface="Tahoma"/>
                <a:cs typeface="Tahoma"/>
              </a:rPr>
              <a:t>)</a:t>
            </a:r>
            <a:r>
              <a:rPr sz="1400" b="1" spc="-15" dirty="0">
                <a:solidFill>
                  <a:srgbClr val="FFFFFF"/>
                </a:solidFill>
                <a:latin typeface="Tahoma"/>
                <a:cs typeface="Tahoma"/>
              </a:rPr>
              <a:t> </a:t>
            </a:r>
            <a:r>
              <a:rPr sz="1400" b="1" spc="20" dirty="0">
                <a:solidFill>
                  <a:srgbClr val="FFFFFF"/>
                </a:solidFill>
                <a:latin typeface="Tahoma"/>
                <a:cs typeface="Tahoma"/>
              </a:rPr>
              <a:t>t</a:t>
            </a:r>
            <a:r>
              <a:rPr sz="1400" b="1" spc="25" dirty="0">
                <a:solidFill>
                  <a:srgbClr val="FFFFFF"/>
                </a:solidFill>
                <a:latin typeface="Tahoma"/>
                <a:cs typeface="Tahoma"/>
              </a:rPr>
              <a:t>a</a:t>
            </a:r>
            <a:r>
              <a:rPr sz="1400" b="1" spc="65" dirty="0">
                <a:solidFill>
                  <a:srgbClr val="FFFFFF"/>
                </a:solidFill>
                <a:latin typeface="Tahoma"/>
                <a:cs typeface="Tahoma"/>
              </a:rPr>
              <a:t>hu</a:t>
            </a:r>
            <a:r>
              <a:rPr sz="1400" b="1" spc="60" dirty="0">
                <a:solidFill>
                  <a:srgbClr val="FFFFFF"/>
                </a:solidFill>
                <a:latin typeface="Tahoma"/>
                <a:cs typeface="Tahoma"/>
              </a:rPr>
              <a:t>n</a:t>
            </a:r>
            <a:r>
              <a:rPr sz="1400" b="1" spc="-75" dirty="0">
                <a:solidFill>
                  <a:srgbClr val="FFFFFF"/>
                </a:solidFill>
                <a:latin typeface="Tahoma"/>
                <a:cs typeface="Tahoma"/>
              </a:rPr>
              <a:t>.</a:t>
            </a:r>
            <a:endParaRPr sz="1400">
              <a:latin typeface="Tahoma"/>
              <a:cs typeface="Tahoma"/>
            </a:endParaRPr>
          </a:p>
          <a:p>
            <a:pPr marL="434340" indent="-286385">
              <a:lnSpc>
                <a:spcPct val="100000"/>
              </a:lnSpc>
              <a:buFont typeface="Arial MT"/>
              <a:buChar char="•"/>
              <a:tabLst>
                <a:tab pos="434340" algn="l"/>
                <a:tab pos="434975" algn="l"/>
              </a:tabLst>
            </a:pPr>
            <a:r>
              <a:rPr sz="1400" b="1" spc="45" dirty="0">
                <a:solidFill>
                  <a:srgbClr val="FFFFFF"/>
                </a:solidFill>
                <a:latin typeface="Tahoma"/>
                <a:cs typeface="Tahoma"/>
              </a:rPr>
              <a:t>Disampaikan</a:t>
            </a:r>
            <a:r>
              <a:rPr sz="1400" b="1" spc="-35" dirty="0">
                <a:solidFill>
                  <a:srgbClr val="FFFFFF"/>
                </a:solidFill>
                <a:latin typeface="Tahoma"/>
                <a:cs typeface="Tahoma"/>
              </a:rPr>
              <a:t> </a:t>
            </a:r>
            <a:r>
              <a:rPr sz="1400" b="1" spc="30" dirty="0">
                <a:solidFill>
                  <a:srgbClr val="FFFFFF"/>
                </a:solidFill>
                <a:latin typeface="Tahoma"/>
                <a:cs typeface="Tahoma"/>
              </a:rPr>
              <a:t>secara</a:t>
            </a:r>
            <a:r>
              <a:rPr sz="1400" b="1" spc="-35" dirty="0">
                <a:solidFill>
                  <a:srgbClr val="FFFFFF"/>
                </a:solidFill>
                <a:latin typeface="Tahoma"/>
                <a:cs typeface="Tahoma"/>
              </a:rPr>
              <a:t> </a:t>
            </a:r>
            <a:r>
              <a:rPr sz="1400" b="1" spc="10" dirty="0">
                <a:solidFill>
                  <a:srgbClr val="FFFFFF"/>
                </a:solidFill>
                <a:latin typeface="Tahoma"/>
                <a:cs typeface="Tahoma"/>
              </a:rPr>
              <a:t>berjenjang:</a:t>
            </a:r>
            <a:endParaRPr sz="1400">
              <a:latin typeface="Tahoma"/>
              <a:cs typeface="Tahoma"/>
            </a:endParaRPr>
          </a:p>
          <a:p>
            <a:pPr marL="948690" marR="866140" lvl="1" indent="-342900">
              <a:lnSpc>
                <a:spcPct val="101400"/>
              </a:lnSpc>
              <a:buAutoNum type="alphaLcPeriod"/>
              <a:tabLst>
                <a:tab pos="948690" algn="l"/>
                <a:tab pos="949325" algn="l"/>
              </a:tabLst>
            </a:pPr>
            <a:r>
              <a:rPr sz="1400" spc="35" dirty="0">
                <a:solidFill>
                  <a:srgbClr val="FFFFFF"/>
                </a:solidFill>
                <a:latin typeface="Verdana"/>
                <a:cs typeface="Verdana"/>
              </a:rPr>
              <a:t>Pemerintah</a:t>
            </a:r>
            <a:r>
              <a:rPr sz="1400" spc="-130" dirty="0">
                <a:solidFill>
                  <a:srgbClr val="FFFFFF"/>
                </a:solidFill>
                <a:latin typeface="Verdana"/>
                <a:cs typeface="Verdana"/>
              </a:rPr>
              <a:t> </a:t>
            </a:r>
            <a:r>
              <a:rPr sz="1400" spc="10" dirty="0">
                <a:solidFill>
                  <a:srgbClr val="FFFFFF"/>
                </a:solidFill>
                <a:latin typeface="Verdana"/>
                <a:cs typeface="Verdana"/>
              </a:rPr>
              <a:t>Daerah</a:t>
            </a:r>
            <a:r>
              <a:rPr sz="1400" spc="-130" dirty="0">
                <a:solidFill>
                  <a:srgbClr val="FFFFFF"/>
                </a:solidFill>
                <a:latin typeface="Verdana"/>
                <a:cs typeface="Verdana"/>
              </a:rPr>
              <a:t> </a:t>
            </a:r>
            <a:r>
              <a:rPr sz="1400" spc="5" dirty="0">
                <a:solidFill>
                  <a:srgbClr val="FFFFFF"/>
                </a:solidFill>
                <a:latin typeface="Verdana"/>
                <a:cs typeface="Verdana"/>
              </a:rPr>
              <a:t>kabupaten/kota</a:t>
            </a:r>
            <a:r>
              <a:rPr sz="1400" spc="-135" dirty="0">
                <a:solidFill>
                  <a:srgbClr val="FFFFFF"/>
                </a:solidFill>
                <a:latin typeface="Verdana"/>
                <a:cs typeface="Verdana"/>
              </a:rPr>
              <a:t> </a:t>
            </a:r>
            <a:r>
              <a:rPr sz="1400" spc="20" dirty="0">
                <a:solidFill>
                  <a:srgbClr val="FFFFFF"/>
                </a:solidFill>
                <a:latin typeface="Verdana"/>
                <a:cs typeface="Verdana"/>
              </a:rPr>
              <a:t>melaporkan</a:t>
            </a:r>
            <a:r>
              <a:rPr sz="1400" spc="-125" dirty="0">
                <a:solidFill>
                  <a:srgbClr val="FFFFFF"/>
                </a:solidFill>
                <a:latin typeface="Verdana"/>
                <a:cs typeface="Verdana"/>
              </a:rPr>
              <a:t> </a:t>
            </a:r>
            <a:r>
              <a:rPr sz="1400" spc="20" dirty="0">
                <a:solidFill>
                  <a:srgbClr val="FFFFFF"/>
                </a:solidFill>
                <a:latin typeface="Verdana"/>
                <a:cs typeface="Verdana"/>
              </a:rPr>
              <a:t>kepada </a:t>
            </a:r>
            <a:r>
              <a:rPr sz="1400" spc="-480" dirty="0">
                <a:solidFill>
                  <a:srgbClr val="FFFFFF"/>
                </a:solidFill>
                <a:latin typeface="Verdana"/>
                <a:cs typeface="Verdana"/>
              </a:rPr>
              <a:t> </a:t>
            </a:r>
            <a:r>
              <a:rPr sz="1400" spc="75" dirty="0">
                <a:solidFill>
                  <a:srgbClr val="FFFFFF"/>
                </a:solidFill>
                <a:latin typeface="Verdana"/>
                <a:cs typeface="Verdana"/>
              </a:rPr>
              <a:t>P</a:t>
            </a:r>
            <a:r>
              <a:rPr sz="1400" spc="85" dirty="0">
                <a:solidFill>
                  <a:srgbClr val="FFFFFF"/>
                </a:solidFill>
                <a:latin typeface="Verdana"/>
                <a:cs typeface="Verdana"/>
              </a:rPr>
              <a:t>e</a:t>
            </a:r>
            <a:r>
              <a:rPr sz="1400" spc="120" dirty="0">
                <a:solidFill>
                  <a:srgbClr val="FFFFFF"/>
                </a:solidFill>
                <a:latin typeface="Verdana"/>
                <a:cs typeface="Verdana"/>
              </a:rPr>
              <a:t>m</a:t>
            </a:r>
            <a:r>
              <a:rPr sz="1400" spc="10" dirty="0">
                <a:solidFill>
                  <a:srgbClr val="FFFFFF"/>
                </a:solidFill>
                <a:latin typeface="Verdana"/>
                <a:cs typeface="Verdana"/>
              </a:rPr>
              <a:t>e</a:t>
            </a:r>
            <a:r>
              <a:rPr sz="1400" spc="-40" dirty="0">
                <a:solidFill>
                  <a:srgbClr val="FFFFFF"/>
                </a:solidFill>
                <a:latin typeface="Verdana"/>
                <a:cs typeface="Verdana"/>
              </a:rPr>
              <a:t>r</a:t>
            </a:r>
            <a:r>
              <a:rPr sz="1400" spc="-15" dirty="0">
                <a:solidFill>
                  <a:srgbClr val="FFFFFF"/>
                </a:solidFill>
                <a:latin typeface="Verdana"/>
                <a:cs typeface="Verdana"/>
              </a:rPr>
              <a:t>i</a:t>
            </a:r>
            <a:r>
              <a:rPr sz="1400" spc="60" dirty="0">
                <a:solidFill>
                  <a:srgbClr val="FFFFFF"/>
                </a:solidFill>
                <a:latin typeface="Verdana"/>
                <a:cs typeface="Verdana"/>
              </a:rPr>
              <a:t>n</a:t>
            </a:r>
            <a:r>
              <a:rPr sz="1400" spc="5" dirty="0">
                <a:solidFill>
                  <a:srgbClr val="FFFFFF"/>
                </a:solidFill>
                <a:latin typeface="Verdana"/>
                <a:cs typeface="Verdana"/>
              </a:rPr>
              <a:t>t</a:t>
            </a:r>
            <a:r>
              <a:rPr sz="1400" spc="-20" dirty="0">
                <a:solidFill>
                  <a:srgbClr val="FFFFFF"/>
                </a:solidFill>
                <a:latin typeface="Verdana"/>
                <a:cs typeface="Verdana"/>
              </a:rPr>
              <a:t>a</a:t>
            </a:r>
            <a:r>
              <a:rPr sz="1400" spc="60" dirty="0">
                <a:solidFill>
                  <a:srgbClr val="FFFFFF"/>
                </a:solidFill>
                <a:latin typeface="Verdana"/>
                <a:cs typeface="Verdana"/>
              </a:rPr>
              <a:t>h</a:t>
            </a:r>
            <a:r>
              <a:rPr sz="1400" spc="-130" dirty="0">
                <a:solidFill>
                  <a:srgbClr val="FFFFFF"/>
                </a:solidFill>
                <a:latin typeface="Verdana"/>
                <a:cs typeface="Verdana"/>
              </a:rPr>
              <a:t> </a:t>
            </a:r>
            <a:r>
              <a:rPr sz="1400" spc="40" dirty="0">
                <a:solidFill>
                  <a:srgbClr val="FFFFFF"/>
                </a:solidFill>
                <a:latin typeface="Verdana"/>
                <a:cs typeface="Verdana"/>
              </a:rPr>
              <a:t>D</a:t>
            </a:r>
            <a:r>
              <a:rPr sz="1400" spc="20" dirty="0">
                <a:solidFill>
                  <a:srgbClr val="FFFFFF"/>
                </a:solidFill>
                <a:latin typeface="Verdana"/>
                <a:cs typeface="Verdana"/>
              </a:rPr>
              <a:t>a</a:t>
            </a:r>
            <a:r>
              <a:rPr sz="1400" spc="10" dirty="0">
                <a:solidFill>
                  <a:srgbClr val="FFFFFF"/>
                </a:solidFill>
                <a:latin typeface="Verdana"/>
                <a:cs typeface="Verdana"/>
              </a:rPr>
              <a:t>e</a:t>
            </a:r>
            <a:r>
              <a:rPr sz="1400" spc="-40" dirty="0">
                <a:solidFill>
                  <a:srgbClr val="FFFFFF"/>
                </a:solidFill>
                <a:latin typeface="Verdana"/>
                <a:cs typeface="Verdana"/>
              </a:rPr>
              <a:t>r</a:t>
            </a:r>
            <a:r>
              <a:rPr sz="1400" spc="-20" dirty="0">
                <a:solidFill>
                  <a:srgbClr val="FFFFFF"/>
                </a:solidFill>
                <a:latin typeface="Verdana"/>
                <a:cs typeface="Verdana"/>
              </a:rPr>
              <a:t>a</a:t>
            </a:r>
            <a:r>
              <a:rPr sz="1400" spc="60" dirty="0">
                <a:solidFill>
                  <a:srgbClr val="FFFFFF"/>
                </a:solidFill>
                <a:latin typeface="Verdana"/>
                <a:cs typeface="Verdana"/>
              </a:rPr>
              <a:t>h</a:t>
            </a:r>
            <a:r>
              <a:rPr sz="1400" spc="-130" dirty="0">
                <a:solidFill>
                  <a:srgbClr val="FFFFFF"/>
                </a:solidFill>
                <a:latin typeface="Verdana"/>
                <a:cs typeface="Verdana"/>
              </a:rPr>
              <a:t> </a:t>
            </a:r>
            <a:r>
              <a:rPr sz="1400" spc="20" dirty="0">
                <a:solidFill>
                  <a:srgbClr val="FFFFFF"/>
                </a:solidFill>
                <a:latin typeface="Verdana"/>
                <a:cs typeface="Verdana"/>
              </a:rPr>
              <a:t>pro</a:t>
            </a:r>
            <a:r>
              <a:rPr sz="1400" spc="-70" dirty="0">
                <a:solidFill>
                  <a:srgbClr val="FFFFFF"/>
                </a:solidFill>
                <a:latin typeface="Verdana"/>
                <a:cs typeface="Verdana"/>
              </a:rPr>
              <a:t>v</a:t>
            </a:r>
            <a:r>
              <a:rPr sz="1400" spc="-15" dirty="0">
                <a:solidFill>
                  <a:srgbClr val="FFFFFF"/>
                </a:solidFill>
                <a:latin typeface="Verdana"/>
                <a:cs typeface="Verdana"/>
              </a:rPr>
              <a:t>i</a:t>
            </a:r>
            <a:r>
              <a:rPr sz="1400" spc="60" dirty="0">
                <a:solidFill>
                  <a:srgbClr val="FFFFFF"/>
                </a:solidFill>
                <a:latin typeface="Verdana"/>
                <a:cs typeface="Verdana"/>
              </a:rPr>
              <a:t>n</a:t>
            </a:r>
            <a:r>
              <a:rPr sz="1400" spc="-45" dirty="0">
                <a:solidFill>
                  <a:srgbClr val="FFFFFF"/>
                </a:solidFill>
                <a:latin typeface="Verdana"/>
                <a:cs typeface="Verdana"/>
              </a:rPr>
              <a:t>s</a:t>
            </a:r>
            <a:r>
              <a:rPr sz="1400" spc="-15" dirty="0">
                <a:solidFill>
                  <a:srgbClr val="FFFFFF"/>
                </a:solidFill>
                <a:latin typeface="Verdana"/>
                <a:cs typeface="Verdana"/>
              </a:rPr>
              <a:t>i</a:t>
            </a:r>
            <a:r>
              <a:rPr sz="1400" spc="-215" dirty="0">
                <a:solidFill>
                  <a:srgbClr val="FFFFFF"/>
                </a:solidFill>
                <a:latin typeface="Verdana"/>
                <a:cs typeface="Verdana"/>
              </a:rPr>
              <a:t>.</a:t>
            </a:r>
            <a:endParaRPr sz="1400">
              <a:latin typeface="Verdana"/>
              <a:cs typeface="Verdana"/>
            </a:endParaRPr>
          </a:p>
          <a:p>
            <a:pPr marL="948690" lvl="1" indent="-343535">
              <a:lnSpc>
                <a:spcPts val="1610"/>
              </a:lnSpc>
              <a:buAutoNum type="alphaLcPeriod"/>
              <a:tabLst>
                <a:tab pos="948690" algn="l"/>
                <a:tab pos="949325" algn="l"/>
              </a:tabLst>
            </a:pPr>
            <a:r>
              <a:rPr sz="1400" spc="35" dirty="0">
                <a:solidFill>
                  <a:srgbClr val="FFFFFF"/>
                </a:solidFill>
                <a:latin typeface="Verdana"/>
                <a:cs typeface="Verdana"/>
              </a:rPr>
              <a:t>Pemerintah</a:t>
            </a:r>
            <a:r>
              <a:rPr sz="1400" spc="-130" dirty="0">
                <a:solidFill>
                  <a:srgbClr val="FFFFFF"/>
                </a:solidFill>
                <a:latin typeface="Verdana"/>
                <a:cs typeface="Verdana"/>
              </a:rPr>
              <a:t> </a:t>
            </a:r>
            <a:r>
              <a:rPr sz="1400" spc="10" dirty="0">
                <a:solidFill>
                  <a:srgbClr val="FFFFFF"/>
                </a:solidFill>
                <a:latin typeface="Verdana"/>
                <a:cs typeface="Verdana"/>
              </a:rPr>
              <a:t>Daerah</a:t>
            </a:r>
            <a:r>
              <a:rPr sz="1400" spc="-125" dirty="0">
                <a:solidFill>
                  <a:srgbClr val="FFFFFF"/>
                </a:solidFill>
                <a:latin typeface="Verdana"/>
                <a:cs typeface="Verdana"/>
              </a:rPr>
              <a:t> </a:t>
            </a:r>
            <a:r>
              <a:rPr sz="1400" spc="-5" dirty="0">
                <a:solidFill>
                  <a:srgbClr val="FFFFFF"/>
                </a:solidFill>
                <a:latin typeface="Verdana"/>
                <a:cs typeface="Verdana"/>
              </a:rPr>
              <a:t>provinsi</a:t>
            </a:r>
            <a:r>
              <a:rPr sz="1400" spc="-130" dirty="0">
                <a:solidFill>
                  <a:srgbClr val="FFFFFF"/>
                </a:solidFill>
                <a:latin typeface="Verdana"/>
                <a:cs typeface="Verdana"/>
              </a:rPr>
              <a:t> </a:t>
            </a:r>
            <a:r>
              <a:rPr sz="1400" spc="20" dirty="0">
                <a:solidFill>
                  <a:srgbClr val="FFFFFF"/>
                </a:solidFill>
                <a:latin typeface="Verdana"/>
                <a:cs typeface="Verdana"/>
              </a:rPr>
              <a:t>melaporkan</a:t>
            </a:r>
            <a:r>
              <a:rPr sz="1400" spc="-125" dirty="0">
                <a:solidFill>
                  <a:srgbClr val="FFFFFF"/>
                </a:solidFill>
                <a:latin typeface="Verdana"/>
                <a:cs typeface="Verdana"/>
              </a:rPr>
              <a:t> </a:t>
            </a:r>
            <a:r>
              <a:rPr sz="1400" spc="20" dirty="0">
                <a:solidFill>
                  <a:srgbClr val="FFFFFF"/>
                </a:solidFill>
                <a:latin typeface="Verdana"/>
                <a:cs typeface="Verdana"/>
              </a:rPr>
              <a:t>kepada</a:t>
            </a:r>
            <a:r>
              <a:rPr sz="1400" spc="-130" dirty="0">
                <a:solidFill>
                  <a:srgbClr val="FFFFFF"/>
                </a:solidFill>
                <a:latin typeface="Verdana"/>
                <a:cs typeface="Verdana"/>
              </a:rPr>
              <a:t> </a:t>
            </a:r>
            <a:r>
              <a:rPr sz="1400" spc="-5" dirty="0">
                <a:solidFill>
                  <a:srgbClr val="FFFFFF"/>
                </a:solidFill>
                <a:latin typeface="Verdana"/>
                <a:cs typeface="Verdana"/>
              </a:rPr>
              <a:t>Menteri,</a:t>
            </a:r>
            <a:endParaRPr sz="1400">
              <a:latin typeface="Verdana"/>
              <a:cs typeface="Verdana"/>
            </a:endParaRPr>
          </a:p>
          <a:p>
            <a:pPr marL="948690">
              <a:lnSpc>
                <a:spcPct val="100000"/>
              </a:lnSpc>
              <a:spcBef>
                <a:spcPts val="25"/>
              </a:spcBef>
            </a:pPr>
            <a:r>
              <a:rPr sz="1400" dirty="0">
                <a:solidFill>
                  <a:srgbClr val="FFFFFF"/>
                </a:solidFill>
                <a:latin typeface="Verdana"/>
                <a:cs typeface="Verdana"/>
              </a:rPr>
              <a:t>t</a:t>
            </a:r>
            <a:r>
              <a:rPr sz="1400" spc="15" dirty="0">
                <a:solidFill>
                  <a:srgbClr val="FFFFFF"/>
                </a:solidFill>
                <a:latin typeface="Verdana"/>
                <a:cs typeface="Verdana"/>
              </a:rPr>
              <a:t>e</a:t>
            </a:r>
            <a:r>
              <a:rPr sz="1400" spc="120" dirty="0">
                <a:solidFill>
                  <a:srgbClr val="FFFFFF"/>
                </a:solidFill>
                <a:latin typeface="Verdana"/>
                <a:cs typeface="Verdana"/>
              </a:rPr>
              <a:t>m</a:t>
            </a:r>
            <a:r>
              <a:rPr sz="1400" spc="75" dirty="0">
                <a:solidFill>
                  <a:srgbClr val="FFFFFF"/>
                </a:solidFill>
                <a:latin typeface="Verdana"/>
                <a:cs typeface="Verdana"/>
              </a:rPr>
              <a:t>b</a:t>
            </a:r>
            <a:r>
              <a:rPr sz="1400" spc="50" dirty="0">
                <a:solidFill>
                  <a:srgbClr val="FFFFFF"/>
                </a:solidFill>
                <a:latin typeface="Verdana"/>
                <a:cs typeface="Verdana"/>
              </a:rPr>
              <a:t>u</a:t>
            </a:r>
            <a:r>
              <a:rPr sz="1400" spc="-45" dirty="0">
                <a:solidFill>
                  <a:srgbClr val="FFFFFF"/>
                </a:solidFill>
                <a:latin typeface="Verdana"/>
                <a:cs typeface="Verdana"/>
              </a:rPr>
              <a:t>s</a:t>
            </a:r>
            <a:r>
              <a:rPr sz="1400" spc="-20" dirty="0">
                <a:solidFill>
                  <a:srgbClr val="FFFFFF"/>
                </a:solidFill>
                <a:latin typeface="Verdana"/>
                <a:cs typeface="Verdana"/>
              </a:rPr>
              <a:t>a</a:t>
            </a:r>
            <a:r>
              <a:rPr sz="1400" spc="60" dirty="0">
                <a:solidFill>
                  <a:srgbClr val="FFFFFF"/>
                </a:solidFill>
                <a:latin typeface="Verdana"/>
                <a:cs typeface="Verdana"/>
              </a:rPr>
              <a:t>n</a:t>
            </a:r>
            <a:r>
              <a:rPr sz="1400" spc="-130" dirty="0">
                <a:solidFill>
                  <a:srgbClr val="FFFFFF"/>
                </a:solidFill>
                <a:latin typeface="Verdana"/>
                <a:cs typeface="Verdana"/>
              </a:rPr>
              <a:t> </a:t>
            </a:r>
            <a:r>
              <a:rPr sz="1400" spc="5" dirty="0">
                <a:solidFill>
                  <a:srgbClr val="FFFFFF"/>
                </a:solidFill>
                <a:latin typeface="Verdana"/>
                <a:cs typeface="Verdana"/>
              </a:rPr>
              <a:t>k</a:t>
            </a:r>
            <a:r>
              <a:rPr sz="1400" spc="10" dirty="0">
                <a:solidFill>
                  <a:srgbClr val="FFFFFF"/>
                </a:solidFill>
                <a:latin typeface="Verdana"/>
                <a:cs typeface="Verdana"/>
              </a:rPr>
              <a:t>e</a:t>
            </a:r>
            <a:r>
              <a:rPr sz="1400" spc="75" dirty="0">
                <a:solidFill>
                  <a:srgbClr val="FFFFFF"/>
                </a:solidFill>
                <a:latin typeface="Verdana"/>
                <a:cs typeface="Verdana"/>
              </a:rPr>
              <a:t>p</a:t>
            </a:r>
            <a:r>
              <a:rPr sz="1400" spc="-20" dirty="0">
                <a:solidFill>
                  <a:srgbClr val="FFFFFF"/>
                </a:solidFill>
                <a:latin typeface="Verdana"/>
                <a:cs typeface="Verdana"/>
              </a:rPr>
              <a:t>a</a:t>
            </a:r>
            <a:r>
              <a:rPr sz="1400" spc="75" dirty="0">
                <a:solidFill>
                  <a:srgbClr val="FFFFFF"/>
                </a:solidFill>
                <a:latin typeface="Verdana"/>
                <a:cs typeface="Verdana"/>
              </a:rPr>
              <a:t>d</a:t>
            </a:r>
            <a:r>
              <a:rPr sz="1400" spc="-15" dirty="0">
                <a:solidFill>
                  <a:srgbClr val="FFFFFF"/>
                </a:solidFill>
                <a:latin typeface="Verdana"/>
                <a:cs typeface="Verdana"/>
              </a:rPr>
              <a:t>a</a:t>
            </a:r>
            <a:r>
              <a:rPr sz="1400" spc="-130" dirty="0">
                <a:solidFill>
                  <a:srgbClr val="FFFFFF"/>
                </a:solidFill>
                <a:latin typeface="Verdana"/>
                <a:cs typeface="Verdana"/>
              </a:rPr>
              <a:t> </a:t>
            </a:r>
            <a:r>
              <a:rPr sz="1400" spc="80" dirty="0">
                <a:solidFill>
                  <a:srgbClr val="FFFFFF"/>
                </a:solidFill>
                <a:latin typeface="Verdana"/>
                <a:cs typeface="Verdana"/>
              </a:rPr>
              <a:t>Me</a:t>
            </a:r>
            <a:r>
              <a:rPr sz="1400" spc="60" dirty="0">
                <a:solidFill>
                  <a:srgbClr val="FFFFFF"/>
                </a:solidFill>
                <a:latin typeface="Verdana"/>
                <a:cs typeface="Verdana"/>
              </a:rPr>
              <a:t>n</a:t>
            </a:r>
            <a:r>
              <a:rPr sz="1400" spc="5" dirty="0">
                <a:solidFill>
                  <a:srgbClr val="FFFFFF"/>
                </a:solidFill>
                <a:latin typeface="Verdana"/>
                <a:cs typeface="Verdana"/>
              </a:rPr>
              <a:t>t</a:t>
            </a:r>
            <a:r>
              <a:rPr sz="1400" spc="10" dirty="0">
                <a:solidFill>
                  <a:srgbClr val="FFFFFF"/>
                </a:solidFill>
                <a:latin typeface="Verdana"/>
                <a:cs typeface="Verdana"/>
              </a:rPr>
              <a:t>e</a:t>
            </a:r>
            <a:r>
              <a:rPr sz="1400" spc="-25" dirty="0">
                <a:solidFill>
                  <a:srgbClr val="FFFFFF"/>
                </a:solidFill>
                <a:latin typeface="Verdana"/>
                <a:cs typeface="Verdana"/>
              </a:rPr>
              <a:t>ri</a:t>
            </a:r>
            <a:r>
              <a:rPr sz="1400" spc="-135" dirty="0">
                <a:solidFill>
                  <a:srgbClr val="FFFFFF"/>
                </a:solidFill>
                <a:latin typeface="Verdana"/>
                <a:cs typeface="Verdana"/>
              </a:rPr>
              <a:t> </a:t>
            </a:r>
            <a:r>
              <a:rPr sz="1400" spc="40" dirty="0">
                <a:solidFill>
                  <a:srgbClr val="FFFFFF"/>
                </a:solidFill>
                <a:latin typeface="Verdana"/>
                <a:cs typeface="Verdana"/>
              </a:rPr>
              <a:t>D</a:t>
            </a:r>
            <a:r>
              <a:rPr sz="1400" spc="20" dirty="0">
                <a:solidFill>
                  <a:srgbClr val="FFFFFF"/>
                </a:solidFill>
                <a:latin typeface="Verdana"/>
                <a:cs typeface="Verdana"/>
              </a:rPr>
              <a:t>a</a:t>
            </a:r>
            <a:r>
              <a:rPr sz="1400" spc="-15" dirty="0">
                <a:solidFill>
                  <a:srgbClr val="FFFFFF"/>
                </a:solidFill>
                <a:latin typeface="Verdana"/>
                <a:cs typeface="Verdana"/>
              </a:rPr>
              <a:t>l</a:t>
            </a:r>
            <a:r>
              <a:rPr sz="1400" spc="-20" dirty="0">
                <a:solidFill>
                  <a:srgbClr val="FFFFFF"/>
                </a:solidFill>
                <a:latin typeface="Verdana"/>
                <a:cs typeface="Verdana"/>
              </a:rPr>
              <a:t>a</a:t>
            </a:r>
            <a:r>
              <a:rPr sz="1400" spc="120" dirty="0">
                <a:solidFill>
                  <a:srgbClr val="FFFFFF"/>
                </a:solidFill>
                <a:latin typeface="Verdana"/>
                <a:cs typeface="Verdana"/>
              </a:rPr>
              <a:t>m</a:t>
            </a:r>
            <a:r>
              <a:rPr sz="1400" spc="-130" dirty="0">
                <a:solidFill>
                  <a:srgbClr val="FFFFFF"/>
                </a:solidFill>
                <a:latin typeface="Verdana"/>
                <a:cs typeface="Verdana"/>
              </a:rPr>
              <a:t> </a:t>
            </a:r>
            <a:r>
              <a:rPr sz="1400" spc="50" dirty="0">
                <a:solidFill>
                  <a:srgbClr val="FFFFFF"/>
                </a:solidFill>
                <a:latin typeface="Verdana"/>
                <a:cs typeface="Verdana"/>
              </a:rPr>
              <a:t>N</a:t>
            </a:r>
            <a:r>
              <a:rPr sz="1400" spc="45" dirty="0">
                <a:solidFill>
                  <a:srgbClr val="FFFFFF"/>
                </a:solidFill>
                <a:latin typeface="Verdana"/>
                <a:cs typeface="Verdana"/>
              </a:rPr>
              <a:t>e</a:t>
            </a:r>
            <a:r>
              <a:rPr sz="1400" spc="85" dirty="0">
                <a:solidFill>
                  <a:srgbClr val="FFFFFF"/>
                </a:solidFill>
                <a:latin typeface="Verdana"/>
                <a:cs typeface="Verdana"/>
              </a:rPr>
              <a:t>g</a:t>
            </a:r>
            <a:r>
              <a:rPr sz="1400" spc="10" dirty="0">
                <a:solidFill>
                  <a:srgbClr val="FFFFFF"/>
                </a:solidFill>
                <a:latin typeface="Verdana"/>
                <a:cs typeface="Verdana"/>
              </a:rPr>
              <a:t>e</a:t>
            </a:r>
            <a:r>
              <a:rPr sz="1400" spc="-40" dirty="0">
                <a:solidFill>
                  <a:srgbClr val="FFFFFF"/>
                </a:solidFill>
                <a:latin typeface="Verdana"/>
                <a:cs typeface="Verdana"/>
              </a:rPr>
              <a:t>r</a:t>
            </a:r>
            <a:r>
              <a:rPr sz="1400" spc="-15" dirty="0">
                <a:solidFill>
                  <a:srgbClr val="FFFFFF"/>
                </a:solidFill>
                <a:latin typeface="Verdana"/>
                <a:cs typeface="Verdana"/>
              </a:rPr>
              <a:t>i</a:t>
            </a:r>
            <a:r>
              <a:rPr sz="1400" spc="-215" dirty="0">
                <a:solidFill>
                  <a:srgbClr val="FFFFFF"/>
                </a:solidFill>
                <a:latin typeface="Verdana"/>
                <a:cs typeface="Verdana"/>
              </a:rPr>
              <a:t>.</a:t>
            </a:r>
            <a:endParaRPr sz="1400">
              <a:latin typeface="Verdana"/>
              <a:cs typeface="Verdana"/>
            </a:endParaRPr>
          </a:p>
          <a:p>
            <a:pPr marL="434340" marR="353695" indent="-285750">
              <a:lnSpc>
                <a:spcPts val="1700"/>
              </a:lnSpc>
              <a:spcBef>
                <a:spcPts val="40"/>
              </a:spcBef>
              <a:buFont typeface="Arial MT"/>
              <a:buChar char="•"/>
              <a:tabLst>
                <a:tab pos="434340" algn="l"/>
                <a:tab pos="434975" algn="l"/>
              </a:tabLst>
            </a:pPr>
            <a:r>
              <a:rPr sz="1400" b="1" spc="45" dirty="0">
                <a:solidFill>
                  <a:srgbClr val="FFFFFF"/>
                </a:solidFill>
                <a:latin typeface="Tahoma"/>
                <a:cs typeface="Tahoma"/>
              </a:rPr>
              <a:t>disampaikan</a:t>
            </a:r>
            <a:r>
              <a:rPr sz="1400" b="1" spc="-10" dirty="0">
                <a:solidFill>
                  <a:srgbClr val="FFFFFF"/>
                </a:solidFill>
                <a:latin typeface="Tahoma"/>
                <a:cs typeface="Tahoma"/>
              </a:rPr>
              <a:t> </a:t>
            </a:r>
            <a:r>
              <a:rPr sz="1400" b="1" spc="40" dirty="0">
                <a:solidFill>
                  <a:srgbClr val="FFFFFF"/>
                </a:solidFill>
                <a:latin typeface="Tahoma"/>
                <a:cs typeface="Tahoma"/>
              </a:rPr>
              <a:t>paling</a:t>
            </a:r>
            <a:r>
              <a:rPr sz="1400" b="1" spc="-15" dirty="0">
                <a:solidFill>
                  <a:srgbClr val="FFFFFF"/>
                </a:solidFill>
                <a:latin typeface="Tahoma"/>
                <a:cs typeface="Tahoma"/>
              </a:rPr>
              <a:t> </a:t>
            </a:r>
            <a:r>
              <a:rPr sz="1400" b="1" spc="40" dirty="0">
                <a:solidFill>
                  <a:srgbClr val="FFFFFF"/>
                </a:solidFill>
                <a:latin typeface="Tahoma"/>
                <a:cs typeface="Tahoma"/>
              </a:rPr>
              <a:t>lambat</a:t>
            </a:r>
            <a:r>
              <a:rPr sz="1400" b="1" spc="-5" dirty="0">
                <a:solidFill>
                  <a:srgbClr val="FFFFFF"/>
                </a:solidFill>
                <a:latin typeface="Tahoma"/>
                <a:cs typeface="Tahoma"/>
              </a:rPr>
              <a:t> </a:t>
            </a:r>
            <a:r>
              <a:rPr sz="1400" b="1" spc="-345" dirty="0">
                <a:solidFill>
                  <a:srgbClr val="FFFFFF"/>
                </a:solidFill>
                <a:latin typeface="Tahoma"/>
                <a:cs typeface="Tahoma"/>
              </a:rPr>
              <a:t>1</a:t>
            </a:r>
            <a:r>
              <a:rPr sz="1400" b="1" spc="-325" dirty="0">
                <a:solidFill>
                  <a:srgbClr val="FFFFFF"/>
                </a:solidFill>
                <a:latin typeface="Tahoma"/>
                <a:cs typeface="Tahoma"/>
              </a:rPr>
              <a:t> </a:t>
            </a:r>
            <a:r>
              <a:rPr sz="1400" b="1" spc="-25" dirty="0">
                <a:solidFill>
                  <a:srgbClr val="FFFFFF"/>
                </a:solidFill>
                <a:latin typeface="Tahoma"/>
                <a:cs typeface="Tahoma"/>
              </a:rPr>
              <a:t>(satu)</a:t>
            </a:r>
            <a:r>
              <a:rPr sz="1400" b="1" spc="-5" dirty="0">
                <a:solidFill>
                  <a:srgbClr val="FFFFFF"/>
                </a:solidFill>
                <a:latin typeface="Tahoma"/>
                <a:cs typeface="Tahoma"/>
              </a:rPr>
              <a:t> </a:t>
            </a:r>
            <a:r>
              <a:rPr sz="1400" b="1" spc="45" dirty="0">
                <a:solidFill>
                  <a:srgbClr val="FFFFFF"/>
                </a:solidFill>
                <a:latin typeface="Tahoma"/>
                <a:cs typeface="Tahoma"/>
              </a:rPr>
              <a:t>bulan</a:t>
            </a:r>
            <a:r>
              <a:rPr sz="1400" b="1" spc="-15" dirty="0">
                <a:solidFill>
                  <a:srgbClr val="FFFFFF"/>
                </a:solidFill>
                <a:latin typeface="Tahoma"/>
                <a:cs typeface="Tahoma"/>
              </a:rPr>
              <a:t> </a:t>
            </a:r>
            <a:r>
              <a:rPr sz="1400" b="1" spc="30" dirty="0">
                <a:solidFill>
                  <a:srgbClr val="FFFFFF"/>
                </a:solidFill>
                <a:latin typeface="Tahoma"/>
                <a:cs typeface="Tahoma"/>
              </a:rPr>
              <a:t>setelah</a:t>
            </a:r>
            <a:r>
              <a:rPr sz="1400" b="1" spc="-15" dirty="0">
                <a:solidFill>
                  <a:srgbClr val="FFFFFF"/>
                </a:solidFill>
                <a:latin typeface="Tahoma"/>
                <a:cs typeface="Tahoma"/>
              </a:rPr>
              <a:t> </a:t>
            </a:r>
            <a:r>
              <a:rPr sz="1400" b="1" spc="50" dirty="0">
                <a:solidFill>
                  <a:srgbClr val="FFFFFF"/>
                </a:solidFill>
                <a:latin typeface="Tahoma"/>
                <a:cs typeface="Tahoma"/>
              </a:rPr>
              <a:t>tahun</a:t>
            </a:r>
            <a:r>
              <a:rPr sz="1400" b="1" spc="-15" dirty="0">
                <a:solidFill>
                  <a:srgbClr val="FFFFFF"/>
                </a:solidFill>
                <a:latin typeface="Tahoma"/>
                <a:cs typeface="Tahoma"/>
              </a:rPr>
              <a:t> </a:t>
            </a:r>
            <a:r>
              <a:rPr sz="1400" b="1" spc="40" dirty="0">
                <a:solidFill>
                  <a:srgbClr val="FFFFFF"/>
                </a:solidFill>
                <a:latin typeface="Tahoma"/>
                <a:cs typeface="Tahoma"/>
              </a:rPr>
              <a:t>anggaran </a:t>
            </a:r>
            <a:r>
              <a:rPr sz="1400" b="1" spc="-400" dirty="0">
                <a:solidFill>
                  <a:srgbClr val="FFFFFF"/>
                </a:solidFill>
                <a:latin typeface="Tahoma"/>
                <a:cs typeface="Tahoma"/>
              </a:rPr>
              <a:t> </a:t>
            </a:r>
            <a:r>
              <a:rPr sz="1400" b="1" spc="35" dirty="0">
                <a:solidFill>
                  <a:srgbClr val="FFFFFF"/>
                </a:solidFill>
                <a:latin typeface="Tahoma"/>
                <a:cs typeface="Tahoma"/>
              </a:rPr>
              <a:t>berakhir</a:t>
            </a:r>
            <a:r>
              <a:rPr sz="1400" b="1" spc="-20" dirty="0">
                <a:solidFill>
                  <a:srgbClr val="FFFFFF"/>
                </a:solidFill>
                <a:latin typeface="Tahoma"/>
                <a:cs typeface="Tahoma"/>
              </a:rPr>
              <a:t> </a:t>
            </a:r>
            <a:r>
              <a:rPr sz="1400" b="1" spc="30" dirty="0">
                <a:solidFill>
                  <a:srgbClr val="FFFFFF"/>
                </a:solidFill>
                <a:latin typeface="Tahoma"/>
                <a:cs typeface="Tahoma"/>
              </a:rPr>
              <a:t>secara</a:t>
            </a:r>
            <a:r>
              <a:rPr sz="1400" b="1" spc="-15" dirty="0">
                <a:solidFill>
                  <a:srgbClr val="FFFFFF"/>
                </a:solidFill>
                <a:latin typeface="Tahoma"/>
                <a:cs typeface="Tahoma"/>
              </a:rPr>
              <a:t> </a:t>
            </a:r>
            <a:r>
              <a:rPr sz="1400" b="1" spc="35" dirty="0">
                <a:solidFill>
                  <a:srgbClr val="FFFFFF"/>
                </a:solidFill>
                <a:latin typeface="Tahoma"/>
                <a:cs typeface="Tahoma"/>
              </a:rPr>
              <a:t>elektronik</a:t>
            </a:r>
            <a:r>
              <a:rPr sz="1400" b="1" spc="-15" dirty="0">
                <a:solidFill>
                  <a:srgbClr val="FFFFFF"/>
                </a:solidFill>
                <a:latin typeface="Tahoma"/>
                <a:cs typeface="Tahoma"/>
              </a:rPr>
              <a:t> </a:t>
            </a:r>
            <a:r>
              <a:rPr sz="1400" b="1" spc="35" dirty="0">
                <a:solidFill>
                  <a:srgbClr val="FFFFFF"/>
                </a:solidFill>
                <a:latin typeface="Tahoma"/>
                <a:cs typeface="Tahoma"/>
              </a:rPr>
              <a:t>melalui</a:t>
            </a:r>
            <a:r>
              <a:rPr sz="1400" b="1" spc="-10" dirty="0">
                <a:solidFill>
                  <a:srgbClr val="FFFFFF"/>
                </a:solidFill>
                <a:latin typeface="Tahoma"/>
                <a:cs typeface="Tahoma"/>
              </a:rPr>
              <a:t> </a:t>
            </a:r>
            <a:r>
              <a:rPr sz="1400" b="1" spc="-25" dirty="0">
                <a:solidFill>
                  <a:srgbClr val="FFFFFF"/>
                </a:solidFill>
                <a:latin typeface="Tahoma"/>
                <a:cs typeface="Tahoma"/>
              </a:rPr>
              <a:t>SIJK</a:t>
            </a:r>
            <a:r>
              <a:rPr sz="1400" b="1" spc="-10" dirty="0">
                <a:solidFill>
                  <a:srgbClr val="FFFFFF"/>
                </a:solidFill>
                <a:latin typeface="Tahoma"/>
                <a:cs typeface="Tahoma"/>
              </a:rPr>
              <a:t> </a:t>
            </a:r>
            <a:r>
              <a:rPr sz="1400" b="1" spc="50" dirty="0">
                <a:solidFill>
                  <a:srgbClr val="FFFFFF"/>
                </a:solidFill>
                <a:latin typeface="Tahoma"/>
                <a:cs typeface="Tahoma"/>
              </a:rPr>
              <a:t>yang</a:t>
            </a:r>
            <a:r>
              <a:rPr sz="1400" b="1" spc="-20" dirty="0">
                <a:solidFill>
                  <a:srgbClr val="FFFFFF"/>
                </a:solidFill>
                <a:latin typeface="Tahoma"/>
                <a:cs typeface="Tahoma"/>
              </a:rPr>
              <a:t> </a:t>
            </a:r>
            <a:r>
              <a:rPr sz="1400" b="1" spc="20" dirty="0">
                <a:solidFill>
                  <a:srgbClr val="FFFFFF"/>
                </a:solidFill>
                <a:latin typeface="Tahoma"/>
                <a:cs typeface="Tahoma"/>
              </a:rPr>
              <a:t>terintegrasi.</a:t>
            </a:r>
            <a:endParaRPr sz="1400">
              <a:latin typeface="Tahoma"/>
              <a:cs typeface="Tahoma"/>
            </a:endParaRPr>
          </a:p>
        </p:txBody>
      </p:sp>
      <p:sp>
        <p:nvSpPr>
          <p:cNvPr id="17" name="object 17"/>
          <p:cNvSpPr txBox="1"/>
          <p:nvPr/>
        </p:nvSpPr>
        <p:spPr>
          <a:xfrm>
            <a:off x="4934381" y="2294470"/>
            <a:ext cx="6936740" cy="2044064"/>
          </a:xfrm>
          <a:prstGeom prst="rect">
            <a:avLst/>
          </a:prstGeom>
          <a:solidFill>
            <a:srgbClr val="1D3166"/>
          </a:solidFill>
        </p:spPr>
        <p:txBody>
          <a:bodyPr vert="horz" wrap="square" lIns="0" tIns="69850" rIns="0" bIns="0" rtlCol="0">
            <a:spAutoFit/>
          </a:bodyPr>
          <a:lstStyle/>
          <a:p>
            <a:pPr marL="435609" indent="-286385">
              <a:lnSpc>
                <a:spcPct val="100000"/>
              </a:lnSpc>
              <a:spcBef>
                <a:spcPts val="550"/>
              </a:spcBef>
              <a:buFont typeface="Arial MT"/>
              <a:buChar char="•"/>
              <a:tabLst>
                <a:tab pos="435609" algn="l"/>
                <a:tab pos="436245" algn="l"/>
              </a:tabLst>
            </a:pPr>
            <a:r>
              <a:rPr sz="1400" b="1" spc="40" dirty="0">
                <a:solidFill>
                  <a:srgbClr val="FFFFFF"/>
                </a:solidFill>
                <a:latin typeface="Tahoma"/>
                <a:cs typeface="Tahoma"/>
              </a:rPr>
              <a:t>pelaksanaan</a:t>
            </a:r>
            <a:r>
              <a:rPr sz="1400" b="1" spc="-55" dirty="0">
                <a:solidFill>
                  <a:srgbClr val="FFFFFF"/>
                </a:solidFill>
                <a:latin typeface="Tahoma"/>
                <a:cs typeface="Tahoma"/>
              </a:rPr>
              <a:t> </a:t>
            </a:r>
            <a:r>
              <a:rPr sz="1400" b="1" spc="30" dirty="0">
                <a:solidFill>
                  <a:srgbClr val="FFFFFF"/>
                </a:solidFill>
                <a:latin typeface="Tahoma"/>
                <a:cs typeface="Tahoma"/>
              </a:rPr>
              <a:t>pengawasan;</a:t>
            </a:r>
            <a:endParaRPr sz="1400">
              <a:latin typeface="Tahoma"/>
              <a:cs typeface="Tahoma"/>
            </a:endParaRPr>
          </a:p>
          <a:p>
            <a:pPr marL="435609" marR="705485" indent="-285750">
              <a:lnSpc>
                <a:spcPct val="101400"/>
              </a:lnSpc>
              <a:buFont typeface="Arial MT"/>
              <a:buChar char="•"/>
              <a:tabLst>
                <a:tab pos="435609" algn="l"/>
                <a:tab pos="436245" algn="l"/>
              </a:tabLst>
            </a:pPr>
            <a:r>
              <a:rPr sz="1400" b="1" spc="15" dirty="0">
                <a:solidFill>
                  <a:srgbClr val="FFFFFF"/>
                </a:solidFill>
                <a:latin typeface="Tahoma"/>
                <a:cs typeface="Tahoma"/>
              </a:rPr>
              <a:t>hasil</a:t>
            </a:r>
            <a:r>
              <a:rPr sz="1400" b="1" dirty="0">
                <a:solidFill>
                  <a:srgbClr val="FFFFFF"/>
                </a:solidFill>
                <a:latin typeface="Tahoma"/>
                <a:cs typeface="Tahoma"/>
              </a:rPr>
              <a:t> </a:t>
            </a:r>
            <a:r>
              <a:rPr sz="1400" b="1" spc="30" dirty="0">
                <a:solidFill>
                  <a:srgbClr val="FFFFFF"/>
                </a:solidFill>
                <a:latin typeface="Tahoma"/>
                <a:cs typeface="Tahoma"/>
              </a:rPr>
              <a:t>telaahan</a:t>
            </a:r>
            <a:r>
              <a:rPr sz="1400" b="1" spc="-5" dirty="0">
                <a:solidFill>
                  <a:srgbClr val="FFFFFF"/>
                </a:solidFill>
                <a:latin typeface="Tahoma"/>
                <a:cs typeface="Tahoma"/>
              </a:rPr>
              <a:t> </a:t>
            </a:r>
            <a:r>
              <a:rPr sz="1400" b="1" spc="40" dirty="0">
                <a:solidFill>
                  <a:srgbClr val="FFFFFF"/>
                </a:solidFill>
                <a:latin typeface="Tahoma"/>
                <a:cs typeface="Tahoma"/>
              </a:rPr>
              <a:t>terhadap</a:t>
            </a:r>
            <a:r>
              <a:rPr sz="1400" b="1" dirty="0">
                <a:solidFill>
                  <a:srgbClr val="FFFFFF"/>
                </a:solidFill>
                <a:latin typeface="Tahoma"/>
                <a:cs typeface="Tahoma"/>
              </a:rPr>
              <a:t> </a:t>
            </a:r>
            <a:r>
              <a:rPr sz="1400" b="1" spc="35" dirty="0">
                <a:solidFill>
                  <a:srgbClr val="FFFFFF"/>
                </a:solidFill>
                <a:latin typeface="Tahoma"/>
                <a:cs typeface="Tahoma"/>
              </a:rPr>
              <a:t>permasalahan</a:t>
            </a:r>
            <a:r>
              <a:rPr sz="1400" b="1" spc="-10" dirty="0">
                <a:solidFill>
                  <a:srgbClr val="FFFFFF"/>
                </a:solidFill>
                <a:latin typeface="Tahoma"/>
                <a:cs typeface="Tahoma"/>
              </a:rPr>
              <a:t> </a:t>
            </a:r>
            <a:r>
              <a:rPr sz="1400" b="1" spc="50" dirty="0">
                <a:solidFill>
                  <a:srgbClr val="FFFFFF"/>
                </a:solidFill>
                <a:latin typeface="Tahoma"/>
                <a:cs typeface="Tahoma"/>
              </a:rPr>
              <a:t>yang</a:t>
            </a:r>
            <a:r>
              <a:rPr sz="1400" b="1" dirty="0">
                <a:solidFill>
                  <a:srgbClr val="FFFFFF"/>
                </a:solidFill>
                <a:latin typeface="Tahoma"/>
                <a:cs typeface="Tahoma"/>
              </a:rPr>
              <a:t> </a:t>
            </a:r>
            <a:r>
              <a:rPr sz="1400" b="1" spc="40" dirty="0">
                <a:solidFill>
                  <a:srgbClr val="FFFFFF"/>
                </a:solidFill>
                <a:latin typeface="Tahoma"/>
                <a:cs typeface="Tahoma"/>
              </a:rPr>
              <a:t>dilaporkan</a:t>
            </a:r>
            <a:r>
              <a:rPr sz="1400" b="1" dirty="0">
                <a:solidFill>
                  <a:srgbClr val="FFFFFF"/>
                </a:solidFill>
                <a:latin typeface="Tahoma"/>
                <a:cs typeface="Tahoma"/>
              </a:rPr>
              <a:t> </a:t>
            </a:r>
            <a:r>
              <a:rPr sz="1400" b="1" spc="50" dirty="0">
                <a:solidFill>
                  <a:srgbClr val="FFFFFF"/>
                </a:solidFill>
                <a:latin typeface="Tahoma"/>
                <a:cs typeface="Tahoma"/>
              </a:rPr>
              <a:t>dalam </a:t>
            </a:r>
            <a:r>
              <a:rPr sz="1400" b="1" spc="-395" dirty="0">
                <a:solidFill>
                  <a:srgbClr val="FFFFFF"/>
                </a:solidFill>
                <a:latin typeface="Tahoma"/>
                <a:cs typeface="Tahoma"/>
              </a:rPr>
              <a:t> </a:t>
            </a:r>
            <a:r>
              <a:rPr sz="1400" b="1" spc="45" dirty="0">
                <a:solidFill>
                  <a:srgbClr val="FFFFFF"/>
                </a:solidFill>
                <a:latin typeface="Tahoma"/>
                <a:cs typeface="Tahoma"/>
              </a:rPr>
              <a:t>permintaan</a:t>
            </a:r>
            <a:r>
              <a:rPr sz="1400" b="1" spc="-25" dirty="0">
                <a:solidFill>
                  <a:srgbClr val="FFFFFF"/>
                </a:solidFill>
                <a:latin typeface="Tahoma"/>
                <a:cs typeface="Tahoma"/>
              </a:rPr>
              <a:t> </a:t>
            </a:r>
            <a:r>
              <a:rPr sz="1400" b="1" spc="50" dirty="0">
                <a:solidFill>
                  <a:srgbClr val="FFFFFF"/>
                </a:solidFill>
                <a:latin typeface="Tahoma"/>
                <a:cs typeface="Tahoma"/>
              </a:rPr>
              <a:t>pengawasan</a:t>
            </a:r>
            <a:r>
              <a:rPr sz="1400" b="1" spc="-20" dirty="0">
                <a:solidFill>
                  <a:srgbClr val="FFFFFF"/>
                </a:solidFill>
                <a:latin typeface="Tahoma"/>
                <a:cs typeface="Tahoma"/>
              </a:rPr>
              <a:t> </a:t>
            </a:r>
            <a:r>
              <a:rPr sz="1400" b="1" spc="15" dirty="0">
                <a:solidFill>
                  <a:srgbClr val="FFFFFF"/>
                </a:solidFill>
                <a:latin typeface="Tahoma"/>
                <a:cs typeface="Tahoma"/>
              </a:rPr>
              <a:t>insidental;</a:t>
            </a:r>
            <a:endParaRPr sz="1400">
              <a:latin typeface="Tahoma"/>
              <a:cs typeface="Tahoma"/>
            </a:endParaRPr>
          </a:p>
          <a:p>
            <a:pPr marL="435609" indent="-286385">
              <a:lnSpc>
                <a:spcPct val="100000"/>
              </a:lnSpc>
              <a:spcBef>
                <a:spcPts val="20"/>
              </a:spcBef>
              <a:buFont typeface="Arial MT"/>
              <a:buChar char="•"/>
              <a:tabLst>
                <a:tab pos="435609" algn="l"/>
                <a:tab pos="436245" algn="l"/>
              </a:tabLst>
            </a:pPr>
            <a:r>
              <a:rPr sz="1400" b="1" spc="45" dirty="0">
                <a:solidFill>
                  <a:srgbClr val="FFFFFF"/>
                </a:solidFill>
                <a:latin typeface="Tahoma"/>
                <a:cs typeface="Tahoma"/>
              </a:rPr>
              <a:t>rekomendasi</a:t>
            </a:r>
            <a:r>
              <a:rPr sz="1400" b="1" spc="-10" dirty="0">
                <a:solidFill>
                  <a:srgbClr val="FFFFFF"/>
                </a:solidFill>
                <a:latin typeface="Tahoma"/>
                <a:cs typeface="Tahoma"/>
              </a:rPr>
              <a:t> </a:t>
            </a:r>
            <a:r>
              <a:rPr sz="1400" b="1" spc="45" dirty="0">
                <a:solidFill>
                  <a:srgbClr val="FFFFFF"/>
                </a:solidFill>
                <a:latin typeface="Tahoma"/>
                <a:cs typeface="Tahoma"/>
              </a:rPr>
              <a:t>tindakan</a:t>
            </a:r>
            <a:r>
              <a:rPr sz="1400" b="1" spc="-15" dirty="0">
                <a:solidFill>
                  <a:srgbClr val="FFFFFF"/>
                </a:solidFill>
                <a:latin typeface="Tahoma"/>
                <a:cs typeface="Tahoma"/>
              </a:rPr>
              <a:t> </a:t>
            </a:r>
            <a:r>
              <a:rPr sz="1400" b="1" spc="20" dirty="0">
                <a:solidFill>
                  <a:srgbClr val="FFFFFF"/>
                </a:solidFill>
                <a:latin typeface="Tahoma"/>
                <a:cs typeface="Tahoma"/>
              </a:rPr>
              <a:t>perbaikan;</a:t>
            </a:r>
            <a:r>
              <a:rPr sz="1400" b="1" spc="-10" dirty="0">
                <a:solidFill>
                  <a:srgbClr val="FFFFFF"/>
                </a:solidFill>
                <a:latin typeface="Tahoma"/>
                <a:cs typeface="Tahoma"/>
              </a:rPr>
              <a:t> </a:t>
            </a:r>
            <a:r>
              <a:rPr sz="1400" b="1" spc="60" dirty="0">
                <a:solidFill>
                  <a:srgbClr val="FFFFFF"/>
                </a:solidFill>
                <a:latin typeface="Tahoma"/>
                <a:cs typeface="Tahoma"/>
              </a:rPr>
              <a:t>dan</a:t>
            </a:r>
            <a:endParaRPr sz="1400">
              <a:latin typeface="Tahoma"/>
              <a:cs typeface="Tahoma"/>
            </a:endParaRPr>
          </a:p>
          <a:p>
            <a:pPr marL="435609" indent="-286385">
              <a:lnSpc>
                <a:spcPct val="100000"/>
              </a:lnSpc>
              <a:buFont typeface="Arial MT"/>
              <a:buChar char="•"/>
              <a:tabLst>
                <a:tab pos="435609" algn="l"/>
                <a:tab pos="436245" algn="l"/>
              </a:tabLst>
            </a:pPr>
            <a:r>
              <a:rPr sz="1400" b="1" spc="45" dirty="0">
                <a:solidFill>
                  <a:srgbClr val="FFFFFF"/>
                </a:solidFill>
                <a:latin typeface="Tahoma"/>
                <a:cs typeface="Tahoma"/>
              </a:rPr>
              <a:t>rekomendasi</a:t>
            </a:r>
            <a:r>
              <a:rPr sz="1400" b="1" spc="-20" dirty="0">
                <a:solidFill>
                  <a:srgbClr val="FFFFFF"/>
                </a:solidFill>
                <a:latin typeface="Tahoma"/>
                <a:cs typeface="Tahoma"/>
              </a:rPr>
              <a:t> </a:t>
            </a:r>
            <a:r>
              <a:rPr sz="1400" b="1" spc="30" dirty="0">
                <a:solidFill>
                  <a:srgbClr val="FFFFFF"/>
                </a:solidFill>
                <a:latin typeface="Tahoma"/>
                <a:cs typeface="Tahoma"/>
              </a:rPr>
              <a:t>sanksi</a:t>
            </a:r>
            <a:r>
              <a:rPr sz="1400" b="1" spc="-15" dirty="0">
                <a:solidFill>
                  <a:srgbClr val="FFFFFF"/>
                </a:solidFill>
                <a:latin typeface="Tahoma"/>
                <a:cs typeface="Tahoma"/>
              </a:rPr>
              <a:t> </a:t>
            </a:r>
            <a:r>
              <a:rPr sz="1400" b="1" spc="20" dirty="0">
                <a:solidFill>
                  <a:srgbClr val="FFFFFF"/>
                </a:solidFill>
                <a:latin typeface="Tahoma"/>
                <a:cs typeface="Tahoma"/>
              </a:rPr>
              <a:t>administratif.</a:t>
            </a:r>
            <a:endParaRPr sz="1400">
              <a:latin typeface="Tahoma"/>
              <a:cs typeface="Tahoma"/>
            </a:endParaRPr>
          </a:p>
          <a:p>
            <a:pPr>
              <a:lnSpc>
                <a:spcPct val="100000"/>
              </a:lnSpc>
              <a:spcBef>
                <a:spcPts val="40"/>
              </a:spcBef>
            </a:pPr>
            <a:endParaRPr sz="1300">
              <a:latin typeface="Tahoma"/>
              <a:cs typeface="Tahoma"/>
            </a:endParaRPr>
          </a:p>
          <a:p>
            <a:pPr marL="149860" marR="27305">
              <a:lnSpc>
                <a:spcPct val="101400"/>
              </a:lnSpc>
            </a:pPr>
            <a:r>
              <a:rPr sz="1400" b="1" spc="45" dirty="0">
                <a:solidFill>
                  <a:srgbClr val="FFFFFF"/>
                </a:solidFill>
                <a:latin typeface="Tahoma"/>
                <a:cs typeface="Tahoma"/>
              </a:rPr>
              <a:t>disampaikan</a:t>
            </a:r>
            <a:r>
              <a:rPr sz="1400" b="1" spc="-5" dirty="0">
                <a:solidFill>
                  <a:srgbClr val="FFFFFF"/>
                </a:solidFill>
                <a:latin typeface="Tahoma"/>
                <a:cs typeface="Tahoma"/>
              </a:rPr>
              <a:t> </a:t>
            </a:r>
            <a:r>
              <a:rPr sz="1400" b="1" spc="30" dirty="0">
                <a:solidFill>
                  <a:srgbClr val="FFFFFF"/>
                </a:solidFill>
                <a:latin typeface="Tahoma"/>
                <a:cs typeface="Tahoma"/>
              </a:rPr>
              <a:t>secara</a:t>
            </a:r>
            <a:r>
              <a:rPr sz="1400" b="1" spc="-5" dirty="0">
                <a:solidFill>
                  <a:srgbClr val="FFFFFF"/>
                </a:solidFill>
                <a:latin typeface="Tahoma"/>
                <a:cs typeface="Tahoma"/>
              </a:rPr>
              <a:t> </a:t>
            </a:r>
            <a:r>
              <a:rPr sz="1400" b="1" spc="20" dirty="0">
                <a:solidFill>
                  <a:srgbClr val="FFFFFF"/>
                </a:solidFill>
                <a:latin typeface="Tahoma"/>
                <a:cs typeface="Tahoma"/>
              </a:rPr>
              <a:t>tertulis</a:t>
            </a:r>
            <a:r>
              <a:rPr sz="1400" b="1" spc="-5" dirty="0">
                <a:solidFill>
                  <a:srgbClr val="FFFFFF"/>
                </a:solidFill>
                <a:latin typeface="Tahoma"/>
                <a:cs typeface="Tahoma"/>
              </a:rPr>
              <a:t> </a:t>
            </a:r>
            <a:r>
              <a:rPr sz="1400" b="1" spc="30" dirty="0">
                <a:solidFill>
                  <a:srgbClr val="FFFFFF"/>
                </a:solidFill>
                <a:latin typeface="Tahoma"/>
                <a:cs typeface="Tahoma"/>
              </a:rPr>
              <a:t>atau</a:t>
            </a:r>
            <a:r>
              <a:rPr sz="1400" b="1" dirty="0">
                <a:solidFill>
                  <a:srgbClr val="FFFFFF"/>
                </a:solidFill>
                <a:latin typeface="Tahoma"/>
                <a:cs typeface="Tahoma"/>
              </a:rPr>
              <a:t> </a:t>
            </a:r>
            <a:r>
              <a:rPr sz="1400" b="1" spc="35" dirty="0">
                <a:solidFill>
                  <a:srgbClr val="FFFFFF"/>
                </a:solidFill>
                <a:latin typeface="Tahoma"/>
                <a:cs typeface="Tahoma"/>
              </a:rPr>
              <a:t>elektronik</a:t>
            </a:r>
            <a:r>
              <a:rPr sz="1400" b="1" dirty="0">
                <a:solidFill>
                  <a:srgbClr val="FFFFFF"/>
                </a:solidFill>
                <a:latin typeface="Tahoma"/>
                <a:cs typeface="Tahoma"/>
              </a:rPr>
              <a:t> </a:t>
            </a:r>
            <a:r>
              <a:rPr sz="1400" b="1" spc="55" dirty="0">
                <a:solidFill>
                  <a:srgbClr val="FFFFFF"/>
                </a:solidFill>
                <a:latin typeface="Tahoma"/>
                <a:cs typeface="Tahoma"/>
              </a:rPr>
              <a:t>kepada</a:t>
            </a:r>
            <a:r>
              <a:rPr sz="1400" b="1" spc="-5" dirty="0">
                <a:solidFill>
                  <a:srgbClr val="FFFFFF"/>
                </a:solidFill>
                <a:latin typeface="Tahoma"/>
                <a:cs typeface="Tahoma"/>
              </a:rPr>
              <a:t> </a:t>
            </a:r>
            <a:r>
              <a:rPr sz="1400" b="1" spc="50" dirty="0">
                <a:solidFill>
                  <a:srgbClr val="FFFFFF"/>
                </a:solidFill>
                <a:latin typeface="Tahoma"/>
                <a:cs typeface="Tahoma"/>
              </a:rPr>
              <a:t>pimpinan</a:t>
            </a:r>
            <a:r>
              <a:rPr sz="1400" b="1" spc="-5" dirty="0">
                <a:solidFill>
                  <a:srgbClr val="FFFFFF"/>
                </a:solidFill>
                <a:latin typeface="Tahoma"/>
                <a:cs typeface="Tahoma"/>
              </a:rPr>
              <a:t> </a:t>
            </a:r>
            <a:r>
              <a:rPr sz="1400" b="1" spc="25" dirty="0">
                <a:solidFill>
                  <a:srgbClr val="FFFFFF"/>
                </a:solidFill>
                <a:latin typeface="Tahoma"/>
                <a:cs typeface="Tahoma"/>
              </a:rPr>
              <a:t>organisasi </a:t>
            </a:r>
            <a:r>
              <a:rPr sz="1400" b="1" spc="-395" dirty="0">
                <a:solidFill>
                  <a:srgbClr val="FFFFFF"/>
                </a:solidFill>
                <a:latin typeface="Tahoma"/>
                <a:cs typeface="Tahoma"/>
              </a:rPr>
              <a:t> </a:t>
            </a:r>
            <a:r>
              <a:rPr sz="1400" b="1" spc="45" dirty="0">
                <a:solidFill>
                  <a:srgbClr val="FFFFFF"/>
                </a:solidFill>
                <a:latin typeface="Tahoma"/>
                <a:cs typeface="Tahoma"/>
              </a:rPr>
              <a:t>perangkat </a:t>
            </a:r>
            <a:r>
              <a:rPr sz="1400" b="1" spc="40" dirty="0">
                <a:solidFill>
                  <a:srgbClr val="FFFFFF"/>
                </a:solidFill>
                <a:latin typeface="Tahoma"/>
                <a:cs typeface="Tahoma"/>
              </a:rPr>
              <a:t>daerah </a:t>
            </a:r>
            <a:r>
              <a:rPr sz="1400" b="1" spc="50" dirty="0">
                <a:solidFill>
                  <a:srgbClr val="FFFFFF"/>
                </a:solidFill>
                <a:latin typeface="Tahoma"/>
                <a:cs typeface="Tahoma"/>
              </a:rPr>
              <a:t>yang </a:t>
            </a:r>
            <a:r>
              <a:rPr sz="1400" b="1" spc="60" dirty="0">
                <a:solidFill>
                  <a:srgbClr val="FFFFFF"/>
                </a:solidFill>
                <a:latin typeface="Tahoma"/>
                <a:cs typeface="Tahoma"/>
              </a:rPr>
              <a:t>membidangi </a:t>
            </a:r>
            <a:r>
              <a:rPr sz="1400" b="1" spc="30" dirty="0">
                <a:solidFill>
                  <a:srgbClr val="FFFFFF"/>
                </a:solidFill>
                <a:latin typeface="Tahoma"/>
                <a:cs typeface="Tahoma"/>
              </a:rPr>
              <a:t>Jasa </a:t>
            </a:r>
            <a:r>
              <a:rPr sz="1400" b="1" spc="35" dirty="0">
                <a:solidFill>
                  <a:srgbClr val="FFFFFF"/>
                </a:solidFill>
                <a:latin typeface="Tahoma"/>
                <a:cs typeface="Tahoma"/>
              </a:rPr>
              <a:t>Konstruksi </a:t>
            </a:r>
            <a:r>
              <a:rPr sz="1400" b="1" spc="40" dirty="0">
                <a:solidFill>
                  <a:srgbClr val="FFFFFF"/>
                </a:solidFill>
                <a:latin typeface="Tahoma"/>
                <a:cs typeface="Tahoma"/>
              </a:rPr>
              <a:t>paling lambat </a:t>
            </a:r>
            <a:r>
              <a:rPr sz="1400" b="1" spc="-25" dirty="0">
                <a:solidFill>
                  <a:srgbClr val="FFFFFF"/>
                </a:solidFill>
                <a:latin typeface="Tahoma"/>
                <a:cs typeface="Tahoma"/>
              </a:rPr>
              <a:t>7 </a:t>
            </a:r>
            <a:r>
              <a:rPr sz="1400" b="1" spc="-20" dirty="0">
                <a:solidFill>
                  <a:srgbClr val="FFFFFF"/>
                </a:solidFill>
                <a:latin typeface="Tahoma"/>
                <a:cs typeface="Tahoma"/>
              </a:rPr>
              <a:t> (tujuh)</a:t>
            </a:r>
            <a:r>
              <a:rPr sz="1400" b="1" spc="-15" dirty="0">
                <a:solidFill>
                  <a:srgbClr val="FFFFFF"/>
                </a:solidFill>
                <a:latin typeface="Tahoma"/>
                <a:cs typeface="Tahoma"/>
              </a:rPr>
              <a:t> </a:t>
            </a:r>
            <a:r>
              <a:rPr sz="1400" b="1" spc="15" dirty="0">
                <a:solidFill>
                  <a:srgbClr val="FFFFFF"/>
                </a:solidFill>
                <a:latin typeface="Tahoma"/>
                <a:cs typeface="Tahoma"/>
              </a:rPr>
              <a:t>hari</a:t>
            </a:r>
            <a:r>
              <a:rPr sz="1400" b="1" spc="-10" dirty="0">
                <a:solidFill>
                  <a:srgbClr val="FFFFFF"/>
                </a:solidFill>
                <a:latin typeface="Tahoma"/>
                <a:cs typeface="Tahoma"/>
              </a:rPr>
              <a:t> </a:t>
            </a:r>
            <a:r>
              <a:rPr sz="1400" b="1" spc="10" dirty="0">
                <a:solidFill>
                  <a:srgbClr val="FFFFFF"/>
                </a:solidFill>
                <a:latin typeface="Tahoma"/>
                <a:cs typeface="Tahoma"/>
              </a:rPr>
              <a:t>kerja</a:t>
            </a:r>
            <a:r>
              <a:rPr sz="1400" b="1" spc="-10" dirty="0">
                <a:solidFill>
                  <a:srgbClr val="FFFFFF"/>
                </a:solidFill>
                <a:latin typeface="Tahoma"/>
                <a:cs typeface="Tahoma"/>
              </a:rPr>
              <a:t> </a:t>
            </a:r>
            <a:r>
              <a:rPr sz="1400" b="1" spc="30" dirty="0">
                <a:solidFill>
                  <a:srgbClr val="FFFFFF"/>
                </a:solidFill>
                <a:latin typeface="Tahoma"/>
                <a:cs typeface="Tahoma"/>
              </a:rPr>
              <a:t>setelah</a:t>
            </a:r>
            <a:r>
              <a:rPr sz="1400" b="1" spc="-20" dirty="0">
                <a:solidFill>
                  <a:srgbClr val="FFFFFF"/>
                </a:solidFill>
                <a:latin typeface="Tahoma"/>
                <a:cs typeface="Tahoma"/>
              </a:rPr>
              <a:t> </a:t>
            </a:r>
            <a:r>
              <a:rPr sz="1400" b="1" spc="50" dirty="0">
                <a:solidFill>
                  <a:srgbClr val="FFFFFF"/>
                </a:solidFill>
                <a:latin typeface="Tahoma"/>
                <a:cs typeface="Tahoma"/>
              </a:rPr>
              <a:t>pengawasan</a:t>
            </a:r>
            <a:r>
              <a:rPr sz="1400" b="1" spc="-20" dirty="0">
                <a:solidFill>
                  <a:srgbClr val="FFFFFF"/>
                </a:solidFill>
                <a:latin typeface="Tahoma"/>
                <a:cs typeface="Tahoma"/>
              </a:rPr>
              <a:t> </a:t>
            </a:r>
            <a:r>
              <a:rPr sz="1400" b="1" spc="30" dirty="0">
                <a:solidFill>
                  <a:srgbClr val="FFFFFF"/>
                </a:solidFill>
                <a:latin typeface="Tahoma"/>
                <a:cs typeface="Tahoma"/>
              </a:rPr>
              <a:t>insidental</a:t>
            </a:r>
            <a:r>
              <a:rPr sz="1400" b="1" spc="-5" dirty="0">
                <a:solidFill>
                  <a:srgbClr val="FFFFFF"/>
                </a:solidFill>
                <a:latin typeface="Tahoma"/>
                <a:cs typeface="Tahoma"/>
              </a:rPr>
              <a:t> </a:t>
            </a:r>
            <a:r>
              <a:rPr sz="1400" b="1" spc="20" dirty="0">
                <a:solidFill>
                  <a:srgbClr val="FFFFFF"/>
                </a:solidFill>
                <a:latin typeface="Tahoma"/>
                <a:cs typeface="Tahoma"/>
              </a:rPr>
              <a:t>selesai</a:t>
            </a:r>
            <a:r>
              <a:rPr sz="1400" b="1" spc="-10" dirty="0">
                <a:solidFill>
                  <a:srgbClr val="FFFFFF"/>
                </a:solidFill>
                <a:latin typeface="Tahoma"/>
                <a:cs typeface="Tahoma"/>
              </a:rPr>
              <a:t> </a:t>
            </a:r>
            <a:r>
              <a:rPr sz="1400" b="1" spc="40" dirty="0">
                <a:solidFill>
                  <a:srgbClr val="FFFFFF"/>
                </a:solidFill>
                <a:latin typeface="Tahoma"/>
                <a:cs typeface="Tahoma"/>
              </a:rPr>
              <a:t>dilaksanakan</a:t>
            </a:r>
            <a:endParaRPr sz="1400">
              <a:latin typeface="Tahoma"/>
              <a:cs typeface="Tahoma"/>
            </a:endParaRPr>
          </a:p>
        </p:txBody>
      </p:sp>
      <p:sp>
        <p:nvSpPr>
          <p:cNvPr id="18" name="object 18"/>
          <p:cNvSpPr txBox="1"/>
          <p:nvPr/>
        </p:nvSpPr>
        <p:spPr>
          <a:xfrm>
            <a:off x="3139605" y="2258987"/>
            <a:ext cx="1644014" cy="2079625"/>
          </a:xfrm>
          <a:prstGeom prst="rect">
            <a:avLst/>
          </a:prstGeom>
          <a:solidFill>
            <a:srgbClr val="1D3166"/>
          </a:solidFill>
        </p:spPr>
        <p:txBody>
          <a:bodyPr vert="horz" wrap="square" lIns="0" tIns="0" rIns="0" bIns="0" rtlCol="0">
            <a:spAutoFit/>
          </a:bodyPr>
          <a:lstStyle/>
          <a:p>
            <a:pPr>
              <a:lnSpc>
                <a:spcPct val="100000"/>
              </a:lnSpc>
            </a:pPr>
            <a:endParaRPr sz="1900">
              <a:latin typeface="Times New Roman"/>
              <a:cs typeface="Times New Roman"/>
            </a:endParaRPr>
          </a:p>
          <a:p>
            <a:pPr>
              <a:lnSpc>
                <a:spcPct val="100000"/>
              </a:lnSpc>
              <a:spcBef>
                <a:spcPts val="50"/>
              </a:spcBef>
            </a:pPr>
            <a:endParaRPr sz="2450">
              <a:latin typeface="Times New Roman"/>
              <a:cs typeface="Times New Roman"/>
            </a:endParaRPr>
          </a:p>
          <a:p>
            <a:pPr marL="114300" marR="154940" algn="ctr">
              <a:lnSpc>
                <a:spcPct val="101899"/>
              </a:lnSpc>
              <a:spcBef>
                <a:spcPts val="5"/>
              </a:spcBef>
            </a:pPr>
            <a:r>
              <a:rPr sz="1600" b="1" spc="45" dirty="0">
                <a:solidFill>
                  <a:srgbClr val="FFFFFF"/>
                </a:solidFill>
                <a:latin typeface="Tahoma"/>
                <a:cs typeface="Tahoma"/>
              </a:rPr>
              <a:t>Laporan </a:t>
            </a:r>
            <a:r>
              <a:rPr sz="1600" b="1" spc="50" dirty="0">
                <a:solidFill>
                  <a:srgbClr val="FFFFFF"/>
                </a:solidFill>
                <a:latin typeface="Tahoma"/>
                <a:cs typeface="Tahoma"/>
              </a:rPr>
              <a:t> </a:t>
            </a:r>
            <a:r>
              <a:rPr sz="1600" b="1" spc="75" dirty="0">
                <a:solidFill>
                  <a:srgbClr val="FFFFFF"/>
                </a:solidFill>
                <a:latin typeface="Tahoma"/>
                <a:cs typeface="Tahoma"/>
              </a:rPr>
              <a:t>pe</a:t>
            </a:r>
            <a:r>
              <a:rPr sz="1600" b="1" spc="70" dirty="0">
                <a:solidFill>
                  <a:srgbClr val="FFFFFF"/>
                </a:solidFill>
                <a:latin typeface="Tahoma"/>
                <a:cs typeface="Tahoma"/>
              </a:rPr>
              <a:t>n</a:t>
            </a:r>
            <a:r>
              <a:rPr sz="1600" b="1" spc="114" dirty="0">
                <a:solidFill>
                  <a:srgbClr val="FFFFFF"/>
                </a:solidFill>
                <a:latin typeface="Tahoma"/>
                <a:cs typeface="Tahoma"/>
              </a:rPr>
              <a:t>g</a:t>
            </a:r>
            <a:r>
              <a:rPr sz="1600" b="1" spc="25" dirty="0">
                <a:solidFill>
                  <a:srgbClr val="FFFFFF"/>
                </a:solidFill>
                <a:latin typeface="Tahoma"/>
                <a:cs typeface="Tahoma"/>
              </a:rPr>
              <a:t>a</a:t>
            </a:r>
            <a:r>
              <a:rPr sz="1600" b="1" spc="75" dirty="0">
                <a:solidFill>
                  <a:srgbClr val="FFFFFF"/>
                </a:solidFill>
                <a:latin typeface="Tahoma"/>
                <a:cs typeface="Tahoma"/>
              </a:rPr>
              <a:t>w</a:t>
            </a:r>
            <a:r>
              <a:rPr sz="1600" b="1" spc="25" dirty="0">
                <a:solidFill>
                  <a:srgbClr val="FFFFFF"/>
                </a:solidFill>
                <a:latin typeface="Tahoma"/>
                <a:cs typeface="Tahoma"/>
              </a:rPr>
              <a:t>asa</a:t>
            </a:r>
            <a:r>
              <a:rPr sz="1600" b="1" spc="50" dirty="0">
                <a:solidFill>
                  <a:srgbClr val="FFFFFF"/>
                </a:solidFill>
                <a:latin typeface="Tahoma"/>
                <a:cs typeface="Tahoma"/>
              </a:rPr>
              <a:t>n  </a:t>
            </a:r>
            <a:r>
              <a:rPr sz="1600" b="1" spc="35" dirty="0">
                <a:solidFill>
                  <a:srgbClr val="FFFFFF"/>
                </a:solidFill>
                <a:latin typeface="Tahoma"/>
                <a:cs typeface="Tahoma"/>
              </a:rPr>
              <a:t>insidental</a:t>
            </a:r>
            <a:endParaRPr sz="1600">
              <a:latin typeface="Tahoma"/>
              <a:cs typeface="Tahoma"/>
            </a:endParaRPr>
          </a:p>
        </p:txBody>
      </p:sp>
      <p:sp>
        <p:nvSpPr>
          <p:cNvPr id="19" name="object 19"/>
          <p:cNvSpPr/>
          <p:nvPr/>
        </p:nvSpPr>
        <p:spPr>
          <a:xfrm>
            <a:off x="2331364" y="2704744"/>
            <a:ext cx="783590" cy="2092960"/>
          </a:xfrm>
          <a:custGeom>
            <a:avLst/>
            <a:gdLst/>
            <a:ahLst/>
            <a:cxnLst/>
            <a:rect l="l" t="t" r="r" b="b"/>
            <a:pathLst>
              <a:path w="783589" h="2092960">
                <a:moveTo>
                  <a:pt x="729545" y="2016650"/>
                </a:moveTo>
                <a:lnTo>
                  <a:pt x="702690" y="2026412"/>
                </a:lnTo>
                <a:lnTo>
                  <a:pt x="772261" y="2092337"/>
                </a:lnTo>
                <a:lnTo>
                  <a:pt x="779452" y="2030082"/>
                </a:lnTo>
                <a:lnTo>
                  <a:pt x="734428" y="2030082"/>
                </a:lnTo>
                <a:lnTo>
                  <a:pt x="729545" y="2016650"/>
                </a:lnTo>
                <a:close/>
              </a:path>
              <a:path w="783589" h="2092960">
                <a:moveTo>
                  <a:pt x="756395" y="2006890"/>
                </a:moveTo>
                <a:lnTo>
                  <a:pt x="729545" y="2016650"/>
                </a:lnTo>
                <a:lnTo>
                  <a:pt x="734428" y="2030082"/>
                </a:lnTo>
                <a:lnTo>
                  <a:pt x="761276" y="2020316"/>
                </a:lnTo>
                <a:lnTo>
                  <a:pt x="756395" y="2006890"/>
                </a:lnTo>
                <a:close/>
              </a:path>
              <a:path w="783589" h="2092960">
                <a:moveTo>
                  <a:pt x="783259" y="1997125"/>
                </a:moveTo>
                <a:lnTo>
                  <a:pt x="756395" y="2006890"/>
                </a:lnTo>
                <a:lnTo>
                  <a:pt x="761276" y="2020316"/>
                </a:lnTo>
                <a:lnTo>
                  <a:pt x="734428" y="2030082"/>
                </a:lnTo>
                <a:lnTo>
                  <a:pt x="779452" y="2030082"/>
                </a:lnTo>
                <a:lnTo>
                  <a:pt x="783259" y="1997125"/>
                </a:lnTo>
                <a:close/>
              </a:path>
              <a:path w="783589" h="2092960">
                <a:moveTo>
                  <a:pt x="26860" y="0"/>
                </a:moveTo>
                <a:lnTo>
                  <a:pt x="0" y="9753"/>
                </a:lnTo>
                <a:lnTo>
                  <a:pt x="729545" y="2016650"/>
                </a:lnTo>
                <a:lnTo>
                  <a:pt x="756395" y="2006890"/>
                </a:lnTo>
                <a:lnTo>
                  <a:pt x="26860" y="0"/>
                </a:lnTo>
                <a:close/>
              </a:path>
            </a:pathLst>
          </a:custGeom>
          <a:solidFill>
            <a:srgbClr val="1D3166"/>
          </a:solidFill>
        </p:spPr>
        <p:txBody>
          <a:bodyPr wrap="square" lIns="0" tIns="0" rIns="0" bIns="0" rtlCol="0"/>
          <a:lstStyle/>
          <a:p>
            <a:endParaRPr/>
          </a:p>
        </p:txBody>
      </p:sp>
      <p:sp>
        <p:nvSpPr>
          <p:cNvPr id="20" name="object 20"/>
          <p:cNvSpPr txBox="1"/>
          <p:nvPr/>
        </p:nvSpPr>
        <p:spPr>
          <a:xfrm>
            <a:off x="312929" y="6324091"/>
            <a:ext cx="2538730" cy="299720"/>
          </a:xfrm>
          <a:prstGeom prst="rect">
            <a:avLst/>
          </a:prstGeom>
        </p:spPr>
        <p:txBody>
          <a:bodyPr vert="horz" wrap="square" lIns="0" tIns="12700" rIns="0" bIns="0" rtlCol="0">
            <a:spAutoFit/>
          </a:bodyPr>
          <a:lstStyle/>
          <a:p>
            <a:pPr marL="12700">
              <a:lnSpc>
                <a:spcPct val="100000"/>
              </a:lnSpc>
              <a:spcBef>
                <a:spcPts val="100"/>
              </a:spcBef>
            </a:pPr>
            <a:r>
              <a:rPr sz="1800" b="1" spc="95" dirty="0">
                <a:solidFill>
                  <a:srgbClr val="1D3166"/>
                </a:solidFill>
                <a:latin typeface="Tahoma"/>
                <a:cs typeface="Tahoma"/>
              </a:rPr>
              <a:t>PASAL</a:t>
            </a:r>
            <a:r>
              <a:rPr sz="1800" b="1" spc="-35" dirty="0">
                <a:solidFill>
                  <a:srgbClr val="1D3166"/>
                </a:solidFill>
                <a:latin typeface="Tahoma"/>
                <a:cs typeface="Tahoma"/>
              </a:rPr>
              <a:t> </a:t>
            </a:r>
            <a:r>
              <a:rPr sz="1800" b="1" spc="-45" dirty="0">
                <a:solidFill>
                  <a:srgbClr val="1D3166"/>
                </a:solidFill>
                <a:latin typeface="Tahoma"/>
                <a:cs typeface="Tahoma"/>
              </a:rPr>
              <a:t>62</a:t>
            </a:r>
            <a:r>
              <a:rPr sz="1800" b="1" spc="-40" dirty="0">
                <a:solidFill>
                  <a:srgbClr val="1D3166"/>
                </a:solidFill>
                <a:latin typeface="Tahoma"/>
                <a:cs typeface="Tahoma"/>
              </a:rPr>
              <a:t> </a:t>
            </a:r>
            <a:r>
              <a:rPr sz="1800" b="1" spc="-85" dirty="0">
                <a:solidFill>
                  <a:srgbClr val="1D3166"/>
                </a:solidFill>
                <a:latin typeface="Tahoma"/>
                <a:cs typeface="Tahoma"/>
              </a:rPr>
              <a:t>-</a:t>
            </a:r>
            <a:r>
              <a:rPr sz="1800" b="1" spc="-25" dirty="0">
                <a:solidFill>
                  <a:srgbClr val="1D3166"/>
                </a:solidFill>
                <a:latin typeface="Tahoma"/>
                <a:cs typeface="Tahoma"/>
              </a:rPr>
              <a:t> </a:t>
            </a:r>
            <a:r>
              <a:rPr sz="1800" b="1" spc="95" dirty="0">
                <a:solidFill>
                  <a:srgbClr val="1D3166"/>
                </a:solidFill>
                <a:latin typeface="Tahoma"/>
                <a:cs typeface="Tahoma"/>
              </a:rPr>
              <a:t>PASAL</a:t>
            </a:r>
            <a:r>
              <a:rPr sz="1800" b="1" spc="-35" dirty="0">
                <a:solidFill>
                  <a:srgbClr val="1D3166"/>
                </a:solidFill>
                <a:latin typeface="Tahoma"/>
                <a:cs typeface="Tahoma"/>
              </a:rPr>
              <a:t> </a:t>
            </a:r>
            <a:r>
              <a:rPr sz="1800" b="1" spc="-40" dirty="0">
                <a:solidFill>
                  <a:srgbClr val="1D3166"/>
                </a:solidFill>
                <a:latin typeface="Tahoma"/>
                <a:cs typeface="Tahoma"/>
              </a:rPr>
              <a:t>65</a:t>
            </a:r>
            <a:endParaRPr sz="1800">
              <a:latin typeface="Tahoma"/>
              <a:cs typeface="Tahoma"/>
            </a:endParaRPr>
          </a:p>
        </p:txBody>
      </p:sp>
    </p:spTree>
    <p:extLst>
      <p:ext uri="{BB962C8B-B14F-4D97-AF65-F5344CB8AC3E}">
        <p14:creationId xmlns:p14="http://schemas.microsoft.com/office/powerpoint/2010/main" val="399554204"/>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92000" cy="6858000"/>
          </a:xfrm>
          <a:prstGeom prst="rect">
            <a:avLst/>
          </a:prstGeom>
        </p:spPr>
      </p:pic>
      <p:sp>
        <p:nvSpPr>
          <p:cNvPr id="3" name="object 3"/>
          <p:cNvSpPr txBox="1">
            <a:spLocks noGrp="1"/>
          </p:cNvSpPr>
          <p:nvPr>
            <p:ph type="title"/>
          </p:nvPr>
        </p:nvSpPr>
        <p:spPr>
          <a:xfrm>
            <a:off x="3444875" y="62483"/>
            <a:ext cx="5302250" cy="330200"/>
          </a:xfrm>
          <a:prstGeom prst="rect">
            <a:avLst/>
          </a:prstGeom>
        </p:spPr>
        <p:txBody>
          <a:bodyPr vert="horz" wrap="square" lIns="0" tIns="12700" rIns="0" bIns="0" rtlCol="0">
            <a:spAutoFit/>
          </a:bodyPr>
          <a:lstStyle/>
          <a:p>
            <a:pPr marL="12700">
              <a:lnSpc>
                <a:spcPct val="100000"/>
              </a:lnSpc>
              <a:spcBef>
                <a:spcPts val="100"/>
              </a:spcBef>
            </a:pPr>
            <a:r>
              <a:rPr sz="2000" b="1" dirty="0">
                <a:solidFill>
                  <a:srgbClr val="1E3367"/>
                </a:solidFill>
                <a:latin typeface="Tahoma"/>
                <a:cs typeface="Tahoma"/>
              </a:rPr>
              <a:t>SISTEMATIKA</a:t>
            </a:r>
            <a:r>
              <a:rPr sz="2000" b="1" spc="-35" dirty="0">
                <a:solidFill>
                  <a:srgbClr val="1E3367"/>
                </a:solidFill>
                <a:latin typeface="Tahoma"/>
                <a:cs typeface="Tahoma"/>
              </a:rPr>
              <a:t> </a:t>
            </a:r>
            <a:r>
              <a:rPr sz="2000" b="1" spc="110" dirty="0">
                <a:solidFill>
                  <a:srgbClr val="1E3367"/>
                </a:solidFill>
                <a:latin typeface="Tahoma"/>
                <a:cs typeface="Tahoma"/>
              </a:rPr>
              <a:t>LAPORAN</a:t>
            </a:r>
            <a:r>
              <a:rPr sz="2000" b="1" spc="-45" dirty="0">
                <a:solidFill>
                  <a:srgbClr val="1E3367"/>
                </a:solidFill>
                <a:latin typeface="Tahoma"/>
                <a:cs typeface="Tahoma"/>
              </a:rPr>
              <a:t> </a:t>
            </a:r>
            <a:r>
              <a:rPr sz="2000" b="1" spc="120" dirty="0">
                <a:solidFill>
                  <a:srgbClr val="1E3367"/>
                </a:solidFill>
                <a:latin typeface="Tahoma"/>
                <a:cs typeface="Tahoma"/>
              </a:rPr>
              <a:t>PENGAWASAN</a:t>
            </a:r>
            <a:endParaRPr sz="2000">
              <a:latin typeface="Tahoma"/>
              <a:cs typeface="Tahoma"/>
            </a:endParaRPr>
          </a:p>
        </p:txBody>
      </p:sp>
      <p:grpSp>
        <p:nvGrpSpPr>
          <p:cNvPr id="4" name="object 4"/>
          <p:cNvGrpSpPr/>
          <p:nvPr/>
        </p:nvGrpSpPr>
        <p:grpSpPr>
          <a:xfrm>
            <a:off x="260350" y="519417"/>
            <a:ext cx="11664950" cy="6297930"/>
            <a:chOff x="260350" y="519417"/>
            <a:chExt cx="11664950" cy="6297930"/>
          </a:xfrm>
        </p:grpSpPr>
        <p:sp>
          <p:nvSpPr>
            <p:cNvPr id="5" name="object 5"/>
            <p:cNvSpPr/>
            <p:nvPr/>
          </p:nvSpPr>
          <p:spPr>
            <a:xfrm>
              <a:off x="6202679" y="525767"/>
              <a:ext cx="5722620" cy="6291580"/>
            </a:xfrm>
            <a:custGeom>
              <a:avLst/>
              <a:gdLst/>
              <a:ahLst/>
              <a:cxnLst/>
              <a:rect l="l" t="t" r="r" b="b"/>
              <a:pathLst>
                <a:path w="5722620" h="6291580">
                  <a:moveTo>
                    <a:pt x="5722620" y="0"/>
                  </a:moveTo>
                  <a:lnTo>
                    <a:pt x="0" y="0"/>
                  </a:lnTo>
                  <a:lnTo>
                    <a:pt x="0" y="6290987"/>
                  </a:lnTo>
                  <a:lnTo>
                    <a:pt x="5722620" y="6290987"/>
                  </a:lnTo>
                  <a:lnTo>
                    <a:pt x="5722620" y="0"/>
                  </a:lnTo>
                  <a:close/>
                </a:path>
              </a:pathLst>
            </a:custGeom>
            <a:solidFill>
              <a:srgbClr val="1E3367"/>
            </a:solidFill>
          </p:spPr>
          <p:txBody>
            <a:bodyPr wrap="square" lIns="0" tIns="0" rIns="0" bIns="0" rtlCol="0"/>
            <a:lstStyle/>
            <a:p>
              <a:endParaRPr/>
            </a:p>
          </p:txBody>
        </p:sp>
        <p:sp>
          <p:nvSpPr>
            <p:cNvPr id="6" name="object 6"/>
            <p:cNvSpPr/>
            <p:nvPr/>
          </p:nvSpPr>
          <p:spPr>
            <a:xfrm>
              <a:off x="266700" y="525767"/>
              <a:ext cx="5585460" cy="6091555"/>
            </a:xfrm>
            <a:custGeom>
              <a:avLst/>
              <a:gdLst/>
              <a:ahLst/>
              <a:cxnLst/>
              <a:rect l="l" t="t" r="r" b="b"/>
              <a:pathLst>
                <a:path w="5585460" h="6091555">
                  <a:moveTo>
                    <a:pt x="0" y="0"/>
                  </a:moveTo>
                  <a:lnTo>
                    <a:pt x="5585463" y="0"/>
                  </a:lnTo>
                  <a:lnTo>
                    <a:pt x="5585463" y="6090933"/>
                  </a:lnTo>
                  <a:lnTo>
                    <a:pt x="0" y="6090933"/>
                  </a:lnTo>
                  <a:lnTo>
                    <a:pt x="0" y="0"/>
                  </a:lnTo>
                  <a:close/>
                </a:path>
              </a:pathLst>
            </a:custGeom>
            <a:ln w="12700">
              <a:solidFill>
                <a:srgbClr val="1E3367"/>
              </a:solidFill>
            </a:ln>
          </p:spPr>
          <p:txBody>
            <a:bodyPr wrap="square" lIns="0" tIns="0" rIns="0" bIns="0" rtlCol="0"/>
            <a:lstStyle/>
            <a:p>
              <a:endParaRPr/>
            </a:p>
          </p:txBody>
        </p:sp>
      </p:grpSp>
      <p:sp>
        <p:nvSpPr>
          <p:cNvPr id="7" name="object 7"/>
          <p:cNvSpPr txBox="1"/>
          <p:nvPr/>
        </p:nvSpPr>
        <p:spPr>
          <a:xfrm>
            <a:off x="377733" y="621284"/>
            <a:ext cx="5349875" cy="5887085"/>
          </a:xfrm>
          <a:prstGeom prst="rect">
            <a:avLst/>
          </a:prstGeom>
        </p:spPr>
        <p:txBody>
          <a:bodyPr vert="horz" wrap="square" lIns="0" tIns="12700" rIns="0" bIns="0" rtlCol="0">
            <a:spAutoFit/>
          </a:bodyPr>
          <a:lstStyle/>
          <a:p>
            <a:pPr marL="115570" algn="ctr">
              <a:lnSpc>
                <a:spcPct val="100000"/>
              </a:lnSpc>
              <a:spcBef>
                <a:spcPts val="100"/>
              </a:spcBef>
            </a:pPr>
            <a:r>
              <a:rPr sz="1200" b="1" spc="-5" dirty="0">
                <a:solidFill>
                  <a:srgbClr val="1D3166"/>
                </a:solidFill>
                <a:latin typeface="Tahoma"/>
                <a:cs typeface="Tahoma"/>
              </a:rPr>
              <a:t>SISTEMATIKA</a:t>
            </a:r>
            <a:endParaRPr sz="1200">
              <a:latin typeface="Tahoma"/>
              <a:cs typeface="Tahoma"/>
            </a:endParaRPr>
          </a:p>
          <a:p>
            <a:pPr marL="128905" marR="5080" algn="ctr">
              <a:lnSpc>
                <a:spcPts val="1390"/>
              </a:lnSpc>
              <a:spcBef>
                <a:spcPts val="160"/>
              </a:spcBef>
            </a:pPr>
            <a:r>
              <a:rPr sz="1200" b="1" spc="65" dirty="0">
                <a:solidFill>
                  <a:srgbClr val="1D3166"/>
                </a:solidFill>
                <a:latin typeface="Tahoma"/>
                <a:cs typeface="Tahoma"/>
              </a:rPr>
              <a:t>LAPORAN</a:t>
            </a:r>
            <a:r>
              <a:rPr sz="1200" b="1" spc="-5" dirty="0">
                <a:solidFill>
                  <a:srgbClr val="1D3166"/>
                </a:solidFill>
                <a:latin typeface="Tahoma"/>
                <a:cs typeface="Tahoma"/>
              </a:rPr>
              <a:t> </a:t>
            </a:r>
            <a:r>
              <a:rPr sz="1200" b="1" spc="70" dirty="0">
                <a:solidFill>
                  <a:srgbClr val="1D3166"/>
                </a:solidFill>
                <a:latin typeface="Tahoma"/>
                <a:cs typeface="Tahoma"/>
              </a:rPr>
              <a:t>PENGAWASAN</a:t>
            </a:r>
            <a:r>
              <a:rPr sz="1200" b="1" spc="-5" dirty="0">
                <a:solidFill>
                  <a:srgbClr val="1D3166"/>
                </a:solidFill>
                <a:latin typeface="Tahoma"/>
                <a:cs typeface="Tahoma"/>
              </a:rPr>
              <a:t> </a:t>
            </a:r>
            <a:r>
              <a:rPr sz="1200" b="1" spc="55" dirty="0">
                <a:solidFill>
                  <a:srgbClr val="1D3166"/>
                </a:solidFill>
                <a:latin typeface="Tahoma"/>
                <a:cs typeface="Tahoma"/>
              </a:rPr>
              <a:t>PENYELENGARAAN</a:t>
            </a:r>
            <a:r>
              <a:rPr sz="1200" b="1" spc="-5" dirty="0">
                <a:solidFill>
                  <a:srgbClr val="1D3166"/>
                </a:solidFill>
                <a:latin typeface="Tahoma"/>
                <a:cs typeface="Tahoma"/>
              </a:rPr>
              <a:t> </a:t>
            </a:r>
            <a:r>
              <a:rPr sz="1200" b="1" spc="60" dirty="0">
                <a:solidFill>
                  <a:srgbClr val="1D3166"/>
                </a:solidFill>
                <a:latin typeface="Tahoma"/>
                <a:cs typeface="Tahoma"/>
              </a:rPr>
              <a:t>JASA</a:t>
            </a:r>
            <a:r>
              <a:rPr sz="1200" b="1" spc="-5" dirty="0">
                <a:solidFill>
                  <a:srgbClr val="1D3166"/>
                </a:solidFill>
                <a:latin typeface="Tahoma"/>
                <a:cs typeface="Tahoma"/>
              </a:rPr>
              <a:t> </a:t>
            </a:r>
            <a:r>
              <a:rPr sz="1200" b="1" spc="10" dirty="0">
                <a:solidFill>
                  <a:srgbClr val="1D3166"/>
                </a:solidFill>
                <a:latin typeface="Tahoma"/>
                <a:cs typeface="Tahoma"/>
              </a:rPr>
              <a:t>KONSTRUKSI </a:t>
            </a:r>
            <a:r>
              <a:rPr sz="1200" b="1" spc="-335" dirty="0">
                <a:solidFill>
                  <a:srgbClr val="1D3166"/>
                </a:solidFill>
                <a:latin typeface="Tahoma"/>
                <a:cs typeface="Tahoma"/>
              </a:rPr>
              <a:t> </a:t>
            </a:r>
            <a:r>
              <a:rPr sz="1200" b="1" spc="40" dirty="0">
                <a:solidFill>
                  <a:srgbClr val="1D3166"/>
                </a:solidFill>
                <a:latin typeface="Tahoma"/>
                <a:cs typeface="Tahoma"/>
              </a:rPr>
              <a:t>(LAPORAN</a:t>
            </a:r>
            <a:r>
              <a:rPr sz="1200" b="1" spc="-10" dirty="0">
                <a:solidFill>
                  <a:srgbClr val="1D3166"/>
                </a:solidFill>
                <a:latin typeface="Tahoma"/>
                <a:cs typeface="Tahoma"/>
              </a:rPr>
              <a:t> </a:t>
            </a:r>
            <a:r>
              <a:rPr sz="1200" b="1" spc="70" dirty="0">
                <a:solidFill>
                  <a:srgbClr val="C00000"/>
                </a:solidFill>
                <a:latin typeface="Tahoma"/>
                <a:cs typeface="Tahoma"/>
              </a:rPr>
              <a:t>PENGAWASAN</a:t>
            </a:r>
            <a:r>
              <a:rPr sz="1200" b="1" spc="-10" dirty="0">
                <a:solidFill>
                  <a:srgbClr val="C00000"/>
                </a:solidFill>
                <a:latin typeface="Tahoma"/>
                <a:cs typeface="Tahoma"/>
              </a:rPr>
              <a:t> </a:t>
            </a:r>
            <a:r>
              <a:rPr sz="1200" b="1" spc="35" dirty="0">
                <a:solidFill>
                  <a:srgbClr val="C00000"/>
                </a:solidFill>
                <a:latin typeface="Tahoma"/>
                <a:cs typeface="Tahoma"/>
              </a:rPr>
              <a:t>TAHUNAN</a:t>
            </a:r>
            <a:r>
              <a:rPr sz="1200" b="1" spc="35" dirty="0">
                <a:solidFill>
                  <a:srgbClr val="1D3166"/>
                </a:solidFill>
                <a:latin typeface="Tahoma"/>
                <a:cs typeface="Tahoma"/>
              </a:rPr>
              <a:t>)</a:t>
            </a:r>
            <a:endParaRPr sz="1200">
              <a:latin typeface="Tahoma"/>
              <a:cs typeface="Tahoma"/>
            </a:endParaRPr>
          </a:p>
          <a:p>
            <a:pPr>
              <a:lnSpc>
                <a:spcPct val="100000"/>
              </a:lnSpc>
              <a:spcBef>
                <a:spcPts val="25"/>
              </a:spcBef>
            </a:pPr>
            <a:endParaRPr sz="1150">
              <a:latin typeface="Tahoma"/>
              <a:cs typeface="Tahoma"/>
            </a:endParaRPr>
          </a:p>
          <a:p>
            <a:pPr marL="12700" marR="3825875">
              <a:lnSpc>
                <a:spcPct val="100800"/>
              </a:lnSpc>
            </a:pPr>
            <a:r>
              <a:rPr sz="1200" b="1" spc="60" dirty="0">
                <a:solidFill>
                  <a:srgbClr val="1D3166"/>
                </a:solidFill>
                <a:latin typeface="Tahoma"/>
                <a:cs typeface="Tahoma"/>
              </a:rPr>
              <a:t>KATA</a:t>
            </a:r>
            <a:r>
              <a:rPr sz="1200" b="1" spc="-55" dirty="0">
                <a:solidFill>
                  <a:srgbClr val="1D3166"/>
                </a:solidFill>
                <a:latin typeface="Tahoma"/>
                <a:cs typeface="Tahoma"/>
              </a:rPr>
              <a:t> </a:t>
            </a:r>
            <a:r>
              <a:rPr sz="1200" b="1" spc="50" dirty="0">
                <a:solidFill>
                  <a:srgbClr val="1D3166"/>
                </a:solidFill>
                <a:latin typeface="Tahoma"/>
                <a:cs typeface="Tahoma"/>
              </a:rPr>
              <a:t>PENGANTAR </a:t>
            </a:r>
            <a:r>
              <a:rPr sz="1200" b="1" spc="-340" dirty="0">
                <a:solidFill>
                  <a:srgbClr val="1D3166"/>
                </a:solidFill>
                <a:latin typeface="Tahoma"/>
                <a:cs typeface="Tahoma"/>
              </a:rPr>
              <a:t> </a:t>
            </a:r>
            <a:r>
              <a:rPr sz="1200" b="1" spc="60" dirty="0">
                <a:solidFill>
                  <a:srgbClr val="1D3166"/>
                </a:solidFill>
                <a:latin typeface="Tahoma"/>
                <a:cs typeface="Tahoma"/>
              </a:rPr>
              <a:t>DAFTAR </a:t>
            </a:r>
            <a:r>
              <a:rPr sz="1200" b="1" spc="-130" dirty="0">
                <a:solidFill>
                  <a:srgbClr val="1D3166"/>
                </a:solidFill>
                <a:latin typeface="Tahoma"/>
                <a:cs typeface="Tahoma"/>
              </a:rPr>
              <a:t>ISI </a:t>
            </a:r>
            <a:r>
              <a:rPr sz="1200" b="1" spc="-125" dirty="0">
                <a:solidFill>
                  <a:srgbClr val="1D3166"/>
                </a:solidFill>
                <a:latin typeface="Tahoma"/>
                <a:cs typeface="Tahoma"/>
              </a:rPr>
              <a:t> </a:t>
            </a:r>
            <a:r>
              <a:rPr sz="1200" b="1" spc="60" dirty="0">
                <a:solidFill>
                  <a:srgbClr val="1D3166"/>
                </a:solidFill>
                <a:latin typeface="Tahoma"/>
                <a:cs typeface="Tahoma"/>
              </a:rPr>
              <a:t>DAFTAR</a:t>
            </a:r>
            <a:r>
              <a:rPr sz="1200" b="1" spc="-25" dirty="0">
                <a:solidFill>
                  <a:srgbClr val="1D3166"/>
                </a:solidFill>
                <a:latin typeface="Tahoma"/>
                <a:cs typeface="Tahoma"/>
              </a:rPr>
              <a:t> </a:t>
            </a:r>
            <a:r>
              <a:rPr sz="1200" b="1" spc="55" dirty="0">
                <a:solidFill>
                  <a:srgbClr val="1D3166"/>
                </a:solidFill>
                <a:latin typeface="Tahoma"/>
                <a:cs typeface="Tahoma"/>
              </a:rPr>
              <a:t>TABEL</a:t>
            </a:r>
            <a:endParaRPr sz="1200">
              <a:latin typeface="Tahoma"/>
              <a:cs typeface="Tahoma"/>
            </a:endParaRPr>
          </a:p>
          <a:p>
            <a:pPr marL="12700">
              <a:lnSpc>
                <a:spcPts val="1390"/>
              </a:lnSpc>
            </a:pPr>
            <a:r>
              <a:rPr sz="1200" b="1" spc="85" dirty="0">
                <a:solidFill>
                  <a:srgbClr val="1D3166"/>
                </a:solidFill>
                <a:latin typeface="Tahoma"/>
                <a:cs typeface="Tahoma"/>
              </a:rPr>
              <a:t>B</a:t>
            </a:r>
            <a:r>
              <a:rPr sz="1200" b="1" spc="100" dirty="0">
                <a:solidFill>
                  <a:srgbClr val="1D3166"/>
                </a:solidFill>
                <a:latin typeface="Tahoma"/>
                <a:cs typeface="Tahoma"/>
              </a:rPr>
              <a:t>A</a:t>
            </a:r>
            <a:r>
              <a:rPr sz="1200" b="1" spc="90" dirty="0">
                <a:solidFill>
                  <a:srgbClr val="1D3166"/>
                </a:solidFill>
                <a:latin typeface="Tahoma"/>
                <a:cs typeface="Tahoma"/>
              </a:rPr>
              <a:t>B</a:t>
            </a:r>
            <a:r>
              <a:rPr sz="1200" b="1" spc="-20" dirty="0">
                <a:solidFill>
                  <a:srgbClr val="1D3166"/>
                </a:solidFill>
                <a:latin typeface="Tahoma"/>
                <a:cs typeface="Tahoma"/>
              </a:rPr>
              <a:t> </a:t>
            </a:r>
            <a:r>
              <a:rPr sz="1200" b="1" spc="-190" dirty="0">
                <a:solidFill>
                  <a:srgbClr val="1D3166"/>
                </a:solidFill>
                <a:latin typeface="Tahoma"/>
                <a:cs typeface="Tahoma"/>
              </a:rPr>
              <a:t>I</a:t>
            </a:r>
            <a:r>
              <a:rPr sz="1200" b="1" spc="-25" dirty="0">
                <a:solidFill>
                  <a:srgbClr val="1D3166"/>
                </a:solidFill>
                <a:latin typeface="Tahoma"/>
                <a:cs typeface="Tahoma"/>
              </a:rPr>
              <a:t> </a:t>
            </a:r>
            <a:r>
              <a:rPr sz="1200" b="1" spc="75" dirty="0">
                <a:solidFill>
                  <a:srgbClr val="1D3166"/>
                </a:solidFill>
                <a:latin typeface="Tahoma"/>
                <a:cs typeface="Tahoma"/>
              </a:rPr>
              <a:t>P</a:t>
            </a:r>
            <a:r>
              <a:rPr sz="1200" b="1" spc="65" dirty="0">
                <a:solidFill>
                  <a:srgbClr val="1D3166"/>
                </a:solidFill>
                <a:latin typeface="Tahoma"/>
                <a:cs typeface="Tahoma"/>
              </a:rPr>
              <a:t>E</a:t>
            </a:r>
            <a:r>
              <a:rPr sz="1200" b="1" spc="50" dirty="0">
                <a:solidFill>
                  <a:srgbClr val="1D3166"/>
                </a:solidFill>
                <a:latin typeface="Tahoma"/>
                <a:cs typeface="Tahoma"/>
              </a:rPr>
              <a:t>N</a:t>
            </a:r>
            <a:r>
              <a:rPr sz="1200" b="1" spc="85" dirty="0">
                <a:solidFill>
                  <a:srgbClr val="1D3166"/>
                </a:solidFill>
                <a:latin typeface="Tahoma"/>
                <a:cs typeface="Tahoma"/>
              </a:rPr>
              <a:t>D</a:t>
            </a:r>
            <a:r>
              <a:rPr sz="1200" b="1" spc="90" dirty="0">
                <a:solidFill>
                  <a:srgbClr val="1D3166"/>
                </a:solidFill>
                <a:latin typeface="Tahoma"/>
                <a:cs typeface="Tahoma"/>
              </a:rPr>
              <a:t>A</a:t>
            </a:r>
            <a:r>
              <a:rPr sz="1200" b="1" spc="55" dirty="0">
                <a:solidFill>
                  <a:srgbClr val="1D3166"/>
                </a:solidFill>
                <a:latin typeface="Tahoma"/>
                <a:cs typeface="Tahoma"/>
              </a:rPr>
              <a:t>H</a:t>
            </a:r>
            <a:r>
              <a:rPr sz="1200" b="1" spc="60" dirty="0">
                <a:solidFill>
                  <a:srgbClr val="1D3166"/>
                </a:solidFill>
                <a:latin typeface="Tahoma"/>
                <a:cs typeface="Tahoma"/>
              </a:rPr>
              <a:t>U</a:t>
            </a:r>
            <a:r>
              <a:rPr sz="1200" b="1" spc="35" dirty="0">
                <a:solidFill>
                  <a:srgbClr val="1D3166"/>
                </a:solidFill>
                <a:latin typeface="Tahoma"/>
                <a:cs typeface="Tahoma"/>
              </a:rPr>
              <a:t>L</a:t>
            </a:r>
            <a:r>
              <a:rPr sz="1200" b="1" spc="60" dirty="0">
                <a:solidFill>
                  <a:srgbClr val="1D3166"/>
                </a:solidFill>
                <a:latin typeface="Tahoma"/>
                <a:cs typeface="Tahoma"/>
              </a:rPr>
              <a:t>U</a:t>
            </a:r>
            <a:r>
              <a:rPr sz="1200" b="1" spc="100" dirty="0">
                <a:solidFill>
                  <a:srgbClr val="1D3166"/>
                </a:solidFill>
                <a:latin typeface="Tahoma"/>
                <a:cs typeface="Tahoma"/>
              </a:rPr>
              <a:t>A</a:t>
            </a:r>
            <a:r>
              <a:rPr sz="1200" b="1" spc="45" dirty="0">
                <a:solidFill>
                  <a:srgbClr val="1D3166"/>
                </a:solidFill>
                <a:latin typeface="Tahoma"/>
                <a:cs typeface="Tahoma"/>
              </a:rPr>
              <a:t>N</a:t>
            </a:r>
            <a:endParaRPr sz="1200">
              <a:latin typeface="Tahoma"/>
              <a:cs typeface="Tahoma"/>
            </a:endParaRPr>
          </a:p>
          <a:p>
            <a:pPr marL="194945" lvl="1" indent="-182880">
              <a:lnSpc>
                <a:spcPts val="1415"/>
              </a:lnSpc>
              <a:spcBef>
                <a:spcPts val="75"/>
              </a:spcBef>
              <a:buAutoNum type="arabicPeriod"/>
              <a:tabLst>
                <a:tab pos="195580" algn="l"/>
              </a:tabLst>
            </a:pPr>
            <a:r>
              <a:rPr sz="1200" spc="15" dirty="0">
                <a:solidFill>
                  <a:srgbClr val="1D3166"/>
                </a:solidFill>
                <a:latin typeface="Verdana"/>
                <a:cs typeface="Verdana"/>
              </a:rPr>
              <a:t>L</a:t>
            </a:r>
            <a:r>
              <a:rPr sz="1200" spc="10" dirty="0">
                <a:solidFill>
                  <a:srgbClr val="1D3166"/>
                </a:solidFill>
                <a:latin typeface="Verdana"/>
                <a:cs typeface="Verdana"/>
              </a:rPr>
              <a:t>at</a:t>
            </a:r>
            <a:r>
              <a:rPr sz="1200" spc="-15" dirty="0">
                <a:solidFill>
                  <a:srgbClr val="1D3166"/>
                </a:solidFill>
                <a:latin typeface="Verdana"/>
                <a:cs typeface="Verdana"/>
              </a:rPr>
              <a:t>a</a:t>
            </a:r>
            <a:r>
              <a:rPr sz="1200" spc="-35" dirty="0">
                <a:solidFill>
                  <a:srgbClr val="1D3166"/>
                </a:solidFill>
                <a:latin typeface="Verdana"/>
                <a:cs typeface="Verdana"/>
              </a:rPr>
              <a:t>r</a:t>
            </a:r>
            <a:r>
              <a:rPr sz="1200" spc="-120" dirty="0">
                <a:solidFill>
                  <a:srgbClr val="1D3166"/>
                </a:solidFill>
                <a:latin typeface="Verdana"/>
                <a:cs typeface="Verdana"/>
              </a:rPr>
              <a:t> </a:t>
            </a:r>
            <a:r>
              <a:rPr sz="1200" spc="40" dirty="0">
                <a:solidFill>
                  <a:srgbClr val="1D3166"/>
                </a:solidFill>
                <a:latin typeface="Verdana"/>
                <a:cs typeface="Verdana"/>
              </a:rPr>
              <a:t>Be</a:t>
            </a:r>
            <a:r>
              <a:rPr sz="1200" spc="-10" dirty="0">
                <a:solidFill>
                  <a:srgbClr val="1D3166"/>
                </a:solidFill>
                <a:latin typeface="Verdana"/>
                <a:cs typeface="Verdana"/>
              </a:rPr>
              <a:t>l</a:t>
            </a:r>
            <a:r>
              <a:rPr sz="1200" spc="-15" dirty="0">
                <a:solidFill>
                  <a:srgbClr val="1D3166"/>
                </a:solidFill>
                <a:latin typeface="Verdana"/>
                <a:cs typeface="Verdana"/>
              </a:rPr>
              <a:t>a</a:t>
            </a:r>
            <a:r>
              <a:rPr sz="1200" spc="10" dirty="0">
                <a:solidFill>
                  <a:srgbClr val="1D3166"/>
                </a:solidFill>
                <a:latin typeface="Verdana"/>
                <a:cs typeface="Verdana"/>
              </a:rPr>
              <a:t>k</a:t>
            </a:r>
            <a:r>
              <a:rPr sz="1200" spc="-15" dirty="0">
                <a:solidFill>
                  <a:srgbClr val="1D3166"/>
                </a:solidFill>
                <a:latin typeface="Verdana"/>
                <a:cs typeface="Verdana"/>
              </a:rPr>
              <a:t>a</a:t>
            </a:r>
            <a:r>
              <a:rPr sz="1200" spc="50" dirty="0">
                <a:solidFill>
                  <a:srgbClr val="1D3166"/>
                </a:solidFill>
                <a:latin typeface="Verdana"/>
                <a:cs typeface="Verdana"/>
              </a:rPr>
              <a:t>n</a:t>
            </a:r>
            <a:r>
              <a:rPr sz="1200" spc="75" dirty="0">
                <a:solidFill>
                  <a:srgbClr val="1D3166"/>
                </a:solidFill>
                <a:latin typeface="Verdana"/>
                <a:cs typeface="Verdana"/>
              </a:rPr>
              <a:t>g</a:t>
            </a:r>
            <a:endParaRPr sz="1200">
              <a:latin typeface="Verdana"/>
              <a:cs typeface="Verdana"/>
            </a:endParaRPr>
          </a:p>
          <a:p>
            <a:pPr marL="226695" lvl="1" indent="-214629">
              <a:lnSpc>
                <a:spcPts val="1390"/>
              </a:lnSpc>
              <a:buAutoNum type="arabicPeriod"/>
              <a:tabLst>
                <a:tab pos="227329" algn="l"/>
              </a:tabLst>
            </a:pPr>
            <a:r>
              <a:rPr sz="1200" spc="70" dirty="0">
                <a:solidFill>
                  <a:srgbClr val="1D3166"/>
                </a:solidFill>
                <a:latin typeface="Verdana"/>
                <a:cs typeface="Verdana"/>
              </a:rPr>
              <a:t>M</a:t>
            </a:r>
            <a:r>
              <a:rPr sz="1200" spc="55" dirty="0">
                <a:solidFill>
                  <a:srgbClr val="1D3166"/>
                </a:solidFill>
                <a:latin typeface="Verdana"/>
                <a:cs typeface="Verdana"/>
              </a:rPr>
              <a:t>a</a:t>
            </a:r>
            <a:r>
              <a:rPr sz="1200" spc="-15" dirty="0">
                <a:solidFill>
                  <a:srgbClr val="1D3166"/>
                </a:solidFill>
                <a:latin typeface="Verdana"/>
                <a:cs typeface="Verdana"/>
              </a:rPr>
              <a:t>ks</a:t>
            </a:r>
            <a:r>
              <a:rPr sz="1200" spc="50" dirty="0">
                <a:solidFill>
                  <a:srgbClr val="1D3166"/>
                </a:solidFill>
                <a:latin typeface="Verdana"/>
                <a:cs typeface="Verdana"/>
              </a:rPr>
              <a:t>u</a:t>
            </a:r>
            <a:r>
              <a:rPr sz="1200" spc="65" dirty="0">
                <a:solidFill>
                  <a:srgbClr val="1D3166"/>
                </a:solidFill>
                <a:latin typeface="Verdana"/>
                <a:cs typeface="Verdana"/>
              </a:rPr>
              <a:t>d</a:t>
            </a:r>
            <a:r>
              <a:rPr sz="1200" spc="-114" dirty="0">
                <a:solidFill>
                  <a:srgbClr val="1D3166"/>
                </a:solidFill>
                <a:latin typeface="Verdana"/>
                <a:cs typeface="Verdana"/>
              </a:rPr>
              <a:t> </a:t>
            </a:r>
            <a:r>
              <a:rPr sz="1200" spc="20" dirty="0">
                <a:solidFill>
                  <a:srgbClr val="1D3166"/>
                </a:solidFill>
                <a:latin typeface="Verdana"/>
                <a:cs typeface="Verdana"/>
              </a:rPr>
              <a:t>d</a:t>
            </a:r>
            <a:r>
              <a:rPr sz="1200" spc="25" dirty="0">
                <a:solidFill>
                  <a:srgbClr val="1D3166"/>
                </a:solidFill>
                <a:latin typeface="Verdana"/>
                <a:cs typeface="Verdana"/>
              </a:rPr>
              <a:t>a</a:t>
            </a:r>
            <a:r>
              <a:rPr sz="1200" spc="50" dirty="0">
                <a:solidFill>
                  <a:srgbClr val="1D3166"/>
                </a:solidFill>
                <a:latin typeface="Verdana"/>
                <a:cs typeface="Verdana"/>
              </a:rPr>
              <a:t>n</a:t>
            </a:r>
            <a:r>
              <a:rPr sz="1200" spc="-110" dirty="0">
                <a:solidFill>
                  <a:srgbClr val="1D3166"/>
                </a:solidFill>
                <a:latin typeface="Verdana"/>
                <a:cs typeface="Verdana"/>
              </a:rPr>
              <a:t> </a:t>
            </a:r>
            <a:r>
              <a:rPr sz="1200" spc="-10" dirty="0">
                <a:solidFill>
                  <a:srgbClr val="1D3166"/>
                </a:solidFill>
                <a:latin typeface="Verdana"/>
                <a:cs typeface="Verdana"/>
              </a:rPr>
              <a:t>T</a:t>
            </a:r>
            <a:r>
              <a:rPr sz="1200" spc="-5" dirty="0">
                <a:solidFill>
                  <a:srgbClr val="1D3166"/>
                </a:solidFill>
                <a:latin typeface="Verdana"/>
                <a:cs typeface="Verdana"/>
              </a:rPr>
              <a:t>u</a:t>
            </a:r>
            <a:r>
              <a:rPr sz="1200" spc="-90" dirty="0">
                <a:solidFill>
                  <a:srgbClr val="1D3166"/>
                </a:solidFill>
                <a:latin typeface="Verdana"/>
                <a:cs typeface="Verdana"/>
              </a:rPr>
              <a:t>j</a:t>
            </a:r>
            <a:r>
              <a:rPr sz="1200" spc="45" dirty="0">
                <a:solidFill>
                  <a:srgbClr val="1D3166"/>
                </a:solidFill>
                <a:latin typeface="Verdana"/>
                <a:cs typeface="Verdana"/>
              </a:rPr>
              <a:t>u</a:t>
            </a:r>
            <a:r>
              <a:rPr sz="1200" spc="-15" dirty="0">
                <a:solidFill>
                  <a:srgbClr val="1D3166"/>
                </a:solidFill>
                <a:latin typeface="Verdana"/>
                <a:cs typeface="Verdana"/>
              </a:rPr>
              <a:t>a</a:t>
            </a:r>
            <a:r>
              <a:rPr sz="1200" spc="50" dirty="0">
                <a:solidFill>
                  <a:srgbClr val="1D3166"/>
                </a:solidFill>
                <a:latin typeface="Verdana"/>
                <a:cs typeface="Verdana"/>
              </a:rPr>
              <a:t>n</a:t>
            </a:r>
            <a:endParaRPr sz="1200">
              <a:latin typeface="Verdana"/>
              <a:cs typeface="Verdana"/>
            </a:endParaRPr>
          </a:p>
          <a:p>
            <a:pPr marL="225425" lvl="1" indent="-212725">
              <a:lnSpc>
                <a:spcPts val="1415"/>
              </a:lnSpc>
              <a:buAutoNum type="arabicPeriod"/>
              <a:tabLst>
                <a:tab pos="225425" algn="l"/>
              </a:tabLst>
            </a:pPr>
            <a:r>
              <a:rPr sz="1200" spc="-20" dirty="0">
                <a:solidFill>
                  <a:srgbClr val="1D3166"/>
                </a:solidFill>
                <a:latin typeface="Verdana"/>
                <a:cs typeface="Verdana"/>
              </a:rPr>
              <a:t>SasaraN</a:t>
            </a:r>
            <a:endParaRPr sz="1200">
              <a:latin typeface="Verdana"/>
              <a:cs typeface="Verdana"/>
            </a:endParaRPr>
          </a:p>
          <a:p>
            <a:pPr marL="239395" lvl="1" indent="-227329">
              <a:lnSpc>
                <a:spcPts val="1415"/>
              </a:lnSpc>
              <a:spcBef>
                <a:spcPts val="70"/>
              </a:spcBef>
              <a:buAutoNum type="arabicPeriod"/>
              <a:tabLst>
                <a:tab pos="240029" algn="l"/>
              </a:tabLst>
            </a:pPr>
            <a:r>
              <a:rPr sz="1200" spc="25" dirty="0">
                <a:solidFill>
                  <a:srgbClr val="1D3166"/>
                </a:solidFill>
                <a:latin typeface="Verdana"/>
                <a:cs typeface="Verdana"/>
              </a:rPr>
              <a:t>L</a:t>
            </a:r>
            <a:r>
              <a:rPr sz="1200" spc="10" dirty="0">
                <a:solidFill>
                  <a:srgbClr val="1D3166"/>
                </a:solidFill>
                <a:latin typeface="Verdana"/>
                <a:cs typeface="Verdana"/>
              </a:rPr>
              <a:t>i</a:t>
            </a:r>
            <a:r>
              <a:rPr sz="1200" spc="45" dirty="0">
                <a:solidFill>
                  <a:srgbClr val="1D3166"/>
                </a:solidFill>
                <a:latin typeface="Verdana"/>
                <a:cs typeface="Verdana"/>
              </a:rPr>
              <a:t>n</a:t>
            </a:r>
            <a:r>
              <a:rPr sz="1200" spc="75" dirty="0">
                <a:solidFill>
                  <a:srgbClr val="1D3166"/>
                </a:solidFill>
                <a:latin typeface="Verdana"/>
                <a:cs typeface="Verdana"/>
              </a:rPr>
              <a:t>g</a:t>
            </a:r>
            <a:r>
              <a:rPr sz="1200" spc="10" dirty="0">
                <a:solidFill>
                  <a:srgbClr val="1D3166"/>
                </a:solidFill>
                <a:latin typeface="Verdana"/>
                <a:cs typeface="Verdana"/>
              </a:rPr>
              <a:t>k</a:t>
            </a:r>
            <a:r>
              <a:rPr sz="1200" spc="45" dirty="0">
                <a:solidFill>
                  <a:srgbClr val="1D3166"/>
                </a:solidFill>
                <a:latin typeface="Verdana"/>
                <a:cs typeface="Verdana"/>
              </a:rPr>
              <a:t>u</a:t>
            </a:r>
            <a:r>
              <a:rPr sz="1200" spc="65" dirty="0">
                <a:solidFill>
                  <a:srgbClr val="1D3166"/>
                </a:solidFill>
                <a:latin typeface="Verdana"/>
                <a:cs typeface="Verdana"/>
              </a:rPr>
              <a:t>p</a:t>
            </a:r>
            <a:r>
              <a:rPr sz="1200" spc="-110" dirty="0">
                <a:solidFill>
                  <a:srgbClr val="1D3166"/>
                </a:solidFill>
                <a:latin typeface="Verdana"/>
                <a:cs typeface="Verdana"/>
              </a:rPr>
              <a:t> </a:t>
            </a:r>
            <a:r>
              <a:rPr sz="1200" spc="70" dirty="0">
                <a:solidFill>
                  <a:srgbClr val="1D3166"/>
                </a:solidFill>
                <a:latin typeface="Verdana"/>
                <a:cs typeface="Verdana"/>
              </a:rPr>
              <a:t>P</a:t>
            </a:r>
            <a:r>
              <a:rPr sz="1200" spc="65" dirty="0">
                <a:solidFill>
                  <a:srgbClr val="1D3166"/>
                </a:solidFill>
                <a:latin typeface="Verdana"/>
                <a:cs typeface="Verdana"/>
              </a:rPr>
              <a:t>e</a:t>
            </a:r>
            <a:r>
              <a:rPr sz="1200" spc="45" dirty="0">
                <a:solidFill>
                  <a:srgbClr val="1D3166"/>
                </a:solidFill>
                <a:latin typeface="Verdana"/>
                <a:cs typeface="Verdana"/>
              </a:rPr>
              <a:t>n</a:t>
            </a:r>
            <a:r>
              <a:rPr sz="1200" spc="75" dirty="0">
                <a:solidFill>
                  <a:srgbClr val="1D3166"/>
                </a:solidFill>
                <a:latin typeface="Verdana"/>
                <a:cs typeface="Verdana"/>
              </a:rPr>
              <a:t>g</a:t>
            </a:r>
            <a:r>
              <a:rPr sz="1200" spc="-15" dirty="0">
                <a:solidFill>
                  <a:srgbClr val="1D3166"/>
                </a:solidFill>
                <a:latin typeface="Verdana"/>
                <a:cs typeface="Verdana"/>
              </a:rPr>
              <a:t>a</a:t>
            </a:r>
            <a:r>
              <a:rPr sz="1200" spc="65" dirty="0">
                <a:solidFill>
                  <a:srgbClr val="1D3166"/>
                </a:solidFill>
                <a:latin typeface="Verdana"/>
                <a:cs typeface="Verdana"/>
              </a:rPr>
              <a:t>w</a:t>
            </a:r>
            <a:r>
              <a:rPr sz="1200" spc="-15" dirty="0">
                <a:solidFill>
                  <a:srgbClr val="1D3166"/>
                </a:solidFill>
                <a:latin typeface="Verdana"/>
                <a:cs typeface="Verdana"/>
              </a:rPr>
              <a:t>a</a:t>
            </a:r>
            <a:r>
              <a:rPr sz="1200" spc="-30" dirty="0">
                <a:solidFill>
                  <a:srgbClr val="1D3166"/>
                </a:solidFill>
                <a:latin typeface="Verdana"/>
                <a:cs typeface="Verdana"/>
              </a:rPr>
              <a:t>sa</a:t>
            </a:r>
            <a:r>
              <a:rPr sz="1200" spc="50" dirty="0">
                <a:solidFill>
                  <a:srgbClr val="1D3166"/>
                </a:solidFill>
                <a:latin typeface="Verdana"/>
                <a:cs typeface="Verdana"/>
              </a:rPr>
              <a:t>n</a:t>
            </a:r>
            <a:endParaRPr sz="1200">
              <a:latin typeface="Verdana"/>
              <a:cs typeface="Verdana"/>
            </a:endParaRPr>
          </a:p>
          <a:p>
            <a:pPr marL="225425" lvl="1" indent="-212725">
              <a:lnSpc>
                <a:spcPts val="1415"/>
              </a:lnSpc>
              <a:buAutoNum type="arabicPeriod"/>
              <a:tabLst>
                <a:tab pos="225425" algn="l"/>
              </a:tabLst>
            </a:pPr>
            <a:r>
              <a:rPr sz="1200" spc="70" dirty="0">
                <a:solidFill>
                  <a:srgbClr val="1D3166"/>
                </a:solidFill>
                <a:latin typeface="Verdana"/>
                <a:cs typeface="Verdana"/>
              </a:rPr>
              <a:t>P</a:t>
            </a:r>
            <a:r>
              <a:rPr sz="1200" spc="65" dirty="0">
                <a:solidFill>
                  <a:srgbClr val="1D3166"/>
                </a:solidFill>
                <a:latin typeface="Verdana"/>
                <a:cs typeface="Verdana"/>
              </a:rPr>
              <a:t>e</a:t>
            </a:r>
            <a:r>
              <a:rPr sz="1200" spc="-10" dirty="0">
                <a:solidFill>
                  <a:srgbClr val="1D3166"/>
                </a:solidFill>
                <a:latin typeface="Verdana"/>
                <a:cs typeface="Verdana"/>
              </a:rPr>
              <a:t>l</a:t>
            </a:r>
            <a:r>
              <a:rPr sz="1200" spc="-15" dirty="0">
                <a:solidFill>
                  <a:srgbClr val="1D3166"/>
                </a:solidFill>
                <a:latin typeface="Verdana"/>
                <a:cs typeface="Verdana"/>
              </a:rPr>
              <a:t>a</a:t>
            </a:r>
            <a:r>
              <a:rPr sz="1200" spc="10" dirty="0">
                <a:solidFill>
                  <a:srgbClr val="1D3166"/>
                </a:solidFill>
                <a:latin typeface="Verdana"/>
                <a:cs typeface="Verdana"/>
              </a:rPr>
              <a:t>k</a:t>
            </a:r>
            <a:r>
              <a:rPr sz="1200" spc="-30" dirty="0">
                <a:solidFill>
                  <a:srgbClr val="1D3166"/>
                </a:solidFill>
                <a:latin typeface="Verdana"/>
                <a:cs typeface="Verdana"/>
              </a:rPr>
              <a:t>sa</a:t>
            </a:r>
            <a:r>
              <a:rPr sz="1200" spc="45" dirty="0">
                <a:solidFill>
                  <a:srgbClr val="1D3166"/>
                </a:solidFill>
                <a:latin typeface="Verdana"/>
                <a:cs typeface="Verdana"/>
              </a:rPr>
              <a:t>n</a:t>
            </a:r>
            <a:r>
              <a:rPr sz="1200" spc="-15" dirty="0">
                <a:solidFill>
                  <a:srgbClr val="1D3166"/>
                </a:solidFill>
                <a:latin typeface="Verdana"/>
                <a:cs typeface="Verdana"/>
              </a:rPr>
              <a:t>a</a:t>
            </a:r>
            <a:r>
              <a:rPr sz="1200" spc="-105" dirty="0">
                <a:solidFill>
                  <a:srgbClr val="1D3166"/>
                </a:solidFill>
                <a:latin typeface="Verdana"/>
                <a:cs typeface="Verdana"/>
              </a:rPr>
              <a:t> </a:t>
            </a:r>
            <a:r>
              <a:rPr sz="1200" spc="70" dirty="0">
                <a:solidFill>
                  <a:srgbClr val="1D3166"/>
                </a:solidFill>
                <a:latin typeface="Verdana"/>
                <a:cs typeface="Verdana"/>
              </a:rPr>
              <a:t>P</a:t>
            </a:r>
            <a:r>
              <a:rPr sz="1200" spc="65" dirty="0">
                <a:solidFill>
                  <a:srgbClr val="1D3166"/>
                </a:solidFill>
                <a:latin typeface="Verdana"/>
                <a:cs typeface="Verdana"/>
              </a:rPr>
              <a:t>e</a:t>
            </a:r>
            <a:r>
              <a:rPr sz="1200" spc="45" dirty="0">
                <a:solidFill>
                  <a:srgbClr val="1D3166"/>
                </a:solidFill>
                <a:latin typeface="Verdana"/>
                <a:cs typeface="Verdana"/>
              </a:rPr>
              <a:t>n</a:t>
            </a:r>
            <a:r>
              <a:rPr sz="1200" spc="75" dirty="0">
                <a:solidFill>
                  <a:srgbClr val="1D3166"/>
                </a:solidFill>
                <a:latin typeface="Verdana"/>
                <a:cs typeface="Verdana"/>
              </a:rPr>
              <a:t>g</a:t>
            </a:r>
            <a:r>
              <a:rPr sz="1200" spc="-15" dirty="0">
                <a:solidFill>
                  <a:srgbClr val="1D3166"/>
                </a:solidFill>
                <a:latin typeface="Verdana"/>
                <a:cs typeface="Verdana"/>
              </a:rPr>
              <a:t>a</a:t>
            </a:r>
            <a:r>
              <a:rPr sz="1200" spc="65" dirty="0">
                <a:solidFill>
                  <a:srgbClr val="1D3166"/>
                </a:solidFill>
                <a:latin typeface="Verdana"/>
                <a:cs typeface="Verdana"/>
              </a:rPr>
              <a:t>w</a:t>
            </a:r>
            <a:r>
              <a:rPr sz="1200" spc="-15" dirty="0">
                <a:solidFill>
                  <a:srgbClr val="1D3166"/>
                </a:solidFill>
                <a:latin typeface="Verdana"/>
                <a:cs typeface="Verdana"/>
              </a:rPr>
              <a:t>a</a:t>
            </a:r>
            <a:r>
              <a:rPr sz="1200" spc="-30" dirty="0">
                <a:solidFill>
                  <a:srgbClr val="1D3166"/>
                </a:solidFill>
                <a:latin typeface="Verdana"/>
                <a:cs typeface="Verdana"/>
              </a:rPr>
              <a:t>sa</a:t>
            </a:r>
            <a:r>
              <a:rPr sz="1200" spc="50" dirty="0">
                <a:solidFill>
                  <a:srgbClr val="1D3166"/>
                </a:solidFill>
                <a:latin typeface="Verdana"/>
                <a:cs typeface="Verdana"/>
              </a:rPr>
              <a:t>n</a:t>
            </a:r>
            <a:endParaRPr sz="1200">
              <a:latin typeface="Verdana"/>
              <a:cs typeface="Verdana"/>
            </a:endParaRPr>
          </a:p>
          <a:p>
            <a:pPr>
              <a:lnSpc>
                <a:spcPct val="100000"/>
              </a:lnSpc>
              <a:spcBef>
                <a:spcPts val="5"/>
              </a:spcBef>
            </a:pPr>
            <a:endParaRPr sz="1200">
              <a:latin typeface="Verdana"/>
              <a:cs typeface="Verdana"/>
            </a:endParaRPr>
          </a:p>
          <a:p>
            <a:pPr marL="12700">
              <a:lnSpc>
                <a:spcPts val="1415"/>
              </a:lnSpc>
            </a:pPr>
            <a:r>
              <a:rPr sz="1200" b="1" spc="85" dirty="0">
                <a:solidFill>
                  <a:srgbClr val="1D3166"/>
                </a:solidFill>
                <a:latin typeface="Tahoma"/>
                <a:cs typeface="Tahoma"/>
              </a:rPr>
              <a:t>B</a:t>
            </a:r>
            <a:r>
              <a:rPr sz="1200" b="1" spc="100" dirty="0">
                <a:solidFill>
                  <a:srgbClr val="1D3166"/>
                </a:solidFill>
                <a:latin typeface="Tahoma"/>
                <a:cs typeface="Tahoma"/>
              </a:rPr>
              <a:t>A</a:t>
            </a:r>
            <a:r>
              <a:rPr sz="1200" b="1" spc="90" dirty="0">
                <a:solidFill>
                  <a:srgbClr val="1D3166"/>
                </a:solidFill>
                <a:latin typeface="Tahoma"/>
                <a:cs typeface="Tahoma"/>
              </a:rPr>
              <a:t>B</a:t>
            </a:r>
            <a:r>
              <a:rPr sz="1200" b="1" spc="-20" dirty="0">
                <a:solidFill>
                  <a:srgbClr val="1D3166"/>
                </a:solidFill>
                <a:latin typeface="Tahoma"/>
                <a:cs typeface="Tahoma"/>
              </a:rPr>
              <a:t> </a:t>
            </a:r>
            <a:r>
              <a:rPr sz="1200" b="1" spc="-200" dirty="0">
                <a:solidFill>
                  <a:srgbClr val="1D3166"/>
                </a:solidFill>
                <a:latin typeface="Tahoma"/>
                <a:cs typeface="Tahoma"/>
              </a:rPr>
              <a:t>I</a:t>
            </a:r>
            <a:r>
              <a:rPr sz="1200" b="1" spc="-190" dirty="0">
                <a:solidFill>
                  <a:srgbClr val="1D3166"/>
                </a:solidFill>
                <a:latin typeface="Tahoma"/>
                <a:cs typeface="Tahoma"/>
              </a:rPr>
              <a:t>I</a:t>
            </a:r>
            <a:r>
              <a:rPr sz="1200" b="1" spc="-25" dirty="0">
                <a:solidFill>
                  <a:srgbClr val="1D3166"/>
                </a:solidFill>
                <a:latin typeface="Tahoma"/>
                <a:cs typeface="Tahoma"/>
              </a:rPr>
              <a:t> </a:t>
            </a:r>
            <a:r>
              <a:rPr sz="1200" b="1" spc="75" dirty="0">
                <a:solidFill>
                  <a:srgbClr val="1D3166"/>
                </a:solidFill>
                <a:latin typeface="Tahoma"/>
                <a:cs typeface="Tahoma"/>
              </a:rPr>
              <a:t>P</a:t>
            </a:r>
            <a:r>
              <a:rPr sz="1200" b="1" spc="65" dirty="0">
                <a:solidFill>
                  <a:srgbClr val="1D3166"/>
                </a:solidFill>
                <a:latin typeface="Tahoma"/>
                <a:cs typeface="Tahoma"/>
              </a:rPr>
              <a:t>E</a:t>
            </a:r>
            <a:r>
              <a:rPr sz="1200" b="1" spc="35" dirty="0">
                <a:solidFill>
                  <a:srgbClr val="1D3166"/>
                </a:solidFill>
                <a:latin typeface="Tahoma"/>
                <a:cs typeface="Tahoma"/>
              </a:rPr>
              <a:t>L</a:t>
            </a:r>
            <a:r>
              <a:rPr sz="1200" b="1" spc="100" dirty="0">
                <a:solidFill>
                  <a:srgbClr val="1D3166"/>
                </a:solidFill>
                <a:latin typeface="Tahoma"/>
                <a:cs typeface="Tahoma"/>
              </a:rPr>
              <a:t>A</a:t>
            </a:r>
            <a:r>
              <a:rPr sz="1200" b="1" spc="45" dirty="0">
                <a:solidFill>
                  <a:srgbClr val="1D3166"/>
                </a:solidFill>
                <a:latin typeface="Tahoma"/>
                <a:cs typeface="Tahoma"/>
              </a:rPr>
              <a:t>K</a:t>
            </a:r>
            <a:r>
              <a:rPr sz="1200" b="1" spc="40" dirty="0">
                <a:solidFill>
                  <a:srgbClr val="1D3166"/>
                </a:solidFill>
                <a:latin typeface="Tahoma"/>
                <a:cs typeface="Tahoma"/>
              </a:rPr>
              <a:t>S</a:t>
            </a:r>
            <a:r>
              <a:rPr sz="1200" b="1" spc="55" dirty="0">
                <a:solidFill>
                  <a:srgbClr val="1D3166"/>
                </a:solidFill>
                <a:latin typeface="Tahoma"/>
                <a:cs typeface="Tahoma"/>
              </a:rPr>
              <a:t>A</a:t>
            </a:r>
            <a:r>
              <a:rPr sz="1200" b="1" spc="50" dirty="0">
                <a:solidFill>
                  <a:srgbClr val="1D3166"/>
                </a:solidFill>
                <a:latin typeface="Tahoma"/>
                <a:cs typeface="Tahoma"/>
              </a:rPr>
              <a:t>N</a:t>
            </a:r>
            <a:r>
              <a:rPr sz="1200" b="1" spc="100" dirty="0">
                <a:solidFill>
                  <a:srgbClr val="1D3166"/>
                </a:solidFill>
                <a:latin typeface="Tahoma"/>
                <a:cs typeface="Tahoma"/>
              </a:rPr>
              <a:t>AA</a:t>
            </a:r>
            <a:r>
              <a:rPr sz="1200" b="1" spc="45" dirty="0">
                <a:solidFill>
                  <a:srgbClr val="1D3166"/>
                </a:solidFill>
                <a:latin typeface="Tahoma"/>
                <a:cs typeface="Tahoma"/>
              </a:rPr>
              <a:t>N</a:t>
            </a:r>
            <a:r>
              <a:rPr sz="1200" b="1" spc="-10" dirty="0">
                <a:solidFill>
                  <a:srgbClr val="1D3166"/>
                </a:solidFill>
                <a:latin typeface="Tahoma"/>
                <a:cs typeface="Tahoma"/>
              </a:rPr>
              <a:t> </a:t>
            </a:r>
            <a:r>
              <a:rPr sz="1200" b="1" spc="75" dirty="0">
                <a:solidFill>
                  <a:srgbClr val="1D3166"/>
                </a:solidFill>
                <a:latin typeface="Tahoma"/>
                <a:cs typeface="Tahoma"/>
              </a:rPr>
              <a:t>P</a:t>
            </a:r>
            <a:r>
              <a:rPr sz="1200" b="1" spc="65" dirty="0">
                <a:solidFill>
                  <a:srgbClr val="1D3166"/>
                </a:solidFill>
                <a:latin typeface="Tahoma"/>
                <a:cs typeface="Tahoma"/>
              </a:rPr>
              <a:t>E</a:t>
            </a:r>
            <a:r>
              <a:rPr sz="1200" b="1" spc="50" dirty="0">
                <a:solidFill>
                  <a:srgbClr val="1D3166"/>
                </a:solidFill>
                <a:latin typeface="Tahoma"/>
                <a:cs typeface="Tahoma"/>
              </a:rPr>
              <a:t>N</a:t>
            </a:r>
            <a:r>
              <a:rPr sz="1200" b="1" spc="30" dirty="0">
                <a:solidFill>
                  <a:srgbClr val="1D3166"/>
                </a:solidFill>
                <a:latin typeface="Tahoma"/>
                <a:cs typeface="Tahoma"/>
              </a:rPr>
              <a:t>G</a:t>
            </a:r>
            <a:r>
              <a:rPr sz="1200" b="1" spc="100" dirty="0">
                <a:solidFill>
                  <a:srgbClr val="1D3166"/>
                </a:solidFill>
                <a:latin typeface="Tahoma"/>
                <a:cs typeface="Tahoma"/>
              </a:rPr>
              <a:t>A</a:t>
            </a:r>
            <a:r>
              <a:rPr sz="1200" b="1" spc="165" dirty="0">
                <a:solidFill>
                  <a:srgbClr val="1D3166"/>
                </a:solidFill>
                <a:latin typeface="Tahoma"/>
                <a:cs typeface="Tahoma"/>
              </a:rPr>
              <a:t>W</a:t>
            </a:r>
            <a:r>
              <a:rPr sz="1200" b="1" spc="100" dirty="0">
                <a:solidFill>
                  <a:srgbClr val="1D3166"/>
                </a:solidFill>
                <a:latin typeface="Tahoma"/>
                <a:cs typeface="Tahoma"/>
              </a:rPr>
              <a:t>A</a:t>
            </a:r>
            <a:r>
              <a:rPr sz="1200" b="1" spc="40" dirty="0">
                <a:solidFill>
                  <a:srgbClr val="1D3166"/>
                </a:solidFill>
                <a:latin typeface="Tahoma"/>
                <a:cs typeface="Tahoma"/>
              </a:rPr>
              <a:t>S</a:t>
            </a:r>
            <a:r>
              <a:rPr sz="1200" b="1" spc="55" dirty="0">
                <a:solidFill>
                  <a:srgbClr val="1D3166"/>
                </a:solidFill>
                <a:latin typeface="Tahoma"/>
                <a:cs typeface="Tahoma"/>
              </a:rPr>
              <a:t>A</a:t>
            </a:r>
            <a:r>
              <a:rPr sz="1200" b="1" spc="45" dirty="0">
                <a:solidFill>
                  <a:srgbClr val="1D3166"/>
                </a:solidFill>
                <a:latin typeface="Tahoma"/>
                <a:cs typeface="Tahoma"/>
              </a:rPr>
              <a:t>N</a:t>
            </a:r>
            <a:endParaRPr sz="1200">
              <a:latin typeface="Tahoma"/>
              <a:cs typeface="Tahoma"/>
            </a:endParaRPr>
          </a:p>
          <a:p>
            <a:pPr marL="266700" lvl="1" indent="-254000">
              <a:lnSpc>
                <a:spcPts val="1415"/>
              </a:lnSpc>
              <a:buAutoNum type="arabicPeriod"/>
              <a:tabLst>
                <a:tab pos="266700" algn="l"/>
              </a:tabLst>
            </a:pPr>
            <a:r>
              <a:rPr sz="1200" spc="35" dirty="0">
                <a:solidFill>
                  <a:srgbClr val="1D3166"/>
                </a:solidFill>
                <a:latin typeface="Verdana"/>
                <a:cs typeface="Verdana"/>
              </a:rPr>
              <a:t>Wakt</a:t>
            </a:r>
            <a:r>
              <a:rPr sz="1200" spc="45" dirty="0">
                <a:solidFill>
                  <a:srgbClr val="1D3166"/>
                </a:solidFill>
                <a:latin typeface="Verdana"/>
                <a:cs typeface="Verdana"/>
              </a:rPr>
              <a:t>u</a:t>
            </a:r>
            <a:r>
              <a:rPr sz="1200" spc="-110" dirty="0">
                <a:solidFill>
                  <a:srgbClr val="1D3166"/>
                </a:solidFill>
                <a:latin typeface="Verdana"/>
                <a:cs typeface="Verdana"/>
              </a:rPr>
              <a:t> </a:t>
            </a:r>
            <a:r>
              <a:rPr sz="1200" spc="70" dirty="0">
                <a:solidFill>
                  <a:srgbClr val="1D3166"/>
                </a:solidFill>
                <a:latin typeface="Verdana"/>
                <a:cs typeface="Verdana"/>
              </a:rPr>
              <a:t>P</a:t>
            </a:r>
            <a:r>
              <a:rPr sz="1200" spc="65" dirty="0">
                <a:solidFill>
                  <a:srgbClr val="1D3166"/>
                </a:solidFill>
                <a:latin typeface="Verdana"/>
                <a:cs typeface="Verdana"/>
              </a:rPr>
              <a:t>e</a:t>
            </a:r>
            <a:r>
              <a:rPr sz="1200" spc="-10" dirty="0">
                <a:solidFill>
                  <a:srgbClr val="1D3166"/>
                </a:solidFill>
                <a:latin typeface="Verdana"/>
                <a:cs typeface="Verdana"/>
              </a:rPr>
              <a:t>l</a:t>
            </a:r>
            <a:r>
              <a:rPr sz="1200" spc="-15" dirty="0">
                <a:solidFill>
                  <a:srgbClr val="1D3166"/>
                </a:solidFill>
                <a:latin typeface="Verdana"/>
                <a:cs typeface="Verdana"/>
              </a:rPr>
              <a:t>a</a:t>
            </a:r>
            <a:r>
              <a:rPr sz="1200" spc="10" dirty="0">
                <a:solidFill>
                  <a:srgbClr val="1D3166"/>
                </a:solidFill>
                <a:latin typeface="Verdana"/>
                <a:cs typeface="Verdana"/>
              </a:rPr>
              <a:t>k</a:t>
            </a:r>
            <a:r>
              <a:rPr sz="1200" spc="-30" dirty="0">
                <a:solidFill>
                  <a:srgbClr val="1D3166"/>
                </a:solidFill>
                <a:latin typeface="Verdana"/>
                <a:cs typeface="Verdana"/>
              </a:rPr>
              <a:t>sa</a:t>
            </a:r>
            <a:r>
              <a:rPr sz="1200" spc="45" dirty="0">
                <a:solidFill>
                  <a:srgbClr val="1D3166"/>
                </a:solidFill>
                <a:latin typeface="Verdana"/>
                <a:cs typeface="Verdana"/>
              </a:rPr>
              <a:t>n</a:t>
            </a:r>
            <a:r>
              <a:rPr sz="1200" spc="-15" dirty="0">
                <a:solidFill>
                  <a:srgbClr val="1D3166"/>
                </a:solidFill>
                <a:latin typeface="Verdana"/>
                <a:cs typeface="Verdana"/>
              </a:rPr>
              <a:t>aa</a:t>
            </a:r>
            <a:r>
              <a:rPr sz="1200" spc="50" dirty="0">
                <a:solidFill>
                  <a:srgbClr val="1D3166"/>
                </a:solidFill>
                <a:latin typeface="Verdana"/>
                <a:cs typeface="Verdana"/>
              </a:rPr>
              <a:t>n</a:t>
            </a:r>
            <a:endParaRPr sz="1200">
              <a:latin typeface="Verdana"/>
              <a:cs typeface="Verdana"/>
            </a:endParaRPr>
          </a:p>
          <a:p>
            <a:pPr marL="298450" lvl="1" indent="-285750">
              <a:lnSpc>
                <a:spcPct val="100000"/>
              </a:lnSpc>
              <a:spcBef>
                <a:spcPts val="75"/>
              </a:spcBef>
              <a:buAutoNum type="arabicPeriod"/>
              <a:tabLst>
                <a:tab pos="298450" algn="l"/>
              </a:tabLst>
            </a:pPr>
            <a:r>
              <a:rPr sz="1200" spc="20" dirty="0">
                <a:solidFill>
                  <a:srgbClr val="1D3166"/>
                </a:solidFill>
                <a:latin typeface="Verdana"/>
                <a:cs typeface="Verdana"/>
              </a:rPr>
              <a:t>J</a:t>
            </a:r>
            <a:r>
              <a:rPr sz="1200" spc="35" dirty="0">
                <a:solidFill>
                  <a:srgbClr val="1D3166"/>
                </a:solidFill>
                <a:latin typeface="Verdana"/>
                <a:cs typeface="Verdana"/>
              </a:rPr>
              <a:t>e</a:t>
            </a:r>
            <a:r>
              <a:rPr sz="1200" spc="50" dirty="0">
                <a:solidFill>
                  <a:srgbClr val="1D3166"/>
                </a:solidFill>
                <a:latin typeface="Verdana"/>
                <a:cs typeface="Verdana"/>
              </a:rPr>
              <a:t>n</a:t>
            </a:r>
            <a:r>
              <a:rPr sz="1200" spc="-10" dirty="0">
                <a:solidFill>
                  <a:srgbClr val="1D3166"/>
                </a:solidFill>
                <a:latin typeface="Verdana"/>
                <a:cs typeface="Verdana"/>
              </a:rPr>
              <a:t>i</a:t>
            </a:r>
            <a:r>
              <a:rPr sz="1200" spc="-40" dirty="0">
                <a:solidFill>
                  <a:srgbClr val="1D3166"/>
                </a:solidFill>
                <a:latin typeface="Verdana"/>
                <a:cs typeface="Verdana"/>
              </a:rPr>
              <a:t>s</a:t>
            </a:r>
            <a:r>
              <a:rPr sz="1200" spc="-110" dirty="0">
                <a:solidFill>
                  <a:srgbClr val="1D3166"/>
                </a:solidFill>
                <a:latin typeface="Verdana"/>
                <a:cs typeface="Verdana"/>
              </a:rPr>
              <a:t> </a:t>
            </a:r>
            <a:r>
              <a:rPr sz="1200" spc="70" dirty="0">
                <a:solidFill>
                  <a:srgbClr val="1D3166"/>
                </a:solidFill>
                <a:latin typeface="Verdana"/>
                <a:cs typeface="Verdana"/>
              </a:rPr>
              <a:t>P</a:t>
            </a:r>
            <a:r>
              <a:rPr sz="1200" spc="65" dirty="0">
                <a:solidFill>
                  <a:srgbClr val="1D3166"/>
                </a:solidFill>
                <a:latin typeface="Verdana"/>
                <a:cs typeface="Verdana"/>
              </a:rPr>
              <a:t>e</a:t>
            </a:r>
            <a:r>
              <a:rPr sz="1200" spc="-10" dirty="0">
                <a:solidFill>
                  <a:srgbClr val="1D3166"/>
                </a:solidFill>
                <a:latin typeface="Verdana"/>
                <a:cs typeface="Verdana"/>
              </a:rPr>
              <a:t>l</a:t>
            </a:r>
            <a:r>
              <a:rPr sz="1200" spc="-15" dirty="0">
                <a:solidFill>
                  <a:srgbClr val="1D3166"/>
                </a:solidFill>
                <a:latin typeface="Verdana"/>
                <a:cs typeface="Verdana"/>
              </a:rPr>
              <a:t>a</a:t>
            </a:r>
            <a:r>
              <a:rPr sz="1200" spc="10" dirty="0">
                <a:solidFill>
                  <a:srgbClr val="1D3166"/>
                </a:solidFill>
                <a:latin typeface="Verdana"/>
                <a:cs typeface="Verdana"/>
              </a:rPr>
              <a:t>k</a:t>
            </a:r>
            <a:r>
              <a:rPr sz="1200" spc="-30" dirty="0">
                <a:solidFill>
                  <a:srgbClr val="1D3166"/>
                </a:solidFill>
                <a:latin typeface="Verdana"/>
                <a:cs typeface="Verdana"/>
              </a:rPr>
              <a:t>sa</a:t>
            </a:r>
            <a:r>
              <a:rPr sz="1200" spc="45" dirty="0">
                <a:solidFill>
                  <a:srgbClr val="1D3166"/>
                </a:solidFill>
                <a:latin typeface="Verdana"/>
                <a:cs typeface="Verdana"/>
              </a:rPr>
              <a:t>n</a:t>
            </a:r>
            <a:r>
              <a:rPr sz="1200" spc="-15" dirty="0">
                <a:solidFill>
                  <a:srgbClr val="1D3166"/>
                </a:solidFill>
                <a:latin typeface="Verdana"/>
                <a:cs typeface="Verdana"/>
              </a:rPr>
              <a:t>aa</a:t>
            </a:r>
            <a:r>
              <a:rPr sz="1200" spc="50" dirty="0">
                <a:solidFill>
                  <a:srgbClr val="1D3166"/>
                </a:solidFill>
                <a:latin typeface="Verdana"/>
                <a:cs typeface="Verdana"/>
              </a:rPr>
              <a:t>n</a:t>
            </a:r>
            <a:r>
              <a:rPr sz="1200" spc="-110" dirty="0">
                <a:solidFill>
                  <a:srgbClr val="1D3166"/>
                </a:solidFill>
                <a:latin typeface="Verdana"/>
                <a:cs typeface="Verdana"/>
              </a:rPr>
              <a:t> </a:t>
            </a:r>
            <a:r>
              <a:rPr sz="1200" spc="70" dirty="0">
                <a:solidFill>
                  <a:srgbClr val="1D3166"/>
                </a:solidFill>
                <a:latin typeface="Verdana"/>
                <a:cs typeface="Verdana"/>
              </a:rPr>
              <a:t>P</a:t>
            </a:r>
            <a:r>
              <a:rPr sz="1200" spc="65" dirty="0">
                <a:solidFill>
                  <a:srgbClr val="1D3166"/>
                </a:solidFill>
                <a:latin typeface="Verdana"/>
                <a:cs typeface="Verdana"/>
              </a:rPr>
              <a:t>e</a:t>
            </a:r>
            <a:r>
              <a:rPr sz="1200" spc="45" dirty="0">
                <a:solidFill>
                  <a:srgbClr val="1D3166"/>
                </a:solidFill>
                <a:latin typeface="Verdana"/>
                <a:cs typeface="Verdana"/>
              </a:rPr>
              <a:t>n</a:t>
            </a:r>
            <a:r>
              <a:rPr sz="1200" spc="75" dirty="0">
                <a:solidFill>
                  <a:srgbClr val="1D3166"/>
                </a:solidFill>
                <a:latin typeface="Verdana"/>
                <a:cs typeface="Verdana"/>
              </a:rPr>
              <a:t>g</a:t>
            </a:r>
            <a:r>
              <a:rPr sz="1200" spc="-15" dirty="0">
                <a:solidFill>
                  <a:srgbClr val="1D3166"/>
                </a:solidFill>
                <a:latin typeface="Verdana"/>
                <a:cs typeface="Verdana"/>
              </a:rPr>
              <a:t>a</a:t>
            </a:r>
            <a:r>
              <a:rPr sz="1200" spc="65" dirty="0">
                <a:solidFill>
                  <a:srgbClr val="1D3166"/>
                </a:solidFill>
                <a:latin typeface="Verdana"/>
                <a:cs typeface="Verdana"/>
              </a:rPr>
              <a:t>w</a:t>
            </a:r>
            <a:r>
              <a:rPr sz="1200" spc="-15" dirty="0">
                <a:solidFill>
                  <a:srgbClr val="1D3166"/>
                </a:solidFill>
                <a:latin typeface="Verdana"/>
                <a:cs typeface="Verdana"/>
              </a:rPr>
              <a:t>a</a:t>
            </a:r>
            <a:r>
              <a:rPr sz="1200" spc="-30" dirty="0">
                <a:solidFill>
                  <a:srgbClr val="1D3166"/>
                </a:solidFill>
                <a:latin typeface="Verdana"/>
                <a:cs typeface="Verdana"/>
              </a:rPr>
              <a:t>sa</a:t>
            </a:r>
            <a:r>
              <a:rPr sz="1200" spc="50" dirty="0">
                <a:solidFill>
                  <a:srgbClr val="1D3166"/>
                </a:solidFill>
                <a:latin typeface="Verdana"/>
                <a:cs typeface="Verdana"/>
              </a:rPr>
              <a:t>n</a:t>
            </a:r>
            <a:endParaRPr sz="1200">
              <a:latin typeface="Verdana"/>
              <a:cs typeface="Verdana"/>
            </a:endParaRPr>
          </a:p>
          <a:p>
            <a:pPr>
              <a:lnSpc>
                <a:spcPct val="100000"/>
              </a:lnSpc>
              <a:spcBef>
                <a:spcPts val="5"/>
              </a:spcBef>
            </a:pPr>
            <a:endParaRPr sz="1200">
              <a:latin typeface="Verdana"/>
              <a:cs typeface="Verdana"/>
            </a:endParaRPr>
          </a:p>
          <a:p>
            <a:pPr marL="12700">
              <a:lnSpc>
                <a:spcPts val="1415"/>
              </a:lnSpc>
            </a:pPr>
            <a:r>
              <a:rPr sz="1200" b="1" spc="85" dirty="0">
                <a:solidFill>
                  <a:srgbClr val="1D3166"/>
                </a:solidFill>
                <a:latin typeface="Tahoma"/>
                <a:cs typeface="Tahoma"/>
              </a:rPr>
              <a:t>B</a:t>
            </a:r>
            <a:r>
              <a:rPr sz="1200" b="1" spc="100" dirty="0">
                <a:solidFill>
                  <a:srgbClr val="1D3166"/>
                </a:solidFill>
                <a:latin typeface="Tahoma"/>
                <a:cs typeface="Tahoma"/>
              </a:rPr>
              <a:t>A</a:t>
            </a:r>
            <a:r>
              <a:rPr sz="1200" b="1" spc="90" dirty="0">
                <a:solidFill>
                  <a:srgbClr val="1D3166"/>
                </a:solidFill>
                <a:latin typeface="Tahoma"/>
                <a:cs typeface="Tahoma"/>
              </a:rPr>
              <a:t>B</a:t>
            </a:r>
            <a:r>
              <a:rPr sz="1200" b="1" spc="-20" dirty="0">
                <a:solidFill>
                  <a:srgbClr val="1D3166"/>
                </a:solidFill>
                <a:latin typeface="Tahoma"/>
                <a:cs typeface="Tahoma"/>
              </a:rPr>
              <a:t> </a:t>
            </a:r>
            <a:r>
              <a:rPr sz="1200" b="1" spc="-200" dirty="0">
                <a:solidFill>
                  <a:srgbClr val="1D3166"/>
                </a:solidFill>
                <a:latin typeface="Tahoma"/>
                <a:cs typeface="Tahoma"/>
              </a:rPr>
              <a:t>II</a:t>
            </a:r>
            <a:r>
              <a:rPr sz="1200" b="1" spc="-190" dirty="0">
                <a:solidFill>
                  <a:srgbClr val="1D3166"/>
                </a:solidFill>
                <a:latin typeface="Tahoma"/>
                <a:cs typeface="Tahoma"/>
              </a:rPr>
              <a:t>I</a:t>
            </a:r>
            <a:r>
              <a:rPr sz="1200" b="1" spc="-25" dirty="0">
                <a:solidFill>
                  <a:srgbClr val="1D3166"/>
                </a:solidFill>
                <a:latin typeface="Tahoma"/>
                <a:cs typeface="Tahoma"/>
              </a:rPr>
              <a:t> </a:t>
            </a:r>
            <a:r>
              <a:rPr sz="1200" b="1" spc="45" dirty="0">
                <a:solidFill>
                  <a:srgbClr val="1D3166"/>
                </a:solidFill>
                <a:latin typeface="Tahoma"/>
                <a:cs typeface="Tahoma"/>
              </a:rPr>
              <a:t>R</a:t>
            </a:r>
            <a:r>
              <a:rPr sz="1200" b="1" spc="25" dirty="0">
                <a:solidFill>
                  <a:srgbClr val="1D3166"/>
                </a:solidFill>
                <a:latin typeface="Tahoma"/>
                <a:cs typeface="Tahoma"/>
              </a:rPr>
              <a:t>E</a:t>
            </a:r>
            <a:r>
              <a:rPr sz="1200" b="1" spc="45" dirty="0">
                <a:solidFill>
                  <a:srgbClr val="1D3166"/>
                </a:solidFill>
                <a:latin typeface="Tahoma"/>
                <a:cs typeface="Tahoma"/>
              </a:rPr>
              <a:t>K</a:t>
            </a:r>
            <a:r>
              <a:rPr sz="1200" b="1" spc="100" dirty="0">
                <a:solidFill>
                  <a:srgbClr val="1D3166"/>
                </a:solidFill>
                <a:latin typeface="Tahoma"/>
                <a:cs typeface="Tahoma"/>
              </a:rPr>
              <a:t>A</a:t>
            </a:r>
            <a:r>
              <a:rPr sz="1200" b="1" spc="85" dirty="0">
                <a:solidFill>
                  <a:srgbClr val="1D3166"/>
                </a:solidFill>
                <a:latin typeface="Tahoma"/>
                <a:cs typeface="Tahoma"/>
              </a:rPr>
              <a:t>P</a:t>
            </a:r>
            <a:r>
              <a:rPr sz="1200" b="1" spc="-200" dirty="0">
                <a:solidFill>
                  <a:srgbClr val="1D3166"/>
                </a:solidFill>
                <a:latin typeface="Tahoma"/>
                <a:cs typeface="Tahoma"/>
              </a:rPr>
              <a:t>I</a:t>
            </a:r>
            <a:r>
              <a:rPr sz="1200" b="1" dirty="0">
                <a:solidFill>
                  <a:srgbClr val="1D3166"/>
                </a:solidFill>
                <a:latin typeface="Tahoma"/>
                <a:cs typeface="Tahoma"/>
              </a:rPr>
              <a:t>T</a:t>
            </a:r>
            <a:r>
              <a:rPr sz="1200" b="1" spc="55" dirty="0">
                <a:solidFill>
                  <a:srgbClr val="1D3166"/>
                </a:solidFill>
                <a:latin typeface="Tahoma"/>
                <a:cs typeface="Tahoma"/>
              </a:rPr>
              <a:t>U</a:t>
            </a:r>
            <a:r>
              <a:rPr sz="1200" b="1" spc="35" dirty="0">
                <a:solidFill>
                  <a:srgbClr val="1D3166"/>
                </a:solidFill>
                <a:latin typeface="Tahoma"/>
                <a:cs typeface="Tahoma"/>
              </a:rPr>
              <a:t>L</a:t>
            </a:r>
            <a:r>
              <a:rPr sz="1200" b="1" spc="55" dirty="0">
                <a:solidFill>
                  <a:srgbClr val="1D3166"/>
                </a:solidFill>
                <a:latin typeface="Tahoma"/>
                <a:cs typeface="Tahoma"/>
              </a:rPr>
              <a:t>A</a:t>
            </a:r>
            <a:r>
              <a:rPr sz="1200" b="1" spc="40" dirty="0">
                <a:solidFill>
                  <a:srgbClr val="1D3166"/>
                </a:solidFill>
                <a:latin typeface="Tahoma"/>
                <a:cs typeface="Tahoma"/>
              </a:rPr>
              <a:t>S</a:t>
            </a:r>
            <a:r>
              <a:rPr sz="1200" b="1" spc="-190" dirty="0">
                <a:solidFill>
                  <a:srgbClr val="1D3166"/>
                </a:solidFill>
                <a:latin typeface="Tahoma"/>
                <a:cs typeface="Tahoma"/>
              </a:rPr>
              <a:t>I</a:t>
            </a:r>
            <a:r>
              <a:rPr sz="1200" b="1" spc="-25" dirty="0">
                <a:solidFill>
                  <a:srgbClr val="1D3166"/>
                </a:solidFill>
                <a:latin typeface="Tahoma"/>
                <a:cs typeface="Tahoma"/>
              </a:rPr>
              <a:t> </a:t>
            </a:r>
            <a:r>
              <a:rPr sz="1200" b="1" spc="55" dirty="0">
                <a:solidFill>
                  <a:srgbClr val="1D3166"/>
                </a:solidFill>
                <a:latin typeface="Tahoma"/>
                <a:cs typeface="Tahoma"/>
              </a:rPr>
              <a:t>HA</a:t>
            </a:r>
            <a:r>
              <a:rPr sz="1200" b="1" spc="40" dirty="0">
                <a:solidFill>
                  <a:srgbClr val="1D3166"/>
                </a:solidFill>
                <a:latin typeface="Tahoma"/>
                <a:cs typeface="Tahoma"/>
              </a:rPr>
              <a:t>S</a:t>
            </a:r>
            <a:r>
              <a:rPr sz="1200" b="1" spc="-200" dirty="0">
                <a:solidFill>
                  <a:srgbClr val="1D3166"/>
                </a:solidFill>
                <a:latin typeface="Tahoma"/>
                <a:cs typeface="Tahoma"/>
              </a:rPr>
              <a:t>I</a:t>
            </a:r>
            <a:r>
              <a:rPr sz="1200" b="1" spc="35" dirty="0">
                <a:solidFill>
                  <a:srgbClr val="1D3166"/>
                </a:solidFill>
                <a:latin typeface="Tahoma"/>
                <a:cs typeface="Tahoma"/>
              </a:rPr>
              <a:t>L</a:t>
            </a:r>
            <a:r>
              <a:rPr sz="1200" b="1" spc="-15" dirty="0">
                <a:solidFill>
                  <a:srgbClr val="1D3166"/>
                </a:solidFill>
                <a:latin typeface="Tahoma"/>
                <a:cs typeface="Tahoma"/>
              </a:rPr>
              <a:t> </a:t>
            </a:r>
            <a:r>
              <a:rPr sz="1200" b="1" spc="75" dirty="0">
                <a:solidFill>
                  <a:srgbClr val="1D3166"/>
                </a:solidFill>
                <a:latin typeface="Tahoma"/>
                <a:cs typeface="Tahoma"/>
              </a:rPr>
              <a:t>P</a:t>
            </a:r>
            <a:r>
              <a:rPr sz="1200" b="1" spc="65" dirty="0">
                <a:solidFill>
                  <a:srgbClr val="1D3166"/>
                </a:solidFill>
                <a:latin typeface="Tahoma"/>
                <a:cs typeface="Tahoma"/>
              </a:rPr>
              <a:t>E</a:t>
            </a:r>
            <a:r>
              <a:rPr sz="1200" b="1" spc="50" dirty="0">
                <a:solidFill>
                  <a:srgbClr val="1D3166"/>
                </a:solidFill>
                <a:latin typeface="Tahoma"/>
                <a:cs typeface="Tahoma"/>
              </a:rPr>
              <a:t>N</a:t>
            </a:r>
            <a:r>
              <a:rPr sz="1200" b="1" spc="30" dirty="0">
                <a:solidFill>
                  <a:srgbClr val="1D3166"/>
                </a:solidFill>
                <a:latin typeface="Tahoma"/>
                <a:cs typeface="Tahoma"/>
              </a:rPr>
              <a:t>G</a:t>
            </a:r>
            <a:r>
              <a:rPr sz="1200" b="1" spc="100" dirty="0">
                <a:solidFill>
                  <a:srgbClr val="1D3166"/>
                </a:solidFill>
                <a:latin typeface="Tahoma"/>
                <a:cs typeface="Tahoma"/>
              </a:rPr>
              <a:t>A</a:t>
            </a:r>
            <a:r>
              <a:rPr sz="1200" b="1" spc="165" dirty="0">
                <a:solidFill>
                  <a:srgbClr val="1D3166"/>
                </a:solidFill>
                <a:latin typeface="Tahoma"/>
                <a:cs typeface="Tahoma"/>
              </a:rPr>
              <a:t>W</a:t>
            </a:r>
            <a:r>
              <a:rPr sz="1200" b="1" spc="100" dirty="0">
                <a:solidFill>
                  <a:srgbClr val="1D3166"/>
                </a:solidFill>
                <a:latin typeface="Tahoma"/>
                <a:cs typeface="Tahoma"/>
              </a:rPr>
              <a:t>A</a:t>
            </a:r>
            <a:r>
              <a:rPr sz="1200" b="1" spc="40" dirty="0">
                <a:solidFill>
                  <a:srgbClr val="1D3166"/>
                </a:solidFill>
                <a:latin typeface="Tahoma"/>
                <a:cs typeface="Tahoma"/>
              </a:rPr>
              <a:t>S</a:t>
            </a:r>
            <a:r>
              <a:rPr sz="1200" b="1" spc="55" dirty="0">
                <a:solidFill>
                  <a:srgbClr val="1D3166"/>
                </a:solidFill>
                <a:latin typeface="Tahoma"/>
                <a:cs typeface="Tahoma"/>
              </a:rPr>
              <a:t>A</a:t>
            </a:r>
            <a:r>
              <a:rPr sz="1200" b="1" spc="45" dirty="0">
                <a:solidFill>
                  <a:srgbClr val="1D3166"/>
                </a:solidFill>
                <a:latin typeface="Tahoma"/>
                <a:cs typeface="Tahoma"/>
              </a:rPr>
              <a:t>N</a:t>
            </a:r>
            <a:r>
              <a:rPr sz="1200" b="1" spc="-10" dirty="0">
                <a:solidFill>
                  <a:srgbClr val="1D3166"/>
                </a:solidFill>
                <a:latin typeface="Tahoma"/>
                <a:cs typeface="Tahoma"/>
              </a:rPr>
              <a:t> </a:t>
            </a:r>
            <a:r>
              <a:rPr sz="1200" b="1" spc="35" dirty="0">
                <a:solidFill>
                  <a:srgbClr val="1D3166"/>
                </a:solidFill>
                <a:latin typeface="Tahoma"/>
                <a:cs typeface="Tahoma"/>
              </a:rPr>
              <a:t>RU</a:t>
            </a:r>
            <a:r>
              <a:rPr sz="1200" b="1" dirty="0">
                <a:solidFill>
                  <a:srgbClr val="1D3166"/>
                </a:solidFill>
                <a:latin typeface="Tahoma"/>
                <a:cs typeface="Tahoma"/>
              </a:rPr>
              <a:t>T</a:t>
            </a:r>
            <a:r>
              <a:rPr sz="1200" b="1" spc="-200" dirty="0">
                <a:solidFill>
                  <a:srgbClr val="1D3166"/>
                </a:solidFill>
                <a:latin typeface="Tahoma"/>
                <a:cs typeface="Tahoma"/>
              </a:rPr>
              <a:t>I</a:t>
            </a:r>
            <a:r>
              <a:rPr sz="1200" b="1" spc="45" dirty="0">
                <a:solidFill>
                  <a:srgbClr val="1D3166"/>
                </a:solidFill>
                <a:latin typeface="Tahoma"/>
                <a:cs typeface="Tahoma"/>
              </a:rPr>
              <a:t>N</a:t>
            </a:r>
            <a:endParaRPr sz="1200">
              <a:latin typeface="Tahoma"/>
              <a:cs typeface="Tahoma"/>
            </a:endParaRPr>
          </a:p>
          <a:p>
            <a:pPr marL="264795" lvl="1" indent="-252729">
              <a:lnSpc>
                <a:spcPts val="1390"/>
              </a:lnSpc>
              <a:buAutoNum type="arabicPeriod"/>
              <a:tabLst>
                <a:tab pos="265430" algn="l"/>
              </a:tabLst>
            </a:pPr>
            <a:r>
              <a:rPr sz="1200" spc="-30" dirty="0">
                <a:solidFill>
                  <a:srgbClr val="1D3166"/>
                </a:solidFill>
                <a:latin typeface="Verdana"/>
                <a:cs typeface="Verdana"/>
              </a:rPr>
              <a:t>Te</a:t>
            </a:r>
            <a:r>
              <a:rPr sz="1200" spc="-45" dirty="0">
                <a:solidFill>
                  <a:srgbClr val="1D3166"/>
                </a:solidFill>
                <a:latin typeface="Verdana"/>
                <a:cs typeface="Verdana"/>
              </a:rPr>
              <a:t>r</a:t>
            </a:r>
            <a:r>
              <a:rPr sz="1200" spc="5" dirty="0">
                <a:solidFill>
                  <a:srgbClr val="1D3166"/>
                </a:solidFill>
                <a:latin typeface="Verdana"/>
                <a:cs typeface="Verdana"/>
              </a:rPr>
              <a:t>t</a:t>
            </a:r>
            <a:r>
              <a:rPr sz="1200" spc="-10" dirty="0">
                <a:solidFill>
                  <a:srgbClr val="1D3166"/>
                </a:solidFill>
                <a:latin typeface="Verdana"/>
                <a:cs typeface="Verdana"/>
              </a:rPr>
              <a:t>i</a:t>
            </a:r>
            <a:r>
              <a:rPr sz="1200" spc="65" dirty="0">
                <a:solidFill>
                  <a:srgbClr val="1D3166"/>
                </a:solidFill>
                <a:latin typeface="Verdana"/>
                <a:cs typeface="Verdana"/>
              </a:rPr>
              <a:t>b</a:t>
            </a:r>
            <a:r>
              <a:rPr sz="1200" spc="-110" dirty="0">
                <a:solidFill>
                  <a:srgbClr val="1D3166"/>
                </a:solidFill>
                <a:latin typeface="Verdana"/>
                <a:cs typeface="Verdana"/>
              </a:rPr>
              <a:t> </a:t>
            </a:r>
            <a:r>
              <a:rPr sz="1200" spc="10" dirty="0">
                <a:solidFill>
                  <a:srgbClr val="1D3166"/>
                </a:solidFill>
                <a:latin typeface="Verdana"/>
                <a:cs typeface="Verdana"/>
              </a:rPr>
              <a:t>Us</a:t>
            </a:r>
            <a:r>
              <a:rPr sz="1200" spc="-15" dirty="0">
                <a:solidFill>
                  <a:srgbClr val="1D3166"/>
                </a:solidFill>
                <a:latin typeface="Verdana"/>
                <a:cs typeface="Verdana"/>
              </a:rPr>
              <a:t>a</a:t>
            </a:r>
            <a:r>
              <a:rPr sz="1200" spc="15" dirty="0">
                <a:solidFill>
                  <a:srgbClr val="1D3166"/>
                </a:solidFill>
                <a:latin typeface="Verdana"/>
                <a:cs typeface="Verdana"/>
              </a:rPr>
              <a:t>ha</a:t>
            </a:r>
            <a:r>
              <a:rPr sz="1200" spc="-105" dirty="0">
                <a:solidFill>
                  <a:srgbClr val="1D3166"/>
                </a:solidFill>
                <a:latin typeface="Verdana"/>
                <a:cs typeface="Verdana"/>
              </a:rPr>
              <a:t> </a:t>
            </a:r>
            <a:r>
              <a:rPr sz="1200" spc="10" dirty="0">
                <a:solidFill>
                  <a:srgbClr val="1D3166"/>
                </a:solidFill>
                <a:latin typeface="Verdana"/>
                <a:cs typeface="Verdana"/>
              </a:rPr>
              <a:t>J</a:t>
            </a:r>
            <a:r>
              <a:rPr sz="1200" spc="20" dirty="0">
                <a:solidFill>
                  <a:srgbClr val="1D3166"/>
                </a:solidFill>
                <a:latin typeface="Verdana"/>
                <a:cs typeface="Verdana"/>
              </a:rPr>
              <a:t>a</a:t>
            </a:r>
            <a:r>
              <a:rPr sz="1200" spc="-40" dirty="0">
                <a:solidFill>
                  <a:srgbClr val="1D3166"/>
                </a:solidFill>
                <a:latin typeface="Verdana"/>
                <a:cs typeface="Verdana"/>
              </a:rPr>
              <a:t>s</a:t>
            </a:r>
            <a:r>
              <a:rPr sz="1200" spc="-15" dirty="0">
                <a:solidFill>
                  <a:srgbClr val="1D3166"/>
                </a:solidFill>
                <a:latin typeface="Verdana"/>
                <a:cs typeface="Verdana"/>
              </a:rPr>
              <a:t>a</a:t>
            </a:r>
            <a:r>
              <a:rPr sz="1200" spc="-110" dirty="0">
                <a:solidFill>
                  <a:srgbClr val="1D3166"/>
                </a:solidFill>
                <a:latin typeface="Verdana"/>
                <a:cs typeface="Verdana"/>
              </a:rPr>
              <a:t> </a:t>
            </a:r>
            <a:r>
              <a:rPr sz="1200" spc="15" dirty="0">
                <a:solidFill>
                  <a:srgbClr val="1D3166"/>
                </a:solidFill>
                <a:latin typeface="Verdana"/>
                <a:cs typeface="Verdana"/>
              </a:rPr>
              <a:t>Ko</a:t>
            </a:r>
            <a:r>
              <a:rPr sz="1200" spc="50" dirty="0">
                <a:solidFill>
                  <a:srgbClr val="1D3166"/>
                </a:solidFill>
                <a:latin typeface="Verdana"/>
                <a:cs typeface="Verdana"/>
              </a:rPr>
              <a:t>n</a:t>
            </a:r>
            <a:r>
              <a:rPr sz="1200" spc="-40" dirty="0">
                <a:solidFill>
                  <a:srgbClr val="1D3166"/>
                </a:solidFill>
                <a:latin typeface="Verdana"/>
                <a:cs typeface="Verdana"/>
              </a:rPr>
              <a:t>s</a:t>
            </a:r>
            <a:r>
              <a:rPr sz="1200" spc="10" dirty="0">
                <a:solidFill>
                  <a:srgbClr val="1D3166"/>
                </a:solidFill>
                <a:latin typeface="Verdana"/>
                <a:cs typeface="Verdana"/>
              </a:rPr>
              <a:t>t</a:t>
            </a:r>
            <a:r>
              <a:rPr sz="1200" spc="-45" dirty="0">
                <a:solidFill>
                  <a:srgbClr val="1D3166"/>
                </a:solidFill>
                <a:latin typeface="Verdana"/>
                <a:cs typeface="Verdana"/>
              </a:rPr>
              <a:t>r</a:t>
            </a:r>
            <a:r>
              <a:rPr sz="1200" spc="50" dirty="0">
                <a:solidFill>
                  <a:srgbClr val="1D3166"/>
                </a:solidFill>
                <a:latin typeface="Verdana"/>
                <a:cs typeface="Verdana"/>
              </a:rPr>
              <a:t>u</a:t>
            </a:r>
            <a:r>
              <a:rPr sz="1200" spc="10" dirty="0">
                <a:solidFill>
                  <a:srgbClr val="1D3166"/>
                </a:solidFill>
                <a:latin typeface="Verdana"/>
                <a:cs typeface="Verdana"/>
              </a:rPr>
              <a:t>k</a:t>
            </a:r>
            <a:r>
              <a:rPr sz="1200" spc="-40" dirty="0">
                <a:solidFill>
                  <a:srgbClr val="1D3166"/>
                </a:solidFill>
                <a:latin typeface="Verdana"/>
                <a:cs typeface="Verdana"/>
              </a:rPr>
              <a:t>s</a:t>
            </a:r>
            <a:r>
              <a:rPr sz="1200" spc="-10" dirty="0">
                <a:solidFill>
                  <a:srgbClr val="1D3166"/>
                </a:solidFill>
                <a:latin typeface="Verdana"/>
                <a:cs typeface="Verdana"/>
              </a:rPr>
              <a:t>i</a:t>
            </a:r>
            <a:endParaRPr sz="1200">
              <a:latin typeface="Verdana"/>
              <a:cs typeface="Verdana"/>
            </a:endParaRPr>
          </a:p>
          <a:p>
            <a:pPr marL="296545" lvl="1" indent="-284480">
              <a:lnSpc>
                <a:spcPts val="1415"/>
              </a:lnSpc>
              <a:buAutoNum type="arabicPeriod"/>
              <a:tabLst>
                <a:tab pos="297180" algn="l"/>
              </a:tabLst>
            </a:pPr>
            <a:r>
              <a:rPr sz="1200" spc="-30" dirty="0">
                <a:solidFill>
                  <a:srgbClr val="1D3166"/>
                </a:solidFill>
                <a:latin typeface="Verdana"/>
                <a:cs typeface="Verdana"/>
              </a:rPr>
              <a:t>Te</a:t>
            </a:r>
            <a:r>
              <a:rPr sz="1200" spc="-45" dirty="0">
                <a:solidFill>
                  <a:srgbClr val="1D3166"/>
                </a:solidFill>
                <a:latin typeface="Verdana"/>
                <a:cs typeface="Verdana"/>
              </a:rPr>
              <a:t>r</a:t>
            </a:r>
            <a:r>
              <a:rPr sz="1200" spc="5" dirty="0">
                <a:solidFill>
                  <a:srgbClr val="1D3166"/>
                </a:solidFill>
                <a:latin typeface="Verdana"/>
                <a:cs typeface="Verdana"/>
              </a:rPr>
              <a:t>t</a:t>
            </a:r>
            <a:r>
              <a:rPr sz="1200" spc="-10" dirty="0">
                <a:solidFill>
                  <a:srgbClr val="1D3166"/>
                </a:solidFill>
                <a:latin typeface="Verdana"/>
                <a:cs typeface="Verdana"/>
              </a:rPr>
              <a:t>i</a:t>
            </a:r>
            <a:r>
              <a:rPr sz="1200" spc="65" dirty="0">
                <a:solidFill>
                  <a:srgbClr val="1D3166"/>
                </a:solidFill>
                <a:latin typeface="Verdana"/>
                <a:cs typeface="Verdana"/>
              </a:rPr>
              <a:t>b</a:t>
            </a:r>
            <a:r>
              <a:rPr sz="1200" spc="-110" dirty="0">
                <a:solidFill>
                  <a:srgbClr val="1D3166"/>
                </a:solidFill>
                <a:latin typeface="Verdana"/>
                <a:cs typeface="Verdana"/>
              </a:rPr>
              <a:t> </a:t>
            </a:r>
            <a:r>
              <a:rPr sz="1200" spc="70" dirty="0">
                <a:solidFill>
                  <a:srgbClr val="1D3166"/>
                </a:solidFill>
                <a:latin typeface="Verdana"/>
                <a:cs typeface="Verdana"/>
              </a:rPr>
              <a:t>P</a:t>
            </a:r>
            <a:r>
              <a:rPr sz="1200" spc="65" dirty="0">
                <a:solidFill>
                  <a:srgbClr val="1D3166"/>
                </a:solidFill>
                <a:latin typeface="Verdana"/>
                <a:cs typeface="Verdana"/>
              </a:rPr>
              <a:t>e</a:t>
            </a:r>
            <a:r>
              <a:rPr sz="1200" spc="45" dirty="0">
                <a:solidFill>
                  <a:srgbClr val="1D3166"/>
                </a:solidFill>
                <a:latin typeface="Verdana"/>
                <a:cs typeface="Verdana"/>
              </a:rPr>
              <a:t>n</a:t>
            </a:r>
            <a:r>
              <a:rPr sz="1200" spc="-65" dirty="0">
                <a:solidFill>
                  <a:srgbClr val="1D3166"/>
                </a:solidFill>
                <a:latin typeface="Verdana"/>
                <a:cs typeface="Verdana"/>
              </a:rPr>
              <a:t>y</a:t>
            </a:r>
            <a:r>
              <a:rPr sz="1200" spc="5" dirty="0">
                <a:solidFill>
                  <a:srgbClr val="1D3166"/>
                </a:solidFill>
                <a:latin typeface="Verdana"/>
                <a:cs typeface="Verdana"/>
              </a:rPr>
              <a:t>e</a:t>
            </a:r>
            <a:r>
              <a:rPr sz="1200" spc="-10" dirty="0">
                <a:solidFill>
                  <a:srgbClr val="1D3166"/>
                </a:solidFill>
                <a:latin typeface="Verdana"/>
                <a:cs typeface="Verdana"/>
              </a:rPr>
              <a:t>l</a:t>
            </a:r>
            <a:r>
              <a:rPr sz="1200" spc="5" dirty="0">
                <a:solidFill>
                  <a:srgbClr val="1D3166"/>
                </a:solidFill>
                <a:latin typeface="Verdana"/>
                <a:cs typeface="Verdana"/>
              </a:rPr>
              <a:t>e</a:t>
            </a:r>
            <a:r>
              <a:rPr sz="1200" spc="45" dirty="0">
                <a:solidFill>
                  <a:srgbClr val="1D3166"/>
                </a:solidFill>
                <a:latin typeface="Verdana"/>
                <a:cs typeface="Verdana"/>
              </a:rPr>
              <a:t>n</a:t>
            </a:r>
            <a:r>
              <a:rPr sz="1200" spc="75" dirty="0">
                <a:solidFill>
                  <a:srgbClr val="1D3166"/>
                </a:solidFill>
                <a:latin typeface="Verdana"/>
                <a:cs typeface="Verdana"/>
              </a:rPr>
              <a:t>g</a:t>
            </a:r>
            <a:r>
              <a:rPr sz="1200" spc="-15" dirty="0">
                <a:solidFill>
                  <a:srgbClr val="1D3166"/>
                </a:solidFill>
                <a:latin typeface="Verdana"/>
                <a:cs typeface="Verdana"/>
              </a:rPr>
              <a:t>a</a:t>
            </a:r>
            <a:r>
              <a:rPr sz="1200" spc="-45" dirty="0">
                <a:solidFill>
                  <a:srgbClr val="1D3166"/>
                </a:solidFill>
                <a:latin typeface="Verdana"/>
                <a:cs typeface="Verdana"/>
              </a:rPr>
              <a:t>r</a:t>
            </a:r>
            <a:r>
              <a:rPr sz="1200" spc="-15" dirty="0">
                <a:solidFill>
                  <a:srgbClr val="1D3166"/>
                </a:solidFill>
                <a:latin typeface="Verdana"/>
                <a:cs typeface="Verdana"/>
              </a:rPr>
              <a:t>aa</a:t>
            </a:r>
            <a:r>
              <a:rPr sz="1200" spc="50" dirty="0">
                <a:solidFill>
                  <a:srgbClr val="1D3166"/>
                </a:solidFill>
                <a:latin typeface="Verdana"/>
                <a:cs typeface="Verdana"/>
              </a:rPr>
              <a:t>n</a:t>
            </a:r>
            <a:r>
              <a:rPr sz="1200" spc="-110" dirty="0">
                <a:solidFill>
                  <a:srgbClr val="1D3166"/>
                </a:solidFill>
                <a:latin typeface="Verdana"/>
                <a:cs typeface="Verdana"/>
              </a:rPr>
              <a:t> </a:t>
            </a:r>
            <a:r>
              <a:rPr sz="1200" spc="10" dirty="0">
                <a:solidFill>
                  <a:srgbClr val="1D3166"/>
                </a:solidFill>
                <a:latin typeface="Verdana"/>
                <a:cs typeface="Verdana"/>
              </a:rPr>
              <a:t>J</a:t>
            </a:r>
            <a:r>
              <a:rPr sz="1200" spc="20" dirty="0">
                <a:solidFill>
                  <a:srgbClr val="1D3166"/>
                </a:solidFill>
                <a:latin typeface="Verdana"/>
                <a:cs typeface="Verdana"/>
              </a:rPr>
              <a:t>a</a:t>
            </a:r>
            <a:r>
              <a:rPr sz="1200" spc="-40" dirty="0">
                <a:solidFill>
                  <a:srgbClr val="1D3166"/>
                </a:solidFill>
                <a:latin typeface="Verdana"/>
                <a:cs typeface="Verdana"/>
              </a:rPr>
              <a:t>s</a:t>
            </a:r>
            <a:r>
              <a:rPr sz="1200" spc="-15" dirty="0">
                <a:solidFill>
                  <a:srgbClr val="1D3166"/>
                </a:solidFill>
                <a:latin typeface="Verdana"/>
                <a:cs typeface="Verdana"/>
              </a:rPr>
              <a:t>a</a:t>
            </a:r>
            <a:r>
              <a:rPr sz="1200" spc="-110" dirty="0">
                <a:solidFill>
                  <a:srgbClr val="1D3166"/>
                </a:solidFill>
                <a:latin typeface="Verdana"/>
                <a:cs typeface="Verdana"/>
              </a:rPr>
              <a:t> </a:t>
            </a:r>
            <a:r>
              <a:rPr sz="1200" spc="15" dirty="0">
                <a:solidFill>
                  <a:srgbClr val="1D3166"/>
                </a:solidFill>
                <a:latin typeface="Verdana"/>
                <a:cs typeface="Verdana"/>
              </a:rPr>
              <a:t>Ko</a:t>
            </a:r>
            <a:r>
              <a:rPr sz="1200" spc="50" dirty="0">
                <a:solidFill>
                  <a:srgbClr val="1D3166"/>
                </a:solidFill>
                <a:latin typeface="Verdana"/>
                <a:cs typeface="Verdana"/>
              </a:rPr>
              <a:t>n</a:t>
            </a:r>
            <a:r>
              <a:rPr sz="1200" spc="-40" dirty="0">
                <a:solidFill>
                  <a:srgbClr val="1D3166"/>
                </a:solidFill>
                <a:latin typeface="Verdana"/>
                <a:cs typeface="Verdana"/>
              </a:rPr>
              <a:t>s</a:t>
            </a:r>
            <a:r>
              <a:rPr sz="1200" spc="10" dirty="0">
                <a:solidFill>
                  <a:srgbClr val="1D3166"/>
                </a:solidFill>
                <a:latin typeface="Verdana"/>
                <a:cs typeface="Verdana"/>
              </a:rPr>
              <a:t>t</a:t>
            </a:r>
            <a:r>
              <a:rPr sz="1200" spc="-45" dirty="0">
                <a:solidFill>
                  <a:srgbClr val="1D3166"/>
                </a:solidFill>
                <a:latin typeface="Verdana"/>
                <a:cs typeface="Verdana"/>
              </a:rPr>
              <a:t>r</a:t>
            </a:r>
            <a:r>
              <a:rPr sz="1200" spc="50" dirty="0">
                <a:solidFill>
                  <a:srgbClr val="1D3166"/>
                </a:solidFill>
                <a:latin typeface="Verdana"/>
                <a:cs typeface="Verdana"/>
              </a:rPr>
              <a:t>u</a:t>
            </a:r>
            <a:r>
              <a:rPr sz="1200" spc="10" dirty="0">
                <a:solidFill>
                  <a:srgbClr val="1D3166"/>
                </a:solidFill>
                <a:latin typeface="Verdana"/>
                <a:cs typeface="Verdana"/>
              </a:rPr>
              <a:t>k</a:t>
            </a:r>
            <a:r>
              <a:rPr sz="1200" spc="-40" dirty="0">
                <a:solidFill>
                  <a:srgbClr val="1D3166"/>
                </a:solidFill>
                <a:latin typeface="Verdana"/>
                <a:cs typeface="Verdana"/>
              </a:rPr>
              <a:t>s</a:t>
            </a:r>
            <a:r>
              <a:rPr sz="1200" spc="-10" dirty="0">
                <a:solidFill>
                  <a:srgbClr val="1D3166"/>
                </a:solidFill>
                <a:latin typeface="Verdana"/>
                <a:cs typeface="Verdana"/>
              </a:rPr>
              <a:t>i</a:t>
            </a:r>
            <a:endParaRPr sz="1200">
              <a:latin typeface="Verdana"/>
              <a:cs typeface="Verdana"/>
            </a:endParaRPr>
          </a:p>
          <a:p>
            <a:pPr marL="295275" lvl="1" indent="-282575">
              <a:lnSpc>
                <a:spcPct val="100000"/>
              </a:lnSpc>
              <a:spcBef>
                <a:spcPts val="70"/>
              </a:spcBef>
              <a:buAutoNum type="arabicPeriod"/>
              <a:tabLst>
                <a:tab pos="295275" algn="l"/>
              </a:tabLst>
            </a:pPr>
            <a:r>
              <a:rPr sz="1200" spc="-5" dirty="0">
                <a:solidFill>
                  <a:srgbClr val="1D3166"/>
                </a:solidFill>
                <a:latin typeface="Verdana"/>
                <a:cs typeface="Verdana"/>
              </a:rPr>
              <a:t>Tertib</a:t>
            </a:r>
            <a:r>
              <a:rPr sz="1200" spc="-110" dirty="0">
                <a:solidFill>
                  <a:srgbClr val="1D3166"/>
                </a:solidFill>
                <a:latin typeface="Verdana"/>
                <a:cs typeface="Verdana"/>
              </a:rPr>
              <a:t> </a:t>
            </a:r>
            <a:r>
              <a:rPr sz="1200" spc="25" dirty="0">
                <a:solidFill>
                  <a:srgbClr val="1D3166"/>
                </a:solidFill>
                <a:latin typeface="Verdana"/>
                <a:cs typeface="Verdana"/>
              </a:rPr>
              <a:t>Pemanfaatan</a:t>
            </a:r>
            <a:r>
              <a:rPr sz="1200" spc="-110" dirty="0">
                <a:solidFill>
                  <a:srgbClr val="1D3166"/>
                </a:solidFill>
                <a:latin typeface="Verdana"/>
                <a:cs typeface="Verdana"/>
              </a:rPr>
              <a:t> </a:t>
            </a:r>
            <a:r>
              <a:rPr sz="1200" spc="35" dirty="0">
                <a:solidFill>
                  <a:srgbClr val="1D3166"/>
                </a:solidFill>
                <a:latin typeface="Verdana"/>
                <a:cs typeface="Verdana"/>
              </a:rPr>
              <a:t>Produk</a:t>
            </a:r>
            <a:r>
              <a:rPr sz="1200" spc="-105" dirty="0">
                <a:solidFill>
                  <a:srgbClr val="1D3166"/>
                </a:solidFill>
                <a:latin typeface="Verdana"/>
                <a:cs typeface="Verdana"/>
              </a:rPr>
              <a:t> </a:t>
            </a:r>
            <a:r>
              <a:rPr sz="1200" spc="-5" dirty="0">
                <a:solidFill>
                  <a:srgbClr val="1D3166"/>
                </a:solidFill>
                <a:latin typeface="Verdana"/>
                <a:cs typeface="Verdana"/>
              </a:rPr>
              <a:t>Jasa</a:t>
            </a:r>
            <a:r>
              <a:rPr sz="1200" spc="-105" dirty="0">
                <a:solidFill>
                  <a:srgbClr val="1D3166"/>
                </a:solidFill>
                <a:latin typeface="Verdana"/>
                <a:cs typeface="Verdana"/>
              </a:rPr>
              <a:t> </a:t>
            </a:r>
            <a:r>
              <a:rPr sz="1200" dirty="0">
                <a:solidFill>
                  <a:srgbClr val="1D3166"/>
                </a:solidFill>
                <a:latin typeface="Verdana"/>
                <a:cs typeface="Verdana"/>
              </a:rPr>
              <a:t>Konstruksi</a:t>
            </a:r>
            <a:endParaRPr sz="1200">
              <a:latin typeface="Verdana"/>
              <a:cs typeface="Verdana"/>
            </a:endParaRPr>
          </a:p>
          <a:p>
            <a:pPr>
              <a:lnSpc>
                <a:spcPct val="100000"/>
              </a:lnSpc>
              <a:spcBef>
                <a:spcPts val="5"/>
              </a:spcBef>
            </a:pPr>
            <a:endParaRPr sz="1200">
              <a:latin typeface="Verdana"/>
              <a:cs typeface="Verdana"/>
            </a:endParaRPr>
          </a:p>
          <a:p>
            <a:pPr marL="12700">
              <a:lnSpc>
                <a:spcPts val="1415"/>
              </a:lnSpc>
            </a:pPr>
            <a:r>
              <a:rPr sz="1200" b="1" spc="90" dirty="0">
                <a:solidFill>
                  <a:srgbClr val="1D3166"/>
                </a:solidFill>
                <a:latin typeface="Tahoma"/>
                <a:cs typeface="Tahoma"/>
              </a:rPr>
              <a:t>BAB</a:t>
            </a:r>
            <a:r>
              <a:rPr sz="1200" b="1" spc="-20" dirty="0">
                <a:solidFill>
                  <a:srgbClr val="1D3166"/>
                </a:solidFill>
                <a:latin typeface="Tahoma"/>
                <a:cs typeface="Tahoma"/>
              </a:rPr>
              <a:t> </a:t>
            </a:r>
            <a:r>
              <a:rPr sz="1200" b="1" spc="-60" dirty="0">
                <a:solidFill>
                  <a:srgbClr val="1D3166"/>
                </a:solidFill>
                <a:latin typeface="Tahoma"/>
                <a:cs typeface="Tahoma"/>
              </a:rPr>
              <a:t>IV</a:t>
            </a:r>
            <a:r>
              <a:rPr sz="1200" b="1" spc="-10" dirty="0">
                <a:solidFill>
                  <a:srgbClr val="1D3166"/>
                </a:solidFill>
                <a:latin typeface="Tahoma"/>
                <a:cs typeface="Tahoma"/>
              </a:rPr>
              <a:t> </a:t>
            </a:r>
            <a:r>
              <a:rPr sz="1200" b="1" spc="10" dirty="0">
                <a:solidFill>
                  <a:srgbClr val="1D3166"/>
                </a:solidFill>
                <a:latin typeface="Tahoma"/>
                <a:cs typeface="Tahoma"/>
              </a:rPr>
              <a:t>REKAPITULASI</a:t>
            </a:r>
            <a:r>
              <a:rPr sz="1200" b="1" spc="-20" dirty="0">
                <a:solidFill>
                  <a:srgbClr val="1D3166"/>
                </a:solidFill>
                <a:latin typeface="Tahoma"/>
                <a:cs typeface="Tahoma"/>
              </a:rPr>
              <a:t> </a:t>
            </a:r>
            <a:r>
              <a:rPr sz="1200" b="1" dirty="0">
                <a:solidFill>
                  <a:srgbClr val="1D3166"/>
                </a:solidFill>
                <a:latin typeface="Tahoma"/>
                <a:cs typeface="Tahoma"/>
              </a:rPr>
              <a:t>HASIL</a:t>
            </a:r>
            <a:r>
              <a:rPr sz="1200" b="1" spc="-15" dirty="0">
                <a:solidFill>
                  <a:srgbClr val="1D3166"/>
                </a:solidFill>
                <a:latin typeface="Tahoma"/>
                <a:cs typeface="Tahoma"/>
              </a:rPr>
              <a:t> </a:t>
            </a:r>
            <a:r>
              <a:rPr sz="1200" b="1" spc="70" dirty="0">
                <a:solidFill>
                  <a:srgbClr val="1D3166"/>
                </a:solidFill>
                <a:latin typeface="Tahoma"/>
                <a:cs typeface="Tahoma"/>
              </a:rPr>
              <a:t>PENGAWASAN</a:t>
            </a:r>
            <a:r>
              <a:rPr sz="1200" b="1" spc="-5" dirty="0">
                <a:solidFill>
                  <a:srgbClr val="1D3166"/>
                </a:solidFill>
                <a:latin typeface="Tahoma"/>
                <a:cs typeface="Tahoma"/>
              </a:rPr>
              <a:t> INSIDENTAL</a:t>
            </a:r>
            <a:endParaRPr sz="1200">
              <a:latin typeface="Tahoma"/>
              <a:cs typeface="Tahoma"/>
            </a:endParaRPr>
          </a:p>
          <a:p>
            <a:pPr marL="279400" lvl="1" indent="-266700">
              <a:lnSpc>
                <a:spcPts val="1390"/>
              </a:lnSpc>
              <a:buAutoNum type="arabicPeriod"/>
              <a:tabLst>
                <a:tab pos="279400" algn="l"/>
              </a:tabLst>
            </a:pPr>
            <a:r>
              <a:rPr sz="1200" spc="-30" dirty="0">
                <a:solidFill>
                  <a:srgbClr val="1D3166"/>
                </a:solidFill>
                <a:latin typeface="Verdana"/>
                <a:cs typeface="Verdana"/>
              </a:rPr>
              <a:t>Te</a:t>
            </a:r>
            <a:r>
              <a:rPr sz="1200" spc="-45" dirty="0">
                <a:solidFill>
                  <a:srgbClr val="1D3166"/>
                </a:solidFill>
                <a:latin typeface="Verdana"/>
                <a:cs typeface="Verdana"/>
              </a:rPr>
              <a:t>r</a:t>
            </a:r>
            <a:r>
              <a:rPr sz="1200" spc="5" dirty="0">
                <a:solidFill>
                  <a:srgbClr val="1D3166"/>
                </a:solidFill>
                <a:latin typeface="Verdana"/>
                <a:cs typeface="Verdana"/>
              </a:rPr>
              <a:t>t</a:t>
            </a:r>
            <a:r>
              <a:rPr sz="1200" spc="-10" dirty="0">
                <a:solidFill>
                  <a:srgbClr val="1D3166"/>
                </a:solidFill>
                <a:latin typeface="Verdana"/>
                <a:cs typeface="Verdana"/>
              </a:rPr>
              <a:t>i</a:t>
            </a:r>
            <a:r>
              <a:rPr sz="1200" spc="65" dirty="0">
                <a:solidFill>
                  <a:srgbClr val="1D3166"/>
                </a:solidFill>
                <a:latin typeface="Verdana"/>
                <a:cs typeface="Verdana"/>
              </a:rPr>
              <a:t>b</a:t>
            </a:r>
            <a:r>
              <a:rPr sz="1200" spc="-110" dirty="0">
                <a:solidFill>
                  <a:srgbClr val="1D3166"/>
                </a:solidFill>
                <a:latin typeface="Verdana"/>
                <a:cs typeface="Verdana"/>
              </a:rPr>
              <a:t> </a:t>
            </a:r>
            <a:r>
              <a:rPr sz="1200" spc="10" dirty="0">
                <a:solidFill>
                  <a:srgbClr val="1D3166"/>
                </a:solidFill>
                <a:latin typeface="Verdana"/>
                <a:cs typeface="Verdana"/>
              </a:rPr>
              <a:t>Us</a:t>
            </a:r>
            <a:r>
              <a:rPr sz="1200" spc="-15" dirty="0">
                <a:solidFill>
                  <a:srgbClr val="1D3166"/>
                </a:solidFill>
                <a:latin typeface="Verdana"/>
                <a:cs typeface="Verdana"/>
              </a:rPr>
              <a:t>a</a:t>
            </a:r>
            <a:r>
              <a:rPr sz="1200" spc="15" dirty="0">
                <a:solidFill>
                  <a:srgbClr val="1D3166"/>
                </a:solidFill>
                <a:latin typeface="Verdana"/>
                <a:cs typeface="Verdana"/>
              </a:rPr>
              <a:t>ha</a:t>
            </a:r>
            <a:r>
              <a:rPr sz="1200" spc="-105" dirty="0">
                <a:solidFill>
                  <a:srgbClr val="1D3166"/>
                </a:solidFill>
                <a:latin typeface="Verdana"/>
                <a:cs typeface="Verdana"/>
              </a:rPr>
              <a:t> </a:t>
            </a:r>
            <a:r>
              <a:rPr sz="1200" spc="10" dirty="0">
                <a:solidFill>
                  <a:srgbClr val="1D3166"/>
                </a:solidFill>
                <a:latin typeface="Verdana"/>
                <a:cs typeface="Verdana"/>
              </a:rPr>
              <a:t>J</a:t>
            </a:r>
            <a:r>
              <a:rPr sz="1200" spc="20" dirty="0">
                <a:solidFill>
                  <a:srgbClr val="1D3166"/>
                </a:solidFill>
                <a:latin typeface="Verdana"/>
                <a:cs typeface="Verdana"/>
              </a:rPr>
              <a:t>a</a:t>
            </a:r>
            <a:r>
              <a:rPr sz="1200" spc="-40" dirty="0">
                <a:solidFill>
                  <a:srgbClr val="1D3166"/>
                </a:solidFill>
                <a:latin typeface="Verdana"/>
                <a:cs typeface="Verdana"/>
              </a:rPr>
              <a:t>s</a:t>
            </a:r>
            <a:r>
              <a:rPr sz="1200" spc="-15" dirty="0">
                <a:solidFill>
                  <a:srgbClr val="1D3166"/>
                </a:solidFill>
                <a:latin typeface="Verdana"/>
                <a:cs typeface="Verdana"/>
              </a:rPr>
              <a:t>a</a:t>
            </a:r>
            <a:r>
              <a:rPr sz="1200" spc="-110" dirty="0">
                <a:solidFill>
                  <a:srgbClr val="1D3166"/>
                </a:solidFill>
                <a:latin typeface="Verdana"/>
                <a:cs typeface="Verdana"/>
              </a:rPr>
              <a:t> </a:t>
            </a:r>
            <a:r>
              <a:rPr sz="1200" spc="15" dirty="0">
                <a:solidFill>
                  <a:srgbClr val="1D3166"/>
                </a:solidFill>
                <a:latin typeface="Verdana"/>
                <a:cs typeface="Verdana"/>
              </a:rPr>
              <a:t>Ko</a:t>
            </a:r>
            <a:r>
              <a:rPr sz="1200" spc="50" dirty="0">
                <a:solidFill>
                  <a:srgbClr val="1D3166"/>
                </a:solidFill>
                <a:latin typeface="Verdana"/>
                <a:cs typeface="Verdana"/>
              </a:rPr>
              <a:t>n</a:t>
            </a:r>
            <a:r>
              <a:rPr sz="1200" spc="-40" dirty="0">
                <a:solidFill>
                  <a:srgbClr val="1D3166"/>
                </a:solidFill>
                <a:latin typeface="Verdana"/>
                <a:cs typeface="Verdana"/>
              </a:rPr>
              <a:t>s</a:t>
            </a:r>
            <a:r>
              <a:rPr sz="1200" spc="10" dirty="0">
                <a:solidFill>
                  <a:srgbClr val="1D3166"/>
                </a:solidFill>
                <a:latin typeface="Verdana"/>
                <a:cs typeface="Verdana"/>
              </a:rPr>
              <a:t>t</a:t>
            </a:r>
            <a:r>
              <a:rPr sz="1200" spc="-45" dirty="0">
                <a:solidFill>
                  <a:srgbClr val="1D3166"/>
                </a:solidFill>
                <a:latin typeface="Verdana"/>
                <a:cs typeface="Verdana"/>
              </a:rPr>
              <a:t>r</a:t>
            </a:r>
            <a:r>
              <a:rPr sz="1200" spc="50" dirty="0">
                <a:solidFill>
                  <a:srgbClr val="1D3166"/>
                </a:solidFill>
                <a:latin typeface="Verdana"/>
                <a:cs typeface="Verdana"/>
              </a:rPr>
              <a:t>u</a:t>
            </a:r>
            <a:r>
              <a:rPr sz="1200" spc="10" dirty="0">
                <a:solidFill>
                  <a:srgbClr val="1D3166"/>
                </a:solidFill>
                <a:latin typeface="Verdana"/>
                <a:cs typeface="Verdana"/>
              </a:rPr>
              <a:t>k</a:t>
            </a:r>
            <a:r>
              <a:rPr sz="1200" spc="-40" dirty="0">
                <a:solidFill>
                  <a:srgbClr val="1D3166"/>
                </a:solidFill>
                <a:latin typeface="Verdana"/>
                <a:cs typeface="Verdana"/>
              </a:rPr>
              <a:t>s</a:t>
            </a:r>
            <a:r>
              <a:rPr sz="1200" spc="-10" dirty="0">
                <a:solidFill>
                  <a:srgbClr val="1D3166"/>
                </a:solidFill>
                <a:latin typeface="Verdana"/>
                <a:cs typeface="Verdana"/>
              </a:rPr>
              <a:t>i</a:t>
            </a:r>
            <a:endParaRPr sz="1200">
              <a:latin typeface="Verdana"/>
              <a:cs typeface="Verdana"/>
            </a:endParaRPr>
          </a:p>
          <a:p>
            <a:pPr marL="311150" lvl="1" indent="-298450">
              <a:lnSpc>
                <a:spcPts val="1415"/>
              </a:lnSpc>
              <a:buAutoNum type="arabicPeriod"/>
              <a:tabLst>
                <a:tab pos="311150" algn="l"/>
              </a:tabLst>
            </a:pPr>
            <a:r>
              <a:rPr sz="1200" spc="-30" dirty="0">
                <a:solidFill>
                  <a:srgbClr val="1D3166"/>
                </a:solidFill>
                <a:latin typeface="Verdana"/>
                <a:cs typeface="Verdana"/>
              </a:rPr>
              <a:t>Te</a:t>
            </a:r>
            <a:r>
              <a:rPr sz="1200" spc="-45" dirty="0">
                <a:solidFill>
                  <a:srgbClr val="1D3166"/>
                </a:solidFill>
                <a:latin typeface="Verdana"/>
                <a:cs typeface="Verdana"/>
              </a:rPr>
              <a:t>r</a:t>
            </a:r>
            <a:r>
              <a:rPr sz="1200" spc="5" dirty="0">
                <a:solidFill>
                  <a:srgbClr val="1D3166"/>
                </a:solidFill>
                <a:latin typeface="Verdana"/>
                <a:cs typeface="Verdana"/>
              </a:rPr>
              <a:t>t</a:t>
            </a:r>
            <a:r>
              <a:rPr sz="1200" spc="-10" dirty="0">
                <a:solidFill>
                  <a:srgbClr val="1D3166"/>
                </a:solidFill>
                <a:latin typeface="Verdana"/>
                <a:cs typeface="Verdana"/>
              </a:rPr>
              <a:t>i</a:t>
            </a:r>
            <a:r>
              <a:rPr sz="1200" spc="65" dirty="0">
                <a:solidFill>
                  <a:srgbClr val="1D3166"/>
                </a:solidFill>
                <a:latin typeface="Verdana"/>
                <a:cs typeface="Verdana"/>
              </a:rPr>
              <a:t>b</a:t>
            </a:r>
            <a:r>
              <a:rPr sz="1200" spc="-110" dirty="0">
                <a:solidFill>
                  <a:srgbClr val="1D3166"/>
                </a:solidFill>
                <a:latin typeface="Verdana"/>
                <a:cs typeface="Verdana"/>
              </a:rPr>
              <a:t> </a:t>
            </a:r>
            <a:r>
              <a:rPr sz="1200" spc="70" dirty="0">
                <a:solidFill>
                  <a:srgbClr val="1D3166"/>
                </a:solidFill>
                <a:latin typeface="Verdana"/>
                <a:cs typeface="Verdana"/>
              </a:rPr>
              <a:t>P</a:t>
            </a:r>
            <a:r>
              <a:rPr sz="1200" spc="65" dirty="0">
                <a:solidFill>
                  <a:srgbClr val="1D3166"/>
                </a:solidFill>
                <a:latin typeface="Verdana"/>
                <a:cs typeface="Verdana"/>
              </a:rPr>
              <a:t>e</a:t>
            </a:r>
            <a:r>
              <a:rPr sz="1200" spc="45" dirty="0">
                <a:solidFill>
                  <a:srgbClr val="1D3166"/>
                </a:solidFill>
                <a:latin typeface="Verdana"/>
                <a:cs typeface="Verdana"/>
              </a:rPr>
              <a:t>n</a:t>
            </a:r>
            <a:r>
              <a:rPr sz="1200" spc="-65" dirty="0">
                <a:solidFill>
                  <a:srgbClr val="1D3166"/>
                </a:solidFill>
                <a:latin typeface="Verdana"/>
                <a:cs typeface="Verdana"/>
              </a:rPr>
              <a:t>y</a:t>
            </a:r>
            <a:r>
              <a:rPr sz="1200" spc="5" dirty="0">
                <a:solidFill>
                  <a:srgbClr val="1D3166"/>
                </a:solidFill>
                <a:latin typeface="Verdana"/>
                <a:cs typeface="Verdana"/>
              </a:rPr>
              <a:t>e</a:t>
            </a:r>
            <a:r>
              <a:rPr sz="1200" spc="-10" dirty="0">
                <a:solidFill>
                  <a:srgbClr val="1D3166"/>
                </a:solidFill>
                <a:latin typeface="Verdana"/>
                <a:cs typeface="Verdana"/>
              </a:rPr>
              <a:t>l</a:t>
            </a:r>
            <a:r>
              <a:rPr sz="1200" spc="5" dirty="0">
                <a:solidFill>
                  <a:srgbClr val="1D3166"/>
                </a:solidFill>
                <a:latin typeface="Verdana"/>
                <a:cs typeface="Verdana"/>
              </a:rPr>
              <a:t>e</a:t>
            </a:r>
            <a:r>
              <a:rPr sz="1200" spc="45" dirty="0">
                <a:solidFill>
                  <a:srgbClr val="1D3166"/>
                </a:solidFill>
                <a:latin typeface="Verdana"/>
                <a:cs typeface="Verdana"/>
              </a:rPr>
              <a:t>n</a:t>
            </a:r>
            <a:r>
              <a:rPr sz="1200" spc="75" dirty="0">
                <a:solidFill>
                  <a:srgbClr val="1D3166"/>
                </a:solidFill>
                <a:latin typeface="Verdana"/>
                <a:cs typeface="Verdana"/>
              </a:rPr>
              <a:t>g</a:t>
            </a:r>
            <a:r>
              <a:rPr sz="1200" spc="-15" dirty="0">
                <a:solidFill>
                  <a:srgbClr val="1D3166"/>
                </a:solidFill>
                <a:latin typeface="Verdana"/>
                <a:cs typeface="Verdana"/>
              </a:rPr>
              <a:t>a</a:t>
            </a:r>
            <a:r>
              <a:rPr sz="1200" spc="-45" dirty="0">
                <a:solidFill>
                  <a:srgbClr val="1D3166"/>
                </a:solidFill>
                <a:latin typeface="Verdana"/>
                <a:cs typeface="Verdana"/>
              </a:rPr>
              <a:t>r</a:t>
            </a:r>
            <a:r>
              <a:rPr sz="1200" spc="-15" dirty="0">
                <a:solidFill>
                  <a:srgbClr val="1D3166"/>
                </a:solidFill>
                <a:latin typeface="Verdana"/>
                <a:cs typeface="Verdana"/>
              </a:rPr>
              <a:t>aa</a:t>
            </a:r>
            <a:r>
              <a:rPr sz="1200" spc="50" dirty="0">
                <a:solidFill>
                  <a:srgbClr val="1D3166"/>
                </a:solidFill>
                <a:latin typeface="Verdana"/>
                <a:cs typeface="Verdana"/>
              </a:rPr>
              <a:t>n</a:t>
            </a:r>
            <a:r>
              <a:rPr sz="1200" spc="-110" dirty="0">
                <a:solidFill>
                  <a:srgbClr val="1D3166"/>
                </a:solidFill>
                <a:latin typeface="Verdana"/>
                <a:cs typeface="Verdana"/>
              </a:rPr>
              <a:t> </a:t>
            </a:r>
            <a:r>
              <a:rPr sz="1200" spc="10" dirty="0">
                <a:solidFill>
                  <a:srgbClr val="1D3166"/>
                </a:solidFill>
                <a:latin typeface="Verdana"/>
                <a:cs typeface="Verdana"/>
              </a:rPr>
              <a:t>J</a:t>
            </a:r>
            <a:r>
              <a:rPr sz="1200" spc="20" dirty="0">
                <a:solidFill>
                  <a:srgbClr val="1D3166"/>
                </a:solidFill>
                <a:latin typeface="Verdana"/>
                <a:cs typeface="Verdana"/>
              </a:rPr>
              <a:t>a</a:t>
            </a:r>
            <a:r>
              <a:rPr sz="1200" spc="-40" dirty="0">
                <a:solidFill>
                  <a:srgbClr val="1D3166"/>
                </a:solidFill>
                <a:latin typeface="Verdana"/>
                <a:cs typeface="Verdana"/>
              </a:rPr>
              <a:t>s</a:t>
            </a:r>
            <a:r>
              <a:rPr sz="1200" spc="-15" dirty="0">
                <a:solidFill>
                  <a:srgbClr val="1D3166"/>
                </a:solidFill>
                <a:latin typeface="Verdana"/>
                <a:cs typeface="Verdana"/>
              </a:rPr>
              <a:t>a</a:t>
            </a:r>
            <a:r>
              <a:rPr sz="1200" spc="-110" dirty="0">
                <a:solidFill>
                  <a:srgbClr val="1D3166"/>
                </a:solidFill>
                <a:latin typeface="Verdana"/>
                <a:cs typeface="Verdana"/>
              </a:rPr>
              <a:t> </a:t>
            </a:r>
            <a:r>
              <a:rPr sz="1200" spc="15" dirty="0">
                <a:solidFill>
                  <a:srgbClr val="1D3166"/>
                </a:solidFill>
                <a:latin typeface="Verdana"/>
                <a:cs typeface="Verdana"/>
              </a:rPr>
              <a:t>Ko</a:t>
            </a:r>
            <a:r>
              <a:rPr sz="1200" spc="50" dirty="0">
                <a:solidFill>
                  <a:srgbClr val="1D3166"/>
                </a:solidFill>
                <a:latin typeface="Verdana"/>
                <a:cs typeface="Verdana"/>
              </a:rPr>
              <a:t>n</a:t>
            </a:r>
            <a:r>
              <a:rPr sz="1200" spc="-40" dirty="0">
                <a:solidFill>
                  <a:srgbClr val="1D3166"/>
                </a:solidFill>
                <a:latin typeface="Verdana"/>
                <a:cs typeface="Verdana"/>
              </a:rPr>
              <a:t>s</a:t>
            </a:r>
            <a:r>
              <a:rPr sz="1200" spc="10" dirty="0">
                <a:solidFill>
                  <a:srgbClr val="1D3166"/>
                </a:solidFill>
                <a:latin typeface="Verdana"/>
                <a:cs typeface="Verdana"/>
              </a:rPr>
              <a:t>t</a:t>
            </a:r>
            <a:r>
              <a:rPr sz="1200" spc="-45" dirty="0">
                <a:solidFill>
                  <a:srgbClr val="1D3166"/>
                </a:solidFill>
                <a:latin typeface="Verdana"/>
                <a:cs typeface="Verdana"/>
              </a:rPr>
              <a:t>r</a:t>
            </a:r>
            <a:r>
              <a:rPr sz="1200" spc="50" dirty="0">
                <a:solidFill>
                  <a:srgbClr val="1D3166"/>
                </a:solidFill>
                <a:latin typeface="Verdana"/>
                <a:cs typeface="Verdana"/>
              </a:rPr>
              <a:t>u</a:t>
            </a:r>
            <a:r>
              <a:rPr sz="1200" spc="10" dirty="0">
                <a:solidFill>
                  <a:srgbClr val="1D3166"/>
                </a:solidFill>
                <a:latin typeface="Verdana"/>
                <a:cs typeface="Verdana"/>
              </a:rPr>
              <a:t>k</a:t>
            </a:r>
            <a:r>
              <a:rPr sz="1200" spc="-40" dirty="0">
                <a:solidFill>
                  <a:srgbClr val="1D3166"/>
                </a:solidFill>
                <a:latin typeface="Verdana"/>
                <a:cs typeface="Verdana"/>
              </a:rPr>
              <a:t>s</a:t>
            </a:r>
            <a:r>
              <a:rPr sz="1200" spc="-10" dirty="0">
                <a:solidFill>
                  <a:srgbClr val="1D3166"/>
                </a:solidFill>
                <a:latin typeface="Verdana"/>
                <a:cs typeface="Verdana"/>
              </a:rPr>
              <a:t>i</a:t>
            </a:r>
            <a:endParaRPr sz="1200">
              <a:latin typeface="Verdana"/>
              <a:cs typeface="Verdana"/>
            </a:endParaRPr>
          </a:p>
          <a:p>
            <a:pPr marL="309245" lvl="1" indent="-297180">
              <a:lnSpc>
                <a:spcPct val="100000"/>
              </a:lnSpc>
              <a:spcBef>
                <a:spcPts val="75"/>
              </a:spcBef>
              <a:buAutoNum type="arabicPeriod"/>
              <a:tabLst>
                <a:tab pos="309880" algn="l"/>
              </a:tabLst>
            </a:pPr>
            <a:r>
              <a:rPr sz="1200" spc="-5" dirty="0">
                <a:solidFill>
                  <a:srgbClr val="1D3166"/>
                </a:solidFill>
                <a:latin typeface="Verdana"/>
                <a:cs typeface="Verdana"/>
              </a:rPr>
              <a:t>Tertib</a:t>
            </a:r>
            <a:r>
              <a:rPr sz="1200" spc="-110" dirty="0">
                <a:solidFill>
                  <a:srgbClr val="1D3166"/>
                </a:solidFill>
                <a:latin typeface="Verdana"/>
                <a:cs typeface="Verdana"/>
              </a:rPr>
              <a:t> </a:t>
            </a:r>
            <a:r>
              <a:rPr sz="1200" spc="25" dirty="0">
                <a:solidFill>
                  <a:srgbClr val="1D3166"/>
                </a:solidFill>
                <a:latin typeface="Verdana"/>
                <a:cs typeface="Verdana"/>
              </a:rPr>
              <a:t>Pemanfaatan</a:t>
            </a:r>
            <a:r>
              <a:rPr sz="1200" spc="-110" dirty="0">
                <a:solidFill>
                  <a:srgbClr val="1D3166"/>
                </a:solidFill>
                <a:latin typeface="Verdana"/>
                <a:cs typeface="Verdana"/>
              </a:rPr>
              <a:t> </a:t>
            </a:r>
            <a:r>
              <a:rPr sz="1200" spc="35" dirty="0">
                <a:solidFill>
                  <a:srgbClr val="1D3166"/>
                </a:solidFill>
                <a:latin typeface="Verdana"/>
                <a:cs typeface="Verdana"/>
              </a:rPr>
              <a:t>Produk</a:t>
            </a:r>
            <a:r>
              <a:rPr sz="1200" spc="-105" dirty="0">
                <a:solidFill>
                  <a:srgbClr val="1D3166"/>
                </a:solidFill>
                <a:latin typeface="Verdana"/>
                <a:cs typeface="Verdana"/>
              </a:rPr>
              <a:t> </a:t>
            </a:r>
            <a:r>
              <a:rPr sz="1200" spc="-5" dirty="0">
                <a:solidFill>
                  <a:srgbClr val="1D3166"/>
                </a:solidFill>
                <a:latin typeface="Verdana"/>
                <a:cs typeface="Verdana"/>
              </a:rPr>
              <a:t>Jasa</a:t>
            </a:r>
            <a:r>
              <a:rPr sz="1200" spc="-105" dirty="0">
                <a:solidFill>
                  <a:srgbClr val="1D3166"/>
                </a:solidFill>
                <a:latin typeface="Verdana"/>
                <a:cs typeface="Verdana"/>
              </a:rPr>
              <a:t> </a:t>
            </a:r>
            <a:r>
              <a:rPr sz="1200" dirty="0">
                <a:solidFill>
                  <a:srgbClr val="1D3166"/>
                </a:solidFill>
                <a:latin typeface="Verdana"/>
                <a:cs typeface="Verdana"/>
              </a:rPr>
              <a:t>Konstruksi</a:t>
            </a:r>
            <a:endParaRPr sz="1200">
              <a:latin typeface="Verdana"/>
              <a:cs typeface="Verdana"/>
            </a:endParaRPr>
          </a:p>
          <a:p>
            <a:pPr>
              <a:lnSpc>
                <a:spcPct val="100000"/>
              </a:lnSpc>
              <a:spcBef>
                <a:spcPts val="5"/>
              </a:spcBef>
            </a:pPr>
            <a:endParaRPr sz="1200">
              <a:latin typeface="Verdana"/>
              <a:cs typeface="Verdana"/>
            </a:endParaRPr>
          </a:p>
          <a:p>
            <a:pPr marL="12700">
              <a:lnSpc>
                <a:spcPts val="1415"/>
              </a:lnSpc>
            </a:pPr>
            <a:r>
              <a:rPr sz="1200" b="1" spc="90" dirty="0">
                <a:solidFill>
                  <a:srgbClr val="1D3166"/>
                </a:solidFill>
                <a:latin typeface="Tahoma"/>
                <a:cs typeface="Tahoma"/>
              </a:rPr>
              <a:t>BAB</a:t>
            </a:r>
            <a:r>
              <a:rPr sz="1200" b="1" spc="-45" dirty="0">
                <a:solidFill>
                  <a:srgbClr val="1D3166"/>
                </a:solidFill>
                <a:latin typeface="Tahoma"/>
                <a:cs typeface="Tahoma"/>
              </a:rPr>
              <a:t> </a:t>
            </a:r>
            <a:r>
              <a:rPr sz="1200" b="1" spc="85" dirty="0">
                <a:solidFill>
                  <a:srgbClr val="1D3166"/>
                </a:solidFill>
                <a:latin typeface="Tahoma"/>
                <a:cs typeface="Tahoma"/>
              </a:rPr>
              <a:t>V</a:t>
            </a:r>
            <a:r>
              <a:rPr sz="1200" b="1" spc="-35" dirty="0">
                <a:solidFill>
                  <a:srgbClr val="1D3166"/>
                </a:solidFill>
                <a:latin typeface="Tahoma"/>
                <a:cs typeface="Tahoma"/>
              </a:rPr>
              <a:t> </a:t>
            </a:r>
            <a:r>
              <a:rPr sz="1200" b="1" spc="30" dirty="0">
                <a:solidFill>
                  <a:srgbClr val="1D3166"/>
                </a:solidFill>
                <a:latin typeface="Tahoma"/>
                <a:cs typeface="Tahoma"/>
              </a:rPr>
              <a:t>KESIMPULAN</a:t>
            </a:r>
            <a:endParaRPr sz="1200">
              <a:latin typeface="Tahoma"/>
              <a:cs typeface="Tahoma"/>
            </a:endParaRPr>
          </a:p>
          <a:p>
            <a:pPr marL="264795" lvl="1" indent="-252729">
              <a:lnSpc>
                <a:spcPts val="1390"/>
              </a:lnSpc>
              <a:buAutoNum type="arabicPeriod"/>
              <a:tabLst>
                <a:tab pos="265430" algn="l"/>
              </a:tabLst>
            </a:pPr>
            <a:r>
              <a:rPr sz="1200" spc="20" dirty="0">
                <a:solidFill>
                  <a:srgbClr val="1D3166"/>
                </a:solidFill>
                <a:latin typeface="Verdana"/>
                <a:cs typeface="Verdana"/>
              </a:rPr>
              <a:t>Kesimpulan</a:t>
            </a:r>
            <a:endParaRPr sz="1200">
              <a:latin typeface="Verdana"/>
              <a:cs typeface="Verdana"/>
            </a:endParaRPr>
          </a:p>
          <a:p>
            <a:pPr marL="296545" lvl="1" indent="-284480">
              <a:lnSpc>
                <a:spcPts val="1415"/>
              </a:lnSpc>
              <a:buAutoNum type="arabicPeriod"/>
              <a:tabLst>
                <a:tab pos="297180" algn="l"/>
              </a:tabLst>
            </a:pPr>
            <a:r>
              <a:rPr sz="1200" spc="-45" dirty="0">
                <a:solidFill>
                  <a:srgbClr val="1D3166"/>
                </a:solidFill>
                <a:latin typeface="Verdana"/>
                <a:cs typeface="Verdana"/>
              </a:rPr>
              <a:t>T</a:t>
            </a:r>
            <a:r>
              <a:rPr sz="1200" spc="-20" dirty="0">
                <a:solidFill>
                  <a:srgbClr val="1D3166"/>
                </a:solidFill>
                <a:latin typeface="Verdana"/>
                <a:cs typeface="Verdana"/>
              </a:rPr>
              <a:t>i</a:t>
            </a:r>
            <a:r>
              <a:rPr sz="1200" spc="20" dirty="0">
                <a:solidFill>
                  <a:srgbClr val="1D3166"/>
                </a:solidFill>
                <a:latin typeface="Verdana"/>
                <a:cs typeface="Verdana"/>
              </a:rPr>
              <a:t>d</a:t>
            </a:r>
            <a:r>
              <a:rPr sz="1200" spc="25" dirty="0">
                <a:solidFill>
                  <a:srgbClr val="1D3166"/>
                </a:solidFill>
                <a:latin typeface="Verdana"/>
                <a:cs typeface="Verdana"/>
              </a:rPr>
              <a:t>a</a:t>
            </a:r>
            <a:r>
              <a:rPr sz="1200" spc="10" dirty="0">
                <a:solidFill>
                  <a:srgbClr val="1D3166"/>
                </a:solidFill>
                <a:latin typeface="Verdana"/>
                <a:cs typeface="Verdana"/>
              </a:rPr>
              <a:t>k</a:t>
            </a:r>
            <a:r>
              <a:rPr sz="1200" spc="-110" dirty="0">
                <a:solidFill>
                  <a:srgbClr val="1D3166"/>
                </a:solidFill>
                <a:latin typeface="Verdana"/>
                <a:cs typeface="Verdana"/>
              </a:rPr>
              <a:t> </a:t>
            </a:r>
            <a:r>
              <a:rPr sz="1200" spc="15" dirty="0">
                <a:solidFill>
                  <a:srgbClr val="1D3166"/>
                </a:solidFill>
                <a:latin typeface="Verdana"/>
                <a:cs typeface="Verdana"/>
              </a:rPr>
              <a:t>L</a:t>
            </a:r>
            <a:r>
              <a:rPr sz="1200" spc="10" dirty="0">
                <a:solidFill>
                  <a:srgbClr val="1D3166"/>
                </a:solidFill>
                <a:latin typeface="Verdana"/>
                <a:cs typeface="Verdana"/>
              </a:rPr>
              <a:t>a</a:t>
            </a:r>
            <a:r>
              <a:rPr sz="1200" spc="45" dirty="0">
                <a:solidFill>
                  <a:srgbClr val="1D3166"/>
                </a:solidFill>
                <a:latin typeface="Verdana"/>
                <a:cs typeface="Verdana"/>
              </a:rPr>
              <a:t>n</a:t>
            </a:r>
            <a:r>
              <a:rPr sz="1200" spc="-90" dirty="0">
                <a:solidFill>
                  <a:srgbClr val="1D3166"/>
                </a:solidFill>
                <a:latin typeface="Verdana"/>
                <a:cs typeface="Verdana"/>
              </a:rPr>
              <a:t>j</a:t>
            </a:r>
            <a:r>
              <a:rPr sz="1200" spc="45" dirty="0">
                <a:solidFill>
                  <a:srgbClr val="1D3166"/>
                </a:solidFill>
                <a:latin typeface="Verdana"/>
                <a:cs typeface="Verdana"/>
              </a:rPr>
              <a:t>u</a:t>
            </a:r>
            <a:r>
              <a:rPr sz="1200" spc="10" dirty="0">
                <a:solidFill>
                  <a:srgbClr val="1D3166"/>
                </a:solidFill>
                <a:latin typeface="Verdana"/>
                <a:cs typeface="Verdana"/>
              </a:rPr>
              <a:t>t</a:t>
            </a:r>
            <a:endParaRPr sz="1200">
              <a:latin typeface="Verdana"/>
              <a:cs typeface="Verdana"/>
            </a:endParaRPr>
          </a:p>
          <a:p>
            <a:pPr marL="12700">
              <a:lnSpc>
                <a:spcPct val="100000"/>
              </a:lnSpc>
              <a:spcBef>
                <a:spcPts val="70"/>
              </a:spcBef>
            </a:pPr>
            <a:r>
              <a:rPr sz="1200" spc="-120" dirty="0">
                <a:solidFill>
                  <a:srgbClr val="1D3166"/>
                </a:solidFill>
                <a:latin typeface="Verdana"/>
                <a:cs typeface="Verdana"/>
              </a:rPr>
              <a:t>5.2</a:t>
            </a:r>
            <a:r>
              <a:rPr sz="1200" spc="150" dirty="0">
                <a:solidFill>
                  <a:srgbClr val="1D3166"/>
                </a:solidFill>
                <a:latin typeface="Verdana"/>
                <a:cs typeface="Verdana"/>
              </a:rPr>
              <a:t> </a:t>
            </a:r>
            <a:r>
              <a:rPr sz="1200" spc="20" dirty="0">
                <a:solidFill>
                  <a:srgbClr val="1D3166"/>
                </a:solidFill>
                <a:latin typeface="Verdana"/>
                <a:cs typeface="Verdana"/>
              </a:rPr>
              <a:t>Rekomendasi</a:t>
            </a:r>
            <a:endParaRPr sz="1200">
              <a:latin typeface="Verdana"/>
              <a:cs typeface="Verdana"/>
            </a:endParaRPr>
          </a:p>
        </p:txBody>
      </p:sp>
      <p:sp>
        <p:nvSpPr>
          <p:cNvPr id="8" name="object 8"/>
          <p:cNvSpPr txBox="1"/>
          <p:nvPr/>
        </p:nvSpPr>
        <p:spPr>
          <a:xfrm>
            <a:off x="6261976" y="484123"/>
            <a:ext cx="5418455" cy="4234815"/>
          </a:xfrm>
          <a:prstGeom prst="rect">
            <a:avLst/>
          </a:prstGeom>
        </p:spPr>
        <p:txBody>
          <a:bodyPr vert="horz" wrap="square" lIns="0" tIns="12700" rIns="0" bIns="0" rtlCol="0">
            <a:spAutoFit/>
          </a:bodyPr>
          <a:lstStyle/>
          <a:p>
            <a:pPr marL="184150" algn="ctr">
              <a:lnSpc>
                <a:spcPct val="100000"/>
              </a:lnSpc>
              <a:spcBef>
                <a:spcPts val="100"/>
              </a:spcBef>
            </a:pPr>
            <a:r>
              <a:rPr sz="1200" b="1" spc="-5" dirty="0">
                <a:solidFill>
                  <a:srgbClr val="FFFFFF"/>
                </a:solidFill>
                <a:latin typeface="Tahoma"/>
                <a:cs typeface="Tahoma"/>
              </a:rPr>
              <a:t>SISTEMATIKA</a:t>
            </a:r>
            <a:endParaRPr sz="1200">
              <a:latin typeface="Tahoma"/>
              <a:cs typeface="Tahoma"/>
            </a:endParaRPr>
          </a:p>
          <a:p>
            <a:pPr marL="198120" marR="5080" algn="ctr">
              <a:lnSpc>
                <a:spcPts val="1420"/>
              </a:lnSpc>
              <a:spcBef>
                <a:spcPts val="110"/>
              </a:spcBef>
            </a:pPr>
            <a:r>
              <a:rPr sz="1200" b="1" spc="65" dirty="0">
                <a:solidFill>
                  <a:srgbClr val="FFFFFF"/>
                </a:solidFill>
                <a:latin typeface="Tahoma"/>
                <a:cs typeface="Tahoma"/>
              </a:rPr>
              <a:t>LAPORAN</a:t>
            </a:r>
            <a:r>
              <a:rPr sz="1200" b="1" spc="-5" dirty="0">
                <a:solidFill>
                  <a:srgbClr val="FFFFFF"/>
                </a:solidFill>
                <a:latin typeface="Tahoma"/>
                <a:cs typeface="Tahoma"/>
              </a:rPr>
              <a:t> </a:t>
            </a:r>
            <a:r>
              <a:rPr sz="1200" b="1" spc="70" dirty="0">
                <a:solidFill>
                  <a:srgbClr val="FFFFFF"/>
                </a:solidFill>
                <a:latin typeface="Tahoma"/>
                <a:cs typeface="Tahoma"/>
              </a:rPr>
              <a:t>PENGAWASAN</a:t>
            </a:r>
            <a:r>
              <a:rPr sz="1200" b="1" spc="-5" dirty="0">
                <a:solidFill>
                  <a:srgbClr val="FFFFFF"/>
                </a:solidFill>
                <a:latin typeface="Tahoma"/>
                <a:cs typeface="Tahoma"/>
              </a:rPr>
              <a:t> </a:t>
            </a:r>
            <a:r>
              <a:rPr sz="1200" b="1" spc="55" dirty="0">
                <a:solidFill>
                  <a:srgbClr val="FFFFFF"/>
                </a:solidFill>
                <a:latin typeface="Tahoma"/>
                <a:cs typeface="Tahoma"/>
              </a:rPr>
              <a:t>PENYELENGARAAN</a:t>
            </a:r>
            <a:r>
              <a:rPr sz="1200" b="1" spc="-5" dirty="0">
                <a:solidFill>
                  <a:srgbClr val="FFFFFF"/>
                </a:solidFill>
                <a:latin typeface="Tahoma"/>
                <a:cs typeface="Tahoma"/>
              </a:rPr>
              <a:t> </a:t>
            </a:r>
            <a:r>
              <a:rPr sz="1200" b="1" spc="60" dirty="0">
                <a:solidFill>
                  <a:srgbClr val="FFFFFF"/>
                </a:solidFill>
                <a:latin typeface="Tahoma"/>
                <a:cs typeface="Tahoma"/>
              </a:rPr>
              <a:t>JASA</a:t>
            </a:r>
            <a:r>
              <a:rPr sz="1200" b="1" spc="-5" dirty="0">
                <a:solidFill>
                  <a:srgbClr val="FFFFFF"/>
                </a:solidFill>
                <a:latin typeface="Tahoma"/>
                <a:cs typeface="Tahoma"/>
              </a:rPr>
              <a:t> </a:t>
            </a:r>
            <a:r>
              <a:rPr sz="1200" b="1" spc="10" dirty="0">
                <a:solidFill>
                  <a:srgbClr val="FFFFFF"/>
                </a:solidFill>
                <a:latin typeface="Tahoma"/>
                <a:cs typeface="Tahoma"/>
              </a:rPr>
              <a:t>KONSTRUKSI </a:t>
            </a:r>
            <a:r>
              <a:rPr sz="1200" b="1" spc="-335" dirty="0">
                <a:solidFill>
                  <a:srgbClr val="FFFFFF"/>
                </a:solidFill>
                <a:latin typeface="Tahoma"/>
                <a:cs typeface="Tahoma"/>
              </a:rPr>
              <a:t> </a:t>
            </a:r>
            <a:r>
              <a:rPr sz="1200" b="1" spc="40" dirty="0">
                <a:solidFill>
                  <a:srgbClr val="FFFFFF"/>
                </a:solidFill>
                <a:latin typeface="Tahoma"/>
                <a:cs typeface="Tahoma"/>
              </a:rPr>
              <a:t>(LAPORAN</a:t>
            </a:r>
            <a:r>
              <a:rPr sz="1200" b="1" spc="-10" dirty="0">
                <a:solidFill>
                  <a:srgbClr val="FFFFFF"/>
                </a:solidFill>
                <a:latin typeface="Tahoma"/>
                <a:cs typeface="Tahoma"/>
              </a:rPr>
              <a:t> </a:t>
            </a:r>
            <a:r>
              <a:rPr sz="1200" b="1" spc="70" dirty="0">
                <a:solidFill>
                  <a:srgbClr val="FFFFFF"/>
                </a:solidFill>
                <a:latin typeface="Tahoma"/>
                <a:cs typeface="Tahoma"/>
              </a:rPr>
              <a:t>PENGAWASAN</a:t>
            </a:r>
            <a:r>
              <a:rPr sz="1200" b="1" spc="-10" dirty="0">
                <a:solidFill>
                  <a:srgbClr val="FFFFFF"/>
                </a:solidFill>
                <a:latin typeface="Tahoma"/>
                <a:cs typeface="Tahoma"/>
              </a:rPr>
              <a:t> </a:t>
            </a:r>
            <a:r>
              <a:rPr sz="1200" b="1" spc="-15" dirty="0">
                <a:solidFill>
                  <a:srgbClr val="FFFFFF"/>
                </a:solidFill>
                <a:latin typeface="Tahoma"/>
                <a:cs typeface="Tahoma"/>
              </a:rPr>
              <a:t>INSIDENTAL)</a:t>
            </a:r>
            <a:endParaRPr sz="1200">
              <a:latin typeface="Tahoma"/>
              <a:cs typeface="Tahoma"/>
            </a:endParaRPr>
          </a:p>
          <a:p>
            <a:pPr>
              <a:lnSpc>
                <a:spcPct val="100000"/>
              </a:lnSpc>
              <a:spcBef>
                <a:spcPts val="25"/>
              </a:spcBef>
            </a:pPr>
            <a:endParaRPr sz="1150">
              <a:latin typeface="Tahoma"/>
              <a:cs typeface="Tahoma"/>
            </a:endParaRPr>
          </a:p>
          <a:p>
            <a:pPr marL="12700" marR="3895090">
              <a:lnSpc>
                <a:spcPct val="100000"/>
              </a:lnSpc>
              <a:spcBef>
                <a:spcPts val="5"/>
              </a:spcBef>
            </a:pPr>
            <a:r>
              <a:rPr sz="1200" b="1" spc="60" dirty="0">
                <a:solidFill>
                  <a:srgbClr val="FFFFFF"/>
                </a:solidFill>
                <a:latin typeface="Tahoma"/>
                <a:cs typeface="Tahoma"/>
              </a:rPr>
              <a:t>KATA</a:t>
            </a:r>
            <a:r>
              <a:rPr sz="1200" b="1" spc="-60" dirty="0">
                <a:solidFill>
                  <a:srgbClr val="FFFFFF"/>
                </a:solidFill>
                <a:latin typeface="Tahoma"/>
                <a:cs typeface="Tahoma"/>
              </a:rPr>
              <a:t> </a:t>
            </a:r>
            <a:r>
              <a:rPr sz="1200" b="1" spc="50" dirty="0">
                <a:solidFill>
                  <a:srgbClr val="FFFFFF"/>
                </a:solidFill>
                <a:latin typeface="Tahoma"/>
                <a:cs typeface="Tahoma"/>
              </a:rPr>
              <a:t>PENGANTAR </a:t>
            </a:r>
            <a:r>
              <a:rPr sz="1200" b="1" spc="-335" dirty="0">
                <a:solidFill>
                  <a:srgbClr val="FFFFFF"/>
                </a:solidFill>
                <a:latin typeface="Tahoma"/>
                <a:cs typeface="Tahoma"/>
              </a:rPr>
              <a:t> </a:t>
            </a:r>
            <a:r>
              <a:rPr sz="1200" b="1" spc="60" dirty="0">
                <a:solidFill>
                  <a:srgbClr val="FFFFFF"/>
                </a:solidFill>
                <a:latin typeface="Tahoma"/>
                <a:cs typeface="Tahoma"/>
              </a:rPr>
              <a:t>DAFTAR </a:t>
            </a:r>
            <a:r>
              <a:rPr sz="1200" b="1" spc="-130" dirty="0">
                <a:solidFill>
                  <a:srgbClr val="FFFFFF"/>
                </a:solidFill>
                <a:latin typeface="Tahoma"/>
                <a:cs typeface="Tahoma"/>
              </a:rPr>
              <a:t>ISI </a:t>
            </a:r>
            <a:r>
              <a:rPr sz="1200" b="1" spc="-125" dirty="0">
                <a:solidFill>
                  <a:srgbClr val="FFFFFF"/>
                </a:solidFill>
                <a:latin typeface="Tahoma"/>
                <a:cs typeface="Tahoma"/>
              </a:rPr>
              <a:t> </a:t>
            </a:r>
            <a:r>
              <a:rPr sz="1200" b="1" spc="60" dirty="0">
                <a:solidFill>
                  <a:srgbClr val="FFFFFF"/>
                </a:solidFill>
                <a:latin typeface="Tahoma"/>
                <a:cs typeface="Tahoma"/>
              </a:rPr>
              <a:t>DAFTAR</a:t>
            </a:r>
            <a:r>
              <a:rPr sz="1200" b="1" spc="-25" dirty="0">
                <a:solidFill>
                  <a:srgbClr val="FFFFFF"/>
                </a:solidFill>
                <a:latin typeface="Tahoma"/>
                <a:cs typeface="Tahoma"/>
              </a:rPr>
              <a:t> </a:t>
            </a:r>
            <a:r>
              <a:rPr sz="1200" b="1" spc="55" dirty="0">
                <a:solidFill>
                  <a:srgbClr val="FFFFFF"/>
                </a:solidFill>
                <a:latin typeface="Tahoma"/>
                <a:cs typeface="Tahoma"/>
              </a:rPr>
              <a:t>TABEL</a:t>
            </a:r>
            <a:endParaRPr sz="1200">
              <a:latin typeface="Tahoma"/>
              <a:cs typeface="Tahoma"/>
            </a:endParaRPr>
          </a:p>
          <a:p>
            <a:pPr marL="12700">
              <a:lnSpc>
                <a:spcPts val="1415"/>
              </a:lnSpc>
            </a:pPr>
            <a:r>
              <a:rPr sz="1200" b="1" spc="85" dirty="0">
                <a:solidFill>
                  <a:srgbClr val="FFFFFF"/>
                </a:solidFill>
                <a:latin typeface="Tahoma"/>
                <a:cs typeface="Tahoma"/>
              </a:rPr>
              <a:t>B</a:t>
            </a:r>
            <a:r>
              <a:rPr sz="1200" b="1" spc="100" dirty="0">
                <a:solidFill>
                  <a:srgbClr val="FFFFFF"/>
                </a:solidFill>
                <a:latin typeface="Tahoma"/>
                <a:cs typeface="Tahoma"/>
              </a:rPr>
              <a:t>A</a:t>
            </a:r>
            <a:r>
              <a:rPr sz="1200" b="1" spc="90" dirty="0">
                <a:solidFill>
                  <a:srgbClr val="FFFFFF"/>
                </a:solidFill>
                <a:latin typeface="Tahoma"/>
                <a:cs typeface="Tahoma"/>
              </a:rPr>
              <a:t>B</a:t>
            </a:r>
            <a:r>
              <a:rPr sz="1200" b="1" spc="-20" dirty="0">
                <a:solidFill>
                  <a:srgbClr val="FFFFFF"/>
                </a:solidFill>
                <a:latin typeface="Tahoma"/>
                <a:cs typeface="Tahoma"/>
              </a:rPr>
              <a:t> </a:t>
            </a:r>
            <a:r>
              <a:rPr sz="1200" b="1" spc="-190" dirty="0">
                <a:solidFill>
                  <a:srgbClr val="FFFFFF"/>
                </a:solidFill>
                <a:latin typeface="Tahoma"/>
                <a:cs typeface="Tahoma"/>
              </a:rPr>
              <a:t>I</a:t>
            </a:r>
            <a:r>
              <a:rPr sz="1200" b="1" spc="-25" dirty="0">
                <a:solidFill>
                  <a:srgbClr val="FFFFFF"/>
                </a:solidFill>
                <a:latin typeface="Tahoma"/>
                <a:cs typeface="Tahoma"/>
              </a:rPr>
              <a:t> </a:t>
            </a:r>
            <a:r>
              <a:rPr sz="1200" b="1" spc="75" dirty="0">
                <a:solidFill>
                  <a:srgbClr val="FFFFFF"/>
                </a:solidFill>
                <a:latin typeface="Tahoma"/>
                <a:cs typeface="Tahoma"/>
              </a:rPr>
              <a:t>P</a:t>
            </a:r>
            <a:r>
              <a:rPr sz="1200" b="1" spc="65" dirty="0">
                <a:solidFill>
                  <a:srgbClr val="FFFFFF"/>
                </a:solidFill>
                <a:latin typeface="Tahoma"/>
                <a:cs typeface="Tahoma"/>
              </a:rPr>
              <a:t>E</a:t>
            </a:r>
            <a:r>
              <a:rPr sz="1200" b="1" spc="50" dirty="0">
                <a:solidFill>
                  <a:srgbClr val="FFFFFF"/>
                </a:solidFill>
                <a:latin typeface="Tahoma"/>
                <a:cs typeface="Tahoma"/>
              </a:rPr>
              <a:t>N</a:t>
            </a:r>
            <a:r>
              <a:rPr sz="1200" b="1" spc="85" dirty="0">
                <a:solidFill>
                  <a:srgbClr val="FFFFFF"/>
                </a:solidFill>
                <a:latin typeface="Tahoma"/>
                <a:cs typeface="Tahoma"/>
              </a:rPr>
              <a:t>D</a:t>
            </a:r>
            <a:r>
              <a:rPr sz="1200" b="1" spc="90" dirty="0">
                <a:solidFill>
                  <a:srgbClr val="FFFFFF"/>
                </a:solidFill>
                <a:latin typeface="Tahoma"/>
                <a:cs typeface="Tahoma"/>
              </a:rPr>
              <a:t>A</a:t>
            </a:r>
            <a:r>
              <a:rPr sz="1200" b="1" spc="55" dirty="0">
                <a:solidFill>
                  <a:srgbClr val="FFFFFF"/>
                </a:solidFill>
                <a:latin typeface="Tahoma"/>
                <a:cs typeface="Tahoma"/>
              </a:rPr>
              <a:t>H</a:t>
            </a:r>
            <a:r>
              <a:rPr sz="1200" b="1" spc="60" dirty="0">
                <a:solidFill>
                  <a:srgbClr val="FFFFFF"/>
                </a:solidFill>
                <a:latin typeface="Tahoma"/>
                <a:cs typeface="Tahoma"/>
              </a:rPr>
              <a:t>U</a:t>
            </a:r>
            <a:r>
              <a:rPr sz="1200" b="1" spc="35" dirty="0">
                <a:solidFill>
                  <a:srgbClr val="FFFFFF"/>
                </a:solidFill>
                <a:latin typeface="Tahoma"/>
                <a:cs typeface="Tahoma"/>
              </a:rPr>
              <a:t>L</a:t>
            </a:r>
            <a:r>
              <a:rPr sz="1200" b="1" spc="60" dirty="0">
                <a:solidFill>
                  <a:srgbClr val="FFFFFF"/>
                </a:solidFill>
                <a:latin typeface="Tahoma"/>
                <a:cs typeface="Tahoma"/>
              </a:rPr>
              <a:t>U</a:t>
            </a:r>
            <a:r>
              <a:rPr sz="1200" b="1" spc="100" dirty="0">
                <a:solidFill>
                  <a:srgbClr val="FFFFFF"/>
                </a:solidFill>
                <a:latin typeface="Tahoma"/>
                <a:cs typeface="Tahoma"/>
              </a:rPr>
              <a:t>A</a:t>
            </a:r>
            <a:r>
              <a:rPr sz="1200" b="1" spc="45" dirty="0">
                <a:solidFill>
                  <a:srgbClr val="FFFFFF"/>
                </a:solidFill>
                <a:latin typeface="Tahoma"/>
                <a:cs typeface="Tahoma"/>
              </a:rPr>
              <a:t>N</a:t>
            </a:r>
            <a:endParaRPr sz="1200">
              <a:latin typeface="Tahoma"/>
              <a:cs typeface="Tahoma"/>
            </a:endParaRPr>
          </a:p>
          <a:p>
            <a:pPr marL="194945" lvl="1" indent="-182880">
              <a:lnSpc>
                <a:spcPts val="1430"/>
              </a:lnSpc>
              <a:spcBef>
                <a:spcPts val="45"/>
              </a:spcBef>
              <a:buAutoNum type="arabicPeriod"/>
              <a:tabLst>
                <a:tab pos="195580" algn="l"/>
              </a:tabLst>
            </a:pPr>
            <a:r>
              <a:rPr sz="1200" spc="15" dirty="0">
                <a:solidFill>
                  <a:srgbClr val="FFFFFF"/>
                </a:solidFill>
                <a:latin typeface="Verdana"/>
                <a:cs typeface="Verdana"/>
              </a:rPr>
              <a:t>L</a:t>
            </a:r>
            <a:r>
              <a:rPr sz="1200" spc="10" dirty="0">
                <a:solidFill>
                  <a:srgbClr val="FFFFFF"/>
                </a:solidFill>
                <a:latin typeface="Verdana"/>
                <a:cs typeface="Verdana"/>
              </a:rPr>
              <a:t>at</a:t>
            </a:r>
            <a:r>
              <a:rPr sz="1200" spc="-15" dirty="0">
                <a:solidFill>
                  <a:srgbClr val="FFFFFF"/>
                </a:solidFill>
                <a:latin typeface="Verdana"/>
                <a:cs typeface="Verdana"/>
              </a:rPr>
              <a:t>a</a:t>
            </a:r>
            <a:r>
              <a:rPr sz="1200" spc="-35" dirty="0">
                <a:solidFill>
                  <a:srgbClr val="FFFFFF"/>
                </a:solidFill>
                <a:latin typeface="Verdana"/>
                <a:cs typeface="Verdana"/>
              </a:rPr>
              <a:t>r</a:t>
            </a:r>
            <a:r>
              <a:rPr sz="1200" spc="-120" dirty="0">
                <a:solidFill>
                  <a:srgbClr val="FFFFFF"/>
                </a:solidFill>
                <a:latin typeface="Verdana"/>
                <a:cs typeface="Verdana"/>
              </a:rPr>
              <a:t> </a:t>
            </a:r>
            <a:r>
              <a:rPr sz="1200" spc="40" dirty="0">
                <a:solidFill>
                  <a:srgbClr val="FFFFFF"/>
                </a:solidFill>
                <a:latin typeface="Verdana"/>
                <a:cs typeface="Verdana"/>
              </a:rPr>
              <a:t>Be</a:t>
            </a:r>
            <a:r>
              <a:rPr sz="1200" spc="-10" dirty="0">
                <a:solidFill>
                  <a:srgbClr val="FFFFFF"/>
                </a:solidFill>
                <a:latin typeface="Verdana"/>
                <a:cs typeface="Verdana"/>
              </a:rPr>
              <a:t>l</a:t>
            </a:r>
            <a:r>
              <a:rPr sz="1200" spc="-15" dirty="0">
                <a:solidFill>
                  <a:srgbClr val="FFFFFF"/>
                </a:solidFill>
                <a:latin typeface="Verdana"/>
                <a:cs typeface="Verdana"/>
              </a:rPr>
              <a:t>a</a:t>
            </a:r>
            <a:r>
              <a:rPr sz="1200" spc="10" dirty="0">
                <a:solidFill>
                  <a:srgbClr val="FFFFFF"/>
                </a:solidFill>
                <a:latin typeface="Verdana"/>
                <a:cs typeface="Verdana"/>
              </a:rPr>
              <a:t>k</a:t>
            </a:r>
            <a:r>
              <a:rPr sz="1200" spc="-15" dirty="0">
                <a:solidFill>
                  <a:srgbClr val="FFFFFF"/>
                </a:solidFill>
                <a:latin typeface="Verdana"/>
                <a:cs typeface="Verdana"/>
              </a:rPr>
              <a:t>a</a:t>
            </a:r>
            <a:r>
              <a:rPr sz="1200" spc="50" dirty="0">
                <a:solidFill>
                  <a:srgbClr val="FFFFFF"/>
                </a:solidFill>
                <a:latin typeface="Verdana"/>
                <a:cs typeface="Verdana"/>
              </a:rPr>
              <a:t>n</a:t>
            </a:r>
            <a:r>
              <a:rPr sz="1200" spc="75" dirty="0">
                <a:solidFill>
                  <a:srgbClr val="FFFFFF"/>
                </a:solidFill>
                <a:latin typeface="Verdana"/>
                <a:cs typeface="Verdana"/>
              </a:rPr>
              <a:t>g</a:t>
            </a:r>
            <a:endParaRPr sz="1200">
              <a:latin typeface="Verdana"/>
              <a:cs typeface="Verdana"/>
            </a:endParaRPr>
          </a:p>
          <a:p>
            <a:pPr marL="226695" lvl="1" indent="-214629">
              <a:lnSpc>
                <a:spcPts val="1405"/>
              </a:lnSpc>
              <a:buAutoNum type="arabicPeriod"/>
              <a:tabLst>
                <a:tab pos="227329" algn="l"/>
              </a:tabLst>
            </a:pPr>
            <a:r>
              <a:rPr sz="1200" spc="70" dirty="0">
                <a:solidFill>
                  <a:srgbClr val="FFFFFF"/>
                </a:solidFill>
                <a:latin typeface="Verdana"/>
                <a:cs typeface="Verdana"/>
              </a:rPr>
              <a:t>M</a:t>
            </a:r>
            <a:r>
              <a:rPr sz="1200" spc="55" dirty="0">
                <a:solidFill>
                  <a:srgbClr val="FFFFFF"/>
                </a:solidFill>
                <a:latin typeface="Verdana"/>
                <a:cs typeface="Verdana"/>
              </a:rPr>
              <a:t>a</a:t>
            </a:r>
            <a:r>
              <a:rPr sz="1200" spc="-15" dirty="0">
                <a:solidFill>
                  <a:srgbClr val="FFFFFF"/>
                </a:solidFill>
                <a:latin typeface="Verdana"/>
                <a:cs typeface="Verdana"/>
              </a:rPr>
              <a:t>ks</a:t>
            </a:r>
            <a:r>
              <a:rPr sz="1200" spc="50" dirty="0">
                <a:solidFill>
                  <a:srgbClr val="FFFFFF"/>
                </a:solidFill>
                <a:latin typeface="Verdana"/>
                <a:cs typeface="Verdana"/>
              </a:rPr>
              <a:t>u</a:t>
            </a:r>
            <a:r>
              <a:rPr sz="1200" spc="65" dirty="0">
                <a:solidFill>
                  <a:srgbClr val="FFFFFF"/>
                </a:solidFill>
                <a:latin typeface="Verdana"/>
                <a:cs typeface="Verdana"/>
              </a:rPr>
              <a:t>d</a:t>
            </a:r>
            <a:r>
              <a:rPr sz="1200" spc="-114" dirty="0">
                <a:solidFill>
                  <a:srgbClr val="FFFFFF"/>
                </a:solidFill>
                <a:latin typeface="Verdana"/>
                <a:cs typeface="Verdana"/>
              </a:rPr>
              <a:t> </a:t>
            </a:r>
            <a:r>
              <a:rPr sz="1200" spc="20" dirty="0">
                <a:solidFill>
                  <a:srgbClr val="FFFFFF"/>
                </a:solidFill>
                <a:latin typeface="Verdana"/>
                <a:cs typeface="Verdana"/>
              </a:rPr>
              <a:t>d</a:t>
            </a:r>
            <a:r>
              <a:rPr sz="1200" spc="25" dirty="0">
                <a:solidFill>
                  <a:srgbClr val="FFFFFF"/>
                </a:solidFill>
                <a:latin typeface="Verdana"/>
                <a:cs typeface="Verdana"/>
              </a:rPr>
              <a:t>a</a:t>
            </a:r>
            <a:r>
              <a:rPr sz="1200" spc="50" dirty="0">
                <a:solidFill>
                  <a:srgbClr val="FFFFFF"/>
                </a:solidFill>
                <a:latin typeface="Verdana"/>
                <a:cs typeface="Verdana"/>
              </a:rPr>
              <a:t>n</a:t>
            </a:r>
            <a:r>
              <a:rPr sz="1200" spc="-110" dirty="0">
                <a:solidFill>
                  <a:srgbClr val="FFFFFF"/>
                </a:solidFill>
                <a:latin typeface="Verdana"/>
                <a:cs typeface="Verdana"/>
              </a:rPr>
              <a:t> </a:t>
            </a:r>
            <a:r>
              <a:rPr sz="1200" spc="-10" dirty="0">
                <a:solidFill>
                  <a:srgbClr val="FFFFFF"/>
                </a:solidFill>
                <a:latin typeface="Verdana"/>
                <a:cs typeface="Verdana"/>
              </a:rPr>
              <a:t>T</a:t>
            </a:r>
            <a:r>
              <a:rPr sz="1200" spc="-5" dirty="0">
                <a:solidFill>
                  <a:srgbClr val="FFFFFF"/>
                </a:solidFill>
                <a:latin typeface="Verdana"/>
                <a:cs typeface="Verdana"/>
              </a:rPr>
              <a:t>u</a:t>
            </a:r>
            <a:r>
              <a:rPr sz="1200" spc="-90" dirty="0">
                <a:solidFill>
                  <a:srgbClr val="FFFFFF"/>
                </a:solidFill>
                <a:latin typeface="Verdana"/>
                <a:cs typeface="Verdana"/>
              </a:rPr>
              <a:t>j</a:t>
            </a:r>
            <a:r>
              <a:rPr sz="1200" spc="45" dirty="0">
                <a:solidFill>
                  <a:srgbClr val="FFFFFF"/>
                </a:solidFill>
                <a:latin typeface="Verdana"/>
                <a:cs typeface="Verdana"/>
              </a:rPr>
              <a:t>u</a:t>
            </a:r>
            <a:r>
              <a:rPr sz="1200" spc="-15" dirty="0">
                <a:solidFill>
                  <a:srgbClr val="FFFFFF"/>
                </a:solidFill>
                <a:latin typeface="Verdana"/>
                <a:cs typeface="Verdana"/>
              </a:rPr>
              <a:t>a</a:t>
            </a:r>
            <a:r>
              <a:rPr sz="1200" spc="50" dirty="0">
                <a:solidFill>
                  <a:srgbClr val="FFFFFF"/>
                </a:solidFill>
                <a:latin typeface="Verdana"/>
                <a:cs typeface="Verdana"/>
              </a:rPr>
              <a:t>n</a:t>
            </a:r>
            <a:endParaRPr sz="1200">
              <a:latin typeface="Verdana"/>
              <a:cs typeface="Verdana"/>
            </a:endParaRPr>
          </a:p>
          <a:p>
            <a:pPr marL="225425" lvl="1" indent="-212725">
              <a:lnSpc>
                <a:spcPts val="1415"/>
              </a:lnSpc>
              <a:buAutoNum type="arabicPeriod"/>
              <a:tabLst>
                <a:tab pos="225425" algn="l"/>
              </a:tabLst>
            </a:pPr>
            <a:r>
              <a:rPr sz="1200" spc="-20" dirty="0">
                <a:solidFill>
                  <a:srgbClr val="FFFFFF"/>
                </a:solidFill>
                <a:latin typeface="Verdana"/>
                <a:cs typeface="Verdana"/>
              </a:rPr>
              <a:t>SasaraN</a:t>
            </a:r>
            <a:endParaRPr sz="1200">
              <a:latin typeface="Verdana"/>
              <a:cs typeface="Verdana"/>
            </a:endParaRPr>
          </a:p>
          <a:p>
            <a:pPr marL="239395" lvl="1" indent="-227329">
              <a:lnSpc>
                <a:spcPts val="1430"/>
              </a:lnSpc>
              <a:spcBef>
                <a:spcPts val="50"/>
              </a:spcBef>
              <a:buAutoNum type="arabicPeriod"/>
              <a:tabLst>
                <a:tab pos="240029" algn="l"/>
              </a:tabLst>
            </a:pPr>
            <a:r>
              <a:rPr sz="1200" spc="25" dirty="0">
                <a:solidFill>
                  <a:srgbClr val="FFFFFF"/>
                </a:solidFill>
                <a:latin typeface="Verdana"/>
                <a:cs typeface="Verdana"/>
              </a:rPr>
              <a:t>L</a:t>
            </a:r>
            <a:r>
              <a:rPr sz="1200" spc="10" dirty="0">
                <a:solidFill>
                  <a:srgbClr val="FFFFFF"/>
                </a:solidFill>
                <a:latin typeface="Verdana"/>
                <a:cs typeface="Verdana"/>
              </a:rPr>
              <a:t>i</a:t>
            </a:r>
            <a:r>
              <a:rPr sz="1200" spc="45" dirty="0">
                <a:solidFill>
                  <a:srgbClr val="FFFFFF"/>
                </a:solidFill>
                <a:latin typeface="Verdana"/>
                <a:cs typeface="Verdana"/>
              </a:rPr>
              <a:t>n</a:t>
            </a:r>
            <a:r>
              <a:rPr sz="1200" spc="75" dirty="0">
                <a:solidFill>
                  <a:srgbClr val="FFFFFF"/>
                </a:solidFill>
                <a:latin typeface="Verdana"/>
                <a:cs typeface="Verdana"/>
              </a:rPr>
              <a:t>g</a:t>
            </a:r>
            <a:r>
              <a:rPr sz="1200" spc="10" dirty="0">
                <a:solidFill>
                  <a:srgbClr val="FFFFFF"/>
                </a:solidFill>
                <a:latin typeface="Verdana"/>
                <a:cs typeface="Verdana"/>
              </a:rPr>
              <a:t>k</a:t>
            </a:r>
            <a:r>
              <a:rPr sz="1200" spc="45" dirty="0">
                <a:solidFill>
                  <a:srgbClr val="FFFFFF"/>
                </a:solidFill>
                <a:latin typeface="Verdana"/>
                <a:cs typeface="Verdana"/>
              </a:rPr>
              <a:t>u</a:t>
            </a:r>
            <a:r>
              <a:rPr sz="1200" spc="65" dirty="0">
                <a:solidFill>
                  <a:srgbClr val="FFFFFF"/>
                </a:solidFill>
                <a:latin typeface="Verdana"/>
                <a:cs typeface="Verdana"/>
              </a:rPr>
              <a:t>p</a:t>
            </a:r>
            <a:r>
              <a:rPr sz="1200" spc="-110" dirty="0">
                <a:solidFill>
                  <a:srgbClr val="FFFFFF"/>
                </a:solidFill>
                <a:latin typeface="Verdana"/>
                <a:cs typeface="Verdana"/>
              </a:rPr>
              <a:t> </a:t>
            </a:r>
            <a:r>
              <a:rPr sz="1200" spc="70" dirty="0">
                <a:solidFill>
                  <a:srgbClr val="FFFFFF"/>
                </a:solidFill>
                <a:latin typeface="Verdana"/>
                <a:cs typeface="Verdana"/>
              </a:rPr>
              <a:t>P</a:t>
            </a:r>
            <a:r>
              <a:rPr sz="1200" spc="65" dirty="0">
                <a:solidFill>
                  <a:srgbClr val="FFFFFF"/>
                </a:solidFill>
                <a:latin typeface="Verdana"/>
                <a:cs typeface="Verdana"/>
              </a:rPr>
              <a:t>e</a:t>
            </a:r>
            <a:r>
              <a:rPr sz="1200" spc="45" dirty="0">
                <a:solidFill>
                  <a:srgbClr val="FFFFFF"/>
                </a:solidFill>
                <a:latin typeface="Verdana"/>
                <a:cs typeface="Verdana"/>
              </a:rPr>
              <a:t>n</a:t>
            </a:r>
            <a:r>
              <a:rPr sz="1200" spc="75" dirty="0">
                <a:solidFill>
                  <a:srgbClr val="FFFFFF"/>
                </a:solidFill>
                <a:latin typeface="Verdana"/>
                <a:cs typeface="Verdana"/>
              </a:rPr>
              <a:t>g</a:t>
            </a:r>
            <a:r>
              <a:rPr sz="1200" spc="-15" dirty="0">
                <a:solidFill>
                  <a:srgbClr val="FFFFFF"/>
                </a:solidFill>
                <a:latin typeface="Verdana"/>
                <a:cs typeface="Verdana"/>
              </a:rPr>
              <a:t>a</a:t>
            </a:r>
            <a:r>
              <a:rPr sz="1200" spc="65" dirty="0">
                <a:solidFill>
                  <a:srgbClr val="FFFFFF"/>
                </a:solidFill>
                <a:latin typeface="Verdana"/>
                <a:cs typeface="Verdana"/>
              </a:rPr>
              <a:t>w</a:t>
            </a:r>
            <a:r>
              <a:rPr sz="1200" spc="-15" dirty="0">
                <a:solidFill>
                  <a:srgbClr val="FFFFFF"/>
                </a:solidFill>
                <a:latin typeface="Verdana"/>
                <a:cs typeface="Verdana"/>
              </a:rPr>
              <a:t>a</a:t>
            </a:r>
            <a:r>
              <a:rPr sz="1200" spc="-30" dirty="0">
                <a:solidFill>
                  <a:srgbClr val="FFFFFF"/>
                </a:solidFill>
                <a:latin typeface="Verdana"/>
                <a:cs typeface="Verdana"/>
              </a:rPr>
              <a:t>sa</a:t>
            </a:r>
            <a:r>
              <a:rPr sz="1200" spc="50" dirty="0">
                <a:solidFill>
                  <a:srgbClr val="FFFFFF"/>
                </a:solidFill>
                <a:latin typeface="Verdana"/>
                <a:cs typeface="Verdana"/>
              </a:rPr>
              <a:t>n</a:t>
            </a:r>
            <a:endParaRPr sz="1200">
              <a:latin typeface="Verdana"/>
              <a:cs typeface="Verdana"/>
            </a:endParaRPr>
          </a:p>
          <a:p>
            <a:pPr marL="225425" lvl="1" indent="-212725">
              <a:lnSpc>
                <a:spcPts val="1430"/>
              </a:lnSpc>
              <a:buAutoNum type="arabicPeriod"/>
              <a:tabLst>
                <a:tab pos="225425" algn="l"/>
              </a:tabLst>
            </a:pPr>
            <a:r>
              <a:rPr sz="1200" spc="70" dirty="0">
                <a:solidFill>
                  <a:srgbClr val="FFFFFF"/>
                </a:solidFill>
                <a:latin typeface="Verdana"/>
                <a:cs typeface="Verdana"/>
              </a:rPr>
              <a:t>P</a:t>
            </a:r>
            <a:r>
              <a:rPr sz="1200" spc="65" dirty="0">
                <a:solidFill>
                  <a:srgbClr val="FFFFFF"/>
                </a:solidFill>
                <a:latin typeface="Verdana"/>
                <a:cs typeface="Verdana"/>
              </a:rPr>
              <a:t>e</a:t>
            </a:r>
            <a:r>
              <a:rPr sz="1200" spc="-10" dirty="0">
                <a:solidFill>
                  <a:srgbClr val="FFFFFF"/>
                </a:solidFill>
                <a:latin typeface="Verdana"/>
                <a:cs typeface="Verdana"/>
              </a:rPr>
              <a:t>l</a:t>
            </a:r>
            <a:r>
              <a:rPr sz="1200" spc="-15" dirty="0">
                <a:solidFill>
                  <a:srgbClr val="FFFFFF"/>
                </a:solidFill>
                <a:latin typeface="Verdana"/>
                <a:cs typeface="Verdana"/>
              </a:rPr>
              <a:t>a</a:t>
            </a:r>
            <a:r>
              <a:rPr sz="1200" spc="10" dirty="0">
                <a:solidFill>
                  <a:srgbClr val="FFFFFF"/>
                </a:solidFill>
                <a:latin typeface="Verdana"/>
                <a:cs typeface="Verdana"/>
              </a:rPr>
              <a:t>k</a:t>
            </a:r>
            <a:r>
              <a:rPr sz="1200" spc="-30" dirty="0">
                <a:solidFill>
                  <a:srgbClr val="FFFFFF"/>
                </a:solidFill>
                <a:latin typeface="Verdana"/>
                <a:cs typeface="Verdana"/>
              </a:rPr>
              <a:t>sa</a:t>
            </a:r>
            <a:r>
              <a:rPr sz="1200" spc="45" dirty="0">
                <a:solidFill>
                  <a:srgbClr val="FFFFFF"/>
                </a:solidFill>
                <a:latin typeface="Verdana"/>
                <a:cs typeface="Verdana"/>
              </a:rPr>
              <a:t>n</a:t>
            </a:r>
            <a:r>
              <a:rPr sz="1200" spc="-15" dirty="0">
                <a:solidFill>
                  <a:srgbClr val="FFFFFF"/>
                </a:solidFill>
                <a:latin typeface="Verdana"/>
                <a:cs typeface="Verdana"/>
              </a:rPr>
              <a:t>a</a:t>
            </a:r>
            <a:r>
              <a:rPr sz="1200" spc="-105" dirty="0">
                <a:solidFill>
                  <a:srgbClr val="FFFFFF"/>
                </a:solidFill>
                <a:latin typeface="Verdana"/>
                <a:cs typeface="Verdana"/>
              </a:rPr>
              <a:t> </a:t>
            </a:r>
            <a:r>
              <a:rPr sz="1200" spc="70" dirty="0">
                <a:solidFill>
                  <a:srgbClr val="FFFFFF"/>
                </a:solidFill>
                <a:latin typeface="Verdana"/>
                <a:cs typeface="Verdana"/>
              </a:rPr>
              <a:t>P</a:t>
            </a:r>
            <a:r>
              <a:rPr sz="1200" spc="65" dirty="0">
                <a:solidFill>
                  <a:srgbClr val="FFFFFF"/>
                </a:solidFill>
                <a:latin typeface="Verdana"/>
                <a:cs typeface="Verdana"/>
              </a:rPr>
              <a:t>e</a:t>
            </a:r>
            <a:r>
              <a:rPr sz="1200" spc="45" dirty="0">
                <a:solidFill>
                  <a:srgbClr val="FFFFFF"/>
                </a:solidFill>
                <a:latin typeface="Verdana"/>
                <a:cs typeface="Verdana"/>
              </a:rPr>
              <a:t>n</a:t>
            </a:r>
            <a:r>
              <a:rPr sz="1200" spc="75" dirty="0">
                <a:solidFill>
                  <a:srgbClr val="FFFFFF"/>
                </a:solidFill>
                <a:latin typeface="Verdana"/>
                <a:cs typeface="Verdana"/>
              </a:rPr>
              <a:t>g</a:t>
            </a:r>
            <a:r>
              <a:rPr sz="1200" spc="-15" dirty="0">
                <a:solidFill>
                  <a:srgbClr val="FFFFFF"/>
                </a:solidFill>
                <a:latin typeface="Verdana"/>
                <a:cs typeface="Verdana"/>
              </a:rPr>
              <a:t>a</a:t>
            </a:r>
            <a:r>
              <a:rPr sz="1200" spc="65" dirty="0">
                <a:solidFill>
                  <a:srgbClr val="FFFFFF"/>
                </a:solidFill>
                <a:latin typeface="Verdana"/>
                <a:cs typeface="Verdana"/>
              </a:rPr>
              <a:t>w</a:t>
            </a:r>
            <a:r>
              <a:rPr sz="1200" spc="-15" dirty="0">
                <a:solidFill>
                  <a:srgbClr val="FFFFFF"/>
                </a:solidFill>
                <a:latin typeface="Verdana"/>
                <a:cs typeface="Verdana"/>
              </a:rPr>
              <a:t>a</a:t>
            </a:r>
            <a:r>
              <a:rPr sz="1200" spc="-30" dirty="0">
                <a:solidFill>
                  <a:srgbClr val="FFFFFF"/>
                </a:solidFill>
                <a:latin typeface="Verdana"/>
                <a:cs typeface="Verdana"/>
              </a:rPr>
              <a:t>sa</a:t>
            </a:r>
            <a:r>
              <a:rPr sz="1200" spc="50" dirty="0">
                <a:solidFill>
                  <a:srgbClr val="FFFFFF"/>
                </a:solidFill>
                <a:latin typeface="Verdana"/>
                <a:cs typeface="Verdana"/>
              </a:rPr>
              <a:t>n</a:t>
            </a:r>
            <a:endParaRPr sz="1200">
              <a:latin typeface="Verdana"/>
              <a:cs typeface="Verdana"/>
            </a:endParaRPr>
          </a:p>
          <a:p>
            <a:pPr>
              <a:lnSpc>
                <a:spcPct val="100000"/>
              </a:lnSpc>
              <a:spcBef>
                <a:spcPts val="5"/>
              </a:spcBef>
            </a:pPr>
            <a:endParaRPr sz="1200">
              <a:latin typeface="Verdana"/>
              <a:cs typeface="Verdana"/>
            </a:endParaRPr>
          </a:p>
          <a:p>
            <a:pPr marL="12700">
              <a:lnSpc>
                <a:spcPts val="1415"/>
              </a:lnSpc>
            </a:pPr>
            <a:r>
              <a:rPr sz="1200" b="1" spc="85" dirty="0">
                <a:solidFill>
                  <a:srgbClr val="FFFFFF"/>
                </a:solidFill>
                <a:latin typeface="Tahoma"/>
                <a:cs typeface="Tahoma"/>
              </a:rPr>
              <a:t>B</a:t>
            </a:r>
            <a:r>
              <a:rPr sz="1200" b="1" spc="100" dirty="0">
                <a:solidFill>
                  <a:srgbClr val="FFFFFF"/>
                </a:solidFill>
                <a:latin typeface="Tahoma"/>
                <a:cs typeface="Tahoma"/>
              </a:rPr>
              <a:t>A</a:t>
            </a:r>
            <a:r>
              <a:rPr sz="1200" b="1" spc="90" dirty="0">
                <a:solidFill>
                  <a:srgbClr val="FFFFFF"/>
                </a:solidFill>
                <a:latin typeface="Tahoma"/>
                <a:cs typeface="Tahoma"/>
              </a:rPr>
              <a:t>B</a:t>
            </a:r>
            <a:r>
              <a:rPr sz="1200" b="1" spc="-20" dirty="0">
                <a:solidFill>
                  <a:srgbClr val="FFFFFF"/>
                </a:solidFill>
                <a:latin typeface="Tahoma"/>
                <a:cs typeface="Tahoma"/>
              </a:rPr>
              <a:t> </a:t>
            </a:r>
            <a:r>
              <a:rPr sz="1200" b="1" spc="-200" dirty="0">
                <a:solidFill>
                  <a:srgbClr val="FFFFFF"/>
                </a:solidFill>
                <a:latin typeface="Tahoma"/>
                <a:cs typeface="Tahoma"/>
              </a:rPr>
              <a:t>I</a:t>
            </a:r>
            <a:r>
              <a:rPr sz="1200" b="1" spc="-190" dirty="0">
                <a:solidFill>
                  <a:srgbClr val="FFFFFF"/>
                </a:solidFill>
                <a:latin typeface="Tahoma"/>
                <a:cs typeface="Tahoma"/>
              </a:rPr>
              <a:t>I</a:t>
            </a:r>
            <a:r>
              <a:rPr sz="1200" b="1" spc="-25" dirty="0">
                <a:solidFill>
                  <a:srgbClr val="FFFFFF"/>
                </a:solidFill>
                <a:latin typeface="Tahoma"/>
                <a:cs typeface="Tahoma"/>
              </a:rPr>
              <a:t> </a:t>
            </a:r>
            <a:r>
              <a:rPr sz="1200" b="1" spc="75" dirty="0">
                <a:solidFill>
                  <a:srgbClr val="FFFFFF"/>
                </a:solidFill>
                <a:latin typeface="Tahoma"/>
                <a:cs typeface="Tahoma"/>
              </a:rPr>
              <a:t>P</a:t>
            </a:r>
            <a:r>
              <a:rPr sz="1200" b="1" spc="65" dirty="0">
                <a:solidFill>
                  <a:srgbClr val="FFFFFF"/>
                </a:solidFill>
                <a:latin typeface="Tahoma"/>
                <a:cs typeface="Tahoma"/>
              </a:rPr>
              <a:t>E</a:t>
            </a:r>
            <a:r>
              <a:rPr sz="1200" b="1" spc="35" dirty="0">
                <a:solidFill>
                  <a:srgbClr val="FFFFFF"/>
                </a:solidFill>
                <a:latin typeface="Tahoma"/>
                <a:cs typeface="Tahoma"/>
              </a:rPr>
              <a:t>L</a:t>
            </a:r>
            <a:r>
              <a:rPr sz="1200" b="1" spc="100" dirty="0">
                <a:solidFill>
                  <a:srgbClr val="FFFFFF"/>
                </a:solidFill>
                <a:latin typeface="Tahoma"/>
                <a:cs typeface="Tahoma"/>
              </a:rPr>
              <a:t>A</a:t>
            </a:r>
            <a:r>
              <a:rPr sz="1200" b="1" spc="45" dirty="0">
                <a:solidFill>
                  <a:srgbClr val="FFFFFF"/>
                </a:solidFill>
                <a:latin typeface="Tahoma"/>
                <a:cs typeface="Tahoma"/>
              </a:rPr>
              <a:t>K</a:t>
            </a:r>
            <a:r>
              <a:rPr sz="1200" b="1" spc="40" dirty="0">
                <a:solidFill>
                  <a:srgbClr val="FFFFFF"/>
                </a:solidFill>
                <a:latin typeface="Tahoma"/>
                <a:cs typeface="Tahoma"/>
              </a:rPr>
              <a:t>S</a:t>
            </a:r>
            <a:r>
              <a:rPr sz="1200" b="1" spc="55" dirty="0">
                <a:solidFill>
                  <a:srgbClr val="FFFFFF"/>
                </a:solidFill>
                <a:latin typeface="Tahoma"/>
                <a:cs typeface="Tahoma"/>
              </a:rPr>
              <a:t>A</a:t>
            </a:r>
            <a:r>
              <a:rPr sz="1200" b="1" spc="50" dirty="0">
                <a:solidFill>
                  <a:srgbClr val="FFFFFF"/>
                </a:solidFill>
                <a:latin typeface="Tahoma"/>
                <a:cs typeface="Tahoma"/>
              </a:rPr>
              <a:t>N</a:t>
            </a:r>
            <a:r>
              <a:rPr sz="1200" b="1" spc="100" dirty="0">
                <a:solidFill>
                  <a:srgbClr val="FFFFFF"/>
                </a:solidFill>
                <a:latin typeface="Tahoma"/>
                <a:cs typeface="Tahoma"/>
              </a:rPr>
              <a:t>AA</a:t>
            </a:r>
            <a:r>
              <a:rPr sz="1200" b="1" spc="45" dirty="0">
                <a:solidFill>
                  <a:srgbClr val="FFFFFF"/>
                </a:solidFill>
                <a:latin typeface="Tahoma"/>
                <a:cs typeface="Tahoma"/>
              </a:rPr>
              <a:t>N</a:t>
            </a:r>
            <a:r>
              <a:rPr sz="1200" b="1" spc="-10" dirty="0">
                <a:solidFill>
                  <a:srgbClr val="FFFFFF"/>
                </a:solidFill>
                <a:latin typeface="Tahoma"/>
                <a:cs typeface="Tahoma"/>
              </a:rPr>
              <a:t> </a:t>
            </a:r>
            <a:r>
              <a:rPr sz="1200" b="1" spc="75" dirty="0">
                <a:solidFill>
                  <a:srgbClr val="FFFFFF"/>
                </a:solidFill>
                <a:latin typeface="Tahoma"/>
                <a:cs typeface="Tahoma"/>
              </a:rPr>
              <a:t>P</a:t>
            </a:r>
            <a:r>
              <a:rPr sz="1200" b="1" spc="65" dirty="0">
                <a:solidFill>
                  <a:srgbClr val="FFFFFF"/>
                </a:solidFill>
                <a:latin typeface="Tahoma"/>
                <a:cs typeface="Tahoma"/>
              </a:rPr>
              <a:t>E</a:t>
            </a:r>
            <a:r>
              <a:rPr sz="1200" b="1" spc="50" dirty="0">
                <a:solidFill>
                  <a:srgbClr val="FFFFFF"/>
                </a:solidFill>
                <a:latin typeface="Tahoma"/>
                <a:cs typeface="Tahoma"/>
              </a:rPr>
              <a:t>N</a:t>
            </a:r>
            <a:r>
              <a:rPr sz="1200" b="1" spc="30" dirty="0">
                <a:solidFill>
                  <a:srgbClr val="FFFFFF"/>
                </a:solidFill>
                <a:latin typeface="Tahoma"/>
                <a:cs typeface="Tahoma"/>
              </a:rPr>
              <a:t>G</a:t>
            </a:r>
            <a:r>
              <a:rPr sz="1200" b="1" spc="100" dirty="0">
                <a:solidFill>
                  <a:srgbClr val="FFFFFF"/>
                </a:solidFill>
                <a:latin typeface="Tahoma"/>
                <a:cs typeface="Tahoma"/>
              </a:rPr>
              <a:t>A</a:t>
            </a:r>
            <a:r>
              <a:rPr sz="1200" b="1" spc="165" dirty="0">
                <a:solidFill>
                  <a:srgbClr val="FFFFFF"/>
                </a:solidFill>
                <a:latin typeface="Tahoma"/>
                <a:cs typeface="Tahoma"/>
              </a:rPr>
              <a:t>W</a:t>
            </a:r>
            <a:r>
              <a:rPr sz="1200" b="1" spc="100" dirty="0">
                <a:solidFill>
                  <a:srgbClr val="FFFFFF"/>
                </a:solidFill>
                <a:latin typeface="Tahoma"/>
                <a:cs typeface="Tahoma"/>
              </a:rPr>
              <a:t>A</a:t>
            </a:r>
            <a:r>
              <a:rPr sz="1200" b="1" spc="40" dirty="0">
                <a:solidFill>
                  <a:srgbClr val="FFFFFF"/>
                </a:solidFill>
                <a:latin typeface="Tahoma"/>
                <a:cs typeface="Tahoma"/>
              </a:rPr>
              <a:t>S</a:t>
            </a:r>
            <a:r>
              <a:rPr sz="1200" b="1" spc="55" dirty="0">
                <a:solidFill>
                  <a:srgbClr val="FFFFFF"/>
                </a:solidFill>
                <a:latin typeface="Tahoma"/>
                <a:cs typeface="Tahoma"/>
              </a:rPr>
              <a:t>A</a:t>
            </a:r>
            <a:r>
              <a:rPr sz="1200" b="1" spc="45" dirty="0">
                <a:solidFill>
                  <a:srgbClr val="FFFFFF"/>
                </a:solidFill>
                <a:latin typeface="Tahoma"/>
                <a:cs typeface="Tahoma"/>
              </a:rPr>
              <a:t>N</a:t>
            </a:r>
            <a:endParaRPr sz="1200">
              <a:latin typeface="Tahoma"/>
              <a:cs typeface="Tahoma"/>
            </a:endParaRPr>
          </a:p>
          <a:p>
            <a:pPr marL="266700" lvl="1" indent="-254000">
              <a:lnSpc>
                <a:spcPts val="1415"/>
              </a:lnSpc>
              <a:buAutoNum type="arabicPeriod"/>
              <a:tabLst>
                <a:tab pos="266700" algn="l"/>
              </a:tabLst>
            </a:pPr>
            <a:r>
              <a:rPr sz="1200" spc="35" dirty="0">
                <a:solidFill>
                  <a:srgbClr val="FFFFFF"/>
                </a:solidFill>
                <a:latin typeface="Verdana"/>
                <a:cs typeface="Verdana"/>
              </a:rPr>
              <a:t>Wakt</a:t>
            </a:r>
            <a:r>
              <a:rPr sz="1200" spc="45" dirty="0">
                <a:solidFill>
                  <a:srgbClr val="FFFFFF"/>
                </a:solidFill>
                <a:latin typeface="Verdana"/>
                <a:cs typeface="Verdana"/>
              </a:rPr>
              <a:t>u</a:t>
            </a:r>
            <a:r>
              <a:rPr sz="1200" spc="-110" dirty="0">
                <a:solidFill>
                  <a:srgbClr val="FFFFFF"/>
                </a:solidFill>
                <a:latin typeface="Verdana"/>
                <a:cs typeface="Verdana"/>
              </a:rPr>
              <a:t> </a:t>
            </a:r>
            <a:r>
              <a:rPr sz="1200" spc="70" dirty="0">
                <a:solidFill>
                  <a:srgbClr val="FFFFFF"/>
                </a:solidFill>
                <a:latin typeface="Verdana"/>
                <a:cs typeface="Verdana"/>
              </a:rPr>
              <a:t>P</a:t>
            </a:r>
            <a:r>
              <a:rPr sz="1200" spc="65" dirty="0">
                <a:solidFill>
                  <a:srgbClr val="FFFFFF"/>
                </a:solidFill>
                <a:latin typeface="Verdana"/>
                <a:cs typeface="Verdana"/>
              </a:rPr>
              <a:t>e</a:t>
            </a:r>
            <a:r>
              <a:rPr sz="1200" spc="-10" dirty="0">
                <a:solidFill>
                  <a:srgbClr val="FFFFFF"/>
                </a:solidFill>
                <a:latin typeface="Verdana"/>
                <a:cs typeface="Verdana"/>
              </a:rPr>
              <a:t>l</a:t>
            </a:r>
            <a:r>
              <a:rPr sz="1200" spc="-15" dirty="0">
                <a:solidFill>
                  <a:srgbClr val="FFFFFF"/>
                </a:solidFill>
                <a:latin typeface="Verdana"/>
                <a:cs typeface="Verdana"/>
              </a:rPr>
              <a:t>a</a:t>
            </a:r>
            <a:r>
              <a:rPr sz="1200" spc="10" dirty="0">
                <a:solidFill>
                  <a:srgbClr val="FFFFFF"/>
                </a:solidFill>
                <a:latin typeface="Verdana"/>
                <a:cs typeface="Verdana"/>
              </a:rPr>
              <a:t>k</a:t>
            </a:r>
            <a:r>
              <a:rPr sz="1200" spc="-30" dirty="0">
                <a:solidFill>
                  <a:srgbClr val="FFFFFF"/>
                </a:solidFill>
                <a:latin typeface="Verdana"/>
                <a:cs typeface="Verdana"/>
              </a:rPr>
              <a:t>sa</a:t>
            </a:r>
            <a:r>
              <a:rPr sz="1200" spc="45" dirty="0">
                <a:solidFill>
                  <a:srgbClr val="FFFFFF"/>
                </a:solidFill>
                <a:latin typeface="Verdana"/>
                <a:cs typeface="Verdana"/>
              </a:rPr>
              <a:t>n</a:t>
            </a:r>
            <a:r>
              <a:rPr sz="1200" spc="-15" dirty="0">
                <a:solidFill>
                  <a:srgbClr val="FFFFFF"/>
                </a:solidFill>
                <a:latin typeface="Verdana"/>
                <a:cs typeface="Verdana"/>
              </a:rPr>
              <a:t>aa</a:t>
            </a:r>
            <a:r>
              <a:rPr sz="1200" spc="50" dirty="0">
                <a:solidFill>
                  <a:srgbClr val="FFFFFF"/>
                </a:solidFill>
                <a:latin typeface="Verdana"/>
                <a:cs typeface="Verdana"/>
              </a:rPr>
              <a:t>n</a:t>
            </a:r>
            <a:endParaRPr sz="1200">
              <a:latin typeface="Verdana"/>
              <a:cs typeface="Verdana"/>
            </a:endParaRPr>
          </a:p>
          <a:p>
            <a:pPr marL="298450" lvl="1" indent="-285750">
              <a:lnSpc>
                <a:spcPct val="100000"/>
              </a:lnSpc>
              <a:spcBef>
                <a:spcPts val="50"/>
              </a:spcBef>
              <a:buAutoNum type="arabicPeriod"/>
              <a:tabLst>
                <a:tab pos="298450" algn="l"/>
              </a:tabLst>
            </a:pPr>
            <a:r>
              <a:rPr sz="1200" spc="-45" dirty="0">
                <a:solidFill>
                  <a:srgbClr val="FFFFFF"/>
                </a:solidFill>
                <a:latin typeface="Verdana"/>
                <a:cs typeface="Verdana"/>
              </a:rPr>
              <a:t>T</a:t>
            </a:r>
            <a:r>
              <a:rPr sz="1200" spc="-20" dirty="0">
                <a:solidFill>
                  <a:srgbClr val="FFFFFF"/>
                </a:solidFill>
                <a:latin typeface="Verdana"/>
                <a:cs typeface="Verdana"/>
              </a:rPr>
              <a:t>i</a:t>
            </a:r>
            <a:r>
              <a:rPr sz="1200" spc="105" dirty="0">
                <a:solidFill>
                  <a:srgbClr val="FFFFFF"/>
                </a:solidFill>
                <a:latin typeface="Verdana"/>
                <a:cs typeface="Verdana"/>
              </a:rPr>
              <a:t>m</a:t>
            </a:r>
            <a:r>
              <a:rPr sz="1200" spc="-110" dirty="0">
                <a:solidFill>
                  <a:srgbClr val="FFFFFF"/>
                </a:solidFill>
                <a:latin typeface="Verdana"/>
                <a:cs typeface="Verdana"/>
              </a:rPr>
              <a:t> </a:t>
            </a:r>
            <a:r>
              <a:rPr sz="1200" spc="70" dirty="0">
                <a:solidFill>
                  <a:srgbClr val="FFFFFF"/>
                </a:solidFill>
                <a:latin typeface="Verdana"/>
                <a:cs typeface="Verdana"/>
              </a:rPr>
              <a:t>P</a:t>
            </a:r>
            <a:r>
              <a:rPr sz="1200" spc="65" dirty="0">
                <a:solidFill>
                  <a:srgbClr val="FFFFFF"/>
                </a:solidFill>
                <a:latin typeface="Verdana"/>
                <a:cs typeface="Verdana"/>
              </a:rPr>
              <a:t>e</a:t>
            </a:r>
            <a:r>
              <a:rPr sz="1200" spc="45" dirty="0">
                <a:solidFill>
                  <a:srgbClr val="FFFFFF"/>
                </a:solidFill>
                <a:latin typeface="Verdana"/>
                <a:cs typeface="Verdana"/>
              </a:rPr>
              <a:t>n</a:t>
            </a:r>
            <a:r>
              <a:rPr sz="1200" spc="75" dirty="0">
                <a:solidFill>
                  <a:srgbClr val="FFFFFF"/>
                </a:solidFill>
                <a:latin typeface="Verdana"/>
                <a:cs typeface="Verdana"/>
              </a:rPr>
              <a:t>g</a:t>
            </a:r>
            <a:r>
              <a:rPr sz="1200" spc="-15" dirty="0">
                <a:solidFill>
                  <a:srgbClr val="FFFFFF"/>
                </a:solidFill>
                <a:latin typeface="Verdana"/>
                <a:cs typeface="Verdana"/>
              </a:rPr>
              <a:t>a</a:t>
            </a:r>
            <a:r>
              <a:rPr sz="1200" spc="65" dirty="0">
                <a:solidFill>
                  <a:srgbClr val="FFFFFF"/>
                </a:solidFill>
                <a:latin typeface="Verdana"/>
                <a:cs typeface="Verdana"/>
              </a:rPr>
              <a:t>w</a:t>
            </a:r>
            <a:r>
              <a:rPr sz="1200" spc="-15" dirty="0">
                <a:solidFill>
                  <a:srgbClr val="FFFFFF"/>
                </a:solidFill>
                <a:latin typeface="Verdana"/>
                <a:cs typeface="Verdana"/>
              </a:rPr>
              <a:t>a</a:t>
            </a:r>
            <a:r>
              <a:rPr sz="1200" spc="-30" dirty="0">
                <a:solidFill>
                  <a:srgbClr val="FFFFFF"/>
                </a:solidFill>
                <a:latin typeface="Verdana"/>
                <a:cs typeface="Verdana"/>
              </a:rPr>
              <a:t>sa</a:t>
            </a:r>
            <a:r>
              <a:rPr sz="1200" spc="50" dirty="0">
                <a:solidFill>
                  <a:srgbClr val="FFFFFF"/>
                </a:solidFill>
                <a:latin typeface="Verdana"/>
                <a:cs typeface="Verdana"/>
              </a:rPr>
              <a:t>n</a:t>
            </a:r>
            <a:r>
              <a:rPr sz="1200" spc="-110" dirty="0">
                <a:solidFill>
                  <a:srgbClr val="FFFFFF"/>
                </a:solidFill>
                <a:latin typeface="Verdana"/>
                <a:cs typeface="Verdana"/>
              </a:rPr>
              <a:t> </a:t>
            </a:r>
            <a:r>
              <a:rPr sz="1200" spc="-45" dirty="0">
                <a:solidFill>
                  <a:srgbClr val="FFFFFF"/>
                </a:solidFill>
                <a:latin typeface="Verdana"/>
                <a:cs typeface="Verdana"/>
              </a:rPr>
              <a:t>Ins</a:t>
            </a:r>
            <a:r>
              <a:rPr sz="1200" spc="-10" dirty="0">
                <a:solidFill>
                  <a:srgbClr val="FFFFFF"/>
                </a:solidFill>
                <a:latin typeface="Verdana"/>
                <a:cs typeface="Verdana"/>
              </a:rPr>
              <a:t>i</a:t>
            </a:r>
            <a:r>
              <a:rPr sz="1200" spc="60" dirty="0">
                <a:solidFill>
                  <a:srgbClr val="FFFFFF"/>
                </a:solidFill>
                <a:latin typeface="Verdana"/>
                <a:cs typeface="Verdana"/>
              </a:rPr>
              <a:t>d</a:t>
            </a:r>
            <a:r>
              <a:rPr sz="1200" spc="15" dirty="0">
                <a:solidFill>
                  <a:srgbClr val="FFFFFF"/>
                </a:solidFill>
                <a:latin typeface="Verdana"/>
                <a:cs typeface="Verdana"/>
              </a:rPr>
              <a:t>enta</a:t>
            </a:r>
            <a:r>
              <a:rPr sz="1200" spc="-10" dirty="0">
                <a:solidFill>
                  <a:srgbClr val="FFFFFF"/>
                </a:solidFill>
                <a:latin typeface="Verdana"/>
                <a:cs typeface="Verdana"/>
              </a:rPr>
              <a:t>l</a:t>
            </a:r>
            <a:endParaRPr sz="1200">
              <a:latin typeface="Verdana"/>
              <a:cs typeface="Verdana"/>
            </a:endParaRPr>
          </a:p>
          <a:p>
            <a:pPr>
              <a:lnSpc>
                <a:spcPct val="100000"/>
              </a:lnSpc>
              <a:spcBef>
                <a:spcPts val="5"/>
              </a:spcBef>
            </a:pPr>
            <a:endParaRPr sz="1200">
              <a:latin typeface="Verdana"/>
              <a:cs typeface="Verdana"/>
            </a:endParaRPr>
          </a:p>
          <a:p>
            <a:pPr marL="12700">
              <a:lnSpc>
                <a:spcPts val="1430"/>
              </a:lnSpc>
            </a:pPr>
            <a:r>
              <a:rPr sz="1200" b="1" spc="85" dirty="0">
                <a:solidFill>
                  <a:srgbClr val="FFFFFF"/>
                </a:solidFill>
                <a:latin typeface="Tahoma"/>
                <a:cs typeface="Tahoma"/>
              </a:rPr>
              <a:t>B</a:t>
            </a:r>
            <a:r>
              <a:rPr sz="1200" b="1" spc="100" dirty="0">
                <a:solidFill>
                  <a:srgbClr val="FFFFFF"/>
                </a:solidFill>
                <a:latin typeface="Tahoma"/>
                <a:cs typeface="Tahoma"/>
              </a:rPr>
              <a:t>A</a:t>
            </a:r>
            <a:r>
              <a:rPr sz="1200" b="1" spc="90" dirty="0">
                <a:solidFill>
                  <a:srgbClr val="FFFFFF"/>
                </a:solidFill>
                <a:latin typeface="Tahoma"/>
                <a:cs typeface="Tahoma"/>
              </a:rPr>
              <a:t>B</a:t>
            </a:r>
            <a:r>
              <a:rPr sz="1200" b="1" spc="-20" dirty="0">
                <a:solidFill>
                  <a:srgbClr val="FFFFFF"/>
                </a:solidFill>
                <a:latin typeface="Tahoma"/>
                <a:cs typeface="Tahoma"/>
              </a:rPr>
              <a:t> </a:t>
            </a:r>
            <a:r>
              <a:rPr sz="1200" b="1" spc="-200" dirty="0">
                <a:solidFill>
                  <a:srgbClr val="FFFFFF"/>
                </a:solidFill>
                <a:latin typeface="Tahoma"/>
                <a:cs typeface="Tahoma"/>
              </a:rPr>
              <a:t>II</a:t>
            </a:r>
            <a:r>
              <a:rPr sz="1200" b="1" spc="-190" dirty="0">
                <a:solidFill>
                  <a:srgbClr val="FFFFFF"/>
                </a:solidFill>
                <a:latin typeface="Tahoma"/>
                <a:cs typeface="Tahoma"/>
              </a:rPr>
              <a:t>I</a:t>
            </a:r>
            <a:r>
              <a:rPr sz="1200" b="1" spc="-25" dirty="0">
                <a:solidFill>
                  <a:srgbClr val="FFFFFF"/>
                </a:solidFill>
                <a:latin typeface="Tahoma"/>
                <a:cs typeface="Tahoma"/>
              </a:rPr>
              <a:t> </a:t>
            </a:r>
            <a:r>
              <a:rPr sz="1200" b="1" spc="55" dirty="0">
                <a:solidFill>
                  <a:srgbClr val="FFFFFF"/>
                </a:solidFill>
                <a:latin typeface="Tahoma"/>
                <a:cs typeface="Tahoma"/>
              </a:rPr>
              <a:t>HA</a:t>
            </a:r>
            <a:r>
              <a:rPr sz="1200" b="1" spc="40" dirty="0">
                <a:solidFill>
                  <a:srgbClr val="FFFFFF"/>
                </a:solidFill>
                <a:latin typeface="Tahoma"/>
                <a:cs typeface="Tahoma"/>
              </a:rPr>
              <a:t>S</a:t>
            </a:r>
            <a:r>
              <a:rPr sz="1200" b="1" spc="-200" dirty="0">
                <a:solidFill>
                  <a:srgbClr val="FFFFFF"/>
                </a:solidFill>
                <a:latin typeface="Tahoma"/>
                <a:cs typeface="Tahoma"/>
              </a:rPr>
              <a:t>I</a:t>
            </a:r>
            <a:r>
              <a:rPr sz="1200" b="1" spc="35" dirty="0">
                <a:solidFill>
                  <a:srgbClr val="FFFFFF"/>
                </a:solidFill>
                <a:latin typeface="Tahoma"/>
                <a:cs typeface="Tahoma"/>
              </a:rPr>
              <a:t>L</a:t>
            </a:r>
            <a:r>
              <a:rPr sz="1200" b="1" spc="-15" dirty="0">
                <a:solidFill>
                  <a:srgbClr val="FFFFFF"/>
                </a:solidFill>
                <a:latin typeface="Tahoma"/>
                <a:cs typeface="Tahoma"/>
              </a:rPr>
              <a:t> </a:t>
            </a:r>
            <a:r>
              <a:rPr sz="1200" b="1" spc="75" dirty="0">
                <a:solidFill>
                  <a:srgbClr val="FFFFFF"/>
                </a:solidFill>
                <a:latin typeface="Tahoma"/>
                <a:cs typeface="Tahoma"/>
              </a:rPr>
              <a:t>P</a:t>
            </a:r>
            <a:r>
              <a:rPr sz="1200" b="1" spc="65" dirty="0">
                <a:solidFill>
                  <a:srgbClr val="FFFFFF"/>
                </a:solidFill>
                <a:latin typeface="Tahoma"/>
                <a:cs typeface="Tahoma"/>
              </a:rPr>
              <a:t>E</a:t>
            </a:r>
            <a:r>
              <a:rPr sz="1200" b="1" spc="50" dirty="0">
                <a:solidFill>
                  <a:srgbClr val="FFFFFF"/>
                </a:solidFill>
                <a:latin typeface="Tahoma"/>
                <a:cs typeface="Tahoma"/>
              </a:rPr>
              <a:t>N</a:t>
            </a:r>
            <a:r>
              <a:rPr sz="1200" b="1" spc="30" dirty="0">
                <a:solidFill>
                  <a:srgbClr val="FFFFFF"/>
                </a:solidFill>
                <a:latin typeface="Tahoma"/>
                <a:cs typeface="Tahoma"/>
              </a:rPr>
              <a:t>G</a:t>
            </a:r>
            <a:r>
              <a:rPr sz="1200" b="1" spc="100" dirty="0">
                <a:solidFill>
                  <a:srgbClr val="FFFFFF"/>
                </a:solidFill>
                <a:latin typeface="Tahoma"/>
                <a:cs typeface="Tahoma"/>
              </a:rPr>
              <a:t>A</a:t>
            </a:r>
            <a:r>
              <a:rPr sz="1200" b="1" spc="165" dirty="0">
                <a:solidFill>
                  <a:srgbClr val="FFFFFF"/>
                </a:solidFill>
                <a:latin typeface="Tahoma"/>
                <a:cs typeface="Tahoma"/>
              </a:rPr>
              <a:t>W</a:t>
            </a:r>
            <a:r>
              <a:rPr sz="1200" b="1" spc="100" dirty="0">
                <a:solidFill>
                  <a:srgbClr val="FFFFFF"/>
                </a:solidFill>
                <a:latin typeface="Tahoma"/>
                <a:cs typeface="Tahoma"/>
              </a:rPr>
              <a:t>A</a:t>
            </a:r>
            <a:r>
              <a:rPr sz="1200" b="1" spc="40" dirty="0">
                <a:solidFill>
                  <a:srgbClr val="FFFFFF"/>
                </a:solidFill>
                <a:latin typeface="Tahoma"/>
                <a:cs typeface="Tahoma"/>
              </a:rPr>
              <a:t>S</a:t>
            </a:r>
            <a:r>
              <a:rPr sz="1200" b="1" spc="55" dirty="0">
                <a:solidFill>
                  <a:srgbClr val="FFFFFF"/>
                </a:solidFill>
                <a:latin typeface="Tahoma"/>
                <a:cs typeface="Tahoma"/>
              </a:rPr>
              <a:t>A</a:t>
            </a:r>
            <a:r>
              <a:rPr sz="1200" b="1" spc="45" dirty="0">
                <a:solidFill>
                  <a:srgbClr val="FFFFFF"/>
                </a:solidFill>
                <a:latin typeface="Tahoma"/>
                <a:cs typeface="Tahoma"/>
              </a:rPr>
              <a:t>N</a:t>
            </a:r>
            <a:endParaRPr sz="1200">
              <a:latin typeface="Tahoma"/>
              <a:cs typeface="Tahoma"/>
            </a:endParaRPr>
          </a:p>
          <a:p>
            <a:pPr marL="225425" lvl="1" indent="-212725">
              <a:lnSpc>
                <a:spcPts val="1405"/>
              </a:lnSpc>
              <a:buAutoNum type="arabicPeriod"/>
              <a:tabLst>
                <a:tab pos="225425" algn="l"/>
              </a:tabLst>
            </a:pPr>
            <a:r>
              <a:rPr sz="1200" spc="-25" dirty="0">
                <a:solidFill>
                  <a:srgbClr val="FFFFFF"/>
                </a:solidFill>
                <a:latin typeface="Verdana"/>
                <a:cs typeface="Verdana"/>
              </a:rPr>
              <a:t>S</a:t>
            </a:r>
            <a:r>
              <a:rPr sz="1200" spc="-15" dirty="0">
                <a:solidFill>
                  <a:srgbClr val="FFFFFF"/>
                </a:solidFill>
                <a:latin typeface="Verdana"/>
                <a:cs typeface="Verdana"/>
              </a:rPr>
              <a:t>u</a:t>
            </a:r>
            <a:r>
              <a:rPr sz="1200" spc="105" dirty="0">
                <a:solidFill>
                  <a:srgbClr val="FFFFFF"/>
                </a:solidFill>
                <a:latin typeface="Verdana"/>
                <a:cs typeface="Verdana"/>
              </a:rPr>
              <a:t>m</a:t>
            </a:r>
            <a:r>
              <a:rPr sz="1200" spc="60" dirty="0">
                <a:solidFill>
                  <a:srgbClr val="FFFFFF"/>
                </a:solidFill>
                <a:latin typeface="Verdana"/>
                <a:cs typeface="Verdana"/>
              </a:rPr>
              <a:t>b</a:t>
            </a:r>
            <a:r>
              <a:rPr sz="1200" spc="10" dirty="0">
                <a:solidFill>
                  <a:srgbClr val="FFFFFF"/>
                </a:solidFill>
                <a:latin typeface="Verdana"/>
                <a:cs typeface="Verdana"/>
              </a:rPr>
              <a:t>e</a:t>
            </a:r>
            <a:r>
              <a:rPr sz="1200" spc="-35" dirty="0">
                <a:solidFill>
                  <a:srgbClr val="FFFFFF"/>
                </a:solidFill>
                <a:latin typeface="Verdana"/>
                <a:cs typeface="Verdana"/>
              </a:rPr>
              <a:t>r</a:t>
            </a:r>
            <a:r>
              <a:rPr sz="1200" spc="-120" dirty="0">
                <a:solidFill>
                  <a:srgbClr val="FFFFFF"/>
                </a:solidFill>
                <a:latin typeface="Verdana"/>
                <a:cs typeface="Verdana"/>
              </a:rPr>
              <a:t> </a:t>
            </a:r>
            <a:r>
              <a:rPr sz="1200" spc="70" dirty="0">
                <a:solidFill>
                  <a:srgbClr val="FFFFFF"/>
                </a:solidFill>
                <a:latin typeface="Verdana"/>
                <a:cs typeface="Verdana"/>
              </a:rPr>
              <a:t>P</a:t>
            </a:r>
            <a:r>
              <a:rPr sz="1200" spc="65" dirty="0">
                <a:solidFill>
                  <a:srgbClr val="FFFFFF"/>
                </a:solidFill>
                <a:latin typeface="Verdana"/>
                <a:cs typeface="Verdana"/>
              </a:rPr>
              <a:t>e</a:t>
            </a:r>
            <a:r>
              <a:rPr sz="1200" spc="45" dirty="0">
                <a:solidFill>
                  <a:srgbClr val="FFFFFF"/>
                </a:solidFill>
                <a:latin typeface="Verdana"/>
                <a:cs typeface="Verdana"/>
              </a:rPr>
              <a:t>n</a:t>
            </a:r>
            <a:r>
              <a:rPr sz="1200" spc="75" dirty="0">
                <a:solidFill>
                  <a:srgbClr val="FFFFFF"/>
                </a:solidFill>
                <a:latin typeface="Verdana"/>
                <a:cs typeface="Verdana"/>
              </a:rPr>
              <a:t>g</a:t>
            </a:r>
            <a:r>
              <a:rPr sz="1200" spc="-15" dirty="0">
                <a:solidFill>
                  <a:srgbClr val="FFFFFF"/>
                </a:solidFill>
                <a:latin typeface="Verdana"/>
                <a:cs typeface="Verdana"/>
              </a:rPr>
              <a:t>a</a:t>
            </a:r>
            <a:r>
              <a:rPr sz="1200" spc="65" dirty="0">
                <a:solidFill>
                  <a:srgbClr val="FFFFFF"/>
                </a:solidFill>
                <a:latin typeface="Verdana"/>
                <a:cs typeface="Verdana"/>
              </a:rPr>
              <a:t>w</a:t>
            </a:r>
            <a:r>
              <a:rPr sz="1200" spc="-15" dirty="0">
                <a:solidFill>
                  <a:srgbClr val="FFFFFF"/>
                </a:solidFill>
                <a:latin typeface="Verdana"/>
                <a:cs typeface="Verdana"/>
              </a:rPr>
              <a:t>a</a:t>
            </a:r>
            <a:r>
              <a:rPr sz="1200" spc="-30" dirty="0">
                <a:solidFill>
                  <a:srgbClr val="FFFFFF"/>
                </a:solidFill>
                <a:latin typeface="Verdana"/>
                <a:cs typeface="Verdana"/>
              </a:rPr>
              <a:t>sa</a:t>
            </a:r>
            <a:r>
              <a:rPr sz="1200" spc="50" dirty="0">
                <a:solidFill>
                  <a:srgbClr val="FFFFFF"/>
                </a:solidFill>
                <a:latin typeface="Verdana"/>
                <a:cs typeface="Verdana"/>
              </a:rPr>
              <a:t>n</a:t>
            </a:r>
            <a:r>
              <a:rPr sz="1200" spc="-110" dirty="0">
                <a:solidFill>
                  <a:srgbClr val="FFFFFF"/>
                </a:solidFill>
                <a:latin typeface="Verdana"/>
                <a:cs typeface="Verdana"/>
              </a:rPr>
              <a:t> </a:t>
            </a:r>
            <a:r>
              <a:rPr sz="1200" spc="-45" dirty="0">
                <a:solidFill>
                  <a:srgbClr val="FFFFFF"/>
                </a:solidFill>
                <a:latin typeface="Verdana"/>
                <a:cs typeface="Verdana"/>
              </a:rPr>
              <a:t>Ins</a:t>
            </a:r>
            <a:r>
              <a:rPr sz="1200" spc="-10" dirty="0">
                <a:solidFill>
                  <a:srgbClr val="FFFFFF"/>
                </a:solidFill>
                <a:latin typeface="Verdana"/>
                <a:cs typeface="Verdana"/>
              </a:rPr>
              <a:t>i</a:t>
            </a:r>
            <a:r>
              <a:rPr sz="1200" spc="60" dirty="0">
                <a:solidFill>
                  <a:srgbClr val="FFFFFF"/>
                </a:solidFill>
                <a:latin typeface="Verdana"/>
                <a:cs typeface="Verdana"/>
              </a:rPr>
              <a:t>d</a:t>
            </a:r>
            <a:r>
              <a:rPr sz="1200" spc="15" dirty="0">
                <a:solidFill>
                  <a:srgbClr val="FFFFFF"/>
                </a:solidFill>
                <a:latin typeface="Verdana"/>
                <a:cs typeface="Verdana"/>
              </a:rPr>
              <a:t>enta</a:t>
            </a:r>
            <a:r>
              <a:rPr sz="1200" spc="-10" dirty="0">
                <a:solidFill>
                  <a:srgbClr val="FFFFFF"/>
                </a:solidFill>
                <a:latin typeface="Verdana"/>
                <a:cs typeface="Verdana"/>
              </a:rPr>
              <a:t>l</a:t>
            </a:r>
            <a:r>
              <a:rPr sz="1200" spc="-300" dirty="0">
                <a:solidFill>
                  <a:srgbClr val="FFFFFF"/>
                </a:solidFill>
                <a:latin typeface="Verdana"/>
                <a:cs typeface="Verdana"/>
              </a:rPr>
              <a:t>*</a:t>
            </a:r>
            <a:endParaRPr sz="1200">
              <a:latin typeface="Verdana"/>
              <a:cs typeface="Verdana"/>
            </a:endParaRPr>
          </a:p>
          <a:p>
            <a:pPr marL="257175" lvl="1" indent="-244475">
              <a:lnSpc>
                <a:spcPts val="1415"/>
              </a:lnSpc>
              <a:buAutoNum type="arabicPeriod"/>
              <a:tabLst>
                <a:tab pos="257175" algn="l"/>
              </a:tabLst>
            </a:pPr>
            <a:r>
              <a:rPr sz="1200" spc="25" dirty="0">
                <a:solidFill>
                  <a:srgbClr val="FFFFFF"/>
                </a:solidFill>
                <a:latin typeface="Verdana"/>
                <a:cs typeface="Verdana"/>
              </a:rPr>
              <a:t>Ha</a:t>
            </a:r>
            <a:r>
              <a:rPr sz="1200" spc="-40" dirty="0">
                <a:solidFill>
                  <a:srgbClr val="FFFFFF"/>
                </a:solidFill>
                <a:latin typeface="Verdana"/>
                <a:cs typeface="Verdana"/>
              </a:rPr>
              <a:t>s</a:t>
            </a:r>
            <a:r>
              <a:rPr sz="1200" spc="-10" dirty="0">
                <a:solidFill>
                  <a:srgbClr val="FFFFFF"/>
                </a:solidFill>
                <a:latin typeface="Verdana"/>
                <a:cs typeface="Verdana"/>
              </a:rPr>
              <a:t>il</a:t>
            </a:r>
            <a:r>
              <a:rPr sz="1200" spc="-110" dirty="0">
                <a:solidFill>
                  <a:srgbClr val="FFFFFF"/>
                </a:solidFill>
                <a:latin typeface="Verdana"/>
                <a:cs typeface="Verdana"/>
              </a:rPr>
              <a:t> </a:t>
            </a:r>
            <a:r>
              <a:rPr sz="1200" spc="70" dirty="0">
                <a:solidFill>
                  <a:srgbClr val="FFFFFF"/>
                </a:solidFill>
                <a:latin typeface="Verdana"/>
                <a:cs typeface="Verdana"/>
              </a:rPr>
              <a:t>P</a:t>
            </a:r>
            <a:r>
              <a:rPr sz="1200" spc="65" dirty="0">
                <a:solidFill>
                  <a:srgbClr val="FFFFFF"/>
                </a:solidFill>
                <a:latin typeface="Verdana"/>
                <a:cs typeface="Verdana"/>
              </a:rPr>
              <a:t>e</a:t>
            </a:r>
            <a:r>
              <a:rPr sz="1200" spc="45" dirty="0">
                <a:solidFill>
                  <a:srgbClr val="FFFFFF"/>
                </a:solidFill>
                <a:latin typeface="Verdana"/>
                <a:cs typeface="Verdana"/>
              </a:rPr>
              <a:t>n</a:t>
            </a:r>
            <a:r>
              <a:rPr sz="1200" spc="75" dirty="0">
                <a:solidFill>
                  <a:srgbClr val="FFFFFF"/>
                </a:solidFill>
                <a:latin typeface="Verdana"/>
                <a:cs typeface="Verdana"/>
              </a:rPr>
              <a:t>g</a:t>
            </a:r>
            <a:r>
              <a:rPr sz="1200" spc="-15" dirty="0">
                <a:solidFill>
                  <a:srgbClr val="FFFFFF"/>
                </a:solidFill>
                <a:latin typeface="Verdana"/>
                <a:cs typeface="Verdana"/>
              </a:rPr>
              <a:t>a</a:t>
            </a:r>
            <a:r>
              <a:rPr sz="1200" spc="65" dirty="0">
                <a:solidFill>
                  <a:srgbClr val="FFFFFF"/>
                </a:solidFill>
                <a:latin typeface="Verdana"/>
                <a:cs typeface="Verdana"/>
              </a:rPr>
              <a:t>w</a:t>
            </a:r>
            <a:r>
              <a:rPr sz="1200" spc="-15" dirty="0">
                <a:solidFill>
                  <a:srgbClr val="FFFFFF"/>
                </a:solidFill>
                <a:latin typeface="Verdana"/>
                <a:cs typeface="Verdana"/>
              </a:rPr>
              <a:t>a</a:t>
            </a:r>
            <a:r>
              <a:rPr sz="1200" spc="-30" dirty="0">
                <a:solidFill>
                  <a:srgbClr val="FFFFFF"/>
                </a:solidFill>
                <a:latin typeface="Verdana"/>
                <a:cs typeface="Verdana"/>
              </a:rPr>
              <a:t>sa</a:t>
            </a:r>
            <a:r>
              <a:rPr sz="1200" spc="50" dirty="0">
                <a:solidFill>
                  <a:srgbClr val="FFFFFF"/>
                </a:solidFill>
                <a:latin typeface="Verdana"/>
                <a:cs typeface="Verdana"/>
              </a:rPr>
              <a:t>n</a:t>
            </a:r>
            <a:r>
              <a:rPr sz="1200" spc="-110" dirty="0">
                <a:solidFill>
                  <a:srgbClr val="FFFFFF"/>
                </a:solidFill>
                <a:latin typeface="Verdana"/>
                <a:cs typeface="Verdana"/>
              </a:rPr>
              <a:t> </a:t>
            </a:r>
            <a:r>
              <a:rPr sz="1200" spc="-45" dirty="0">
                <a:solidFill>
                  <a:srgbClr val="FFFFFF"/>
                </a:solidFill>
                <a:latin typeface="Verdana"/>
                <a:cs typeface="Verdana"/>
              </a:rPr>
              <a:t>Ins</a:t>
            </a:r>
            <a:r>
              <a:rPr sz="1200" spc="-10" dirty="0">
                <a:solidFill>
                  <a:srgbClr val="FFFFFF"/>
                </a:solidFill>
                <a:latin typeface="Verdana"/>
                <a:cs typeface="Verdana"/>
              </a:rPr>
              <a:t>i</a:t>
            </a:r>
            <a:r>
              <a:rPr sz="1200" spc="60" dirty="0">
                <a:solidFill>
                  <a:srgbClr val="FFFFFF"/>
                </a:solidFill>
                <a:latin typeface="Verdana"/>
                <a:cs typeface="Verdana"/>
              </a:rPr>
              <a:t>d</a:t>
            </a:r>
            <a:r>
              <a:rPr sz="1200" spc="15" dirty="0">
                <a:solidFill>
                  <a:srgbClr val="FFFFFF"/>
                </a:solidFill>
                <a:latin typeface="Verdana"/>
                <a:cs typeface="Verdana"/>
              </a:rPr>
              <a:t>enta</a:t>
            </a:r>
            <a:r>
              <a:rPr sz="1200" spc="-10" dirty="0">
                <a:solidFill>
                  <a:srgbClr val="FFFFFF"/>
                </a:solidFill>
                <a:latin typeface="Verdana"/>
                <a:cs typeface="Verdana"/>
              </a:rPr>
              <a:t>l</a:t>
            </a:r>
            <a:endParaRPr sz="1200">
              <a:latin typeface="Verdana"/>
              <a:cs typeface="Verdana"/>
            </a:endParaRPr>
          </a:p>
          <a:p>
            <a:pPr marL="582295" lvl="2" indent="-332740">
              <a:lnSpc>
                <a:spcPts val="1430"/>
              </a:lnSpc>
              <a:spcBef>
                <a:spcPts val="45"/>
              </a:spcBef>
              <a:buAutoNum type="arabicPeriod"/>
              <a:tabLst>
                <a:tab pos="582930" algn="l"/>
              </a:tabLst>
            </a:pPr>
            <a:r>
              <a:rPr sz="1200" spc="25" dirty="0">
                <a:solidFill>
                  <a:srgbClr val="FFFFFF"/>
                </a:solidFill>
                <a:latin typeface="Verdana"/>
                <a:cs typeface="Verdana"/>
              </a:rPr>
              <a:t>D</a:t>
            </a:r>
            <a:r>
              <a:rPr sz="1200" spc="20" dirty="0">
                <a:solidFill>
                  <a:srgbClr val="FFFFFF"/>
                </a:solidFill>
                <a:latin typeface="Verdana"/>
                <a:cs typeface="Verdana"/>
              </a:rPr>
              <a:t>a</a:t>
            </a:r>
            <a:r>
              <a:rPr sz="1200" spc="5" dirty="0">
                <a:solidFill>
                  <a:srgbClr val="FFFFFF"/>
                </a:solidFill>
                <a:latin typeface="Verdana"/>
                <a:cs typeface="Verdana"/>
              </a:rPr>
              <a:t>t</a:t>
            </a:r>
            <a:r>
              <a:rPr sz="1200" spc="-15" dirty="0">
                <a:solidFill>
                  <a:srgbClr val="FFFFFF"/>
                </a:solidFill>
                <a:latin typeface="Verdana"/>
                <a:cs typeface="Verdana"/>
              </a:rPr>
              <a:t>a</a:t>
            </a:r>
            <a:r>
              <a:rPr sz="1200" spc="-105" dirty="0">
                <a:solidFill>
                  <a:srgbClr val="FFFFFF"/>
                </a:solidFill>
                <a:latin typeface="Verdana"/>
                <a:cs typeface="Verdana"/>
              </a:rPr>
              <a:t> </a:t>
            </a:r>
            <a:r>
              <a:rPr sz="1200" spc="15" dirty="0">
                <a:solidFill>
                  <a:srgbClr val="FFFFFF"/>
                </a:solidFill>
                <a:latin typeface="Verdana"/>
                <a:cs typeface="Verdana"/>
              </a:rPr>
              <a:t>L</a:t>
            </a:r>
            <a:r>
              <a:rPr sz="1200" spc="10" dirty="0">
                <a:solidFill>
                  <a:srgbClr val="FFFFFF"/>
                </a:solidFill>
                <a:latin typeface="Verdana"/>
                <a:cs typeface="Verdana"/>
              </a:rPr>
              <a:t>a</a:t>
            </a:r>
            <a:r>
              <a:rPr sz="1200" spc="60" dirty="0">
                <a:solidFill>
                  <a:srgbClr val="FFFFFF"/>
                </a:solidFill>
                <a:latin typeface="Verdana"/>
                <a:cs typeface="Verdana"/>
              </a:rPr>
              <a:t>p</a:t>
            </a:r>
            <a:r>
              <a:rPr sz="1200" spc="-15" dirty="0">
                <a:solidFill>
                  <a:srgbClr val="FFFFFF"/>
                </a:solidFill>
                <a:latin typeface="Verdana"/>
                <a:cs typeface="Verdana"/>
              </a:rPr>
              <a:t>a</a:t>
            </a:r>
            <a:r>
              <a:rPr sz="1200" spc="45" dirty="0">
                <a:solidFill>
                  <a:srgbClr val="FFFFFF"/>
                </a:solidFill>
                <a:latin typeface="Verdana"/>
                <a:cs typeface="Verdana"/>
              </a:rPr>
              <a:t>n</a:t>
            </a:r>
            <a:r>
              <a:rPr sz="1200" spc="75" dirty="0">
                <a:solidFill>
                  <a:srgbClr val="FFFFFF"/>
                </a:solidFill>
                <a:latin typeface="Verdana"/>
                <a:cs typeface="Verdana"/>
              </a:rPr>
              <a:t>g</a:t>
            </a:r>
            <a:r>
              <a:rPr sz="1200" spc="-15" dirty="0">
                <a:solidFill>
                  <a:srgbClr val="FFFFFF"/>
                </a:solidFill>
                <a:latin typeface="Verdana"/>
                <a:cs typeface="Verdana"/>
              </a:rPr>
              <a:t>a</a:t>
            </a:r>
            <a:r>
              <a:rPr sz="1200" spc="50" dirty="0">
                <a:solidFill>
                  <a:srgbClr val="FFFFFF"/>
                </a:solidFill>
                <a:latin typeface="Verdana"/>
                <a:cs typeface="Verdana"/>
              </a:rPr>
              <a:t>n</a:t>
            </a:r>
            <a:endParaRPr sz="1200">
              <a:latin typeface="Verdana"/>
              <a:cs typeface="Verdana"/>
            </a:endParaRPr>
          </a:p>
          <a:p>
            <a:pPr marL="614045" lvl="2" indent="-364490">
              <a:lnSpc>
                <a:spcPts val="1430"/>
              </a:lnSpc>
              <a:buAutoNum type="arabicPeriod"/>
              <a:tabLst>
                <a:tab pos="614680" algn="l"/>
              </a:tabLst>
            </a:pPr>
            <a:r>
              <a:rPr sz="1200" spc="45" dirty="0">
                <a:solidFill>
                  <a:srgbClr val="FFFFFF"/>
                </a:solidFill>
                <a:latin typeface="Verdana"/>
                <a:cs typeface="Verdana"/>
              </a:rPr>
              <a:t>A</a:t>
            </a:r>
            <a:r>
              <a:rPr sz="1200" spc="35" dirty="0">
                <a:solidFill>
                  <a:srgbClr val="FFFFFF"/>
                </a:solidFill>
                <a:latin typeface="Verdana"/>
                <a:cs typeface="Verdana"/>
              </a:rPr>
              <a:t>n</a:t>
            </a:r>
            <a:r>
              <a:rPr sz="1200" spc="-15" dirty="0">
                <a:solidFill>
                  <a:srgbClr val="FFFFFF"/>
                </a:solidFill>
                <a:latin typeface="Verdana"/>
                <a:cs typeface="Verdana"/>
              </a:rPr>
              <a:t>a</a:t>
            </a:r>
            <a:r>
              <a:rPr sz="1200" spc="-20" dirty="0">
                <a:solidFill>
                  <a:srgbClr val="FFFFFF"/>
                </a:solidFill>
                <a:latin typeface="Verdana"/>
                <a:cs typeface="Verdana"/>
              </a:rPr>
              <a:t>lis</a:t>
            </a:r>
            <a:r>
              <a:rPr sz="1200" spc="-25" dirty="0">
                <a:solidFill>
                  <a:srgbClr val="FFFFFF"/>
                </a:solidFill>
                <a:latin typeface="Verdana"/>
                <a:cs typeface="Verdana"/>
              </a:rPr>
              <a:t>is</a:t>
            </a:r>
            <a:r>
              <a:rPr sz="1200" spc="-110" dirty="0">
                <a:solidFill>
                  <a:srgbClr val="FFFFFF"/>
                </a:solidFill>
                <a:latin typeface="Verdana"/>
                <a:cs typeface="Verdana"/>
              </a:rPr>
              <a:t> </a:t>
            </a:r>
            <a:r>
              <a:rPr sz="1200" spc="25" dirty="0">
                <a:solidFill>
                  <a:srgbClr val="FFFFFF"/>
                </a:solidFill>
                <a:latin typeface="Verdana"/>
                <a:cs typeface="Verdana"/>
              </a:rPr>
              <a:t>D</a:t>
            </a:r>
            <a:r>
              <a:rPr sz="1200" spc="20" dirty="0">
                <a:solidFill>
                  <a:srgbClr val="FFFFFF"/>
                </a:solidFill>
                <a:latin typeface="Verdana"/>
                <a:cs typeface="Verdana"/>
              </a:rPr>
              <a:t>a</a:t>
            </a:r>
            <a:r>
              <a:rPr sz="1200" spc="5" dirty="0">
                <a:solidFill>
                  <a:srgbClr val="FFFFFF"/>
                </a:solidFill>
                <a:latin typeface="Verdana"/>
                <a:cs typeface="Verdana"/>
              </a:rPr>
              <a:t>t</a:t>
            </a:r>
            <a:r>
              <a:rPr sz="1200" spc="-15" dirty="0">
                <a:solidFill>
                  <a:srgbClr val="FFFFFF"/>
                </a:solidFill>
                <a:latin typeface="Verdana"/>
                <a:cs typeface="Verdana"/>
              </a:rPr>
              <a:t>a</a:t>
            </a:r>
            <a:endParaRPr sz="1200">
              <a:latin typeface="Verdana"/>
              <a:cs typeface="Verdana"/>
            </a:endParaRPr>
          </a:p>
        </p:txBody>
      </p:sp>
      <p:sp>
        <p:nvSpPr>
          <p:cNvPr id="9" name="object 9"/>
          <p:cNvSpPr txBox="1"/>
          <p:nvPr/>
        </p:nvSpPr>
        <p:spPr>
          <a:xfrm>
            <a:off x="6261976" y="4879340"/>
            <a:ext cx="1695450" cy="754380"/>
          </a:xfrm>
          <a:prstGeom prst="rect">
            <a:avLst/>
          </a:prstGeom>
        </p:spPr>
        <p:txBody>
          <a:bodyPr vert="horz" wrap="square" lIns="0" tIns="12700" rIns="0" bIns="0" rtlCol="0">
            <a:spAutoFit/>
          </a:bodyPr>
          <a:lstStyle/>
          <a:p>
            <a:pPr marL="12700">
              <a:lnSpc>
                <a:spcPts val="1415"/>
              </a:lnSpc>
              <a:spcBef>
                <a:spcPts val="100"/>
              </a:spcBef>
            </a:pPr>
            <a:r>
              <a:rPr sz="1200" b="1" spc="85" dirty="0">
                <a:solidFill>
                  <a:srgbClr val="FFFFFF"/>
                </a:solidFill>
                <a:latin typeface="Tahoma"/>
                <a:cs typeface="Tahoma"/>
              </a:rPr>
              <a:t>B</a:t>
            </a:r>
            <a:r>
              <a:rPr sz="1200" b="1" spc="100" dirty="0">
                <a:solidFill>
                  <a:srgbClr val="FFFFFF"/>
                </a:solidFill>
                <a:latin typeface="Tahoma"/>
                <a:cs typeface="Tahoma"/>
              </a:rPr>
              <a:t>A</a:t>
            </a:r>
            <a:r>
              <a:rPr sz="1200" b="1" spc="90" dirty="0">
                <a:solidFill>
                  <a:srgbClr val="FFFFFF"/>
                </a:solidFill>
                <a:latin typeface="Tahoma"/>
                <a:cs typeface="Tahoma"/>
              </a:rPr>
              <a:t>B</a:t>
            </a:r>
            <a:r>
              <a:rPr sz="1200" b="1" spc="-20" dirty="0">
                <a:solidFill>
                  <a:srgbClr val="FFFFFF"/>
                </a:solidFill>
                <a:latin typeface="Tahoma"/>
                <a:cs typeface="Tahoma"/>
              </a:rPr>
              <a:t> </a:t>
            </a:r>
            <a:r>
              <a:rPr sz="1200" b="1" spc="-55" dirty="0">
                <a:solidFill>
                  <a:srgbClr val="FFFFFF"/>
                </a:solidFill>
                <a:latin typeface="Tahoma"/>
                <a:cs typeface="Tahoma"/>
              </a:rPr>
              <a:t>I</a:t>
            </a:r>
            <a:r>
              <a:rPr sz="1200" b="1" spc="-60" dirty="0">
                <a:solidFill>
                  <a:srgbClr val="FFFFFF"/>
                </a:solidFill>
                <a:latin typeface="Tahoma"/>
                <a:cs typeface="Tahoma"/>
              </a:rPr>
              <a:t>V</a:t>
            </a:r>
            <a:r>
              <a:rPr sz="1200" b="1" spc="-10" dirty="0">
                <a:solidFill>
                  <a:srgbClr val="FFFFFF"/>
                </a:solidFill>
                <a:latin typeface="Tahoma"/>
                <a:cs typeface="Tahoma"/>
              </a:rPr>
              <a:t> </a:t>
            </a:r>
            <a:r>
              <a:rPr sz="1200" b="1" spc="55" dirty="0">
                <a:solidFill>
                  <a:srgbClr val="FFFFFF"/>
                </a:solidFill>
                <a:latin typeface="Tahoma"/>
                <a:cs typeface="Tahoma"/>
              </a:rPr>
              <a:t>K</a:t>
            </a:r>
            <a:r>
              <a:rPr sz="1200" b="1" spc="45" dirty="0">
                <a:solidFill>
                  <a:srgbClr val="FFFFFF"/>
                </a:solidFill>
                <a:latin typeface="Tahoma"/>
                <a:cs typeface="Tahoma"/>
              </a:rPr>
              <a:t>E</a:t>
            </a:r>
            <a:r>
              <a:rPr sz="1200" b="1" dirty="0">
                <a:solidFill>
                  <a:srgbClr val="FFFFFF"/>
                </a:solidFill>
                <a:latin typeface="Tahoma"/>
                <a:cs typeface="Tahoma"/>
              </a:rPr>
              <a:t>S</a:t>
            </a:r>
            <a:r>
              <a:rPr sz="1200" b="1" spc="-200" dirty="0">
                <a:solidFill>
                  <a:srgbClr val="FFFFFF"/>
                </a:solidFill>
                <a:latin typeface="Tahoma"/>
                <a:cs typeface="Tahoma"/>
              </a:rPr>
              <a:t>I</a:t>
            </a:r>
            <a:r>
              <a:rPr sz="1200" b="1" spc="70" dirty="0">
                <a:solidFill>
                  <a:srgbClr val="FFFFFF"/>
                </a:solidFill>
                <a:latin typeface="Tahoma"/>
                <a:cs typeface="Tahoma"/>
              </a:rPr>
              <a:t>M</a:t>
            </a:r>
            <a:r>
              <a:rPr sz="1200" b="1" spc="80" dirty="0">
                <a:solidFill>
                  <a:srgbClr val="FFFFFF"/>
                </a:solidFill>
                <a:latin typeface="Tahoma"/>
                <a:cs typeface="Tahoma"/>
              </a:rPr>
              <a:t>P</a:t>
            </a:r>
            <a:r>
              <a:rPr sz="1200" b="1" spc="55" dirty="0">
                <a:solidFill>
                  <a:srgbClr val="FFFFFF"/>
                </a:solidFill>
                <a:latin typeface="Tahoma"/>
                <a:cs typeface="Tahoma"/>
              </a:rPr>
              <a:t>U</a:t>
            </a:r>
            <a:r>
              <a:rPr sz="1200" b="1" spc="35" dirty="0">
                <a:solidFill>
                  <a:srgbClr val="FFFFFF"/>
                </a:solidFill>
                <a:latin typeface="Tahoma"/>
                <a:cs typeface="Tahoma"/>
              </a:rPr>
              <a:t>L</a:t>
            </a:r>
            <a:r>
              <a:rPr sz="1200" b="1" spc="100" dirty="0">
                <a:solidFill>
                  <a:srgbClr val="FFFFFF"/>
                </a:solidFill>
                <a:latin typeface="Tahoma"/>
                <a:cs typeface="Tahoma"/>
              </a:rPr>
              <a:t>A</a:t>
            </a:r>
            <a:r>
              <a:rPr sz="1200" b="1" spc="45" dirty="0">
                <a:solidFill>
                  <a:srgbClr val="FFFFFF"/>
                </a:solidFill>
                <a:latin typeface="Tahoma"/>
                <a:cs typeface="Tahoma"/>
              </a:rPr>
              <a:t>N</a:t>
            </a:r>
            <a:endParaRPr sz="1200">
              <a:latin typeface="Tahoma"/>
              <a:cs typeface="Tahoma"/>
            </a:endParaRPr>
          </a:p>
          <a:p>
            <a:pPr marL="279400" lvl="1" indent="-266700">
              <a:lnSpc>
                <a:spcPts val="1415"/>
              </a:lnSpc>
              <a:buAutoNum type="arabicPeriod"/>
              <a:tabLst>
                <a:tab pos="279400" algn="l"/>
              </a:tabLst>
            </a:pPr>
            <a:r>
              <a:rPr sz="1200" spc="20" dirty="0">
                <a:solidFill>
                  <a:srgbClr val="FFFFFF"/>
                </a:solidFill>
                <a:latin typeface="Verdana"/>
                <a:cs typeface="Verdana"/>
              </a:rPr>
              <a:t>Kesimpulan</a:t>
            </a:r>
            <a:endParaRPr sz="1200">
              <a:latin typeface="Verdana"/>
              <a:cs typeface="Verdana"/>
            </a:endParaRPr>
          </a:p>
          <a:p>
            <a:pPr marL="311150" lvl="1" indent="-298450">
              <a:lnSpc>
                <a:spcPts val="1430"/>
              </a:lnSpc>
              <a:spcBef>
                <a:spcPts val="45"/>
              </a:spcBef>
              <a:buAutoNum type="arabicPeriod"/>
              <a:tabLst>
                <a:tab pos="311150" algn="l"/>
              </a:tabLst>
            </a:pPr>
            <a:r>
              <a:rPr sz="1200" spc="-45" dirty="0">
                <a:solidFill>
                  <a:srgbClr val="FFFFFF"/>
                </a:solidFill>
                <a:latin typeface="Verdana"/>
                <a:cs typeface="Verdana"/>
              </a:rPr>
              <a:t>T</a:t>
            </a:r>
            <a:r>
              <a:rPr sz="1200" spc="-20" dirty="0">
                <a:solidFill>
                  <a:srgbClr val="FFFFFF"/>
                </a:solidFill>
                <a:latin typeface="Verdana"/>
                <a:cs typeface="Verdana"/>
              </a:rPr>
              <a:t>i</a:t>
            </a:r>
            <a:r>
              <a:rPr sz="1200" spc="20" dirty="0">
                <a:solidFill>
                  <a:srgbClr val="FFFFFF"/>
                </a:solidFill>
                <a:latin typeface="Verdana"/>
                <a:cs typeface="Verdana"/>
              </a:rPr>
              <a:t>d</a:t>
            </a:r>
            <a:r>
              <a:rPr sz="1200" spc="25" dirty="0">
                <a:solidFill>
                  <a:srgbClr val="FFFFFF"/>
                </a:solidFill>
                <a:latin typeface="Verdana"/>
                <a:cs typeface="Verdana"/>
              </a:rPr>
              <a:t>a</a:t>
            </a:r>
            <a:r>
              <a:rPr sz="1200" spc="10" dirty="0">
                <a:solidFill>
                  <a:srgbClr val="FFFFFF"/>
                </a:solidFill>
                <a:latin typeface="Verdana"/>
                <a:cs typeface="Verdana"/>
              </a:rPr>
              <a:t>k</a:t>
            </a:r>
            <a:r>
              <a:rPr sz="1200" spc="-110" dirty="0">
                <a:solidFill>
                  <a:srgbClr val="FFFFFF"/>
                </a:solidFill>
                <a:latin typeface="Verdana"/>
                <a:cs typeface="Verdana"/>
              </a:rPr>
              <a:t> </a:t>
            </a:r>
            <a:r>
              <a:rPr sz="1200" spc="15" dirty="0">
                <a:solidFill>
                  <a:srgbClr val="FFFFFF"/>
                </a:solidFill>
                <a:latin typeface="Verdana"/>
                <a:cs typeface="Verdana"/>
              </a:rPr>
              <a:t>L</a:t>
            </a:r>
            <a:r>
              <a:rPr sz="1200" spc="10" dirty="0">
                <a:solidFill>
                  <a:srgbClr val="FFFFFF"/>
                </a:solidFill>
                <a:latin typeface="Verdana"/>
                <a:cs typeface="Verdana"/>
              </a:rPr>
              <a:t>a</a:t>
            </a:r>
            <a:r>
              <a:rPr sz="1200" spc="45" dirty="0">
                <a:solidFill>
                  <a:srgbClr val="FFFFFF"/>
                </a:solidFill>
                <a:latin typeface="Verdana"/>
                <a:cs typeface="Verdana"/>
              </a:rPr>
              <a:t>n</a:t>
            </a:r>
            <a:r>
              <a:rPr sz="1200" spc="-90" dirty="0">
                <a:solidFill>
                  <a:srgbClr val="FFFFFF"/>
                </a:solidFill>
                <a:latin typeface="Verdana"/>
                <a:cs typeface="Verdana"/>
              </a:rPr>
              <a:t>j</a:t>
            </a:r>
            <a:r>
              <a:rPr sz="1200" spc="45" dirty="0">
                <a:solidFill>
                  <a:srgbClr val="FFFFFF"/>
                </a:solidFill>
                <a:latin typeface="Verdana"/>
                <a:cs typeface="Verdana"/>
              </a:rPr>
              <a:t>u</a:t>
            </a:r>
            <a:r>
              <a:rPr sz="1200" spc="10" dirty="0">
                <a:solidFill>
                  <a:srgbClr val="FFFFFF"/>
                </a:solidFill>
                <a:latin typeface="Verdana"/>
                <a:cs typeface="Verdana"/>
              </a:rPr>
              <a:t>t</a:t>
            </a:r>
            <a:endParaRPr sz="1200">
              <a:latin typeface="Verdana"/>
              <a:cs typeface="Verdana"/>
            </a:endParaRPr>
          </a:p>
          <a:p>
            <a:pPr marL="12700">
              <a:lnSpc>
                <a:spcPts val="1430"/>
              </a:lnSpc>
            </a:pPr>
            <a:r>
              <a:rPr sz="1200" spc="-85" dirty="0">
                <a:solidFill>
                  <a:srgbClr val="FFFFFF"/>
                </a:solidFill>
                <a:latin typeface="Verdana"/>
                <a:cs typeface="Verdana"/>
              </a:rPr>
              <a:t>4.2</a:t>
            </a:r>
            <a:r>
              <a:rPr sz="1200" spc="150" dirty="0">
                <a:solidFill>
                  <a:srgbClr val="FFFFFF"/>
                </a:solidFill>
                <a:latin typeface="Verdana"/>
                <a:cs typeface="Verdana"/>
              </a:rPr>
              <a:t> </a:t>
            </a:r>
            <a:r>
              <a:rPr sz="1200" spc="20" dirty="0">
                <a:solidFill>
                  <a:srgbClr val="FFFFFF"/>
                </a:solidFill>
                <a:latin typeface="Verdana"/>
                <a:cs typeface="Verdana"/>
              </a:rPr>
              <a:t>Rekomendasi</a:t>
            </a:r>
            <a:endParaRPr sz="1200">
              <a:latin typeface="Verdana"/>
              <a:cs typeface="Verdana"/>
            </a:endParaRPr>
          </a:p>
        </p:txBody>
      </p:sp>
      <p:sp>
        <p:nvSpPr>
          <p:cNvPr id="10" name="object 10"/>
          <p:cNvSpPr txBox="1"/>
          <p:nvPr/>
        </p:nvSpPr>
        <p:spPr>
          <a:xfrm>
            <a:off x="6261976" y="5791200"/>
            <a:ext cx="5608320" cy="830580"/>
          </a:xfrm>
          <a:prstGeom prst="rect">
            <a:avLst/>
          </a:prstGeom>
        </p:spPr>
        <p:txBody>
          <a:bodyPr vert="horz" wrap="square" lIns="0" tIns="12700" rIns="0" bIns="0" rtlCol="0">
            <a:spAutoFit/>
          </a:bodyPr>
          <a:lstStyle/>
          <a:p>
            <a:pPr marL="12700">
              <a:lnSpc>
                <a:spcPts val="1260"/>
              </a:lnSpc>
              <a:spcBef>
                <a:spcPts val="100"/>
              </a:spcBef>
            </a:pPr>
            <a:r>
              <a:rPr sz="1100" spc="-55" dirty="0">
                <a:solidFill>
                  <a:srgbClr val="FFFFFF"/>
                </a:solidFill>
                <a:latin typeface="Verdana"/>
                <a:cs typeface="Verdana"/>
              </a:rPr>
              <a:t>Catatan:</a:t>
            </a:r>
            <a:endParaRPr sz="1100">
              <a:latin typeface="Verdana"/>
              <a:cs typeface="Verdana"/>
            </a:endParaRPr>
          </a:p>
          <a:p>
            <a:pPr marL="12700">
              <a:lnSpc>
                <a:spcPts val="1260"/>
              </a:lnSpc>
            </a:pPr>
            <a:r>
              <a:rPr sz="1100" spc="-75" dirty="0">
                <a:solidFill>
                  <a:srgbClr val="FFFFFF"/>
                </a:solidFill>
                <a:latin typeface="Verdana"/>
                <a:cs typeface="Verdana"/>
              </a:rPr>
              <a:t>*Sesuai</a:t>
            </a:r>
            <a:r>
              <a:rPr sz="1100" spc="580" dirty="0">
                <a:solidFill>
                  <a:srgbClr val="FFFFFF"/>
                </a:solidFill>
                <a:latin typeface="Verdana"/>
                <a:cs typeface="Verdana"/>
              </a:rPr>
              <a:t> </a:t>
            </a:r>
            <a:r>
              <a:rPr sz="1100" spc="-15" dirty="0">
                <a:solidFill>
                  <a:srgbClr val="FFFFFF"/>
                </a:solidFill>
                <a:latin typeface="Verdana"/>
                <a:cs typeface="Verdana"/>
              </a:rPr>
              <a:t>kondisi</a:t>
            </a:r>
            <a:r>
              <a:rPr sz="1100" spc="580" dirty="0">
                <a:solidFill>
                  <a:srgbClr val="FFFFFF"/>
                </a:solidFill>
                <a:latin typeface="Verdana"/>
                <a:cs typeface="Verdana"/>
              </a:rPr>
              <a:t> </a:t>
            </a:r>
            <a:r>
              <a:rPr sz="1100" spc="-10" dirty="0">
                <a:solidFill>
                  <a:srgbClr val="FFFFFF"/>
                </a:solidFill>
                <a:latin typeface="Verdana"/>
                <a:cs typeface="Verdana"/>
              </a:rPr>
              <a:t>sebagaimana</a:t>
            </a:r>
            <a:r>
              <a:rPr sz="1100" spc="570" dirty="0">
                <a:solidFill>
                  <a:srgbClr val="FFFFFF"/>
                </a:solidFill>
                <a:latin typeface="Verdana"/>
                <a:cs typeface="Verdana"/>
              </a:rPr>
              <a:t> </a:t>
            </a:r>
            <a:r>
              <a:rPr sz="1100" spc="-5" dirty="0">
                <a:solidFill>
                  <a:srgbClr val="FFFFFF"/>
                </a:solidFill>
                <a:latin typeface="Verdana"/>
                <a:cs typeface="Verdana"/>
              </a:rPr>
              <a:t>dimaksud</a:t>
            </a:r>
            <a:r>
              <a:rPr sz="1100" spc="555" dirty="0">
                <a:solidFill>
                  <a:srgbClr val="FFFFFF"/>
                </a:solidFill>
                <a:latin typeface="Verdana"/>
                <a:cs typeface="Verdana"/>
              </a:rPr>
              <a:t> </a:t>
            </a:r>
            <a:r>
              <a:rPr sz="1100" spc="5" dirty="0">
                <a:solidFill>
                  <a:srgbClr val="FFFFFF"/>
                </a:solidFill>
                <a:latin typeface="Verdana"/>
                <a:cs typeface="Verdana"/>
              </a:rPr>
              <a:t>dalam </a:t>
            </a:r>
            <a:r>
              <a:rPr sz="1100" spc="140" dirty="0">
                <a:solidFill>
                  <a:srgbClr val="FFFFFF"/>
                </a:solidFill>
                <a:latin typeface="Verdana"/>
                <a:cs typeface="Verdana"/>
              </a:rPr>
              <a:t> </a:t>
            </a:r>
            <a:r>
              <a:rPr sz="1100" spc="-15" dirty="0">
                <a:solidFill>
                  <a:srgbClr val="FFFFFF"/>
                </a:solidFill>
                <a:latin typeface="Verdana"/>
                <a:cs typeface="Verdana"/>
              </a:rPr>
              <a:t>Pasal</a:t>
            </a:r>
            <a:r>
              <a:rPr sz="1100" spc="585" dirty="0">
                <a:solidFill>
                  <a:srgbClr val="FFFFFF"/>
                </a:solidFill>
                <a:latin typeface="Verdana"/>
                <a:cs typeface="Verdana"/>
              </a:rPr>
              <a:t> </a:t>
            </a:r>
            <a:r>
              <a:rPr sz="1100" spc="-180" dirty="0">
                <a:solidFill>
                  <a:srgbClr val="FFFFFF"/>
                </a:solidFill>
                <a:latin typeface="Verdana"/>
                <a:cs typeface="Verdana"/>
              </a:rPr>
              <a:t>16</a:t>
            </a:r>
            <a:r>
              <a:rPr sz="1100" spc="85" dirty="0">
                <a:solidFill>
                  <a:srgbClr val="FFFFFF"/>
                </a:solidFill>
                <a:latin typeface="Verdana"/>
                <a:cs typeface="Verdana"/>
              </a:rPr>
              <a:t>  </a:t>
            </a:r>
            <a:r>
              <a:rPr sz="1100" spc="-70" dirty="0">
                <a:solidFill>
                  <a:srgbClr val="FFFFFF"/>
                </a:solidFill>
                <a:latin typeface="Verdana"/>
                <a:cs typeface="Verdana"/>
              </a:rPr>
              <a:t>yaitu:</a:t>
            </a:r>
            <a:r>
              <a:rPr sz="1100" spc="580" dirty="0">
                <a:solidFill>
                  <a:srgbClr val="FFFFFF"/>
                </a:solidFill>
                <a:latin typeface="Verdana"/>
                <a:cs typeface="Verdana"/>
              </a:rPr>
              <a:t> </a:t>
            </a:r>
            <a:r>
              <a:rPr sz="1100" spc="-20" dirty="0">
                <a:solidFill>
                  <a:srgbClr val="FFFFFF"/>
                </a:solidFill>
                <a:latin typeface="Verdana"/>
                <a:cs typeface="Verdana"/>
              </a:rPr>
              <a:t>kecelakaan</a:t>
            </a:r>
            <a:endParaRPr sz="1100">
              <a:latin typeface="Verdana"/>
              <a:cs typeface="Verdana"/>
            </a:endParaRPr>
          </a:p>
          <a:p>
            <a:pPr marL="12700" marR="7620" algn="just">
              <a:lnSpc>
                <a:spcPct val="94500"/>
              </a:lnSpc>
              <a:spcBef>
                <a:spcPts val="70"/>
              </a:spcBef>
            </a:pPr>
            <a:r>
              <a:rPr sz="1100" spc="-50" dirty="0">
                <a:solidFill>
                  <a:srgbClr val="FFFFFF"/>
                </a:solidFill>
                <a:latin typeface="Verdana"/>
                <a:cs typeface="Verdana"/>
              </a:rPr>
              <a:t>konstruksi; </a:t>
            </a:r>
            <a:r>
              <a:rPr sz="1100" spc="-10" dirty="0">
                <a:solidFill>
                  <a:srgbClr val="FFFFFF"/>
                </a:solidFill>
                <a:latin typeface="Verdana"/>
                <a:cs typeface="Verdana"/>
              </a:rPr>
              <a:t>kegagalan </a:t>
            </a:r>
            <a:r>
              <a:rPr sz="1100" spc="-25" dirty="0">
                <a:solidFill>
                  <a:srgbClr val="FFFFFF"/>
                </a:solidFill>
                <a:latin typeface="Verdana"/>
                <a:cs typeface="Verdana"/>
              </a:rPr>
              <a:t>bangunan; </a:t>
            </a:r>
            <a:r>
              <a:rPr sz="1100" spc="-15" dirty="0">
                <a:solidFill>
                  <a:srgbClr val="FFFFFF"/>
                </a:solidFill>
                <a:latin typeface="Verdana"/>
                <a:cs typeface="Verdana"/>
              </a:rPr>
              <a:t>masalah </a:t>
            </a:r>
            <a:r>
              <a:rPr sz="1100" spc="-35" dirty="0">
                <a:solidFill>
                  <a:srgbClr val="FFFFFF"/>
                </a:solidFill>
                <a:latin typeface="Verdana"/>
                <a:cs typeface="Verdana"/>
              </a:rPr>
              <a:t>sosial </a:t>
            </a:r>
            <a:r>
              <a:rPr sz="1100" spc="-25" dirty="0">
                <a:solidFill>
                  <a:srgbClr val="FFFFFF"/>
                </a:solidFill>
                <a:latin typeface="Verdana"/>
                <a:cs typeface="Verdana"/>
              </a:rPr>
              <a:t>dan/atau </a:t>
            </a:r>
            <a:r>
              <a:rPr sz="1100" spc="5" dirty="0">
                <a:solidFill>
                  <a:srgbClr val="FFFFFF"/>
                </a:solidFill>
                <a:latin typeface="Verdana"/>
                <a:cs typeface="Verdana"/>
              </a:rPr>
              <a:t>lingkungan di </a:t>
            </a:r>
            <a:r>
              <a:rPr sz="1100" spc="-30" dirty="0">
                <a:solidFill>
                  <a:srgbClr val="FFFFFF"/>
                </a:solidFill>
                <a:latin typeface="Verdana"/>
                <a:cs typeface="Verdana"/>
              </a:rPr>
              <a:t>lokasi </a:t>
            </a:r>
            <a:r>
              <a:rPr sz="1100" spc="-25" dirty="0">
                <a:solidFill>
                  <a:srgbClr val="FFFFFF"/>
                </a:solidFill>
                <a:latin typeface="Verdana"/>
                <a:cs typeface="Verdana"/>
              </a:rPr>
              <a:t> </a:t>
            </a:r>
            <a:r>
              <a:rPr sz="1100" spc="-10" dirty="0">
                <a:solidFill>
                  <a:srgbClr val="FFFFFF"/>
                </a:solidFill>
                <a:latin typeface="Verdana"/>
                <a:cs typeface="Verdana"/>
              </a:rPr>
              <a:t>kegiatan</a:t>
            </a:r>
            <a:r>
              <a:rPr sz="1100" spc="-5" dirty="0">
                <a:solidFill>
                  <a:srgbClr val="FFFFFF"/>
                </a:solidFill>
                <a:latin typeface="Verdana"/>
                <a:cs typeface="Verdana"/>
              </a:rPr>
              <a:t> </a:t>
            </a:r>
            <a:r>
              <a:rPr sz="1100" spc="-25" dirty="0">
                <a:solidFill>
                  <a:srgbClr val="FFFFFF"/>
                </a:solidFill>
                <a:latin typeface="Verdana"/>
                <a:cs typeface="Verdana"/>
              </a:rPr>
              <a:t>konstruksi</a:t>
            </a:r>
            <a:r>
              <a:rPr sz="1100" spc="-20" dirty="0">
                <a:solidFill>
                  <a:srgbClr val="FFFFFF"/>
                </a:solidFill>
                <a:latin typeface="Verdana"/>
                <a:cs typeface="Verdana"/>
              </a:rPr>
              <a:t> </a:t>
            </a:r>
            <a:r>
              <a:rPr sz="1100" spc="10" dirty="0">
                <a:solidFill>
                  <a:srgbClr val="FFFFFF"/>
                </a:solidFill>
                <a:latin typeface="Verdana"/>
                <a:cs typeface="Verdana"/>
              </a:rPr>
              <a:t>dan</a:t>
            </a:r>
            <a:r>
              <a:rPr sz="1100" spc="15" dirty="0">
                <a:solidFill>
                  <a:srgbClr val="FFFFFF"/>
                </a:solidFill>
                <a:latin typeface="Verdana"/>
                <a:cs typeface="Verdana"/>
              </a:rPr>
              <a:t> </a:t>
            </a:r>
            <a:r>
              <a:rPr sz="1100" spc="-30" dirty="0">
                <a:solidFill>
                  <a:srgbClr val="FFFFFF"/>
                </a:solidFill>
                <a:latin typeface="Verdana"/>
                <a:cs typeface="Verdana"/>
              </a:rPr>
              <a:t>lokasi</a:t>
            </a:r>
            <a:r>
              <a:rPr sz="1100" spc="-25" dirty="0">
                <a:solidFill>
                  <a:srgbClr val="FFFFFF"/>
                </a:solidFill>
                <a:latin typeface="Verdana"/>
                <a:cs typeface="Verdana"/>
              </a:rPr>
              <a:t> bangunan;</a:t>
            </a:r>
            <a:r>
              <a:rPr sz="1100" spc="-20" dirty="0">
                <a:solidFill>
                  <a:srgbClr val="FFFFFF"/>
                </a:solidFill>
                <a:latin typeface="Verdana"/>
                <a:cs typeface="Verdana"/>
              </a:rPr>
              <a:t> </a:t>
            </a:r>
            <a:r>
              <a:rPr sz="1100" spc="5" dirty="0">
                <a:solidFill>
                  <a:srgbClr val="FFFFFF"/>
                </a:solidFill>
                <a:latin typeface="Verdana"/>
                <a:cs typeface="Verdana"/>
              </a:rPr>
              <a:t>pengaduan</a:t>
            </a:r>
            <a:r>
              <a:rPr sz="1100" spc="10" dirty="0">
                <a:solidFill>
                  <a:srgbClr val="FFFFFF"/>
                </a:solidFill>
                <a:latin typeface="Verdana"/>
                <a:cs typeface="Verdana"/>
              </a:rPr>
              <a:t> </a:t>
            </a:r>
            <a:r>
              <a:rPr sz="1100" spc="-55" dirty="0">
                <a:solidFill>
                  <a:srgbClr val="FFFFFF"/>
                </a:solidFill>
                <a:latin typeface="Verdana"/>
                <a:cs typeface="Verdana"/>
              </a:rPr>
              <a:t>masyarakat;</a:t>
            </a:r>
            <a:r>
              <a:rPr sz="1100" spc="-50" dirty="0">
                <a:solidFill>
                  <a:srgbClr val="FFFFFF"/>
                </a:solidFill>
                <a:latin typeface="Verdana"/>
                <a:cs typeface="Verdana"/>
              </a:rPr>
              <a:t> </a:t>
            </a:r>
            <a:r>
              <a:rPr sz="1100" spc="-30" dirty="0">
                <a:solidFill>
                  <a:srgbClr val="FFFFFF"/>
                </a:solidFill>
                <a:latin typeface="Verdana"/>
                <a:cs typeface="Verdana"/>
              </a:rPr>
              <a:t>dan/atau </a:t>
            </a:r>
            <a:r>
              <a:rPr sz="1100" spc="-25" dirty="0">
                <a:solidFill>
                  <a:srgbClr val="FFFFFF"/>
                </a:solidFill>
                <a:latin typeface="Verdana"/>
                <a:cs typeface="Verdana"/>
              </a:rPr>
              <a:t> </a:t>
            </a:r>
            <a:r>
              <a:rPr sz="1100" spc="-30" dirty="0">
                <a:solidFill>
                  <a:srgbClr val="FFFFFF"/>
                </a:solidFill>
                <a:latin typeface="Verdana"/>
                <a:cs typeface="Verdana"/>
              </a:rPr>
              <a:t>r</a:t>
            </a:r>
            <a:r>
              <a:rPr sz="1100" spc="-45" dirty="0">
                <a:solidFill>
                  <a:srgbClr val="FFFFFF"/>
                </a:solidFill>
                <a:latin typeface="Verdana"/>
                <a:cs typeface="Verdana"/>
              </a:rPr>
              <a:t>e</a:t>
            </a:r>
            <a:r>
              <a:rPr sz="1100" spc="-30" dirty="0">
                <a:solidFill>
                  <a:srgbClr val="FFFFFF"/>
                </a:solidFill>
                <a:latin typeface="Verdana"/>
                <a:cs typeface="Verdana"/>
              </a:rPr>
              <a:t>k</a:t>
            </a:r>
            <a:r>
              <a:rPr sz="1100" spc="-10" dirty="0">
                <a:solidFill>
                  <a:srgbClr val="FFFFFF"/>
                </a:solidFill>
                <a:latin typeface="Verdana"/>
                <a:cs typeface="Verdana"/>
              </a:rPr>
              <a:t>o</a:t>
            </a:r>
            <a:r>
              <a:rPr sz="1100" spc="40" dirty="0">
                <a:solidFill>
                  <a:srgbClr val="FFFFFF"/>
                </a:solidFill>
                <a:latin typeface="Verdana"/>
                <a:cs typeface="Verdana"/>
              </a:rPr>
              <a:t>m</a:t>
            </a:r>
            <a:r>
              <a:rPr sz="1100" spc="-25" dirty="0">
                <a:solidFill>
                  <a:srgbClr val="FFFFFF"/>
                </a:solidFill>
                <a:latin typeface="Verdana"/>
                <a:cs typeface="Verdana"/>
              </a:rPr>
              <a:t>e</a:t>
            </a:r>
            <a:r>
              <a:rPr sz="1100" spc="10" dirty="0">
                <a:solidFill>
                  <a:srgbClr val="FFFFFF"/>
                </a:solidFill>
                <a:latin typeface="Verdana"/>
                <a:cs typeface="Verdana"/>
              </a:rPr>
              <a:t>n</a:t>
            </a:r>
            <a:r>
              <a:rPr sz="1100" spc="25" dirty="0">
                <a:solidFill>
                  <a:srgbClr val="FFFFFF"/>
                </a:solidFill>
                <a:latin typeface="Verdana"/>
                <a:cs typeface="Verdana"/>
              </a:rPr>
              <a:t>d</a:t>
            </a:r>
            <a:r>
              <a:rPr sz="1100" spc="-40" dirty="0">
                <a:solidFill>
                  <a:srgbClr val="FFFFFF"/>
                </a:solidFill>
                <a:latin typeface="Verdana"/>
                <a:cs typeface="Verdana"/>
              </a:rPr>
              <a:t>a</a:t>
            </a:r>
            <a:r>
              <a:rPr sz="1100" spc="-70" dirty="0">
                <a:solidFill>
                  <a:srgbClr val="FFFFFF"/>
                </a:solidFill>
                <a:latin typeface="Verdana"/>
                <a:cs typeface="Verdana"/>
              </a:rPr>
              <a:t>s</a:t>
            </a:r>
            <a:r>
              <a:rPr sz="1100" spc="-10" dirty="0">
                <a:solidFill>
                  <a:srgbClr val="FFFFFF"/>
                </a:solidFill>
                <a:latin typeface="Verdana"/>
                <a:cs typeface="Verdana"/>
              </a:rPr>
              <a:t>i</a:t>
            </a:r>
            <a:r>
              <a:rPr sz="1100" spc="-120" dirty="0">
                <a:solidFill>
                  <a:srgbClr val="FFFFFF"/>
                </a:solidFill>
                <a:latin typeface="Verdana"/>
                <a:cs typeface="Verdana"/>
              </a:rPr>
              <a:t> </a:t>
            </a:r>
            <a:r>
              <a:rPr sz="1100" spc="-15" dirty="0">
                <a:solidFill>
                  <a:srgbClr val="FFFFFF"/>
                </a:solidFill>
                <a:latin typeface="Verdana"/>
                <a:cs typeface="Verdana"/>
              </a:rPr>
              <a:t>d</a:t>
            </a:r>
            <a:r>
              <a:rPr sz="1100" spc="-5" dirty="0">
                <a:solidFill>
                  <a:srgbClr val="FFFFFF"/>
                </a:solidFill>
                <a:latin typeface="Verdana"/>
                <a:cs typeface="Verdana"/>
              </a:rPr>
              <a:t>a</a:t>
            </a:r>
            <a:r>
              <a:rPr sz="1100" spc="-50" dirty="0">
                <a:solidFill>
                  <a:srgbClr val="FFFFFF"/>
                </a:solidFill>
                <a:latin typeface="Verdana"/>
                <a:cs typeface="Verdana"/>
              </a:rPr>
              <a:t>r</a:t>
            </a:r>
            <a:r>
              <a:rPr sz="1100" spc="-10" dirty="0">
                <a:solidFill>
                  <a:srgbClr val="FFFFFF"/>
                </a:solidFill>
                <a:latin typeface="Verdana"/>
                <a:cs typeface="Verdana"/>
              </a:rPr>
              <a:t>i</a:t>
            </a:r>
            <a:r>
              <a:rPr sz="1100" spc="-125" dirty="0">
                <a:solidFill>
                  <a:srgbClr val="FFFFFF"/>
                </a:solidFill>
                <a:latin typeface="Verdana"/>
                <a:cs typeface="Verdana"/>
              </a:rPr>
              <a:t> </a:t>
            </a:r>
            <a:r>
              <a:rPr sz="1100" spc="-20" dirty="0">
                <a:solidFill>
                  <a:srgbClr val="FFFFFF"/>
                </a:solidFill>
                <a:latin typeface="Verdana"/>
                <a:cs typeface="Verdana"/>
              </a:rPr>
              <a:t>h</a:t>
            </a:r>
            <a:r>
              <a:rPr sz="1100" spc="-10" dirty="0">
                <a:solidFill>
                  <a:srgbClr val="FFFFFF"/>
                </a:solidFill>
                <a:latin typeface="Verdana"/>
                <a:cs typeface="Verdana"/>
              </a:rPr>
              <a:t>a</a:t>
            </a:r>
            <a:r>
              <a:rPr sz="1100" spc="-70" dirty="0">
                <a:solidFill>
                  <a:srgbClr val="FFFFFF"/>
                </a:solidFill>
                <a:latin typeface="Verdana"/>
                <a:cs typeface="Verdana"/>
              </a:rPr>
              <a:t>s</a:t>
            </a:r>
            <a:r>
              <a:rPr sz="1100" spc="-20" dirty="0">
                <a:solidFill>
                  <a:srgbClr val="FFFFFF"/>
                </a:solidFill>
                <a:latin typeface="Verdana"/>
                <a:cs typeface="Verdana"/>
              </a:rPr>
              <a:t>i</a:t>
            </a:r>
            <a:r>
              <a:rPr sz="1100" spc="-10" dirty="0">
                <a:solidFill>
                  <a:srgbClr val="FFFFFF"/>
                </a:solidFill>
                <a:latin typeface="Verdana"/>
                <a:cs typeface="Verdana"/>
              </a:rPr>
              <a:t>l</a:t>
            </a:r>
            <a:r>
              <a:rPr sz="1100" spc="-125" dirty="0">
                <a:solidFill>
                  <a:srgbClr val="FFFFFF"/>
                </a:solidFill>
                <a:latin typeface="Verdana"/>
                <a:cs typeface="Verdana"/>
              </a:rPr>
              <a:t> </a:t>
            </a:r>
            <a:r>
              <a:rPr sz="1100" dirty="0">
                <a:solidFill>
                  <a:srgbClr val="FFFFFF"/>
                </a:solidFill>
                <a:latin typeface="Verdana"/>
                <a:cs typeface="Verdana"/>
              </a:rPr>
              <a:t>pe</a:t>
            </a:r>
            <a:r>
              <a:rPr sz="1100" spc="10" dirty="0">
                <a:solidFill>
                  <a:srgbClr val="FFFFFF"/>
                </a:solidFill>
                <a:latin typeface="Verdana"/>
                <a:cs typeface="Verdana"/>
              </a:rPr>
              <a:t>n</a:t>
            </a:r>
            <a:r>
              <a:rPr sz="1100" spc="35" dirty="0">
                <a:solidFill>
                  <a:srgbClr val="FFFFFF"/>
                </a:solidFill>
                <a:latin typeface="Verdana"/>
                <a:cs typeface="Verdana"/>
              </a:rPr>
              <a:t>g</a:t>
            </a:r>
            <a:r>
              <a:rPr sz="1100" spc="-40" dirty="0">
                <a:solidFill>
                  <a:srgbClr val="FFFFFF"/>
                </a:solidFill>
                <a:latin typeface="Verdana"/>
                <a:cs typeface="Verdana"/>
              </a:rPr>
              <a:t>a</a:t>
            </a:r>
            <a:r>
              <a:rPr sz="1100" spc="20" dirty="0">
                <a:solidFill>
                  <a:srgbClr val="FFFFFF"/>
                </a:solidFill>
                <a:latin typeface="Verdana"/>
                <a:cs typeface="Verdana"/>
              </a:rPr>
              <a:t>w</a:t>
            </a:r>
            <a:r>
              <a:rPr sz="1100" spc="-40" dirty="0">
                <a:solidFill>
                  <a:srgbClr val="FFFFFF"/>
                </a:solidFill>
                <a:latin typeface="Verdana"/>
                <a:cs typeface="Verdana"/>
              </a:rPr>
              <a:t>a</a:t>
            </a:r>
            <a:r>
              <a:rPr sz="1100" spc="-70" dirty="0">
                <a:solidFill>
                  <a:srgbClr val="FFFFFF"/>
                </a:solidFill>
                <a:latin typeface="Verdana"/>
                <a:cs typeface="Verdana"/>
              </a:rPr>
              <a:t>s</a:t>
            </a:r>
            <a:r>
              <a:rPr sz="1100" spc="-40" dirty="0">
                <a:solidFill>
                  <a:srgbClr val="FFFFFF"/>
                </a:solidFill>
                <a:latin typeface="Verdana"/>
                <a:cs typeface="Verdana"/>
              </a:rPr>
              <a:t>a</a:t>
            </a:r>
            <a:r>
              <a:rPr sz="1100" spc="45" dirty="0">
                <a:solidFill>
                  <a:srgbClr val="FFFFFF"/>
                </a:solidFill>
                <a:latin typeface="Verdana"/>
                <a:cs typeface="Verdana"/>
              </a:rPr>
              <a:t>n</a:t>
            </a:r>
            <a:r>
              <a:rPr sz="1100" spc="-145" dirty="0">
                <a:solidFill>
                  <a:srgbClr val="FFFFFF"/>
                </a:solidFill>
                <a:latin typeface="Verdana"/>
                <a:cs typeface="Verdana"/>
              </a:rPr>
              <a:t> </a:t>
            </a:r>
            <a:r>
              <a:rPr sz="1100" spc="-15" dirty="0">
                <a:solidFill>
                  <a:srgbClr val="FFFFFF"/>
                </a:solidFill>
                <a:latin typeface="Verdana"/>
                <a:cs typeface="Verdana"/>
              </a:rPr>
              <a:t>r</a:t>
            </a:r>
            <a:r>
              <a:rPr sz="1100" spc="-25" dirty="0">
                <a:solidFill>
                  <a:srgbClr val="FFFFFF"/>
                </a:solidFill>
                <a:latin typeface="Verdana"/>
                <a:cs typeface="Verdana"/>
              </a:rPr>
              <a:t>u</a:t>
            </a:r>
            <a:r>
              <a:rPr sz="1100" spc="-15" dirty="0">
                <a:solidFill>
                  <a:srgbClr val="FFFFFF"/>
                </a:solidFill>
                <a:latin typeface="Verdana"/>
                <a:cs typeface="Verdana"/>
              </a:rPr>
              <a:t>t</a:t>
            </a:r>
            <a:r>
              <a:rPr sz="1100" spc="-20" dirty="0">
                <a:solidFill>
                  <a:srgbClr val="FFFFFF"/>
                </a:solidFill>
                <a:latin typeface="Verdana"/>
                <a:cs typeface="Verdana"/>
              </a:rPr>
              <a:t>i</a:t>
            </a:r>
            <a:r>
              <a:rPr sz="1100" spc="10" dirty="0">
                <a:solidFill>
                  <a:srgbClr val="FFFFFF"/>
                </a:solidFill>
                <a:latin typeface="Verdana"/>
                <a:cs typeface="Verdana"/>
              </a:rPr>
              <a:t>n</a:t>
            </a:r>
            <a:r>
              <a:rPr sz="1100" spc="-170" dirty="0">
                <a:solidFill>
                  <a:srgbClr val="FFFFFF"/>
                </a:solidFill>
                <a:latin typeface="Verdana"/>
                <a:cs typeface="Verdana"/>
              </a:rPr>
              <a:t>.</a:t>
            </a:r>
            <a:endParaRPr sz="1100">
              <a:latin typeface="Verdana"/>
              <a:cs typeface="Verdana"/>
            </a:endParaRPr>
          </a:p>
        </p:txBody>
      </p:sp>
    </p:spTree>
    <p:extLst>
      <p:ext uri="{BB962C8B-B14F-4D97-AF65-F5344CB8AC3E}">
        <p14:creationId xmlns:p14="http://schemas.microsoft.com/office/powerpoint/2010/main" val="4034800639"/>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grpSp>
        <p:nvGrpSpPr>
          <p:cNvPr id="3" name="object 3"/>
          <p:cNvGrpSpPr/>
          <p:nvPr/>
        </p:nvGrpSpPr>
        <p:grpSpPr>
          <a:xfrm>
            <a:off x="4472533" y="0"/>
            <a:ext cx="7110095" cy="6858000"/>
            <a:chOff x="4472533" y="0"/>
            <a:chExt cx="7110095" cy="6858000"/>
          </a:xfrm>
        </p:grpSpPr>
        <p:sp>
          <p:nvSpPr>
            <p:cNvPr id="4" name="object 4"/>
            <p:cNvSpPr/>
            <p:nvPr/>
          </p:nvSpPr>
          <p:spPr>
            <a:xfrm>
              <a:off x="9048584" y="4149991"/>
              <a:ext cx="1593215" cy="1555750"/>
            </a:xfrm>
            <a:custGeom>
              <a:avLst/>
              <a:gdLst/>
              <a:ahLst/>
              <a:cxnLst/>
              <a:rect l="l" t="t" r="r" b="b"/>
              <a:pathLst>
                <a:path w="1593215" h="1555750">
                  <a:moveTo>
                    <a:pt x="1592757" y="0"/>
                  </a:moveTo>
                  <a:lnTo>
                    <a:pt x="510463" y="0"/>
                  </a:lnTo>
                  <a:lnTo>
                    <a:pt x="0" y="1555291"/>
                  </a:lnTo>
                  <a:lnTo>
                    <a:pt x="1082294" y="1555291"/>
                  </a:lnTo>
                  <a:lnTo>
                    <a:pt x="1592757" y="0"/>
                  </a:lnTo>
                  <a:close/>
                </a:path>
              </a:pathLst>
            </a:custGeom>
            <a:solidFill>
              <a:srgbClr val="1D3166"/>
            </a:solidFill>
          </p:spPr>
          <p:txBody>
            <a:bodyPr wrap="square" lIns="0" tIns="0" rIns="0" bIns="0" rtlCol="0"/>
            <a:lstStyle/>
            <a:p>
              <a:endParaRPr/>
            </a:p>
          </p:txBody>
        </p:sp>
        <p:pic>
          <p:nvPicPr>
            <p:cNvPr id="5" name="object 5"/>
            <p:cNvPicPr/>
            <p:nvPr/>
          </p:nvPicPr>
          <p:blipFill>
            <a:blip r:embed="rId3" cstate="print"/>
            <a:stretch>
              <a:fillRect/>
            </a:stretch>
          </p:blipFill>
          <p:spPr>
            <a:xfrm>
              <a:off x="4472533" y="0"/>
              <a:ext cx="7109866" cy="6857999"/>
            </a:xfrm>
            <a:prstGeom prst="rect">
              <a:avLst/>
            </a:prstGeom>
          </p:spPr>
        </p:pic>
        <p:sp>
          <p:nvSpPr>
            <p:cNvPr id="6" name="object 6"/>
            <p:cNvSpPr/>
            <p:nvPr/>
          </p:nvSpPr>
          <p:spPr>
            <a:xfrm>
              <a:off x="6105067" y="132626"/>
              <a:ext cx="981075" cy="981075"/>
            </a:xfrm>
            <a:custGeom>
              <a:avLst/>
              <a:gdLst/>
              <a:ahLst/>
              <a:cxnLst/>
              <a:rect l="l" t="t" r="r" b="b"/>
              <a:pathLst>
                <a:path w="981075" h="981075">
                  <a:moveTo>
                    <a:pt x="490537" y="0"/>
                  </a:moveTo>
                  <a:lnTo>
                    <a:pt x="443295" y="2245"/>
                  </a:lnTo>
                  <a:lnTo>
                    <a:pt x="397323" y="8845"/>
                  </a:lnTo>
                  <a:lnTo>
                    <a:pt x="352828" y="19593"/>
                  </a:lnTo>
                  <a:lnTo>
                    <a:pt x="310014" y="34284"/>
                  </a:lnTo>
                  <a:lnTo>
                    <a:pt x="269088" y="52712"/>
                  </a:lnTo>
                  <a:lnTo>
                    <a:pt x="230254" y="74672"/>
                  </a:lnTo>
                  <a:lnTo>
                    <a:pt x="193719" y="99958"/>
                  </a:lnTo>
                  <a:lnTo>
                    <a:pt x="159687" y="128365"/>
                  </a:lnTo>
                  <a:lnTo>
                    <a:pt x="128365" y="159687"/>
                  </a:lnTo>
                  <a:lnTo>
                    <a:pt x="99958" y="193719"/>
                  </a:lnTo>
                  <a:lnTo>
                    <a:pt x="74672" y="230254"/>
                  </a:lnTo>
                  <a:lnTo>
                    <a:pt x="52712" y="269088"/>
                  </a:lnTo>
                  <a:lnTo>
                    <a:pt x="34284" y="310014"/>
                  </a:lnTo>
                  <a:lnTo>
                    <a:pt x="19593" y="352828"/>
                  </a:lnTo>
                  <a:lnTo>
                    <a:pt x="8845" y="397323"/>
                  </a:lnTo>
                  <a:lnTo>
                    <a:pt x="2245" y="443295"/>
                  </a:lnTo>
                  <a:lnTo>
                    <a:pt x="0" y="490537"/>
                  </a:lnTo>
                  <a:lnTo>
                    <a:pt x="2245" y="537779"/>
                  </a:lnTo>
                  <a:lnTo>
                    <a:pt x="8845" y="583751"/>
                  </a:lnTo>
                  <a:lnTo>
                    <a:pt x="19593" y="628246"/>
                  </a:lnTo>
                  <a:lnTo>
                    <a:pt x="34284" y="671060"/>
                  </a:lnTo>
                  <a:lnTo>
                    <a:pt x="52712" y="711986"/>
                  </a:lnTo>
                  <a:lnTo>
                    <a:pt x="74672" y="750820"/>
                  </a:lnTo>
                  <a:lnTo>
                    <a:pt x="99958" y="787355"/>
                  </a:lnTo>
                  <a:lnTo>
                    <a:pt x="128365" y="821387"/>
                  </a:lnTo>
                  <a:lnTo>
                    <a:pt x="159687" y="852709"/>
                  </a:lnTo>
                  <a:lnTo>
                    <a:pt x="193719" y="881116"/>
                  </a:lnTo>
                  <a:lnTo>
                    <a:pt x="230254" y="906402"/>
                  </a:lnTo>
                  <a:lnTo>
                    <a:pt x="269088" y="928362"/>
                  </a:lnTo>
                  <a:lnTo>
                    <a:pt x="310014" y="946790"/>
                  </a:lnTo>
                  <a:lnTo>
                    <a:pt x="352828" y="961481"/>
                  </a:lnTo>
                  <a:lnTo>
                    <a:pt x="397323" y="972229"/>
                  </a:lnTo>
                  <a:lnTo>
                    <a:pt x="443295" y="978829"/>
                  </a:lnTo>
                  <a:lnTo>
                    <a:pt x="490537" y="981075"/>
                  </a:lnTo>
                  <a:lnTo>
                    <a:pt x="537779" y="978829"/>
                  </a:lnTo>
                  <a:lnTo>
                    <a:pt x="583751" y="972229"/>
                  </a:lnTo>
                  <a:lnTo>
                    <a:pt x="628246" y="961481"/>
                  </a:lnTo>
                  <a:lnTo>
                    <a:pt x="671060" y="946790"/>
                  </a:lnTo>
                  <a:lnTo>
                    <a:pt x="711986" y="928362"/>
                  </a:lnTo>
                  <a:lnTo>
                    <a:pt x="750820" y="906402"/>
                  </a:lnTo>
                  <a:lnTo>
                    <a:pt x="787355" y="881116"/>
                  </a:lnTo>
                  <a:lnTo>
                    <a:pt x="821387" y="852709"/>
                  </a:lnTo>
                  <a:lnTo>
                    <a:pt x="852709" y="821387"/>
                  </a:lnTo>
                  <a:lnTo>
                    <a:pt x="881116" y="787355"/>
                  </a:lnTo>
                  <a:lnTo>
                    <a:pt x="906402" y="750820"/>
                  </a:lnTo>
                  <a:lnTo>
                    <a:pt x="928362" y="711986"/>
                  </a:lnTo>
                  <a:lnTo>
                    <a:pt x="946790" y="671060"/>
                  </a:lnTo>
                  <a:lnTo>
                    <a:pt x="961481" y="628246"/>
                  </a:lnTo>
                  <a:lnTo>
                    <a:pt x="972229" y="583751"/>
                  </a:lnTo>
                  <a:lnTo>
                    <a:pt x="978829" y="537779"/>
                  </a:lnTo>
                  <a:lnTo>
                    <a:pt x="981075" y="490537"/>
                  </a:lnTo>
                  <a:lnTo>
                    <a:pt x="978829" y="443295"/>
                  </a:lnTo>
                  <a:lnTo>
                    <a:pt x="972229" y="397323"/>
                  </a:lnTo>
                  <a:lnTo>
                    <a:pt x="961481" y="352828"/>
                  </a:lnTo>
                  <a:lnTo>
                    <a:pt x="946790" y="310014"/>
                  </a:lnTo>
                  <a:lnTo>
                    <a:pt x="928362" y="269088"/>
                  </a:lnTo>
                  <a:lnTo>
                    <a:pt x="906402" y="230254"/>
                  </a:lnTo>
                  <a:lnTo>
                    <a:pt x="881116" y="193719"/>
                  </a:lnTo>
                  <a:lnTo>
                    <a:pt x="852709" y="159687"/>
                  </a:lnTo>
                  <a:lnTo>
                    <a:pt x="821387" y="128365"/>
                  </a:lnTo>
                  <a:lnTo>
                    <a:pt x="787355" y="99958"/>
                  </a:lnTo>
                  <a:lnTo>
                    <a:pt x="750820" y="74672"/>
                  </a:lnTo>
                  <a:lnTo>
                    <a:pt x="711986" y="52712"/>
                  </a:lnTo>
                  <a:lnTo>
                    <a:pt x="671060" y="34284"/>
                  </a:lnTo>
                  <a:lnTo>
                    <a:pt x="628246" y="19593"/>
                  </a:lnTo>
                  <a:lnTo>
                    <a:pt x="583751" y="8845"/>
                  </a:lnTo>
                  <a:lnTo>
                    <a:pt x="537779" y="2245"/>
                  </a:lnTo>
                  <a:lnTo>
                    <a:pt x="490537" y="0"/>
                  </a:lnTo>
                  <a:close/>
                </a:path>
              </a:pathLst>
            </a:custGeom>
            <a:solidFill>
              <a:srgbClr val="1E3267"/>
            </a:solidFill>
          </p:spPr>
          <p:txBody>
            <a:bodyPr wrap="square" lIns="0" tIns="0" rIns="0" bIns="0" rtlCol="0"/>
            <a:lstStyle/>
            <a:p>
              <a:endParaRPr/>
            </a:p>
          </p:txBody>
        </p:sp>
      </p:grpSp>
      <p:sp>
        <p:nvSpPr>
          <p:cNvPr id="7" name="object 7"/>
          <p:cNvSpPr txBox="1"/>
          <p:nvPr/>
        </p:nvSpPr>
        <p:spPr>
          <a:xfrm>
            <a:off x="323742" y="4262628"/>
            <a:ext cx="4222750" cy="1854200"/>
          </a:xfrm>
          <a:prstGeom prst="rect">
            <a:avLst/>
          </a:prstGeom>
        </p:spPr>
        <p:txBody>
          <a:bodyPr vert="horz" wrap="square" lIns="0" tIns="12700" rIns="0" bIns="0" rtlCol="0">
            <a:spAutoFit/>
          </a:bodyPr>
          <a:lstStyle/>
          <a:p>
            <a:pPr marL="279400" marR="5080" indent="-266700" algn="r">
              <a:lnSpc>
                <a:spcPct val="100000"/>
              </a:lnSpc>
              <a:spcBef>
                <a:spcPts val="100"/>
              </a:spcBef>
            </a:pPr>
            <a:r>
              <a:rPr sz="2000" b="1" spc="25" dirty="0">
                <a:solidFill>
                  <a:srgbClr val="1E3267"/>
                </a:solidFill>
                <a:latin typeface="Tahoma"/>
                <a:cs typeface="Tahoma"/>
              </a:rPr>
              <a:t>Hasil</a:t>
            </a:r>
            <a:r>
              <a:rPr sz="2000" b="1" spc="-45" dirty="0">
                <a:solidFill>
                  <a:srgbClr val="1E3267"/>
                </a:solidFill>
                <a:latin typeface="Tahoma"/>
                <a:cs typeface="Tahoma"/>
              </a:rPr>
              <a:t> </a:t>
            </a:r>
            <a:r>
              <a:rPr sz="2000" b="1" spc="60" dirty="0">
                <a:solidFill>
                  <a:srgbClr val="1E3267"/>
                </a:solidFill>
                <a:latin typeface="Tahoma"/>
                <a:cs typeface="Tahoma"/>
              </a:rPr>
              <a:t>pelaksanaan</a:t>
            </a:r>
            <a:r>
              <a:rPr sz="2000" b="1" spc="-35" dirty="0">
                <a:solidFill>
                  <a:srgbClr val="1E3267"/>
                </a:solidFill>
                <a:latin typeface="Tahoma"/>
                <a:cs typeface="Tahoma"/>
              </a:rPr>
              <a:t> </a:t>
            </a:r>
            <a:r>
              <a:rPr sz="2000" b="1" spc="70" dirty="0">
                <a:solidFill>
                  <a:srgbClr val="1E3267"/>
                </a:solidFill>
                <a:latin typeface="Tahoma"/>
                <a:cs typeface="Tahoma"/>
              </a:rPr>
              <a:t>tindak</a:t>
            </a:r>
            <a:r>
              <a:rPr sz="2000" b="1" spc="-35" dirty="0">
                <a:solidFill>
                  <a:srgbClr val="1E3267"/>
                </a:solidFill>
                <a:latin typeface="Tahoma"/>
                <a:cs typeface="Tahoma"/>
              </a:rPr>
              <a:t> </a:t>
            </a:r>
            <a:r>
              <a:rPr sz="2000" b="1" spc="25" dirty="0">
                <a:solidFill>
                  <a:srgbClr val="1E3267"/>
                </a:solidFill>
                <a:latin typeface="Tahoma"/>
                <a:cs typeface="Tahoma"/>
              </a:rPr>
              <a:t>lanjut </a:t>
            </a:r>
            <a:r>
              <a:rPr sz="2000" b="1" spc="-570" dirty="0">
                <a:solidFill>
                  <a:srgbClr val="1E3267"/>
                </a:solidFill>
                <a:latin typeface="Tahoma"/>
                <a:cs typeface="Tahoma"/>
              </a:rPr>
              <a:t> </a:t>
            </a:r>
            <a:r>
              <a:rPr sz="2000" b="1" spc="70" dirty="0">
                <a:solidFill>
                  <a:srgbClr val="1E3267"/>
                </a:solidFill>
                <a:latin typeface="Tahoma"/>
                <a:cs typeface="Tahoma"/>
              </a:rPr>
              <a:t>sebagaimana </a:t>
            </a:r>
            <a:r>
              <a:rPr sz="2000" b="1" spc="85" dirty="0">
                <a:solidFill>
                  <a:srgbClr val="1E3267"/>
                </a:solidFill>
                <a:latin typeface="Tahoma"/>
                <a:cs typeface="Tahoma"/>
              </a:rPr>
              <a:t>dimaksud </a:t>
            </a:r>
            <a:r>
              <a:rPr sz="2000" b="1" spc="90" dirty="0">
                <a:solidFill>
                  <a:srgbClr val="1E3267"/>
                </a:solidFill>
                <a:latin typeface="Tahoma"/>
                <a:cs typeface="Tahoma"/>
              </a:rPr>
              <a:t> </a:t>
            </a:r>
            <a:r>
              <a:rPr sz="2000" b="1" spc="55" dirty="0">
                <a:solidFill>
                  <a:srgbClr val="1E3267"/>
                </a:solidFill>
                <a:latin typeface="Tahoma"/>
                <a:cs typeface="Tahoma"/>
              </a:rPr>
              <a:t>dilaporkan </a:t>
            </a:r>
            <a:r>
              <a:rPr sz="2000" b="1" spc="80" dirty="0">
                <a:solidFill>
                  <a:srgbClr val="1E3267"/>
                </a:solidFill>
                <a:latin typeface="Tahoma"/>
                <a:cs typeface="Tahoma"/>
              </a:rPr>
              <a:t>kepada pimpinan </a:t>
            </a:r>
            <a:r>
              <a:rPr sz="2000" b="1" spc="-575" dirty="0">
                <a:solidFill>
                  <a:srgbClr val="1E3267"/>
                </a:solidFill>
                <a:latin typeface="Tahoma"/>
                <a:cs typeface="Tahoma"/>
              </a:rPr>
              <a:t> </a:t>
            </a:r>
            <a:r>
              <a:rPr sz="2000" b="1" spc="50" dirty="0">
                <a:solidFill>
                  <a:srgbClr val="1E3267"/>
                </a:solidFill>
                <a:latin typeface="Tahoma"/>
                <a:cs typeface="Tahoma"/>
              </a:rPr>
              <a:t>Organisasi</a:t>
            </a:r>
            <a:r>
              <a:rPr sz="2000" b="1" spc="-55" dirty="0">
                <a:solidFill>
                  <a:srgbClr val="1E3267"/>
                </a:solidFill>
                <a:latin typeface="Tahoma"/>
                <a:cs typeface="Tahoma"/>
              </a:rPr>
              <a:t> </a:t>
            </a:r>
            <a:r>
              <a:rPr sz="2000" b="1" spc="75" dirty="0">
                <a:solidFill>
                  <a:srgbClr val="1E3267"/>
                </a:solidFill>
                <a:latin typeface="Tahoma"/>
                <a:cs typeface="Tahoma"/>
              </a:rPr>
              <a:t>Perangkat</a:t>
            </a:r>
            <a:r>
              <a:rPr sz="2000" b="1" spc="-40" dirty="0">
                <a:solidFill>
                  <a:srgbClr val="1E3267"/>
                </a:solidFill>
                <a:latin typeface="Tahoma"/>
                <a:cs typeface="Tahoma"/>
              </a:rPr>
              <a:t> </a:t>
            </a:r>
            <a:r>
              <a:rPr sz="2000" b="1" spc="60" dirty="0">
                <a:solidFill>
                  <a:srgbClr val="1E3267"/>
                </a:solidFill>
                <a:latin typeface="Tahoma"/>
                <a:cs typeface="Tahoma"/>
              </a:rPr>
              <a:t>Daerah </a:t>
            </a:r>
            <a:r>
              <a:rPr sz="2000" b="1" spc="-575" dirty="0">
                <a:solidFill>
                  <a:srgbClr val="1E3267"/>
                </a:solidFill>
                <a:latin typeface="Tahoma"/>
                <a:cs typeface="Tahoma"/>
              </a:rPr>
              <a:t> </a:t>
            </a:r>
            <a:r>
              <a:rPr sz="2000" b="1" spc="80" dirty="0">
                <a:solidFill>
                  <a:srgbClr val="1E3267"/>
                </a:solidFill>
                <a:latin typeface="Tahoma"/>
                <a:cs typeface="Tahoma"/>
              </a:rPr>
              <a:t>yang</a:t>
            </a:r>
            <a:r>
              <a:rPr sz="2000" b="1" spc="-30" dirty="0">
                <a:solidFill>
                  <a:srgbClr val="1E3267"/>
                </a:solidFill>
                <a:latin typeface="Tahoma"/>
                <a:cs typeface="Tahoma"/>
              </a:rPr>
              <a:t> </a:t>
            </a:r>
            <a:r>
              <a:rPr sz="2000" b="1" spc="95" dirty="0">
                <a:solidFill>
                  <a:srgbClr val="1E3267"/>
                </a:solidFill>
                <a:latin typeface="Tahoma"/>
                <a:cs typeface="Tahoma"/>
              </a:rPr>
              <a:t>membidangi</a:t>
            </a:r>
            <a:r>
              <a:rPr sz="2000" b="1" spc="-35" dirty="0">
                <a:solidFill>
                  <a:srgbClr val="1E3267"/>
                </a:solidFill>
                <a:latin typeface="Tahoma"/>
                <a:cs typeface="Tahoma"/>
              </a:rPr>
              <a:t> </a:t>
            </a:r>
            <a:r>
              <a:rPr sz="2000" b="1" spc="45" dirty="0">
                <a:solidFill>
                  <a:srgbClr val="1E3267"/>
                </a:solidFill>
                <a:latin typeface="Tahoma"/>
                <a:cs typeface="Tahoma"/>
              </a:rPr>
              <a:t>Jasa</a:t>
            </a:r>
            <a:endParaRPr sz="2000">
              <a:latin typeface="Tahoma"/>
              <a:cs typeface="Tahoma"/>
            </a:endParaRPr>
          </a:p>
          <a:p>
            <a:pPr marR="5080" algn="r">
              <a:lnSpc>
                <a:spcPct val="100000"/>
              </a:lnSpc>
            </a:pPr>
            <a:r>
              <a:rPr sz="2000" b="1" spc="40" dirty="0">
                <a:solidFill>
                  <a:srgbClr val="1E3267"/>
                </a:solidFill>
                <a:latin typeface="Tahoma"/>
                <a:cs typeface="Tahoma"/>
              </a:rPr>
              <a:t>Konstruksi.</a:t>
            </a:r>
            <a:endParaRPr sz="2000">
              <a:latin typeface="Tahoma"/>
              <a:cs typeface="Tahoma"/>
            </a:endParaRPr>
          </a:p>
        </p:txBody>
      </p:sp>
      <p:sp>
        <p:nvSpPr>
          <p:cNvPr id="8" name="object 8"/>
          <p:cNvSpPr txBox="1"/>
          <p:nvPr/>
        </p:nvSpPr>
        <p:spPr>
          <a:xfrm>
            <a:off x="6420193" y="414020"/>
            <a:ext cx="351155" cy="391160"/>
          </a:xfrm>
          <a:prstGeom prst="rect">
            <a:avLst/>
          </a:prstGeom>
        </p:spPr>
        <p:txBody>
          <a:bodyPr vert="horz" wrap="square" lIns="0" tIns="12700" rIns="0" bIns="0" rtlCol="0">
            <a:spAutoFit/>
          </a:bodyPr>
          <a:lstStyle/>
          <a:p>
            <a:pPr marL="12700">
              <a:lnSpc>
                <a:spcPct val="100000"/>
              </a:lnSpc>
              <a:spcBef>
                <a:spcPts val="100"/>
              </a:spcBef>
            </a:pPr>
            <a:r>
              <a:rPr sz="2400" b="1" spc="-250" dirty="0">
                <a:solidFill>
                  <a:srgbClr val="FFFFFF"/>
                </a:solidFill>
                <a:latin typeface="Tahoma"/>
                <a:cs typeface="Tahoma"/>
              </a:rPr>
              <a:t>01</a:t>
            </a:r>
            <a:endParaRPr sz="2400">
              <a:latin typeface="Tahoma"/>
              <a:cs typeface="Tahoma"/>
            </a:endParaRPr>
          </a:p>
        </p:txBody>
      </p:sp>
      <p:sp>
        <p:nvSpPr>
          <p:cNvPr id="9" name="object 9"/>
          <p:cNvSpPr/>
          <p:nvPr/>
        </p:nvSpPr>
        <p:spPr>
          <a:xfrm>
            <a:off x="5239854" y="2689707"/>
            <a:ext cx="981075" cy="981075"/>
          </a:xfrm>
          <a:custGeom>
            <a:avLst/>
            <a:gdLst/>
            <a:ahLst/>
            <a:cxnLst/>
            <a:rect l="l" t="t" r="r" b="b"/>
            <a:pathLst>
              <a:path w="981075" h="981075">
                <a:moveTo>
                  <a:pt x="490537" y="0"/>
                </a:moveTo>
                <a:lnTo>
                  <a:pt x="443295" y="2245"/>
                </a:lnTo>
                <a:lnTo>
                  <a:pt x="397323" y="8845"/>
                </a:lnTo>
                <a:lnTo>
                  <a:pt x="352828" y="19593"/>
                </a:lnTo>
                <a:lnTo>
                  <a:pt x="310014" y="34284"/>
                </a:lnTo>
                <a:lnTo>
                  <a:pt x="269088" y="52712"/>
                </a:lnTo>
                <a:lnTo>
                  <a:pt x="230254" y="74672"/>
                </a:lnTo>
                <a:lnTo>
                  <a:pt x="193719" y="99958"/>
                </a:lnTo>
                <a:lnTo>
                  <a:pt x="159687" y="128365"/>
                </a:lnTo>
                <a:lnTo>
                  <a:pt x="128365" y="159687"/>
                </a:lnTo>
                <a:lnTo>
                  <a:pt x="99958" y="193719"/>
                </a:lnTo>
                <a:lnTo>
                  <a:pt x="74672" y="230254"/>
                </a:lnTo>
                <a:lnTo>
                  <a:pt x="52712" y="269088"/>
                </a:lnTo>
                <a:lnTo>
                  <a:pt x="34284" y="310014"/>
                </a:lnTo>
                <a:lnTo>
                  <a:pt x="19593" y="352828"/>
                </a:lnTo>
                <a:lnTo>
                  <a:pt x="8845" y="397323"/>
                </a:lnTo>
                <a:lnTo>
                  <a:pt x="2245" y="443295"/>
                </a:lnTo>
                <a:lnTo>
                  <a:pt x="0" y="490537"/>
                </a:lnTo>
                <a:lnTo>
                  <a:pt x="2245" y="537779"/>
                </a:lnTo>
                <a:lnTo>
                  <a:pt x="8845" y="583751"/>
                </a:lnTo>
                <a:lnTo>
                  <a:pt x="19593" y="628246"/>
                </a:lnTo>
                <a:lnTo>
                  <a:pt x="34284" y="671060"/>
                </a:lnTo>
                <a:lnTo>
                  <a:pt x="52712" y="711986"/>
                </a:lnTo>
                <a:lnTo>
                  <a:pt x="74672" y="750820"/>
                </a:lnTo>
                <a:lnTo>
                  <a:pt x="99958" y="787355"/>
                </a:lnTo>
                <a:lnTo>
                  <a:pt x="128365" y="821387"/>
                </a:lnTo>
                <a:lnTo>
                  <a:pt x="159687" y="852709"/>
                </a:lnTo>
                <a:lnTo>
                  <a:pt x="193719" y="881116"/>
                </a:lnTo>
                <a:lnTo>
                  <a:pt x="230254" y="906402"/>
                </a:lnTo>
                <a:lnTo>
                  <a:pt x="269088" y="928362"/>
                </a:lnTo>
                <a:lnTo>
                  <a:pt x="310014" y="946790"/>
                </a:lnTo>
                <a:lnTo>
                  <a:pt x="352828" y="961481"/>
                </a:lnTo>
                <a:lnTo>
                  <a:pt x="397323" y="972229"/>
                </a:lnTo>
                <a:lnTo>
                  <a:pt x="443295" y="978829"/>
                </a:lnTo>
                <a:lnTo>
                  <a:pt x="490537" y="981075"/>
                </a:lnTo>
                <a:lnTo>
                  <a:pt x="537779" y="978829"/>
                </a:lnTo>
                <a:lnTo>
                  <a:pt x="583751" y="972229"/>
                </a:lnTo>
                <a:lnTo>
                  <a:pt x="628246" y="961481"/>
                </a:lnTo>
                <a:lnTo>
                  <a:pt x="671060" y="946790"/>
                </a:lnTo>
                <a:lnTo>
                  <a:pt x="711986" y="928362"/>
                </a:lnTo>
                <a:lnTo>
                  <a:pt x="750820" y="906402"/>
                </a:lnTo>
                <a:lnTo>
                  <a:pt x="787355" y="881116"/>
                </a:lnTo>
                <a:lnTo>
                  <a:pt x="821387" y="852709"/>
                </a:lnTo>
                <a:lnTo>
                  <a:pt x="852709" y="821387"/>
                </a:lnTo>
                <a:lnTo>
                  <a:pt x="881116" y="787355"/>
                </a:lnTo>
                <a:lnTo>
                  <a:pt x="906402" y="750820"/>
                </a:lnTo>
                <a:lnTo>
                  <a:pt x="928362" y="711986"/>
                </a:lnTo>
                <a:lnTo>
                  <a:pt x="946790" y="671060"/>
                </a:lnTo>
                <a:lnTo>
                  <a:pt x="961481" y="628246"/>
                </a:lnTo>
                <a:lnTo>
                  <a:pt x="972229" y="583751"/>
                </a:lnTo>
                <a:lnTo>
                  <a:pt x="978829" y="537779"/>
                </a:lnTo>
                <a:lnTo>
                  <a:pt x="981075" y="490537"/>
                </a:lnTo>
                <a:lnTo>
                  <a:pt x="978829" y="443295"/>
                </a:lnTo>
                <a:lnTo>
                  <a:pt x="972229" y="397323"/>
                </a:lnTo>
                <a:lnTo>
                  <a:pt x="961481" y="352828"/>
                </a:lnTo>
                <a:lnTo>
                  <a:pt x="946790" y="310014"/>
                </a:lnTo>
                <a:lnTo>
                  <a:pt x="928362" y="269088"/>
                </a:lnTo>
                <a:lnTo>
                  <a:pt x="906402" y="230254"/>
                </a:lnTo>
                <a:lnTo>
                  <a:pt x="881116" y="193719"/>
                </a:lnTo>
                <a:lnTo>
                  <a:pt x="852709" y="159687"/>
                </a:lnTo>
                <a:lnTo>
                  <a:pt x="821387" y="128365"/>
                </a:lnTo>
                <a:lnTo>
                  <a:pt x="787355" y="99958"/>
                </a:lnTo>
                <a:lnTo>
                  <a:pt x="750820" y="74672"/>
                </a:lnTo>
                <a:lnTo>
                  <a:pt x="711986" y="52712"/>
                </a:lnTo>
                <a:lnTo>
                  <a:pt x="671060" y="34284"/>
                </a:lnTo>
                <a:lnTo>
                  <a:pt x="628246" y="19593"/>
                </a:lnTo>
                <a:lnTo>
                  <a:pt x="583751" y="8845"/>
                </a:lnTo>
                <a:lnTo>
                  <a:pt x="537779" y="2245"/>
                </a:lnTo>
                <a:lnTo>
                  <a:pt x="490537" y="0"/>
                </a:lnTo>
                <a:close/>
              </a:path>
            </a:pathLst>
          </a:custGeom>
          <a:solidFill>
            <a:srgbClr val="FEB813"/>
          </a:solidFill>
        </p:spPr>
        <p:txBody>
          <a:bodyPr wrap="square" lIns="0" tIns="0" rIns="0" bIns="0" rtlCol="0"/>
          <a:lstStyle/>
          <a:p>
            <a:endParaRPr/>
          </a:p>
        </p:txBody>
      </p:sp>
      <p:sp>
        <p:nvSpPr>
          <p:cNvPr id="10" name="object 10"/>
          <p:cNvSpPr txBox="1"/>
          <p:nvPr/>
        </p:nvSpPr>
        <p:spPr>
          <a:xfrm>
            <a:off x="5524817" y="2971291"/>
            <a:ext cx="411480" cy="391160"/>
          </a:xfrm>
          <a:prstGeom prst="rect">
            <a:avLst/>
          </a:prstGeom>
        </p:spPr>
        <p:txBody>
          <a:bodyPr vert="horz" wrap="square" lIns="0" tIns="12700" rIns="0" bIns="0" rtlCol="0">
            <a:spAutoFit/>
          </a:bodyPr>
          <a:lstStyle/>
          <a:p>
            <a:pPr marL="12700">
              <a:lnSpc>
                <a:spcPct val="100000"/>
              </a:lnSpc>
              <a:spcBef>
                <a:spcPts val="100"/>
              </a:spcBef>
            </a:pPr>
            <a:r>
              <a:rPr sz="2400" b="1" spc="-15" dirty="0">
                <a:solidFill>
                  <a:srgbClr val="FFFFFF"/>
                </a:solidFill>
                <a:latin typeface="Tahoma"/>
                <a:cs typeface="Tahoma"/>
              </a:rPr>
              <a:t>02</a:t>
            </a:r>
            <a:endParaRPr sz="2400">
              <a:latin typeface="Tahoma"/>
              <a:cs typeface="Tahoma"/>
            </a:endParaRPr>
          </a:p>
        </p:txBody>
      </p:sp>
      <p:sp>
        <p:nvSpPr>
          <p:cNvPr id="11" name="object 11"/>
          <p:cNvSpPr/>
          <p:nvPr/>
        </p:nvSpPr>
        <p:spPr>
          <a:xfrm>
            <a:off x="4941671" y="4157903"/>
            <a:ext cx="981075" cy="981075"/>
          </a:xfrm>
          <a:custGeom>
            <a:avLst/>
            <a:gdLst/>
            <a:ahLst/>
            <a:cxnLst/>
            <a:rect l="l" t="t" r="r" b="b"/>
            <a:pathLst>
              <a:path w="981075" h="981075">
                <a:moveTo>
                  <a:pt x="490537" y="0"/>
                </a:moveTo>
                <a:lnTo>
                  <a:pt x="443295" y="2245"/>
                </a:lnTo>
                <a:lnTo>
                  <a:pt x="397323" y="8845"/>
                </a:lnTo>
                <a:lnTo>
                  <a:pt x="352828" y="19593"/>
                </a:lnTo>
                <a:lnTo>
                  <a:pt x="310014" y="34284"/>
                </a:lnTo>
                <a:lnTo>
                  <a:pt x="269088" y="52712"/>
                </a:lnTo>
                <a:lnTo>
                  <a:pt x="230254" y="74672"/>
                </a:lnTo>
                <a:lnTo>
                  <a:pt x="193719" y="99958"/>
                </a:lnTo>
                <a:lnTo>
                  <a:pt x="159687" y="128365"/>
                </a:lnTo>
                <a:lnTo>
                  <a:pt x="128365" y="159687"/>
                </a:lnTo>
                <a:lnTo>
                  <a:pt x="99958" y="193719"/>
                </a:lnTo>
                <a:lnTo>
                  <a:pt x="74672" y="230254"/>
                </a:lnTo>
                <a:lnTo>
                  <a:pt x="52712" y="269088"/>
                </a:lnTo>
                <a:lnTo>
                  <a:pt x="34284" y="310014"/>
                </a:lnTo>
                <a:lnTo>
                  <a:pt x="19593" y="352828"/>
                </a:lnTo>
                <a:lnTo>
                  <a:pt x="8845" y="397323"/>
                </a:lnTo>
                <a:lnTo>
                  <a:pt x="2245" y="443295"/>
                </a:lnTo>
                <a:lnTo>
                  <a:pt x="0" y="490537"/>
                </a:lnTo>
                <a:lnTo>
                  <a:pt x="2245" y="537779"/>
                </a:lnTo>
                <a:lnTo>
                  <a:pt x="8845" y="583751"/>
                </a:lnTo>
                <a:lnTo>
                  <a:pt x="19593" y="628246"/>
                </a:lnTo>
                <a:lnTo>
                  <a:pt x="34284" y="671060"/>
                </a:lnTo>
                <a:lnTo>
                  <a:pt x="52712" y="711986"/>
                </a:lnTo>
                <a:lnTo>
                  <a:pt x="74672" y="750820"/>
                </a:lnTo>
                <a:lnTo>
                  <a:pt x="99958" y="787355"/>
                </a:lnTo>
                <a:lnTo>
                  <a:pt x="128365" y="821387"/>
                </a:lnTo>
                <a:lnTo>
                  <a:pt x="159687" y="852709"/>
                </a:lnTo>
                <a:lnTo>
                  <a:pt x="193719" y="881116"/>
                </a:lnTo>
                <a:lnTo>
                  <a:pt x="230254" y="906402"/>
                </a:lnTo>
                <a:lnTo>
                  <a:pt x="269088" y="928362"/>
                </a:lnTo>
                <a:lnTo>
                  <a:pt x="310014" y="946790"/>
                </a:lnTo>
                <a:lnTo>
                  <a:pt x="352828" y="961481"/>
                </a:lnTo>
                <a:lnTo>
                  <a:pt x="397323" y="972229"/>
                </a:lnTo>
                <a:lnTo>
                  <a:pt x="443295" y="978829"/>
                </a:lnTo>
                <a:lnTo>
                  <a:pt x="490537" y="981075"/>
                </a:lnTo>
                <a:lnTo>
                  <a:pt x="537779" y="978829"/>
                </a:lnTo>
                <a:lnTo>
                  <a:pt x="583751" y="972229"/>
                </a:lnTo>
                <a:lnTo>
                  <a:pt x="628246" y="961481"/>
                </a:lnTo>
                <a:lnTo>
                  <a:pt x="671060" y="946790"/>
                </a:lnTo>
                <a:lnTo>
                  <a:pt x="711986" y="928362"/>
                </a:lnTo>
                <a:lnTo>
                  <a:pt x="750820" y="906402"/>
                </a:lnTo>
                <a:lnTo>
                  <a:pt x="787355" y="881116"/>
                </a:lnTo>
                <a:lnTo>
                  <a:pt x="821387" y="852709"/>
                </a:lnTo>
                <a:lnTo>
                  <a:pt x="852709" y="821387"/>
                </a:lnTo>
                <a:lnTo>
                  <a:pt x="881116" y="787355"/>
                </a:lnTo>
                <a:lnTo>
                  <a:pt x="906402" y="750820"/>
                </a:lnTo>
                <a:lnTo>
                  <a:pt x="928362" y="711986"/>
                </a:lnTo>
                <a:lnTo>
                  <a:pt x="946790" y="671060"/>
                </a:lnTo>
                <a:lnTo>
                  <a:pt x="961481" y="628246"/>
                </a:lnTo>
                <a:lnTo>
                  <a:pt x="972229" y="583751"/>
                </a:lnTo>
                <a:lnTo>
                  <a:pt x="978829" y="537779"/>
                </a:lnTo>
                <a:lnTo>
                  <a:pt x="981075" y="490537"/>
                </a:lnTo>
                <a:lnTo>
                  <a:pt x="978829" y="443295"/>
                </a:lnTo>
                <a:lnTo>
                  <a:pt x="972229" y="397323"/>
                </a:lnTo>
                <a:lnTo>
                  <a:pt x="961481" y="352828"/>
                </a:lnTo>
                <a:lnTo>
                  <a:pt x="946790" y="310014"/>
                </a:lnTo>
                <a:lnTo>
                  <a:pt x="928362" y="269088"/>
                </a:lnTo>
                <a:lnTo>
                  <a:pt x="906402" y="230254"/>
                </a:lnTo>
                <a:lnTo>
                  <a:pt x="881116" y="193719"/>
                </a:lnTo>
                <a:lnTo>
                  <a:pt x="852709" y="159687"/>
                </a:lnTo>
                <a:lnTo>
                  <a:pt x="821387" y="128365"/>
                </a:lnTo>
                <a:lnTo>
                  <a:pt x="787355" y="99958"/>
                </a:lnTo>
                <a:lnTo>
                  <a:pt x="750820" y="74672"/>
                </a:lnTo>
                <a:lnTo>
                  <a:pt x="711986" y="52712"/>
                </a:lnTo>
                <a:lnTo>
                  <a:pt x="671060" y="34284"/>
                </a:lnTo>
                <a:lnTo>
                  <a:pt x="628246" y="19593"/>
                </a:lnTo>
                <a:lnTo>
                  <a:pt x="583751" y="8845"/>
                </a:lnTo>
                <a:lnTo>
                  <a:pt x="537779" y="2245"/>
                </a:lnTo>
                <a:lnTo>
                  <a:pt x="490537" y="0"/>
                </a:lnTo>
                <a:close/>
              </a:path>
            </a:pathLst>
          </a:custGeom>
          <a:solidFill>
            <a:srgbClr val="1E3267"/>
          </a:solidFill>
        </p:spPr>
        <p:txBody>
          <a:bodyPr wrap="square" lIns="0" tIns="0" rIns="0" bIns="0" rtlCol="0"/>
          <a:lstStyle/>
          <a:p>
            <a:endParaRPr/>
          </a:p>
        </p:txBody>
      </p:sp>
      <p:sp>
        <p:nvSpPr>
          <p:cNvPr id="12" name="object 12"/>
          <p:cNvSpPr txBox="1"/>
          <p:nvPr/>
        </p:nvSpPr>
        <p:spPr>
          <a:xfrm>
            <a:off x="5225834" y="4440428"/>
            <a:ext cx="412115" cy="391160"/>
          </a:xfrm>
          <a:prstGeom prst="rect">
            <a:avLst/>
          </a:prstGeom>
        </p:spPr>
        <p:txBody>
          <a:bodyPr vert="horz" wrap="square" lIns="0" tIns="12700" rIns="0" bIns="0" rtlCol="0">
            <a:spAutoFit/>
          </a:bodyPr>
          <a:lstStyle/>
          <a:p>
            <a:pPr marL="12700">
              <a:lnSpc>
                <a:spcPct val="100000"/>
              </a:lnSpc>
              <a:spcBef>
                <a:spcPts val="100"/>
              </a:spcBef>
            </a:pPr>
            <a:r>
              <a:rPr sz="2400" b="1" spc="-10" dirty="0">
                <a:solidFill>
                  <a:srgbClr val="FFFFFF"/>
                </a:solidFill>
                <a:latin typeface="Tahoma"/>
                <a:cs typeface="Tahoma"/>
              </a:rPr>
              <a:t>03</a:t>
            </a:r>
            <a:endParaRPr sz="2400">
              <a:latin typeface="Tahoma"/>
              <a:cs typeface="Tahoma"/>
            </a:endParaRPr>
          </a:p>
        </p:txBody>
      </p:sp>
      <p:sp>
        <p:nvSpPr>
          <p:cNvPr id="13" name="object 13"/>
          <p:cNvSpPr txBox="1"/>
          <p:nvPr/>
        </p:nvSpPr>
        <p:spPr>
          <a:xfrm>
            <a:off x="785812" y="172212"/>
            <a:ext cx="5172710" cy="1549400"/>
          </a:xfrm>
          <a:prstGeom prst="rect">
            <a:avLst/>
          </a:prstGeom>
        </p:spPr>
        <p:txBody>
          <a:bodyPr vert="horz" wrap="square" lIns="0" tIns="12700" rIns="0" bIns="0" rtlCol="0">
            <a:spAutoFit/>
          </a:bodyPr>
          <a:lstStyle/>
          <a:p>
            <a:pPr marL="12700" marR="5080" indent="384175" algn="r">
              <a:lnSpc>
                <a:spcPct val="100000"/>
              </a:lnSpc>
              <a:spcBef>
                <a:spcPts val="100"/>
              </a:spcBef>
            </a:pPr>
            <a:r>
              <a:rPr sz="2000" b="1" spc="75" dirty="0">
                <a:solidFill>
                  <a:srgbClr val="1D3166"/>
                </a:solidFill>
                <a:latin typeface="Tahoma"/>
                <a:cs typeface="Tahoma"/>
              </a:rPr>
              <a:t>Penyedia</a:t>
            </a:r>
            <a:r>
              <a:rPr sz="2000" b="1" spc="-40" dirty="0">
                <a:solidFill>
                  <a:srgbClr val="1D3166"/>
                </a:solidFill>
                <a:latin typeface="Tahoma"/>
                <a:cs typeface="Tahoma"/>
              </a:rPr>
              <a:t> </a:t>
            </a:r>
            <a:r>
              <a:rPr sz="2000" b="1" spc="-25" dirty="0">
                <a:solidFill>
                  <a:srgbClr val="1D3166"/>
                </a:solidFill>
                <a:latin typeface="Tahoma"/>
                <a:cs typeface="Tahoma"/>
              </a:rPr>
              <a:t>jasa,</a:t>
            </a:r>
            <a:r>
              <a:rPr sz="2000" b="1" spc="-40" dirty="0">
                <a:solidFill>
                  <a:srgbClr val="1D3166"/>
                </a:solidFill>
                <a:latin typeface="Tahoma"/>
                <a:cs typeface="Tahoma"/>
              </a:rPr>
              <a:t> </a:t>
            </a:r>
            <a:r>
              <a:rPr sz="2000" b="1" spc="15" dirty="0">
                <a:solidFill>
                  <a:srgbClr val="1D3166"/>
                </a:solidFill>
                <a:latin typeface="Tahoma"/>
                <a:cs typeface="Tahoma"/>
              </a:rPr>
              <a:t>TKK,</a:t>
            </a:r>
            <a:r>
              <a:rPr sz="2000" b="1" spc="-35" dirty="0">
                <a:solidFill>
                  <a:srgbClr val="1D3166"/>
                </a:solidFill>
                <a:latin typeface="Tahoma"/>
                <a:cs typeface="Tahoma"/>
              </a:rPr>
              <a:t> </a:t>
            </a:r>
            <a:r>
              <a:rPr sz="2000" b="1" spc="105" dirty="0">
                <a:solidFill>
                  <a:srgbClr val="1D3166"/>
                </a:solidFill>
                <a:latin typeface="Tahoma"/>
                <a:cs typeface="Tahoma"/>
              </a:rPr>
              <a:t>Pengguna</a:t>
            </a:r>
            <a:r>
              <a:rPr sz="2000" b="1" spc="-35" dirty="0">
                <a:solidFill>
                  <a:srgbClr val="1D3166"/>
                </a:solidFill>
                <a:latin typeface="Tahoma"/>
                <a:cs typeface="Tahoma"/>
              </a:rPr>
              <a:t> </a:t>
            </a:r>
            <a:r>
              <a:rPr sz="2000" b="1" spc="15" dirty="0">
                <a:solidFill>
                  <a:srgbClr val="1D3166"/>
                </a:solidFill>
                <a:latin typeface="Tahoma"/>
                <a:cs typeface="Tahoma"/>
              </a:rPr>
              <a:t>Jasa, </a:t>
            </a:r>
            <a:r>
              <a:rPr sz="2000" b="1" spc="-570" dirty="0">
                <a:solidFill>
                  <a:srgbClr val="1D3166"/>
                </a:solidFill>
                <a:latin typeface="Tahoma"/>
                <a:cs typeface="Tahoma"/>
              </a:rPr>
              <a:t> </a:t>
            </a:r>
            <a:r>
              <a:rPr sz="2000" b="1" spc="10" dirty="0">
                <a:solidFill>
                  <a:srgbClr val="1D3166"/>
                </a:solidFill>
                <a:latin typeface="Tahoma"/>
                <a:cs typeface="Tahoma"/>
              </a:rPr>
              <a:t>dan/atau</a:t>
            </a:r>
            <a:r>
              <a:rPr sz="2000" b="1" spc="-35" dirty="0">
                <a:solidFill>
                  <a:srgbClr val="1D3166"/>
                </a:solidFill>
                <a:latin typeface="Tahoma"/>
                <a:cs typeface="Tahoma"/>
              </a:rPr>
              <a:t> </a:t>
            </a:r>
            <a:r>
              <a:rPr sz="2000" b="1" spc="40" dirty="0">
                <a:solidFill>
                  <a:srgbClr val="1D3166"/>
                </a:solidFill>
                <a:latin typeface="Tahoma"/>
                <a:cs typeface="Tahoma"/>
              </a:rPr>
              <a:t>pemilik/pengelola</a:t>
            </a:r>
            <a:r>
              <a:rPr sz="2000" b="1" spc="-35" dirty="0">
                <a:solidFill>
                  <a:srgbClr val="1D3166"/>
                </a:solidFill>
                <a:latin typeface="Tahoma"/>
                <a:cs typeface="Tahoma"/>
              </a:rPr>
              <a:t> </a:t>
            </a:r>
            <a:r>
              <a:rPr sz="2000" b="1" spc="90" dirty="0">
                <a:solidFill>
                  <a:srgbClr val="1D3166"/>
                </a:solidFill>
                <a:latin typeface="Tahoma"/>
                <a:cs typeface="Tahoma"/>
              </a:rPr>
              <a:t>bangunan </a:t>
            </a:r>
            <a:r>
              <a:rPr sz="2000" b="1" spc="-570" dirty="0">
                <a:solidFill>
                  <a:srgbClr val="1D3166"/>
                </a:solidFill>
                <a:latin typeface="Tahoma"/>
                <a:cs typeface="Tahoma"/>
              </a:rPr>
              <a:t> </a:t>
            </a:r>
            <a:r>
              <a:rPr sz="2000" b="1" spc="50" dirty="0">
                <a:solidFill>
                  <a:srgbClr val="1D3166"/>
                </a:solidFill>
                <a:latin typeface="Tahoma"/>
                <a:cs typeface="Tahoma"/>
              </a:rPr>
              <a:t>harus </a:t>
            </a:r>
            <a:r>
              <a:rPr sz="2000" b="1" spc="60" dirty="0">
                <a:solidFill>
                  <a:srgbClr val="1D3166"/>
                </a:solidFill>
                <a:latin typeface="Tahoma"/>
                <a:cs typeface="Tahoma"/>
              </a:rPr>
              <a:t>menindaklanjuti </a:t>
            </a:r>
            <a:r>
              <a:rPr sz="2000" b="1" spc="30" dirty="0">
                <a:solidFill>
                  <a:srgbClr val="1D3166"/>
                </a:solidFill>
                <a:latin typeface="Tahoma"/>
                <a:cs typeface="Tahoma"/>
              </a:rPr>
              <a:t>hasil </a:t>
            </a:r>
            <a:r>
              <a:rPr sz="2000" b="1" spc="35" dirty="0">
                <a:solidFill>
                  <a:srgbClr val="1D3166"/>
                </a:solidFill>
                <a:latin typeface="Tahoma"/>
                <a:cs typeface="Tahoma"/>
              </a:rPr>
              <a:t> </a:t>
            </a:r>
            <a:r>
              <a:rPr sz="2000" b="1" spc="75" dirty="0">
                <a:solidFill>
                  <a:srgbClr val="1D3166"/>
                </a:solidFill>
                <a:latin typeface="Tahoma"/>
                <a:cs typeface="Tahoma"/>
              </a:rPr>
              <a:t>pengawasan</a:t>
            </a:r>
            <a:r>
              <a:rPr sz="2000" b="1" spc="-25" dirty="0">
                <a:solidFill>
                  <a:srgbClr val="1D3166"/>
                </a:solidFill>
                <a:latin typeface="Tahoma"/>
                <a:cs typeface="Tahoma"/>
              </a:rPr>
              <a:t> </a:t>
            </a:r>
            <a:r>
              <a:rPr sz="2000" b="1" spc="40" dirty="0">
                <a:solidFill>
                  <a:srgbClr val="1D3166"/>
                </a:solidFill>
                <a:latin typeface="Tahoma"/>
                <a:cs typeface="Tahoma"/>
              </a:rPr>
              <a:t>sesuai</a:t>
            </a:r>
            <a:r>
              <a:rPr sz="2000" b="1" spc="-35" dirty="0">
                <a:solidFill>
                  <a:srgbClr val="1D3166"/>
                </a:solidFill>
                <a:latin typeface="Tahoma"/>
                <a:cs typeface="Tahoma"/>
              </a:rPr>
              <a:t> </a:t>
            </a:r>
            <a:r>
              <a:rPr sz="2000" b="1" spc="95" dirty="0">
                <a:solidFill>
                  <a:srgbClr val="1D3166"/>
                </a:solidFill>
                <a:latin typeface="Tahoma"/>
                <a:cs typeface="Tahoma"/>
              </a:rPr>
              <a:t>dengan</a:t>
            </a:r>
            <a:r>
              <a:rPr sz="2000" b="1" spc="-20" dirty="0">
                <a:solidFill>
                  <a:srgbClr val="1D3166"/>
                </a:solidFill>
                <a:latin typeface="Tahoma"/>
                <a:cs typeface="Tahoma"/>
              </a:rPr>
              <a:t> </a:t>
            </a:r>
            <a:r>
              <a:rPr sz="2000" b="1" spc="70" dirty="0">
                <a:solidFill>
                  <a:srgbClr val="1D3166"/>
                </a:solidFill>
                <a:latin typeface="Tahoma"/>
                <a:cs typeface="Tahoma"/>
              </a:rPr>
              <a:t>tindak</a:t>
            </a:r>
            <a:endParaRPr sz="2000" dirty="0">
              <a:latin typeface="Tahoma"/>
              <a:cs typeface="Tahoma"/>
            </a:endParaRPr>
          </a:p>
          <a:p>
            <a:pPr marR="5715" algn="r">
              <a:lnSpc>
                <a:spcPct val="100000"/>
              </a:lnSpc>
            </a:pPr>
            <a:r>
              <a:rPr sz="2000" b="1" spc="25" dirty="0">
                <a:solidFill>
                  <a:srgbClr val="1D3166"/>
                </a:solidFill>
                <a:latin typeface="Tahoma"/>
                <a:cs typeface="Tahoma"/>
              </a:rPr>
              <a:t>lanjut</a:t>
            </a:r>
            <a:r>
              <a:rPr sz="2000" b="1" spc="-50" dirty="0">
                <a:solidFill>
                  <a:srgbClr val="1D3166"/>
                </a:solidFill>
                <a:latin typeface="Tahoma"/>
                <a:cs typeface="Tahoma"/>
              </a:rPr>
              <a:t> </a:t>
            </a:r>
            <a:r>
              <a:rPr sz="2000" b="1" spc="30" dirty="0">
                <a:solidFill>
                  <a:srgbClr val="1D3166"/>
                </a:solidFill>
                <a:latin typeface="Tahoma"/>
                <a:cs typeface="Tahoma"/>
              </a:rPr>
              <a:t>hasil</a:t>
            </a:r>
            <a:r>
              <a:rPr sz="2000" b="1" spc="-55" dirty="0">
                <a:solidFill>
                  <a:srgbClr val="1D3166"/>
                </a:solidFill>
                <a:latin typeface="Tahoma"/>
                <a:cs typeface="Tahoma"/>
              </a:rPr>
              <a:t> </a:t>
            </a:r>
            <a:r>
              <a:rPr sz="2000" b="1" spc="75" dirty="0">
                <a:solidFill>
                  <a:srgbClr val="1D3166"/>
                </a:solidFill>
                <a:latin typeface="Tahoma"/>
                <a:cs typeface="Tahoma"/>
              </a:rPr>
              <a:t>pengawasan</a:t>
            </a:r>
            <a:endParaRPr sz="2000" dirty="0">
              <a:latin typeface="Tahoma"/>
              <a:cs typeface="Tahoma"/>
            </a:endParaRPr>
          </a:p>
        </p:txBody>
      </p:sp>
      <p:grpSp>
        <p:nvGrpSpPr>
          <p:cNvPr id="14" name="object 14"/>
          <p:cNvGrpSpPr/>
          <p:nvPr/>
        </p:nvGrpSpPr>
        <p:grpSpPr>
          <a:xfrm>
            <a:off x="-3175" y="2223173"/>
            <a:ext cx="11583035" cy="4428490"/>
            <a:chOff x="-3175" y="2223173"/>
            <a:chExt cx="11583035" cy="4428490"/>
          </a:xfrm>
        </p:grpSpPr>
        <p:pic>
          <p:nvPicPr>
            <p:cNvPr id="15" name="object 15"/>
            <p:cNvPicPr/>
            <p:nvPr/>
          </p:nvPicPr>
          <p:blipFill>
            <a:blip r:embed="rId4" cstate="print"/>
            <a:stretch>
              <a:fillRect/>
            </a:stretch>
          </p:blipFill>
          <p:spPr>
            <a:xfrm>
              <a:off x="6016752" y="3160775"/>
              <a:ext cx="5562600" cy="3291840"/>
            </a:xfrm>
            <a:prstGeom prst="rect">
              <a:avLst/>
            </a:prstGeom>
          </p:spPr>
        </p:pic>
        <p:sp>
          <p:nvSpPr>
            <p:cNvPr id="16" name="object 16"/>
            <p:cNvSpPr/>
            <p:nvPr/>
          </p:nvSpPr>
          <p:spPr>
            <a:xfrm>
              <a:off x="6779462" y="3670769"/>
              <a:ext cx="4035425" cy="1764030"/>
            </a:xfrm>
            <a:custGeom>
              <a:avLst/>
              <a:gdLst/>
              <a:ahLst/>
              <a:cxnLst/>
              <a:rect l="l" t="t" r="r" b="b"/>
              <a:pathLst>
                <a:path w="4035425" h="1764029">
                  <a:moveTo>
                    <a:pt x="4034967" y="0"/>
                  </a:moveTo>
                  <a:lnTo>
                    <a:pt x="578789" y="0"/>
                  </a:lnTo>
                  <a:lnTo>
                    <a:pt x="0" y="1763496"/>
                  </a:lnTo>
                  <a:lnTo>
                    <a:pt x="3456178" y="1763496"/>
                  </a:lnTo>
                  <a:lnTo>
                    <a:pt x="4034967" y="0"/>
                  </a:lnTo>
                  <a:close/>
                </a:path>
              </a:pathLst>
            </a:custGeom>
            <a:solidFill>
              <a:srgbClr val="1E3267"/>
            </a:solidFill>
          </p:spPr>
          <p:txBody>
            <a:bodyPr wrap="square" lIns="0" tIns="0" rIns="0" bIns="0" rtlCol="0"/>
            <a:lstStyle/>
            <a:p>
              <a:endParaRPr/>
            </a:p>
          </p:txBody>
        </p:sp>
        <p:sp>
          <p:nvSpPr>
            <p:cNvPr id="17" name="object 17"/>
            <p:cNvSpPr/>
            <p:nvPr/>
          </p:nvSpPr>
          <p:spPr>
            <a:xfrm>
              <a:off x="0" y="2226348"/>
              <a:ext cx="5944870" cy="24765"/>
            </a:xfrm>
            <a:custGeom>
              <a:avLst/>
              <a:gdLst/>
              <a:ahLst/>
              <a:cxnLst/>
              <a:rect l="l" t="t" r="r" b="b"/>
              <a:pathLst>
                <a:path w="5944870" h="24764">
                  <a:moveTo>
                    <a:pt x="5944856" y="0"/>
                  </a:moveTo>
                  <a:lnTo>
                    <a:pt x="0" y="24334"/>
                  </a:lnTo>
                </a:path>
              </a:pathLst>
            </a:custGeom>
            <a:ln w="6350">
              <a:solidFill>
                <a:srgbClr val="D9D9D9"/>
              </a:solidFill>
            </a:ln>
          </p:spPr>
          <p:txBody>
            <a:bodyPr wrap="square" lIns="0" tIns="0" rIns="0" bIns="0" rtlCol="0"/>
            <a:lstStyle/>
            <a:p>
              <a:endParaRPr/>
            </a:p>
          </p:txBody>
        </p:sp>
        <p:sp>
          <p:nvSpPr>
            <p:cNvPr id="18" name="object 18"/>
            <p:cNvSpPr/>
            <p:nvPr/>
          </p:nvSpPr>
          <p:spPr>
            <a:xfrm>
              <a:off x="0" y="3928313"/>
              <a:ext cx="5240020" cy="0"/>
            </a:xfrm>
            <a:custGeom>
              <a:avLst/>
              <a:gdLst/>
              <a:ahLst/>
              <a:cxnLst/>
              <a:rect l="l" t="t" r="r" b="b"/>
              <a:pathLst>
                <a:path w="5240020">
                  <a:moveTo>
                    <a:pt x="5239854" y="0"/>
                  </a:moveTo>
                  <a:lnTo>
                    <a:pt x="0" y="0"/>
                  </a:lnTo>
                </a:path>
              </a:pathLst>
            </a:custGeom>
            <a:ln w="6350">
              <a:solidFill>
                <a:srgbClr val="D9D9D9"/>
              </a:solidFill>
            </a:ln>
          </p:spPr>
          <p:txBody>
            <a:bodyPr wrap="square" lIns="0" tIns="0" rIns="0" bIns="0" rtlCol="0"/>
            <a:lstStyle/>
            <a:p>
              <a:endParaRPr/>
            </a:p>
          </p:txBody>
        </p:sp>
        <p:sp>
          <p:nvSpPr>
            <p:cNvPr id="19" name="object 19"/>
            <p:cNvSpPr/>
            <p:nvPr/>
          </p:nvSpPr>
          <p:spPr>
            <a:xfrm>
              <a:off x="0" y="6648428"/>
              <a:ext cx="4534535" cy="0"/>
            </a:xfrm>
            <a:custGeom>
              <a:avLst/>
              <a:gdLst/>
              <a:ahLst/>
              <a:cxnLst/>
              <a:rect l="l" t="t" r="r" b="b"/>
              <a:pathLst>
                <a:path w="4534535">
                  <a:moveTo>
                    <a:pt x="4534027" y="0"/>
                  </a:moveTo>
                  <a:lnTo>
                    <a:pt x="0" y="0"/>
                  </a:lnTo>
                </a:path>
              </a:pathLst>
            </a:custGeom>
            <a:ln w="6350">
              <a:solidFill>
                <a:srgbClr val="D9D9D9"/>
              </a:solidFill>
            </a:ln>
          </p:spPr>
          <p:txBody>
            <a:bodyPr wrap="square" lIns="0" tIns="0" rIns="0" bIns="0" rtlCol="0"/>
            <a:lstStyle/>
            <a:p>
              <a:endParaRPr/>
            </a:p>
          </p:txBody>
        </p:sp>
      </p:grpSp>
      <p:sp>
        <p:nvSpPr>
          <p:cNvPr id="20" name="object 20"/>
          <p:cNvSpPr txBox="1"/>
          <p:nvPr/>
        </p:nvSpPr>
        <p:spPr>
          <a:xfrm>
            <a:off x="7618856" y="3815588"/>
            <a:ext cx="2614930" cy="1485900"/>
          </a:xfrm>
          <a:prstGeom prst="rect">
            <a:avLst/>
          </a:prstGeom>
        </p:spPr>
        <p:txBody>
          <a:bodyPr vert="horz" wrap="square" lIns="0" tIns="12700" rIns="0" bIns="0" rtlCol="0">
            <a:spAutoFit/>
          </a:bodyPr>
          <a:lstStyle/>
          <a:p>
            <a:pPr marL="12700" algn="just">
              <a:lnSpc>
                <a:spcPct val="100000"/>
              </a:lnSpc>
              <a:spcBef>
                <a:spcPts val="100"/>
              </a:spcBef>
            </a:pPr>
            <a:r>
              <a:rPr sz="2400" b="1" spc="30" dirty="0">
                <a:solidFill>
                  <a:srgbClr val="FFFFFF"/>
                </a:solidFill>
                <a:latin typeface="Tahoma"/>
                <a:cs typeface="Tahoma"/>
              </a:rPr>
              <a:t>TINDAK</a:t>
            </a:r>
            <a:r>
              <a:rPr sz="2400" b="1" spc="-114" dirty="0">
                <a:solidFill>
                  <a:srgbClr val="FFFFFF"/>
                </a:solidFill>
                <a:latin typeface="Tahoma"/>
                <a:cs typeface="Tahoma"/>
              </a:rPr>
              <a:t> </a:t>
            </a:r>
            <a:r>
              <a:rPr sz="2400" b="1" spc="95" dirty="0">
                <a:solidFill>
                  <a:srgbClr val="FFFFFF"/>
                </a:solidFill>
                <a:latin typeface="Tahoma"/>
                <a:cs typeface="Tahoma"/>
              </a:rPr>
              <a:t>LANJUT</a:t>
            </a:r>
            <a:endParaRPr sz="2400">
              <a:latin typeface="Tahoma"/>
              <a:cs typeface="Tahoma"/>
            </a:endParaRPr>
          </a:p>
          <a:p>
            <a:pPr marL="169545" marR="5080" indent="1699895" algn="just">
              <a:lnSpc>
                <a:spcPct val="99200"/>
              </a:lnSpc>
              <a:spcBef>
                <a:spcPts val="45"/>
              </a:spcBef>
            </a:pPr>
            <a:r>
              <a:rPr sz="2400" b="1" spc="190" dirty="0">
                <a:solidFill>
                  <a:srgbClr val="FFFFFF"/>
                </a:solidFill>
                <a:latin typeface="Tahoma"/>
                <a:cs typeface="Tahoma"/>
              </a:rPr>
              <a:t>D</a:t>
            </a:r>
            <a:r>
              <a:rPr sz="2400" b="1" spc="165" dirty="0">
                <a:solidFill>
                  <a:srgbClr val="FFFFFF"/>
                </a:solidFill>
                <a:latin typeface="Tahoma"/>
                <a:cs typeface="Tahoma"/>
              </a:rPr>
              <a:t>A</a:t>
            </a:r>
            <a:r>
              <a:rPr sz="2400" b="1" spc="50" dirty="0">
                <a:solidFill>
                  <a:srgbClr val="FFFFFF"/>
                </a:solidFill>
                <a:latin typeface="Tahoma"/>
                <a:cs typeface="Tahoma"/>
              </a:rPr>
              <a:t>N  </a:t>
            </a:r>
            <a:r>
              <a:rPr sz="2400" b="1" spc="75" dirty="0">
                <a:solidFill>
                  <a:srgbClr val="FFFFFF"/>
                </a:solidFill>
                <a:latin typeface="Tahoma"/>
                <a:cs typeface="Tahoma"/>
              </a:rPr>
              <a:t>R</a:t>
            </a:r>
            <a:r>
              <a:rPr sz="2400" b="1" spc="70" dirty="0">
                <a:solidFill>
                  <a:srgbClr val="FFFFFF"/>
                </a:solidFill>
                <a:latin typeface="Tahoma"/>
                <a:cs typeface="Tahoma"/>
              </a:rPr>
              <a:t>E</a:t>
            </a:r>
            <a:r>
              <a:rPr sz="2400" b="1" spc="135" dirty="0">
                <a:solidFill>
                  <a:srgbClr val="FFFFFF"/>
                </a:solidFill>
                <a:latin typeface="Tahoma"/>
                <a:cs typeface="Tahoma"/>
              </a:rPr>
              <a:t>KOM</a:t>
            </a:r>
            <a:r>
              <a:rPr sz="2400" b="1" spc="130" dirty="0">
                <a:solidFill>
                  <a:srgbClr val="FFFFFF"/>
                </a:solidFill>
                <a:latin typeface="Tahoma"/>
                <a:cs typeface="Tahoma"/>
              </a:rPr>
              <a:t>E</a:t>
            </a:r>
            <a:r>
              <a:rPr sz="2400" b="1" spc="120" dirty="0">
                <a:solidFill>
                  <a:srgbClr val="FFFFFF"/>
                </a:solidFill>
                <a:latin typeface="Tahoma"/>
                <a:cs typeface="Tahoma"/>
              </a:rPr>
              <a:t>N</a:t>
            </a:r>
            <a:r>
              <a:rPr sz="2400" b="1" spc="130" dirty="0">
                <a:solidFill>
                  <a:srgbClr val="FFFFFF"/>
                </a:solidFill>
                <a:latin typeface="Tahoma"/>
                <a:cs typeface="Tahoma"/>
              </a:rPr>
              <a:t>D</a:t>
            </a:r>
            <a:r>
              <a:rPr sz="2400" b="1" spc="100" dirty="0">
                <a:solidFill>
                  <a:srgbClr val="FFFFFF"/>
                </a:solidFill>
                <a:latin typeface="Tahoma"/>
                <a:cs typeface="Tahoma"/>
              </a:rPr>
              <a:t>A</a:t>
            </a:r>
            <a:r>
              <a:rPr sz="2400" b="1" spc="85" dirty="0">
                <a:solidFill>
                  <a:srgbClr val="FFFFFF"/>
                </a:solidFill>
                <a:latin typeface="Tahoma"/>
                <a:cs typeface="Tahoma"/>
              </a:rPr>
              <a:t>S</a:t>
            </a:r>
            <a:r>
              <a:rPr sz="2400" b="1" spc="-275" dirty="0">
                <a:solidFill>
                  <a:srgbClr val="FFFFFF"/>
                </a:solidFill>
                <a:latin typeface="Tahoma"/>
                <a:cs typeface="Tahoma"/>
              </a:rPr>
              <a:t>I  </a:t>
            </a:r>
            <a:r>
              <a:rPr sz="2400" b="1" spc="140" dirty="0">
                <a:solidFill>
                  <a:srgbClr val="FFFFFF"/>
                </a:solidFill>
                <a:latin typeface="Tahoma"/>
                <a:cs typeface="Tahoma"/>
              </a:rPr>
              <a:t>PENGAWASAN</a:t>
            </a:r>
            <a:endParaRPr sz="2400">
              <a:latin typeface="Tahoma"/>
              <a:cs typeface="Tahoma"/>
            </a:endParaRPr>
          </a:p>
        </p:txBody>
      </p:sp>
      <p:sp>
        <p:nvSpPr>
          <p:cNvPr id="21" name="object 21"/>
          <p:cNvSpPr txBox="1"/>
          <p:nvPr/>
        </p:nvSpPr>
        <p:spPr>
          <a:xfrm>
            <a:off x="1009180" y="2491740"/>
            <a:ext cx="3975735" cy="1244600"/>
          </a:xfrm>
          <a:prstGeom prst="rect">
            <a:avLst/>
          </a:prstGeom>
        </p:spPr>
        <p:txBody>
          <a:bodyPr vert="horz" wrap="square" lIns="0" tIns="12700" rIns="0" bIns="0" rtlCol="0">
            <a:spAutoFit/>
          </a:bodyPr>
          <a:lstStyle/>
          <a:p>
            <a:pPr marL="12700" marR="5080" indent="194945" algn="r">
              <a:lnSpc>
                <a:spcPct val="100000"/>
              </a:lnSpc>
              <a:spcBef>
                <a:spcPts val="100"/>
              </a:spcBef>
            </a:pPr>
            <a:r>
              <a:rPr sz="2000" b="1" spc="60" dirty="0">
                <a:solidFill>
                  <a:srgbClr val="1E3267"/>
                </a:solidFill>
                <a:latin typeface="Tahoma"/>
                <a:cs typeface="Tahoma"/>
              </a:rPr>
              <a:t>Tindak</a:t>
            </a:r>
            <a:r>
              <a:rPr sz="2000" b="1" spc="-35" dirty="0">
                <a:solidFill>
                  <a:srgbClr val="1E3267"/>
                </a:solidFill>
                <a:latin typeface="Tahoma"/>
                <a:cs typeface="Tahoma"/>
              </a:rPr>
              <a:t> </a:t>
            </a:r>
            <a:r>
              <a:rPr sz="2000" b="1" spc="25" dirty="0">
                <a:solidFill>
                  <a:srgbClr val="1E3267"/>
                </a:solidFill>
                <a:latin typeface="Tahoma"/>
                <a:cs typeface="Tahoma"/>
              </a:rPr>
              <a:t>lanjut</a:t>
            </a:r>
            <a:r>
              <a:rPr sz="2000" b="1" spc="-30" dirty="0">
                <a:solidFill>
                  <a:srgbClr val="1E3267"/>
                </a:solidFill>
                <a:latin typeface="Tahoma"/>
                <a:cs typeface="Tahoma"/>
              </a:rPr>
              <a:t> </a:t>
            </a:r>
            <a:r>
              <a:rPr sz="2000" b="1" spc="60" dirty="0">
                <a:solidFill>
                  <a:srgbClr val="1E3267"/>
                </a:solidFill>
                <a:latin typeface="Tahoma"/>
                <a:cs typeface="Tahoma"/>
              </a:rPr>
              <a:t>tidak</a:t>
            </a:r>
            <a:r>
              <a:rPr sz="2000" b="1" spc="-30" dirty="0">
                <a:solidFill>
                  <a:srgbClr val="1E3267"/>
                </a:solidFill>
                <a:latin typeface="Tahoma"/>
                <a:cs typeface="Tahoma"/>
              </a:rPr>
              <a:t> </a:t>
            </a:r>
            <a:r>
              <a:rPr sz="2000" b="1" spc="65" dirty="0">
                <a:solidFill>
                  <a:srgbClr val="1E3267"/>
                </a:solidFill>
                <a:latin typeface="Tahoma"/>
                <a:cs typeface="Tahoma"/>
              </a:rPr>
              <a:t>melebihi </a:t>
            </a:r>
            <a:r>
              <a:rPr sz="2000" b="1" spc="-575" dirty="0">
                <a:solidFill>
                  <a:srgbClr val="1E3267"/>
                </a:solidFill>
                <a:latin typeface="Tahoma"/>
                <a:cs typeface="Tahoma"/>
              </a:rPr>
              <a:t> </a:t>
            </a:r>
            <a:r>
              <a:rPr sz="2000" b="1" spc="50" dirty="0">
                <a:solidFill>
                  <a:srgbClr val="1E3267"/>
                </a:solidFill>
                <a:latin typeface="Tahoma"/>
                <a:cs typeface="Tahoma"/>
              </a:rPr>
              <a:t>batas</a:t>
            </a:r>
            <a:r>
              <a:rPr sz="2000" b="1" spc="-35" dirty="0">
                <a:solidFill>
                  <a:srgbClr val="1E3267"/>
                </a:solidFill>
                <a:latin typeface="Tahoma"/>
                <a:cs typeface="Tahoma"/>
              </a:rPr>
              <a:t> </a:t>
            </a:r>
            <a:r>
              <a:rPr sz="2000" b="1" spc="75" dirty="0">
                <a:solidFill>
                  <a:srgbClr val="1E3267"/>
                </a:solidFill>
                <a:latin typeface="Tahoma"/>
                <a:cs typeface="Tahoma"/>
              </a:rPr>
              <a:t>waktu</a:t>
            </a:r>
            <a:r>
              <a:rPr sz="2000" b="1" spc="-35" dirty="0">
                <a:solidFill>
                  <a:srgbClr val="1E3267"/>
                </a:solidFill>
                <a:latin typeface="Tahoma"/>
                <a:cs typeface="Tahoma"/>
              </a:rPr>
              <a:t> </a:t>
            </a:r>
            <a:r>
              <a:rPr sz="2000" b="1" spc="80" dirty="0">
                <a:solidFill>
                  <a:srgbClr val="1E3267"/>
                </a:solidFill>
                <a:latin typeface="Tahoma"/>
                <a:cs typeface="Tahoma"/>
              </a:rPr>
              <a:t>yang</a:t>
            </a:r>
            <a:r>
              <a:rPr sz="2000" b="1" spc="-30" dirty="0">
                <a:solidFill>
                  <a:srgbClr val="1E3267"/>
                </a:solidFill>
                <a:latin typeface="Tahoma"/>
                <a:cs typeface="Tahoma"/>
              </a:rPr>
              <a:t> </a:t>
            </a:r>
            <a:r>
              <a:rPr sz="2000" b="1" spc="70" dirty="0">
                <a:solidFill>
                  <a:srgbClr val="1E3267"/>
                </a:solidFill>
                <a:latin typeface="Tahoma"/>
                <a:cs typeface="Tahoma"/>
              </a:rPr>
              <a:t>ditentukan </a:t>
            </a:r>
            <a:r>
              <a:rPr sz="2000" b="1" spc="-575" dirty="0">
                <a:solidFill>
                  <a:srgbClr val="1E3267"/>
                </a:solidFill>
                <a:latin typeface="Tahoma"/>
                <a:cs typeface="Tahoma"/>
              </a:rPr>
              <a:t> </a:t>
            </a:r>
            <a:r>
              <a:rPr sz="2000" b="1" spc="40" dirty="0">
                <a:solidFill>
                  <a:srgbClr val="1E3267"/>
                </a:solidFill>
                <a:latin typeface="Tahoma"/>
                <a:cs typeface="Tahoma"/>
              </a:rPr>
              <a:t>sesuai </a:t>
            </a:r>
            <a:r>
              <a:rPr sz="2000" b="1" spc="75" dirty="0">
                <a:solidFill>
                  <a:srgbClr val="1E3267"/>
                </a:solidFill>
                <a:latin typeface="Tahoma"/>
                <a:cs typeface="Tahoma"/>
              </a:rPr>
              <a:t>ketentuan </a:t>
            </a:r>
            <a:r>
              <a:rPr sz="2000" b="1" spc="50" dirty="0">
                <a:solidFill>
                  <a:srgbClr val="1E3267"/>
                </a:solidFill>
                <a:latin typeface="Tahoma"/>
                <a:cs typeface="Tahoma"/>
              </a:rPr>
              <a:t>peraturan </a:t>
            </a:r>
            <a:r>
              <a:rPr sz="2000" b="1" spc="55" dirty="0">
                <a:solidFill>
                  <a:srgbClr val="1E3267"/>
                </a:solidFill>
                <a:latin typeface="Tahoma"/>
                <a:cs typeface="Tahoma"/>
              </a:rPr>
              <a:t> </a:t>
            </a:r>
            <a:r>
              <a:rPr sz="2000" b="1" spc="70" dirty="0">
                <a:solidFill>
                  <a:srgbClr val="1E3267"/>
                </a:solidFill>
                <a:latin typeface="Tahoma"/>
                <a:cs typeface="Tahoma"/>
              </a:rPr>
              <a:t>perundang-undangan.</a:t>
            </a:r>
            <a:endParaRPr sz="2000">
              <a:latin typeface="Tahoma"/>
              <a:cs typeface="Tahoma"/>
            </a:endParaRPr>
          </a:p>
        </p:txBody>
      </p:sp>
      <p:grpSp>
        <p:nvGrpSpPr>
          <p:cNvPr id="22" name="object 22"/>
          <p:cNvGrpSpPr/>
          <p:nvPr/>
        </p:nvGrpSpPr>
        <p:grpSpPr>
          <a:xfrm>
            <a:off x="6571488" y="1673351"/>
            <a:ext cx="5560060" cy="4986020"/>
            <a:chOff x="6571488" y="1673351"/>
            <a:chExt cx="5560060" cy="4986020"/>
          </a:xfrm>
        </p:grpSpPr>
        <p:pic>
          <p:nvPicPr>
            <p:cNvPr id="23" name="object 23"/>
            <p:cNvPicPr/>
            <p:nvPr/>
          </p:nvPicPr>
          <p:blipFill>
            <a:blip r:embed="rId5" cstate="print"/>
            <a:stretch>
              <a:fillRect/>
            </a:stretch>
          </p:blipFill>
          <p:spPr>
            <a:xfrm>
              <a:off x="10155351" y="6041340"/>
              <a:ext cx="1861413" cy="617556"/>
            </a:xfrm>
            <a:prstGeom prst="rect">
              <a:avLst/>
            </a:prstGeom>
          </p:spPr>
        </p:pic>
        <p:pic>
          <p:nvPicPr>
            <p:cNvPr id="24" name="object 24"/>
            <p:cNvPicPr/>
            <p:nvPr/>
          </p:nvPicPr>
          <p:blipFill>
            <a:blip r:embed="rId6" cstate="print"/>
            <a:stretch>
              <a:fillRect/>
            </a:stretch>
          </p:blipFill>
          <p:spPr>
            <a:xfrm>
              <a:off x="6571488" y="1673351"/>
              <a:ext cx="5559552" cy="2380488"/>
            </a:xfrm>
            <a:prstGeom prst="rect">
              <a:avLst/>
            </a:prstGeom>
          </p:spPr>
        </p:pic>
        <p:sp>
          <p:nvSpPr>
            <p:cNvPr id="25" name="object 25"/>
            <p:cNvSpPr/>
            <p:nvPr/>
          </p:nvSpPr>
          <p:spPr>
            <a:xfrm>
              <a:off x="7333805" y="2181656"/>
              <a:ext cx="4035425" cy="854710"/>
            </a:xfrm>
            <a:custGeom>
              <a:avLst/>
              <a:gdLst/>
              <a:ahLst/>
              <a:cxnLst/>
              <a:rect l="l" t="t" r="r" b="b"/>
              <a:pathLst>
                <a:path w="4035425" h="854710">
                  <a:moveTo>
                    <a:pt x="4034967" y="0"/>
                  </a:moveTo>
                  <a:lnTo>
                    <a:pt x="280441" y="0"/>
                  </a:lnTo>
                  <a:lnTo>
                    <a:pt x="0" y="854481"/>
                  </a:lnTo>
                  <a:lnTo>
                    <a:pt x="3754513" y="854481"/>
                  </a:lnTo>
                  <a:lnTo>
                    <a:pt x="4034967" y="0"/>
                  </a:lnTo>
                  <a:close/>
                </a:path>
              </a:pathLst>
            </a:custGeom>
            <a:solidFill>
              <a:srgbClr val="1E3267"/>
            </a:solidFill>
          </p:spPr>
          <p:txBody>
            <a:bodyPr wrap="square" lIns="0" tIns="0" rIns="0" bIns="0" rtlCol="0"/>
            <a:lstStyle/>
            <a:p>
              <a:endParaRPr/>
            </a:p>
          </p:txBody>
        </p:sp>
      </p:grpSp>
      <p:sp>
        <p:nvSpPr>
          <p:cNvPr id="26" name="object 26"/>
          <p:cNvSpPr txBox="1"/>
          <p:nvPr/>
        </p:nvSpPr>
        <p:spPr>
          <a:xfrm>
            <a:off x="7991411" y="2374899"/>
            <a:ext cx="1924685" cy="360680"/>
          </a:xfrm>
          <a:prstGeom prst="rect">
            <a:avLst/>
          </a:prstGeom>
        </p:spPr>
        <p:txBody>
          <a:bodyPr vert="horz" wrap="square" lIns="0" tIns="12700" rIns="0" bIns="0" rtlCol="0">
            <a:spAutoFit/>
          </a:bodyPr>
          <a:lstStyle/>
          <a:p>
            <a:pPr marL="38100">
              <a:lnSpc>
                <a:spcPct val="100000"/>
              </a:lnSpc>
              <a:spcBef>
                <a:spcPts val="100"/>
              </a:spcBef>
            </a:pPr>
            <a:r>
              <a:rPr sz="3300" b="1" spc="254" baseline="-7575" dirty="0">
                <a:solidFill>
                  <a:srgbClr val="1D3166"/>
                </a:solidFill>
                <a:latin typeface="Tahoma"/>
                <a:cs typeface="Tahoma"/>
              </a:rPr>
              <a:t>PA</a:t>
            </a:r>
            <a:r>
              <a:rPr sz="3300" b="1" spc="-1920" baseline="-7575" dirty="0">
                <a:solidFill>
                  <a:srgbClr val="1D3166"/>
                </a:solidFill>
                <a:latin typeface="Tahoma"/>
                <a:cs typeface="Tahoma"/>
              </a:rPr>
              <a:t>S</a:t>
            </a:r>
            <a:r>
              <a:rPr sz="2200" b="1" spc="160" dirty="0">
                <a:solidFill>
                  <a:srgbClr val="FFFFFF"/>
                </a:solidFill>
                <a:latin typeface="Tahoma"/>
                <a:cs typeface="Tahoma"/>
              </a:rPr>
              <a:t>P</a:t>
            </a:r>
            <a:r>
              <a:rPr sz="2200" b="1" spc="175" dirty="0">
                <a:solidFill>
                  <a:srgbClr val="FFFFFF"/>
                </a:solidFill>
                <a:latin typeface="Tahoma"/>
                <a:cs typeface="Tahoma"/>
              </a:rPr>
              <a:t>A</a:t>
            </a:r>
            <a:r>
              <a:rPr sz="2200" b="1" spc="5" dirty="0">
                <a:solidFill>
                  <a:srgbClr val="FFFFFF"/>
                </a:solidFill>
                <a:latin typeface="Tahoma"/>
                <a:cs typeface="Tahoma"/>
              </a:rPr>
              <a:t>S</a:t>
            </a:r>
            <a:r>
              <a:rPr sz="2200" b="1" spc="-1290" dirty="0">
                <a:solidFill>
                  <a:srgbClr val="FFFFFF"/>
                </a:solidFill>
                <a:latin typeface="Tahoma"/>
                <a:cs typeface="Tahoma"/>
              </a:rPr>
              <a:t>A</a:t>
            </a:r>
            <a:r>
              <a:rPr sz="3300" b="1" spc="-142" baseline="-7575" dirty="0">
                <a:solidFill>
                  <a:srgbClr val="1D3166"/>
                </a:solidFill>
                <a:latin typeface="Tahoma"/>
                <a:cs typeface="Tahoma"/>
              </a:rPr>
              <a:t>5</a:t>
            </a:r>
            <a:r>
              <a:rPr sz="3300" b="1" spc="-1875" baseline="-7575" dirty="0">
                <a:solidFill>
                  <a:srgbClr val="1D3166"/>
                </a:solidFill>
                <a:latin typeface="Tahoma"/>
                <a:cs typeface="Tahoma"/>
              </a:rPr>
              <a:t>8</a:t>
            </a:r>
            <a:r>
              <a:rPr sz="2200" b="1" spc="65" dirty="0">
                <a:solidFill>
                  <a:srgbClr val="FFFFFF"/>
                </a:solidFill>
                <a:latin typeface="Tahoma"/>
                <a:cs typeface="Tahoma"/>
              </a:rPr>
              <a:t>L</a:t>
            </a:r>
            <a:r>
              <a:rPr sz="2200" b="1" spc="-25" dirty="0">
                <a:solidFill>
                  <a:srgbClr val="FFFFFF"/>
                </a:solidFill>
                <a:latin typeface="Tahoma"/>
                <a:cs typeface="Tahoma"/>
              </a:rPr>
              <a:t> </a:t>
            </a:r>
            <a:r>
              <a:rPr sz="2200" b="1" spc="-5" dirty="0">
                <a:solidFill>
                  <a:srgbClr val="FFFFFF"/>
                </a:solidFill>
                <a:latin typeface="Tahoma"/>
                <a:cs typeface="Tahoma"/>
              </a:rPr>
              <a:t>6</a:t>
            </a:r>
            <a:r>
              <a:rPr sz="2200" b="1" dirty="0">
                <a:solidFill>
                  <a:srgbClr val="FFFFFF"/>
                </a:solidFill>
                <a:latin typeface="Tahoma"/>
                <a:cs typeface="Tahoma"/>
              </a:rPr>
              <a:t>6</a:t>
            </a:r>
            <a:endParaRPr sz="2200">
              <a:latin typeface="Tahoma"/>
              <a:cs typeface="Tahoma"/>
            </a:endParaRPr>
          </a:p>
        </p:txBody>
      </p:sp>
    </p:spTree>
    <p:extLst>
      <p:ext uri="{BB962C8B-B14F-4D97-AF65-F5344CB8AC3E}">
        <p14:creationId xmlns:p14="http://schemas.microsoft.com/office/powerpoint/2010/main" val="2159640868"/>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grpSp>
        <p:nvGrpSpPr>
          <p:cNvPr id="3" name="object 3"/>
          <p:cNvGrpSpPr/>
          <p:nvPr/>
        </p:nvGrpSpPr>
        <p:grpSpPr>
          <a:xfrm>
            <a:off x="4472533" y="0"/>
            <a:ext cx="7110095" cy="6858000"/>
            <a:chOff x="4472533" y="0"/>
            <a:chExt cx="7110095" cy="6858000"/>
          </a:xfrm>
        </p:grpSpPr>
        <p:sp>
          <p:nvSpPr>
            <p:cNvPr id="4" name="object 4"/>
            <p:cNvSpPr/>
            <p:nvPr/>
          </p:nvSpPr>
          <p:spPr>
            <a:xfrm>
              <a:off x="9048584" y="4149991"/>
              <a:ext cx="1593215" cy="1555750"/>
            </a:xfrm>
            <a:custGeom>
              <a:avLst/>
              <a:gdLst/>
              <a:ahLst/>
              <a:cxnLst/>
              <a:rect l="l" t="t" r="r" b="b"/>
              <a:pathLst>
                <a:path w="1593215" h="1555750">
                  <a:moveTo>
                    <a:pt x="1592757" y="0"/>
                  </a:moveTo>
                  <a:lnTo>
                    <a:pt x="510463" y="0"/>
                  </a:lnTo>
                  <a:lnTo>
                    <a:pt x="0" y="1555291"/>
                  </a:lnTo>
                  <a:lnTo>
                    <a:pt x="1082294" y="1555291"/>
                  </a:lnTo>
                  <a:lnTo>
                    <a:pt x="1592757" y="0"/>
                  </a:lnTo>
                  <a:close/>
                </a:path>
              </a:pathLst>
            </a:custGeom>
            <a:solidFill>
              <a:srgbClr val="1D3166"/>
            </a:solidFill>
          </p:spPr>
          <p:txBody>
            <a:bodyPr wrap="square" lIns="0" tIns="0" rIns="0" bIns="0" rtlCol="0"/>
            <a:lstStyle/>
            <a:p>
              <a:endParaRPr/>
            </a:p>
          </p:txBody>
        </p:sp>
        <p:pic>
          <p:nvPicPr>
            <p:cNvPr id="5" name="object 5"/>
            <p:cNvPicPr/>
            <p:nvPr/>
          </p:nvPicPr>
          <p:blipFill>
            <a:blip r:embed="rId3" cstate="print"/>
            <a:stretch>
              <a:fillRect/>
            </a:stretch>
          </p:blipFill>
          <p:spPr>
            <a:xfrm>
              <a:off x="4472533" y="0"/>
              <a:ext cx="7109866" cy="6857999"/>
            </a:xfrm>
            <a:prstGeom prst="rect">
              <a:avLst/>
            </a:prstGeom>
          </p:spPr>
        </p:pic>
        <p:sp>
          <p:nvSpPr>
            <p:cNvPr id="6" name="object 6"/>
            <p:cNvSpPr/>
            <p:nvPr/>
          </p:nvSpPr>
          <p:spPr>
            <a:xfrm>
              <a:off x="6105067" y="132626"/>
              <a:ext cx="981075" cy="981075"/>
            </a:xfrm>
            <a:custGeom>
              <a:avLst/>
              <a:gdLst/>
              <a:ahLst/>
              <a:cxnLst/>
              <a:rect l="l" t="t" r="r" b="b"/>
              <a:pathLst>
                <a:path w="981075" h="981075">
                  <a:moveTo>
                    <a:pt x="490537" y="0"/>
                  </a:moveTo>
                  <a:lnTo>
                    <a:pt x="443295" y="2245"/>
                  </a:lnTo>
                  <a:lnTo>
                    <a:pt x="397323" y="8845"/>
                  </a:lnTo>
                  <a:lnTo>
                    <a:pt x="352828" y="19593"/>
                  </a:lnTo>
                  <a:lnTo>
                    <a:pt x="310014" y="34284"/>
                  </a:lnTo>
                  <a:lnTo>
                    <a:pt x="269088" y="52712"/>
                  </a:lnTo>
                  <a:lnTo>
                    <a:pt x="230254" y="74672"/>
                  </a:lnTo>
                  <a:lnTo>
                    <a:pt x="193719" y="99958"/>
                  </a:lnTo>
                  <a:lnTo>
                    <a:pt x="159687" y="128365"/>
                  </a:lnTo>
                  <a:lnTo>
                    <a:pt x="128365" y="159687"/>
                  </a:lnTo>
                  <a:lnTo>
                    <a:pt x="99958" y="193719"/>
                  </a:lnTo>
                  <a:lnTo>
                    <a:pt x="74672" y="230254"/>
                  </a:lnTo>
                  <a:lnTo>
                    <a:pt x="52712" y="269088"/>
                  </a:lnTo>
                  <a:lnTo>
                    <a:pt x="34284" y="310014"/>
                  </a:lnTo>
                  <a:lnTo>
                    <a:pt x="19593" y="352828"/>
                  </a:lnTo>
                  <a:lnTo>
                    <a:pt x="8845" y="397323"/>
                  </a:lnTo>
                  <a:lnTo>
                    <a:pt x="2245" y="443295"/>
                  </a:lnTo>
                  <a:lnTo>
                    <a:pt x="0" y="490537"/>
                  </a:lnTo>
                  <a:lnTo>
                    <a:pt x="2245" y="537779"/>
                  </a:lnTo>
                  <a:lnTo>
                    <a:pt x="8845" y="583751"/>
                  </a:lnTo>
                  <a:lnTo>
                    <a:pt x="19593" y="628246"/>
                  </a:lnTo>
                  <a:lnTo>
                    <a:pt x="34284" y="671060"/>
                  </a:lnTo>
                  <a:lnTo>
                    <a:pt x="52712" y="711986"/>
                  </a:lnTo>
                  <a:lnTo>
                    <a:pt x="74672" y="750820"/>
                  </a:lnTo>
                  <a:lnTo>
                    <a:pt x="99958" y="787355"/>
                  </a:lnTo>
                  <a:lnTo>
                    <a:pt x="128365" y="821387"/>
                  </a:lnTo>
                  <a:lnTo>
                    <a:pt x="159687" y="852709"/>
                  </a:lnTo>
                  <a:lnTo>
                    <a:pt x="193719" y="881116"/>
                  </a:lnTo>
                  <a:lnTo>
                    <a:pt x="230254" y="906402"/>
                  </a:lnTo>
                  <a:lnTo>
                    <a:pt x="269088" y="928362"/>
                  </a:lnTo>
                  <a:lnTo>
                    <a:pt x="310014" y="946790"/>
                  </a:lnTo>
                  <a:lnTo>
                    <a:pt x="352828" y="961481"/>
                  </a:lnTo>
                  <a:lnTo>
                    <a:pt x="397323" y="972229"/>
                  </a:lnTo>
                  <a:lnTo>
                    <a:pt x="443295" y="978829"/>
                  </a:lnTo>
                  <a:lnTo>
                    <a:pt x="490537" y="981075"/>
                  </a:lnTo>
                  <a:lnTo>
                    <a:pt x="537779" y="978829"/>
                  </a:lnTo>
                  <a:lnTo>
                    <a:pt x="583751" y="972229"/>
                  </a:lnTo>
                  <a:lnTo>
                    <a:pt x="628246" y="961481"/>
                  </a:lnTo>
                  <a:lnTo>
                    <a:pt x="671060" y="946790"/>
                  </a:lnTo>
                  <a:lnTo>
                    <a:pt x="711986" y="928362"/>
                  </a:lnTo>
                  <a:lnTo>
                    <a:pt x="750820" y="906402"/>
                  </a:lnTo>
                  <a:lnTo>
                    <a:pt x="787355" y="881116"/>
                  </a:lnTo>
                  <a:lnTo>
                    <a:pt x="821387" y="852709"/>
                  </a:lnTo>
                  <a:lnTo>
                    <a:pt x="852709" y="821387"/>
                  </a:lnTo>
                  <a:lnTo>
                    <a:pt x="881116" y="787355"/>
                  </a:lnTo>
                  <a:lnTo>
                    <a:pt x="906402" y="750820"/>
                  </a:lnTo>
                  <a:lnTo>
                    <a:pt x="928362" y="711986"/>
                  </a:lnTo>
                  <a:lnTo>
                    <a:pt x="946790" y="671060"/>
                  </a:lnTo>
                  <a:lnTo>
                    <a:pt x="961481" y="628246"/>
                  </a:lnTo>
                  <a:lnTo>
                    <a:pt x="972229" y="583751"/>
                  </a:lnTo>
                  <a:lnTo>
                    <a:pt x="978829" y="537779"/>
                  </a:lnTo>
                  <a:lnTo>
                    <a:pt x="981075" y="490537"/>
                  </a:lnTo>
                  <a:lnTo>
                    <a:pt x="978829" y="443295"/>
                  </a:lnTo>
                  <a:lnTo>
                    <a:pt x="972229" y="397323"/>
                  </a:lnTo>
                  <a:lnTo>
                    <a:pt x="961481" y="352828"/>
                  </a:lnTo>
                  <a:lnTo>
                    <a:pt x="946790" y="310014"/>
                  </a:lnTo>
                  <a:lnTo>
                    <a:pt x="928362" y="269088"/>
                  </a:lnTo>
                  <a:lnTo>
                    <a:pt x="906402" y="230254"/>
                  </a:lnTo>
                  <a:lnTo>
                    <a:pt x="881116" y="193719"/>
                  </a:lnTo>
                  <a:lnTo>
                    <a:pt x="852709" y="159687"/>
                  </a:lnTo>
                  <a:lnTo>
                    <a:pt x="821387" y="128365"/>
                  </a:lnTo>
                  <a:lnTo>
                    <a:pt x="787355" y="99958"/>
                  </a:lnTo>
                  <a:lnTo>
                    <a:pt x="750820" y="74672"/>
                  </a:lnTo>
                  <a:lnTo>
                    <a:pt x="711986" y="52712"/>
                  </a:lnTo>
                  <a:lnTo>
                    <a:pt x="671060" y="34284"/>
                  </a:lnTo>
                  <a:lnTo>
                    <a:pt x="628246" y="19593"/>
                  </a:lnTo>
                  <a:lnTo>
                    <a:pt x="583751" y="8845"/>
                  </a:lnTo>
                  <a:lnTo>
                    <a:pt x="537779" y="2245"/>
                  </a:lnTo>
                  <a:lnTo>
                    <a:pt x="490537" y="0"/>
                  </a:lnTo>
                  <a:close/>
                </a:path>
              </a:pathLst>
            </a:custGeom>
            <a:solidFill>
              <a:srgbClr val="1E3267"/>
            </a:solidFill>
          </p:spPr>
          <p:txBody>
            <a:bodyPr wrap="square" lIns="0" tIns="0" rIns="0" bIns="0" rtlCol="0"/>
            <a:lstStyle/>
            <a:p>
              <a:endParaRPr/>
            </a:p>
          </p:txBody>
        </p:sp>
      </p:grpSp>
      <p:sp>
        <p:nvSpPr>
          <p:cNvPr id="7" name="object 7"/>
          <p:cNvSpPr txBox="1"/>
          <p:nvPr/>
        </p:nvSpPr>
        <p:spPr>
          <a:xfrm>
            <a:off x="6420193" y="414020"/>
            <a:ext cx="351155" cy="391160"/>
          </a:xfrm>
          <a:prstGeom prst="rect">
            <a:avLst/>
          </a:prstGeom>
        </p:spPr>
        <p:txBody>
          <a:bodyPr vert="horz" wrap="square" lIns="0" tIns="12700" rIns="0" bIns="0" rtlCol="0">
            <a:spAutoFit/>
          </a:bodyPr>
          <a:lstStyle/>
          <a:p>
            <a:pPr marL="12700">
              <a:lnSpc>
                <a:spcPct val="100000"/>
              </a:lnSpc>
              <a:spcBef>
                <a:spcPts val="100"/>
              </a:spcBef>
            </a:pPr>
            <a:r>
              <a:rPr sz="2400" b="1" spc="-250" dirty="0">
                <a:solidFill>
                  <a:srgbClr val="FFFFFF"/>
                </a:solidFill>
                <a:latin typeface="Tahoma"/>
                <a:cs typeface="Tahoma"/>
              </a:rPr>
              <a:t>01</a:t>
            </a:r>
            <a:endParaRPr sz="2400">
              <a:latin typeface="Tahoma"/>
              <a:cs typeface="Tahoma"/>
            </a:endParaRPr>
          </a:p>
        </p:txBody>
      </p:sp>
      <p:sp>
        <p:nvSpPr>
          <p:cNvPr id="8" name="object 8"/>
          <p:cNvSpPr/>
          <p:nvPr/>
        </p:nvSpPr>
        <p:spPr>
          <a:xfrm>
            <a:off x="4921999" y="3717632"/>
            <a:ext cx="981075" cy="981075"/>
          </a:xfrm>
          <a:custGeom>
            <a:avLst/>
            <a:gdLst/>
            <a:ahLst/>
            <a:cxnLst/>
            <a:rect l="l" t="t" r="r" b="b"/>
            <a:pathLst>
              <a:path w="981075" h="981075">
                <a:moveTo>
                  <a:pt x="490537" y="0"/>
                </a:moveTo>
                <a:lnTo>
                  <a:pt x="443295" y="2245"/>
                </a:lnTo>
                <a:lnTo>
                  <a:pt x="397323" y="8845"/>
                </a:lnTo>
                <a:lnTo>
                  <a:pt x="352828" y="19593"/>
                </a:lnTo>
                <a:lnTo>
                  <a:pt x="310014" y="34284"/>
                </a:lnTo>
                <a:lnTo>
                  <a:pt x="269088" y="52712"/>
                </a:lnTo>
                <a:lnTo>
                  <a:pt x="230254" y="74672"/>
                </a:lnTo>
                <a:lnTo>
                  <a:pt x="193719" y="99958"/>
                </a:lnTo>
                <a:lnTo>
                  <a:pt x="159687" y="128365"/>
                </a:lnTo>
                <a:lnTo>
                  <a:pt x="128365" y="159687"/>
                </a:lnTo>
                <a:lnTo>
                  <a:pt x="99958" y="193719"/>
                </a:lnTo>
                <a:lnTo>
                  <a:pt x="74672" y="230254"/>
                </a:lnTo>
                <a:lnTo>
                  <a:pt x="52712" y="269088"/>
                </a:lnTo>
                <a:lnTo>
                  <a:pt x="34284" y="310014"/>
                </a:lnTo>
                <a:lnTo>
                  <a:pt x="19593" y="352828"/>
                </a:lnTo>
                <a:lnTo>
                  <a:pt x="8845" y="397323"/>
                </a:lnTo>
                <a:lnTo>
                  <a:pt x="2245" y="443295"/>
                </a:lnTo>
                <a:lnTo>
                  <a:pt x="0" y="490537"/>
                </a:lnTo>
                <a:lnTo>
                  <a:pt x="2245" y="537779"/>
                </a:lnTo>
                <a:lnTo>
                  <a:pt x="8845" y="583751"/>
                </a:lnTo>
                <a:lnTo>
                  <a:pt x="19593" y="628246"/>
                </a:lnTo>
                <a:lnTo>
                  <a:pt x="34284" y="671060"/>
                </a:lnTo>
                <a:lnTo>
                  <a:pt x="52712" y="711986"/>
                </a:lnTo>
                <a:lnTo>
                  <a:pt x="74672" y="750820"/>
                </a:lnTo>
                <a:lnTo>
                  <a:pt x="99958" y="787355"/>
                </a:lnTo>
                <a:lnTo>
                  <a:pt x="128365" y="821387"/>
                </a:lnTo>
                <a:lnTo>
                  <a:pt x="159687" y="852709"/>
                </a:lnTo>
                <a:lnTo>
                  <a:pt x="193719" y="881116"/>
                </a:lnTo>
                <a:lnTo>
                  <a:pt x="230254" y="906402"/>
                </a:lnTo>
                <a:lnTo>
                  <a:pt x="269088" y="928362"/>
                </a:lnTo>
                <a:lnTo>
                  <a:pt x="310014" y="946790"/>
                </a:lnTo>
                <a:lnTo>
                  <a:pt x="352828" y="961481"/>
                </a:lnTo>
                <a:lnTo>
                  <a:pt x="397323" y="972229"/>
                </a:lnTo>
                <a:lnTo>
                  <a:pt x="443295" y="978829"/>
                </a:lnTo>
                <a:lnTo>
                  <a:pt x="490537" y="981075"/>
                </a:lnTo>
                <a:lnTo>
                  <a:pt x="537779" y="978829"/>
                </a:lnTo>
                <a:lnTo>
                  <a:pt x="583751" y="972229"/>
                </a:lnTo>
                <a:lnTo>
                  <a:pt x="628246" y="961481"/>
                </a:lnTo>
                <a:lnTo>
                  <a:pt x="671060" y="946790"/>
                </a:lnTo>
                <a:lnTo>
                  <a:pt x="711986" y="928362"/>
                </a:lnTo>
                <a:lnTo>
                  <a:pt x="750820" y="906402"/>
                </a:lnTo>
                <a:lnTo>
                  <a:pt x="787355" y="881116"/>
                </a:lnTo>
                <a:lnTo>
                  <a:pt x="821387" y="852709"/>
                </a:lnTo>
                <a:lnTo>
                  <a:pt x="852709" y="821387"/>
                </a:lnTo>
                <a:lnTo>
                  <a:pt x="881116" y="787355"/>
                </a:lnTo>
                <a:lnTo>
                  <a:pt x="906402" y="750820"/>
                </a:lnTo>
                <a:lnTo>
                  <a:pt x="928362" y="711986"/>
                </a:lnTo>
                <a:lnTo>
                  <a:pt x="946790" y="671060"/>
                </a:lnTo>
                <a:lnTo>
                  <a:pt x="961481" y="628246"/>
                </a:lnTo>
                <a:lnTo>
                  <a:pt x="972229" y="583751"/>
                </a:lnTo>
                <a:lnTo>
                  <a:pt x="978829" y="537779"/>
                </a:lnTo>
                <a:lnTo>
                  <a:pt x="981075" y="490537"/>
                </a:lnTo>
                <a:lnTo>
                  <a:pt x="978829" y="443295"/>
                </a:lnTo>
                <a:lnTo>
                  <a:pt x="972229" y="397323"/>
                </a:lnTo>
                <a:lnTo>
                  <a:pt x="961481" y="352828"/>
                </a:lnTo>
                <a:lnTo>
                  <a:pt x="946790" y="310014"/>
                </a:lnTo>
                <a:lnTo>
                  <a:pt x="928362" y="269088"/>
                </a:lnTo>
                <a:lnTo>
                  <a:pt x="906402" y="230254"/>
                </a:lnTo>
                <a:lnTo>
                  <a:pt x="881116" y="193719"/>
                </a:lnTo>
                <a:lnTo>
                  <a:pt x="852709" y="159687"/>
                </a:lnTo>
                <a:lnTo>
                  <a:pt x="821387" y="128365"/>
                </a:lnTo>
                <a:lnTo>
                  <a:pt x="787355" y="99958"/>
                </a:lnTo>
                <a:lnTo>
                  <a:pt x="750820" y="74672"/>
                </a:lnTo>
                <a:lnTo>
                  <a:pt x="711986" y="52712"/>
                </a:lnTo>
                <a:lnTo>
                  <a:pt x="671060" y="34284"/>
                </a:lnTo>
                <a:lnTo>
                  <a:pt x="628246" y="19593"/>
                </a:lnTo>
                <a:lnTo>
                  <a:pt x="583751" y="8845"/>
                </a:lnTo>
                <a:lnTo>
                  <a:pt x="537779" y="2245"/>
                </a:lnTo>
                <a:lnTo>
                  <a:pt x="490537" y="0"/>
                </a:lnTo>
                <a:close/>
              </a:path>
            </a:pathLst>
          </a:custGeom>
          <a:solidFill>
            <a:srgbClr val="FEB813"/>
          </a:solidFill>
        </p:spPr>
        <p:txBody>
          <a:bodyPr wrap="square" lIns="0" tIns="0" rIns="0" bIns="0" rtlCol="0"/>
          <a:lstStyle/>
          <a:p>
            <a:endParaRPr/>
          </a:p>
        </p:txBody>
      </p:sp>
      <p:sp>
        <p:nvSpPr>
          <p:cNvPr id="9" name="object 9"/>
          <p:cNvSpPr txBox="1"/>
          <p:nvPr/>
        </p:nvSpPr>
        <p:spPr>
          <a:xfrm>
            <a:off x="5206962" y="3998467"/>
            <a:ext cx="411480" cy="391160"/>
          </a:xfrm>
          <a:prstGeom prst="rect">
            <a:avLst/>
          </a:prstGeom>
        </p:spPr>
        <p:txBody>
          <a:bodyPr vert="horz" wrap="square" lIns="0" tIns="12700" rIns="0" bIns="0" rtlCol="0">
            <a:spAutoFit/>
          </a:bodyPr>
          <a:lstStyle/>
          <a:p>
            <a:pPr marL="12700">
              <a:lnSpc>
                <a:spcPct val="100000"/>
              </a:lnSpc>
              <a:spcBef>
                <a:spcPts val="100"/>
              </a:spcBef>
            </a:pPr>
            <a:r>
              <a:rPr sz="2400" b="1" spc="-15" dirty="0">
                <a:solidFill>
                  <a:srgbClr val="FFFFFF"/>
                </a:solidFill>
                <a:latin typeface="Tahoma"/>
                <a:cs typeface="Tahoma"/>
              </a:rPr>
              <a:t>02</a:t>
            </a:r>
            <a:endParaRPr sz="2400">
              <a:latin typeface="Tahoma"/>
              <a:cs typeface="Tahoma"/>
            </a:endParaRPr>
          </a:p>
        </p:txBody>
      </p:sp>
      <p:sp>
        <p:nvSpPr>
          <p:cNvPr id="10" name="object 10"/>
          <p:cNvSpPr txBox="1"/>
          <p:nvPr/>
        </p:nvSpPr>
        <p:spPr>
          <a:xfrm>
            <a:off x="934351" y="242315"/>
            <a:ext cx="4276090" cy="2159000"/>
          </a:xfrm>
          <a:prstGeom prst="rect">
            <a:avLst/>
          </a:prstGeom>
        </p:spPr>
        <p:txBody>
          <a:bodyPr vert="horz" wrap="square" lIns="0" tIns="12700" rIns="0" bIns="0" rtlCol="0">
            <a:spAutoFit/>
          </a:bodyPr>
          <a:lstStyle/>
          <a:p>
            <a:pPr marL="64769" marR="5080" indent="-52705" algn="r">
              <a:lnSpc>
                <a:spcPct val="100000"/>
              </a:lnSpc>
              <a:spcBef>
                <a:spcPts val="100"/>
              </a:spcBef>
              <a:tabLst>
                <a:tab pos="2120265" algn="l"/>
              </a:tabLst>
            </a:pPr>
            <a:r>
              <a:rPr sz="2000" b="1" spc="80" dirty="0">
                <a:solidFill>
                  <a:srgbClr val="1D3166"/>
                </a:solidFill>
                <a:latin typeface="Tahoma"/>
                <a:cs typeface="Tahoma"/>
              </a:rPr>
              <a:t>Pimpinan</a:t>
            </a:r>
            <a:r>
              <a:rPr sz="2000" b="1" spc="-40" dirty="0">
                <a:solidFill>
                  <a:srgbClr val="1D3166"/>
                </a:solidFill>
                <a:latin typeface="Tahoma"/>
                <a:cs typeface="Tahoma"/>
              </a:rPr>
              <a:t> </a:t>
            </a:r>
            <a:r>
              <a:rPr sz="2000" b="1" spc="50" dirty="0">
                <a:solidFill>
                  <a:srgbClr val="1D3166"/>
                </a:solidFill>
                <a:latin typeface="Tahoma"/>
                <a:cs typeface="Tahoma"/>
              </a:rPr>
              <a:t>Organisasi</a:t>
            </a:r>
            <a:r>
              <a:rPr sz="2000" b="1" spc="-40" dirty="0">
                <a:solidFill>
                  <a:srgbClr val="1D3166"/>
                </a:solidFill>
                <a:latin typeface="Tahoma"/>
                <a:cs typeface="Tahoma"/>
              </a:rPr>
              <a:t> </a:t>
            </a:r>
            <a:r>
              <a:rPr sz="2000" b="1" spc="75" dirty="0">
                <a:solidFill>
                  <a:srgbClr val="1D3166"/>
                </a:solidFill>
                <a:latin typeface="Tahoma"/>
                <a:cs typeface="Tahoma"/>
              </a:rPr>
              <a:t>Perangkat </a:t>
            </a:r>
            <a:r>
              <a:rPr sz="2000" b="1" spc="-570" dirty="0">
                <a:solidFill>
                  <a:srgbClr val="1D3166"/>
                </a:solidFill>
                <a:latin typeface="Tahoma"/>
                <a:cs typeface="Tahoma"/>
              </a:rPr>
              <a:t> </a:t>
            </a:r>
            <a:r>
              <a:rPr sz="2000" b="1" spc="60" dirty="0">
                <a:solidFill>
                  <a:srgbClr val="1D3166"/>
                </a:solidFill>
                <a:latin typeface="Tahoma"/>
                <a:cs typeface="Tahoma"/>
              </a:rPr>
              <a:t>Daerah </a:t>
            </a:r>
            <a:r>
              <a:rPr sz="2000" b="1" spc="80" dirty="0">
                <a:solidFill>
                  <a:srgbClr val="1D3166"/>
                </a:solidFill>
                <a:latin typeface="Tahoma"/>
                <a:cs typeface="Tahoma"/>
              </a:rPr>
              <a:t>yang </a:t>
            </a:r>
            <a:r>
              <a:rPr sz="2000" b="1" spc="95" dirty="0">
                <a:solidFill>
                  <a:srgbClr val="1D3166"/>
                </a:solidFill>
                <a:latin typeface="Tahoma"/>
                <a:cs typeface="Tahoma"/>
              </a:rPr>
              <a:t>membidangi </a:t>
            </a:r>
            <a:r>
              <a:rPr sz="2000" b="1" spc="45" dirty="0">
                <a:solidFill>
                  <a:srgbClr val="1D3166"/>
                </a:solidFill>
                <a:latin typeface="Tahoma"/>
                <a:cs typeface="Tahoma"/>
              </a:rPr>
              <a:t>Jasa </a:t>
            </a:r>
            <a:r>
              <a:rPr sz="2000" b="1" spc="-575" dirty="0">
                <a:solidFill>
                  <a:srgbClr val="1D3166"/>
                </a:solidFill>
                <a:latin typeface="Tahoma"/>
                <a:cs typeface="Tahoma"/>
              </a:rPr>
              <a:t> </a:t>
            </a:r>
            <a:r>
              <a:rPr sz="2000" b="1" spc="55" dirty="0">
                <a:solidFill>
                  <a:srgbClr val="1D3166"/>
                </a:solidFill>
                <a:latin typeface="Tahoma"/>
                <a:cs typeface="Tahoma"/>
              </a:rPr>
              <a:t>Konstruksi </a:t>
            </a:r>
            <a:r>
              <a:rPr sz="2000" b="1" spc="85" dirty="0">
                <a:solidFill>
                  <a:srgbClr val="1D3166"/>
                </a:solidFill>
                <a:latin typeface="Tahoma"/>
                <a:cs typeface="Tahoma"/>
              </a:rPr>
              <a:t>menyampaikan </a:t>
            </a:r>
            <a:r>
              <a:rPr sz="2000" b="1" spc="90" dirty="0">
                <a:solidFill>
                  <a:srgbClr val="1D3166"/>
                </a:solidFill>
                <a:latin typeface="Tahoma"/>
                <a:cs typeface="Tahoma"/>
              </a:rPr>
              <a:t> </a:t>
            </a:r>
            <a:r>
              <a:rPr sz="2000" b="1" spc="75" dirty="0">
                <a:solidFill>
                  <a:srgbClr val="1D3166"/>
                </a:solidFill>
                <a:latin typeface="Tahoma"/>
                <a:cs typeface="Tahoma"/>
              </a:rPr>
              <a:t>rekomendasi rekomendasi </a:t>
            </a:r>
            <a:r>
              <a:rPr sz="2000" b="1" spc="80" dirty="0">
                <a:solidFill>
                  <a:srgbClr val="1D3166"/>
                </a:solidFill>
                <a:latin typeface="Tahoma"/>
                <a:cs typeface="Tahoma"/>
              </a:rPr>
              <a:t> </a:t>
            </a:r>
            <a:r>
              <a:rPr sz="2000" b="1" spc="50" dirty="0">
                <a:solidFill>
                  <a:srgbClr val="1D3166"/>
                </a:solidFill>
                <a:latin typeface="Tahoma"/>
                <a:cs typeface="Tahoma"/>
              </a:rPr>
              <a:t>sanksi</a:t>
            </a:r>
            <a:r>
              <a:rPr sz="2000" b="1" spc="-15" dirty="0">
                <a:solidFill>
                  <a:srgbClr val="1D3166"/>
                </a:solidFill>
                <a:latin typeface="Tahoma"/>
                <a:cs typeface="Tahoma"/>
              </a:rPr>
              <a:t> </a:t>
            </a:r>
            <a:r>
              <a:rPr sz="2000" b="1" spc="80" dirty="0">
                <a:solidFill>
                  <a:srgbClr val="1D3166"/>
                </a:solidFill>
                <a:latin typeface="Tahoma"/>
                <a:cs typeface="Tahoma"/>
              </a:rPr>
              <a:t>kepada	</a:t>
            </a:r>
            <a:r>
              <a:rPr sz="2000" b="1" spc="75" dirty="0">
                <a:solidFill>
                  <a:srgbClr val="1D3166"/>
                </a:solidFill>
                <a:latin typeface="Tahoma"/>
                <a:cs typeface="Tahoma"/>
              </a:rPr>
              <a:t>gubernur </a:t>
            </a:r>
            <a:r>
              <a:rPr sz="2000" b="1" spc="50" dirty="0">
                <a:solidFill>
                  <a:srgbClr val="1D3166"/>
                </a:solidFill>
                <a:latin typeface="Tahoma"/>
                <a:cs typeface="Tahoma"/>
              </a:rPr>
              <a:t>atau </a:t>
            </a:r>
            <a:r>
              <a:rPr sz="2000" b="1" spc="55" dirty="0">
                <a:solidFill>
                  <a:srgbClr val="1D3166"/>
                </a:solidFill>
                <a:latin typeface="Tahoma"/>
                <a:cs typeface="Tahoma"/>
              </a:rPr>
              <a:t> </a:t>
            </a:r>
            <a:r>
              <a:rPr sz="2000" b="1" spc="25" dirty="0">
                <a:solidFill>
                  <a:srgbClr val="1D3166"/>
                </a:solidFill>
                <a:latin typeface="Tahoma"/>
                <a:cs typeface="Tahoma"/>
              </a:rPr>
              <a:t>bupati/walikota </a:t>
            </a:r>
            <a:r>
              <a:rPr sz="2000" b="1" spc="60" dirty="0">
                <a:solidFill>
                  <a:srgbClr val="1D3166"/>
                </a:solidFill>
                <a:latin typeface="Tahoma"/>
                <a:cs typeface="Tahoma"/>
              </a:rPr>
              <a:t>berdasarkan </a:t>
            </a:r>
            <a:r>
              <a:rPr sz="2000" b="1" spc="65" dirty="0">
                <a:solidFill>
                  <a:srgbClr val="1D3166"/>
                </a:solidFill>
                <a:latin typeface="Tahoma"/>
                <a:cs typeface="Tahoma"/>
              </a:rPr>
              <a:t> </a:t>
            </a:r>
            <a:r>
              <a:rPr sz="2000" b="1" spc="50" dirty="0">
                <a:solidFill>
                  <a:srgbClr val="1D3166"/>
                </a:solidFill>
                <a:latin typeface="Tahoma"/>
                <a:cs typeface="Tahoma"/>
              </a:rPr>
              <a:t>laporan</a:t>
            </a:r>
            <a:r>
              <a:rPr sz="2000" b="1" spc="-35" dirty="0">
                <a:solidFill>
                  <a:srgbClr val="1D3166"/>
                </a:solidFill>
                <a:latin typeface="Tahoma"/>
                <a:cs typeface="Tahoma"/>
              </a:rPr>
              <a:t> </a:t>
            </a:r>
            <a:r>
              <a:rPr sz="2000" b="1" spc="75" dirty="0">
                <a:solidFill>
                  <a:srgbClr val="1D3166"/>
                </a:solidFill>
                <a:latin typeface="Tahoma"/>
                <a:cs typeface="Tahoma"/>
              </a:rPr>
              <a:t>pengawasan</a:t>
            </a:r>
            <a:r>
              <a:rPr sz="2000" b="1" spc="-30" dirty="0">
                <a:solidFill>
                  <a:srgbClr val="1D3166"/>
                </a:solidFill>
                <a:latin typeface="Tahoma"/>
                <a:cs typeface="Tahoma"/>
              </a:rPr>
              <a:t> </a:t>
            </a:r>
            <a:r>
              <a:rPr sz="2000" b="1" spc="15" dirty="0">
                <a:solidFill>
                  <a:srgbClr val="1D3166"/>
                </a:solidFill>
                <a:latin typeface="Tahoma"/>
                <a:cs typeface="Tahoma"/>
              </a:rPr>
              <a:t>Insidental</a:t>
            </a:r>
            <a:endParaRPr sz="2000">
              <a:latin typeface="Tahoma"/>
              <a:cs typeface="Tahoma"/>
            </a:endParaRPr>
          </a:p>
        </p:txBody>
      </p:sp>
      <p:grpSp>
        <p:nvGrpSpPr>
          <p:cNvPr id="11" name="object 11"/>
          <p:cNvGrpSpPr/>
          <p:nvPr/>
        </p:nvGrpSpPr>
        <p:grpSpPr>
          <a:xfrm>
            <a:off x="-3174" y="3137192"/>
            <a:ext cx="11583035" cy="3315970"/>
            <a:chOff x="-3174" y="3137192"/>
            <a:chExt cx="11583035" cy="3315970"/>
          </a:xfrm>
        </p:grpSpPr>
        <p:pic>
          <p:nvPicPr>
            <p:cNvPr id="12" name="object 12"/>
            <p:cNvPicPr/>
            <p:nvPr/>
          </p:nvPicPr>
          <p:blipFill>
            <a:blip r:embed="rId4" cstate="print"/>
            <a:stretch>
              <a:fillRect/>
            </a:stretch>
          </p:blipFill>
          <p:spPr>
            <a:xfrm>
              <a:off x="6016751" y="3160775"/>
              <a:ext cx="5562600" cy="3291840"/>
            </a:xfrm>
            <a:prstGeom prst="rect">
              <a:avLst/>
            </a:prstGeom>
          </p:spPr>
        </p:pic>
        <p:sp>
          <p:nvSpPr>
            <p:cNvPr id="13" name="object 13"/>
            <p:cNvSpPr/>
            <p:nvPr/>
          </p:nvSpPr>
          <p:spPr>
            <a:xfrm>
              <a:off x="6779463" y="3670769"/>
              <a:ext cx="4035425" cy="1764030"/>
            </a:xfrm>
            <a:custGeom>
              <a:avLst/>
              <a:gdLst/>
              <a:ahLst/>
              <a:cxnLst/>
              <a:rect l="l" t="t" r="r" b="b"/>
              <a:pathLst>
                <a:path w="4035425" h="1764029">
                  <a:moveTo>
                    <a:pt x="4034967" y="0"/>
                  </a:moveTo>
                  <a:lnTo>
                    <a:pt x="578789" y="0"/>
                  </a:lnTo>
                  <a:lnTo>
                    <a:pt x="0" y="1763496"/>
                  </a:lnTo>
                  <a:lnTo>
                    <a:pt x="3456178" y="1763496"/>
                  </a:lnTo>
                  <a:lnTo>
                    <a:pt x="4034967" y="0"/>
                  </a:lnTo>
                  <a:close/>
                </a:path>
              </a:pathLst>
            </a:custGeom>
            <a:solidFill>
              <a:srgbClr val="1E3267"/>
            </a:solidFill>
          </p:spPr>
          <p:txBody>
            <a:bodyPr wrap="square" lIns="0" tIns="0" rIns="0" bIns="0" rtlCol="0"/>
            <a:lstStyle/>
            <a:p>
              <a:endParaRPr/>
            </a:p>
          </p:txBody>
        </p:sp>
        <p:sp>
          <p:nvSpPr>
            <p:cNvPr id="14" name="object 14"/>
            <p:cNvSpPr/>
            <p:nvPr/>
          </p:nvSpPr>
          <p:spPr>
            <a:xfrm>
              <a:off x="0" y="3140367"/>
              <a:ext cx="5627370" cy="23495"/>
            </a:xfrm>
            <a:custGeom>
              <a:avLst/>
              <a:gdLst/>
              <a:ahLst/>
              <a:cxnLst/>
              <a:rect l="l" t="t" r="r" b="b"/>
              <a:pathLst>
                <a:path w="5627370" h="23494">
                  <a:moveTo>
                    <a:pt x="5627001" y="0"/>
                  </a:moveTo>
                  <a:lnTo>
                    <a:pt x="0" y="23033"/>
                  </a:lnTo>
                </a:path>
              </a:pathLst>
            </a:custGeom>
            <a:ln w="6350">
              <a:solidFill>
                <a:srgbClr val="D9D9D9"/>
              </a:solidFill>
            </a:ln>
          </p:spPr>
          <p:txBody>
            <a:bodyPr wrap="square" lIns="0" tIns="0" rIns="0" bIns="0" rtlCol="0"/>
            <a:lstStyle/>
            <a:p>
              <a:endParaRPr/>
            </a:p>
          </p:txBody>
        </p:sp>
        <p:sp>
          <p:nvSpPr>
            <p:cNvPr id="15" name="object 15"/>
            <p:cNvSpPr/>
            <p:nvPr/>
          </p:nvSpPr>
          <p:spPr>
            <a:xfrm>
              <a:off x="0" y="6041340"/>
              <a:ext cx="4716780" cy="0"/>
            </a:xfrm>
            <a:custGeom>
              <a:avLst/>
              <a:gdLst/>
              <a:ahLst/>
              <a:cxnLst/>
              <a:rect l="l" t="t" r="r" b="b"/>
              <a:pathLst>
                <a:path w="4716780">
                  <a:moveTo>
                    <a:pt x="4716284" y="0"/>
                  </a:moveTo>
                  <a:lnTo>
                    <a:pt x="0" y="0"/>
                  </a:lnTo>
                </a:path>
              </a:pathLst>
            </a:custGeom>
            <a:ln w="6350">
              <a:solidFill>
                <a:srgbClr val="D9D9D9"/>
              </a:solidFill>
            </a:ln>
          </p:spPr>
          <p:txBody>
            <a:bodyPr wrap="square" lIns="0" tIns="0" rIns="0" bIns="0" rtlCol="0"/>
            <a:lstStyle/>
            <a:p>
              <a:endParaRPr/>
            </a:p>
          </p:txBody>
        </p:sp>
      </p:grpSp>
      <p:sp>
        <p:nvSpPr>
          <p:cNvPr id="16" name="object 16"/>
          <p:cNvSpPr txBox="1"/>
          <p:nvPr/>
        </p:nvSpPr>
        <p:spPr>
          <a:xfrm>
            <a:off x="8015731" y="3815588"/>
            <a:ext cx="2217420" cy="760095"/>
          </a:xfrm>
          <a:prstGeom prst="rect">
            <a:avLst/>
          </a:prstGeom>
        </p:spPr>
        <p:txBody>
          <a:bodyPr vert="horz" wrap="square" lIns="0" tIns="12700" rIns="0" bIns="0" rtlCol="0">
            <a:spAutoFit/>
          </a:bodyPr>
          <a:lstStyle/>
          <a:p>
            <a:pPr marR="5080" algn="r">
              <a:lnSpc>
                <a:spcPct val="100000"/>
              </a:lnSpc>
              <a:spcBef>
                <a:spcPts val="100"/>
              </a:spcBef>
            </a:pPr>
            <a:r>
              <a:rPr sz="2400" b="1" spc="85" dirty="0">
                <a:solidFill>
                  <a:srgbClr val="FFFFFF"/>
                </a:solidFill>
                <a:latin typeface="Tahoma"/>
                <a:cs typeface="Tahoma"/>
              </a:rPr>
              <a:t>Rekomendasi</a:t>
            </a:r>
            <a:endParaRPr sz="2400">
              <a:latin typeface="Tahoma"/>
              <a:cs typeface="Tahoma"/>
            </a:endParaRPr>
          </a:p>
          <a:p>
            <a:pPr marR="5080" algn="r">
              <a:lnSpc>
                <a:spcPct val="100000"/>
              </a:lnSpc>
              <a:spcBef>
                <a:spcPts val="20"/>
              </a:spcBef>
            </a:pPr>
            <a:r>
              <a:rPr sz="2400" b="1" spc="55" dirty="0">
                <a:solidFill>
                  <a:srgbClr val="FFFFFF"/>
                </a:solidFill>
                <a:latin typeface="Tahoma"/>
                <a:cs typeface="Tahoma"/>
              </a:rPr>
              <a:t>Sanksi</a:t>
            </a:r>
            <a:endParaRPr sz="2400">
              <a:latin typeface="Tahoma"/>
              <a:cs typeface="Tahoma"/>
            </a:endParaRPr>
          </a:p>
        </p:txBody>
      </p:sp>
      <p:sp>
        <p:nvSpPr>
          <p:cNvPr id="17" name="object 17"/>
          <p:cNvSpPr txBox="1"/>
          <p:nvPr/>
        </p:nvSpPr>
        <p:spPr>
          <a:xfrm>
            <a:off x="759684" y="3692652"/>
            <a:ext cx="3531870" cy="1854200"/>
          </a:xfrm>
          <a:prstGeom prst="rect">
            <a:avLst/>
          </a:prstGeom>
        </p:spPr>
        <p:txBody>
          <a:bodyPr vert="horz" wrap="square" lIns="0" tIns="12700" rIns="0" bIns="0" rtlCol="0">
            <a:spAutoFit/>
          </a:bodyPr>
          <a:lstStyle/>
          <a:p>
            <a:pPr marL="12700" marR="5080" indent="1558925" algn="r">
              <a:lnSpc>
                <a:spcPct val="100000"/>
              </a:lnSpc>
              <a:spcBef>
                <a:spcPts val="100"/>
              </a:spcBef>
            </a:pPr>
            <a:r>
              <a:rPr sz="2000" b="1" spc="60" dirty="0">
                <a:solidFill>
                  <a:srgbClr val="1E3267"/>
                </a:solidFill>
                <a:latin typeface="Tahoma"/>
                <a:cs typeface="Tahoma"/>
              </a:rPr>
              <a:t>Gubernur</a:t>
            </a:r>
            <a:r>
              <a:rPr sz="2000" b="1" spc="-80" dirty="0">
                <a:solidFill>
                  <a:srgbClr val="1E3267"/>
                </a:solidFill>
                <a:latin typeface="Tahoma"/>
                <a:cs typeface="Tahoma"/>
              </a:rPr>
              <a:t> </a:t>
            </a:r>
            <a:r>
              <a:rPr sz="2000" b="1" spc="50" dirty="0">
                <a:solidFill>
                  <a:srgbClr val="1E3267"/>
                </a:solidFill>
                <a:latin typeface="Tahoma"/>
                <a:cs typeface="Tahoma"/>
              </a:rPr>
              <a:t>atau </a:t>
            </a:r>
            <a:r>
              <a:rPr sz="2000" b="1" spc="-570" dirty="0">
                <a:solidFill>
                  <a:srgbClr val="1E3267"/>
                </a:solidFill>
                <a:latin typeface="Tahoma"/>
                <a:cs typeface="Tahoma"/>
              </a:rPr>
              <a:t> </a:t>
            </a:r>
            <a:r>
              <a:rPr sz="2000" b="1" spc="25" dirty="0">
                <a:solidFill>
                  <a:srgbClr val="1E3267"/>
                </a:solidFill>
                <a:latin typeface="Tahoma"/>
                <a:cs typeface="Tahoma"/>
              </a:rPr>
              <a:t>bupati/walikota </a:t>
            </a:r>
            <a:r>
              <a:rPr sz="2000" b="1" spc="70" dirty="0">
                <a:solidFill>
                  <a:srgbClr val="1E3267"/>
                </a:solidFill>
                <a:latin typeface="Tahoma"/>
                <a:cs typeface="Tahoma"/>
              </a:rPr>
              <a:t>dapat </a:t>
            </a:r>
            <a:r>
              <a:rPr sz="2000" b="1" spc="75" dirty="0">
                <a:solidFill>
                  <a:srgbClr val="1E3267"/>
                </a:solidFill>
                <a:latin typeface="Tahoma"/>
                <a:cs typeface="Tahoma"/>
              </a:rPr>
              <a:t> </a:t>
            </a:r>
            <a:r>
              <a:rPr sz="2000" b="1" spc="85" dirty="0">
                <a:solidFill>
                  <a:srgbClr val="1E3267"/>
                </a:solidFill>
                <a:latin typeface="Tahoma"/>
                <a:cs typeface="Tahoma"/>
              </a:rPr>
              <a:t>memberikan </a:t>
            </a:r>
            <a:r>
              <a:rPr sz="2000" b="1" spc="50" dirty="0">
                <a:solidFill>
                  <a:srgbClr val="1E3267"/>
                </a:solidFill>
                <a:latin typeface="Tahoma"/>
                <a:cs typeface="Tahoma"/>
              </a:rPr>
              <a:t>sanksi </a:t>
            </a:r>
            <a:r>
              <a:rPr sz="2000" b="1" spc="55" dirty="0">
                <a:solidFill>
                  <a:srgbClr val="1E3267"/>
                </a:solidFill>
                <a:latin typeface="Tahoma"/>
                <a:cs typeface="Tahoma"/>
              </a:rPr>
              <a:t> </a:t>
            </a:r>
            <a:r>
              <a:rPr sz="2000" b="1" spc="60" dirty="0">
                <a:solidFill>
                  <a:srgbClr val="1E3267"/>
                </a:solidFill>
                <a:latin typeface="Tahoma"/>
                <a:cs typeface="Tahoma"/>
              </a:rPr>
              <a:t>berdasarkan</a:t>
            </a:r>
            <a:r>
              <a:rPr sz="2000" b="1" spc="-110" dirty="0">
                <a:solidFill>
                  <a:srgbClr val="1E3267"/>
                </a:solidFill>
                <a:latin typeface="Tahoma"/>
                <a:cs typeface="Tahoma"/>
              </a:rPr>
              <a:t> </a:t>
            </a:r>
            <a:r>
              <a:rPr sz="2000" b="1" spc="75" dirty="0">
                <a:solidFill>
                  <a:srgbClr val="1E3267"/>
                </a:solidFill>
                <a:latin typeface="Tahoma"/>
                <a:cs typeface="Tahoma"/>
              </a:rPr>
              <a:t>rekomendasi </a:t>
            </a:r>
            <a:r>
              <a:rPr sz="2000" b="1" spc="-570" dirty="0">
                <a:solidFill>
                  <a:srgbClr val="1E3267"/>
                </a:solidFill>
                <a:latin typeface="Tahoma"/>
                <a:cs typeface="Tahoma"/>
              </a:rPr>
              <a:t> </a:t>
            </a:r>
            <a:r>
              <a:rPr sz="2000" b="1" spc="50" dirty="0">
                <a:solidFill>
                  <a:srgbClr val="1E3267"/>
                </a:solidFill>
                <a:latin typeface="Tahoma"/>
                <a:cs typeface="Tahoma"/>
              </a:rPr>
              <a:t>sanksi </a:t>
            </a:r>
            <a:r>
              <a:rPr sz="2000" b="1" spc="75" dirty="0">
                <a:solidFill>
                  <a:srgbClr val="1E3267"/>
                </a:solidFill>
                <a:latin typeface="Tahoma"/>
                <a:cs typeface="Tahoma"/>
              </a:rPr>
              <a:t>dalam </a:t>
            </a:r>
            <a:r>
              <a:rPr sz="2000" b="1" spc="50" dirty="0">
                <a:solidFill>
                  <a:srgbClr val="1E3267"/>
                </a:solidFill>
                <a:latin typeface="Tahoma"/>
                <a:cs typeface="Tahoma"/>
              </a:rPr>
              <a:t>laporan </a:t>
            </a:r>
            <a:r>
              <a:rPr sz="2000" b="1" spc="55" dirty="0">
                <a:solidFill>
                  <a:srgbClr val="1E3267"/>
                </a:solidFill>
                <a:latin typeface="Tahoma"/>
                <a:cs typeface="Tahoma"/>
              </a:rPr>
              <a:t> </a:t>
            </a:r>
            <a:r>
              <a:rPr sz="2000" b="1" spc="75" dirty="0">
                <a:solidFill>
                  <a:srgbClr val="1E3267"/>
                </a:solidFill>
                <a:latin typeface="Tahoma"/>
                <a:cs typeface="Tahoma"/>
              </a:rPr>
              <a:t>pengawasan</a:t>
            </a:r>
            <a:r>
              <a:rPr sz="2000" b="1" spc="-30" dirty="0">
                <a:solidFill>
                  <a:srgbClr val="1E3267"/>
                </a:solidFill>
                <a:latin typeface="Tahoma"/>
                <a:cs typeface="Tahoma"/>
              </a:rPr>
              <a:t> </a:t>
            </a:r>
            <a:r>
              <a:rPr sz="2000" b="1" spc="50" dirty="0">
                <a:solidFill>
                  <a:srgbClr val="1E3267"/>
                </a:solidFill>
                <a:latin typeface="Tahoma"/>
                <a:cs typeface="Tahoma"/>
              </a:rPr>
              <a:t>insidental</a:t>
            </a:r>
            <a:endParaRPr sz="2000">
              <a:latin typeface="Tahoma"/>
              <a:cs typeface="Tahoma"/>
            </a:endParaRPr>
          </a:p>
        </p:txBody>
      </p:sp>
      <p:grpSp>
        <p:nvGrpSpPr>
          <p:cNvPr id="18" name="object 18"/>
          <p:cNvGrpSpPr/>
          <p:nvPr/>
        </p:nvGrpSpPr>
        <p:grpSpPr>
          <a:xfrm>
            <a:off x="6571488" y="1673351"/>
            <a:ext cx="5560060" cy="4986020"/>
            <a:chOff x="6571488" y="1673351"/>
            <a:chExt cx="5560060" cy="4986020"/>
          </a:xfrm>
        </p:grpSpPr>
        <p:pic>
          <p:nvPicPr>
            <p:cNvPr id="19" name="object 19"/>
            <p:cNvPicPr/>
            <p:nvPr/>
          </p:nvPicPr>
          <p:blipFill>
            <a:blip r:embed="rId5" cstate="print"/>
            <a:stretch>
              <a:fillRect/>
            </a:stretch>
          </p:blipFill>
          <p:spPr>
            <a:xfrm>
              <a:off x="10155351" y="6041340"/>
              <a:ext cx="1861413" cy="617556"/>
            </a:xfrm>
            <a:prstGeom prst="rect">
              <a:avLst/>
            </a:prstGeom>
          </p:spPr>
        </p:pic>
        <p:pic>
          <p:nvPicPr>
            <p:cNvPr id="20" name="object 20"/>
            <p:cNvPicPr/>
            <p:nvPr/>
          </p:nvPicPr>
          <p:blipFill>
            <a:blip r:embed="rId6" cstate="print"/>
            <a:stretch>
              <a:fillRect/>
            </a:stretch>
          </p:blipFill>
          <p:spPr>
            <a:xfrm>
              <a:off x="6571488" y="1673351"/>
              <a:ext cx="5559552" cy="2380488"/>
            </a:xfrm>
            <a:prstGeom prst="rect">
              <a:avLst/>
            </a:prstGeom>
          </p:spPr>
        </p:pic>
        <p:sp>
          <p:nvSpPr>
            <p:cNvPr id="21" name="object 21"/>
            <p:cNvSpPr/>
            <p:nvPr/>
          </p:nvSpPr>
          <p:spPr>
            <a:xfrm>
              <a:off x="7333805" y="2181656"/>
              <a:ext cx="4035425" cy="854710"/>
            </a:xfrm>
            <a:custGeom>
              <a:avLst/>
              <a:gdLst/>
              <a:ahLst/>
              <a:cxnLst/>
              <a:rect l="l" t="t" r="r" b="b"/>
              <a:pathLst>
                <a:path w="4035425" h="854710">
                  <a:moveTo>
                    <a:pt x="4034967" y="0"/>
                  </a:moveTo>
                  <a:lnTo>
                    <a:pt x="280441" y="0"/>
                  </a:lnTo>
                  <a:lnTo>
                    <a:pt x="0" y="854481"/>
                  </a:lnTo>
                  <a:lnTo>
                    <a:pt x="3754513" y="854481"/>
                  </a:lnTo>
                  <a:lnTo>
                    <a:pt x="4034967" y="0"/>
                  </a:lnTo>
                  <a:close/>
                </a:path>
              </a:pathLst>
            </a:custGeom>
            <a:solidFill>
              <a:srgbClr val="1E3267"/>
            </a:solidFill>
          </p:spPr>
          <p:txBody>
            <a:bodyPr wrap="square" lIns="0" tIns="0" rIns="0" bIns="0" rtlCol="0"/>
            <a:lstStyle/>
            <a:p>
              <a:endParaRPr/>
            </a:p>
          </p:txBody>
        </p:sp>
      </p:grpSp>
      <p:sp>
        <p:nvSpPr>
          <p:cNvPr id="22" name="object 22"/>
          <p:cNvSpPr txBox="1"/>
          <p:nvPr/>
        </p:nvSpPr>
        <p:spPr>
          <a:xfrm>
            <a:off x="8455329" y="2374899"/>
            <a:ext cx="1435100" cy="360680"/>
          </a:xfrm>
          <a:prstGeom prst="rect">
            <a:avLst/>
          </a:prstGeom>
        </p:spPr>
        <p:txBody>
          <a:bodyPr vert="horz" wrap="square" lIns="0" tIns="12700" rIns="0" bIns="0" rtlCol="0">
            <a:spAutoFit/>
          </a:bodyPr>
          <a:lstStyle/>
          <a:p>
            <a:pPr marL="12700">
              <a:lnSpc>
                <a:spcPct val="100000"/>
              </a:lnSpc>
              <a:spcBef>
                <a:spcPts val="100"/>
              </a:spcBef>
            </a:pPr>
            <a:r>
              <a:rPr sz="2200" b="1" spc="114" dirty="0">
                <a:solidFill>
                  <a:srgbClr val="FFFFFF"/>
                </a:solidFill>
                <a:latin typeface="Tahoma"/>
                <a:cs typeface="Tahoma"/>
              </a:rPr>
              <a:t>PASAL</a:t>
            </a:r>
            <a:r>
              <a:rPr sz="2200" b="1" spc="-85" dirty="0">
                <a:solidFill>
                  <a:srgbClr val="FFFFFF"/>
                </a:solidFill>
                <a:latin typeface="Tahoma"/>
                <a:cs typeface="Tahoma"/>
              </a:rPr>
              <a:t> </a:t>
            </a:r>
            <a:r>
              <a:rPr sz="2200" b="1" spc="-25" dirty="0">
                <a:solidFill>
                  <a:srgbClr val="FFFFFF"/>
                </a:solidFill>
                <a:latin typeface="Tahoma"/>
                <a:cs typeface="Tahoma"/>
              </a:rPr>
              <a:t>67</a:t>
            </a:r>
            <a:endParaRPr sz="2200">
              <a:latin typeface="Tahoma"/>
              <a:cs typeface="Tahoma"/>
            </a:endParaRPr>
          </a:p>
        </p:txBody>
      </p:sp>
    </p:spTree>
    <p:extLst>
      <p:ext uri="{BB962C8B-B14F-4D97-AF65-F5344CB8AC3E}">
        <p14:creationId xmlns:p14="http://schemas.microsoft.com/office/powerpoint/2010/main" val="2134803882"/>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92000" cy="6858000"/>
          </a:xfrm>
          <a:prstGeom prst="rect">
            <a:avLst/>
          </a:prstGeom>
        </p:spPr>
      </p:pic>
      <p:sp>
        <p:nvSpPr>
          <p:cNvPr id="3" name="object 3"/>
          <p:cNvSpPr txBox="1">
            <a:spLocks noGrp="1"/>
          </p:cNvSpPr>
          <p:nvPr>
            <p:ph type="title"/>
          </p:nvPr>
        </p:nvSpPr>
        <p:spPr>
          <a:xfrm>
            <a:off x="4910137" y="262634"/>
            <a:ext cx="2371725" cy="452120"/>
          </a:xfrm>
          <a:prstGeom prst="rect">
            <a:avLst/>
          </a:prstGeom>
        </p:spPr>
        <p:txBody>
          <a:bodyPr vert="horz" wrap="square" lIns="0" tIns="12700" rIns="0" bIns="0" rtlCol="0">
            <a:spAutoFit/>
          </a:bodyPr>
          <a:lstStyle/>
          <a:p>
            <a:pPr marL="12700">
              <a:lnSpc>
                <a:spcPct val="100000"/>
              </a:lnSpc>
              <a:spcBef>
                <a:spcPts val="100"/>
              </a:spcBef>
            </a:pPr>
            <a:r>
              <a:rPr sz="2800" b="1" spc="105" dirty="0">
                <a:solidFill>
                  <a:srgbClr val="1E3367"/>
                </a:solidFill>
                <a:latin typeface="Tahoma"/>
                <a:cs typeface="Tahoma"/>
              </a:rPr>
              <a:t>PEMBINAAN</a:t>
            </a:r>
            <a:endParaRPr sz="2800">
              <a:latin typeface="Tahoma"/>
              <a:cs typeface="Tahoma"/>
            </a:endParaRPr>
          </a:p>
        </p:txBody>
      </p:sp>
      <p:sp>
        <p:nvSpPr>
          <p:cNvPr id="4" name="object 4"/>
          <p:cNvSpPr/>
          <p:nvPr/>
        </p:nvSpPr>
        <p:spPr>
          <a:xfrm>
            <a:off x="476135" y="3746055"/>
            <a:ext cx="7426959" cy="2583815"/>
          </a:xfrm>
          <a:custGeom>
            <a:avLst/>
            <a:gdLst/>
            <a:ahLst/>
            <a:cxnLst/>
            <a:rect l="l" t="t" r="r" b="b"/>
            <a:pathLst>
              <a:path w="7426959" h="2583815">
                <a:moveTo>
                  <a:pt x="7426528" y="0"/>
                </a:moveTo>
                <a:lnTo>
                  <a:pt x="0" y="0"/>
                </a:lnTo>
                <a:lnTo>
                  <a:pt x="0" y="2583548"/>
                </a:lnTo>
                <a:lnTo>
                  <a:pt x="7426528" y="2583548"/>
                </a:lnTo>
                <a:lnTo>
                  <a:pt x="7426528" y="0"/>
                </a:lnTo>
                <a:close/>
              </a:path>
            </a:pathLst>
          </a:custGeom>
          <a:solidFill>
            <a:srgbClr val="FDB814"/>
          </a:solidFill>
        </p:spPr>
        <p:txBody>
          <a:bodyPr wrap="square" lIns="0" tIns="0" rIns="0" bIns="0" rtlCol="0"/>
          <a:lstStyle/>
          <a:p>
            <a:endParaRPr/>
          </a:p>
        </p:txBody>
      </p:sp>
      <p:sp>
        <p:nvSpPr>
          <p:cNvPr id="5" name="object 5"/>
          <p:cNvSpPr txBox="1"/>
          <p:nvPr/>
        </p:nvSpPr>
        <p:spPr>
          <a:xfrm>
            <a:off x="554875" y="3766820"/>
            <a:ext cx="7205345" cy="2522220"/>
          </a:xfrm>
          <a:prstGeom prst="rect">
            <a:avLst/>
          </a:prstGeom>
        </p:spPr>
        <p:txBody>
          <a:bodyPr vert="horz" wrap="square" lIns="0" tIns="13970" rIns="0" bIns="0" rtlCol="0">
            <a:spAutoFit/>
          </a:bodyPr>
          <a:lstStyle/>
          <a:p>
            <a:pPr marL="74295" marR="5080" algn="ctr">
              <a:lnSpc>
                <a:spcPct val="99400"/>
              </a:lnSpc>
              <a:spcBef>
                <a:spcPts val="110"/>
              </a:spcBef>
            </a:pPr>
            <a:r>
              <a:rPr sz="1800" spc="45" dirty="0">
                <a:solidFill>
                  <a:srgbClr val="1E3367"/>
                </a:solidFill>
                <a:latin typeface="Verdana"/>
                <a:cs typeface="Verdana"/>
              </a:rPr>
              <a:t>Pemerintah</a:t>
            </a:r>
            <a:r>
              <a:rPr sz="1800" spc="-165" dirty="0">
                <a:solidFill>
                  <a:srgbClr val="1E3367"/>
                </a:solidFill>
                <a:latin typeface="Verdana"/>
                <a:cs typeface="Verdana"/>
              </a:rPr>
              <a:t> </a:t>
            </a:r>
            <a:r>
              <a:rPr sz="1800" spc="40" dirty="0">
                <a:solidFill>
                  <a:srgbClr val="1E3367"/>
                </a:solidFill>
                <a:latin typeface="Verdana"/>
                <a:cs typeface="Verdana"/>
              </a:rPr>
              <a:t>Pusat</a:t>
            </a:r>
            <a:r>
              <a:rPr sz="1800" spc="-160" dirty="0">
                <a:solidFill>
                  <a:srgbClr val="1E3367"/>
                </a:solidFill>
                <a:latin typeface="Verdana"/>
                <a:cs typeface="Verdana"/>
              </a:rPr>
              <a:t> </a:t>
            </a:r>
            <a:r>
              <a:rPr sz="1800" spc="35" dirty="0">
                <a:solidFill>
                  <a:srgbClr val="1E3367"/>
                </a:solidFill>
                <a:latin typeface="Verdana"/>
                <a:cs typeface="Verdana"/>
              </a:rPr>
              <a:t>dapat</a:t>
            </a:r>
            <a:r>
              <a:rPr sz="1800" spc="-165" dirty="0">
                <a:solidFill>
                  <a:srgbClr val="1E3367"/>
                </a:solidFill>
                <a:latin typeface="Verdana"/>
                <a:cs typeface="Verdana"/>
              </a:rPr>
              <a:t> </a:t>
            </a:r>
            <a:r>
              <a:rPr sz="1800" spc="15" dirty="0">
                <a:solidFill>
                  <a:srgbClr val="1E3367"/>
                </a:solidFill>
                <a:latin typeface="Verdana"/>
                <a:cs typeface="Verdana"/>
              </a:rPr>
              <a:t>melaksanakan</a:t>
            </a:r>
            <a:r>
              <a:rPr sz="1800" spc="-165" dirty="0">
                <a:solidFill>
                  <a:srgbClr val="1E3367"/>
                </a:solidFill>
                <a:latin typeface="Verdana"/>
                <a:cs typeface="Verdana"/>
              </a:rPr>
              <a:t> </a:t>
            </a:r>
            <a:r>
              <a:rPr sz="1800" spc="50" dirty="0">
                <a:solidFill>
                  <a:srgbClr val="1E3367"/>
                </a:solidFill>
                <a:latin typeface="Verdana"/>
                <a:cs typeface="Verdana"/>
              </a:rPr>
              <a:t>pembinaan</a:t>
            </a:r>
            <a:r>
              <a:rPr sz="1800" spc="-170" dirty="0">
                <a:solidFill>
                  <a:srgbClr val="1E3367"/>
                </a:solidFill>
                <a:latin typeface="Verdana"/>
                <a:cs typeface="Verdana"/>
              </a:rPr>
              <a:t> </a:t>
            </a:r>
            <a:r>
              <a:rPr sz="1800" spc="25" dirty="0">
                <a:solidFill>
                  <a:srgbClr val="1E3367"/>
                </a:solidFill>
                <a:latin typeface="Verdana"/>
                <a:cs typeface="Verdana"/>
              </a:rPr>
              <a:t>terhadap </a:t>
            </a:r>
            <a:r>
              <a:rPr sz="1800" spc="-615" dirty="0">
                <a:solidFill>
                  <a:srgbClr val="1E3367"/>
                </a:solidFill>
                <a:latin typeface="Verdana"/>
                <a:cs typeface="Verdana"/>
              </a:rPr>
              <a:t> </a:t>
            </a:r>
            <a:r>
              <a:rPr sz="1800" spc="55" dirty="0">
                <a:solidFill>
                  <a:srgbClr val="1E3367"/>
                </a:solidFill>
                <a:latin typeface="Verdana"/>
                <a:cs typeface="Verdana"/>
              </a:rPr>
              <a:t>pe</a:t>
            </a:r>
            <a:r>
              <a:rPr sz="1800" spc="65" dirty="0">
                <a:solidFill>
                  <a:srgbClr val="1E3367"/>
                </a:solidFill>
                <a:latin typeface="Verdana"/>
                <a:cs typeface="Verdana"/>
              </a:rPr>
              <a:t>n</a:t>
            </a:r>
            <a:r>
              <a:rPr sz="1800" spc="-95" dirty="0">
                <a:solidFill>
                  <a:srgbClr val="1E3367"/>
                </a:solidFill>
                <a:latin typeface="Verdana"/>
                <a:cs typeface="Verdana"/>
              </a:rPr>
              <a:t>y</a:t>
            </a:r>
            <a:r>
              <a:rPr sz="1800" spc="10" dirty="0">
                <a:solidFill>
                  <a:srgbClr val="1E3367"/>
                </a:solidFill>
                <a:latin typeface="Verdana"/>
                <a:cs typeface="Verdana"/>
              </a:rPr>
              <a:t>e</a:t>
            </a:r>
            <a:r>
              <a:rPr sz="1800" spc="-10" dirty="0">
                <a:solidFill>
                  <a:srgbClr val="1E3367"/>
                </a:solidFill>
                <a:latin typeface="Verdana"/>
                <a:cs typeface="Verdana"/>
              </a:rPr>
              <a:t>l</a:t>
            </a:r>
            <a:r>
              <a:rPr sz="1800" spc="10" dirty="0">
                <a:solidFill>
                  <a:srgbClr val="1E3367"/>
                </a:solidFill>
                <a:latin typeface="Verdana"/>
                <a:cs typeface="Verdana"/>
              </a:rPr>
              <a:t>e</a:t>
            </a:r>
            <a:r>
              <a:rPr sz="1800" spc="65" dirty="0">
                <a:solidFill>
                  <a:srgbClr val="1E3367"/>
                </a:solidFill>
                <a:latin typeface="Verdana"/>
                <a:cs typeface="Verdana"/>
              </a:rPr>
              <a:t>n</a:t>
            </a:r>
            <a:r>
              <a:rPr sz="1800" spc="110" dirty="0">
                <a:solidFill>
                  <a:srgbClr val="1E3367"/>
                </a:solidFill>
                <a:latin typeface="Verdana"/>
                <a:cs typeface="Verdana"/>
              </a:rPr>
              <a:t>gg</a:t>
            </a:r>
            <a:r>
              <a:rPr sz="1800" spc="-20" dirty="0">
                <a:solidFill>
                  <a:srgbClr val="1E3367"/>
                </a:solidFill>
                <a:latin typeface="Verdana"/>
                <a:cs typeface="Verdana"/>
              </a:rPr>
              <a:t>a</a:t>
            </a:r>
            <a:r>
              <a:rPr sz="1800" spc="-50" dirty="0">
                <a:solidFill>
                  <a:srgbClr val="1E3367"/>
                </a:solidFill>
                <a:latin typeface="Verdana"/>
                <a:cs typeface="Verdana"/>
              </a:rPr>
              <a:t>r</a:t>
            </a:r>
            <a:r>
              <a:rPr sz="1800" spc="-20" dirty="0">
                <a:solidFill>
                  <a:srgbClr val="1E3367"/>
                </a:solidFill>
                <a:latin typeface="Verdana"/>
                <a:cs typeface="Verdana"/>
              </a:rPr>
              <a:t>aa</a:t>
            </a:r>
            <a:r>
              <a:rPr sz="1800" spc="75" dirty="0">
                <a:solidFill>
                  <a:srgbClr val="1E3367"/>
                </a:solidFill>
                <a:latin typeface="Verdana"/>
                <a:cs typeface="Verdana"/>
              </a:rPr>
              <a:t>n</a:t>
            </a:r>
            <a:r>
              <a:rPr sz="1800" spc="-170" dirty="0">
                <a:solidFill>
                  <a:srgbClr val="1E3367"/>
                </a:solidFill>
                <a:latin typeface="Verdana"/>
                <a:cs typeface="Verdana"/>
              </a:rPr>
              <a:t> </a:t>
            </a:r>
            <a:r>
              <a:rPr sz="1800" spc="55" dirty="0">
                <a:solidFill>
                  <a:srgbClr val="1E3367"/>
                </a:solidFill>
                <a:latin typeface="Verdana"/>
                <a:cs typeface="Verdana"/>
              </a:rPr>
              <a:t>pe</a:t>
            </a:r>
            <a:r>
              <a:rPr sz="1800" spc="65" dirty="0">
                <a:solidFill>
                  <a:srgbClr val="1E3367"/>
                </a:solidFill>
                <a:latin typeface="Verdana"/>
                <a:cs typeface="Verdana"/>
              </a:rPr>
              <a:t>n</a:t>
            </a:r>
            <a:r>
              <a:rPr sz="1800" spc="110" dirty="0">
                <a:solidFill>
                  <a:srgbClr val="1E3367"/>
                </a:solidFill>
                <a:latin typeface="Verdana"/>
                <a:cs typeface="Verdana"/>
              </a:rPr>
              <a:t>g</a:t>
            </a:r>
            <a:r>
              <a:rPr sz="1800" spc="-20" dirty="0">
                <a:solidFill>
                  <a:srgbClr val="1E3367"/>
                </a:solidFill>
                <a:latin typeface="Verdana"/>
                <a:cs typeface="Verdana"/>
              </a:rPr>
              <a:t>a</a:t>
            </a:r>
            <a:r>
              <a:rPr sz="1800" spc="45" dirty="0">
                <a:solidFill>
                  <a:srgbClr val="1E3367"/>
                </a:solidFill>
                <a:latin typeface="Verdana"/>
                <a:cs typeface="Verdana"/>
              </a:rPr>
              <a:t>wa</a:t>
            </a:r>
            <a:r>
              <a:rPr sz="1800" spc="-70" dirty="0">
                <a:solidFill>
                  <a:srgbClr val="1E3367"/>
                </a:solidFill>
                <a:latin typeface="Verdana"/>
                <a:cs typeface="Verdana"/>
              </a:rPr>
              <a:t>s</a:t>
            </a:r>
            <a:r>
              <a:rPr sz="1800" spc="-20" dirty="0">
                <a:solidFill>
                  <a:srgbClr val="1E3367"/>
                </a:solidFill>
                <a:latin typeface="Verdana"/>
                <a:cs typeface="Verdana"/>
              </a:rPr>
              <a:t>a</a:t>
            </a:r>
            <a:r>
              <a:rPr sz="1800" spc="75" dirty="0">
                <a:solidFill>
                  <a:srgbClr val="1E3367"/>
                </a:solidFill>
                <a:latin typeface="Verdana"/>
                <a:cs typeface="Verdana"/>
              </a:rPr>
              <a:t>n</a:t>
            </a:r>
            <a:r>
              <a:rPr sz="1800" spc="-170" dirty="0">
                <a:solidFill>
                  <a:srgbClr val="1E3367"/>
                </a:solidFill>
                <a:latin typeface="Verdana"/>
                <a:cs typeface="Verdana"/>
              </a:rPr>
              <a:t> </a:t>
            </a:r>
            <a:r>
              <a:rPr sz="1800" spc="-60" dirty="0">
                <a:solidFill>
                  <a:srgbClr val="1E3367"/>
                </a:solidFill>
                <a:latin typeface="Verdana"/>
                <a:cs typeface="Verdana"/>
              </a:rPr>
              <a:t>y</a:t>
            </a:r>
            <a:r>
              <a:rPr sz="1800" spc="-55" dirty="0">
                <a:solidFill>
                  <a:srgbClr val="1E3367"/>
                </a:solidFill>
                <a:latin typeface="Verdana"/>
                <a:cs typeface="Verdana"/>
              </a:rPr>
              <a:t>a</a:t>
            </a:r>
            <a:r>
              <a:rPr sz="1800" spc="65" dirty="0">
                <a:solidFill>
                  <a:srgbClr val="1E3367"/>
                </a:solidFill>
                <a:latin typeface="Verdana"/>
                <a:cs typeface="Verdana"/>
              </a:rPr>
              <a:t>n</a:t>
            </a:r>
            <a:r>
              <a:rPr sz="1800" spc="110" dirty="0">
                <a:solidFill>
                  <a:srgbClr val="1E3367"/>
                </a:solidFill>
                <a:latin typeface="Verdana"/>
                <a:cs typeface="Verdana"/>
              </a:rPr>
              <a:t>g</a:t>
            </a:r>
            <a:r>
              <a:rPr sz="1800" spc="-160" dirty="0">
                <a:solidFill>
                  <a:srgbClr val="1E3367"/>
                </a:solidFill>
                <a:latin typeface="Verdana"/>
                <a:cs typeface="Verdana"/>
              </a:rPr>
              <a:t> </a:t>
            </a:r>
            <a:r>
              <a:rPr sz="1800" spc="40" dirty="0">
                <a:solidFill>
                  <a:srgbClr val="1E3367"/>
                </a:solidFill>
                <a:latin typeface="Verdana"/>
                <a:cs typeface="Verdana"/>
              </a:rPr>
              <a:t>di</a:t>
            </a:r>
            <a:r>
              <a:rPr sz="1800" spc="-10" dirty="0">
                <a:solidFill>
                  <a:srgbClr val="1E3367"/>
                </a:solidFill>
                <a:latin typeface="Verdana"/>
                <a:cs typeface="Verdana"/>
              </a:rPr>
              <a:t>l</a:t>
            </a:r>
            <a:r>
              <a:rPr sz="1800" spc="-20" dirty="0">
                <a:solidFill>
                  <a:srgbClr val="1E3367"/>
                </a:solidFill>
                <a:latin typeface="Verdana"/>
                <a:cs typeface="Verdana"/>
              </a:rPr>
              <a:t>a</a:t>
            </a:r>
            <a:r>
              <a:rPr sz="1800" spc="20" dirty="0">
                <a:solidFill>
                  <a:srgbClr val="1E3367"/>
                </a:solidFill>
                <a:latin typeface="Verdana"/>
                <a:cs typeface="Verdana"/>
              </a:rPr>
              <a:t>k</a:t>
            </a:r>
            <a:r>
              <a:rPr sz="1800" spc="70" dirty="0">
                <a:solidFill>
                  <a:srgbClr val="1E3367"/>
                </a:solidFill>
                <a:latin typeface="Verdana"/>
                <a:cs typeface="Verdana"/>
              </a:rPr>
              <a:t>u</a:t>
            </a:r>
            <a:r>
              <a:rPr sz="1800" spc="20" dirty="0">
                <a:solidFill>
                  <a:srgbClr val="1E3367"/>
                </a:solidFill>
                <a:latin typeface="Verdana"/>
                <a:cs typeface="Verdana"/>
              </a:rPr>
              <a:t>k</a:t>
            </a:r>
            <a:r>
              <a:rPr sz="1800" spc="-20" dirty="0">
                <a:solidFill>
                  <a:srgbClr val="1E3367"/>
                </a:solidFill>
                <a:latin typeface="Verdana"/>
                <a:cs typeface="Verdana"/>
              </a:rPr>
              <a:t>a</a:t>
            </a:r>
            <a:r>
              <a:rPr sz="1800" spc="75" dirty="0">
                <a:solidFill>
                  <a:srgbClr val="1E3367"/>
                </a:solidFill>
                <a:latin typeface="Verdana"/>
                <a:cs typeface="Verdana"/>
              </a:rPr>
              <a:t>n</a:t>
            </a:r>
            <a:r>
              <a:rPr sz="1800" spc="-170" dirty="0">
                <a:solidFill>
                  <a:srgbClr val="1E3367"/>
                </a:solidFill>
                <a:latin typeface="Verdana"/>
                <a:cs typeface="Verdana"/>
              </a:rPr>
              <a:t> </a:t>
            </a:r>
            <a:r>
              <a:rPr sz="1800" spc="10" dirty="0">
                <a:solidFill>
                  <a:srgbClr val="1E3367"/>
                </a:solidFill>
                <a:latin typeface="Verdana"/>
                <a:cs typeface="Verdana"/>
              </a:rPr>
              <a:t>o</a:t>
            </a:r>
            <a:r>
              <a:rPr sz="1800" spc="5" dirty="0">
                <a:solidFill>
                  <a:srgbClr val="1E3367"/>
                </a:solidFill>
                <a:latin typeface="Verdana"/>
                <a:cs typeface="Verdana"/>
              </a:rPr>
              <a:t>l</a:t>
            </a:r>
            <a:r>
              <a:rPr sz="1800" spc="10" dirty="0">
                <a:solidFill>
                  <a:srgbClr val="1E3367"/>
                </a:solidFill>
                <a:latin typeface="Verdana"/>
                <a:cs typeface="Verdana"/>
              </a:rPr>
              <a:t>e</a:t>
            </a:r>
            <a:r>
              <a:rPr sz="1800" spc="55" dirty="0">
                <a:solidFill>
                  <a:srgbClr val="1E3367"/>
                </a:solidFill>
                <a:latin typeface="Verdana"/>
                <a:cs typeface="Verdana"/>
              </a:rPr>
              <a:t>h  </a:t>
            </a:r>
            <a:r>
              <a:rPr sz="1800" spc="35" dirty="0">
                <a:solidFill>
                  <a:srgbClr val="1E3367"/>
                </a:solidFill>
                <a:latin typeface="Verdana"/>
                <a:cs typeface="Verdana"/>
              </a:rPr>
              <a:t>pemerintah</a:t>
            </a:r>
            <a:r>
              <a:rPr sz="1800" spc="-170" dirty="0">
                <a:solidFill>
                  <a:srgbClr val="1E3367"/>
                </a:solidFill>
                <a:latin typeface="Verdana"/>
                <a:cs typeface="Verdana"/>
              </a:rPr>
              <a:t> </a:t>
            </a:r>
            <a:r>
              <a:rPr sz="1800" spc="-5" dirty="0">
                <a:solidFill>
                  <a:srgbClr val="1E3367"/>
                </a:solidFill>
                <a:latin typeface="Verdana"/>
                <a:cs typeface="Verdana"/>
              </a:rPr>
              <a:t>provinsi</a:t>
            </a:r>
            <a:r>
              <a:rPr sz="1800" spc="-150" dirty="0">
                <a:solidFill>
                  <a:srgbClr val="1E3367"/>
                </a:solidFill>
                <a:latin typeface="Verdana"/>
                <a:cs typeface="Verdana"/>
              </a:rPr>
              <a:t> </a:t>
            </a:r>
            <a:r>
              <a:rPr sz="1800" spc="-5" dirty="0">
                <a:solidFill>
                  <a:srgbClr val="1E3367"/>
                </a:solidFill>
                <a:latin typeface="Verdana"/>
                <a:cs typeface="Verdana"/>
              </a:rPr>
              <a:t>dan/atau</a:t>
            </a:r>
            <a:r>
              <a:rPr sz="1800" spc="-155" dirty="0">
                <a:solidFill>
                  <a:srgbClr val="1E3367"/>
                </a:solidFill>
                <a:latin typeface="Verdana"/>
                <a:cs typeface="Verdana"/>
              </a:rPr>
              <a:t> </a:t>
            </a:r>
            <a:r>
              <a:rPr sz="1800" spc="10" dirty="0">
                <a:solidFill>
                  <a:srgbClr val="1E3367"/>
                </a:solidFill>
                <a:latin typeface="Verdana"/>
                <a:cs typeface="Verdana"/>
              </a:rPr>
              <a:t>kabupaten/kota</a:t>
            </a:r>
            <a:r>
              <a:rPr sz="1800" spc="-155" dirty="0">
                <a:solidFill>
                  <a:srgbClr val="1E3367"/>
                </a:solidFill>
                <a:latin typeface="Verdana"/>
                <a:cs typeface="Verdana"/>
              </a:rPr>
              <a:t> </a:t>
            </a:r>
            <a:r>
              <a:rPr sz="1800" spc="40" dirty="0">
                <a:solidFill>
                  <a:srgbClr val="1E3367"/>
                </a:solidFill>
                <a:latin typeface="Verdana"/>
                <a:cs typeface="Verdana"/>
              </a:rPr>
              <a:t>dalam</a:t>
            </a:r>
            <a:r>
              <a:rPr sz="1800" spc="-155" dirty="0">
                <a:solidFill>
                  <a:srgbClr val="1E3367"/>
                </a:solidFill>
                <a:latin typeface="Verdana"/>
                <a:cs typeface="Verdana"/>
              </a:rPr>
              <a:t> </a:t>
            </a:r>
            <a:r>
              <a:rPr sz="1800" spc="45" dirty="0">
                <a:solidFill>
                  <a:srgbClr val="1E3367"/>
                </a:solidFill>
                <a:latin typeface="Verdana"/>
                <a:cs typeface="Verdana"/>
              </a:rPr>
              <a:t>bentuk</a:t>
            </a:r>
            <a:r>
              <a:rPr sz="1800" spc="-150" dirty="0">
                <a:solidFill>
                  <a:srgbClr val="1E3367"/>
                </a:solidFill>
                <a:latin typeface="Verdana"/>
                <a:cs typeface="Verdana"/>
              </a:rPr>
              <a:t> </a:t>
            </a:r>
            <a:r>
              <a:rPr sz="1800" spc="-440" dirty="0">
                <a:solidFill>
                  <a:srgbClr val="1E3367"/>
                </a:solidFill>
                <a:latin typeface="Verdana"/>
                <a:cs typeface="Verdana"/>
              </a:rPr>
              <a:t>:</a:t>
            </a:r>
            <a:endParaRPr sz="1800">
              <a:latin typeface="Verdana"/>
              <a:cs typeface="Verdana"/>
            </a:endParaRPr>
          </a:p>
          <a:p>
            <a:pPr marL="469900" indent="-457200">
              <a:lnSpc>
                <a:spcPct val="100000"/>
              </a:lnSpc>
              <a:spcBef>
                <a:spcPts val="650"/>
              </a:spcBef>
              <a:buAutoNum type="alphaLcPeriod"/>
              <a:tabLst>
                <a:tab pos="469265" algn="l"/>
                <a:tab pos="469900" algn="l"/>
              </a:tabLst>
            </a:pPr>
            <a:r>
              <a:rPr sz="1800" spc="-60" dirty="0">
                <a:solidFill>
                  <a:srgbClr val="1E3367"/>
                </a:solidFill>
                <a:latin typeface="Verdana"/>
                <a:cs typeface="Verdana"/>
              </a:rPr>
              <a:t>fasilitasi;</a:t>
            </a:r>
            <a:endParaRPr sz="1800">
              <a:latin typeface="Verdana"/>
              <a:cs typeface="Verdana"/>
            </a:endParaRPr>
          </a:p>
          <a:p>
            <a:pPr marL="469900" indent="-457200">
              <a:lnSpc>
                <a:spcPct val="100000"/>
              </a:lnSpc>
              <a:spcBef>
                <a:spcPts val="550"/>
              </a:spcBef>
              <a:buAutoNum type="alphaLcPeriod"/>
              <a:tabLst>
                <a:tab pos="469265" algn="l"/>
                <a:tab pos="469900" algn="l"/>
              </a:tabLst>
            </a:pPr>
            <a:r>
              <a:rPr sz="1800" spc="30" dirty="0">
                <a:solidFill>
                  <a:srgbClr val="1E3367"/>
                </a:solidFill>
                <a:latin typeface="Verdana"/>
                <a:cs typeface="Verdana"/>
              </a:rPr>
              <a:t>k</a:t>
            </a:r>
            <a:r>
              <a:rPr sz="1800" spc="20" dirty="0">
                <a:solidFill>
                  <a:srgbClr val="1E3367"/>
                </a:solidFill>
                <a:latin typeface="Verdana"/>
                <a:cs typeface="Verdana"/>
              </a:rPr>
              <a:t>o</a:t>
            </a:r>
            <a:r>
              <a:rPr sz="1800" spc="65" dirty="0">
                <a:solidFill>
                  <a:srgbClr val="1E3367"/>
                </a:solidFill>
                <a:latin typeface="Verdana"/>
                <a:cs typeface="Verdana"/>
              </a:rPr>
              <a:t>n</a:t>
            </a:r>
            <a:r>
              <a:rPr sz="1800" spc="-65" dirty="0">
                <a:solidFill>
                  <a:srgbClr val="1E3367"/>
                </a:solidFill>
                <a:latin typeface="Verdana"/>
                <a:cs typeface="Verdana"/>
              </a:rPr>
              <a:t>s</a:t>
            </a:r>
            <a:r>
              <a:rPr sz="1800" spc="70" dirty="0">
                <a:solidFill>
                  <a:srgbClr val="1E3367"/>
                </a:solidFill>
                <a:latin typeface="Verdana"/>
                <a:cs typeface="Verdana"/>
              </a:rPr>
              <a:t>u</a:t>
            </a:r>
            <a:r>
              <a:rPr sz="1800" spc="-10" dirty="0">
                <a:solidFill>
                  <a:srgbClr val="1E3367"/>
                </a:solidFill>
                <a:latin typeface="Verdana"/>
                <a:cs typeface="Verdana"/>
              </a:rPr>
              <a:t>l</a:t>
            </a:r>
            <a:r>
              <a:rPr sz="1800" spc="15" dirty="0">
                <a:solidFill>
                  <a:srgbClr val="1E3367"/>
                </a:solidFill>
                <a:latin typeface="Verdana"/>
                <a:cs typeface="Verdana"/>
              </a:rPr>
              <a:t>t</a:t>
            </a:r>
            <a:r>
              <a:rPr sz="1800" spc="-20" dirty="0">
                <a:solidFill>
                  <a:srgbClr val="1E3367"/>
                </a:solidFill>
                <a:latin typeface="Verdana"/>
                <a:cs typeface="Verdana"/>
              </a:rPr>
              <a:t>a</a:t>
            </a:r>
            <a:r>
              <a:rPr sz="1800" spc="-65" dirty="0">
                <a:solidFill>
                  <a:srgbClr val="1E3367"/>
                </a:solidFill>
                <a:latin typeface="Verdana"/>
                <a:cs typeface="Verdana"/>
              </a:rPr>
              <a:t>s</a:t>
            </a:r>
            <a:r>
              <a:rPr sz="1800" spc="-10" dirty="0">
                <a:solidFill>
                  <a:srgbClr val="1E3367"/>
                </a:solidFill>
                <a:latin typeface="Verdana"/>
                <a:cs typeface="Verdana"/>
              </a:rPr>
              <a:t>i</a:t>
            </a:r>
            <a:r>
              <a:rPr sz="1800" spc="-440" dirty="0">
                <a:solidFill>
                  <a:srgbClr val="1E3367"/>
                </a:solidFill>
                <a:latin typeface="Verdana"/>
                <a:cs typeface="Verdana"/>
              </a:rPr>
              <a:t>;</a:t>
            </a:r>
            <a:r>
              <a:rPr sz="1800" spc="-155" dirty="0">
                <a:solidFill>
                  <a:srgbClr val="1E3367"/>
                </a:solidFill>
                <a:latin typeface="Verdana"/>
                <a:cs typeface="Verdana"/>
              </a:rPr>
              <a:t> </a:t>
            </a:r>
            <a:r>
              <a:rPr sz="1800" spc="95" dirty="0">
                <a:solidFill>
                  <a:srgbClr val="1E3367"/>
                </a:solidFill>
                <a:latin typeface="Verdana"/>
                <a:cs typeface="Verdana"/>
              </a:rPr>
              <a:t>d</a:t>
            </a:r>
            <a:r>
              <a:rPr sz="1800" spc="-20" dirty="0">
                <a:solidFill>
                  <a:srgbClr val="1E3367"/>
                </a:solidFill>
                <a:latin typeface="Verdana"/>
                <a:cs typeface="Verdana"/>
              </a:rPr>
              <a:t>a</a:t>
            </a:r>
            <a:r>
              <a:rPr sz="1800" spc="75" dirty="0">
                <a:solidFill>
                  <a:srgbClr val="1E3367"/>
                </a:solidFill>
                <a:latin typeface="Verdana"/>
                <a:cs typeface="Verdana"/>
              </a:rPr>
              <a:t>n</a:t>
            </a:r>
            <a:endParaRPr sz="1800">
              <a:latin typeface="Verdana"/>
              <a:cs typeface="Verdana"/>
            </a:endParaRPr>
          </a:p>
          <a:p>
            <a:pPr marL="469900" indent="-457200">
              <a:lnSpc>
                <a:spcPct val="100000"/>
              </a:lnSpc>
              <a:spcBef>
                <a:spcPts val="625"/>
              </a:spcBef>
              <a:buAutoNum type="alphaLcPeriod"/>
              <a:tabLst>
                <a:tab pos="469265" algn="l"/>
                <a:tab pos="469900" algn="l"/>
              </a:tabLst>
            </a:pPr>
            <a:r>
              <a:rPr sz="1800" spc="55" dirty="0">
                <a:solidFill>
                  <a:srgbClr val="1E3367"/>
                </a:solidFill>
                <a:latin typeface="Verdana"/>
                <a:cs typeface="Verdana"/>
              </a:rPr>
              <a:t>pe</a:t>
            </a:r>
            <a:r>
              <a:rPr sz="1800" spc="65" dirty="0">
                <a:solidFill>
                  <a:srgbClr val="1E3367"/>
                </a:solidFill>
                <a:latin typeface="Verdana"/>
                <a:cs typeface="Verdana"/>
              </a:rPr>
              <a:t>n</a:t>
            </a:r>
            <a:r>
              <a:rPr sz="1800" spc="40" dirty="0">
                <a:solidFill>
                  <a:srgbClr val="1E3367"/>
                </a:solidFill>
                <a:latin typeface="Verdana"/>
                <a:cs typeface="Verdana"/>
              </a:rPr>
              <a:t>didi</a:t>
            </a:r>
            <a:r>
              <a:rPr sz="1800" spc="20" dirty="0">
                <a:solidFill>
                  <a:srgbClr val="1E3367"/>
                </a:solidFill>
                <a:latin typeface="Verdana"/>
                <a:cs typeface="Verdana"/>
              </a:rPr>
              <a:t>k</a:t>
            </a:r>
            <a:r>
              <a:rPr sz="1800" spc="-20" dirty="0">
                <a:solidFill>
                  <a:srgbClr val="1E3367"/>
                </a:solidFill>
                <a:latin typeface="Verdana"/>
                <a:cs typeface="Verdana"/>
              </a:rPr>
              <a:t>a</a:t>
            </a:r>
            <a:r>
              <a:rPr sz="1800" spc="75" dirty="0">
                <a:solidFill>
                  <a:srgbClr val="1E3367"/>
                </a:solidFill>
                <a:latin typeface="Verdana"/>
                <a:cs typeface="Verdana"/>
              </a:rPr>
              <a:t>n</a:t>
            </a:r>
            <a:r>
              <a:rPr sz="1800" spc="-170" dirty="0">
                <a:solidFill>
                  <a:srgbClr val="1E3367"/>
                </a:solidFill>
                <a:latin typeface="Verdana"/>
                <a:cs typeface="Verdana"/>
              </a:rPr>
              <a:t> </a:t>
            </a:r>
            <a:r>
              <a:rPr sz="1800" spc="35" dirty="0">
                <a:solidFill>
                  <a:srgbClr val="1E3367"/>
                </a:solidFill>
                <a:latin typeface="Verdana"/>
                <a:cs typeface="Verdana"/>
              </a:rPr>
              <a:t>da</a:t>
            </a:r>
            <a:r>
              <a:rPr sz="1800" spc="75" dirty="0">
                <a:solidFill>
                  <a:srgbClr val="1E3367"/>
                </a:solidFill>
                <a:latin typeface="Verdana"/>
                <a:cs typeface="Verdana"/>
              </a:rPr>
              <a:t>n</a:t>
            </a:r>
            <a:r>
              <a:rPr sz="1800" spc="-165" dirty="0">
                <a:solidFill>
                  <a:srgbClr val="1E3367"/>
                </a:solidFill>
                <a:latin typeface="Verdana"/>
                <a:cs typeface="Verdana"/>
              </a:rPr>
              <a:t> </a:t>
            </a:r>
            <a:r>
              <a:rPr sz="1800" spc="55" dirty="0">
                <a:solidFill>
                  <a:srgbClr val="1E3367"/>
                </a:solidFill>
                <a:latin typeface="Verdana"/>
                <a:cs typeface="Verdana"/>
              </a:rPr>
              <a:t>pe</a:t>
            </a:r>
            <a:r>
              <a:rPr sz="1800" spc="-10" dirty="0">
                <a:solidFill>
                  <a:srgbClr val="1E3367"/>
                </a:solidFill>
                <a:latin typeface="Verdana"/>
                <a:cs typeface="Verdana"/>
              </a:rPr>
              <a:t>l</a:t>
            </a:r>
            <a:r>
              <a:rPr sz="1800" spc="-20" dirty="0">
                <a:solidFill>
                  <a:srgbClr val="1E3367"/>
                </a:solidFill>
                <a:latin typeface="Verdana"/>
                <a:cs typeface="Verdana"/>
              </a:rPr>
              <a:t>a</a:t>
            </a:r>
            <a:r>
              <a:rPr sz="1800" spc="10" dirty="0">
                <a:solidFill>
                  <a:srgbClr val="1E3367"/>
                </a:solidFill>
                <a:latin typeface="Verdana"/>
                <a:cs typeface="Verdana"/>
              </a:rPr>
              <a:t>t</a:t>
            </a:r>
            <a:r>
              <a:rPr sz="1800" spc="-10" dirty="0">
                <a:solidFill>
                  <a:srgbClr val="1E3367"/>
                </a:solidFill>
                <a:latin typeface="Verdana"/>
                <a:cs typeface="Verdana"/>
              </a:rPr>
              <a:t>i</a:t>
            </a:r>
            <a:r>
              <a:rPr sz="1800" spc="65" dirty="0">
                <a:solidFill>
                  <a:srgbClr val="1E3367"/>
                </a:solidFill>
                <a:latin typeface="Verdana"/>
                <a:cs typeface="Verdana"/>
              </a:rPr>
              <a:t>h</a:t>
            </a:r>
            <a:r>
              <a:rPr sz="1800" spc="-20" dirty="0">
                <a:solidFill>
                  <a:srgbClr val="1E3367"/>
                </a:solidFill>
                <a:latin typeface="Verdana"/>
                <a:cs typeface="Verdana"/>
              </a:rPr>
              <a:t>a</a:t>
            </a:r>
            <a:r>
              <a:rPr sz="1800" spc="75" dirty="0">
                <a:solidFill>
                  <a:srgbClr val="1E3367"/>
                </a:solidFill>
                <a:latin typeface="Verdana"/>
                <a:cs typeface="Verdana"/>
              </a:rPr>
              <a:t>n</a:t>
            </a:r>
            <a:endParaRPr sz="1800">
              <a:latin typeface="Verdana"/>
              <a:cs typeface="Verdana"/>
            </a:endParaRPr>
          </a:p>
          <a:p>
            <a:pPr marL="97155" marR="27940" algn="ctr">
              <a:lnSpc>
                <a:spcPct val="101099"/>
              </a:lnSpc>
              <a:spcBef>
                <a:spcPts val="530"/>
              </a:spcBef>
            </a:pPr>
            <a:r>
              <a:rPr sz="1800" b="1" spc="55" dirty="0">
                <a:solidFill>
                  <a:srgbClr val="1E3367"/>
                </a:solidFill>
                <a:latin typeface="Tahoma"/>
                <a:cs typeface="Tahoma"/>
              </a:rPr>
              <a:t>dilakukan</a:t>
            </a:r>
            <a:r>
              <a:rPr sz="1800" b="1" spc="-10" dirty="0">
                <a:solidFill>
                  <a:srgbClr val="1E3367"/>
                </a:solidFill>
                <a:latin typeface="Tahoma"/>
                <a:cs typeface="Tahoma"/>
              </a:rPr>
              <a:t> </a:t>
            </a:r>
            <a:r>
              <a:rPr sz="1800" b="1" spc="35" dirty="0">
                <a:solidFill>
                  <a:srgbClr val="1E3367"/>
                </a:solidFill>
                <a:latin typeface="Tahoma"/>
                <a:cs typeface="Tahoma"/>
              </a:rPr>
              <a:t>sesuai</a:t>
            </a:r>
            <a:r>
              <a:rPr sz="1800" b="1" spc="-10" dirty="0">
                <a:solidFill>
                  <a:srgbClr val="1E3367"/>
                </a:solidFill>
                <a:latin typeface="Tahoma"/>
                <a:cs typeface="Tahoma"/>
              </a:rPr>
              <a:t> </a:t>
            </a:r>
            <a:r>
              <a:rPr sz="1800" b="1" spc="85" dirty="0">
                <a:solidFill>
                  <a:srgbClr val="1E3367"/>
                </a:solidFill>
                <a:latin typeface="Tahoma"/>
                <a:cs typeface="Tahoma"/>
              </a:rPr>
              <a:t>dengan</a:t>
            </a:r>
            <a:r>
              <a:rPr sz="1800" b="1" dirty="0">
                <a:solidFill>
                  <a:srgbClr val="1E3367"/>
                </a:solidFill>
                <a:latin typeface="Tahoma"/>
                <a:cs typeface="Tahoma"/>
              </a:rPr>
              <a:t> </a:t>
            </a:r>
            <a:r>
              <a:rPr sz="1800" b="1" spc="65" dirty="0">
                <a:solidFill>
                  <a:srgbClr val="1E3367"/>
                </a:solidFill>
                <a:latin typeface="Tahoma"/>
                <a:cs typeface="Tahoma"/>
              </a:rPr>
              <a:t>ketentuan</a:t>
            </a:r>
            <a:r>
              <a:rPr sz="1800" b="1" dirty="0">
                <a:solidFill>
                  <a:srgbClr val="1E3367"/>
                </a:solidFill>
                <a:latin typeface="Tahoma"/>
                <a:cs typeface="Tahoma"/>
              </a:rPr>
              <a:t> </a:t>
            </a:r>
            <a:r>
              <a:rPr sz="1800" b="1" spc="45" dirty="0">
                <a:solidFill>
                  <a:srgbClr val="1E3367"/>
                </a:solidFill>
                <a:latin typeface="Tahoma"/>
                <a:cs typeface="Tahoma"/>
              </a:rPr>
              <a:t>peraturan</a:t>
            </a:r>
            <a:r>
              <a:rPr sz="1800" b="1" dirty="0">
                <a:solidFill>
                  <a:srgbClr val="1E3367"/>
                </a:solidFill>
                <a:latin typeface="Tahoma"/>
                <a:cs typeface="Tahoma"/>
              </a:rPr>
              <a:t> </a:t>
            </a:r>
            <a:r>
              <a:rPr sz="1800" b="1" spc="60" dirty="0">
                <a:solidFill>
                  <a:srgbClr val="1E3367"/>
                </a:solidFill>
                <a:latin typeface="Tahoma"/>
                <a:cs typeface="Tahoma"/>
              </a:rPr>
              <a:t>perundang- </a:t>
            </a:r>
            <a:r>
              <a:rPr sz="1800" b="1" spc="-509" dirty="0">
                <a:solidFill>
                  <a:srgbClr val="1E3367"/>
                </a:solidFill>
                <a:latin typeface="Tahoma"/>
                <a:cs typeface="Tahoma"/>
              </a:rPr>
              <a:t> </a:t>
            </a:r>
            <a:r>
              <a:rPr sz="1800" b="1" spc="60" dirty="0">
                <a:solidFill>
                  <a:srgbClr val="1E3367"/>
                </a:solidFill>
                <a:latin typeface="Tahoma"/>
                <a:cs typeface="Tahoma"/>
              </a:rPr>
              <a:t>undangan.</a:t>
            </a:r>
            <a:endParaRPr sz="1800">
              <a:latin typeface="Tahoma"/>
              <a:cs typeface="Tahoma"/>
            </a:endParaRPr>
          </a:p>
        </p:txBody>
      </p:sp>
      <p:sp>
        <p:nvSpPr>
          <p:cNvPr id="6" name="object 6"/>
          <p:cNvSpPr/>
          <p:nvPr/>
        </p:nvSpPr>
        <p:spPr>
          <a:xfrm>
            <a:off x="4257103" y="1031189"/>
            <a:ext cx="7426959" cy="2583815"/>
          </a:xfrm>
          <a:custGeom>
            <a:avLst/>
            <a:gdLst/>
            <a:ahLst/>
            <a:cxnLst/>
            <a:rect l="l" t="t" r="r" b="b"/>
            <a:pathLst>
              <a:path w="7426959" h="2583815">
                <a:moveTo>
                  <a:pt x="7426528" y="0"/>
                </a:moveTo>
                <a:lnTo>
                  <a:pt x="0" y="0"/>
                </a:lnTo>
                <a:lnTo>
                  <a:pt x="0" y="2583548"/>
                </a:lnTo>
                <a:lnTo>
                  <a:pt x="7426528" y="2583548"/>
                </a:lnTo>
                <a:lnTo>
                  <a:pt x="7426528" y="0"/>
                </a:lnTo>
                <a:close/>
              </a:path>
            </a:pathLst>
          </a:custGeom>
          <a:solidFill>
            <a:srgbClr val="1E3367"/>
          </a:solidFill>
        </p:spPr>
        <p:txBody>
          <a:bodyPr wrap="square" lIns="0" tIns="0" rIns="0" bIns="0" rtlCol="0"/>
          <a:lstStyle/>
          <a:p>
            <a:endParaRPr/>
          </a:p>
        </p:txBody>
      </p:sp>
      <p:sp>
        <p:nvSpPr>
          <p:cNvPr id="7" name="object 7"/>
          <p:cNvSpPr txBox="1"/>
          <p:nvPr/>
        </p:nvSpPr>
        <p:spPr>
          <a:xfrm>
            <a:off x="4811242" y="1534668"/>
            <a:ext cx="6318250" cy="1549400"/>
          </a:xfrm>
          <a:prstGeom prst="rect">
            <a:avLst/>
          </a:prstGeom>
        </p:spPr>
        <p:txBody>
          <a:bodyPr vert="horz" wrap="square" lIns="0" tIns="12700" rIns="0" bIns="0" rtlCol="0">
            <a:spAutoFit/>
          </a:bodyPr>
          <a:lstStyle/>
          <a:p>
            <a:pPr marL="12065" marR="5080" indent="635" algn="ctr">
              <a:lnSpc>
                <a:spcPct val="100000"/>
              </a:lnSpc>
              <a:spcBef>
                <a:spcPts val="100"/>
              </a:spcBef>
            </a:pPr>
            <a:r>
              <a:rPr sz="2000" spc="65" dirty="0">
                <a:solidFill>
                  <a:srgbClr val="FFFFFF"/>
                </a:solidFill>
                <a:latin typeface="Verdana"/>
                <a:cs typeface="Verdana"/>
              </a:rPr>
              <a:t>Pembinaan </a:t>
            </a:r>
            <a:r>
              <a:rPr sz="2000" spc="25" dirty="0">
                <a:solidFill>
                  <a:srgbClr val="FFFFFF"/>
                </a:solidFill>
                <a:latin typeface="Verdana"/>
                <a:cs typeface="Verdana"/>
              </a:rPr>
              <a:t>penyelenggaraan </a:t>
            </a:r>
            <a:r>
              <a:rPr sz="2000" spc="35" dirty="0">
                <a:solidFill>
                  <a:srgbClr val="FFFFFF"/>
                </a:solidFill>
                <a:latin typeface="Verdana"/>
                <a:cs typeface="Verdana"/>
              </a:rPr>
              <a:t>pengawasan </a:t>
            </a:r>
            <a:r>
              <a:rPr sz="2000" spc="30" dirty="0">
                <a:solidFill>
                  <a:srgbClr val="FFFFFF"/>
                </a:solidFill>
                <a:latin typeface="Verdana"/>
                <a:cs typeface="Verdana"/>
              </a:rPr>
              <a:t>oleh </a:t>
            </a:r>
            <a:r>
              <a:rPr sz="2000" spc="-690" dirty="0">
                <a:solidFill>
                  <a:srgbClr val="FFFFFF"/>
                </a:solidFill>
                <a:latin typeface="Verdana"/>
                <a:cs typeface="Verdana"/>
              </a:rPr>
              <a:t> </a:t>
            </a:r>
            <a:r>
              <a:rPr sz="2000" spc="120" dirty="0">
                <a:solidFill>
                  <a:srgbClr val="FFFFFF"/>
                </a:solidFill>
                <a:latin typeface="Verdana"/>
                <a:cs typeface="Verdana"/>
              </a:rPr>
              <a:t>Pe</a:t>
            </a:r>
            <a:r>
              <a:rPr sz="2000" spc="175" dirty="0">
                <a:solidFill>
                  <a:srgbClr val="FFFFFF"/>
                </a:solidFill>
                <a:latin typeface="Verdana"/>
                <a:cs typeface="Verdana"/>
              </a:rPr>
              <a:t>m</a:t>
            </a:r>
            <a:r>
              <a:rPr sz="2000" spc="15" dirty="0">
                <a:solidFill>
                  <a:srgbClr val="FFFFFF"/>
                </a:solidFill>
                <a:latin typeface="Verdana"/>
                <a:cs typeface="Verdana"/>
              </a:rPr>
              <a:t>e</a:t>
            </a:r>
            <a:r>
              <a:rPr sz="2000" spc="-60" dirty="0">
                <a:solidFill>
                  <a:srgbClr val="FFFFFF"/>
                </a:solidFill>
                <a:latin typeface="Verdana"/>
                <a:cs typeface="Verdana"/>
              </a:rPr>
              <a:t>r</a:t>
            </a:r>
            <a:r>
              <a:rPr sz="2000" spc="-20" dirty="0">
                <a:solidFill>
                  <a:srgbClr val="FFFFFF"/>
                </a:solidFill>
                <a:latin typeface="Verdana"/>
                <a:cs typeface="Verdana"/>
              </a:rPr>
              <a:t>i</a:t>
            </a:r>
            <a:r>
              <a:rPr sz="2000" spc="80" dirty="0">
                <a:solidFill>
                  <a:srgbClr val="FFFFFF"/>
                </a:solidFill>
                <a:latin typeface="Verdana"/>
                <a:cs typeface="Verdana"/>
              </a:rPr>
              <a:t>n</a:t>
            </a:r>
            <a:r>
              <a:rPr sz="2000" spc="15" dirty="0">
                <a:solidFill>
                  <a:srgbClr val="FFFFFF"/>
                </a:solidFill>
                <a:latin typeface="Verdana"/>
                <a:cs typeface="Verdana"/>
              </a:rPr>
              <a:t>t</a:t>
            </a:r>
            <a:r>
              <a:rPr sz="2000" spc="-30" dirty="0">
                <a:solidFill>
                  <a:srgbClr val="FFFFFF"/>
                </a:solidFill>
                <a:latin typeface="Verdana"/>
                <a:cs typeface="Verdana"/>
              </a:rPr>
              <a:t>a</a:t>
            </a:r>
            <a:r>
              <a:rPr sz="2000" spc="85" dirty="0">
                <a:solidFill>
                  <a:srgbClr val="FFFFFF"/>
                </a:solidFill>
                <a:latin typeface="Verdana"/>
                <a:cs typeface="Verdana"/>
              </a:rPr>
              <a:t>h</a:t>
            </a:r>
            <a:r>
              <a:rPr sz="2000" spc="-180" dirty="0">
                <a:solidFill>
                  <a:srgbClr val="FFFFFF"/>
                </a:solidFill>
                <a:latin typeface="Verdana"/>
                <a:cs typeface="Verdana"/>
              </a:rPr>
              <a:t> </a:t>
            </a:r>
            <a:r>
              <a:rPr sz="2000" spc="155" dirty="0">
                <a:solidFill>
                  <a:srgbClr val="FFFFFF"/>
                </a:solidFill>
                <a:latin typeface="Verdana"/>
                <a:cs typeface="Verdana"/>
              </a:rPr>
              <a:t>Pu</a:t>
            </a:r>
            <a:r>
              <a:rPr sz="2000" spc="-70" dirty="0">
                <a:solidFill>
                  <a:srgbClr val="FFFFFF"/>
                </a:solidFill>
                <a:latin typeface="Verdana"/>
                <a:cs typeface="Verdana"/>
              </a:rPr>
              <a:t>s</a:t>
            </a:r>
            <a:r>
              <a:rPr sz="2000" spc="-30" dirty="0">
                <a:solidFill>
                  <a:srgbClr val="FFFFFF"/>
                </a:solidFill>
                <a:latin typeface="Verdana"/>
                <a:cs typeface="Verdana"/>
              </a:rPr>
              <a:t>a</a:t>
            </a:r>
            <a:r>
              <a:rPr sz="2000" spc="20" dirty="0">
                <a:solidFill>
                  <a:srgbClr val="FFFFFF"/>
                </a:solidFill>
                <a:latin typeface="Verdana"/>
                <a:cs typeface="Verdana"/>
              </a:rPr>
              <a:t>t</a:t>
            </a:r>
            <a:r>
              <a:rPr sz="2000" spc="-180" dirty="0">
                <a:solidFill>
                  <a:srgbClr val="FFFFFF"/>
                </a:solidFill>
                <a:latin typeface="Verdana"/>
                <a:cs typeface="Verdana"/>
              </a:rPr>
              <a:t> </a:t>
            </a:r>
            <a:r>
              <a:rPr sz="2000" spc="10" dirty="0">
                <a:solidFill>
                  <a:srgbClr val="FFFFFF"/>
                </a:solidFill>
                <a:latin typeface="Verdana"/>
                <a:cs typeface="Verdana"/>
              </a:rPr>
              <a:t>k</a:t>
            </a:r>
            <a:r>
              <a:rPr sz="2000" spc="15" dirty="0">
                <a:solidFill>
                  <a:srgbClr val="FFFFFF"/>
                </a:solidFill>
                <a:latin typeface="Verdana"/>
                <a:cs typeface="Verdana"/>
              </a:rPr>
              <a:t>e</a:t>
            </a:r>
            <a:r>
              <a:rPr sz="2000" spc="95" dirty="0">
                <a:solidFill>
                  <a:srgbClr val="FFFFFF"/>
                </a:solidFill>
                <a:latin typeface="Verdana"/>
                <a:cs typeface="Verdana"/>
              </a:rPr>
              <a:t>p</a:t>
            </a:r>
            <a:r>
              <a:rPr sz="2000" spc="-35" dirty="0">
                <a:solidFill>
                  <a:srgbClr val="FFFFFF"/>
                </a:solidFill>
                <a:latin typeface="Verdana"/>
                <a:cs typeface="Verdana"/>
              </a:rPr>
              <a:t>a</a:t>
            </a:r>
            <a:r>
              <a:rPr sz="2000" spc="95" dirty="0">
                <a:solidFill>
                  <a:srgbClr val="FFFFFF"/>
                </a:solidFill>
                <a:latin typeface="Verdana"/>
                <a:cs typeface="Verdana"/>
              </a:rPr>
              <a:t>d</a:t>
            </a:r>
            <a:r>
              <a:rPr sz="2000" spc="-25" dirty="0">
                <a:solidFill>
                  <a:srgbClr val="FFFFFF"/>
                </a:solidFill>
                <a:latin typeface="Verdana"/>
                <a:cs typeface="Verdana"/>
              </a:rPr>
              <a:t>a</a:t>
            </a:r>
            <a:r>
              <a:rPr sz="2000" spc="-185" dirty="0">
                <a:solidFill>
                  <a:srgbClr val="FFFFFF"/>
                </a:solidFill>
                <a:latin typeface="Verdana"/>
                <a:cs typeface="Verdana"/>
              </a:rPr>
              <a:t> </a:t>
            </a:r>
            <a:r>
              <a:rPr sz="2000" spc="50" dirty="0">
                <a:solidFill>
                  <a:srgbClr val="FFFFFF"/>
                </a:solidFill>
                <a:latin typeface="Verdana"/>
                <a:cs typeface="Verdana"/>
              </a:rPr>
              <a:t>p</a:t>
            </a:r>
            <a:r>
              <a:rPr sz="2000" spc="60" dirty="0">
                <a:solidFill>
                  <a:srgbClr val="FFFFFF"/>
                </a:solidFill>
                <a:latin typeface="Verdana"/>
                <a:cs typeface="Verdana"/>
              </a:rPr>
              <a:t>e</a:t>
            </a:r>
            <a:r>
              <a:rPr sz="2000" spc="175" dirty="0">
                <a:solidFill>
                  <a:srgbClr val="FFFFFF"/>
                </a:solidFill>
                <a:latin typeface="Verdana"/>
                <a:cs typeface="Verdana"/>
              </a:rPr>
              <a:t>m</a:t>
            </a:r>
            <a:r>
              <a:rPr sz="2000" spc="15" dirty="0">
                <a:solidFill>
                  <a:srgbClr val="FFFFFF"/>
                </a:solidFill>
                <a:latin typeface="Verdana"/>
                <a:cs typeface="Verdana"/>
              </a:rPr>
              <a:t>e</a:t>
            </a:r>
            <a:r>
              <a:rPr sz="2000" spc="-60" dirty="0">
                <a:solidFill>
                  <a:srgbClr val="FFFFFF"/>
                </a:solidFill>
                <a:latin typeface="Verdana"/>
                <a:cs typeface="Verdana"/>
              </a:rPr>
              <a:t>r</a:t>
            </a:r>
            <a:r>
              <a:rPr sz="2000" spc="-15" dirty="0">
                <a:solidFill>
                  <a:srgbClr val="FFFFFF"/>
                </a:solidFill>
                <a:latin typeface="Verdana"/>
                <a:cs typeface="Verdana"/>
              </a:rPr>
              <a:t>i</a:t>
            </a:r>
            <a:r>
              <a:rPr sz="2000" spc="80" dirty="0">
                <a:solidFill>
                  <a:srgbClr val="FFFFFF"/>
                </a:solidFill>
                <a:latin typeface="Verdana"/>
                <a:cs typeface="Verdana"/>
              </a:rPr>
              <a:t>n</a:t>
            </a:r>
            <a:r>
              <a:rPr sz="2000" spc="20" dirty="0">
                <a:solidFill>
                  <a:srgbClr val="FFFFFF"/>
                </a:solidFill>
                <a:latin typeface="Verdana"/>
                <a:cs typeface="Verdana"/>
              </a:rPr>
              <a:t>t</a:t>
            </a:r>
            <a:r>
              <a:rPr sz="2000" spc="-30" dirty="0">
                <a:solidFill>
                  <a:srgbClr val="FFFFFF"/>
                </a:solidFill>
                <a:latin typeface="Verdana"/>
                <a:cs typeface="Verdana"/>
              </a:rPr>
              <a:t>a</a:t>
            </a:r>
            <a:r>
              <a:rPr sz="2000" spc="85" dirty="0">
                <a:solidFill>
                  <a:srgbClr val="FFFFFF"/>
                </a:solidFill>
                <a:latin typeface="Verdana"/>
                <a:cs typeface="Verdana"/>
              </a:rPr>
              <a:t>h</a:t>
            </a:r>
            <a:r>
              <a:rPr sz="2000" spc="-185" dirty="0">
                <a:solidFill>
                  <a:srgbClr val="FFFFFF"/>
                </a:solidFill>
                <a:latin typeface="Verdana"/>
                <a:cs typeface="Verdana"/>
              </a:rPr>
              <a:t> </a:t>
            </a:r>
            <a:r>
              <a:rPr sz="2000" spc="35" dirty="0">
                <a:solidFill>
                  <a:srgbClr val="FFFFFF"/>
                </a:solidFill>
                <a:latin typeface="Verdana"/>
                <a:cs typeface="Verdana"/>
              </a:rPr>
              <a:t>da</a:t>
            </a:r>
            <a:r>
              <a:rPr sz="2000" spc="15" dirty="0">
                <a:solidFill>
                  <a:srgbClr val="FFFFFF"/>
                </a:solidFill>
                <a:latin typeface="Verdana"/>
                <a:cs typeface="Verdana"/>
              </a:rPr>
              <a:t>e</a:t>
            </a:r>
            <a:r>
              <a:rPr sz="2000" spc="-60" dirty="0">
                <a:solidFill>
                  <a:srgbClr val="FFFFFF"/>
                </a:solidFill>
                <a:latin typeface="Verdana"/>
                <a:cs typeface="Verdana"/>
              </a:rPr>
              <a:t>r</a:t>
            </a:r>
            <a:r>
              <a:rPr sz="2000" spc="-30" dirty="0">
                <a:solidFill>
                  <a:srgbClr val="FFFFFF"/>
                </a:solidFill>
                <a:latin typeface="Verdana"/>
                <a:cs typeface="Verdana"/>
              </a:rPr>
              <a:t>a</a:t>
            </a:r>
            <a:r>
              <a:rPr sz="2000" spc="60" dirty="0">
                <a:solidFill>
                  <a:srgbClr val="FFFFFF"/>
                </a:solidFill>
                <a:latin typeface="Verdana"/>
                <a:cs typeface="Verdana"/>
              </a:rPr>
              <a:t>h  </a:t>
            </a:r>
            <a:r>
              <a:rPr sz="2000" b="1" spc="65" dirty="0">
                <a:solidFill>
                  <a:srgbClr val="FFFFFF"/>
                </a:solidFill>
                <a:latin typeface="Tahoma"/>
                <a:cs typeface="Tahoma"/>
              </a:rPr>
              <a:t>dilakukan</a:t>
            </a:r>
            <a:r>
              <a:rPr sz="2000" b="1" spc="-10" dirty="0">
                <a:solidFill>
                  <a:srgbClr val="FFFFFF"/>
                </a:solidFill>
                <a:latin typeface="Tahoma"/>
                <a:cs typeface="Tahoma"/>
              </a:rPr>
              <a:t> </a:t>
            </a:r>
            <a:r>
              <a:rPr sz="2000" b="1" spc="75" dirty="0">
                <a:solidFill>
                  <a:srgbClr val="FFFFFF"/>
                </a:solidFill>
                <a:latin typeface="Tahoma"/>
                <a:cs typeface="Tahoma"/>
              </a:rPr>
              <a:t>dalam</a:t>
            </a:r>
            <a:r>
              <a:rPr sz="2000" b="1" spc="-15" dirty="0">
                <a:solidFill>
                  <a:srgbClr val="FFFFFF"/>
                </a:solidFill>
                <a:latin typeface="Tahoma"/>
                <a:cs typeface="Tahoma"/>
              </a:rPr>
              <a:t> </a:t>
            </a:r>
            <a:r>
              <a:rPr sz="2000" b="1" spc="70" dirty="0">
                <a:solidFill>
                  <a:srgbClr val="FFFFFF"/>
                </a:solidFill>
                <a:latin typeface="Tahoma"/>
                <a:cs typeface="Tahoma"/>
              </a:rPr>
              <a:t>rangka</a:t>
            </a:r>
            <a:r>
              <a:rPr sz="2000" b="1" spc="-15" dirty="0">
                <a:solidFill>
                  <a:srgbClr val="FFFFFF"/>
                </a:solidFill>
                <a:latin typeface="Tahoma"/>
                <a:cs typeface="Tahoma"/>
              </a:rPr>
              <a:t> </a:t>
            </a:r>
            <a:r>
              <a:rPr sz="2000" b="1" spc="85" dirty="0">
                <a:solidFill>
                  <a:srgbClr val="FFFFFF"/>
                </a:solidFill>
                <a:latin typeface="Tahoma"/>
                <a:cs typeface="Tahoma"/>
              </a:rPr>
              <a:t>meningkatkan</a:t>
            </a:r>
            <a:r>
              <a:rPr sz="2000" b="1" spc="-5" dirty="0">
                <a:solidFill>
                  <a:srgbClr val="FFFFFF"/>
                </a:solidFill>
                <a:latin typeface="Tahoma"/>
                <a:cs typeface="Tahoma"/>
              </a:rPr>
              <a:t> </a:t>
            </a:r>
            <a:r>
              <a:rPr sz="2000" b="1" spc="25" dirty="0">
                <a:solidFill>
                  <a:srgbClr val="FFFFFF"/>
                </a:solidFill>
                <a:latin typeface="Tahoma"/>
                <a:cs typeface="Tahoma"/>
              </a:rPr>
              <a:t>kinerja </a:t>
            </a:r>
            <a:r>
              <a:rPr sz="2000" b="1" spc="-575" dirty="0">
                <a:solidFill>
                  <a:srgbClr val="FFFFFF"/>
                </a:solidFill>
                <a:latin typeface="Tahoma"/>
                <a:cs typeface="Tahoma"/>
              </a:rPr>
              <a:t> </a:t>
            </a:r>
            <a:r>
              <a:rPr sz="2000" b="1" spc="60" dirty="0">
                <a:solidFill>
                  <a:srgbClr val="FFFFFF"/>
                </a:solidFill>
                <a:latin typeface="Tahoma"/>
                <a:cs typeface="Tahoma"/>
              </a:rPr>
              <a:t>pengawasan. </a:t>
            </a:r>
            <a:r>
              <a:rPr sz="2000" b="1" spc="85" dirty="0">
                <a:solidFill>
                  <a:srgbClr val="FFFFFF"/>
                </a:solidFill>
                <a:latin typeface="Tahoma"/>
                <a:cs typeface="Tahoma"/>
              </a:rPr>
              <a:t>Pembinaan </a:t>
            </a:r>
            <a:r>
              <a:rPr sz="2000" b="1" spc="65" dirty="0">
                <a:solidFill>
                  <a:srgbClr val="FFFFFF"/>
                </a:solidFill>
                <a:latin typeface="Tahoma"/>
                <a:cs typeface="Tahoma"/>
              </a:rPr>
              <a:t>dilakukan </a:t>
            </a:r>
            <a:r>
              <a:rPr sz="2000" b="1" spc="95" dirty="0">
                <a:solidFill>
                  <a:srgbClr val="FFFFFF"/>
                </a:solidFill>
                <a:latin typeface="Tahoma"/>
                <a:cs typeface="Tahoma"/>
              </a:rPr>
              <a:t>dengan </a:t>
            </a:r>
            <a:r>
              <a:rPr sz="2000" b="1" spc="100" dirty="0">
                <a:solidFill>
                  <a:srgbClr val="FFFFFF"/>
                </a:solidFill>
                <a:latin typeface="Tahoma"/>
                <a:cs typeface="Tahoma"/>
              </a:rPr>
              <a:t> </a:t>
            </a:r>
            <a:r>
              <a:rPr sz="2000" b="1" spc="80" dirty="0">
                <a:solidFill>
                  <a:srgbClr val="FFFFFF"/>
                </a:solidFill>
                <a:latin typeface="Tahoma"/>
                <a:cs typeface="Tahoma"/>
              </a:rPr>
              <a:t>menyediakan</a:t>
            </a:r>
            <a:r>
              <a:rPr sz="2000" b="1" spc="-25" dirty="0">
                <a:solidFill>
                  <a:srgbClr val="FFFFFF"/>
                </a:solidFill>
                <a:latin typeface="Tahoma"/>
                <a:cs typeface="Tahoma"/>
              </a:rPr>
              <a:t> </a:t>
            </a:r>
            <a:r>
              <a:rPr sz="2000" b="1" spc="75" dirty="0">
                <a:solidFill>
                  <a:srgbClr val="FFFFFF"/>
                </a:solidFill>
                <a:latin typeface="Tahoma"/>
                <a:cs typeface="Tahoma"/>
              </a:rPr>
              <a:t>NSPK</a:t>
            </a:r>
            <a:endParaRPr sz="2000">
              <a:latin typeface="Tahoma"/>
              <a:cs typeface="Tahoma"/>
            </a:endParaRPr>
          </a:p>
        </p:txBody>
      </p:sp>
      <p:grpSp>
        <p:nvGrpSpPr>
          <p:cNvPr id="8" name="object 8"/>
          <p:cNvGrpSpPr/>
          <p:nvPr/>
        </p:nvGrpSpPr>
        <p:grpSpPr>
          <a:xfrm>
            <a:off x="491896" y="219621"/>
            <a:ext cx="11365865" cy="6110605"/>
            <a:chOff x="491896" y="219621"/>
            <a:chExt cx="11365865" cy="6110605"/>
          </a:xfrm>
        </p:grpSpPr>
        <p:pic>
          <p:nvPicPr>
            <p:cNvPr id="9" name="object 9"/>
            <p:cNvPicPr/>
            <p:nvPr/>
          </p:nvPicPr>
          <p:blipFill>
            <a:blip r:embed="rId3" cstate="print"/>
            <a:stretch>
              <a:fillRect/>
            </a:stretch>
          </p:blipFill>
          <p:spPr>
            <a:xfrm>
              <a:off x="491896" y="1038199"/>
              <a:ext cx="3671887" cy="2584450"/>
            </a:xfrm>
            <a:prstGeom prst="rect">
              <a:avLst/>
            </a:prstGeom>
          </p:spPr>
        </p:pic>
        <p:pic>
          <p:nvPicPr>
            <p:cNvPr id="10" name="object 10"/>
            <p:cNvPicPr/>
            <p:nvPr/>
          </p:nvPicPr>
          <p:blipFill>
            <a:blip r:embed="rId4" cstate="print"/>
            <a:stretch>
              <a:fillRect/>
            </a:stretch>
          </p:blipFill>
          <p:spPr>
            <a:xfrm>
              <a:off x="8011744" y="3745153"/>
              <a:ext cx="3671887" cy="2584450"/>
            </a:xfrm>
            <a:prstGeom prst="rect">
              <a:avLst/>
            </a:prstGeom>
          </p:spPr>
        </p:pic>
        <p:sp>
          <p:nvSpPr>
            <p:cNvPr id="11" name="object 11"/>
            <p:cNvSpPr/>
            <p:nvPr/>
          </p:nvSpPr>
          <p:spPr>
            <a:xfrm>
              <a:off x="8105076" y="3905491"/>
              <a:ext cx="3485515" cy="2263775"/>
            </a:xfrm>
            <a:custGeom>
              <a:avLst/>
              <a:gdLst/>
              <a:ahLst/>
              <a:cxnLst/>
              <a:rect l="l" t="t" r="r" b="b"/>
              <a:pathLst>
                <a:path w="3485515" h="2263775">
                  <a:moveTo>
                    <a:pt x="0" y="0"/>
                  </a:moveTo>
                  <a:lnTo>
                    <a:pt x="3485241" y="0"/>
                  </a:lnTo>
                  <a:lnTo>
                    <a:pt x="3485241" y="2263781"/>
                  </a:lnTo>
                  <a:lnTo>
                    <a:pt x="0" y="2263781"/>
                  </a:lnTo>
                  <a:lnTo>
                    <a:pt x="0" y="0"/>
                  </a:lnTo>
                  <a:close/>
                </a:path>
              </a:pathLst>
            </a:custGeom>
            <a:ln w="12700">
              <a:solidFill>
                <a:srgbClr val="1E3367"/>
              </a:solidFill>
            </a:ln>
          </p:spPr>
          <p:txBody>
            <a:bodyPr wrap="square" lIns="0" tIns="0" rIns="0" bIns="0" rtlCol="0"/>
            <a:lstStyle/>
            <a:p>
              <a:endParaRPr/>
            </a:p>
          </p:txBody>
        </p:sp>
        <p:pic>
          <p:nvPicPr>
            <p:cNvPr id="12" name="object 12"/>
            <p:cNvPicPr/>
            <p:nvPr/>
          </p:nvPicPr>
          <p:blipFill>
            <a:blip r:embed="rId5" cstate="print"/>
            <a:stretch>
              <a:fillRect/>
            </a:stretch>
          </p:blipFill>
          <p:spPr>
            <a:xfrm>
              <a:off x="9996157" y="219621"/>
              <a:ext cx="1861426" cy="617550"/>
            </a:xfrm>
            <a:prstGeom prst="rect">
              <a:avLst/>
            </a:prstGeom>
          </p:spPr>
        </p:pic>
      </p:grpSp>
      <p:sp>
        <p:nvSpPr>
          <p:cNvPr id="13" name="object 13"/>
          <p:cNvSpPr txBox="1"/>
          <p:nvPr/>
        </p:nvSpPr>
        <p:spPr>
          <a:xfrm>
            <a:off x="1245570" y="293115"/>
            <a:ext cx="1440180" cy="360680"/>
          </a:xfrm>
          <a:prstGeom prst="rect">
            <a:avLst/>
          </a:prstGeom>
        </p:spPr>
        <p:txBody>
          <a:bodyPr vert="horz" wrap="square" lIns="0" tIns="12700" rIns="0" bIns="0" rtlCol="0">
            <a:spAutoFit/>
          </a:bodyPr>
          <a:lstStyle/>
          <a:p>
            <a:pPr marL="12700">
              <a:lnSpc>
                <a:spcPct val="100000"/>
              </a:lnSpc>
              <a:spcBef>
                <a:spcPts val="100"/>
              </a:spcBef>
            </a:pPr>
            <a:r>
              <a:rPr sz="2200" b="1" spc="114" dirty="0">
                <a:solidFill>
                  <a:srgbClr val="FFFFFF"/>
                </a:solidFill>
                <a:latin typeface="Tahoma"/>
                <a:cs typeface="Tahoma"/>
              </a:rPr>
              <a:t>PASAL</a:t>
            </a:r>
            <a:r>
              <a:rPr sz="2200" b="1" spc="-85" dirty="0">
                <a:solidFill>
                  <a:srgbClr val="FFFFFF"/>
                </a:solidFill>
                <a:latin typeface="Tahoma"/>
                <a:cs typeface="Tahoma"/>
              </a:rPr>
              <a:t> </a:t>
            </a:r>
            <a:r>
              <a:rPr sz="2200" b="1" spc="-5" dirty="0">
                <a:solidFill>
                  <a:srgbClr val="FFFFFF"/>
                </a:solidFill>
                <a:latin typeface="Tahoma"/>
                <a:cs typeface="Tahoma"/>
              </a:rPr>
              <a:t>66</a:t>
            </a:r>
            <a:endParaRPr sz="2200">
              <a:latin typeface="Tahoma"/>
              <a:cs typeface="Tahoma"/>
            </a:endParaRPr>
          </a:p>
        </p:txBody>
      </p:sp>
      <p:sp>
        <p:nvSpPr>
          <p:cNvPr id="14" name="object 14"/>
          <p:cNvSpPr txBox="1"/>
          <p:nvPr/>
        </p:nvSpPr>
        <p:spPr>
          <a:xfrm>
            <a:off x="585218" y="1198537"/>
            <a:ext cx="3485515" cy="2263775"/>
          </a:xfrm>
          <a:prstGeom prst="rect">
            <a:avLst/>
          </a:prstGeom>
          <a:ln w="12700">
            <a:solidFill>
              <a:srgbClr val="1E3367"/>
            </a:solidFill>
          </a:ln>
        </p:spPr>
        <p:txBody>
          <a:bodyPr vert="horz" wrap="square" lIns="0" tIns="0" rIns="0" bIns="0" rtlCol="0">
            <a:spAutoFit/>
          </a:bodyPr>
          <a:lstStyle/>
          <a:p>
            <a:pPr>
              <a:lnSpc>
                <a:spcPct val="100000"/>
              </a:lnSpc>
            </a:pPr>
            <a:endParaRPr sz="3400">
              <a:latin typeface="Times New Roman"/>
              <a:cs typeface="Times New Roman"/>
            </a:endParaRPr>
          </a:p>
          <a:p>
            <a:pPr marL="837565">
              <a:lnSpc>
                <a:spcPct val="100000"/>
              </a:lnSpc>
              <a:spcBef>
                <a:spcPts val="2620"/>
              </a:spcBef>
            </a:pPr>
            <a:r>
              <a:rPr sz="2800" b="1" spc="155" dirty="0">
                <a:solidFill>
                  <a:srgbClr val="FFFFFF"/>
                </a:solidFill>
                <a:latin typeface="Tahoma"/>
                <a:cs typeface="Tahoma"/>
              </a:rPr>
              <a:t>PASAL</a:t>
            </a:r>
            <a:r>
              <a:rPr sz="2800" b="1" spc="-85" dirty="0">
                <a:solidFill>
                  <a:srgbClr val="FFFFFF"/>
                </a:solidFill>
                <a:latin typeface="Tahoma"/>
                <a:cs typeface="Tahoma"/>
              </a:rPr>
              <a:t> </a:t>
            </a:r>
            <a:r>
              <a:rPr sz="2800" b="1" spc="30" dirty="0">
                <a:solidFill>
                  <a:srgbClr val="FFFFFF"/>
                </a:solidFill>
                <a:latin typeface="Tahoma"/>
                <a:cs typeface="Tahoma"/>
              </a:rPr>
              <a:t>68</a:t>
            </a:r>
            <a:endParaRPr sz="2800">
              <a:latin typeface="Tahoma"/>
              <a:cs typeface="Tahoma"/>
            </a:endParaRPr>
          </a:p>
        </p:txBody>
      </p:sp>
    </p:spTree>
    <p:extLst>
      <p:ext uri="{BB962C8B-B14F-4D97-AF65-F5344CB8AC3E}">
        <p14:creationId xmlns:p14="http://schemas.microsoft.com/office/powerpoint/2010/main" val="1067439792"/>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sp>
        <p:nvSpPr>
          <p:cNvPr id="3" name="object 3"/>
          <p:cNvSpPr/>
          <p:nvPr/>
        </p:nvSpPr>
        <p:spPr>
          <a:xfrm>
            <a:off x="139608" y="3627437"/>
            <a:ext cx="2493010" cy="1001394"/>
          </a:xfrm>
          <a:custGeom>
            <a:avLst/>
            <a:gdLst/>
            <a:ahLst/>
            <a:cxnLst/>
            <a:rect l="l" t="t" r="r" b="b"/>
            <a:pathLst>
              <a:path w="2493010" h="1001395">
                <a:moveTo>
                  <a:pt x="2492504" y="0"/>
                </a:moveTo>
                <a:lnTo>
                  <a:pt x="0" y="0"/>
                </a:lnTo>
                <a:lnTo>
                  <a:pt x="0" y="1001344"/>
                </a:lnTo>
                <a:lnTo>
                  <a:pt x="2492504" y="1001344"/>
                </a:lnTo>
                <a:lnTo>
                  <a:pt x="2492504" y="0"/>
                </a:lnTo>
                <a:close/>
              </a:path>
            </a:pathLst>
          </a:custGeom>
          <a:solidFill>
            <a:srgbClr val="1D3166"/>
          </a:solidFill>
        </p:spPr>
        <p:txBody>
          <a:bodyPr wrap="square" lIns="0" tIns="0" rIns="0" bIns="0" rtlCol="0"/>
          <a:lstStyle/>
          <a:p>
            <a:endParaRPr/>
          </a:p>
        </p:txBody>
      </p:sp>
      <p:sp>
        <p:nvSpPr>
          <p:cNvPr id="4" name="object 4"/>
          <p:cNvSpPr txBox="1"/>
          <p:nvPr/>
        </p:nvSpPr>
        <p:spPr>
          <a:xfrm>
            <a:off x="139608" y="3627437"/>
            <a:ext cx="2493010" cy="1001394"/>
          </a:xfrm>
          <a:prstGeom prst="rect">
            <a:avLst/>
          </a:prstGeom>
          <a:ln w="12700">
            <a:solidFill>
              <a:srgbClr val="07447F"/>
            </a:solidFill>
          </a:ln>
        </p:spPr>
        <p:txBody>
          <a:bodyPr vert="horz" wrap="square" lIns="0" tIns="6350" rIns="0" bIns="0" rtlCol="0">
            <a:spAutoFit/>
          </a:bodyPr>
          <a:lstStyle/>
          <a:p>
            <a:pPr>
              <a:lnSpc>
                <a:spcPct val="100000"/>
              </a:lnSpc>
              <a:spcBef>
                <a:spcPts val="50"/>
              </a:spcBef>
            </a:pPr>
            <a:endParaRPr sz="1700">
              <a:latin typeface="Times New Roman"/>
              <a:cs typeface="Times New Roman"/>
            </a:endParaRPr>
          </a:p>
          <a:p>
            <a:pPr marL="727710" marR="211454" indent="-509270">
              <a:lnSpc>
                <a:spcPts val="1900"/>
              </a:lnSpc>
            </a:pPr>
            <a:r>
              <a:rPr sz="1600" spc="120" dirty="0">
                <a:solidFill>
                  <a:srgbClr val="FFFFFF"/>
                </a:solidFill>
                <a:latin typeface="Verdana"/>
                <a:cs typeface="Verdana"/>
              </a:rPr>
              <a:t>PE</a:t>
            </a:r>
            <a:r>
              <a:rPr sz="1600" spc="170" dirty="0">
                <a:solidFill>
                  <a:srgbClr val="FFFFFF"/>
                </a:solidFill>
                <a:latin typeface="Verdana"/>
                <a:cs typeface="Verdana"/>
              </a:rPr>
              <a:t>M</a:t>
            </a:r>
            <a:r>
              <a:rPr sz="1600" spc="50" dirty="0">
                <a:solidFill>
                  <a:srgbClr val="FFFFFF"/>
                </a:solidFill>
                <a:latin typeface="Verdana"/>
                <a:cs typeface="Verdana"/>
              </a:rPr>
              <a:t>A</a:t>
            </a:r>
            <a:r>
              <a:rPr sz="1600" spc="95" dirty="0">
                <a:solidFill>
                  <a:srgbClr val="FFFFFF"/>
                </a:solidFill>
                <a:latin typeface="Verdana"/>
                <a:cs typeface="Verdana"/>
              </a:rPr>
              <a:t>N</a:t>
            </a:r>
            <a:r>
              <a:rPr sz="1600" spc="-80" dirty="0">
                <a:solidFill>
                  <a:srgbClr val="FFFFFF"/>
                </a:solidFill>
                <a:latin typeface="Verdana"/>
                <a:cs typeface="Verdana"/>
              </a:rPr>
              <a:t>T</a:t>
            </a:r>
            <a:r>
              <a:rPr sz="1600" spc="50" dirty="0">
                <a:solidFill>
                  <a:srgbClr val="FFFFFF"/>
                </a:solidFill>
                <a:latin typeface="Verdana"/>
                <a:cs typeface="Verdana"/>
              </a:rPr>
              <a:t>A</a:t>
            </a:r>
            <a:r>
              <a:rPr sz="1600" spc="85" dirty="0">
                <a:solidFill>
                  <a:srgbClr val="FFFFFF"/>
                </a:solidFill>
                <a:latin typeface="Verdana"/>
                <a:cs typeface="Verdana"/>
              </a:rPr>
              <a:t>U</a:t>
            </a:r>
            <a:r>
              <a:rPr sz="1600" spc="50" dirty="0">
                <a:solidFill>
                  <a:srgbClr val="FFFFFF"/>
                </a:solidFill>
                <a:latin typeface="Verdana"/>
                <a:cs typeface="Verdana"/>
              </a:rPr>
              <a:t>A</a:t>
            </a:r>
            <a:r>
              <a:rPr sz="1600" spc="100" dirty="0">
                <a:solidFill>
                  <a:srgbClr val="FFFFFF"/>
                </a:solidFill>
                <a:latin typeface="Verdana"/>
                <a:cs typeface="Verdana"/>
              </a:rPr>
              <a:t>N</a:t>
            </a:r>
            <a:r>
              <a:rPr sz="1600" spc="-140" dirty="0">
                <a:solidFill>
                  <a:srgbClr val="FFFFFF"/>
                </a:solidFill>
                <a:latin typeface="Verdana"/>
                <a:cs typeface="Verdana"/>
              </a:rPr>
              <a:t> </a:t>
            </a:r>
            <a:r>
              <a:rPr sz="1600" spc="85" dirty="0">
                <a:solidFill>
                  <a:srgbClr val="FFFFFF"/>
                </a:solidFill>
                <a:latin typeface="Verdana"/>
                <a:cs typeface="Verdana"/>
              </a:rPr>
              <a:t>D</a:t>
            </a:r>
            <a:r>
              <a:rPr sz="1600" spc="50" dirty="0">
                <a:solidFill>
                  <a:srgbClr val="FFFFFF"/>
                </a:solidFill>
                <a:latin typeface="Verdana"/>
                <a:cs typeface="Verdana"/>
              </a:rPr>
              <a:t>A</a:t>
            </a:r>
            <a:r>
              <a:rPr sz="1600" spc="65" dirty="0">
                <a:solidFill>
                  <a:srgbClr val="FFFFFF"/>
                </a:solidFill>
                <a:latin typeface="Verdana"/>
                <a:cs typeface="Verdana"/>
              </a:rPr>
              <a:t>N  </a:t>
            </a:r>
            <a:r>
              <a:rPr sz="1600" dirty="0">
                <a:solidFill>
                  <a:srgbClr val="FFFFFF"/>
                </a:solidFill>
                <a:latin typeface="Verdana"/>
                <a:cs typeface="Verdana"/>
              </a:rPr>
              <a:t>EVALUASI</a:t>
            </a:r>
            <a:endParaRPr sz="1600">
              <a:latin typeface="Verdana"/>
              <a:cs typeface="Verdana"/>
            </a:endParaRPr>
          </a:p>
        </p:txBody>
      </p:sp>
      <p:sp>
        <p:nvSpPr>
          <p:cNvPr id="5" name="object 5"/>
          <p:cNvSpPr txBox="1">
            <a:spLocks noGrp="1"/>
          </p:cNvSpPr>
          <p:nvPr>
            <p:ph type="title"/>
          </p:nvPr>
        </p:nvSpPr>
        <p:spPr>
          <a:xfrm>
            <a:off x="3382962" y="85851"/>
            <a:ext cx="5427345" cy="452120"/>
          </a:xfrm>
          <a:prstGeom prst="rect">
            <a:avLst/>
          </a:prstGeom>
        </p:spPr>
        <p:txBody>
          <a:bodyPr vert="horz" wrap="square" lIns="0" tIns="12700" rIns="0" bIns="0" rtlCol="0">
            <a:spAutoFit/>
          </a:bodyPr>
          <a:lstStyle/>
          <a:p>
            <a:pPr marL="12700">
              <a:lnSpc>
                <a:spcPct val="100000"/>
              </a:lnSpc>
              <a:spcBef>
                <a:spcPts val="100"/>
              </a:spcBef>
            </a:pPr>
            <a:r>
              <a:rPr sz="2800" b="1" spc="155" dirty="0">
                <a:latin typeface="Tahoma"/>
                <a:cs typeface="Tahoma"/>
              </a:rPr>
              <a:t>PEMANTAUAN</a:t>
            </a:r>
            <a:r>
              <a:rPr sz="2800" b="1" spc="-50" dirty="0">
                <a:latin typeface="Tahoma"/>
                <a:cs typeface="Tahoma"/>
              </a:rPr>
              <a:t> </a:t>
            </a:r>
            <a:r>
              <a:rPr sz="2800" b="1" spc="175" dirty="0">
                <a:latin typeface="Tahoma"/>
                <a:cs typeface="Tahoma"/>
              </a:rPr>
              <a:t>DAN</a:t>
            </a:r>
            <a:r>
              <a:rPr sz="2800" b="1" spc="-45" dirty="0">
                <a:latin typeface="Tahoma"/>
                <a:cs typeface="Tahoma"/>
              </a:rPr>
              <a:t> </a:t>
            </a:r>
            <a:r>
              <a:rPr sz="2800" b="1" spc="50" dirty="0">
                <a:latin typeface="Tahoma"/>
                <a:cs typeface="Tahoma"/>
              </a:rPr>
              <a:t>EVLUASI</a:t>
            </a:r>
            <a:endParaRPr sz="2800">
              <a:latin typeface="Tahoma"/>
              <a:cs typeface="Tahoma"/>
            </a:endParaRPr>
          </a:p>
        </p:txBody>
      </p:sp>
      <p:sp>
        <p:nvSpPr>
          <p:cNvPr id="6" name="object 6"/>
          <p:cNvSpPr/>
          <p:nvPr/>
        </p:nvSpPr>
        <p:spPr>
          <a:xfrm>
            <a:off x="3472091" y="1811566"/>
            <a:ext cx="2493010" cy="1454150"/>
          </a:xfrm>
          <a:custGeom>
            <a:avLst/>
            <a:gdLst/>
            <a:ahLst/>
            <a:cxnLst/>
            <a:rect l="l" t="t" r="r" b="b"/>
            <a:pathLst>
              <a:path w="2493010" h="1454150">
                <a:moveTo>
                  <a:pt x="2492502" y="0"/>
                </a:moveTo>
                <a:lnTo>
                  <a:pt x="0" y="0"/>
                </a:lnTo>
                <a:lnTo>
                  <a:pt x="0" y="1453972"/>
                </a:lnTo>
                <a:lnTo>
                  <a:pt x="2492502" y="1453972"/>
                </a:lnTo>
                <a:lnTo>
                  <a:pt x="2492502" y="0"/>
                </a:lnTo>
                <a:close/>
              </a:path>
            </a:pathLst>
          </a:custGeom>
          <a:solidFill>
            <a:srgbClr val="1D3166"/>
          </a:solidFill>
        </p:spPr>
        <p:txBody>
          <a:bodyPr wrap="square" lIns="0" tIns="0" rIns="0" bIns="0" rtlCol="0"/>
          <a:lstStyle/>
          <a:p>
            <a:endParaRPr/>
          </a:p>
        </p:txBody>
      </p:sp>
      <p:sp>
        <p:nvSpPr>
          <p:cNvPr id="7" name="object 7"/>
          <p:cNvSpPr txBox="1"/>
          <p:nvPr/>
        </p:nvSpPr>
        <p:spPr>
          <a:xfrm>
            <a:off x="3472091" y="1811566"/>
            <a:ext cx="2493010" cy="1454150"/>
          </a:xfrm>
          <a:prstGeom prst="rect">
            <a:avLst/>
          </a:prstGeom>
          <a:ln w="12700">
            <a:solidFill>
              <a:srgbClr val="07447F"/>
            </a:solidFill>
          </a:ln>
        </p:spPr>
        <p:txBody>
          <a:bodyPr vert="horz" wrap="square" lIns="0" tIns="0" rIns="0" bIns="0" rtlCol="0">
            <a:spAutoFit/>
          </a:bodyPr>
          <a:lstStyle/>
          <a:p>
            <a:pPr>
              <a:lnSpc>
                <a:spcPct val="100000"/>
              </a:lnSpc>
            </a:pPr>
            <a:endParaRPr sz="1900">
              <a:latin typeface="Times New Roman"/>
              <a:cs typeface="Times New Roman"/>
            </a:endParaRPr>
          </a:p>
          <a:p>
            <a:pPr marL="565785" marR="558165" indent="28575">
              <a:lnSpc>
                <a:spcPct val="100000"/>
              </a:lnSpc>
              <a:spcBef>
                <a:spcPts val="1510"/>
              </a:spcBef>
            </a:pPr>
            <a:r>
              <a:rPr sz="1600" spc="20" dirty="0">
                <a:solidFill>
                  <a:srgbClr val="FFFFFF"/>
                </a:solidFill>
                <a:latin typeface="Verdana"/>
                <a:cs typeface="Verdana"/>
              </a:rPr>
              <a:t>Pelaksanaan </a:t>
            </a:r>
            <a:r>
              <a:rPr sz="1600" spc="-550" dirty="0">
                <a:solidFill>
                  <a:srgbClr val="FFFFFF"/>
                </a:solidFill>
                <a:latin typeface="Verdana"/>
                <a:cs typeface="Verdana"/>
              </a:rPr>
              <a:t> </a:t>
            </a:r>
            <a:r>
              <a:rPr sz="1600" spc="50" dirty="0">
                <a:solidFill>
                  <a:srgbClr val="FFFFFF"/>
                </a:solidFill>
                <a:latin typeface="Verdana"/>
                <a:cs typeface="Verdana"/>
              </a:rPr>
              <a:t>p</a:t>
            </a:r>
            <a:r>
              <a:rPr sz="1600" spc="40" dirty="0">
                <a:solidFill>
                  <a:srgbClr val="FFFFFF"/>
                </a:solidFill>
                <a:latin typeface="Verdana"/>
                <a:cs typeface="Verdana"/>
              </a:rPr>
              <a:t>e</a:t>
            </a:r>
            <a:r>
              <a:rPr sz="1600" spc="70" dirty="0">
                <a:solidFill>
                  <a:srgbClr val="FFFFFF"/>
                </a:solidFill>
                <a:latin typeface="Verdana"/>
                <a:cs typeface="Verdana"/>
              </a:rPr>
              <a:t>n</a:t>
            </a:r>
            <a:r>
              <a:rPr sz="1600" spc="40" dirty="0">
                <a:solidFill>
                  <a:srgbClr val="FFFFFF"/>
                </a:solidFill>
                <a:latin typeface="Verdana"/>
                <a:cs typeface="Verdana"/>
              </a:rPr>
              <a:t>g</a:t>
            </a:r>
            <a:r>
              <a:rPr sz="1600" spc="45" dirty="0">
                <a:solidFill>
                  <a:srgbClr val="FFFFFF"/>
                </a:solidFill>
                <a:latin typeface="Verdana"/>
                <a:cs typeface="Verdana"/>
              </a:rPr>
              <a:t>a</a:t>
            </a:r>
            <a:r>
              <a:rPr sz="1600" spc="100" dirty="0">
                <a:solidFill>
                  <a:srgbClr val="FFFFFF"/>
                </a:solidFill>
                <a:latin typeface="Verdana"/>
                <a:cs typeface="Verdana"/>
              </a:rPr>
              <a:t>w</a:t>
            </a:r>
            <a:r>
              <a:rPr sz="1600" spc="-15" dirty="0">
                <a:solidFill>
                  <a:srgbClr val="FFFFFF"/>
                </a:solidFill>
                <a:latin typeface="Verdana"/>
                <a:cs typeface="Verdana"/>
              </a:rPr>
              <a:t>a</a:t>
            </a:r>
            <a:r>
              <a:rPr sz="1600" spc="-50" dirty="0">
                <a:solidFill>
                  <a:srgbClr val="FFFFFF"/>
                </a:solidFill>
                <a:latin typeface="Verdana"/>
                <a:cs typeface="Verdana"/>
              </a:rPr>
              <a:t>s</a:t>
            </a:r>
            <a:r>
              <a:rPr sz="1600" spc="-15" dirty="0">
                <a:solidFill>
                  <a:srgbClr val="FFFFFF"/>
                </a:solidFill>
                <a:latin typeface="Verdana"/>
                <a:cs typeface="Verdana"/>
              </a:rPr>
              <a:t>a</a:t>
            </a:r>
            <a:r>
              <a:rPr sz="1600" spc="70" dirty="0">
                <a:solidFill>
                  <a:srgbClr val="FFFFFF"/>
                </a:solidFill>
                <a:latin typeface="Verdana"/>
                <a:cs typeface="Verdana"/>
              </a:rPr>
              <a:t>n</a:t>
            </a:r>
            <a:r>
              <a:rPr sz="1600" spc="-390" dirty="0">
                <a:solidFill>
                  <a:srgbClr val="FFFFFF"/>
                </a:solidFill>
                <a:latin typeface="Verdana"/>
                <a:cs typeface="Verdana"/>
              </a:rPr>
              <a:t>;</a:t>
            </a:r>
            <a:endParaRPr sz="1600">
              <a:latin typeface="Verdana"/>
              <a:cs typeface="Verdana"/>
            </a:endParaRPr>
          </a:p>
        </p:txBody>
      </p:sp>
      <p:sp>
        <p:nvSpPr>
          <p:cNvPr id="8" name="object 8"/>
          <p:cNvSpPr/>
          <p:nvPr/>
        </p:nvSpPr>
        <p:spPr>
          <a:xfrm>
            <a:off x="3472091" y="3513137"/>
            <a:ext cx="2493010" cy="1206500"/>
          </a:xfrm>
          <a:custGeom>
            <a:avLst/>
            <a:gdLst/>
            <a:ahLst/>
            <a:cxnLst/>
            <a:rect l="l" t="t" r="r" b="b"/>
            <a:pathLst>
              <a:path w="2493010" h="1206500">
                <a:moveTo>
                  <a:pt x="2492502" y="0"/>
                </a:moveTo>
                <a:lnTo>
                  <a:pt x="0" y="0"/>
                </a:lnTo>
                <a:lnTo>
                  <a:pt x="0" y="1206487"/>
                </a:lnTo>
                <a:lnTo>
                  <a:pt x="2492502" y="1206487"/>
                </a:lnTo>
                <a:lnTo>
                  <a:pt x="2492502" y="0"/>
                </a:lnTo>
                <a:close/>
              </a:path>
            </a:pathLst>
          </a:custGeom>
          <a:solidFill>
            <a:srgbClr val="1D3166"/>
          </a:solidFill>
        </p:spPr>
        <p:txBody>
          <a:bodyPr wrap="square" lIns="0" tIns="0" rIns="0" bIns="0" rtlCol="0"/>
          <a:lstStyle/>
          <a:p>
            <a:endParaRPr/>
          </a:p>
        </p:txBody>
      </p:sp>
      <p:sp>
        <p:nvSpPr>
          <p:cNvPr id="9" name="object 9"/>
          <p:cNvSpPr txBox="1"/>
          <p:nvPr/>
        </p:nvSpPr>
        <p:spPr>
          <a:xfrm>
            <a:off x="3472091" y="3513137"/>
            <a:ext cx="2493010" cy="1206500"/>
          </a:xfrm>
          <a:prstGeom prst="rect">
            <a:avLst/>
          </a:prstGeom>
          <a:ln w="12700">
            <a:solidFill>
              <a:srgbClr val="07447F"/>
            </a:solidFill>
          </a:ln>
        </p:spPr>
        <p:txBody>
          <a:bodyPr vert="horz" wrap="square" lIns="0" tIns="0" rIns="0" bIns="0" rtlCol="0">
            <a:spAutoFit/>
          </a:bodyPr>
          <a:lstStyle/>
          <a:p>
            <a:pPr>
              <a:lnSpc>
                <a:spcPct val="100000"/>
              </a:lnSpc>
            </a:pPr>
            <a:endParaRPr sz="1900">
              <a:latin typeface="Times New Roman"/>
              <a:cs typeface="Times New Roman"/>
            </a:endParaRPr>
          </a:p>
          <a:p>
            <a:pPr marL="227329">
              <a:lnSpc>
                <a:spcPct val="100000"/>
              </a:lnSpc>
              <a:spcBef>
                <a:spcPts val="1505"/>
              </a:spcBef>
            </a:pPr>
            <a:r>
              <a:rPr sz="1600" spc="-80" dirty="0">
                <a:solidFill>
                  <a:srgbClr val="FFFFFF"/>
                </a:solidFill>
                <a:latin typeface="Verdana"/>
                <a:cs typeface="Verdana"/>
              </a:rPr>
              <a:t>T</a:t>
            </a:r>
            <a:r>
              <a:rPr sz="1600" spc="5" dirty="0">
                <a:solidFill>
                  <a:srgbClr val="FFFFFF"/>
                </a:solidFill>
                <a:latin typeface="Verdana"/>
                <a:cs typeface="Verdana"/>
              </a:rPr>
              <a:t>i</a:t>
            </a:r>
            <a:r>
              <a:rPr sz="1600" spc="40" dirty="0">
                <a:solidFill>
                  <a:srgbClr val="FFFFFF"/>
                </a:solidFill>
                <a:latin typeface="Verdana"/>
                <a:cs typeface="Verdana"/>
              </a:rPr>
              <a:t>n</a:t>
            </a:r>
            <a:r>
              <a:rPr sz="1600" spc="85" dirty="0">
                <a:solidFill>
                  <a:srgbClr val="FFFFFF"/>
                </a:solidFill>
                <a:latin typeface="Verdana"/>
                <a:cs typeface="Verdana"/>
              </a:rPr>
              <a:t>d</a:t>
            </a:r>
            <a:r>
              <a:rPr sz="1600" spc="-15" dirty="0">
                <a:solidFill>
                  <a:srgbClr val="FFFFFF"/>
                </a:solidFill>
                <a:latin typeface="Verdana"/>
                <a:cs typeface="Verdana"/>
              </a:rPr>
              <a:t>a</a:t>
            </a:r>
            <a:r>
              <a:rPr sz="1600" spc="10" dirty="0">
                <a:solidFill>
                  <a:srgbClr val="FFFFFF"/>
                </a:solidFill>
                <a:latin typeface="Verdana"/>
                <a:cs typeface="Verdana"/>
              </a:rPr>
              <a:t>k</a:t>
            </a:r>
            <a:r>
              <a:rPr sz="1600" spc="-15" dirty="0">
                <a:solidFill>
                  <a:srgbClr val="FFFFFF"/>
                </a:solidFill>
                <a:latin typeface="Verdana"/>
                <a:cs typeface="Verdana"/>
              </a:rPr>
              <a:t>a</a:t>
            </a:r>
            <a:r>
              <a:rPr sz="1600" spc="70" dirty="0">
                <a:solidFill>
                  <a:srgbClr val="FFFFFF"/>
                </a:solidFill>
                <a:latin typeface="Verdana"/>
                <a:cs typeface="Verdana"/>
              </a:rPr>
              <a:t>n</a:t>
            </a:r>
            <a:r>
              <a:rPr sz="1600" spc="-135" dirty="0">
                <a:solidFill>
                  <a:srgbClr val="FFFFFF"/>
                </a:solidFill>
                <a:latin typeface="Verdana"/>
                <a:cs typeface="Verdana"/>
              </a:rPr>
              <a:t> </a:t>
            </a:r>
            <a:r>
              <a:rPr sz="1600" spc="50" dirty="0">
                <a:solidFill>
                  <a:srgbClr val="FFFFFF"/>
                </a:solidFill>
                <a:latin typeface="Verdana"/>
                <a:cs typeface="Verdana"/>
              </a:rPr>
              <a:t>p</a:t>
            </a:r>
            <a:r>
              <a:rPr sz="1600" spc="40" dirty="0">
                <a:solidFill>
                  <a:srgbClr val="FFFFFF"/>
                </a:solidFill>
                <a:latin typeface="Verdana"/>
                <a:cs typeface="Verdana"/>
              </a:rPr>
              <a:t>e</a:t>
            </a:r>
            <a:r>
              <a:rPr sz="1600" spc="-50" dirty="0">
                <a:solidFill>
                  <a:srgbClr val="FFFFFF"/>
                </a:solidFill>
                <a:latin typeface="Verdana"/>
                <a:cs typeface="Verdana"/>
              </a:rPr>
              <a:t>r</a:t>
            </a:r>
            <a:r>
              <a:rPr sz="1600" spc="35" dirty="0">
                <a:solidFill>
                  <a:srgbClr val="FFFFFF"/>
                </a:solidFill>
                <a:latin typeface="Verdana"/>
                <a:cs typeface="Verdana"/>
              </a:rPr>
              <a:t>ba</a:t>
            </a:r>
            <a:r>
              <a:rPr sz="1600" spc="-20" dirty="0">
                <a:solidFill>
                  <a:srgbClr val="FFFFFF"/>
                </a:solidFill>
                <a:latin typeface="Verdana"/>
                <a:cs typeface="Verdana"/>
              </a:rPr>
              <a:t>i</a:t>
            </a:r>
            <a:r>
              <a:rPr sz="1600" spc="10" dirty="0">
                <a:solidFill>
                  <a:srgbClr val="FFFFFF"/>
                </a:solidFill>
                <a:latin typeface="Verdana"/>
                <a:cs typeface="Verdana"/>
              </a:rPr>
              <a:t>k</a:t>
            </a:r>
            <a:r>
              <a:rPr sz="1600" spc="-15" dirty="0">
                <a:solidFill>
                  <a:srgbClr val="FFFFFF"/>
                </a:solidFill>
                <a:latin typeface="Verdana"/>
                <a:cs typeface="Verdana"/>
              </a:rPr>
              <a:t>a</a:t>
            </a:r>
            <a:r>
              <a:rPr sz="1600" spc="70" dirty="0">
                <a:solidFill>
                  <a:srgbClr val="FFFFFF"/>
                </a:solidFill>
                <a:latin typeface="Verdana"/>
                <a:cs typeface="Verdana"/>
              </a:rPr>
              <a:t>n</a:t>
            </a:r>
            <a:endParaRPr sz="1600">
              <a:latin typeface="Verdana"/>
              <a:cs typeface="Verdana"/>
            </a:endParaRPr>
          </a:p>
        </p:txBody>
      </p:sp>
      <p:sp>
        <p:nvSpPr>
          <p:cNvPr id="10" name="object 10"/>
          <p:cNvSpPr/>
          <p:nvPr/>
        </p:nvSpPr>
        <p:spPr>
          <a:xfrm>
            <a:off x="6552348" y="1811566"/>
            <a:ext cx="5333365" cy="1454150"/>
          </a:xfrm>
          <a:custGeom>
            <a:avLst/>
            <a:gdLst/>
            <a:ahLst/>
            <a:cxnLst/>
            <a:rect l="l" t="t" r="r" b="b"/>
            <a:pathLst>
              <a:path w="5333365" h="1454150">
                <a:moveTo>
                  <a:pt x="5333301" y="0"/>
                </a:moveTo>
                <a:lnTo>
                  <a:pt x="0" y="0"/>
                </a:lnTo>
                <a:lnTo>
                  <a:pt x="0" y="1453972"/>
                </a:lnTo>
                <a:lnTo>
                  <a:pt x="5333301" y="1453972"/>
                </a:lnTo>
                <a:lnTo>
                  <a:pt x="5333301" y="0"/>
                </a:lnTo>
                <a:close/>
              </a:path>
            </a:pathLst>
          </a:custGeom>
          <a:solidFill>
            <a:srgbClr val="1D3166"/>
          </a:solidFill>
        </p:spPr>
        <p:txBody>
          <a:bodyPr wrap="square" lIns="0" tIns="0" rIns="0" bIns="0" rtlCol="0"/>
          <a:lstStyle/>
          <a:p>
            <a:endParaRPr/>
          </a:p>
        </p:txBody>
      </p:sp>
      <p:sp>
        <p:nvSpPr>
          <p:cNvPr id="11" name="object 11"/>
          <p:cNvSpPr txBox="1"/>
          <p:nvPr/>
        </p:nvSpPr>
        <p:spPr>
          <a:xfrm>
            <a:off x="6552348" y="1811566"/>
            <a:ext cx="5333365" cy="1454150"/>
          </a:xfrm>
          <a:prstGeom prst="rect">
            <a:avLst/>
          </a:prstGeom>
          <a:ln w="12700">
            <a:solidFill>
              <a:srgbClr val="07447F"/>
            </a:solidFill>
          </a:ln>
        </p:spPr>
        <p:txBody>
          <a:bodyPr vert="horz" wrap="square" lIns="0" tIns="0" rIns="0" bIns="0" rtlCol="0">
            <a:spAutoFit/>
          </a:bodyPr>
          <a:lstStyle/>
          <a:p>
            <a:pPr>
              <a:lnSpc>
                <a:spcPct val="100000"/>
              </a:lnSpc>
            </a:pPr>
            <a:endParaRPr sz="1900">
              <a:latin typeface="Times New Roman"/>
              <a:cs typeface="Times New Roman"/>
            </a:endParaRPr>
          </a:p>
          <a:p>
            <a:pPr marL="91440" marR="615315">
              <a:lnSpc>
                <a:spcPct val="100000"/>
              </a:lnSpc>
              <a:spcBef>
                <a:spcPts val="1510"/>
              </a:spcBef>
            </a:pPr>
            <a:r>
              <a:rPr sz="1600" spc="80" dirty="0">
                <a:solidFill>
                  <a:srgbClr val="FFFFFF"/>
                </a:solidFill>
                <a:latin typeface="Verdana"/>
                <a:cs typeface="Verdana"/>
              </a:rPr>
              <a:t>Un</a:t>
            </a:r>
            <a:r>
              <a:rPr sz="1600" spc="15" dirty="0">
                <a:solidFill>
                  <a:srgbClr val="FFFFFF"/>
                </a:solidFill>
                <a:latin typeface="Verdana"/>
                <a:cs typeface="Verdana"/>
              </a:rPr>
              <a:t>t</a:t>
            </a:r>
            <a:r>
              <a:rPr sz="1600" spc="55" dirty="0">
                <a:solidFill>
                  <a:srgbClr val="FFFFFF"/>
                </a:solidFill>
                <a:latin typeface="Verdana"/>
                <a:cs typeface="Verdana"/>
              </a:rPr>
              <a:t>u</a:t>
            </a:r>
            <a:r>
              <a:rPr sz="1600" spc="10" dirty="0">
                <a:solidFill>
                  <a:srgbClr val="FFFFFF"/>
                </a:solidFill>
                <a:latin typeface="Verdana"/>
                <a:cs typeface="Verdana"/>
              </a:rPr>
              <a:t>k</a:t>
            </a:r>
            <a:r>
              <a:rPr sz="1600" spc="-140" dirty="0">
                <a:solidFill>
                  <a:srgbClr val="FFFFFF"/>
                </a:solidFill>
                <a:latin typeface="Verdana"/>
                <a:cs typeface="Verdana"/>
              </a:rPr>
              <a:t> </a:t>
            </a:r>
            <a:r>
              <a:rPr sz="1600" spc="95" dirty="0">
                <a:solidFill>
                  <a:srgbClr val="FFFFFF"/>
                </a:solidFill>
                <a:latin typeface="Verdana"/>
                <a:cs typeface="Verdana"/>
              </a:rPr>
              <a:t>m</a:t>
            </a:r>
            <a:r>
              <a:rPr sz="1600" spc="50" dirty="0">
                <a:solidFill>
                  <a:srgbClr val="FFFFFF"/>
                </a:solidFill>
                <a:latin typeface="Verdana"/>
                <a:cs typeface="Verdana"/>
              </a:rPr>
              <a:t>e</a:t>
            </a:r>
            <a:r>
              <a:rPr sz="1600" spc="70" dirty="0">
                <a:solidFill>
                  <a:srgbClr val="FFFFFF"/>
                </a:solidFill>
                <a:latin typeface="Verdana"/>
                <a:cs typeface="Verdana"/>
              </a:rPr>
              <a:t>n</a:t>
            </a:r>
            <a:r>
              <a:rPr sz="1600" spc="-20" dirty="0">
                <a:solidFill>
                  <a:srgbClr val="FFFFFF"/>
                </a:solidFill>
                <a:latin typeface="Verdana"/>
                <a:cs typeface="Verdana"/>
              </a:rPr>
              <a:t>i</a:t>
            </a:r>
            <a:r>
              <a:rPr sz="1600" spc="70" dirty="0">
                <a:solidFill>
                  <a:srgbClr val="FFFFFF"/>
                </a:solidFill>
                <a:latin typeface="Verdana"/>
                <a:cs typeface="Verdana"/>
              </a:rPr>
              <a:t>n</a:t>
            </a:r>
            <a:r>
              <a:rPr sz="1600" spc="55" dirty="0">
                <a:solidFill>
                  <a:srgbClr val="FFFFFF"/>
                </a:solidFill>
                <a:latin typeface="Verdana"/>
                <a:cs typeface="Verdana"/>
              </a:rPr>
              <a:t>gk</a:t>
            </a:r>
            <a:r>
              <a:rPr sz="1600" spc="-15" dirty="0">
                <a:solidFill>
                  <a:srgbClr val="FFFFFF"/>
                </a:solidFill>
                <a:latin typeface="Verdana"/>
                <a:cs typeface="Verdana"/>
              </a:rPr>
              <a:t>a</a:t>
            </a:r>
            <a:r>
              <a:rPr sz="1600" spc="15" dirty="0">
                <a:solidFill>
                  <a:srgbClr val="FFFFFF"/>
                </a:solidFill>
                <a:latin typeface="Verdana"/>
                <a:cs typeface="Verdana"/>
              </a:rPr>
              <a:t>t</a:t>
            </a:r>
            <a:r>
              <a:rPr sz="1600" spc="10" dirty="0">
                <a:solidFill>
                  <a:srgbClr val="FFFFFF"/>
                </a:solidFill>
                <a:latin typeface="Verdana"/>
                <a:cs typeface="Verdana"/>
              </a:rPr>
              <a:t>k</a:t>
            </a:r>
            <a:r>
              <a:rPr sz="1600" spc="-15" dirty="0">
                <a:solidFill>
                  <a:srgbClr val="FFFFFF"/>
                </a:solidFill>
                <a:latin typeface="Verdana"/>
                <a:cs typeface="Verdana"/>
              </a:rPr>
              <a:t>a</a:t>
            </a:r>
            <a:r>
              <a:rPr sz="1600" spc="70" dirty="0">
                <a:solidFill>
                  <a:srgbClr val="FFFFFF"/>
                </a:solidFill>
                <a:latin typeface="Verdana"/>
                <a:cs typeface="Verdana"/>
              </a:rPr>
              <a:t>n</a:t>
            </a:r>
            <a:r>
              <a:rPr sz="1600" spc="-135" dirty="0">
                <a:solidFill>
                  <a:srgbClr val="FFFFFF"/>
                </a:solidFill>
                <a:latin typeface="Verdana"/>
                <a:cs typeface="Verdana"/>
              </a:rPr>
              <a:t> </a:t>
            </a:r>
            <a:r>
              <a:rPr sz="1600" spc="-10" dirty="0">
                <a:solidFill>
                  <a:srgbClr val="FFFFFF"/>
                </a:solidFill>
                <a:latin typeface="Verdana"/>
                <a:cs typeface="Verdana"/>
              </a:rPr>
              <a:t>e</a:t>
            </a:r>
            <a:r>
              <a:rPr sz="1600" spc="-15" dirty="0">
                <a:solidFill>
                  <a:srgbClr val="FFFFFF"/>
                </a:solidFill>
                <a:latin typeface="Verdana"/>
                <a:cs typeface="Verdana"/>
              </a:rPr>
              <a:t>f</a:t>
            </a:r>
            <a:r>
              <a:rPr sz="1600" spc="5" dirty="0">
                <a:solidFill>
                  <a:srgbClr val="FFFFFF"/>
                </a:solidFill>
                <a:latin typeface="Verdana"/>
                <a:cs typeface="Verdana"/>
              </a:rPr>
              <a:t>e</a:t>
            </a:r>
            <a:r>
              <a:rPr sz="1600" spc="10" dirty="0">
                <a:solidFill>
                  <a:srgbClr val="FFFFFF"/>
                </a:solidFill>
                <a:latin typeface="Verdana"/>
                <a:cs typeface="Verdana"/>
              </a:rPr>
              <a:t>k</a:t>
            </a:r>
            <a:r>
              <a:rPr sz="1600" spc="15" dirty="0">
                <a:solidFill>
                  <a:srgbClr val="FFFFFF"/>
                </a:solidFill>
                <a:latin typeface="Verdana"/>
                <a:cs typeface="Verdana"/>
              </a:rPr>
              <a:t>t</a:t>
            </a:r>
            <a:r>
              <a:rPr sz="1600" spc="-20" dirty="0">
                <a:solidFill>
                  <a:srgbClr val="FFFFFF"/>
                </a:solidFill>
                <a:latin typeface="Verdana"/>
                <a:cs typeface="Verdana"/>
              </a:rPr>
              <a:t>i</a:t>
            </a:r>
            <a:r>
              <a:rPr sz="1600" spc="-90" dirty="0">
                <a:solidFill>
                  <a:srgbClr val="FFFFFF"/>
                </a:solidFill>
                <a:latin typeface="Verdana"/>
                <a:cs typeface="Verdana"/>
              </a:rPr>
              <a:t>v</a:t>
            </a:r>
            <a:r>
              <a:rPr sz="1600" spc="-20" dirty="0">
                <a:solidFill>
                  <a:srgbClr val="FFFFFF"/>
                </a:solidFill>
                <a:latin typeface="Verdana"/>
                <a:cs typeface="Verdana"/>
              </a:rPr>
              <a:t>i</a:t>
            </a:r>
            <a:r>
              <a:rPr sz="1600" spc="15" dirty="0">
                <a:solidFill>
                  <a:srgbClr val="FFFFFF"/>
                </a:solidFill>
                <a:latin typeface="Verdana"/>
                <a:cs typeface="Verdana"/>
              </a:rPr>
              <a:t>t</a:t>
            </a:r>
            <a:r>
              <a:rPr sz="1600" spc="-15" dirty="0">
                <a:solidFill>
                  <a:srgbClr val="FFFFFF"/>
                </a:solidFill>
                <a:latin typeface="Verdana"/>
                <a:cs typeface="Verdana"/>
              </a:rPr>
              <a:t>a</a:t>
            </a:r>
            <a:r>
              <a:rPr sz="1600" spc="-55" dirty="0">
                <a:solidFill>
                  <a:srgbClr val="FFFFFF"/>
                </a:solidFill>
                <a:latin typeface="Verdana"/>
                <a:cs typeface="Verdana"/>
              </a:rPr>
              <a:t>s</a:t>
            </a:r>
            <a:r>
              <a:rPr sz="1600" spc="-135" dirty="0">
                <a:solidFill>
                  <a:srgbClr val="FFFFFF"/>
                </a:solidFill>
                <a:latin typeface="Verdana"/>
                <a:cs typeface="Verdana"/>
              </a:rPr>
              <a:t> </a:t>
            </a:r>
            <a:r>
              <a:rPr sz="1600" spc="35" dirty="0">
                <a:solidFill>
                  <a:srgbClr val="FFFFFF"/>
                </a:solidFill>
                <a:latin typeface="Verdana"/>
                <a:cs typeface="Verdana"/>
              </a:rPr>
              <a:t>da</a:t>
            </a:r>
            <a:r>
              <a:rPr sz="1600" spc="70" dirty="0">
                <a:solidFill>
                  <a:srgbClr val="FFFFFF"/>
                </a:solidFill>
                <a:latin typeface="Verdana"/>
                <a:cs typeface="Verdana"/>
              </a:rPr>
              <a:t>n</a:t>
            </a:r>
            <a:r>
              <a:rPr sz="1600" spc="-135" dirty="0">
                <a:solidFill>
                  <a:srgbClr val="FFFFFF"/>
                </a:solidFill>
                <a:latin typeface="Verdana"/>
                <a:cs typeface="Verdana"/>
              </a:rPr>
              <a:t> </a:t>
            </a:r>
            <a:r>
              <a:rPr sz="1600" spc="-10" dirty="0">
                <a:solidFill>
                  <a:srgbClr val="FFFFFF"/>
                </a:solidFill>
                <a:latin typeface="Verdana"/>
                <a:cs typeface="Verdana"/>
              </a:rPr>
              <a:t>e</a:t>
            </a:r>
            <a:r>
              <a:rPr sz="1600" spc="-15" dirty="0">
                <a:solidFill>
                  <a:srgbClr val="FFFFFF"/>
                </a:solidFill>
                <a:latin typeface="Verdana"/>
                <a:cs typeface="Verdana"/>
              </a:rPr>
              <a:t>f</a:t>
            </a:r>
            <a:r>
              <a:rPr sz="1600" spc="-20" dirty="0">
                <a:solidFill>
                  <a:srgbClr val="FFFFFF"/>
                </a:solidFill>
                <a:latin typeface="Verdana"/>
                <a:cs typeface="Verdana"/>
              </a:rPr>
              <a:t>i</a:t>
            </a:r>
            <a:r>
              <a:rPr sz="1600" spc="-50" dirty="0">
                <a:solidFill>
                  <a:srgbClr val="FFFFFF"/>
                </a:solidFill>
                <a:latin typeface="Verdana"/>
                <a:cs typeface="Verdana"/>
              </a:rPr>
              <a:t>s</a:t>
            </a:r>
            <a:r>
              <a:rPr sz="1600" spc="-20" dirty="0">
                <a:solidFill>
                  <a:srgbClr val="FFFFFF"/>
                </a:solidFill>
                <a:latin typeface="Verdana"/>
                <a:cs typeface="Verdana"/>
              </a:rPr>
              <a:t>i</a:t>
            </a:r>
            <a:r>
              <a:rPr sz="1600" spc="35" dirty="0">
                <a:solidFill>
                  <a:srgbClr val="FFFFFF"/>
                </a:solidFill>
                <a:latin typeface="Verdana"/>
                <a:cs typeface="Verdana"/>
              </a:rPr>
              <a:t>e</a:t>
            </a:r>
            <a:r>
              <a:rPr sz="1600" spc="40" dirty="0">
                <a:solidFill>
                  <a:srgbClr val="FFFFFF"/>
                </a:solidFill>
                <a:latin typeface="Verdana"/>
                <a:cs typeface="Verdana"/>
              </a:rPr>
              <a:t>n</a:t>
            </a:r>
            <a:r>
              <a:rPr sz="1600" spc="-50" dirty="0">
                <a:solidFill>
                  <a:srgbClr val="FFFFFF"/>
                </a:solidFill>
                <a:latin typeface="Verdana"/>
                <a:cs typeface="Verdana"/>
              </a:rPr>
              <a:t>s</a:t>
            </a:r>
            <a:r>
              <a:rPr sz="1600" spc="-15" dirty="0">
                <a:solidFill>
                  <a:srgbClr val="FFFFFF"/>
                </a:solidFill>
                <a:latin typeface="Verdana"/>
                <a:cs typeface="Verdana"/>
              </a:rPr>
              <a:t>i  </a:t>
            </a:r>
            <a:r>
              <a:rPr sz="1600" spc="10" dirty="0">
                <a:solidFill>
                  <a:srgbClr val="FFFFFF"/>
                </a:solidFill>
                <a:latin typeface="Verdana"/>
                <a:cs typeface="Verdana"/>
              </a:rPr>
              <a:t>pelaksanaan</a:t>
            </a:r>
            <a:r>
              <a:rPr sz="1600" spc="-140" dirty="0">
                <a:solidFill>
                  <a:srgbClr val="FFFFFF"/>
                </a:solidFill>
                <a:latin typeface="Verdana"/>
                <a:cs typeface="Verdana"/>
              </a:rPr>
              <a:t> </a:t>
            </a:r>
            <a:r>
              <a:rPr sz="1600" spc="35" dirty="0">
                <a:solidFill>
                  <a:srgbClr val="FFFFFF"/>
                </a:solidFill>
                <a:latin typeface="Verdana"/>
                <a:cs typeface="Verdana"/>
              </a:rPr>
              <a:t>pengawasan</a:t>
            </a:r>
            <a:endParaRPr sz="1600">
              <a:latin typeface="Verdana"/>
              <a:cs typeface="Verdana"/>
            </a:endParaRPr>
          </a:p>
        </p:txBody>
      </p:sp>
      <p:sp>
        <p:nvSpPr>
          <p:cNvPr id="12" name="object 12"/>
          <p:cNvSpPr/>
          <p:nvPr/>
        </p:nvSpPr>
        <p:spPr>
          <a:xfrm>
            <a:off x="6552348" y="3513137"/>
            <a:ext cx="5333365" cy="1206500"/>
          </a:xfrm>
          <a:custGeom>
            <a:avLst/>
            <a:gdLst/>
            <a:ahLst/>
            <a:cxnLst/>
            <a:rect l="l" t="t" r="r" b="b"/>
            <a:pathLst>
              <a:path w="5333365" h="1206500">
                <a:moveTo>
                  <a:pt x="5333301" y="0"/>
                </a:moveTo>
                <a:lnTo>
                  <a:pt x="0" y="0"/>
                </a:lnTo>
                <a:lnTo>
                  <a:pt x="0" y="1206487"/>
                </a:lnTo>
                <a:lnTo>
                  <a:pt x="5333301" y="1206487"/>
                </a:lnTo>
                <a:lnTo>
                  <a:pt x="5333301" y="0"/>
                </a:lnTo>
                <a:close/>
              </a:path>
            </a:pathLst>
          </a:custGeom>
          <a:solidFill>
            <a:srgbClr val="1D3166"/>
          </a:solidFill>
        </p:spPr>
        <p:txBody>
          <a:bodyPr wrap="square" lIns="0" tIns="0" rIns="0" bIns="0" rtlCol="0"/>
          <a:lstStyle/>
          <a:p>
            <a:endParaRPr/>
          </a:p>
        </p:txBody>
      </p:sp>
      <p:sp>
        <p:nvSpPr>
          <p:cNvPr id="13" name="object 13"/>
          <p:cNvSpPr txBox="1"/>
          <p:nvPr/>
        </p:nvSpPr>
        <p:spPr>
          <a:xfrm>
            <a:off x="6552348" y="3513137"/>
            <a:ext cx="5333365" cy="1206500"/>
          </a:xfrm>
          <a:prstGeom prst="rect">
            <a:avLst/>
          </a:prstGeom>
          <a:ln w="12700">
            <a:solidFill>
              <a:srgbClr val="07447F"/>
            </a:solidFill>
          </a:ln>
        </p:spPr>
        <p:txBody>
          <a:bodyPr vert="horz" wrap="square" lIns="0" tIns="0" rIns="0" bIns="0" rtlCol="0">
            <a:spAutoFit/>
          </a:bodyPr>
          <a:lstStyle/>
          <a:p>
            <a:pPr marL="91440">
              <a:lnSpc>
                <a:spcPts val="1755"/>
              </a:lnSpc>
            </a:pPr>
            <a:r>
              <a:rPr sz="1600" spc="90" dirty="0">
                <a:solidFill>
                  <a:srgbClr val="FFFFFF"/>
                </a:solidFill>
                <a:latin typeface="Verdana"/>
                <a:cs typeface="Verdana"/>
              </a:rPr>
              <a:t>U</a:t>
            </a:r>
            <a:r>
              <a:rPr sz="1600" spc="55" dirty="0">
                <a:solidFill>
                  <a:srgbClr val="FFFFFF"/>
                </a:solidFill>
                <a:latin typeface="Verdana"/>
                <a:cs typeface="Verdana"/>
              </a:rPr>
              <a:t>n</a:t>
            </a:r>
            <a:r>
              <a:rPr sz="1600" spc="25" dirty="0">
                <a:solidFill>
                  <a:srgbClr val="FFFFFF"/>
                </a:solidFill>
                <a:latin typeface="Verdana"/>
                <a:cs typeface="Verdana"/>
              </a:rPr>
              <a:t>t</a:t>
            </a:r>
            <a:r>
              <a:rPr sz="1600" spc="55" dirty="0">
                <a:solidFill>
                  <a:srgbClr val="FFFFFF"/>
                </a:solidFill>
                <a:latin typeface="Verdana"/>
                <a:cs typeface="Verdana"/>
              </a:rPr>
              <a:t>u</a:t>
            </a:r>
            <a:r>
              <a:rPr sz="1600" spc="10" dirty="0">
                <a:solidFill>
                  <a:srgbClr val="FFFFFF"/>
                </a:solidFill>
                <a:latin typeface="Verdana"/>
                <a:cs typeface="Verdana"/>
              </a:rPr>
              <a:t>k</a:t>
            </a:r>
            <a:r>
              <a:rPr sz="1600" spc="-140" dirty="0">
                <a:solidFill>
                  <a:srgbClr val="FFFFFF"/>
                </a:solidFill>
                <a:latin typeface="Verdana"/>
                <a:cs typeface="Verdana"/>
              </a:rPr>
              <a:t> </a:t>
            </a:r>
            <a:r>
              <a:rPr sz="1600" spc="95" dirty="0">
                <a:solidFill>
                  <a:srgbClr val="FFFFFF"/>
                </a:solidFill>
                <a:latin typeface="Verdana"/>
                <a:cs typeface="Verdana"/>
              </a:rPr>
              <a:t>m</a:t>
            </a:r>
            <a:r>
              <a:rPr sz="1600" spc="50" dirty="0">
                <a:solidFill>
                  <a:srgbClr val="FFFFFF"/>
                </a:solidFill>
                <a:latin typeface="Verdana"/>
                <a:cs typeface="Verdana"/>
              </a:rPr>
              <a:t>e</a:t>
            </a:r>
            <a:r>
              <a:rPr sz="1600" spc="70" dirty="0">
                <a:solidFill>
                  <a:srgbClr val="FFFFFF"/>
                </a:solidFill>
                <a:latin typeface="Verdana"/>
                <a:cs typeface="Verdana"/>
              </a:rPr>
              <a:t>n</a:t>
            </a:r>
            <a:r>
              <a:rPr sz="1600" spc="55" dirty="0">
                <a:solidFill>
                  <a:srgbClr val="FFFFFF"/>
                </a:solidFill>
                <a:latin typeface="Verdana"/>
                <a:cs typeface="Verdana"/>
              </a:rPr>
              <a:t>g</a:t>
            </a:r>
            <a:r>
              <a:rPr sz="1600" spc="50" dirty="0">
                <a:solidFill>
                  <a:srgbClr val="FFFFFF"/>
                </a:solidFill>
                <a:latin typeface="Verdana"/>
                <a:cs typeface="Verdana"/>
              </a:rPr>
              <a:t>e</a:t>
            </a:r>
            <a:r>
              <a:rPr sz="1600" spc="15" dirty="0">
                <a:solidFill>
                  <a:srgbClr val="FFFFFF"/>
                </a:solidFill>
                <a:latin typeface="Verdana"/>
                <a:cs typeface="Verdana"/>
              </a:rPr>
              <a:t>t</a:t>
            </a:r>
            <a:r>
              <a:rPr sz="1600" spc="-15" dirty="0">
                <a:solidFill>
                  <a:srgbClr val="FFFFFF"/>
                </a:solidFill>
                <a:latin typeface="Verdana"/>
                <a:cs typeface="Verdana"/>
              </a:rPr>
              <a:t>a</a:t>
            </a:r>
            <a:r>
              <a:rPr sz="1600" spc="70" dirty="0">
                <a:solidFill>
                  <a:srgbClr val="FFFFFF"/>
                </a:solidFill>
                <a:latin typeface="Verdana"/>
                <a:cs typeface="Verdana"/>
              </a:rPr>
              <a:t>h</a:t>
            </a:r>
            <a:r>
              <a:rPr sz="1600" spc="55" dirty="0">
                <a:solidFill>
                  <a:srgbClr val="FFFFFF"/>
                </a:solidFill>
                <a:latin typeface="Verdana"/>
                <a:cs typeface="Verdana"/>
              </a:rPr>
              <a:t>u</a:t>
            </a:r>
            <a:r>
              <a:rPr sz="1600" spc="-10" dirty="0">
                <a:solidFill>
                  <a:srgbClr val="FFFFFF"/>
                </a:solidFill>
                <a:latin typeface="Verdana"/>
                <a:cs typeface="Verdana"/>
              </a:rPr>
              <a:t>i</a:t>
            </a:r>
            <a:r>
              <a:rPr sz="1600" spc="-145" dirty="0">
                <a:solidFill>
                  <a:srgbClr val="FFFFFF"/>
                </a:solidFill>
                <a:latin typeface="Verdana"/>
                <a:cs typeface="Verdana"/>
              </a:rPr>
              <a:t> </a:t>
            </a:r>
            <a:r>
              <a:rPr sz="1600" spc="-15" dirty="0">
                <a:solidFill>
                  <a:srgbClr val="FFFFFF"/>
                </a:solidFill>
                <a:latin typeface="Verdana"/>
                <a:cs typeface="Verdana"/>
              </a:rPr>
              <a:t>sta</a:t>
            </a:r>
            <a:r>
              <a:rPr sz="1600" spc="15" dirty="0">
                <a:solidFill>
                  <a:srgbClr val="FFFFFF"/>
                </a:solidFill>
                <a:latin typeface="Verdana"/>
                <a:cs typeface="Verdana"/>
              </a:rPr>
              <a:t>t</a:t>
            </a:r>
            <a:r>
              <a:rPr sz="1600" spc="55" dirty="0">
                <a:solidFill>
                  <a:srgbClr val="FFFFFF"/>
                </a:solidFill>
                <a:latin typeface="Verdana"/>
                <a:cs typeface="Verdana"/>
              </a:rPr>
              <a:t>u</a:t>
            </a:r>
            <a:r>
              <a:rPr sz="1600" spc="-55" dirty="0">
                <a:solidFill>
                  <a:srgbClr val="FFFFFF"/>
                </a:solidFill>
                <a:latin typeface="Verdana"/>
                <a:cs typeface="Verdana"/>
              </a:rPr>
              <a:t>s</a:t>
            </a:r>
            <a:r>
              <a:rPr sz="1600" spc="-135" dirty="0">
                <a:solidFill>
                  <a:srgbClr val="FFFFFF"/>
                </a:solidFill>
                <a:latin typeface="Verdana"/>
                <a:cs typeface="Verdana"/>
              </a:rPr>
              <a:t> </a:t>
            </a:r>
            <a:r>
              <a:rPr sz="1600" spc="50" dirty="0">
                <a:solidFill>
                  <a:srgbClr val="FFFFFF"/>
                </a:solidFill>
                <a:latin typeface="Verdana"/>
                <a:cs typeface="Verdana"/>
              </a:rPr>
              <a:t>p</a:t>
            </a:r>
            <a:r>
              <a:rPr sz="1600" spc="40" dirty="0">
                <a:solidFill>
                  <a:srgbClr val="FFFFFF"/>
                </a:solidFill>
                <a:latin typeface="Verdana"/>
                <a:cs typeface="Verdana"/>
              </a:rPr>
              <a:t>e</a:t>
            </a:r>
            <a:r>
              <a:rPr sz="1600" spc="-20" dirty="0">
                <a:solidFill>
                  <a:srgbClr val="FFFFFF"/>
                </a:solidFill>
                <a:latin typeface="Verdana"/>
                <a:cs typeface="Verdana"/>
              </a:rPr>
              <a:t>l</a:t>
            </a:r>
            <a:r>
              <a:rPr sz="1600" spc="-15" dirty="0">
                <a:solidFill>
                  <a:srgbClr val="FFFFFF"/>
                </a:solidFill>
                <a:latin typeface="Verdana"/>
                <a:cs typeface="Verdana"/>
              </a:rPr>
              <a:t>a</a:t>
            </a:r>
            <a:r>
              <a:rPr sz="1600" spc="10" dirty="0">
                <a:solidFill>
                  <a:srgbClr val="FFFFFF"/>
                </a:solidFill>
                <a:latin typeface="Verdana"/>
                <a:cs typeface="Verdana"/>
              </a:rPr>
              <a:t>k</a:t>
            </a:r>
            <a:r>
              <a:rPr sz="1600" spc="-50" dirty="0">
                <a:solidFill>
                  <a:srgbClr val="FFFFFF"/>
                </a:solidFill>
                <a:latin typeface="Verdana"/>
                <a:cs typeface="Verdana"/>
              </a:rPr>
              <a:t>s</a:t>
            </a:r>
            <a:r>
              <a:rPr sz="1600" spc="-15" dirty="0">
                <a:solidFill>
                  <a:srgbClr val="FFFFFF"/>
                </a:solidFill>
                <a:latin typeface="Verdana"/>
                <a:cs typeface="Verdana"/>
              </a:rPr>
              <a:t>a</a:t>
            </a:r>
            <a:r>
              <a:rPr sz="1600" spc="70" dirty="0">
                <a:solidFill>
                  <a:srgbClr val="FFFFFF"/>
                </a:solidFill>
                <a:latin typeface="Verdana"/>
                <a:cs typeface="Verdana"/>
              </a:rPr>
              <a:t>n</a:t>
            </a:r>
            <a:r>
              <a:rPr sz="1600" spc="-15" dirty="0">
                <a:solidFill>
                  <a:srgbClr val="FFFFFF"/>
                </a:solidFill>
                <a:latin typeface="Verdana"/>
                <a:cs typeface="Verdana"/>
              </a:rPr>
              <a:t>aa</a:t>
            </a:r>
            <a:r>
              <a:rPr sz="1600" spc="70" dirty="0">
                <a:solidFill>
                  <a:srgbClr val="FFFFFF"/>
                </a:solidFill>
                <a:latin typeface="Verdana"/>
                <a:cs typeface="Verdana"/>
              </a:rPr>
              <a:t>n</a:t>
            </a:r>
            <a:r>
              <a:rPr sz="1600" spc="-135" dirty="0">
                <a:solidFill>
                  <a:srgbClr val="FFFFFF"/>
                </a:solidFill>
                <a:latin typeface="Verdana"/>
                <a:cs typeface="Verdana"/>
              </a:rPr>
              <a:t> </a:t>
            </a:r>
            <a:r>
              <a:rPr sz="1600" spc="5" dirty="0">
                <a:solidFill>
                  <a:srgbClr val="FFFFFF"/>
                </a:solidFill>
                <a:latin typeface="Verdana"/>
                <a:cs typeface="Verdana"/>
              </a:rPr>
              <a:t>t</a:t>
            </a:r>
            <a:r>
              <a:rPr sz="1600" spc="-10" dirty="0">
                <a:solidFill>
                  <a:srgbClr val="FFFFFF"/>
                </a:solidFill>
                <a:latin typeface="Verdana"/>
                <a:cs typeface="Verdana"/>
              </a:rPr>
              <a:t>i</a:t>
            </a:r>
            <a:r>
              <a:rPr sz="1600" spc="75" dirty="0">
                <a:solidFill>
                  <a:srgbClr val="FFFFFF"/>
                </a:solidFill>
                <a:latin typeface="Verdana"/>
                <a:cs typeface="Verdana"/>
              </a:rPr>
              <a:t>n</a:t>
            </a:r>
            <a:r>
              <a:rPr sz="1600" spc="85" dirty="0">
                <a:solidFill>
                  <a:srgbClr val="FFFFFF"/>
                </a:solidFill>
                <a:latin typeface="Verdana"/>
                <a:cs typeface="Verdana"/>
              </a:rPr>
              <a:t>d</a:t>
            </a:r>
            <a:r>
              <a:rPr sz="1600" spc="-15" dirty="0">
                <a:solidFill>
                  <a:srgbClr val="FFFFFF"/>
                </a:solidFill>
                <a:latin typeface="Verdana"/>
                <a:cs typeface="Verdana"/>
              </a:rPr>
              <a:t>a</a:t>
            </a:r>
            <a:r>
              <a:rPr sz="1600" spc="-5" dirty="0">
                <a:solidFill>
                  <a:srgbClr val="FFFFFF"/>
                </a:solidFill>
                <a:latin typeface="Verdana"/>
                <a:cs typeface="Verdana"/>
              </a:rPr>
              <a:t>k</a:t>
            </a:r>
            <a:r>
              <a:rPr sz="1600" dirty="0">
                <a:solidFill>
                  <a:srgbClr val="FFFFFF"/>
                </a:solidFill>
                <a:latin typeface="Verdana"/>
                <a:cs typeface="Verdana"/>
              </a:rPr>
              <a:t>a</a:t>
            </a:r>
            <a:r>
              <a:rPr sz="1600" spc="70" dirty="0">
                <a:solidFill>
                  <a:srgbClr val="FFFFFF"/>
                </a:solidFill>
                <a:latin typeface="Verdana"/>
                <a:cs typeface="Verdana"/>
              </a:rPr>
              <a:t>n</a:t>
            </a:r>
            <a:endParaRPr sz="1600" dirty="0">
              <a:latin typeface="Verdana"/>
              <a:cs typeface="Verdana"/>
            </a:endParaRPr>
          </a:p>
          <a:p>
            <a:pPr marL="91440">
              <a:lnSpc>
                <a:spcPts val="1910"/>
              </a:lnSpc>
            </a:pPr>
            <a:r>
              <a:rPr sz="1600" spc="50" dirty="0">
                <a:solidFill>
                  <a:srgbClr val="FFFFFF"/>
                </a:solidFill>
                <a:latin typeface="Verdana"/>
                <a:cs typeface="Verdana"/>
              </a:rPr>
              <a:t>p</a:t>
            </a:r>
            <a:r>
              <a:rPr sz="1600" spc="40" dirty="0">
                <a:solidFill>
                  <a:srgbClr val="FFFFFF"/>
                </a:solidFill>
                <a:latin typeface="Verdana"/>
                <a:cs typeface="Verdana"/>
              </a:rPr>
              <a:t>e</a:t>
            </a:r>
            <a:r>
              <a:rPr sz="1600" spc="-50" dirty="0">
                <a:solidFill>
                  <a:srgbClr val="FFFFFF"/>
                </a:solidFill>
                <a:latin typeface="Verdana"/>
                <a:cs typeface="Verdana"/>
              </a:rPr>
              <a:t>r</a:t>
            </a:r>
            <a:r>
              <a:rPr sz="1600" spc="35" dirty="0">
                <a:solidFill>
                  <a:srgbClr val="FFFFFF"/>
                </a:solidFill>
                <a:latin typeface="Verdana"/>
                <a:cs typeface="Verdana"/>
              </a:rPr>
              <a:t>ba</a:t>
            </a:r>
            <a:r>
              <a:rPr sz="1600" spc="-20" dirty="0">
                <a:solidFill>
                  <a:srgbClr val="FFFFFF"/>
                </a:solidFill>
                <a:latin typeface="Verdana"/>
                <a:cs typeface="Verdana"/>
              </a:rPr>
              <a:t>i</a:t>
            </a:r>
            <a:r>
              <a:rPr sz="1600" spc="10" dirty="0">
                <a:solidFill>
                  <a:srgbClr val="FFFFFF"/>
                </a:solidFill>
                <a:latin typeface="Verdana"/>
                <a:cs typeface="Verdana"/>
              </a:rPr>
              <a:t>k</a:t>
            </a:r>
            <a:r>
              <a:rPr sz="1600" spc="-15" dirty="0">
                <a:solidFill>
                  <a:srgbClr val="FFFFFF"/>
                </a:solidFill>
                <a:latin typeface="Verdana"/>
                <a:cs typeface="Verdana"/>
              </a:rPr>
              <a:t>a</a:t>
            </a:r>
            <a:r>
              <a:rPr sz="1600" spc="70" dirty="0">
                <a:solidFill>
                  <a:srgbClr val="FFFFFF"/>
                </a:solidFill>
                <a:latin typeface="Verdana"/>
                <a:cs typeface="Verdana"/>
              </a:rPr>
              <a:t>n</a:t>
            </a:r>
            <a:r>
              <a:rPr sz="1600" spc="-135" dirty="0">
                <a:solidFill>
                  <a:srgbClr val="FFFFFF"/>
                </a:solidFill>
                <a:latin typeface="Verdana"/>
                <a:cs typeface="Verdana"/>
              </a:rPr>
              <a:t> </a:t>
            </a:r>
            <a:r>
              <a:rPr sz="1600" spc="-55" dirty="0">
                <a:solidFill>
                  <a:srgbClr val="FFFFFF"/>
                </a:solidFill>
                <a:latin typeface="Verdana"/>
                <a:cs typeface="Verdana"/>
              </a:rPr>
              <a:t>y</a:t>
            </a:r>
            <a:r>
              <a:rPr sz="1600" spc="-45" dirty="0">
                <a:solidFill>
                  <a:srgbClr val="FFFFFF"/>
                </a:solidFill>
                <a:latin typeface="Verdana"/>
                <a:cs typeface="Verdana"/>
              </a:rPr>
              <a:t>a</a:t>
            </a:r>
            <a:r>
              <a:rPr sz="1600" spc="75" dirty="0">
                <a:solidFill>
                  <a:srgbClr val="FFFFFF"/>
                </a:solidFill>
                <a:latin typeface="Verdana"/>
                <a:cs typeface="Verdana"/>
              </a:rPr>
              <a:t>n</a:t>
            </a:r>
            <a:r>
              <a:rPr sz="1600" spc="100" dirty="0">
                <a:solidFill>
                  <a:srgbClr val="FFFFFF"/>
                </a:solidFill>
                <a:latin typeface="Verdana"/>
                <a:cs typeface="Verdana"/>
              </a:rPr>
              <a:t>g</a:t>
            </a:r>
            <a:r>
              <a:rPr sz="1600" spc="-140" dirty="0">
                <a:solidFill>
                  <a:srgbClr val="FFFFFF"/>
                </a:solidFill>
                <a:latin typeface="Verdana"/>
                <a:cs typeface="Verdana"/>
              </a:rPr>
              <a:t> </a:t>
            </a:r>
            <a:r>
              <a:rPr sz="1600" spc="55" dirty="0">
                <a:solidFill>
                  <a:srgbClr val="FFFFFF"/>
                </a:solidFill>
                <a:latin typeface="Verdana"/>
                <a:cs typeface="Verdana"/>
              </a:rPr>
              <a:t>d</a:t>
            </a:r>
            <a:r>
              <a:rPr sz="1600" spc="10" dirty="0">
                <a:solidFill>
                  <a:srgbClr val="FFFFFF"/>
                </a:solidFill>
                <a:latin typeface="Verdana"/>
                <a:cs typeface="Verdana"/>
              </a:rPr>
              <a:t>i</a:t>
            </a:r>
            <a:r>
              <a:rPr sz="1600" spc="-20" dirty="0">
                <a:solidFill>
                  <a:srgbClr val="FFFFFF"/>
                </a:solidFill>
                <a:latin typeface="Verdana"/>
                <a:cs typeface="Verdana"/>
              </a:rPr>
              <a:t>l</a:t>
            </a:r>
            <a:r>
              <a:rPr sz="1600" spc="-15" dirty="0">
                <a:solidFill>
                  <a:srgbClr val="FFFFFF"/>
                </a:solidFill>
                <a:latin typeface="Verdana"/>
                <a:cs typeface="Verdana"/>
              </a:rPr>
              <a:t>a</a:t>
            </a:r>
            <a:r>
              <a:rPr sz="1600" spc="10" dirty="0">
                <a:solidFill>
                  <a:srgbClr val="FFFFFF"/>
                </a:solidFill>
                <a:latin typeface="Verdana"/>
                <a:cs typeface="Verdana"/>
              </a:rPr>
              <a:t>k</a:t>
            </a:r>
            <a:r>
              <a:rPr sz="1600" spc="55" dirty="0">
                <a:solidFill>
                  <a:srgbClr val="FFFFFF"/>
                </a:solidFill>
                <a:latin typeface="Verdana"/>
                <a:cs typeface="Verdana"/>
              </a:rPr>
              <a:t>u</a:t>
            </a:r>
            <a:r>
              <a:rPr sz="1600" spc="10" dirty="0">
                <a:solidFill>
                  <a:srgbClr val="FFFFFF"/>
                </a:solidFill>
                <a:latin typeface="Verdana"/>
                <a:cs typeface="Verdana"/>
              </a:rPr>
              <a:t>k</a:t>
            </a:r>
            <a:r>
              <a:rPr sz="1600" spc="-15" dirty="0">
                <a:solidFill>
                  <a:srgbClr val="FFFFFF"/>
                </a:solidFill>
                <a:latin typeface="Verdana"/>
                <a:cs typeface="Verdana"/>
              </a:rPr>
              <a:t>a</a:t>
            </a:r>
            <a:r>
              <a:rPr sz="1600" spc="70" dirty="0">
                <a:solidFill>
                  <a:srgbClr val="FFFFFF"/>
                </a:solidFill>
                <a:latin typeface="Verdana"/>
                <a:cs typeface="Verdana"/>
              </a:rPr>
              <a:t>n</a:t>
            </a:r>
            <a:r>
              <a:rPr sz="1600" spc="-135" dirty="0">
                <a:solidFill>
                  <a:srgbClr val="FFFFFF"/>
                </a:solidFill>
                <a:latin typeface="Verdana"/>
                <a:cs typeface="Verdana"/>
              </a:rPr>
              <a:t> </a:t>
            </a:r>
            <a:r>
              <a:rPr sz="1600" spc="5" dirty="0">
                <a:solidFill>
                  <a:srgbClr val="FFFFFF"/>
                </a:solidFill>
                <a:latin typeface="Verdana"/>
                <a:cs typeface="Verdana"/>
              </a:rPr>
              <a:t>ol</a:t>
            </a:r>
            <a:r>
              <a:rPr sz="1600" spc="35" dirty="0">
                <a:solidFill>
                  <a:srgbClr val="FFFFFF"/>
                </a:solidFill>
                <a:latin typeface="Verdana"/>
                <a:cs typeface="Verdana"/>
              </a:rPr>
              <a:t>e</a:t>
            </a:r>
            <a:r>
              <a:rPr sz="1600" spc="40" dirty="0">
                <a:solidFill>
                  <a:srgbClr val="FFFFFF"/>
                </a:solidFill>
                <a:latin typeface="Verdana"/>
                <a:cs typeface="Verdana"/>
              </a:rPr>
              <a:t>h</a:t>
            </a:r>
            <a:r>
              <a:rPr sz="1600" spc="-135" dirty="0">
                <a:solidFill>
                  <a:srgbClr val="FFFFFF"/>
                </a:solidFill>
                <a:latin typeface="Verdana"/>
                <a:cs typeface="Verdana"/>
              </a:rPr>
              <a:t> </a:t>
            </a:r>
            <a:r>
              <a:rPr sz="1600" spc="95" dirty="0">
                <a:solidFill>
                  <a:srgbClr val="FFFFFF"/>
                </a:solidFill>
                <a:latin typeface="Verdana"/>
                <a:cs typeface="Verdana"/>
              </a:rPr>
              <a:t>P</a:t>
            </a:r>
            <a:r>
              <a:rPr sz="1600" spc="90" dirty="0">
                <a:solidFill>
                  <a:srgbClr val="FFFFFF"/>
                </a:solidFill>
                <a:latin typeface="Verdana"/>
                <a:cs typeface="Verdana"/>
              </a:rPr>
              <a:t>e</a:t>
            </a:r>
            <a:r>
              <a:rPr sz="1600" spc="70" dirty="0">
                <a:solidFill>
                  <a:srgbClr val="FFFFFF"/>
                </a:solidFill>
                <a:latin typeface="Verdana"/>
                <a:cs typeface="Verdana"/>
              </a:rPr>
              <a:t>n</a:t>
            </a:r>
            <a:r>
              <a:rPr sz="1600" spc="-90" dirty="0">
                <a:solidFill>
                  <a:srgbClr val="FFFFFF"/>
                </a:solidFill>
                <a:latin typeface="Verdana"/>
                <a:cs typeface="Verdana"/>
              </a:rPr>
              <a:t>y</a:t>
            </a:r>
            <a:r>
              <a:rPr sz="1600" spc="5" dirty="0">
                <a:solidFill>
                  <a:srgbClr val="FFFFFF"/>
                </a:solidFill>
                <a:latin typeface="Verdana"/>
                <a:cs typeface="Verdana"/>
              </a:rPr>
              <a:t>e</a:t>
            </a:r>
            <a:r>
              <a:rPr sz="1600" spc="85" dirty="0">
                <a:solidFill>
                  <a:srgbClr val="FFFFFF"/>
                </a:solidFill>
                <a:latin typeface="Verdana"/>
                <a:cs typeface="Verdana"/>
              </a:rPr>
              <a:t>d</a:t>
            </a:r>
            <a:r>
              <a:rPr sz="1600" spc="-20" dirty="0">
                <a:solidFill>
                  <a:srgbClr val="FFFFFF"/>
                </a:solidFill>
                <a:latin typeface="Verdana"/>
                <a:cs typeface="Verdana"/>
              </a:rPr>
              <a:t>ia</a:t>
            </a:r>
            <a:r>
              <a:rPr sz="1600" spc="-135" dirty="0">
                <a:solidFill>
                  <a:srgbClr val="FFFFFF"/>
                </a:solidFill>
                <a:latin typeface="Verdana"/>
                <a:cs typeface="Verdana"/>
              </a:rPr>
              <a:t> </a:t>
            </a:r>
            <a:r>
              <a:rPr sz="1600" spc="-55" dirty="0">
                <a:solidFill>
                  <a:srgbClr val="FFFFFF"/>
                </a:solidFill>
                <a:latin typeface="Verdana"/>
                <a:cs typeface="Verdana"/>
              </a:rPr>
              <a:t>j</a:t>
            </a:r>
            <a:r>
              <a:rPr sz="1600" spc="-80" dirty="0">
                <a:solidFill>
                  <a:srgbClr val="FFFFFF"/>
                </a:solidFill>
                <a:latin typeface="Verdana"/>
                <a:cs typeface="Verdana"/>
              </a:rPr>
              <a:t>a</a:t>
            </a:r>
            <a:r>
              <a:rPr sz="1600" spc="-50" dirty="0">
                <a:solidFill>
                  <a:srgbClr val="FFFFFF"/>
                </a:solidFill>
                <a:latin typeface="Verdana"/>
                <a:cs typeface="Verdana"/>
              </a:rPr>
              <a:t>s</a:t>
            </a:r>
            <a:r>
              <a:rPr sz="1600" spc="-15" dirty="0">
                <a:solidFill>
                  <a:srgbClr val="FFFFFF"/>
                </a:solidFill>
                <a:latin typeface="Verdana"/>
                <a:cs typeface="Verdana"/>
              </a:rPr>
              <a:t>a</a:t>
            </a:r>
            <a:r>
              <a:rPr sz="1600" spc="-245" dirty="0">
                <a:solidFill>
                  <a:srgbClr val="FFFFFF"/>
                </a:solidFill>
                <a:latin typeface="Verdana"/>
                <a:cs typeface="Verdana"/>
              </a:rPr>
              <a:t>,</a:t>
            </a:r>
            <a:endParaRPr sz="1600" dirty="0">
              <a:latin typeface="Verdana"/>
              <a:cs typeface="Verdana"/>
            </a:endParaRPr>
          </a:p>
          <a:p>
            <a:pPr marL="91440" marR="234315">
              <a:lnSpc>
                <a:spcPts val="1900"/>
              </a:lnSpc>
              <a:spcBef>
                <a:spcPts val="175"/>
              </a:spcBef>
            </a:pPr>
            <a:r>
              <a:rPr sz="1600" spc="-30" dirty="0">
                <a:solidFill>
                  <a:srgbClr val="FFFFFF"/>
                </a:solidFill>
                <a:latin typeface="Verdana"/>
                <a:cs typeface="Verdana"/>
              </a:rPr>
              <a:t>T</a:t>
            </a:r>
            <a:r>
              <a:rPr sz="1600" spc="-25" dirty="0">
                <a:solidFill>
                  <a:srgbClr val="FFFFFF"/>
                </a:solidFill>
                <a:latin typeface="Verdana"/>
                <a:cs typeface="Verdana"/>
              </a:rPr>
              <a:t>K</a:t>
            </a:r>
            <a:r>
              <a:rPr sz="1600" spc="25" dirty="0">
                <a:solidFill>
                  <a:srgbClr val="FFFFFF"/>
                </a:solidFill>
                <a:latin typeface="Verdana"/>
                <a:cs typeface="Verdana"/>
              </a:rPr>
              <a:t>K</a:t>
            </a:r>
            <a:r>
              <a:rPr sz="1600" spc="-245" dirty="0">
                <a:solidFill>
                  <a:srgbClr val="FFFFFF"/>
                </a:solidFill>
                <a:latin typeface="Verdana"/>
                <a:cs typeface="Verdana"/>
              </a:rPr>
              <a:t>,</a:t>
            </a:r>
            <a:r>
              <a:rPr sz="1600" spc="-145" dirty="0">
                <a:solidFill>
                  <a:srgbClr val="FFFFFF"/>
                </a:solidFill>
                <a:latin typeface="Verdana"/>
                <a:cs typeface="Verdana"/>
              </a:rPr>
              <a:t> </a:t>
            </a:r>
            <a:r>
              <a:rPr sz="1600" spc="95" dirty="0">
                <a:solidFill>
                  <a:srgbClr val="FFFFFF"/>
                </a:solidFill>
                <a:latin typeface="Verdana"/>
                <a:cs typeface="Verdana"/>
              </a:rPr>
              <a:t>P</a:t>
            </a:r>
            <a:r>
              <a:rPr sz="1600" spc="90" dirty="0">
                <a:solidFill>
                  <a:srgbClr val="FFFFFF"/>
                </a:solidFill>
                <a:latin typeface="Verdana"/>
                <a:cs typeface="Verdana"/>
              </a:rPr>
              <a:t>e</a:t>
            </a:r>
            <a:r>
              <a:rPr sz="1600" spc="70" dirty="0">
                <a:solidFill>
                  <a:srgbClr val="FFFFFF"/>
                </a:solidFill>
                <a:latin typeface="Verdana"/>
                <a:cs typeface="Verdana"/>
              </a:rPr>
              <a:t>n</a:t>
            </a:r>
            <a:r>
              <a:rPr sz="1600" spc="100" dirty="0">
                <a:solidFill>
                  <a:srgbClr val="FFFFFF"/>
                </a:solidFill>
                <a:latin typeface="Verdana"/>
                <a:cs typeface="Verdana"/>
              </a:rPr>
              <a:t>gg</a:t>
            </a:r>
            <a:r>
              <a:rPr sz="1600" spc="55" dirty="0">
                <a:solidFill>
                  <a:srgbClr val="FFFFFF"/>
                </a:solidFill>
                <a:latin typeface="Verdana"/>
                <a:cs typeface="Verdana"/>
              </a:rPr>
              <a:t>u</a:t>
            </a:r>
            <a:r>
              <a:rPr sz="1600" spc="70" dirty="0">
                <a:solidFill>
                  <a:srgbClr val="FFFFFF"/>
                </a:solidFill>
                <a:latin typeface="Verdana"/>
                <a:cs typeface="Verdana"/>
              </a:rPr>
              <a:t>n</a:t>
            </a:r>
            <a:r>
              <a:rPr sz="1600" spc="-20" dirty="0">
                <a:solidFill>
                  <a:srgbClr val="FFFFFF"/>
                </a:solidFill>
                <a:latin typeface="Verdana"/>
                <a:cs typeface="Verdana"/>
              </a:rPr>
              <a:t>a</a:t>
            </a:r>
            <a:r>
              <a:rPr sz="1600" spc="-135" dirty="0">
                <a:solidFill>
                  <a:srgbClr val="FFFFFF"/>
                </a:solidFill>
                <a:latin typeface="Verdana"/>
                <a:cs typeface="Verdana"/>
              </a:rPr>
              <a:t> </a:t>
            </a:r>
            <a:r>
              <a:rPr sz="1600" spc="15" dirty="0">
                <a:solidFill>
                  <a:srgbClr val="FFFFFF"/>
                </a:solidFill>
                <a:latin typeface="Verdana"/>
                <a:cs typeface="Verdana"/>
              </a:rPr>
              <a:t>J</a:t>
            </a:r>
            <a:r>
              <a:rPr sz="1600" spc="35" dirty="0">
                <a:solidFill>
                  <a:srgbClr val="FFFFFF"/>
                </a:solidFill>
                <a:latin typeface="Verdana"/>
                <a:cs typeface="Verdana"/>
              </a:rPr>
              <a:t>a</a:t>
            </a:r>
            <a:r>
              <a:rPr sz="1600" spc="-55" dirty="0">
                <a:solidFill>
                  <a:srgbClr val="FFFFFF"/>
                </a:solidFill>
                <a:latin typeface="Verdana"/>
                <a:cs typeface="Verdana"/>
              </a:rPr>
              <a:t>s</a:t>
            </a:r>
            <a:r>
              <a:rPr sz="1600" spc="-15" dirty="0">
                <a:solidFill>
                  <a:srgbClr val="FFFFFF"/>
                </a:solidFill>
                <a:latin typeface="Verdana"/>
                <a:cs typeface="Verdana"/>
              </a:rPr>
              <a:t>a</a:t>
            </a:r>
            <a:r>
              <a:rPr sz="1600" spc="-245" dirty="0">
                <a:solidFill>
                  <a:srgbClr val="FFFFFF"/>
                </a:solidFill>
                <a:latin typeface="Verdana"/>
                <a:cs typeface="Verdana"/>
              </a:rPr>
              <a:t>,</a:t>
            </a:r>
            <a:r>
              <a:rPr sz="1600" spc="-140" dirty="0">
                <a:solidFill>
                  <a:srgbClr val="FFFFFF"/>
                </a:solidFill>
                <a:latin typeface="Verdana"/>
                <a:cs typeface="Verdana"/>
              </a:rPr>
              <a:t> </a:t>
            </a:r>
            <a:r>
              <a:rPr sz="1600" spc="85" dirty="0">
                <a:solidFill>
                  <a:srgbClr val="FFFFFF"/>
                </a:solidFill>
                <a:latin typeface="Verdana"/>
                <a:cs typeface="Verdana"/>
              </a:rPr>
              <a:t>d</a:t>
            </a:r>
            <a:r>
              <a:rPr sz="1600" spc="-15" dirty="0">
                <a:solidFill>
                  <a:srgbClr val="FFFFFF"/>
                </a:solidFill>
                <a:latin typeface="Verdana"/>
                <a:cs typeface="Verdana"/>
              </a:rPr>
              <a:t>a</a:t>
            </a:r>
            <a:r>
              <a:rPr sz="1600" spc="70" dirty="0">
                <a:solidFill>
                  <a:srgbClr val="FFFFFF"/>
                </a:solidFill>
                <a:latin typeface="Verdana"/>
                <a:cs typeface="Verdana"/>
              </a:rPr>
              <a:t>n</a:t>
            </a:r>
            <a:r>
              <a:rPr sz="1600" spc="-200" dirty="0">
                <a:solidFill>
                  <a:srgbClr val="FFFFFF"/>
                </a:solidFill>
                <a:latin typeface="Verdana"/>
                <a:cs typeface="Verdana"/>
              </a:rPr>
              <a:t>/</a:t>
            </a:r>
            <a:r>
              <a:rPr sz="1600" spc="5" dirty="0">
                <a:solidFill>
                  <a:srgbClr val="FFFFFF"/>
                </a:solidFill>
                <a:latin typeface="Verdana"/>
                <a:cs typeface="Verdana"/>
              </a:rPr>
              <a:t>a</a:t>
            </a:r>
            <a:r>
              <a:rPr sz="1600" spc="-5" dirty="0">
                <a:solidFill>
                  <a:srgbClr val="FFFFFF"/>
                </a:solidFill>
                <a:latin typeface="Verdana"/>
                <a:cs typeface="Verdana"/>
              </a:rPr>
              <a:t>t</a:t>
            </a:r>
            <a:r>
              <a:rPr sz="1600" spc="25" dirty="0">
                <a:solidFill>
                  <a:srgbClr val="FFFFFF"/>
                </a:solidFill>
                <a:latin typeface="Verdana"/>
                <a:cs typeface="Verdana"/>
              </a:rPr>
              <a:t>a</a:t>
            </a:r>
            <a:r>
              <a:rPr sz="1600" spc="20" dirty="0">
                <a:solidFill>
                  <a:srgbClr val="FFFFFF"/>
                </a:solidFill>
                <a:latin typeface="Verdana"/>
                <a:cs typeface="Verdana"/>
              </a:rPr>
              <a:t>u</a:t>
            </a:r>
            <a:r>
              <a:rPr sz="1600" spc="-140" dirty="0">
                <a:solidFill>
                  <a:srgbClr val="FFFFFF"/>
                </a:solidFill>
                <a:latin typeface="Verdana"/>
                <a:cs typeface="Verdana"/>
              </a:rPr>
              <a:t> </a:t>
            </a:r>
            <a:r>
              <a:rPr sz="1600" spc="50" dirty="0">
                <a:solidFill>
                  <a:srgbClr val="FFFFFF"/>
                </a:solidFill>
                <a:latin typeface="Verdana"/>
                <a:cs typeface="Verdana"/>
              </a:rPr>
              <a:t>p</a:t>
            </a:r>
            <a:r>
              <a:rPr sz="1600" spc="40" dirty="0">
                <a:solidFill>
                  <a:srgbClr val="FFFFFF"/>
                </a:solidFill>
                <a:latin typeface="Verdana"/>
                <a:cs typeface="Verdana"/>
              </a:rPr>
              <a:t>e</a:t>
            </a:r>
            <a:r>
              <a:rPr sz="1600" spc="100" dirty="0">
                <a:solidFill>
                  <a:srgbClr val="FFFFFF"/>
                </a:solidFill>
                <a:latin typeface="Verdana"/>
                <a:cs typeface="Verdana"/>
              </a:rPr>
              <a:t>m</a:t>
            </a:r>
            <a:r>
              <a:rPr sz="1600" spc="15" dirty="0">
                <a:solidFill>
                  <a:srgbClr val="FFFFFF"/>
                </a:solidFill>
                <a:latin typeface="Verdana"/>
                <a:cs typeface="Verdana"/>
              </a:rPr>
              <a:t>i</a:t>
            </a:r>
            <a:r>
              <a:rPr sz="1600" spc="-20" dirty="0">
                <a:solidFill>
                  <a:srgbClr val="FFFFFF"/>
                </a:solidFill>
                <a:latin typeface="Verdana"/>
                <a:cs typeface="Verdana"/>
              </a:rPr>
              <a:t>li</a:t>
            </a:r>
            <a:r>
              <a:rPr sz="1600" spc="10" dirty="0">
                <a:solidFill>
                  <a:srgbClr val="FFFFFF"/>
                </a:solidFill>
                <a:latin typeface="Verdana"/>
                <a:cs typeface="Verdana"/>
              </a:rPr>
              <a:t>k</a:t>
            </a:r>
            <a:r>
              <a:rPr sz="1600" spc="-195" dirty="0">
                <a:solidFill>
                  <a:srgbClr val="FFFFFF"/>
                </a:solidFill>
                <a:latin typeface="Verdana"/>
                <a:cs typeface="Verdana"/>
              </a:rPr>
              <a:t>/</a:t>
            </a:r>
            <a:r>
              <a:rPr sz="1600" spc="50" dirty="0">
                <a:solidFill>
                  <a:srgbClr val="FFFFFF"/>
                </a:solidFill>
                <a:latin typeface="Verdana"/>
                <a:cs typeface="Verdana"/>
              </a:rPr>
              <a:t>p</a:t>
            </a:r>
            <a:r>
              <a:rPr sz="1600" spc="40" dirty="0">
                <a:solidFill>
                  <a:srgbClr val="FFFFFF"/>
                </a:solidFill>
                <a:latin typeface="Verdana"/>
                <a:cs typeface="Verdana"/>
              </a:rPr>
              <a:t>e</a:t>
            </a:r>
            <a:r>
              <a:rPr sz="1600" spc="70" dirty="0">
                <a:solidFill>
                  <a:srgbClr val="FFFFFF"/>
                </a:solidFill>
                <a:latin typeface="Verdana"/>
                <a:cs typeface="Verdana"/>
              </a:rPr>
              <a:t>n</a:t>
            </a:r>
            <a:r>
              <a:rPr sz="1600" spc="55" dirty="0">
                <a:solidFill>
                  <a:srgbClr val="FFFFFF"/>
                </a:solidFill>
                <a:latin typeface="Verdana"/>
                <a:cs typeface="Verdana"/>
              </a:rPr>
              <a:t>g</a:t>
            </a:r>
            <a:r>
              <a:rPr sz="1600" spc="50" dirty="0">
                <a:solidFill>
                  <a:srgbClr val="FFFFFF"/>
                </a:solidFill>
                <a:latin typeface="Verdana"/>
                <a:cs typeface="Verdana"/>
              </a:rPr>
              <a:t>e</a:t>
            </a:r>
            <a:r>
              <a:rPr sz="1600" spc="-20" dirty="0">
                <a:solidFill>
                  <a:srgbClr val="FFFFFF"/>
                </a:solidFill>
                <a:latin typeface="Verdana"/>
                <a:cs typeface="Verdana"/>
              </a:rPr>
              <a:t>l</a:t>
            </a:r>
            <a:r>
              <a:rPr sz="1600" spc="25" dirty="0">
                <a:solidFill>
                  <a:srgbClr val="FFFFFF"/>
                </a:solidFill>
                <a:latin typeface="Verdana"/>
                <a:cs typeface="Verdana"/>
              </a:rPr>
              <a:t>o</a:t>
            </a:r>
            <a:r>
              <a:rPr sz="1600" spc="-20" dirty="0">
                <a:solidFill>
                  <a:srgbClr val="FFFFFF"/>
                </a:solidFill>
                <a:latin typeface="Verdana"/>
                <a:cs typeface="Verdana"/>
              </a:rPr>
              <a:t>l</a:t>
            </a:r>
            <a:r>
              <a:rPr sz="1600" spc="-15" dirty="0">
                <a:solidFill>
                  <a:srgbClr val="FFFFFF"/>
                </a:solidFill>
                <a:latin typeface="Verdana"/>
                <a:cs typeface="Verdana"/>
              </a:rPr>
              <a:t>a  </a:t>
            </a:r>
            <a:r>
              <a:rPr sz="1600" spc="20" dirty="0">
                <a:solidFill>
                  <a:srgbClr val="FFFFFF"/>
                </a:solidFill>
                <a:latin typeface="Verdana"/>
                <a:cs typeface="Verdana"/>
              </a:rPr>
              <a:t>bangunan.</a:t>
            </a:r>
            <a:endParaRPr sz="1600" dirty="0">
              <a:latin typeface="Verdana"/>
              <a:cs typeface="Verdana"/>
            </a:endParaRPr>
          </a:p>
        </p:txBody>
      </p:sp>
      <p:sp>
        <p:nvSpPr>
          <p:cNvPr id="14" name="object 14"/>
          <p:cNvSpPr/>
          <p:nvPr/>
        </p:nvSpPr>
        <p:spPr>
          <a:xfrm>
            <a:off x="12052300" y="359168"/>
            <a:ext cx="139700" cy="4152900"/>
          </a:xfrm>
          <a:custGeom>
            <a:avLst/>
            <a:gdLst/>
            <a:ahLst/>
            <a:cxnLst/>
            <a:rect l="l" t="t" r="r" b="b"/>
            <a:pathLst>
              <a:path w="139700" h="4152900">
                <a:moveTo>
                  <a:pt x="139700" y="0"/>
                </a:moveTo>
                <a:lnTo>
                  <a:pt x="0" y="0"/>
                </a:lnTo>
                <a:lnTo>
                  <a:pt x="0" y="4152900"/>
                </a:lnTo>
                <a:lnTo>
                  <a:pt x="139700" y="4152900"/>
                </a:lnTo>
                <a:lnTo>
                  <a:pt x="139700" y="0"/>
                </a:lnTo>
                <a:close/>
              </a:path>
            </a:pathLst>
          </a:custGeom>
          <a:solidFill>
            <a:srgbClr val="FEB813"/>
          </a:solidFill>
        </p:spPr>
        <p:txBody>
          <a:bodyPr wrap="square" lIns="0" tIns="0" rIns="0" bIns="0" rtlCol="0"/>
          <a:lstStyle/>
          <a:p>
            <a:endParaRPr/>
          </a:p>
        </p:txBody>
      </p:sp>
      <p:sp>
        <p:nvSpPr>
          <p:cNvPr id="15" name="object 15"/>
          <p:cNvSpPr/>
          <p:nvPr/>
        </p:nvSpPr>
        <p:spPr>
          <a:xfrm>
            <a:off x="12052300" y="4778768"/>
            <a:ext cx="139700" cy="1955800"/>
          </a:xfrm>
          <a:custGeom>
            <a:avLst/>
            <a:gdLst/>
            <a:ahLst/>
            <a:cxnLst/>
            <a:rect l="l" t="t" r="r" b="b"/>
            <a:pathLst>
              <a:path w="139700" h="1955800">
                <a:moveTo>
                  <a:pt x="139700" y="0"/>
                </a:moveTo>
                <a:lnTo>
                  <a:pt x="0" y="0"/>
                </a:lnTo>
                <a:lnTo>
                  <a:pt x="0" y="1955802"/>
                </a:lnTo>
                <a:lnTo>
                  <a:pt x="139700" y="1955802"/>
                </a:lnTo>
                <a:lnTo>
                  <a:pt x="139700" y="0"/>
                </a:lnTo>
                <a:close/>
              </a:path>
            </a:pathLst>
          </a:custGeom>
          <a:solidFill>
            <a:srgbClr val="FEB813"/>
          </a:solidFill>
        </p:spPr>
        <p:txBody>
          <a:bodyPr wrap="square" lIns="0" tIns="0" rIns="0" bIns="0" rtlCol="0"/>
          <a:lstStyle/>
          <a:p>
            <a:endParaRPr/>
          </a:p>
        </p:txBody>
      </p:sp>
      <p:pic>
        <p:nvPicPr>
          <p:cNvPr id="16" name="object 16"/>
          <p:cNvPicPr/>
          <p:nvPr/>
        </p:nvPicPr>
        <p:blipFill>
          <a:blip r:embed="rId3" cstate="print"/>
          <a:stretch>
            <a:fillRect/>
          </a:stretch>
        </p:blipFill>
        <p:spPr>
          <a:xfrm>
            <a:off x="139608" y="6081396"/>
            <a:ext cx="1861426" cy="617555"/>
          </a:xfrm>
          <a:prstGeom prst="rect">
            <a:avLst/>
          </a:prstGeom>
        </p:spPr>
      </p:pic>
      <p:grpSp>
        <p:nvGrpSpPr>
          <p:cNvPr id="17" name="object 17"/>
          <p:cNvGrpSpPr/>
          <p:nvPr/>
        </p:nvGrpSpPr>
        <p:grpSpPr>
          <a:xfrm>
            <a:off x="2619514" y="2495689"/>
            <a:ext cx="3933190" cy="3678554"/>
            <a:chOff x="2619514" y="2495689"/>
            <a:chExt cx="3933190" cy="3678554"/>
          </a:xfrm>
        </p:grpSpPr>
        <p:sp>
          <p:nvSpPr>
            <p:cNvPr id="18" name="object 18"/>
            <p:cNvSpPr/>
            <p:nvPr/>
          </p:nvSpPr>
          <p:spPr>
            <a:xfrm>
              <a:off x="2619514" y="2495689"/>
              <a:ext cx="3933190" cy="1664970"/>
            </a:xfrm>
            <a:custGeom>
              <a:avLst/>
              <a:gdLst/>
              <a:ahLst/>
              <a:cxnLst/>
              <a:rect l="l" t="t" r="r" b="b"/>
              <a:pathLst>
                <a:path w="3933190" h="1664970">
                  <a:moveTo>
                    <a:pt x="852576" y="1620685"/>
                  </a:moveTo>
                  <a:lnTo>
                    <a:pt x="825042" y="1607400"/>
                  </a:lnTo>
                  <a:lnTo>
                    <a:pt x="766254" y="1579029"/>
                  </a:lnTo>
                  <a:lnTo>
                    <a:pt x="766648" y="1607604"/>
                  </a:lnTo>
                  <a:lnTo>
                    <a:pt x="36614" y="1617802"/>
                  </a:lnTo>
                  <a:lnTo>
                    <a:pt x="792746" y="203352"/>
                  </a:lnTo>
                  <a:lnTo>
                    <a:pt x="817956" y="216814"/>
                  </a:lnTo>
                  <a:lnTo>
                    <a:pt x="819035" y="177266"/>
                  </a:lnTo>
                  <a:lnTo>
                    <a:pt x="820572" y="121005"/>
                  </a:lnTo>
                  <a:lnTo>
                    <a:pt x="742353" y="176403"/>
                  </a:lnTo>
                  <a:lnTo>
                    <a:pt x="767549" y="189877"/>
                  </a:lnTo>
                  <a:lnTo>
                    <a:pt x="0" y="1625688"/>
                  </a:lnTo>
                  <a:lnTo>
                    <a:pt x="12598" y="1632432"/>
                  </a:lnTo>
                  <a:lnTo>
                    <a:pt x="12801" y="1646707"/>
                  </a:lnTo>
                  <a:lnTo>
                    <a:pt x="767054" y="1636179"/>
                  </a:lnTo>
                  <a:lnTo>
                    <a:pt x="767461" y="1664741"/>
                  </a:lnTo>
                  <a:lnTo>
                    <a:pt x="852576" y="1620685"/>
                  </a:lnTo>
                  <a:close/>
                </a:path>
                <a:path w="3933190" h="1664970">
                  <a:moveTo>
                    <a:pt x="3932834" y="1620685"/>
                  </a:moveTo>
                  <a:lnTo>
                    <a:pt x="3904259" y="1606397"/>
                  </a:lnTo>
                  <a:lnTo>
                    <a:pt x="3847109" y="1577822"/>
                  </a:lnTo>
                  <a:lnTo>
                    <a:pt x="3847109" y="1606397"/>
                  </a:lnTo>
                  <a:lnTo>
                    <a:pt x="3345078" y="1606397"/>
                  </a:lnTo>
                  <a:lnTo>
                    <a:pt x="3345078" y="1634972"/>
                  </a:lnTo>
                  <a:lnTo>
                    <a:pt x="3847109" y="1634972"/>
                  </a:lnTo>
                  <a:lnTo>
                    <a:pt x="3847109" y="1663547"/>
                  </a:lnTo>
                  <a:lnTo>
                    <a:pt x="3904259" y="1634972"/>
                  </a:lnTo>
                  <a:lnTo>
                    <a:pt x="3932834" y="1620685"/>
                  </a:lnTo>
                  <a:close/>
                </a:path>
                <a:path w="3933190" h="1664970">
                  <a:moveTo>
                    <a:pt x="3932834" y="42862"/>
                  </a:moveTo>
                  <a:lnTo>
                    <a:pt x="3904259" y="28575"/>
                  </a:lnTo>
                  <a:lnTo>
                    <a:pt x="3847109" y="0"/>
                  </a:lnTo>
                  <a:lnTo>
                    <a:pt x="3847109" y="28575"/>
                  </a:lnTo>
                  <a:lnTo>
                    <a:pt x="3345078" y="28575"/>
                  </a:lnTo>
                  <a:lnTo>
                    <a:pt x="3345078" y="57150"/>
                  </a:lnTo>
                  <a:lnTo>
                    <a:pt x="3847109" y="57150"/>
                  </a:lnTo>
                  <a:lnTo>
                    <a:pt x="3847109" y="85725"/>
                  </a:lnTo>
                  <a:lnTo>
                    <a:pt x="3904259" y="57150"/>
                  </a:lnTo>
                  <a:lnTo>
                    <a:pt x="3932834" y="42862"/>
                  </a:lnTo>
                  <a:close/>
                </a:path>
              </a:pathLst>
            </a:custGeom>
            <a:solidFill>
              <a:srgbClr val="0D60AE"/>
            </a:solidFill>
          </p:spPr>
          <p:txBody>
            <a:bodyPr wrap="square" lIns="0" tIns="0" rIns="0" bIns="0" rtlCol="0"/>
            <a:lstStyle/>
            <a:p>
              <a:endParaRPr/>
            </a:p>
          </p:txBody>
        </p:sp>
        <p:sp>
          <p:nvSpPr>
            <p:cNvPr id="19" name="object 19"/>
            <p:cNvSpPr/>
            <p:nvPr/>
          </p:nvSpPr>
          <p:spPr>
            <a:xfrm>
              <a:off x="3440087" y="4967211"/>
              <a:ext cx="2493010" cy="1206500"/>
            </a:xfrm>
            <a:custGeom>
              <a:avLst/>
              <a:gdLst/>
              <a:ahLst/>
              <a:cxnLst/>
              <a:rect l="l" t="t" r="r" b="b"/>
              <a:pathLst>
                <a:path w="2493010" h="1206500">
                  <a:moveTo>
                    <a:pt x="2492502" y="0"/>
                  </a:moveTo>
                  <a:lnTo>
                    <a:pt x="0" y="0"/>
                  </a:lnTo>
                  <a:lnTo>
                    <a:pt x="0" y="1206484"/>
                  </a:lnTo>
                  <a:lnTo>
                    <a:pt x="2492502" y="1206484"/>
                  </a:lnTo>
                  <a:lnTo>
                    <a:pt x="2492502" y="0"/>
                  </a:lnTo>
                  <a:close/>
                </a:path>
              </a:pathLst>
            </a:custGeom>
            <a:solidFill>
              <a:srgbClr val="1D3166"/>
            </a:solidFill>
          </p:spPr>
          <p:txBody>
            <a:bodyPr wrap="square" lIns="0" tIns="0" rIns="0" bIns="0" rtlCol="0"/>
            <a:lstStyle/>
            <a:p>
              <a:endParaRPr/>
            </a:p>
          </p:txBody>
        </p:sp>
      </p:grpSp>
      <p:sp>
        <p:nvSpPr>
          <p:cNvPr id="20" name="object 20"/>
          <p:cNvSpPr txBox="1"/>
          <p:nvPr/>
        </p:nvSpPr>
        <p:spPr>
          <a:xfrm>
            <a:off x="3440086" y="4967211"/>
            <a:ext cx="2493010" cy="1206500"/>
          </a:xfrm>
          <a:prstGeom prst="rect">
            <a:avLst/>
          </a:prstGeom>
          <a:ln w="12700">
            <a:solidFill>
              <a:srgbClr val="07447F"/>
            </a:solidFill>
          </a:ln>
        </p:spPr>
        <p:txBody>
          <a:bodyPr vert="horz" wrap="square" lIns="0" tIns="0" rIns="0" bIns="0" rtlCol="0">
            <a:spAutoFit/>
          </a:bodyPr>
          <a:lstStyle/>
          <a:p>
            <a:pPr>
              <a:lnSpc>
                <a:spcPct val="100000"/>
              </a:lnSpc>
            </a:pPr>
            <a:endParaRPr sz="1900">
              <a:latin typeface="Times New Roman"/>
              <a:cs typeface="Times New Roman"/>
            </a:endParaRPr>
          </a:p>
          <a:p>
            <a:pPr marL="214629">
              <a:lnSpc>
                <a:spcPct val="100000"/>
              </a:lnSpc>
              <a:spcBef>
                <a:spcPts val="1500"/>
              </a:spcBef>
            </a:pPr>
            <a:r>
              <a:rPr sz="1600" spc="95" dirty="0">
                <a:solidFill>
                  <a:srgbClr val="FFFFFF"/>
                </a:solidFill>
                <a:latin typeface="Verdana"/>
                <a:cs typeface="Verdana"/>
              </a:rPr>
              <a:t>P</a:t>
            </a:r>
            <a:r>
              <a:rPr sz="1600" spc="90" dirty="0">
                <a:solidFill>
                  <a:srgbClr val="FFFFFF"/>
                </a:solidFill>
                <a:latin typeface="Verdana"/>
                <a:cs typeface="Verdana"/>
              </a:rPr>
              <a:t>e</a:t>
            </a:r>
            <a:r>
              <a:rPr sz="1600" spc="70" dirty="0">
                <a:solidFill>
                  <a:srgbClr val="FFFFFF"/>
                </a:solidFill>
                <a:latin typeface="Verdana"/>
                <a:cs typeface="Verdana"/>
              </a:rPr>
              <a:t>n</a:t>
            </a:r>
            <a:r>
              <a:rPr sz="1600" spc="-90" dirty="0">
                <a:solidFill>
                  <a:srgbClr val="FFFFFF"/>
                </a:solidFill>
                <a:latin typeface="Verdana"/>
                <a:cs typeface="Verdana"/>
              </a:rPr>
              <a:t>y</a:t>
            </a:r>
            <a:r>
              <a:rPr sz="1600" spc="5" dirty="0">
                <a:solidFill>
                  <a:srgbClr val="FFFFFF"/>
                </a:solidFill>
                <a:latin typeface="Verdana"/>
                <a:cs typeface="Verdana"/>
              </a:rPr>
              <a:t>e</a:t>
            </a:r>
            <a:r>
              <a:rPr sz="1600" spc="-20" dirty="0">
                <a:solidFill>
                  <a:srgbClr val="FFFFFF"/>
                </a:solidFill>
                <a:latin typeface="Verdana"/>
                <a:cs typeface="Verdana"/>
              </a:rPr>
              <a:t>l</a:t>
            </a:r>
            <a:r>
              <a:rPr sz="1600" spc="5" dirty="0">
                <a:solidFill>
                  <a:srgbClr val="FFFFFF"/>
                </a:solidFill>
                <a:latin typeface="Verdana"/>
                <a:cs typeface="Verdana"/>
              </a:rPr>
              <a:t>e</a:t>
            </a:r>
            <a:r>
              <a:rPr sz="1600" spc="-50" dirty="0">
                <a:solidFill>
                  <a:srgbClr val="FFFFFF"/>
                </a:solidFill>
                <a:latin typeface="Verdana"/>
                <a:cs typeface="Verdana"/>
              </a:rPr>
              <a:t>s</a:t>
            </a:r>
            <a:r>
              <a:rPr sz="1600" spc="-15" dirty="0">
                <a:solidFill>
                  <a:srgbClr val="FFFFFF"/>
                </a:solidFill>
                <a:latin typeface="Verdana"/>
                <a:cs typeface="Verdana"/>
              </a:rPr>
              <a:t>a</a:t>
            </a:r>
            <a:r>
              <a:rPr sz="1600" spc="-20" dirty="0">
                <a:solidFill>
                  <a:srgbClr val="FFFFFF"/>
                </a:solidFill>
                <a:latin typeface="Verdana"/>
                <a:cs typeface="Verdana"/>
              </a:rPr>
              <a:t>i</a:t>
            </a:r>
            <a:r>
              <a:rPr sz="1600" spc="-15" dirty="0">
                <a:solidFill>
                  <a:srgbClr val="FFFFFF"/>
                </a:solidFill>
                <a:latin typeface="Verdana"/>
                <a:cs typeface="Verdana"/>
              </a:rPr>
              <a:t>a</a:t>
            </a:r>
            <a:r>
              <a:rPr sz="1600" spc="70" dirty="0">
                <a:solidFill>
                  <a:srgbClr val="FFFFFF"/>
                </a:solidFill>
                <a:latin typeface="Verdana"/>
                <a:cs typeface="Verdana"/>
              </a:rPr>
              <a:t>n</a:t>
            </a:r>
            <a:r>
              <a:rPr sz="1600" spc="-135" dirty="0">
                <a:solidFill>
                  <a:srgbClr val="FFFFFF"/>
                </a:solidFill>
                <a:latin typeface="Verdana"/>
                <a:cs typeface="Verdana"/>
              </a:rPr>
              <a:t> </a:t>
            </a:r>
            <a:r>
              <a:rPr sz="1600" spc="-70" dirty="0">
                <a:solidFill>
                  <a:srgbClr val="FFFFFF"/>
                </a:solidFill>
                <a:latin typeface="Verdana"/>
                <a:cs typeface="Verdana"/>
              </a:rPr>
              <a:t>S</a:t>
            </a:r>
            <a:r>
              <a:rPr sz="1600" spc="-55" dirty="0">
                <a:solidFill>
                  <a:srgbClr val="FFFFFF"/>
                </a:solidFill>
                <a:latin typeface="Verdana"/>
                <a:cs typeface="Verdana"/>
              </a:rPr>
              <a:t>a</a:t>
            </a:r>
            <a:r>
              <a:rPr sz="1600" spc="75" dirty="0">
                <a:solidFill>
                  <a:srgbClr val="FFFFFF"/>
                </a:solidFill>
                <a:latin typeface="Verdana"/>
                <a:cs typeface="Verdana"/>
              </a:rPr>
              <a:t>n</a:t>
            </a:r>
            <a:r>
              <a:rPr sz="1600" spc="10" dirty="0">
                <a:solidFill>
                  <a:srgbClr val="FFFFFF"/>
                </a:solidFill>
                <a:latin typeface="Verdana"/>
                <a:cs typeface="Verdana"/>
              </a:rPr>
              <a:t>k</a:t>
            </a:r>
            <a:r>
              <a:rPr sz="1600" spc="-50" dirty="0">
                <a:solidFill>
                  <a:srgbClr val="FFFFFF"/>
                </a:solidFill>
                <a:latin typeface="Verdana"/>
                <a:cs typeface="Verdana"/>
              </a:rPr>
              <a:t>s</a:t>
            </a:r>
            <a:r>
              <a:rPr sz="1600" spc="-10" dirty="0">
                <a:solidFill>
                  <a:srgbClr val="FFFFFF"/>
                </a:solidFill>
                <a:latin typeface="Verdana"/>
                <a:cs typeface="Verdana"/>
              </a:rPr>
              <a:t>i</a:t>
            </a:r>
            <a:endParaRPr sz="1600">
              <a:latin typeface="Verdana"/>
              <a:cs typeface="Verdana"/>
            </a:endParaRPr>
          </a:p>
        </p:txBody>
      </p:sp>
      <p:grpSp>
        <p:nvGrpSpPr>
          <p:cNvPr id="21" name="object 21"/>
          <p:cNvGrpSpPr/>
          <p:nvPr/>
        </p:nvGrpSpPr>
        <p:grpSpPr>
          <a:xfrm>
            <a:off x="2619641" y="4121124"/>
            <a:ext cx="9234170" cy="2052955"/>
            <a:chOff x="2619641" y="4121124"/>
            <a:chExt cx="9234170" cy="2052955"/>
          </a:xfrm>
        </p:grpSpPr>
        <p:sp>
          <p:nvSpPr>
            <p:cNvPr id="22" name="object 22"/>
            <p:cNvSpPr/>
            <p:nvPr/>
          </p:nvSpPr>
          <p:spPr>
            <a:xfrm>
              <a:off x="2619641" y="4121124"/>
              <a:ext cx="3933190" cy="2003425"/>
            </a:xfrm>
            <a:custGeom>
              <a:avLst/>
              <a:gdLst/>
              <a:ahLst/>
              <a:cxnLst/>
              <a:rect l="l" t="t" r="r" b="b"/>
              <a:pathLst>
                <a:path w="3933190" h="2003425">
                  <a:moveTo>
                    <a:pt x="820445" y="1449324"/>
                  </a:moveTo>
                  <a:lnTo>
                    <a:pt x="817829" y="1393990"/>
                  </a:lnTo>
                  <a:lnTo>
                    <a:pt x="815936" y="1353591"/>
                  </a:lnTo>
                  <a:lnTo>
                    <a:pt x="791006" y="1367561"/>
                  </a:lnTo>
                  <a:lnTo>
                    <a:pt x="24930" y="0"/>
                  </a:lnTo>
                  <a:lnTo>
                    <a:pt x="0" y="13970"/>
                  </a:lnTo>
                  <a:lnTo>
                    <a:pt x="766076" y="1381531"/>
                  </a:lnTo>
                  <a:lnTo>
                    <a:pt x="741146" y="1395488"/>
                  </a:lnTo>
                  <a:lnTo>
                    <a:pt x="820445" y="1449324"/>
                  </a:lnTo>
                  <a:close/>
                </a:path>
                <a:path w="3933190" h="2003425">
                  <a:moveTo>
                    <a:pt x="3932707" y="1960283"/>
                  </a:moveTo>
                  <a:lnTo>
                    <a:pt x="3846982" y="1917420"/>
                  </a:lnTo>
                  <a:lnTo>
                    <a:pt x="3846982" y="1945995"/>
                  </a:lnTo>
                  <a:lnTo>
                    <a:pt x="3344951" y="1945995"/>
                  </a:lnTo>
                  <a:lnTo>
                    <a:pt x="3344951" y="1974570"/>
                  </a:lnTo>
                  <a:lnTo>
                    <a:pt x="3846982" y="1974570"/>
                  </a:lnTo>
                  <a:lnTo>
                    <a:pt x="3846982" y="2003145"/>
                  </a:lnTo>
                  <a:lnTo>
                    <a:pt x="3904132" y="1974570"/>
                  </a:lnTo>
                  <a:lnTo>
                    <a:pt x="3932707" y="1960283"/>
                  </a:lnTo>
                  <a:close/>
                </a:path>
              </a:pathLst>
            </a:custGeom>
            <a:solidFill>
              <a:srgbClr val="0D60AE"/>
            </a:solidFill>
          </p:spPr>
          <p:txBody>
            <a:bodyPr wrap="square" lIns="0" tIns="0" rIns="0" bIns="0" rtlCol="0"/>
            <a:lstStyle/>
            <a:p>
              <a:endParaRPr/>
            </a:p>
          </p:txBody>
        </p:sp>
        <p:sp>
          <p:nvSpPr>
            <p:cNvPr id="23" name="object 23"/>
            <p:cNvSpPr/>
            <p:nvPr/>
          </p:nvSpPr>
          <p:spPr>
            <a:xfrm>
              <a:off x="6520345" y="4967211"/>
              <a:ext cx="5333365" cy="1206500"/>
            </a:xfrm>
            <a:custGeom>
              <a:avLst/>
              <a:gdLst/>
              <a:ahLst/>
              <a:cxnLst/>
              <a:rect l="l" t="t" r="r" b="b"/>
              <a:pathLst>
                <a:path w="5333365" h="1206500">
                  <a:moveTo>
                    <a:pt x="5333301" y="0"/>
                  </a:moveTo>
                  <a:lnTo>
                    <a:pt x="0" y="0"/>
                  </a:lnTo>
                  <a:lnTo>
                    <a:pt x="0" y="1206484"/>
                  </a:lnTo>
                  <a:lnTo>
                    <a:pt x="5333301" y="1206484"/>
                  </a:lnTo>
                  <a:lnTo>
                    <a:pt x="5333301" y="0"/>
                  </a:lnTo>
                  <a:close/>
                </a:path>
              </a:pathLst>
            </a:custGeom>
            <a:solidFill>
              <a:srgbClr val="1D3166"/>
            </a:solidFill>
          </p:spPr>
          <p:txBody>
            <a:bodyPr wrap="square" lIns="0" tIns="0" rIns="0" bIns="0" rtlCol="0"/>
            <a:lstStyle/>
            <a:p>
              <a:endParaRPr/>
            </a:p>
          </p:txBody>
        </p:sp>
      </p:grpSp>
      <p:sp>
        <p:nvSpPr>
          <p:cNvPr id="24" name="object 24"/>
          <p:cNvSpPr txBox="1"/>
          <p:nvPr/>
        </p:nvSpPr>
        <p:spPr>
          <a:xfrm>
            <a:off x="6520345" y="4967211"/>
            <a:ext cx="5333365" cy="1206500"/>
          </a:xfrm>
          <a:prstGeom prst="rect">
            <a:avLst/>
          </a:prstGeom>
          <a:ln w="12700">
            <a:solidFill>
              <a:srgbClr val="07447F"/>
            </a:solidFill>
          </a:ln>
        </p:spPr>
        <p:txBody>
          <a:bodyPr vert="horz" wrap="square" lIns="0" tIns="97790" rIns="0" bIns="0" rtlCol="0">
            <a:spAutoFit/>
          </a:bodyPr>
          <a:lstStyle/>
          <a:p>
            <a:pPr marL="91440" marR="111125">
              <a:lnSpc>
                <a:spcPct val="101899"/>
              </a:lnSpc>
              <a:spcBef>
                <a:spcPts val="770"/>
              </a:spcBef>
            </a:pPr>
            <a:r>
              <a:rPr sz="1600" spc="90" dirty="0">
                <a:solidFill>
                  <a:srgbClr val="FFFFFF"/>
                </a:solidFill>
                <a:latin typeface="Verdana"/>
                <a:cs typeface="Verdana"/>
              </a:rPr>
              <a:t>U</a:t>
            </a:r>
            <a:r>
              <a:rPr sz="1600" spc="55" dirty="0">
                <a:solidFill>
                  <a:srgbClr val="FFFFFF"/>
                </a:solidFill>
                <a:latin typeface="Verdana"/>
                <a:cs typeface="Verdana"/>
              </a:rPr>
              <a:t>n</a:t>
            </a:r>
            <a:r>
              <a:rPr sz="1600" spc="25" dirty="0">
                <a:solidFill>
                  <a:srgbClr val="FFFFFF"/>
                </a:solidFill>
                <a:latin typeface="Verdana"/>
                <a:cs typeface="Verdana"/>
              </a:rPr>
              <a:t>t</a:t>
            </a:r>
            <a:r>
              <a:rPr sz="1600" spc="55" dirty="0">
                <a:solidFill>
                  <a:srgbClr val="FFFFFF"/>
                </a:solidFill>
                <a:latin typeface="Verdana"/>
                <a:cs typeface="Verdana"/>
              </a:rPr>
              <a:t>u</a:t>
            </a:r>
            <a:r>
              <a:rPr sz="1600" spc="10" dirty="0">
                <a:solidFill>
                  <a:srgbClr val="FFFFFF"/>
                </a:solidFill>
                <a:latin typeface="Verdana"/>
                <a:cs typeface="Verdana"/>
              </a:rPr>
              <a:t>k</a:t>
            </a:r>
            <a:r>
              <a:rPr sz="1600" spc="-140" dirty="0">
                <a:solidFill>
                  <a:srgbClr val="FFFFFF"/>
                </a:solidFill>
                <a:latin typeface="Verdana"/>
                <a:cs typeface="Verdana"/>
              </a:rPr>
              <a:t> </a:t>
            </a:r>
            <a:r>
              <a:rPr sz="1600" spc="95" dirty="0">
                <a:solidFill>
                  <a:srgbClr val="FFFFFF"/>
                </a:solidFill>
                <a:latin typeface="Verdana"/>
                <a:cs typeface="Verdana"/>
              </a:rPr>
              <a:t>m</a:t>
            </a:r>
            <a:r>
              <a:rPr sz="1600" spc="50" dirty="0">
                <a:solidFill>
                  <a:srgbClr val="FFFFFF"/>
                </a:solidFill>
                <a:latin typeface="Verdana"/>
                <a:cs typeface="Verdana"/>
              </a:rPr>
              <a:t>e</a:t>
            </a:r>
            <a:r>
              <a:rPr sz="1600" spc="70" dirty="0">
                <a:solidFill>
                  <a:srgbClr val="FFFFFF"/>
                </a:solidFill>
                <a:latin typeface="Verdana"/>
                <a:cs typeface="Verdana"/>
              </a:rPr>
              <a:t>n</a:t>
            </a:r>
            <a:r>
              <a:rPr sz="1600" spc="55" dirty="0">
                <a:solidFill>
                  <a:srgbClr val="FFFFFF"/>
                </a:solidFill>
                <a:latin typeface="Verdana"/>
                <a:cs typeface="Verdana"/>
              </a:rPr>
              <a:t>g</a:t>
            </a:r>
            <a:r>
              <a:rPr sz="1600" spc="50" dirty="0">
                <a:solidFill>
                  <a:srgbClr val="FFFFFF"/>
                </a:solidFill>
                <a:latin typeface="Verdana"/>
                <a:cs typeface="Verdana"/>
              </a:rPr>
              <a:t>e</a:t>
            </a:r>
            <a:r>
              <a:rPr sz="1600" spc="15" dirty="0">
                <a:solidFill>
                  <a:srgbClr val="FFFFFF"/>
                </a:solidFill>
                <a:latin typeface="Verdana"/>
                <a:cs typeface="Verdana"/>
              </a:rPr>
              <a:t>t</a:t>
            </a:r>
            <a:r>
              <a:rPr sz="1600" spc="-15" dirty="0">
                <a:solidFill>
                  <a:srgbClr val="FFFFFF"/>
                </a:solidFill>
                <a:latin typeface="Verdana"/>
                <a:cs typeface="Verdana"/>
              </a:rPr>
              <a:t>a</a:t>
            </a:r>
            <a:r>
              <a:rPr sz="1600" spc="70" dirty="0">
                <a:solidFill>
                  <a:srgbClr val="FFFFFF"/>
                </a:solidFill>
                <a:latin typeface="Verdana"/>
                <a:cs typeface="Verdana"/>
              </a:rPr>
              <a:t>h</a:t>
            </a:r>
            <a:r>
              <a:rPr sz="1600" spc="55" dirty="0">
                <a:solidFill>
                  <a:srgbClr val="FFFFFF"/>
                </a:solidFill>
                <a:latin typeface="Verdana"/>
                <a:cs typeface="Verdana"/>
              </a:rPr>
              <a:t>u</a:t>
            </a:r>
            <a:r>
              <a:rPr sz="1600" spc="-10" dirty="0">
                <a:solidFill>
                  <a:srgbClr val="FFFFFF"/>
                </a:solidFill>
                <a:latin typeface="Verdana"/>
                <a:cs typeface="Verdana"/>
              </a:rPr>
              <a:t>i</a:t>
            </a:r>
            <a:r>
              <a:rPr sz="1600" spc="-145" dirty="0">
                <a:solidFill>
                  <a:srgbClr val="FFFFFF"/>
                </a:solidFill>
                <a:latin typeface="Verdana"/>
                <a:cs typeface="Verdana"/>
              </a:rPr>
              <a:t> </a:t>
            </a:r>
            <a:r>
              <a:rPr sz="1600" spc="-15" dirty="0">
                <a:solidFill>
                  <a:srgbClr val="FFFFFF"/>
                </a:solidFill>
                <a:latin typeface="Verdana"/>
                <a:cs typeface="Verdana"/>
              </a:rPr>
              <a:t>sta</a:t>
            </a:r>
            <a:r>
              <a:rPr sz="1600" spc="15" dirty="0">
                <a:solidFill>
                  <a:srgbClr val="FFFFFF"/>
                </a:solidFill>
                <a:latin typeface="Verdana"/>
                <a:cs typeface="Verdana"/>
              </a:rPr>
              <a:t>t</a:t>
            </a:r>
            <a:r>
              <a:rPr sz="1600" spc="55" dirty="0">
                <a:solidFill>
                  <a:srgbClr val="FFFFFF"/>
                </a:solidFill>
                <a:latin typeface="Verdana"/>
                <a:cs typeface="Verdana"/>
              </a:rPr>
              <a:t>u</a:t>
            </a:r>
            <a:r>
              <a:rPr sz="1600" spc="-55" dirty="0">
                <a:solidFill>
                  <a:srgbClr val="FFFFFF"/>
                </a:solidFill>
                <a:latin typeface="Verdana"/>
                <a:cs typeface="Verdana"/>
              </a:rPr>
              <a:t>s</a:t>
            </a:r>
            <a:r>
              <a:rPr sz="1600" spc="-135" dirty="0">
                <a:solidFill>
                  <a:srgbClr val="FFFFFF"/>
                </a:solidFill>
                <a:latin typeface="Verdana"/>
                <a:cs typeface="Verdana"/>
              </a:rPr>
              <a:t> </a:t>
            </a:r>
            <a:r>
              <a:rPr sz="1600" spc="50" dirty="0">
                <a:solidFill>
                  <a:srgbClr val="FFFFFF"/>
                </a:solidFill>
                <a:latin typeface="Verdana"/>
                <a:cs typeface="Verdana"/>
              </a:rPr>
              <a:t>p</a:t>
            </a:r>
            <a:r>
              <a:rPr sz="1600" spc="40" dirty="0">
                <a:solidFill>
                  <a:srgbClr val="FFFFFF"/>
                </a:solidFill>
                <a:latin typeface="Verdana"/>
                <a:cs typeface="Verdana"/>
              </a:rPr>
              <a:t>e</a:t>
            </a:r>
            <a:r>
              <a:rPr sz="1600" spc="70" dirty="0">
                <a:solidFill>
                  <a:srgbClr val="FFFFFF"/>
                </a:solidFill>
                <a:latin typeface="Verdana"/>
                <a:cs typeface="Verdana"/>
              </a:rPr>
              <a:t>n</a:t>
            </a:r>
            <a:r>
              <a:rPr sz="1600" spc="55" dirty="0">
                <a:solidFill>
                  <a:srgbClr val="FFFFFF"/>
                </a:solidFill>
                <a:latin typeface="Verdana"/>
                <a:cs typeface="Verdana"/>
              </a:rPr>
              <a:t>g</a:t>
            </a:r>
            <a:r>
              <a:rPr sz="1600" spc="50" dirty="0">
                <a:solidFill>
                  <a:srgbClr val="FFFFFF"/>
                </a:solidFill>
                <a:latin typeface="Verdana"/>
                <a:cs typeface="Verdana"/>
              </a:rPr>
              <a:t>e</a:t>
            </a:r>
            <a:r>
              <a:rPr sz="1600" spc="70" dirty="0">
                <a:solidFill>
                  <a:srgbClr val="FFFFFF"/>
                </a:solidFill>
                <a:latin typeface="Verdana"/>
                <a:cs typeface="Verdana"/>
              </a:rPr>
              <a:t>n</a:t>
            </a:r>
            <a:r>
              <a:rPr sz="1600" spc="-15" dirty="0">
                <a:solidFill>
                  <a:srgbClr val="FFFFFF"/>
                </a:solidFill>
                <a:latin typeface="Verdana"/>
                <a:cs typeface="Verdana"/>
              </a:rPr>
              <a:t>aa</a:t>
            </a:r>
            <a:r>
              <a:rPr sz="1600" spc="70" dirty="0">
                <a:solidFill>
                  <a:srgbClr val="FFFFFF"/>
                </a:solidFill>
                <a:latin typeface="Verdana"/>
                <a:cs typeface="Verdana"/>
              </a:rPr>
              <a:t>n</a:t>
            </a:r>
            <a:r>
              <a:rPr sz="1600" spc="-135" dirty="0">
                <a:solidFill>
                  <a:srgbClr val="FFFFFF"/>
                </a:solidFill>
                <a:latin typeface="Verdana"/>
                <a:cs typeface="Verdana"/>
              </a:rPr>
              <a:t> </a:t>
            </a:r>
            <a:r>
              <a:rPr sz="1600" spc="-30" dirty="0">
                <a:solidFill>
                  <a:srgbClr val="FFFFFF"/>
                </a:solidFill>
                <a:latin typeface="Verdana"/>
                <a:cs typeface="Verdana"/>
              </a:rPr>
              <a:t>sa</a:t>
            </a:r>
            <a:r>
              <a:rPr sz="1600" spc="70" dirty="0">
                <a:solidFill>
                  <a:srgbClr val="FFFFFF"/>
                </a:solidFill>
                <a:latin typeface="Verdana"/>
                <a:cs typeface="Verdana"/>
              </a:rPr>
              <a:t>n</a:t>
            </a:r>
            <a:r>
              <a:rPr sz="1600" spc="10" dirty="0">
                <a:solidFill>
                  <a:srgbClr val="FFFFFF"/>
                </a:solidFill>
                <a:latin typeface="Verdana"/>
                <a:cs typeface="Verdana"/>
              </a:rPr>
              <a:t>k</a:t>
            </a:r>
            <a:r>
              <a:rPr sz="1600" spc="-35" dirty="0">
                <a:solidFill>
                  <a:srgbClr val="FFFFFF"/>
                </a:solidFill>
                <a:latin typeface="Verdana"/>
                <a:cs typeface="Verdana"/>
              </a:rPr>
              <a:t>s</a:t>
            </a:r>
            <a:r>
              <a:rPr sz="1600" spc="-25" dirty="0">
                <a:solidFill>
                  <a:srgbClr val="FFFFFF"/>
                </a:solidFill>
                <a:latin typeface="Verdana"/>
                <a:cs typeface="Verdana"/>
              </a:rPr>
              <a:t>i</a:t>
            </a:r>
            <a:r>
              <a:rPr sz="1600" spc="-145" dirty="0">
                <a:solidFill>
                  <a:srgbClr val="FFFFFF"/>
                </a:solidFill>
                <a:latin typeface="Verdana"/>
                <a:cs typeface="Verdana"/>
              </a:rPr>
              <a:t> </a:t>
            </a:r>
            <a:r>
              <a:rPr sz="1600" spc="-55" dirty="0">
                <a:solidFill>
                  <a:srgbClr val="FFFFFF"/>
                </a:solidFill>
                <a:latin typeface="Verdana"/>
                <a:cs typeface="Verdana"/>
              </a:rPr>
              <a:t>y</a:t>
            </a:r>
            <a:r>
              <a:rPr sz="1600" spc="-45" dirty="0">
                <a:solidFill>
                  <a:srgbClr val="FFFFFF"/>
                </a:solidFill>
                <a:latin typeface="Verdana"/>
                <a:cs typeface="Verdana"/>
              </a:rPr>
              <a:t>a</a:t>
            </a:r>
            <a:r>
              <a:rPr sz="1600" spc="75" dirty="0">
                <a:solidFill>
                  <a:srgbClr val="FFFFFF"/>
                </a:solidFill>
                <a:latin typeface="Verdana"/>
                <a:cs typeface="Verdana"/>
              </a:rPr>
              <a:t>n</a:t>
            </a:r>
            <a:r>
              <a:rPr sz="1600" spc="70" dirty="0">
                <a:solidFill>
                  <a:srgbClr val="FFFFFF"/>
                </a:solidFill>
                <a:latin typeface="Verdana"/>
                <a:cs typeface="Verdana"/>
              </a:rPr>
              <a:t>g  </a:t>
            </a:r>
            <a:r>
              <a:rPr sz="1600" spc="15" dirty="0">
                <a:solidFill>
                  <a:srgbClr val="FFFFFF"/>
                </a:solidFill>
                <a:latin typeface="Verdana"/>
                <a:cs typeface="Verdana"/>
              </a:rPr>
              <a:t>diberikan </a:t>
            </a:r>
            <a:r>
              <a:rPr sz="1600" spc="25" dirty="0">
                <a:solidFill>
                  <a:srgbClr val="FFFFFF"/>
                </a:solidFill>
                <a:latin typeface="Verdana"/>
                <a:cs typeface="Verdana"/>
              </a:rPr>
              <a:t>kepada Penyedia </a:t>
            </a:r>
            <a:r>
              <a:rPr sz="1600" spc="-90" dirty="0">
                <a:solidFill>
                  <a:srgbClr val="FFFFFF"/>
                </a:solidFill>
                <a:latin typeface="Verdana"/>
                <a:cs typeface="Verdana"/>
              </a:rPr>
              <a:t>jasa, </a:t>
            </a:r>
            <a:r>
              <a:rPr sz="1600" spc="-70" dirty="0">
                <a:solidFill>
                  <a:srgbClr val="FFFFFF"/>
                </a:solidFill>
                <a:latin typeface="Verdana"/>
                <a:cs typeface="Verdana"/>
              </a:rPr>
              <a:t>TKK, </a:t>
            </a:r>
            <a:r>
              <a:rPr sz="1600" spc="70" dirty="0">
                <a:solidFill>
                  <a:srgbClr val="FFFFFF"/>
                </a:solidFill>
                <a:latin typeface="Verdana"/>
                <a:cs typeface="Verdana"/>
              </a:rPr>
              <a:t>Pengguna </a:t>
            </a:r>
            <a:r>
              <a:rPr sz="1600" spc="75" dirty="0">
                <a:solidFill>
                  <a:srgbClr val="FFFFFF"/>
                </a:solidFill>
                <a:latin typeface="Verdana"/>
                <a:cs typeface="Verdana"/>
              </a:rPr>
              <a:t> </a:t>
            </a:r>
            <a:r>
              <a:rPr sz="1600" spc="15" dirty="0">
                <a:solidFill>
                  <a:srgbClr val="FFFFFF"/>
                </a:solidFill>
                <a:latin typeface="Verdana"/>
                <a:cs typeface="Verdana"/>
              </a:rPr>
              <a:t>J</a:t>
            </a:r>
            <a:r>
              <a:rPr sz="1600" spc="35" dirty="0">
                <a:solidFill>
                  <a:srgbClr val="FFFFFF"/>
                </a:solidFill>
                <a:latin typeface="Verdana"/>
                <a:cs typeface="Verdana"/>
              </a:rPr>
              <a:t>a</a:t>
            </a:r>
            <a:r>
              <a:rPr sz="1600" spc="-55" dirty="0">
                <a:solidFill>
                  <a:srgbClr val="FFFFFF"/>
                </a:solidFill>
                <a:latin typeface="Verdana"/>
                <a:cs typeface="Verdana"/>
              </a:rPr>
              <a:t>s</a:t>
            </a:r>
            <a:r>
              <a:rPr sz="1600" spc="-15" dirty="0">
                <a:solidFill>
                  <a:srgbClr val="FFFFFF"/>
                </a:solidFill>
                <a:latin typeface="Verdana"/>
                <a:cs typeface="Verdana"/>
              </a:rPr>
              <a:t>a</a:t>
            </a:r>
            <a:r>
              <a:rPr sz="1600" spc="-245" dirty="0">
                <a:solidFill>
                  <a:srgbClr val="FFFFFF"/>
                </a:solidFill>
                <a:latin typeface="Verdana"/>
                <a:cs typeface="Verdana"/>
              </a:rPr>
              <a:t>,</a:t>
            </a:r>
            <a:r>
              <a:rPr sz="1600" spc="-140" dirty="0">
                <a:solidFill>
                  <a:srgbClr val="FFFFFF"/>
                </a:solidFill>
                <a:latin typeface="Verdana"/>
                <a:cs typeface="Verdana"/>
              </a:rPr>
              <a:t> </a:t>
            </a:r>
            <a:r>
              <a:rPr sz="1600" spc="85" dirty="0">
                <a:solidFill>
                  <a:srgbClr val="FFFFFF"/>
                </a:solidFill>
                <a:latin typeface="Verdana"/>
                <a:cs typeface="Verdana"/>
              </a:rPr>
              <a:t>d</a:t>
            </a:r>
            <a:r>
              <a:rPr sz="1600" spc="-15" dirty="0">
                <a:solidFill>
                  <a:srgbClr val="FFFFFF"/>
                </a:solidFill>
                <a:latin typeface="Verdana"/>
                <a:cs typeface="Verdana"/>
              </a:rPr>
              <a:t>a</a:t>
            </a:r>
            <a:r>
              <a:rPr sz="1600" spc="70" dirty="0">
                <a:solidFill>
                  <a:srgbClr val="FFFFFF"/>
                </a:solidFill>
                <a:latin typeface="Verdana"/>
                <a:cs typeface="Verdana"/>
              </a:rPr>
              <a:t>n</a:t>
            </a:r>
            <a:r>
              <a:rPr sz="1600" spc="-200" dirty="0">
                <a:solidFill>
                  <a:srgbClr val="FFFFFF"/>
                </a:solidFill>
                <a:latin typeface="Verdana"/>
                <a:cs typeface="Verdana"/>
              </a:rPr>
              <a:t>/</a:t>
            </a:r>
            <a:r>
              <a:rPr sz="1600" spc="5" dirty="0">
                <a:solidFill>
                  <a:srgbClr val="FFFFFF"/>
                </a:solidFill>
                <a:latin typeface="Verdana"/>
                <a:cs typeface="Verdana"/>
              </a:rPr>
              <a:t>a</a:t>
            </a:r>
            <a:r>
              <a:rPr sz="1600" spc="-5" dirty="0">
                <a:solidFill>
                  <a:srgbClr val="FFFFFF"/>
                </a:solidFill>
                <a:latin typeface="Verdana"/>
                <a:cs typeface="Verdana"/>
              </a:rPr>
              <a:t>t</a:t>
            </a:r>
            <a:r>
              <a:rPr sz="1600" spc="25" dirty="0">
                <a:solidFill>
                  <a:srgbClr val="FFFFFF"/>
                </a:solidFill>
                <a:latin typeface="Verdana"/>
                <a:cs typeface="Verdana"/>
              </a:rPr>
              <a:t>a</a:t>
            </a:r>
            <a:r>
              <a:rPr sz="1600" spc="20" dirty="0">
                <a:solidFill>
                  <a:srgbClr val="FFFFFF"/>
                </a:solidFill>
                <a:latin typeface="Verdana"/>
                <a:cs typeface="Verdana"/>
              </a:rPr>
              <a:t>u</a:t>
            </a:r>
            <a:r>
              <a:rPr sz="1600" spc="-140" dirty="0">
                <a:solidFill>
                  <a:srgbClr val="FFFFFF"/>
                </a:solidFill>
                <a:latin typeface="Verdana"/>
                <a:cs typeface="Verdana"/>
              </a:rPr>
              <a:t> </a:t>
            </a:r>
            <a:r>
              <a:rPr sz="1600" spc="50" dirty="0">
                <a:solidFill>
                  <a:srgbClr val="FFFFFF"/>
                </a:solidFill>
                <a:latin typeface="Verdana"/>
                <a:cs typeface="Verdana"/>
              </a:rPr>
              <a:t>p</a:t>
            </a:r>
            <a:r>
              <a:rPr sz="1600" spc="40" dirty="0">
                <a:solidFill>
                  <a:srgbClr val="FFFFFF"/>
                </a:solidFill>
                <a:latin typeface="Verdana"/>
                <a:cs typeface="Verdana"/>
              </a:rPr>
              <a:t>e</a:t>
            </a:r>
            <a:r>
              <a:rPr sz="1600" spc="100" dirty="0">
                <a:solidFill>
                  <a:srgbClr val="FFFFFF"/>
                </a:solidFill>
                <a:latin typeface="Verdana"/>
                <a:cs typeface="Verdana"/>
              </a:rPr>
              <a:t>m</a:t>
            </a:r>
            <a:r>
              <a:rPr sz="1600" spc="15" dirty="0">
                <a:solidFill>
                  <a:srgbClr val="FFFFFF"/>
                </a:solidFill>
                <a:latin typeface="Verdana"/>
                <a:cs typeface="Verdana"/>
              </a:rPr>
              <a:t>i</a:t>
            </a:r>
            <a:r>
              <a:rPr sz="1600" spc="-20" dirty="0">
                <a:solidFill>
                  <a:srgbClr val="FFFFFF"/>
                </a:solidFill>
                <a:latin typeface="Verdana"/>
                <a:cs typeface="Verdana"/>
              </a:rPr>
              <a:t>li</a:t>
            </a:r>
            <a:r>
              <a:rPr sz="1600" spc="10" dirty="0">
                <a:solidFill>
                  <a:srgbClr val="FFFFFF"/>
                </a:solidFill>
                <a:latin typeface="Verdana"/>
                <a:cs typeface="Verdana"/>
              </a:rPr>
              <a:t>k</a:t>
            </a:r>
            <a:r>
              <a:rPr sz="1600" spc="-195" dirty="0">
                <a:solidFill>
                  <a:srgbClr val="FFFFFF"/>
                </a:solidFill>
                <a:latin typeface="Verdana"/>
                <a:cs typeface="Verdana"/>
              </a:rPr>
              <a:t>/</a:t>
            </a:r>
            <a:r>
              <a:rPr sz="1600" spc="50" dirty="0">
                <a:solidFill>
                  <a:srgbClr val="FFFFFF"/>
                </a:solidFill>
                <a:latin typeface="Verdana"/>
                <a:cs typeface="Verdana"/>
              </a:rPr>
              <a:t>p</a:t>
            </a:r>
            <a:r>
              <a:rPr sz="1600" spc="40" dirty="0">
                <a:solidFill>
                  <a:srgbClr val="FFFFFF"/>
                </a:solidFill>
                <a:latin typeface="Verdana"/>
                <a:cs typeface="Verdana"/>
              </a:rPr>
              <a:t>e</a:t>
            </a:r>
            <a:r>
              <a:rPr sz="1600" spc="70" dirty="0">
                <a:solidFill>
                  <a:srgbClr val="FFFFFF"/>
                </a:solidFill>
                <a:latin typeface="Verdana"/>
                <a:cs typeface="Verdana"/>
              </a:rPr>
              <a:t>n</a:t>
            </a:r>
            <a:r>
              <a:rPr sz="1600" spc="55" dirty="0">
                <a:solidFill>
                  <a:srgbClr val="FFFFFF"/>
                </a:solidFill>
                <a:latin typeface="Verdana"/>
                <a:cs typeface="Verdana"/>
              </a:rPr>
              <a:t>g</a:t>
            </a:r>
            <a:r>
              <a:rPr sz="1600" spc="50" dirty="0">
                <a:solidFill>
                  <a:srgbClr val="FFFFFF"/>
                </a:solidFill>
                <a:latin typeface="Verdana"/>
                <a:cs typeface="Verdana"/>
              </a:rPr>
              <a:t>e</a:t>
            </a:r>
            <a:r>
              <a:rPr sz="1600" spc="-20" dirty="0">
                <a:solidFill>
                  <a:srgbClr val="FFFFFF"/>
                </a:solidFill>
                <a:latin typeface="Verdana"/>
                <a:cs typeface="Verdana"/>
              </a:rPr>
              <a:t>l</a:t>
            </a:r>
            <a:r>
              <a:rPr sz="1600" spc="25" dirty="0">
                <a:solidFill>
                  <a:srgbClr val="FFFFFF"/>
                </a:solidFill>
                <a:latin typeface="Verdana"/>
                <a:cs typeface="Verdana"/>
              </a:rPr>
              <a:t>o</a:t>
            </a:r>
            <a:r>
              <a:rPr sz="1600" spc="-20" dirty="0">
                <a:solidFill>
                  <a:srgbClr val="FFFFFF"/>
                </a:solidFill>
                <a:latin typeface="Verdana"/>
                <a:cs typeface="Verdana"/>
              </a:rPr>
              <a:t>la</a:t>
            </a:r>
            <a:r>
              <a:rPr sz="1600" spc="-135" dirty="0">
                <a:solidFill>
                  <a:srgbClr val="FFFFFF"/>
                </a:solidFill>
                <a:latin typeface="Verdana"/>
                <a:cs typeface="Verdana"/>
              </a:rPr>
              <a:t> </a:t>
            </a:r>
            <a:r>
              <a:rPr sz="1600" spc="35" dirty="0">
                <a:solidFill>
                  <a:srgbClr val="FFFFFF"/>
                </a:solidFill>
                <a:latin typeface="Verdana"/>
                <a:cs typeface="Verdana"/>
              </a:rPr>
              <a:t>ba</a:t>
            </a:r>
            <a:r>
              <a:rPr sz="1600" spc="70" dirty="0">
                <a:solidFill>
                  <a:srgbClr val="FFFFFF"/>
                </a:solidFill>
                <a:latin typeface="Verdana"/>
                <a:cs typeface="Verdana"/>
              </a:rPr>
              <a:t>n</a:t>
            </a:r>
            <a:r>
              <a:rPr sz="1600" spc="80" dirty="0">
                <a:solidFill>
                  <a:srgbClr val="FFFFFF"/>
                </a:solidFill>
                <a:latin typeface="Verdana"/>
                <a:cs typeface="Verdana"/>
              </a:rPr>
              <a:t>g</a:t>
            </a:r>
            <a:r>
              <a:rPr sz="1600" spc="75" dirty="0">
                <a:solidFill>
                  <a:srgbClr val="FFFFFF"/>
                </a:solidFill>
                <a:latin typeface="Verdana"/>
                <a:cs typeface="Verdana"/>
              </a:rPr>
              <a:t>u</a:t>
            </a:r>
            <a:r>
              <a:rPr sz="1600" spc="70" dirty="0">
                <a:solidFill>
                  <a:srgbClr val="FFFFFF"/>
                </a:solidFill>
                <a:latin typeface="Verdana"/>
                <a:cs typeface="Verdana"/>
              </a:rPr>
              <a:t>n</a:t>
            </a:r>
            <a:r>
              <a:rPr sz="1600" spc="-15" dirty="0">
                <a:solidFill>
                  <a:srgbClr val="FFFFFF"/>
                </a:solidFill>
                <a:latin typeface="Verdana"/>
                <a:cs typeface="Verdana"/>
              </a:rPr>
              <a:t>a</a:t>
            </a:r>
            <a:r>
              <a:rPr sz="1600" spc="70" dirty="0">
                <a:solidFill>
                  <a:srgbClr val="FFFFFF"/>
                </a:solidFill>
                <a:latin typeface="Verdana"/>
                <a:cs typeface="Verdana"/>
              </a:rPr>
              <a:t>n</a:t>
            </a:r>
            <a:r>
              <a:rPr sz="1600" spc="-245" dirty="0">
                <a:solidFill>
                  <a:srgbClr val="FFFFFF"/>
                </a:solidFill>
                <a:latin typeface="Verdana"/>
                <a:cs typeface="Verdana"/>
              </a:rPr>
              <a:t>.</a:t>
            </a:r>
            <a:endParaRPr sz="1600" dirty="0">
              <a:latin typeface="Verdana"/>
              <a:cs typeface="Verdana"/>
            </a:endParaRPr>
          </a:p>
        </p:txBody>
      </p:sp>
      <p:sp>
        <p:nvSpPr>
          <p:cNvPr id="25" name="object 25"/>
          <p:cNvSpPr/>
          <p:nvPr/>
        </p:nvSpPr>
        <p:spPr>
          <a:xfrm>
            <a:off x="139608" y="836460"/>
            <a:ext cx="11746230" cy="762000"/>
          </a:xfrm>
          <a:custGeom>
            <a:avLst/>
            <a:gdLst/>
            <a:ahLst/>
            <a:cxnLst/>
            <a:rect l="l" t="t" r="r" b="b"/>
            <a:pathLst>
              <a:path w="11746230" h="762000">
                <a:moveTo>
                  <a:pt x="11746042" y="0"/>
                </a:moveTo>
                <a:lnTo>
                  <a:pt x="0" y="0"/>
                </a:lnTo>
                <a:lnTo>
                  <a:pt x="0" y="761580"/>
                </a:lnTo>
                <a:lnTo>
                  <a:pt x="11746042" y="761580"/>
                </a:lnTo>
                <a:lnTo>
                  <a:pt x="11746042" y="0"/>
                </a:lnTo>
                <a:close/>
              </a:path>
            </a:pathLst>
          </a:custGeom>
          <a:solidFill>
            <a:srgbClr val="1D3166"/>
          </a:solidFill>
        </p:spPr>
        <p:txBody>
          <a:bodyPr wrap="square" lIns="0" tIns="0" rIns="0" bIns="0" rtlCol="0"/>
          <a:lstStyle/>
          <a:p>
            <a:endParaRPr/>
          </a:p>
        </p:txBody>
      </p:sp>
      <p:sp>
        <p:nvSpPr>
          <p:cNvPr id="26" name="object 26"/>
          <p:cNvSpPr txBox="1"/>
          <p:nvPr/>
        </p:nvSpPr>
        <p:spPr>
          <a:xfrm>
            <a:off x="139608" y="836460"/>
            <a:ext cx="11746230" cy="762000"/>
          </a:xfrm>
          <a:prstGeom prst="rect">
            <a:avLst/>
          </a:prstGeom>
          <a:ln w="12700">
            <a:solidFill>
              <a:srgbClr val="07447F"/>
            </a:solidFill>
          </a:ln>
        </p:spPr>
        <p:txBody>
          <a:bodyPr vert="horz" wrap="square" lIns="0" tIns="5080" rIns="0" bIns="0" rtlCol="0">
            <a:spAutoFit/>
          </a:bodyPr>
          <a:lstStyle/>
          <a:p>
            <a:pPr>
              <a:lnSpc>
                <a:spcPct val="100000"/>
              </a:lnSpc>
              <a:spcBef>
                <a:spcPts val="40"/>
              </a:spcBef>
            </a:pPr>
            <a:endParaRPr sz="1650">
              <a:latin typeface="Times New Roman"/>
              <a:cs typeface="Times New Roman"/>
            </a:endParaRPr>
          </a:p>
          <a:p>
            <a:pPr marL="673735">
              <a:lnSpc>
                <a:spcPct val="100000"/>
              </a:lnSpc>
              <a:spcBef>
                <a:spcPts val="5"/>
              </a:spcBef>
            </a:pPr>
            <a:r>
              <a:rPr sz="1600" spc="5" dirty="0">
                <a:solidFill>
                  <a:srgbClr val="FFFFFF"/>
                </a:solidFill>
                <a:latin typeface="Verdana"/>
                <a:cs typeface="Verdana"/>
              </a:rPr>
              <a:t>Organisasi</a:t>
            </a:r>
            <a:r>
              <a:rPr sz="1600" spc="-145" dirty="0">
                <a:solidFill>
                  <a:srgbClr val="FFFFFF"/>
                </a:solidFill>
                <a:latin typeface="Verdana"/>
                <a:cs typeface="Verdana"/>
              </a:rPr>
              <a:t> </a:t>
            </a:r>
            <a:r>
              <a:rPr sz="1600" spc="35" dirty="0">
                <a:solidFill>
                  <a:srgbClr val="FFFFFF"/>
                </a:solidFill>
                <a:latin typeface="Verdana"/>
                <a:cs typeface="Verdana"/>
              </a:rPr>
              <a:t>Perangkat</a:t>
            </a:r>
            <a:r>
              <a:rPr sz="1600" spc="-135" dirty="0">
                <a:solidFill>
                  <a:srgbClr val="FFFFFF"/>
                </a:solidFill>
                <a:latin typeface="Verdana"/>
                <a:cs typeface="Verdana"/>
              </a:rPr>
              <a:t> </a:t>
            </a:r>
            <a:r>
              <a:rPr sz="1600" spc="15" dirty="0">
                <a:solidFill>
                  <a:srgbClr val="FFFFFF"/>
                </a:solidFill>
                <a:latin typeface="Verdana"/>
                <a:cs typeface="Verdana"/>
              </a:rPr>
              <a:t>Daerah</a:t>
            </a:r>
            <a:r>
              <a:rPr sz="1600" spc="-130" dirty="0">
                <a:solidFill>
                  <a:srgbClr val="FFFFFF"/>
                </a:solidFill>
                <a:latin typeface="Verdana"/>
                <a:cs typeface="Verdana"/>
              </a:rPr>
              <a:t> </a:t>
            </a:r>
            <a:r>
              <a:rPr sz="1600" spc="20" dirty="0">
                <a:solidFill>
                  <a:srgbClr val="FFFFFF"/>
                </a:solidFill>
                <a:latin typeface="Verdana"/>
                <a:cs typeface="Verdana"/>
              </a:rPr>
              <a:t>yang</a:t>
            </a:r>
            <a:r>
              <a:rPr sz="1600" spc="-140" dirty="0">
                <a:solidFill>
                  <a:srgbClr val="FFFFFF"/>
                </a:solidFill>
                <a:latin typeface="Verdana"/>
                <a:cs typeface="Verdana"/>
              </a:rPr>
              <a:t> </a:t>
            </a:r>
            <a:r>
              <a:rPr sz="1600" spc="55" dirty="0">
                <a:solidFill>
                  <a:srgbClr val="FFFFFF"/>
                </a:solidFill>
                <a:latin typeface="Verdana"/>
                <a:cs typeface="Verdana"/>
              </a:rPr>
              <a:t>membidangi</a:t>
            </a:r>
            <a:r>
              <a:rPr sz="1600" spc="-140" dirty="0">
                <a:solidFill>
                  <a:srgbClr val="FFFFFF"/>
                </a:solidFill>
                <a:latin typeface="Verdana"/>
                <a:cs typeface="Verdana"/>
              </a:rPr>
              <a:t> </a:t>
            </a:r>
            <a:r>
              <a:rPr sz="1600" spc="-5" dirty="0">
                <a:solidFill>
                  <a:srgbClr val="FFFFFF"/>
                </a:solidFill>
                <a:latin typeface="Verdana"/>
                <a:cs typeface="Verdana"/>
              </a:rPr>
              <a:t>Jasa</a:t>
            </a:r>
            <a:r>
              <a:rPr sz="1600" spc="-130" dirty="0">
                <a:solidFill>
                  <a:srgbClr val="FFFFFF"/>
                </a:solidFill>
                <a:latin typeface="Verdana"/>
                <a:cs typeface="Verdana"/>
              </a:rPr>
              <a:t> </a:t>
            </a:r>
            <a:r>
              <a:rPr sz="1600" spc="5" dirty="0">
                <a:solidFill>
                  <a:srgbClr val="FFFFFF"/>
                </a:solidFill>
                <a:latin typeface="Verdana"/>
                <a:cs typeface="Verdana"/>
              </a:rPr>
              <a:t>Konstruksi</a:t>
            </a:r>
            <a:r>
              <a:rPr sz="1600" spc="-140" dirty="0">
                <a:solidFill>
                  <a:srgbClr val="FFFFFF"/>
                </a:solidFill>
                <a:latin typeface="Verdana"/>
                <a:cs typeface="Verdana"/>
              </a:rPr>
              <a:t> </a:t>
            </a:r>
            <a:r>
              <a:rPr sz="1600" spc="15" dirty="0">
                <a:solidFill>
                  <a:srgbClr val="FFFFFF"/>
                </a:solidFill>
                <a:latin typeface="Verdana"/>
                <a:cs typeface="Verdana"/>
              </a:rPr>
              <a:t>melaksanakan</a:t>
            </a:r>
            <a:r>
              <a:rPr sz="1600" spc="-135" dirty="0">
                <a:solidFill>
                  <a:srgbClr val="FFFFFF"/>
                </a:solidFill>
                <a:latin typeface="Verdana"/>
                <a:cs typeface="Verdana"/>
              </a:rPr>
              <a:t> </a:t>
            </a:r>
            <a:r>
              <a:rPr sz="1600" spc="35" dirty="0">
                <a:solidFill>
                  <a:srgbClr val="FFFFFF"/>
                </a:solidFill>
                <a:latin typeface="Verdana"/>
                <a:cs typeface="Verdana"/>
              </a:rPr>
              <a:t>monitoring</a:t>
            </a:r>
            <a:r>
              <a:rPr sz="1600" spc="-130" dirty="0">
                <a:solidFill>
                  <a:srgbClr val="FFFFFF"/>
                </a:solidFill>
                <a:latin typeface="Verdana"/>
                <a:cs typeface="Verdana"/>
              </a:rPr>
              <a:t> </a:t>
            </a:r>
            <a:r>
              <a:rPr sz="1600" spc="-20" dirty="0">
                <a:solidFill>
                  <a:srgbClr val="FFFFFF"/>
                </a:solidFill>
                <a:latin typeface="Verdana"/>
                <a:cs typeface="Verdana"/>
              </a:rPr>
              <a:t>terhadap:</a:t>
            </a:r>
            <a:endParaRPr sz="1600">
              <a:latin typeface="Verdana"/>
              <a:cs typeface="Verdana"/>
            </a:endParaRPr>
          </a:p>
        </p:txBody>
      </p:sp>
      <p:sp>
        <p:nvSpPr>
          <p:cNvPr id="27" name="object 27"/>
          <p:cNvSpPr txBox="1"/>
          <p:nvPr/>
        </p:nvSpPr>
        <p:spPr>
          <a:xfrm>
            <a:off x="9953549" y="6270242"/>
            <a:ext cx="1826895" cy="452120"/>
          </a:xfrm>
          <a:prstGeom prst="rect">
            <a:avLst/>
          </a:prstGeom>
        </p:spPr>
        <p:txBody>
          <a:bodyPr vert="horz" wrap="square" lIns="0" tIns="12700" rIns="0" bIns="0" rtlCol="0">
            <a:spAutoFit/>
          </a:bodyPr>
          <a:lstStyle/>
          <a:p>
            <a:pPr marL="12700">
              <a:lnSpc>
                <a:spcPct val="100000"/>
              </a:lnSpc>
              <a:spcBef>
                <a:spcPts val="100"/>
              </a:spcBef>
            </a:pPr>
            <a:r>
              <a:rPr sz="2800" b="1" spc="155" dirty="0">
                <a:solidFill>
                  <a:srgbClr val="1D3166"/>
                </a:solidFill>
                <a:latin typeface="Tahoma"/>
                <a:cs typeface="Tahoma"/>
              </a:rPr>
              <a:t>PASAL</a:t>
            </a:r>
            <a:r>
              <a:rPr sz="2800" b="1" spc="-125" dirty="0">
                <a:solidFill>
                  <a:srgbClr val="1D3166"/>
                </a:solidFill>
                <a:latin typeface="Tahoma"/>
                <a:cs typeface="Tahoma"/>
              </a:rPr>
              <a:t> </a:t>
            </a:r>
            <a:r>
              <a:rPr sz="2800" b="1" dirty="0">
                <a:solidFill>
                  <a:srgbClr val="1D3166"/>
                </a:solidFill>
                <a:latin typeface="Tahoma"/>
                <a:cs typeface="Tahoma"/>
              </a:rPr>
              <a:t>69</a:t>
            </a:r>
            <a:endParaRPr sz="2800">
              <a:latin typeface="Tahoma"/>
              <a:cs typeface="Tahoma"/>
            </a:endParaRPr>
          </a:p>
        </p:txBody>
      </p:sp>
    </p:spTree>
    <p:extLst>
      <p:ext uri="{BB962C8B-B14F-4D97-AF65-F5344CB8AC3E}">
        <p14:creationId xmlns:p14="http://schemas.microsoft.com/office/powerpoint/2010/main" val="1632271273"/>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grpSp>
        <p:nvGrpSpPr>
          <p:cNvPr id="3" name="object 3"/>
          <p:cNvGrpSpPr/>
          <p:nvPr/>
        </p:nvGrpSpPr>
        <p:grpSpPr>
          <a:xfrm>
            <a:off x="408383" y="184353"/>
            <a:ext cx="3952875" cy="6375400"/>
            <a:chOff x="408383" y="184353"/>
            <a:chExt cx="3952875" cy="6375400"/>
          </a:xfrm>
        </p:grpSpPr>
        <p:pic>
          <p:nvPicPr>
            <p:cNvPr id="4" name="object 4"/>
            <p:cNvPicPr/>
            <p:nvPr/>
          </p:nvPicPr>
          <p:blipFill>
            <a:blip r:embed="rId3" cstate="print"/>
            <a:stretch>
              <a:fillRect/>
            </a:stretch>
          </p:blipFill>
          <p:spPr>
            <a:xfrm>
              <a:off x="408383" y="745845"/>
              <a:ext cx="3554549" cy="5366315"/>
            </a:xfrm>
            <a:prstGeom prst="rect">
              <a:avLst/>
            </a:prstGeom>
          </p:spPr>
        </p:pic>
        <p:sp>
          <p:nvSpPr>
            <p:cNvPr id="5" name="object 5"/>
            <p:cNvSpPr/>
            <p:nvPr/>
          </p:nvSpPr>
          <p:spPr>
            <a:xfrm>
              <a:off x="876300" y="198640"/>
              <a:ext cx="3470910" cy="6346825"/>
            </a:xfrm>
            <a:custGeom>
              <a:avLst/>
              <a:gdLst/>
              <a:ahLst/>
              <a:cxnLst/>
              <a:rect l="l" t="t" r="r" b="b"/>
              <a:pathLst>
                <a:path w="3470910" h="6346825">
                  <a:moveTo>
                    <a:pt x="437" y="3173211"/>
                  </a:moveTo>
                  <a:lnTo>
                    <a:pt x="327" y="3135111"/>
                  </a:lnTo>
                  <a:lnTo>
                    <a:pt x="218" y="3097011"/>
                  </a:lnTo>
                  <a:lnTo>
                    <a:pt x="109" y="3058911"/>
                  </a:lnTo>
                  <a:lnTo>
                    <a:pt x="0" y="3020811"/>
                  </a:lnTo>
                  <a:lnTo>
                    <a:pt x="161" y="2969611"/>
                  </a:lnTo>
                  <a:lnTo>
                    <a:pt x="322" y="2918411"/>
                  </a:lnTo>
                  <a:lnTo>
                    <a:pt x="484" y="2867212"/>
                  </a:lnTo>
                  <a:lnTo>
                    <a:pt x="645" y="2816012"/>
                  </a:lnTo>
                  <a:lnTo>
                    <a:pt x="807" y="2764812"/>
                  </a:lnTo>
                  <a:lnTo>
                    <a:pt x="968" y="2713612"/>
                  </a:lnTo>
                  <a:lnTo>
                    <a:pt x="1130" y="2662412"/>
                  </a:lnTo>
                  <a:lnTo>
                    <a:pt x="1291" y="2611212"/>
                  </a:lnTo>
                  <a:lnTo>
                    <a:pt x="1453" y="2560012"/>
                  </a:lnTo>
                  <a:lnTo>
                    <a:pt x="1614" y="2508812"/>
                  </a:lnTo>
                  <a:lnTo>
                    <a:pt x="1775" y="2457612"/>
                  </a:lnTo>
                  <a:lnTo>
                    <a:pt x="1937" y="2406412"/>
                  </a:lnTo>
                  <a:lnTo>
                    <a:pt x="2098" y="2355212"/>
                  </a:lnTo>
                  <a:lnTo>
                    <a:pt x="2260" y="2304012"/>
                  </a:lnTo>
                  <a:lnTo>
                    <a:pt x="2421" y="2252812"/>
                  </a:lnTo>
                  <a:lnTo>
                    <a:pt x="2583" y="2201611"/>
                  </a:lnTo>
                  <a:lnTo>
                    <a:pt x="2744" y="2150411"/>
                  </a:lnTo>
                  <a:lnTo>
                    <a:pt x="2906" y="2099211"/>
                  </a:lnTo>
                  <a:lnTo>
                    <a:pt x="3067" y="2048011"/>
                  </a:lnTo>
                  <a:lnTo>
                    <a:pt x="3229" y="1996811"/>
                  </a:lnTo>
                  <a:lnTo>
                    <a:pt x="3390" y="1945611"/>
                  </a:lnTo>
                  <a:lnTo>
                    <a:pt x="3552" y="1894411"/>
                  </a:lnTo>
                  <a:lnTo>
                    <a:pt x="3713" y="1843210"/>
                  </a:lnTo>
                  <a:lnTo>
                    <a:pt x="3874" y="1792010"/>
                  </a:lnTo>
                  <a:lnTo>
                    <a:pt x="4036" y="1740810"/>
                  </a:lnTo>
                  <a:lnTo>
                    <a:pt x="4197" y="1689610"/>
                  </a:lnTo>
                  <a:lnTo>
                    <a:pt x="4359" y="1638410"/>
                  </a:lnTo>
                  <a:lnTo>
                    <a:pt x="4520" y="1587209"/>
                  </a:lnTo>
                  <a:lnTo>
                    <a:pt x="4682" y="1536009"/>
                  </a:lnTo>
                  <a:lnTo>
                    <a:pt x="4843" y="1484809"/>
                  </a:lnTo>
                  <a:lnTo>
                    <a:pt x="5005" y="1433609"/>
                  </a:lnTo>
                  <a:lnTo>
                    <a:pt x="5166" y="1382408"/>
                  </a:lnTo>
                  <a:lnTo>
                    <a:pt x="5328" y="1331208"/>
                  </a:lnTo>
                  <a:lnTo>
                    <a:pt x="5489" y="1280008"/>
                  </a:lnTo>
                  <a:lnTo>
                    <a:pt x="5651" y="1228808"/>
                  </a:lnTo>
                  <a:lnTo>
                    <a:pt x="5812" y="1177607"/>
                  </a:lnTo>
                  <a:lnTo>
                    <a:pt x="5973" y="1126407"/>
                  </a:lnTo>
                  <a:lnTo>
                    <a:pt x="6135" y="1075207"/>
                  </a:lnTo>
                  <a:lnTo>
                    <a:pt x="6296" y="1024006"/>
                  </a:lnTo>
                  <a:lnTo>
                    <a:pt x="6458" y="972806"/>
                  </a:lnTo>
                  <a:lnTo>
                    <a:pt x="6619" y="921606"/>
                  </a:lnTo>
                  <a:lnTo>
                    <a:pt x="6781" y="870406"/>
                  </a:lnTo>
                  <a:lnTo>
                    <a:pt x="6942" y="819205"/>
                  </a:lnTo>
                  <a:lnTo>
                    <a:pt x="7104" y="768005"/>
                  </a:lnTo>
                  <a:lnTo>
                    <a:pt x="7265" y="716805"/>
                  </a:lnTo>
                  <a:lnTo>
                    <a:pt x="7427" y="665604"/>
                  </a:lnTo>
                  <a:lnTo>
                    <a:pt x="7588" y="614404"/>
                  </a:lnTo>
                  <a:lnTo>
                    <a:pt x="7750" y="563203"/>
                  </a:lnTo>
                  <a:lnTo>
                    <a:pt x="7911" y="512003"/>
                  </a:lnTo>
                  <a:lnTo>
                    <a:pt x="8072" y="460803"/>
                  </a:lnTo>
                  <a:lnTo>
                    <a:pt x="8234" y="409602"/>
                  </a:lnTo>
                  <a:lnTo>
                    <a:pt x="8395" y="358402"/>
                  </a:lnTo>
                  <a:lnTo>
                    <a:pt x="8557" y="307202"/>
                  </a:lnTo>
                  <a:lnTo>
                    <a:pt x="8718" y="256001"/>
                  </a:lnTo>
                  <a:lnTo>
                    <a:pt x="8880" y="204801"/>
                  </a:lnTo>
                  <a:lnTo>
                    <a:pt x="9041" y="153601"/>
                  </a:lnTo>
                  <a:lnTo>
                    <a:pt x="9203" y="102400"/>
                  </a:lnTo>
                  <a:lnTo>
                    <a:pt x="9364" y="51200"/>
                  </a:lnTo>
                  <a:lnTo>
                    <a:pt x="9526" y="0"/>
                  </a:lnTo>
                  <a:lnTo>
                    <a:pt x="3470341" y="0"/>
                  </a:lnTo>
                  <a:lnTo>
                    <a:pt x="3470341" y="6346433"/>
                  </a:lnTo>
                  <a:lnTo>
                    <a:pt x="9526" y="6346433"/>
                  </a:lnTo>
                  <a:lnTo>
                    <a:pt x="9384" y="6297105"/>
                  </a:lnTo>
                  <a:lnTo>
                    <a:pt x="9243" y="6247777"/>
                  </a:lnTo>
                  <a:lnTo>
                    <a:pt x="9102" y="6198449"/>
                  </a:lnTo>
                  <a:lnTo>
                    <a:pt x="8960" y="6149120"/>
                  </a:lnTo>
                  <a:lnTo>
                    <a:pt x="8819" y="6099792"/>
                  </a:lnTo>
                  <a:lnTo>
                    <a:pt x="8678" y="6050463"/>
                  </a:lnTo>
                  <a:lnTo>
                    <a:pt x="8536" y="6001134"/>
                  </a:lnTo>
                  <a:lnTo>
                    <a:pt x="8395" y="5951805"/>
                  </a:lnTo>
                  <a:lnTo>
                    <a:pt x="8253" y="5902477"/>
                  </a:lnTo>
                  <a:lnTo>
                    <a:pt x="8112" y="5853149"/>
                  </a:lnTo>
                  <a:lnTo>
                    <a:pt x="7971" y="5803821"/>
                  </a:lnTo>
                  <a:lnTo>
                    <a:pt x="7830" y="5754493"/>
                  </a:lnTo>
                </a:path>
              </a:pathLst>
            </a:custGeom>
            <a:ln w="28575">
              <a:solidFill>
                <a:srgbClr val="1E3367"/>
              </a:solidFill>
            </a:ln>
          </p:spPr>
          <p:txBody>
            <a:bodyPr wrap="square" lIns="0" tIns="0" rIns="0" bIns="0" rtlCol="0"/>
            <a:lstStyle/>
            <a:p>
              <a:endParaRPr/>
            </a:p>
          </p:txBody>
        </p:sp>
      </p:grpSp>
      <p:sp>
        <p:nvSpPr>
          <p:cNvPr id="6" name="object 6"/>
          <p:cNvSpPr/>
          <p:nvPr/>
        </p:nvSpPr>
        <p:spPr>
          <a:xfrm>
            <a:off x="12052300" y="359168"/>
            <a:ext cx="139700" cy="4152900"/>
          </a:xfrm>
          <a:custGeom>
            <a:avLst/>
            <a:gdLst/>
            <a:ahLst/>
            <a:cxnLst/>
            <a:rect l="l" t="t" r="r" b="b"/>
            <a:pathLst>
              <a:path w="139700" h="4152900">
                <a:moveTo>
                  <a:pt x="139700" y="0"/>
                </a:moveTo>
                <a:lnTo>
                  <a:pt x="0" y="0"/>
                </a:lnTo>
                <a:lnTo>
                  <a:pt x="0" y="4152900"/>
                </a:lnTo>
                <a:lnTo>
                  <a:pt x="139700" y="4152900"/>
                </a:lnTo>
                <a:lnTo>
                  <a:pt x="139700" y="0"/>
                </a:lnTo>
                <a:close/>
              </a:path>
            </a:pathLst>
          </a:custGeom>
          <a:solidFill>
            <a:srgbClr val="FEB813"/>
          </a:solidFill>
        </p:spPr>
        <p:txBody>
          <a:bodyPr wrap="square" lIns="0" tIns="0" rIns="0" bIns="0" rtlCol="0"/>
          <a:lstStyle/>
          <a:p>
            <a:endParaRPr/>
          </a:p>
        </p:txBody>
      </p:sp>
      <p:sp>
        <p:nvSpPr>
          <p:cNvPr id="7" name="object 7"/>
          <p:cNvSpPr/>
          <p:nvPr/>
        </p:nvSpPr>
        <p:spPr>
          <a:xfrm>
            <a:off x="12052300" y="4778768"/>
            <a:ext cx="139700" cy="1955800"/>
          </a:xfrm>
          <a:custGeom>
            <a:avLst/>
            <a:gdLst/>
            <a:ahLst/>
            <a:cxnLst/>
            <a:rect l="l" t="t" r="r" b="b"/>
            <a:pathLst>
              <a:path w="139700" h="1955800">
                <a:moveTo>
                  <a:pt x="139700" y="0"/>
                </a:moveTo>
                <a:lnTo>
                  <a:pt x="0" y="0"/>
                </a:lnTo>
                <a:lnTo>
                  <a:pt x="0" y="1955802"/>
                </a:lnTo>
                <a:lnTo>
                  <a:pt x="139700" y="1955802"/>
                </a:lnTo>
                <a:lnTo>
                  <a:pt x="139700" y="0"/>
                </a:lnTo>
                <a:close/>
              </a:path>
            </a:pathLst>
          </a:custGeom>
          <a:solidFill>
            <a:srgbClr val="FEB813"/>
          </a:solidFill>
        </p:spPr>
        <p:txBody>
          <a:bodyPr wrap="square" lIns="0" tIns="0" rIns="0" bIns="0" rtlCol="0"/>
          <a:lstStyle/>
          <a:p>
            <a:endParaRPr/>
          </a:p>
        </p:txBody>
      </p:sp>
      <p:pic>
        <p:nvPicPr>
          <p:cNvPr id="8" name="object 8"/>
          <p:cNvPicPr/>
          <p:nvPr/>
        </p:nvPicPr>
        <p:blipFill>
          <a:blip r:embed="rId4" cstate="print"/>
          <a:stretch>
            <a:fillRect/>
          </a:stretch>
        </p:blipFill>
        <p:spPr>
          <a:xfrm>
            <a:off x="9946843" y="6129689"/>
            <a:ext cx="1861426" cy="617556"/>
          </a:xfrm>
          <a:prstGeom prst="rect">
            <a:avLst/>
          </a:prstGeom>
        </p:spPr>
      </p:pic>
      <p:grpSp>
        <p:nvGrpSpPr>
          <p:cNvPr id="9" name="object 9"/>
          <p:cNvGrpSpPr/>
          <p:nvPr/>
        </p:nvGrpSpPr>
        <p:grpSpPr>
          <a:xfrm>
            <a:off x="2584716" y="2035162"/>
            <a:ext cx="5073650" cy="2756535"/>
            <a:chOff x="2584716" y="2035162"/>
            <a:chExt cx="5073650" cy="2756535"/>
          </a:xfrm>
        </p:grpSpPr>
        <p:sp>
          <p:nvSpPr>
            <p:cNvPr id="10" name="object 10"/>
            <p:cNvSpPr/>
            <p:nvPr/>
          </p:nvSpPr>
          <p:spPr>
            <a:xfrm>
              <a:off x="2591066" y="2386710"/>
              <a:ext cx="4038600" cy="2084705"/>
            </a:xfrm>
            <a:custGeom>
              <a:avLst/>
              <a:gdLst/>
              <a:ahLst/>
              <a:cxnLst/>
              <a:rect l="l" t="t" r="r" b="b"/>
              <a:pathLst>
                <a:path w="4038600" h="2084704">
                  <a:moveTo>
                    <a:pt x="4038600" y="0"/>
                  </a:moveTo>
                  <a:lnTo>
                    <a:pt x="0" y="0"/>
                  </a:lnTo>
                  <a:lnTo>
                    <a:pt x="0" y="2084577"/>
                  </a:lnTo>
                  <a:lnTo>
                    <a:pt x="4038600" y="2084577"/>
                  </a:lnTo>
                  <a:lnTo>
                    <a:pt x="4038600" y="0"/>
                  </a:lnTo>
                  <a:close/>
                </a:path>
              </a:pathLst>
            </a:custGeom>
            <a:solidFill>
              <a:srgbClr val="1D3166"/>
            </a:solidFill>
          </p:spPr>
          <p:txBody>
            <a:bodyPr wrap="square" lIns="0" tIns="0" rIns="0" bIns="0" rtlCol="0"/>
            <a:lstStyle/>
            <a:p>
              <a:endParaRPr/>
            </a:p>
          </p:txBody>
        </p:sp>
        <p:sp>
          <p:nvSpPr>
            <p:cNvPr id="11" name="object 11"/>
            <p:cNvSpPr/>
            <p:nvPr/>
          </p:nvSpPr>
          <p:spPr>
            <a:xfrm>
              <a:off x="2591066" y="2386710"/>
              <a:ext cx="4038600" cy="2084705"/>
            </a:xfrm>
            <a:custGeom>
              <a:avLst/>
              <a:gdLst/>
              <a:ahLst/>
              <a:cxnLst/>
              <a:rect l="l" t="t" r="r" b="b"/>
              <a:pathLst>
                <a:path w="4038600" h="2084704">
                  <a:moveTo>
                    <a:pt x="0" y="0"/>
                  </a:moveTo>
                  <a:lnTo>
                    <a:pt x="4038602" y="0"/>
                  </a:lnTo>
                  <a:lnTo>
                    <a:pt x="4038602" y="2084591"/>
                  </a:lnTo>
                  <a:lnTo>
                    <a:pt x="0" y="2084591"/>
                  </a:lnTo>
                  <a:lnTo>
                    <a:pt x="0" y="0"/>
                  </a:lnTo>
                  <a:close/>
                </a:path>
              </a:pathLst>
            </a:custGeom>
            <a:ln w="12700">
              <a:solidFill>
                <a:srgbClr val="1D3166"/>
              </a:solidFill>
            </a:ln>
          </p:spPr>
          <p:txBody>
            <a:bodyPr wrap="square" lIns="0" tIns="0" rIns="0" bIns="0" rtlCol="0"/>
            <a:lstStyle/>
            <a:p>
              <a:endParaRPr/>
            </a:p>
          </p:txBody>
        </p:sp>
        <p:sp>
          <p:nvSpPr>
            <p:cNvPr id="12" name="object 12"/>
            <p:cNvSpPr/>
            <p:nvPr/>
          </p:nvSpPr>
          <p:spPr>
            <a:xfrm>
              <a:off x="6550520" y="2035161"/>
              <a:ext cx="1107440" cy="2756535"/>
            </a:xfrm>
            <a:custGeom>
              <a:avLst/>
              <a:gdLst/>
              <a:ahLst/>
              <a:cxnLst/>
              <a:rect l="l" t="t" r="r" b="b"/>
              <a:pathLst>
                <a:path w="1107440" h="2756535">
                  <a:moveTo>
                    <a:pt x="1107313" y="0"/>
                  </a:moveTo>
                  <a:lnTo>
                    <a:pt x="1022451" y="44551"/>
                  </a:lnTo>
                  <a:lnTo>
                    <a:pt x="1045641" y="61252"/>
                  </a:lnTo>
                  <a:lnTo>
                    <a:pt x="91846" y="1386967"/>
                  </a:lnTo>
                  <a:lnTo>
                    <a:pt x="90551" y="1385227"/>
                  </a:lnTo>
                  <a:lnTo>
                    <a:pt x="67741" y="1402448"/>
                  </a:lnTo>
                  <a:lnTo>
                    <a:pt x="74371" y="1411262"/>
                  </a:lnTo>
                  <a:lnTo>
                    <a:pt x="0" y="1514640"/>
                  </a:lnTo>
                  <a:lnTo>
                    <a:pt x="23202" y="1531315"/>
                  </a:lnTo>
                  <a:lnTo>
                    <a:pt x="92392" y="1435138"/>
                  </a:lnTo>
                  <a:lnTo>
                    <a:pt x="1044270" y="2696641"/>
                  </a:lnTo>
                  <a:lnTo>
                    <a:pt x="1021461" y="2713850"/>
                  </a:lnTo>
                  <a:lnTo>
                    <a:pt x="1107313" y="2756458"/>
                  </a:lnTo>
                  <a:lnTo>
                    <a:pt x="1098359" y="2708046"/>
                  </a:lnTo>
                  <a:lnTo>
                    <a:pt x="1089888" y="2662212"/>
                  </a:lnTo>
                  <a:lnTo>
                    <a:pt x="1067066" y="2679433"/>
                  </a:lnTo>
                  <a:lnTo>
                    <a:pt x="109867" y="1410843"/>
                  </a:lnTo>
                  <a:lnTo>
                    <a:pt x="1068832" y="77939"/>
                  </a:lnTo>
                  <a:lnTo>
                    <a:pt x="1092034" y="94615"/>
                  </a:lnTo>
                  <a:lnTo>
                    <a:pt x="1099286" y="49644"/>
                  </a:lnTo>
                  <a:lnTo>
                    <a:pt x="1107313" y="0"/>
                  </a:lnTo>
                  <a:close/>
                </a:path>
              </a:pathLst>
            </a:custGeom>
            <a:solidFill>
              <a:srgbClr val="1D3166"/>
            </a:solidFill>
          </p:spPr>
          <p:txBody>
            <a:bodyPr wrap="square" lIns="0" tIns="0" rIns="0" bIns="0" rtlCol="0"/>
            <a:lstStyle/>
            <a:p>
              <a:endParaRPr/>
            </a:p>
          </p:txBody>
        </p:sp>
      </p:grpSp>
      <p:sp>
        <p:nvSpPr>
          <p:cNvPr id="13" name="object 13"/>
          <p:cNvSpPr txBox="1"/>
          <p:nvPr/>
        </p:nvSpPr>
        <p:spPr>
          <a:xfrm>
            <a:off x="2812249" y="2711196"/>
            <a:ext cx="3400425" cy="939800"/>
          </a:xfrm>
          <a:prstGeom prst="rect">
            <a:avLst/>
          </a:prstGeom>
        </p:spPr>
        <p:txBody>
          <a:bodyPr vert="horz" wrap="square" lIns="0" tIns="12700" rIns="0" bIns="0" rtlCol="0">
            <a:spAutoFit/>
          </a:bodyPr>
          <a:lstStyle/>
          <a:p>
            <a:pPr marL="12700" marR="5080">
              <a:lnSpc>
                <a:spcPct val="100000"/>
              </a:lnSpc>
              <a:spcBef>
                <a:spcPts val="100"/>
              </a:spcBef>
              <a:tabLst>
                <a:tab pos="1677670" algn="l"/>
              </a:tabLst>
            </a:pPr>
            <a:r>
              <a:rPr sz="2000" b="1" spc="110" dirty="0">
                <a:solidFill>
                  <a:srgbClr val="FFFFFF"/>
                </a:solidFill>
                <a:latin typeface="Tahoma"/>
                <a:cs typeface="Tahoma"/>
              </a:rPr>
              <a:t>P</a:t>
            </a:r>
            <a:r>
              <a:rPr sz="2000" b="1" spc="105" dirty="0">
                <a:solidFill>
                  <a:srgbClr val="FFFFFF"/>
                </a:solidFill>
                <a:latin typeface="Tahoma"/>
                <a:cs typeface="Tahoma"/>
              </a:rPr>
              <a:t>en</a:t>
            </a:r>
            <a:r>
              <a:rPr sz="2000" b="1" spc="125" dirty="0">
                <a:solidFill>
                  <a:srgbClr val="FFFFFF"/>
                </a:solidFill>
                <a:latin typeface="Tahoma"/>
                <a:cs typeface="Tahoma"/>
              </a:rPr>
              <a:t>d</a:t>
            </a:r>
            <a:r>
              <a:rPr sz="2000" b="1" spc="35" dirty="0">
                <a:solidFill>
                  <a:srgbClr val="FFFFFF"/>
                </a:solidFill>
                <a:latin typeface="Tahoma"/>
                <a:cs typeface="Tahoma"/>
              </a:rPr>
              <a:t>a</a:t>
            </a:r>
            <a:r>
              <a:rPr sz="2000" b="1" spc="105" dirty="0">
                <a:solidFill>
                  <a:srgbClr val="FFFFFF"/>
                </a:solidFill>
                <a:latin typeface="Tahoma"/>
                <a:cs typeface="Tahoma"/>
              </a:rPr>
              <a:t>n</a:t>
            </a:r>
            <a:r>
              <a:rPr sz="2000" b="1" spc="35" dirty="0">
                <a:solidFill>
                  <a:srgbClr val="FFFFFF"/>
                </a:solidFill>
                <a:latin typeface="Tahoma"/>
                <a:cs typeface="Tahoma"/>
              </a:rPr>
              <a:t>aa</a:t>
            </a:r>
            <a:r>
              <a:rPr sz="2000" b="1" spc="100" dirty="0">
                <a:solidFill>
                  <a:srgbClr val="FFFFFF"/>
                </a:solidFill>
                <a:latin typeface="Tahoma"/>
                <a:cs typeface="Tahoma"/>
              </a:rPr>
              <a:t>n</a:t>
            </a:r>
            <a:r>
              <a:rPr sz="2000" b="1" dirty="0">
                <a:solidFill>
                  <a:srgbClr val="FFFFFF"/>
                </a:solidFill>
                <a:latin typeface="Tahoma"/>
                <a:cs typeface="Tahoma"/>
              </a:rPr>
              <a:t>	</a:t>
            </a:r>
            <a:r>
              <a:rPr sz="2000" b="1" spc="114" dirty="0">
                <a:solidFill>
                  <a:srgbClr val="FFFFFF"/>
                </a:solidFill>
                <a:latin typeface="Tahoma"/>
                <a:cs typeface="Tahoma"/>
              </a:rPr>
              <a:t>p</a:t>
            </a:r>
            <a:r>
              <a:rPr sz="2000" b="1" spc="70" dirty="0">
                <a:solidFill>
                  <a:srgbClr val="FFFFFF"/>
                </a:solidFill>
                <a:latin typeface="Tahoma"/>
                <a:cs typeface="Tahoma"/>
              </a:rPr>
              <a:t>e</a:t>
            </a:r>
            <a:r>
              <a:rPr sz="2000" b="1" spc="105" dirty="0">
                <a:solidFill>
                  <a:srgbClr val="FFFFFF"/>
                </a:solidFill>
                <a:latin typeface="Tahoma"/>
                <a:cs typeface="Tahoma"/>
              </a:rPr>
              <a:t>n</a:t>
            </a:r>
            <a:r>
              <a:rPr sz="2000" b="1" spc="85" dirty="0">
                <a:solidFill>
                  <a:srgbClr val="FFFFFF"/>
                </a:solidFill>
                <a:latin typeface="Tahoma"/>
                <a:cs typeface="Tahoma"/>
              </a:rPr>
              <a:t>ga</a:t>
            </a:r>
            <a:r>
              <a:rPr sz="2000" b="1" spc="90" dirty="0">
                <a:solidFill>
                  <a:srgbClr val="FFFFFF"/>
                </a:solidFill>
                <a:latin typeface="Tahoma"/>
                <a:cs typeface="Tahoma"/>
              </a:rPr>
              <a:t>w</a:t>
            </a:r>
            <a:r>
              <a:rPr sz="2000" b="1" spc="35" dirty="0">
                <a:solidFill>
                  <a:srgbClr val="FFFFFF"/>
                </a:solidFill>
                <a:latin typeface="Tahoma"/>
                <a:cs typeface="Tahoma"/>
              </a:rPr>
              <a:t>a</a:t>
            </a:r>
            <a:r>
              <a:rPr sz="2000" b="1" spc="30" dirty="0">
                <a:solidFill>
                  <a:srgbClr val="FFFFFF"/>
                </a:solidFill>
                <a:latin typeface="Tahoma"/>
                <a:cs typeface="Tahoma"/>
              </a:rPr>
              <a:t>s</a:t>
            </a:r>
            <a:r>
              <a:rPr sz="2000" b="1" spc="35" dirty="0">
                <a:solidFill>
                  <a:srgbClr val="FFFFFF"/>
                </a:solidFill>
                <a:latin typeface="Tahoma"/>
                <a:cs typeface="Tahoma"/>
              </a:rPr>
              <a:t>a</a:t>
            </a:r>
            <a:r>
              <a:rPr sz="2000" b="1" spc="60" dirty="0">
                <a:solidFill>
                  <a:srgbClr val="FFFFFF"/>
                </a:solidFill>
                <a:latin typeface="Tahoma"/>
                <a:cs typeface="Tahoma"/>
              </a:rPr>
              <a:t>n  </a:t>
            </a:r>
            <a:r>
              <a:rPr sz="2000" b="1" spc="65" dirty="0">
                <a:solidFill>
                  <a:srgbClr val="FFFFFF"/>
                </a:solidFill>
                <a:latin typeface="Tahoma"/>
                <a:cs typeface="Tahoma"/>
              </a:rPr>
              <a:t>penyelengaraan </a:t>
            </a:r>
            <a:r>
              <a:rPr sz="2000" b="1" spc="45" dirty="0">
                <a:solidFill>
                  <a:srgbClr val="FFFFFF"/>
                </a:solidFill>
                <a:latin typeface="Tahoma"/>
                <a:cs typeface="Tahoma"/>
              </a:rPr>
              <a:t>Jasa </a:t>
            </a:r>
            <a:r>
              <a:rPr sz="2000" b="1" spc="50" dirty="0">
                <a:solidFill>
                  <a:srgbClr val="FFFFFF"/>
                </a:solidFill>
                <a:latin typeface="Tahoma"/>
                <a:cs typeface="Tahoma"/>
              </a:rPr>
              <a:t> </a:t>
            </a:r>
            <a:r>
              <a:rPr sz="2000" b="1" spc="55" dirty="0">
                <a:solidFill>
                  <a:srgbClr val="FFFFFF"/>
                </a:solidFill>
                <a:latin typeface="Tahoma"/>
                <a:cs typeface="Tahoma"/>
              </a:rPr>
              <a:t>Konstruksi</a:t>
            </a:r>
            <a:endParaRPr sz="2000">
              <a:latin typeface="Tahoma"/>
              <a:cs typeface="Tahoma"/>
            </a:endParaRPr>
          </a:p>
        </p:txBody>
      </p:sp>
      <p:sp>
        <p:nvSpPr>
          <p:cNvPr id="14" name="object 14"/>
          <p:cNvSpPr txBox="1"/>
          <p:nvPr/>
        </p:nvSpPr>
        <p:spPr>
          <a:xfrm>
            <a:off x="7651483" y="1017727"/>
            <a:ext cx="4051300" cy="2097405"/>
          </a:xfrm>
          <a:prstGeom prst="rect">
            <a:avLst/>
          </a:prstGeom>
          <a:solidFill>
            <a:srgbClr val="1D3166"/>
          </a:solidFill>
        </p:spPr>
        <p:txBody>
          <a:bodyPr vert="horz" wrap="square" lIns="0" tIns="248920" rIns="0" bIns="0" rtlCol="0">
            <a:spAutoFit/>
          </a:bodyPr>
          <a:lstStyle/>
          <a:p>
            <a:pPr marL="370840" marR="873760">
              <a:lnSpc>
                <a:spcPct val="100000"/>
              </a:lnSpc>
              <a:spcBef>
                <a:spcPts val="1960"/>
              </a:spcBef>
            </a:pPr>
            <a:r>
              <a:rPr sz="2000" b="1" spc="150" dirty="0">
                <a:solidFill>
                  <a:srgbClr val="FFFFFF"/>
                </a:solidFill>
                <a:latin typeface="Tahoma"/>
                <a:cs typeface="Tahoma"/>
              </a:rPr>
              <a:t>APBD</a:t>
            </a:r>
            <a:r>
              <a:rPr sz="2000" b="1" spc="-75" dirty="0">
                <a:solidFill>
                  <a:srgbClr val="FFFFFF"/>
                </a:solidFill>
                <a:latin typeface="Tahoma"/>
                <a:cs typeface="Tahoma"/>
              </a:rPr>
              <a:t> </a:t>
            </a:r>
            <a:r>
              <a:rPr sz="2000" b="1" spc="45" dirty="0">
                <a:solidFill>
                  <a:srgbClr val="FFFFFF"/>
                </a:solidFill>
                <a:latin typeface="Tahoma"/>
                <a:cs typeface="Tahoma"/>
              </a:rPr>
              <a:t>provinsi</a:t>
            </a:r>
            <a:r>
              <a:rPr sz="2000" b="1" spc="-75" dirty="0">
                <a:solidFill>
                  <a:srgbClr val="FFFFFF"/>
                </a:solidFill>
                <a:latin typeface="Tahoma"/>
                <a:cs typeface="Tahoma"/>
              </a:rPr>
              <a:t> </a:t>
            </a:r>
            <a:r>
              <a:rPr sz="2000" b="1" spc="90" dirty="0">
                <a:solidFill>
                  <a:srgbClr val="FFFFFF"/>
                </a:solidFill>
                <a:latin typeface="Tahoma"/>
                <a:cs typeface="Tahoma"/>
              </a:rPr>
              <a:t>untuk </a:t>
            </a:r>
            <a:r>
              <a:rPr sz="2000" b="1" spc="-575" dirty="0">
                <a:solidFill>
                  <a:srgbClr val="FFFFFF"/>
                </a:solidFill>
                <a:latin typeface="Tahoma"/>
                <a:cs typeface="Tahoma"/>
              </a:rPr>
              <a:t> </a:t>
            </a:r>
            <a:r>
              <a:rPr sz="2000" b="1" spc="75" dirty="0">
                <a:solidFill>
                  <a:srgbClr val="FFFFFF"/>
                </a:solidFill>
                <a:latin typeface="Tahoma"/>
                <a:cs typeface="Tahoma"/>
              </a:rPr>
              <a:t>pengawasan </a:t>
            </a:r>
            <a:r>
              <a:rPr sz="2000" b="1" spc="80" dirty="0">
                <a:solidFill>
                  <a:srgbClr val="FFFFFF"/>
                </a:solidFill>
                <a:latin typeface="Tahoma"/>
                <a:cs typeface="Tahoma"/>
              </a:rPr>
              <a:t>yang </a:t>
            </a:r>
            <a:r>
              <a:rPr sz="2000" b="1" spc="85" dirty="0">
                <a:solidFill>
                  <a:srgbClr val="FFFFFF"/>
                </a:solidFill>
                <a:latin typeface="Tahoma"/>
                <a:cs typeface="Tahoma"/>
              </a:rPr>
              <a:t> </a:t>
            </a:r>
            <a:r>
              <a:rPr sz="2000" b="1" spc="60" dirty="0">
                <a:solidFill>
                  <a:srgbClr val="FFFFFF"/>
                </a:solidFill>
                <a:latin typeface="Tahoma"/>
                <a:cs typeface="Tahoma"/>
              </a:rPr>
              <a:t>dilaksanakan oleh </a:t>
            </a:r>
            <a:r>
              <a:rPr sz="2000" b="1" spc="65" dirty="0">
                <a:solidFill>
                  <a:srgbClr val="FFFFFF"/>
                </a:solidFill>
                <a:latin typeface="Tahoma"/>
                <a:cs typeface="Tahoma"/>
              </a:rPr>
              <a:t> </a:t>
            </a:r>
            <a:r>
              <a:rPr sz="2000" b="1" spc="75" dirty="0">
                <a:solidFill>
                  <a:srgbClr val="FFFFFF"/>
                </a:solidFill>
                <a:latin typeface="Tahoma"/>
                <a:cs typeface="Tahoma"/>
              </a:rPr>
              <a:t>Pemerintah </a:t>
            </a:r>
            <a:r>
              <a:rPr sz="2000" b="1" spc="60" dirty="0">
                <a:solidFill>
                  <a:srgbClr val="FFFFFF"/>
                </a:solidFill>
                <a:latin typeface="Tahoma"/>
                <a:cs typeface="Tahoma"/>
              </a:rPr>
              <a:t>Daerah </a:t>
            </a:r>
            <a:r>
              <a:rPr sz="2000" b="1" spc="65" dirty="0">
                <a:solidFill>
                  <a:srgbClr val="FFFFFF"/>
                </a:solidFill>
                <a:latin typeface="Tahoma"/>
                <a:cs typeface="Tahoma"/>
              </a:rPr>
              <a:t> </a:t>
            </a:r>
            <a:r>
              <a:rPr sz="2000" b="1" spc="25" dirty="0">
                <a:solidFill>
                  <a:srgbClr val="FFFFFF"/>
                </a:solidFill>
                <a:latin typeface="Tahoma"/>
                <a:cs typeface="Tahoma"/>
              </a:rPr>
              <a:t>provinsi.</a:t>
            </a:r>
            <a:endParaRPr sz="2000">
              <a:latin typeface="Tahoma"/>
              <a:cs typeface="Tahoma"/>
            </a:endParaRPr>
          </a:p>
        </p:txBody>
      </p:sp>
      <p:sp>
        <p:nvSpPr>
          <p:cNvPr id="15" name="object 15"/>
          <p:cNvSpPr txBox="1"/>
          <p:nvPr/>
        </p:nvSpPr>
        <p:spPr>
          <a:xfrm>
            <a:off x="7651483" y="3742981"/>
            <a:ext cx="4051300" cy="2097405"/>
          </a:xfrm>
          <a:prstGeom prst="rect">
            <a:avLst/>
          </a:prstGeom>
          <a:solidFill>
            <a:srgbClr val="1D3166"/>
          </a:solidFill>
        </p:spPr>
        <p:txBody>
          <a:bodyPr vert="horz" wrap="square" lIns="0" tIns="266700" rIns="0" bIns="0" rtlCol="0">
            <a:spAutoFit/>
          </a:bodyPr>
          <a:lstStyle/>
          <a:p>
            <a:pPr marL="328930" marR="393065">
              <a:lnSpc>
                <a:spcPct val="100000"/>
              </a:lnSpc>
              <a:spcBef>
                <a:spcPts val="2100"/>
              </a:spcBef>
            </a:pPr>
            <a:r>
              <a:rPr sz="2000" b="1" spc="150" dirty="0">
                <a:solidFill>
                  <a:srgbClr val="FFFFFF"/>
                </a:solidFill>
                <a:latin typeface="Tahoma"/>
                <a:cs typeface="Tahoma"/>
              </a:rPr>
              <a:t>APBD </a:t>
            </a:r>
            <a:r>
              <a:rPr sz="2000" b="1" spc="45" dirty="0">
                <a:solidFill>
                  <a:srgbClr val="FFFFFF"/>
                </a:solidFill>
                <a:latin typeface="Tahoma"/>
                <a:cs typeface="Tahoma"/>
              </a:rPr>
              <a:t>kabupaten/kota </a:t>
            </a:r>
            <a:r>
              <a:rPr sz="2000" b="1" spc="50" dirty="0">
                <a:solidFill>
                  <a:srgbClr val="FFFFFF"/>
                </a:solidFill>
                <a:latin typeface="Tahoma"/>
                <a:cs typeface="Tahoma"/>
              </a:rPr>
              <a:t> </a:t>
            </a:r>
            <a:r>
              <a:rPr sz="2000" b="1" spc="90" dirty="0">
                <a:solidFill>
                  <a:srgbClr val="FFFFFF"/>
                </a:solidFill>
                <a:latin typeface="Tahoma"/>
                <a:cs typeface="Tahoma"/>
              </a:rPr>
              <a:t>untuk</a:t>
            </a:r>
            <a:r>
              <a:rPr sz="2000" b="1" spc="-50" dirty="0">
                <a:solidFill>
                  <a:srgbClr val="FFFFFF"/>
                </a:solidFill>
                <a:latin typeface="Tahoma"/>
                <a:cs typeface="Tahoma"/>
              </a:rPr>
              <a:t> </a:t>
            </a:r>
            <a:r>
              <a:rPr sz="2000" b="1" spc="75" dirty="0">
                <a:solidFill>
                  <a:srgbClr val="FFFFFF"/>
                </a:solidFill>
                <a:latin typeface="Tahoma"/>
                <a:cs typeface="Tahoma"/>
              </a:rPr>
              <a:t>pengawasan</a:t>
            </a:r>
            <a:r>
              <a:rPr sz="2000" b="1" spc="-50" dirty="0">
                <a:solidFill>
                  <a:srgbClr val="FFFFFF"/>
                </a:solidFill>
                <a:latin typeface="Tahoma"/>
                <a:cs typeface="Tahoma"/>
              </a:rPr>
              <a:t> </a:t>
            </a:r>
            <a:r>
              <a:rPr sz="2000" b="1" spc="80" dirty="0">
                <a:solidFill>
                  <a:srgbClr val="FFFFFF"/>
                </a:solidFill>
                <a:latin typeface="Tahoma"/>
                <a:cs typeface="Tahoma"/>
              </a:rPr>
              <a:t>yang </a:t>
            </a:r>
            <a:r>
              <a:rPr sz="2000" b="1" spc="-570" dirty="0">
                <a:solidFill>
                  <a:srgbClr val="FFFFFF"/>
                </a:solidFill>
                <a:latin typeface="Tahoma"/>
                <a:cs typeface="Tahoma"/>
              </a:rPr>
              <a:t> </a:t>
            </a:r>
            <a:r>
              <a:rPr sz="2000" b="1" spc="60" dirty="0">
                <a:solidFill>
                  <a:srgbClr val="FFFFFF"/>
                </a:solidFill>
                <a:latin typeface="Tahoma"/>
                <a:cs typeface="Tahoma"/>
              </a:rPr>
              <a:t>dilaksanakan oleh </a:t>
            </a:r>
            <a:r>
              <a:rPr sz="2000" b="1" spc="65" dirty="0">
                <a:solidFill>
                  <a:srgbClr val="FFFFFF"/>
                </a:solidFill>
                <a:latin typeface="Tahoma"/>
                <a:cs typeface="Tahoma"/>
              </a:rPr>
              <a:t> </a:t>
            </a:r>
            <a:r>
              <a:rPr sz="2000" b="1" spc="75" dirty="0">
                <a:solidFill>
                  <a:srgbClr val="FFFFFF"/>
                </a:solidFill>
                <a:latin typeface="Tahoma"/>
                <a:cs typeface="Tahoma"/>
              </a:rPr>
              <a:t>Pemerintah </a:t>
            </a:r>
            <a:r>
              <a:rPr sz="2000" b="1" spc="60" dirty="0">
                <a:solidFill>
                  <a:srgbClr val="FFFFFF"/>
                </a:solidFill>
                <a:latin typeface="Tahoma"/>
                <a:cs typeface="Tahoma"/>
              </a:rPr>
              <a:t>Daerah </a:t>
            </a:r>
            <a:r>
              <a:rPr sz="2000" b="1" spc="65" dirty="0">
                <a:solidFill>
                  <a:srgbClr val="FFFFFF"/>
                </a:solidFill>
                <a:latin typeface="Tahoma"/>
                <a:cs typeface="Tahoma"/>
              </a:rPr>
              <a:t> </a:t>
            </a:r>
            <a:r>
              <a:rPr sz="2000" b="1" spc="35" dirty="0">
                <a:solidFill>
                  <a:srgbClr val="FFFFFF"/>
                </a:solidFill>
                <a:latin typeface="Tahoma"/>
                <a:cs typeface="Tahoma"/>
              </a:rPr>
              <a:t>kabupaten/kota.</a:t>
            </a:r>
            <a:endParaRPr sz="2000">
              <a:latin typeface="Tahoma"/>
              <a:cs typeface="Tahoma"/>
            </a:endParaRPr>
          </a:p>
        </p:txBody>
      </p:sp>
      <p:sp>
        <p:nvSpPr>
          <p:cNvPr id="16" name="object 16"/>
          <p:cNvSpPr txBox="1">
            <a:spLocks noGrp="1"/>
          </p:cNvSpPr>
          <p:nvPr>
            <p:ph type="title"/>
          </p:nvPr>
        </p:nvSpPr>
        <p:spPr>
          <a:xfrm>
            <a:off x="5013794" y="113283"/>
            <a:ext cx="4483100" cy="452120"/>
          </a:xfrm>
          <a:prstGeom prst="rect">
            <a:avLst/>
          </a:prstGeom>
        </p:spPr>
        <p:txBody>
          <a:bodyPr vert="horz" wrap="square" lIns="0" tIns="12700" rIns="0" bIns="0" rtlCol="0">
            <a:spAutoFit/>
          </a:bodyPr>
          <a:lstStyle/>
          <a:p>
            <a:pPr marL="12700">
              <a:lnSpc>
                <a:spcPct val="100000"/>
              </a:lnSpc>
              <a:spcBef>
                <a:spcPts val="100"/>
              </a:spcBef>
            </a:pPr>
            <a:r>
              <a:rPr sz="2800" spc="204" dirty="0"/>
              <a:t>PA</a:t>
            </a:r>
            <a:r>
              <a:rPr sz="2800" spc="-50" dirty="0"/>
              <a:t>SA</a:t>
            </a:r>
            <a:r>
              <a:rPr sz="2800" spc="90" dirty="0"/>
              <a:t>L</a:t>
            </a:r>
            <a:r>
              <a:rPr sz="2800" spc="-245" dirty="0"/>
              <a:t> </a:t>
            </a:r>
            <a:r>
              <a:rPr sz="2800" spc="-30" dirty="0"/>
              <a:t>70</a:t>
            </a:r>
            <a:r>
              <a:rPr sz="2800" spc="-250" dirty="0"/>
              <a:t> </a:t>
            </a:r>
            <a:r>
              <a:rPr sz="2800" spc="-680" dirty="0"/>
              <a:t>:</a:t>
            </a:r>
            <a:r>
              <a:rPr sz="2800" spc="-350" dirty="0"/>
              <a:t> </a:t>
            </a:r>
            <a:r>
              <a:rPr sz="2800" b="1" spc="204" dirty="0">
                <a:solidFill>
                  <a:srgbClr val="1E3367"/>
                </a:solidFill>
                <a:latin typeface="Tahoma"/>
                <a:cs typeface="Tahoma"/>
              </a:rPr>
              <a:t>P</a:t>
            </a:r>
            <a:r>
              <a:rPr sz="2800" b="1" spc="150" dirty="0">
                <a:solidFill>
                  <a:srgbClr val="1E3367"/>
                </a:solidFill>
                <a:latin typeface="Tahoma"/>
                <a:cs typeface="Tahoma"/>
              </a:rPr>
              <a:t>E</a:t>
            </a:r>
            <a:r>
              <a:rPr sz="2800" b="1" spc="145" dirty="0">
                <a:solidFill>
                  <a:srgbClr val="1E3367"/>
                </a:solidFill>
                <a:latin typeface="Tahoma"/>
                <a:cs typeface="Tahoma"/>
              </a:rPr>
              <a:t>N</a:t>
            </a:r>
            <a:r>
              <a:rPr sz="2800" b="1" spc="140" dirty="0">
                <a:solidFill>
                  <a:srgbClr val="1E3367"/>
                </a:solidFill>
                <a:latin typeface="Tahoma"/>
                <a:cs typeface="Tahoma"/>
              </a:rPr>
              <a:t>D</a:t>
            </a:r>
            <a:r>
              <a:rPr sz="2800" b="1" spc="229" dirty="0">
                <a:solidFill>
                  <a:srgbClr val="1E3367"/>
                </a:solidFill>
                <a:latin typeface="Tahoma"/>
                <a:cs typeface="Tahoma"/>
              </a:rPr>
              <a:t>A</a:t>
            </a:r>
            <a:r>
              <a:rPr sz="2800" b="1" spc="175" dirty="0">
                <a:solidFill>
                  <a:srgbClr val="1E3367"/>
                </a:solidFill>
                <a:latin typeface="Tahoma"/>
                <a:cs typeface="Tahoma"/>
              </a:rPr>
              <a:t>N</a:t>
            </a:r>
            <a:r>
              <a:rPr sz="2800" b="1" spc="160" dirty="0">
                <a:solidFill>
                  <a:srgbClr val="1E3367"/>
                </a:solidFill>
                <a:latin typeface="Tahoma"/>
                <a:cs typeface="Tahoma"/>
              </a:rPr>
              <a:t>A</a:t>
            </a:r>
            <a:r>
              <a:rPr sz="2800" b="1" spc="229" dirty="0">
                <a:solidFill>
                  <a:srgbClr val="1E3367"/>
                </a:solidFill>
                <a:latin typeface="Tahoma"/>
                <a:cs typeface="Tahoma"/>
              </a:rPr>
              <a:t>A</a:t>
            </a:r>
            <a:r>
              <a:rPr sz="2800" b="1" spc="105" dirty="0">
                <a:solidFill>
                  <a:srgbClr val="1E3367"/>
                </a:solidFill>
                <a:latin typeface="Tahoma"/>
                <a:cs typeface="Tahoma"/>
              </a:rPr>
              <a:t>N</a:t>
            </a:r>
            <a:endParaRPr sz="2800">
              <a:latin typeface="Tahoma"/>
              <a:cs typeface="Tahoma"/>
            </a:endParaRPr>
          </a:p>
        </p:txBody>
      </p:sp>
    </p:spTree>
    <p:extLst>
      <p:ext uri="{BB962C8B-B14F-4D97-AF65-F5344CB8AC3E}">
        <p14:creationId xmlns:p14="http://schemas.microsoft.com/office/powerpoint/2010/main" val="1454594998"/>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628505" y="184353"/>
            <a:ext cx="3905885" cy="6375400"/>
            <a:chOff x="628505" y="184353"/>
            <a:chExt cx="3905885" cy="6375400"/>
          </a:xfrm>
        </p:grpSpPr>
        <p:pic>
          <p:nvPicPr>
            <p:cNvPr id="3" name="object 3"/>
            <p:cNvPicPr/>
            <p:nvPr/>
          </p:nvPicPr>
          <p:blipFill>
            <a:blip r:embed="rId2" cstate="print"/>
            <a:stretch>
              <a:fillRect/>
            </a:stretch>
          </p:blipFill>
          <p:spPr>
            <a:xfrm>
              <a:off x="628505" y="803503"/>
              <a:ext cx="3905661" cy="5250991"/>
            </a:xfrm>
            <a:prstGeom prst="rect">
              <a:avLst/>
            </a:prstGeom>
          </p:spPr>
        </p:pic>
        <p:sp>
          <p:nvSpPr>
            <p:cNvPr id="4" name="object 4"/>
            <p:cNvSpPr/>
            <p:nvPr/>
          </p:nvSpPr>
          <p:spPr>
            <a:xfrm>
              <a:off x="876300" y="198640"/>
              <a:ext cx="3470910" cy="6346825"/>
            </a:xfrm>
            <a:custGeom>
              <a:avLst/>
              <a:gdLst/>
              <a:ahLst/>
              <a:cxnLst/>
              <a:rect l="l" t="t" r="r" b="b"/>
              <a:pathLst>
                <a:path w="3470910" h="6346825">
                  <a:moveTo>
                    <a:pt x="437" y="3173211"/>
                  </a:moveTo>
                  <a:lnTo>
                    <a:pt x="327" y="3135111"/>
                  </a:lnTo>
                  <a:lnTo>
                    <a:pt x="218" y="3097011"/>
                  </a:lnTo>
                  <a:lnTo>
                    <a:pt x="109" y="3058911"/>
                  </a:lnTo>
                  <a:lnTo>
                    <a:pt x="0" y="3020811"/>
                  </a:lnTo>
                  <a:lnTo>
                    <a:pt x="161" y="2969611"/>
                  </a:lnTo>
                  <a:lnTo>
                    <a:pt x="322" y="2918411"/>
                  </a:lnTo>
                  <a:lnTo>
                    <a:pt x="484" y="2867212"/>
                  </a:lnTo>
                  <a:lnTo>
                    <a:pt x="645" y="2816012"/>
                  </a:lnTo>
                  <a:lnTo>
                    <a:pt x="807" y="2764812"/>
                  </a:lnTo>
                  <a:lnTo>
                    <a:pt x="968" y="2713612"/>
                  </a:lnTo>
                  <a:lnTo>
                    <a:pt x="1130" y="2662412"/>
                  </a:lnTo>
                  <a:lnTo>
                    <a:pt x="1291" y="2611212"/>
                  </a:lnTo>
                  <a:lnTo>
                    <a:pt x="1453" y="2560012"/>
                  </a:lnTo>
                  <a:lnTo>
                    <a:pt x="1614" y="2508812"/>
                  </a:lnTo>
                  <a:lnTo>
                    <a:pt x="1775" y="2457612"/>
                  </a:lnTo>
                  <a:lnTo>
                    <a:pt x="1937" y="2406412"/>
                  </a:lnTo>
                  <a:lnTo>
                    <a:pt x="2098" y="2355212"/>
                  </a:lnTo>
                  <a:lnTo>
                    <a:pt x="2260" y="2304012"/>
                  </a:lnTo>
                  <a:lnTo>
                    <a:pt x="2421" y="2252812"/>
                  </a:lnTo>
                  <a:lnTo>
                    <a:pt x="2583" y="2201611"/>
                  </a:lnTo>
                  <a:lnTo>
                    <a:pt x="2744" y="2150411"/>
                  </a:lnTo>
                  <a:lnTo>
                    <a:pt x="2906" y="2099211"/>
                  </a:lnTo>
                  <a:lnTo>
                    <a:pt x="3067" y="2048011"/>
                  </a:lnTo>
                  <a:lnTo>
                    <a:pt x="3229" y="1996811"/>
                  </a:lnTo>
                  <a:lnTo>
                    <a:pt x="3390" y="1945611"/>
                  </a:lnTo>
                  <a:lnTo>
                    <a:pt x="3552" y="1894411"/>
                  </a:lnTo>
                  <a:lnTo>
                    <a:pt x="3713" y="1843210"/>
                  </a:lnTo>
                  <a:lnTo>
                    <a:pt x="3874" y="1792010"/>
                  </a:lnTo>
                  <a:lnTo>
                    <a:pt x="4036" y="1740810"/>
                  </a:lnTo>
                  <a:lnTo>
                    <a:pt x="4197" y="1689610"/>
                  </a:lnTo>
                  <a:lnTo>
                    <a:pt x="4359" y="1638410"/>
                  </a:lnTo>
                  <a:lnTo>
                    <a:pt x="4520" y="1587209"/>
                  </a:lnTo>
                  <a:lnTo>
                    <a:pt x="4682" y="1536009"/>
                  </a:lnTo>
                  <a:lnTo>
                    <a:pt x="4843" y="1484809"/>
                  </a:lnTo>
                  <a:lnTo>
                    <a:pt x="5005" y="1433609"/>
                  </a:lnTo>
                  <a:lnTo>
                    <a:pt x="5166" y="1382408"/>
                  </a:lnTo>
                  <a:lnTo>
                    <a:pt x="5328" y="1331208"/>
                  </a:lnTo>
                  <a:lnTo>
                    <a:pt x="5489" y="1280008"/>
                  </a:lnTo>
                  <a:lnTo>
                    <a:pt x="5651" y="1228808"/>
                  </a:lnTo>
                  <a:lnTo>
                    <a:pt x="5812" y="1177607"/>
                  </a:lnTo>
                  <a:lnTo>
                    <a:pt x="5973" y="1126407"/>
                  </a:lnTo>
                  <a:lnTo>
                    <a:pt x="6135" y="1075207"/>
                  </a:lnTo>
                  <a:lnTo>
                    <a:pt x="6296" y="1024006"/>
                  </a:lnTo>
                  <a:lnTo>
                    <a:pt x="6458" y="972806"/>
                  </a:lnTo>
                  <a:lnTo>
                    <a:pt x="6619" y="921606"/>
                  </a:lnTo>
                  <a:lnTo>
                    <a:pt x="6781" y="870406"/>
                  </a:lnTo>
                  <a:lnTo>
                    <a:pt x="6942" y="819205"/>
                  </a:lnTo>
                  <a:lnTo>
                    <a:pt x="7104" y="768005"/>
                  </a:lnTo>
                  <a:lnTo>
                    <a:pt x="7265" y="716805"/>
                  </a:lnTo>
                  <a:lnTo>
                    <a:pt x="7427" y="665604"/>
                  </a:lnTo>
                  <a:lnTo>
                    <a:pt x="7588" y="614404"/>
                  </a:lnTo>
                  <a:lnTo>
                    <a:pt x="7750" y="563203"/>
                  </a:lnTo>
                  <a:lnTo>
                    <a:pt x="7911" y="512003"/>
                  </a:lnTo>
                  <a:lnTo>
                    <a:pt x="8072" y="460803"/>
                  </a:lnTo>
                  <a:lnTo>
                    <a:pt x="8234" y="409602"/>
                  </a:lnTo>
                  <a:lnTo>
                    <a:pt x="8395" y="358402"/>
                  </a:lnTo>
                  <a:lnTo>
                    <a:pt x="8557" y="307202"/>
                  </a:lnTo>
                  <a:lnTo>
                    <a:pt x="8718" y="256001"/>
                  </a:lnTo>
                  <a:lnTo>
                    <a:pt x="8880" y="204801"/>
                  </a:lnTo>
                  <a:lnTo>
                    <a:pt x="9041" y="153601"/>
                  </a:lnTo>
                  <a:lnTo>
                    <a:pt x="9203" y="102400"/>
                  </a:lnTo>
                  <a:lnTo>
                    <a:pt x="9364" y="51200"/>
                  </a:lnTo>
                  <a:lnTo>
                    <a:pt x="9526" y="0"/>
                  </a:lnTo>
                  <a:lnTo>
                    <a:pt x="3470341" y="0"/>
                  </a:lnTo>
                  <a:lnTo>
                    <a:pt x="3470341" y="6346433"/>
                  </a:lnTo>
                  <a:lnTo>
                    <a:pt x="9526" y="6346433"/>
                  </a:lnTo>
                  <a:lnTo>
                    <a:pt x="9384" y="6297105"/>
                  </a:lnTo>
                  <a:lnTo>
                    <a:pt x="9243" y="6247777"/>
                  </a:lnTo>
                  <a:lnTo>
                    <a:pt x="9102" y="6198449"/>
                  </a:lnTo>
                  <a:lnTo>
                    <a:pt x="8960" y="6149120"/>
                  </a:lnTo>
                  <a:lnTo>
                    <a:pt x="8819" y="6099792"/>
                  </a:lnTo>
                  <a:lnTo>
                    <a:pt x="8678" y="6050463"/>
                  </a:lnTo>
                  <a:lnTo>
                    <a:pt x="8536" y="6001134"/>
                  </a:lnTo>
                  <a:lnTo>
                    <a:pt x="8395" y="5951805"/>
                  </a:lnTo>
                  <a:lnTo>
                    <a:pt x="8253" y="5902477"/>
                  </a:lnTo>
                  <a:lnTo>
                    <a:pt x="8112" y="5853149"/>
                  </a:lnTo>
                  <a:lnTo>
                    <a:pt x="7971" y="5803821"/>
                  </a:lnTo>
                  <a:lnTo>
                    <a:pt x="7830" y="5754493"/>
                  </a:lnTo>
                </a:path>
              </a:pathLst>
            </a:custGeom>
            <a:ln w="28575">
              <a:solidFill>
                <a:srgbClr val="FEB813"/>
              </a:solidFill>
            </a:ln>
          </p:spPr>
          <p:txBody>
            <a:bodyPr wrap="square" lIns="0" tIns="0" rIns="0" bIns="0" rtlCol="0"/>
            <a:lstStyle/>
            <a:p>
              <a:endParaRPr/>
            </a:p>
          </p:txBody>
        </p:sp>
      </p:grpSp>
      <p:sp>
        <p:nvSpPr>
          <p:cNvPr id="5" name="object 5"/>
          <p:cNvSpPr/>
          <p:nvPr/>
        </p:nvSpPr>
        <p:spPr>
          <a:xfrm>
            <a:off x="12052300" y="359168"/>
            <a:ext cx="139700" cy="4152900"/>
          </a:xfrm>
          <a:custGeom>
            <a:avLst/>
            <a:gdLst/>
            <a:ahLst/>
            <a:cxnLst/>
            <a:rect l="l" t="t" r="r" b="b"/>
            <a:pathLst>
              <a:path w="139700" h="4152900">
                <a:moveTo>
                  <a:pt x="139700" y="0"/>
                </a:moveTo>
                <a:lnTo>
                  <a:pt x="0" y="0"/>
                </a:lnTo>
                <a:lnTo>
                  <a:pt x="0" y="4152900"/>
                </a:lnTo>
                <a:lnTo>
                  <a:pt x="139700" y="4152900"/>
                </a:lnTo>
                <a:lnTo>
                  <a:pt x="139700" y="0"/>
                </a:lnTo>
                <a:close/>
              </a:path>
            </a:pathLst>
          </a:custGeom>
          <a:solidFill>
            <a:srgbClr val="FEB813"/>
          </a:solidFill>
        </p:spPr>
        <p:txBody>
          <a:bodyPr wrap="square" lIns="0" tIns="0" rIns="0" bIns="0" rtlCol="0"/>
          <a:lstStyle/>
          <a:p>
            <a:endParaRPr/>
          </a:p>
        </p:txBody>
      </p:sp>
      <p:sp>
        <p:nvSpPr>
          <p:cNvPr id="6" name="object 6"/>
          <p:cNvSpPr/>
          <p:nvPr/>
        </p:nvSpPr>
        <p:spPr>
          <a:xfrm>
            <a:off x="12052300" y="4778768"/>
            <a:ext cx="139700" cy="1955800"/>
          </a:xfrm>
          <a:custGeom>
            <a:avLst/>
            <a:gdLst/>
            <a:ahLst/>
            <a:cxnLst/>
            <a:rect l="l" t="t" r="r" b="b"/>
            <a:pathLst>
              <a:path w="139700" h="1955800">
                <a:moveTo>
                  <a:pt x="139700" y="0"/>
                </a:moveTo>
                <a:lnTo>
                  <a:pt x="0" y="0"/>
                </a:lnTo>
                <a:lnTo>
                  <a:pt x="0" y="1955802"/>
                </a:lnTo>
                <a:lnTo>
                  <a:pt x="139700" y="1955802"/>
                </a:lnTo>
                <a:lnTo>
                  <a:pt x="139700" y="0"/>
                </a:lnTo>
                <a:close/>
              </a:path>
            </a:pathLst>
          </a:custGeom>
          <a:solidFill>
            <a:srgbClr val="FEB813"/>
          </a:solidFill>
        </p:spPr>
        <p:txBody>
          <a:bodyPr wrap="square" lIns="0" tIns="0" rIns="0" bIns="0" rtlCol="0"/>
          <a:lstStyle/>
          <a:p>
            <a:endParaRPr/>
          </a:p>
        </p:txBody>
      </p:sp>
      <p:sp>
        <p:nvSpPr>
          <p:cNvPr id="7" name="object 7"/>
          <p:cNvSpPr txBox="1">
            <a:spLocks noGrp="1"/>
          </p:cNvSpPr>
          <p:nvPr>
            <p:ph type="title"/>
          </p:nvPr>
        </p:nvSpPr>
        <p:spPr>
          <a:xfrm>
            <a:off x="4449724" y="191515"/>
            <a:ext cx="7251065" cy="391160"/>
          </a:xfrm>
          <a:prstGeom prst="rect">
            <a:avLst/>
          </a:prstGeom>
        </p:spPr>
        <p:txBody>
          <a:bodyPr vert="horz" wrap="square" lIns="0" tIns="12700" rIns="0" bIns="0" rtlCol="0">
            <a:spAutoFit/>
          </a:bodyPr>
          <a:lstStyle/>
          <a:p>
            <a:pPr marL="12700">
              <a:lnSpc>
                <a:spcPct val="100000"/>
              </a:lnSpc>
              <a:spcBef>
                <a:spcPts val="100"/>
              </a:spcBef>
            </a:pPr>
            <a:r>
              <a:rPr sz="2400" b="1" spc="114" dirty="0">
                <a:solidFill>
                  <a:srgbClr val="1E3367"/>
                </a:solidFill>
                <a:latin typeface="Tahoma"/>
                <a:cs typeface="Tahoma"/>
              </a:rPr>
              <a:t>PELANGGARAN</a:t>
            </a:r>
            <a:r>
              <a:rPr sz="2400" b="1" spc="-45" dirty="0">
                <a:solidFill>
                  <a:srgbClr val="1E3367"/>
                </a:solidFill>
                <a:latin typeface="Tahoma"/>
                <a:cs typeface="Tahoma"/>
              </a:rPr>
              <a:t> </a:t>
            </a:r>
            <a:r>
              <a:rPr sz="2400" b="1" spc="150" dirty="0">
                <a:solidFill>
                  <a:srgbClr val="1E3367"/>
                </a:solidFill>
                <a:latin typeface="Tahoma"/>
                <a:cs typeface="Tahoma"/>
              </a:rPr>
              <a:t>DAN</a:t>
            </a:r>
            <a:r>
              <a:rPr sz="2400" b="1" spc="-45" dirty="0">
                <a:solidFill>
                  <a:srgbClr val="1E3367"/>
                </a:solidFill>
                <a:latin typeface="Tahoma"/>
                <a:cs typeface="Tahoma"/>
              </a:rPr>
              <a:t> </a:t>
            </a:r>
            <a:r>
              <a:rPr sz="2400" b="1" dirty="0">
                <a:solidFill>
                  <a:srgbClr val="1E3367"/>
                </a:solidFill>
                <a:latin typeface="Tahoma"/>
                <a:cs typeface="Tahoma"/>
              </a:rPr>
              <a:t>SANKSI</a:t>
            </a:r>
            <a:r>
              <a:rPr sz="2400" b="1" spc="-45" dirty="0">
                <a:solidFill>
                  <a:srgbClr val="1E3367"/>
                </a:solidFill>
                <a:latin typeface="Tahoma"/>
                <a:cs typeface="Tahoma"/>
              </a:rPr>
              <a:t> </a:t>
            </a:r>
            <a:r>
              <a:rPr sz="2400" b="1" spc="-15" dirty="0">
                <a:solidFill>
                  <a:srgbClr val="1E3367"/>
                </a:solidFill>
                <a:latin typeface="Tahoma"/>
                <a:cs typeface="Tahoma"/>
              </a:rPr>
              <a:t>ADMINISTRATIF</a:t>
            </a:r>
            <a:endParaRPr sz="2400">
              <a:latin typeface="Tahoma"/>
              <a:cs typeface="Tahoma"/>
            </a:endParaRPr>
          </a:p>
        </p:txBody>
      </p:sp>
      <p:pic>
        <p:nvPicPr>
          <p:cNvPr id="8" name="object 8"/>
          <p:cNvPicPr/>
          <p:nvPr/>
        </p:nvPicPr>
        <p:blipFill>
          <a:blip r:embed="rId3" cstate="print"/>
          <a:stretch>
            <a:fillRect/>
          </a:stretch>
        </p:blipFill>
        <p:spPr>
          <a:xfrm>
            <a:off x="9946843" y="6129689"/>
            <a:ext cx="1861426" cy="617556"/>
          </a:xfrm>
          <a:prstGeom prst="rect">
            <a:avLst/>
          </a:prstGeom>
        </p:spPr>
      </p:pic>
      <p:sp>
        <p:nvSpPr>
          <p:cNvPr id="9" name="object 9"/>
          <p:cNvSpPr/>
          <p:nvPr/>
        </p:nvSpPr>
        <p:spPr>
          <a:xfrm>
            <a:off x="5992927" y="1857095"/>
            <a:ext cx="1686560" cy="3137535"/>
          </a:xfrm>
          <a:custGeom>
            <a:avLst/>
            <a:gdLst/>
            <a:ahLst/>
            <a:cxnLst/>
            <a:rect l="l" t="t" r="r" b="b"/>
            <a:pathLst>
              <a:path w="1686559" h="3137535">
                <a:moveTo>
                  <a:pt x="1686090" y="1571904"/>
                </a:moveTo>
                <a:lnTo>
                  <a:pt x="1657654" y="1557756"/>
                </a:lnTo>
                <a:lnTo>
                  <a:pt x="1600276" y="1529207"/>
                </a:lnTo>
                <a:lnTo>
                  <a:pt x="1600327" y="1557794"/>
                </a:lnTo>
                <a:lnTo>
                  <a:pt x="59537" y="1560791"/>
                </a:lnTo>
                <a:lnTo>
                  <a:pt x="1621421" y="69532"/>
                </a:lnTo>
                <a:lnTo>
                  <a:pt x="1641157" y="90195"/>
                </a:lnTo>
                <a:lnTo>
                  <a:pt x="1659547" y="39001"/>
                </a:lnTo>
                <a:lnTo>
                  <a:pt x="1673567" y="0"/>
                </a:lnTo>
                <a:lnTo>
                  <a:pt x="1581962" y="28194"/>
                </a:lnTo>
                <a:lnTo>
                  <a:pt x="1601685" y="48869"/>
                </a:lnTo>
                <a:lnTo>
                  <a:pt x="23342" y="1555826"/>
                </a:lnTo>
                <a:lnTo>
                  <a:pt x="19697" y="1552346"/>
                </a:lnTo>
                <a:lnTo>
                  <a:pt x="0" y="1573060"/>
                </a:lnTo>
                <a:lnTo>
                  <a:pt x="1592935" y="3088297"/>
                </a:lnTo>
                <a:lnTo>
                  <a:pt x="1573250" y="3108998"/>
                </a:lnTo>
                <a:lnTo>
                  <a:pt x="1664906" y="3137027"/>
                </a:lnTo>
                <a:lnTo>
                  <a:pt x="1650847" y="3098139"/>
                </a:lnTo>
                <a:lnTo>
                  <a:pt x="1632331" y="3046882"/>
                </a:lnTo>
                <a:lnTo>
                  <a:pt x="1612633" y="3067596"/>
                </a:lnTo>
                <a:lnTo>
                  <a:pt x="58610" y="1589366"/>
                </a:lnTo>
                <a:lnTo>
                  <a:pt x="1600377" y="1586369"/>
                </a:lnTo>
                <a:lnTo>
                  <a:pt x="1600441" y="1614932"/>
                </a:lnTo>
                <a:lnTo>
                  <a:pt x="1686090" y="1571904"/>
                </a:lnTo>
                <a:close/>
              </a:path>
            </a:pathLst>
          </a:custGeom>
          <a:solidFill>
            <a:srgbClr val="1D3166"/>
          </a:solidFill>
        </p:spPr>
        <p:txBody>
          <a:bodyPr wrap="square" lIns="0" tIns="0" rIns="0" bIns="0" rtlCol="0"/>
          <a:lstStyle/>
          <a:p>
            <a:endParaRPr/>
          </a:p>
        </p:txBody>
      </p:sp>
      <p:sp>
        <p:nvSpPr>
          <p:cNvPr id="10" name="object 10"/>
          <p:cNvSpPr txBox="1"/>
          <p:nvPr/>
        </p:nvSpPr>
        <p:spPr>
          <a:xfrm>
            <a:off x="1971789" y="2793542"/>
            <a:ext cx="4051300" cy="1277620"/>
          </a:xfrm>
          <a:prstGeom prst="rect">
            <a:avLst/>
          </a:prstGeom>
          <a:solidFill>
            <a:srgbClr val="1D3166"/>
          </a:solidFill>
        </p:spPr>
        <p:txBody>
          <a:bodyPr vert="horz" wrap="square" lIns="0" tIns="7620" rIns="0" bIns="0" rtlCol="0">
            <a:spAutoFit/>
          </a:bodyPr>
          <a:lstStyle/>
          <a:p>
            <a:pPr marL="121285" marR="848360">
              <a:lnSpc>
                <a:spcPts val="2400"/>
              </a:lnSpc>
              <a:spcBef>
                <a:spcPts val="60"/>
              </a:spcBef>
            </a:pPr>
            <a:r>
              <a:rPr sz="2000" b="1" spc="60" dirty="0">
                <a:solidFill>
                  <a:srgbClr val="FFFFFF"/>
                </a:solidFill>
                <a:latin typeface="Tahoma"/>
                <a:cs typeface="Tahoma"/>
              </a:rPr>
              <a:t>Gubernur </a:t>
            </a:r>
            <a:r>
              <a:rPr sz="2000" b="1" spc="50" dirty="0">
                <a:solidFill>
                  <a:srgbClr val="FFFFFF"/>
                </a:solidFill>
                <a:latin typeface="Tahoma"/>
                <a:cs typeface="Tahoma"/>
              </a:rPr>
              <a:t>atau </a:t>
            </a:r>
            <a:r>
              <a:rPr sz="2000" b="1" spc="55" dirty="0">
                <a:solidFill>
                  <a:srgbClr val="FFFFFF"/>
                </a:solidFill>
                <a:latin typeface="Tahoma"/>
                <a:cs typeface="Tahoma"/>
              </a:rPr>
              <a:t> </a:t>
            </a:r>
            <a:r>
              <a:rPr sz="2000" b="1" spc="25" dirty="0">
                <a:solidFill>
                  <a:srgbClr val="FFFFFF"/>
                </a:solidFill>
                <a:latin typeface="Tahoma"/>
                <a:cs typeface="Tahoma"/>
              </a:rPr>
              <a:t>bupati/walikota </a:t>
            </a:r>
            <a:r>
              <a:rPr sz="2000" b="1" spc="70" dirty="0">
                <a:solidFill>
                  <a:srgbClr val="FFFFFF"/>
                </a:solidFill>
                <a:latin typeface="Tahoma"/>
                <a:cs typeface="Tahoma"/>
              </a:rPr>
              <a:t>dapat </a:t>
            </a:r>
            <a:r>
              <a:rPr sz="2000" b="1" spc="75" dirty="0">
                <a:solidFill>
                  <a:srgbClr val="FFFFFF"/>
                </a:solidFill>
                <a:latin typeface="Tahoma"/>
                <a:cs typeface="Tahoma"/>
              </a:rPr>
              <a:t> </a:t>
            </a:r>
            <a:r>
              <a:rPr sz="2000" b="1" spc="85" dirty="0">
                <a:solidFill>
                  <a:srgbClr val="FFFFFF"/>
                </a:solidFill>
                <a:latin typeface="Tahoma"/>
                <a:cs typeface="Tahoma"/>
              </a:rPr>
              <a:t>memberikan </a:t>
            </a:r>
            <a:r>
              <a:rPr sz="2000" b="1" spc="50" dirty="0">
                <a:solidFill>
                  <a:srgbClr val="FFFFFF"/>
                </a:solidFill>
                <a:latin typeface="Tahoma"/>
                <a:cs typeface="Tahoma"/>
              </a:rPr>
              <a:t>sanksi </a:t>
            </a:r>
            <a:r>
              <a:rPr sz="2000" b="1" spc="55" dirty="0">
                <a:solidFill>
                  <a:srgbClr val="FFFFFF"/>
                </a:solidFill>
                <a:latin typeface="Tahoma"/>
                <a:cs typeface="Tahoma"/>
              </a:rPr>
              <a:t> </a:t>
            </a:r>
            <a:r>
              <a:rPr sz="2000" b="1" spc="50" dirty="0">
                <a:solidFill>
                  <a:srgbClr val="FFFFFF"/>
                </a:solidFill>
                <a:latin typeface="Tahoma"/>
                <a:cs typeface="Tahoma"/>
              </a:rPr>
              <a:t>administrative</a:t>
            </a:r>
            <a:r>
              <a:rPr sz="2000" b="1" spc="-90" dirty="0">
                <a:solidFill>
                  <a:srgbClr val="FFFFFF"/>
                </a:solidFill>
                <a:latin typeface="Tahoma"/>
                <a:cs typeface="Tahoma"/>
              </a:rPr>
              <a:t> </a:t>
            </a:r>
            <a:r>
              <a:rPr sz="2000" b="1" spc="40" dirty="0">
                <a:solidFill>
                  <a:srgbClr val="FFFFFF"/>
                </a:solidFill>
                <a:latin typeface="Tahoma"/>
                <a:cs typeface="Tahoma"/>
              </a:rPr>
              <a:t>kepada:</a:t>
            </a:r>
            <a:endParaRPr sz="2000">
              <a:latin typeface="Tahoma"/>
              <a:cs typeface="Tahoma"/>
            </a:endParaRPr>
          </a:p>
        </p:txBody>
      </p:sp>
      <p:sp>
        <p:nvSpPr>
          <p:cNvPr id="11" name="object 11"/>
          <p:cNvSpPr txBox="1"/>
          <p:nvPr/>
        </p:nvSpPr>
        <p:spPr>
          <a:xfrm>
            <a:off x="7660144" y="1218387"/>
            <a:ext cx="4051300" cy="1277620"/>
          </a:xfrm>
          <a:prstGeom prst="rect">
            <a:avLst/>
          </a:prstGeom>
          <a:solidFill>
            <a:srgbClr val="1D3166"/>
          </a:solidFill>
        </p:spPr>
        <p:txBody>
          <a:bodyPr vert="horz" wrap="square" lIns="0" tIns="5080" rIns="0" bIns="0" rtlCol="0">
            <a:spAutoFit/>
          </a:bodyPr>
          <a:lstStyle/>
          <a:p>
            <a:pPr>
              <a:lnSpc>
                <a:spcPct val="100000"/>
              </a:lnSpc>
              <a:spcBef>
                <a:spcPts val="40"/>
              </a:spcBef>
            </a:pPr>
            <a:endParaRPr sz="3550">
              <a:latin typeface="Times New Roman"/>
              <a:cs typeface="Times New Roman"/>
            </a:endParaRPr>
          </a:p>
          <a:p>
            <a:pPr marL="690245">
              <a:lnSpc>
                <a:spcPct val="100000"/>
              </a:lnSpc>
              <a:spcBef>
                <a:spcPts val="5"/>
              </a:spcBef>
            </a:pPr>
            <a:r>
              <a:rPr sz="2000" b="1" spc="75" dirty="0">
                <a:solidFill>
                  <a:srgbClr val="FFFFFF"/>
                </a:solidFill>
                <a:latin typeface="Tahoma"/>
                <a:cs typeface="Tahoma"/>
              </a:rPr>
              <a:t>Penyedia</a:t>
            </a:r>
            <a:r>
              <a:rPr sz="2000" b="1" spc="-60" dirty="0">
                <a:solidFill>
                  <a:srgbClr val="FFFFFF"/>
                </a:solidFill>
                <a:latin typeface="Tahoma"/>
                <a:cs typeface="Tahoma"/>
              </a:rPr>
              <a:t> </a:t>
            </a:r>
            <a:r>
              <a:rPr sz="2000" b="1" spc="-5" dirty="0">
                <a:solidFill>
                  <a:srgbClr val="FFFFFF"/>
                </a:solidFill>
                <a:latin typeface="Tahoma"/>
                <a:cs typeface="Tahoma"/>
              </a:rPr>
              <a:t>Jasa;</a:t>
            </a:r>
            <a:endParaRPr sz="2000">
              <a:latin typeface="Tahoma"/>
              <a:cs typeface="Tahoma"/>
            </a:endParaRPr>
          </a:p>
        </p:txBody>
      </p:sp>
      <p:sp>
        <p:nvSpPr>
          <p:cNvPr id="12" name="object 12"/>
          <p:cNvSpPr txBox="1"/>
          <p:nvPr/>
        </p:nvSpPr>
        <p:spPr>
          <a:xfrm>
            <a:off x="7651483" y="4355414"/>
            <a:ext cx="4051300" cy="1277620"/>
          </a:xfrm>
          <a:prstGeom prst="rect">
            <a:avLst/>
          </a:prstGeom>
          <a:solidFill>
            <a:srgbClr val="1D3166"/>
          </a:solidFill>
        </p:spPr>
        <p:txBody>
          <a:bodyPr vert="horz" wrap="square" lIns="0" tIns="4445" rIns="0" bIns="0" rtlCol="0">
            <a:spAutoFit/>
          </a:bodyPr>
          <a:lstStyle/>
          <a:p>
            <a:pPr>
              <a:lnSpc>
                <a:spcPct val="100000"/>
              </a:lnSpc>
              <a:spcBef>
                <a:spcPts val="35"/>
              </a:spcBef>
            </a:pPr>
            <a:endParaRPr sz="2550">
              <a:latin typeface="Times New Roman"/>
              <a:cs typeface="Times New Roman"/>
            </a:endParaRPr>
          </a:p>
          <a:p>
            <a:pPr marL="999490">
              <a:lnSpc>
                <a:spcPct val="100000"/>
              </a:lnSpc>
            </a:pPr>
            <a:r>
              <a:rPr sz="2000" b="1" spc="105" dirty="0">
                <a:solidFill>
                  <a:srgbClr val="FFFFFF"/>
                </a:solidFill>
                <a:latin typeface="Tahoma"/>
                <a:cs typeface="Tahoma"/>
              </a:rPr>
              <a:t>Pengguna</a:t>
            </a:r>
            <a:r>
              <a:rPr sz="2000" b="1" spc="-60" dirty="0">
                <a:solidFill>
                  <a:srgbClr val="FFFFFF"/>
                </a:solidFill>
                <a:latin typeface="Tahoma"/>
                <a:cs typeface="Tahoma"/>
              </a:rPr>
              <a:t> </a:t>
            </a:r>
            <a:r>
              <a:rPr sz="2000" b="1" spc="45" dirty="0">
                <a:solidFill>
                  <a:srgbClr val="FFFFFF"/>
                </a:solidFill>
                <a:latin typeface="Tahoma"/>
                <a:cs typeface="Tahoma"/>
              </a:rPr>
              <a:t>Jasa</a:t>
            </a:r>
            <a:endParaRPr sz="2000">
              <a:latin typeface="Tahoma"/>
              <a:cs typeface="Tahoma"/>
            </a:endParaRPr>
          </a:p>
        </p:txBody>
      </p:sp>
      <p:sp>
        <p:nvSpPr>
          <p:cNvPr id="13" name="object 13"/>
          <p:cNvSpPr txBox="1"/>
          <p:nvPr/>
        </p:nvSpPr>
        <p:spPr>
          <a:xfrm>
            <a:off x="7672666" y="2790291"/>
            <a:ext cx="4051300" cy="1277620"/>
          </a:xfrm>
          <a:prstGeom prst="rect">
            <a:avLst/>
          </a:prstGeom>
          <a:solidFill>
            <a:srgbClr val="1D3166"/>
          </a:solidFill>
        </p:spPr>
        <p:txBody>
          <a:bodyPr vert="horz" wrap="square" lIns="0" tIns="4445" rIns="0" bIns="0" rtlCol="0">
            <a:spAutoFit/>
          </a:bodyPr>
          <a:lstStyle/>
          <a:p>
            <a:pPr>
              <a:lnSpc>
                <a:spcPct val="100000"/>
              </a:lnSpc>
              <a:spcBef>
                <a:spcPts val="35"/>
              </a:spcBef>
            </a:pPr>
            <a:endParaRPr sz="3500">
              <a:latin typeface="Times New Roman"/>
              <a:cs typeface="Times New Roman"/>
            </a:endParaRPr>
          </a:p>
          <a:p>
            <a:pPr marL="447040">
              <a:lnSpc>
                <a:spcPct val="100000"/>
              </a:lnSpc>
            </a:pPr>
            <a:r>
              <a:rPr sz="2000" b="1" spc="65" dirty="0">
                <a:solidFill>
                  <a:srgbClr val="FFFFFF"/>
                </a:solidFill>
                <a:latin typeface="Tahoma"/>
                <a:cs typeface="Tahoma"/>
              </a:rPr>
              <a:t>Tenaga</a:t>
            </a:r>
            <a:r>
              <a:rPr sz="2000" b="1" spc="-30" dirty="0">
                <a:solidFill>
                  <a:srgbClr val="FFFFFF"/>
                </a:solidFill>
                <a:latin typeface="Tahoma"/>
                <a:cs typeface="Tahoma"/>
              </a:rPr>
              <a:t> </a:t>
            </a:r>
            <a:r>
              <a:rPr sz="2000" b="1" spc="10" dirty="0">
                <a:solidFill>
                  <a:srgbClr val="FFFFFF"/>
                </a:solidFill>
                <a:latin typeface="Tahoma"/>
                <a:cs typeface="Tahoma"/>
              </a:rPr>
              <a:t>Kerja</a:t>
            </a:r>
            <a:r>
              <a:rPr sz="2000" b="1" spc="-30" dirty="0">
                <a:solidFill>
                  <a:srgbClr val="FFFFFF"/>
                </a:solidFill>
                <a:latin typeface="Tahoma"/>
                <a:cs typeface="Tahoma"/>
              </a:rPr>
              <a:t> </a:t>
            </a:r>
            <a:r>
              <a:rPr sz="2000" b="1" spc="55" dirty="0">
                <a:solidFill>
                  <a:srgbClr val="FFFFFF"/>
                </a:solidFill>
                <a:latin typeface="Tahoma"/>
                <a:cs typeface="Tahoma"/>
              </a:rPr>
              <a:t>Konstruksi</a:t>
            </a:r>
            <a:endParaRPr sz="2000">
              <a:latin typeface="Tahoma"/>
              <a:cs typeface="Tahoma"/>
            </a:endParaRPr>
          </a:p>
        </p:txBody>
      </p:sp>
      <p:sp>
        <p:nvSpPr>
          <p:cNvPr id="14" name="object 14"/>
          <p:cNvSpPr txBox="1"/>
          <p:nvPr/>
        </p:nvSpPr>
        <p:spPr>
          <a:xfrm>
            <a:off x="801952" y="4922011"/>
            <a:ext cx="1487805" cy="760095"/>
          </a:xfrm>
          <a:prstGeom prst="rect">
            <a:avLst/>
          </a:prstGeom>
        </p:spPr>
        <p:txBody>
          <a:bodyPr vert="horz" wrap="square" lIns="0" tIns="12700" rIns="0" bIns="0" rtlCol="0">
            <a:spAutoFit/>
          </a:bodyPr>
          <a:lstStyle/>
          <a:p>
            <a:pPr algn="ctr">
              <a:lnSpc>
                <a:spcPct val="100000"/>
              </a:lnSpc>
              <a:spcBef>
                <a:spcPts val="100"/>
              </a:spcBef>
            </a:pPr>
            <a:r>
              <a:rPr sz="2400" b="1" spc="125" dirty="0">
                <a:solidFill>
                  <a:srgbClr val="1D3166"/>
                </a:solidFill>
                <a:latin typeface="Tahoma"/>
                <a:cs typeface="Tahoma"/>
              </a:rPr>
              <a:t>PASAL</a:t>
            </a:r>
            <a:r>
              <a:rPr sz="2400" b="1" spc="-90" dirty="0">
                <a:solidFill>
                  <a:srgbClr val="1D3166"/>
                </a:solidFill>
                <a:latin typeface="Tahoma"/>
                <a:cs typeface="Tahoma"/>
              </a:rPr>
              <a:t> </a:t>
            </a:r>
            <a:r>
              <a:rPr sz="2400" b="1" spc="-320" dirty="0">
                <a:solidFill>
                  <a:srgbClr val="1D3166"/>
                </a:solidFill>
                <a:latin typeface="Tahoma"/>
                <a:cs typeface="Tahoma"/>
              </a:rPr>
              <a:t>71</a:t>
            </a:r>
            <a:endParaRPr sz="2400">
              <a:latin typeface="Tahoma"/>
              <a:cs typeface="Tahoma"/>
            </a:endParaRPr>
          </a:p>
          <a:p>
            <a:pPr algn="ctr">
              <a:lnSpc>
                <a:spcPct val="100000"/>
              </a:lnSpc>
              <a:spcBef>
                <a:spcPts val="25"/>
              </a:spcBef>
            </a:pPr>
            <a:r>
              <a:rPr sz="2400" b="1" spc="100" dirty="0">
                <a:solidFill>
                  <a:srgbClr val="1D3166"/>
                </a:solidFill>
                <a:latin typeface="Tahoma"/>
                <a:cs typeface="Tahoma"/>
              </a:rPr>
              <a:t>AYAT</a:t>
            </a:r>
            <a:r>
              <a:rPr sz="2400" b="1" spc="-70" dirty="0">
                <a:solidFill>
                  <a:srgbClr val="1D3166"/>
                </a:solidFill>
                <a:latin typeface="Tahoma"/>
                <a:cs typeface="Tahoma"/>
              </a:rPr>
              <a:t> </a:t>
            </a:r>
            <a:r>
              <a:rPr sz="2400" b="1" spc="-590" dirty="0">
                <a:solidFill>
                  <a:srgbClr val="1D3166"/>
                </a:solidFill>
                <a:latin typeface="Tahoma"/>
                <a:cs typeface="Tahoma"/>
              </a:rPr>
              <a:t>1</a:t>
            </a:r>
            <a:endParaRPr sz="2400">
              <a:latin typeface="Tahoma"/>
              <a:cs typeface="Tahoma"/>
            </a:endParaRPr>
          </a:p>
        </p:txBody>
      </p:sp>
    </p:spTree>
    <p:extLst>
      <p:ext uri="{BB962C8B-B14F-4D97-AF65-F5344CB8AC3E}">
        <p14:creationId xmlns:p14="http://schemas.microsoft.com/office/powerpoint/2010/main" val="4073988016"/>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grpSp>
        <p:nvGrpSpPr>
          <p:cNvPr id="3" name="object 3"/>
          <p:cNvGrpSpPr/>
          <p:nvPr/>
        </p:nvGrpSpPr>
        <p:grpSpPr>
          <a:xfrm>
            <a:off x="1" y="0"/>
            <a:ext cx="9781540" cy="6858000"/>
            <a:chOff x="1" y="0"/>
            <a:chExt cx="9781540" cy="6858000"/>
          </a:xfrm>
        </p:grpSpPr>
        <p:sp>
          <p:nvSpPr>
            <p:cNvPr id="4" name="object 4"/>
            <p:cNvSpPr/>
            <p:nvPr/>
          </p:nvSpPr>
          <p:spPr>
            <a:xfrm>
              <a:off x="1" y="0"/>
              <a:ext cx="5010150" cy="6858000"/>
            </a:xfrm>
            <a:custGeom>
              <a:avLst/>
              <a:gdLst/>
              <a:ahLst/>
              <a:cxnLst/>
              <a:rect l="l" t="t" r="r" b="b"/>
              <a:pathLst>
                <a:path w="5010150" h="6858000">
                  <a:moveTo>
                    <a:pt x="3312527" y="0"/>
                  </a:moveTo>
                  <a:lnTo>
                    <a:pt x="0" y="0"/>
                  </a:lnTo>
                  <a:lnTo>
                    <a:pt x="0" y="6857999"/>
                  </a:lnTo>
                  <a:lnTo>
                    <a:pt x="5007735" y="6857999"/>
                  </a:lnTo>
                  <a:lnTo>
                    <a:pt x="5007735" y="5308714"/>
                  </a:lnTo>
                  <a:lnTo>
                    <a:pt x="5010148" y="5308714"/>
                  </a:lnTo>
                  <a:lnTo>
                    <a:pt x="5010148" y="2325166"/>
                  </a:lnTo>
                  <a:lnTo>
                    <a:pt x="5007723" y="2325166"/>
                  </a:lnTo>
                  <a:lnTo>
                    <a:pt x="5007723" y="2179167"/>
                  </a:lnTo>
                  <a:lnTo>
                    <a:pt x="5002643" y="2179167"/>
                  </a:lnTo>
                  <a:lnTo>
                    <a:pt x="4998477" y="2060054"/>
                  </a:lnTo>
                  <a:lnTo>
                    <a:pt x="4997410" y="2049818"/>
                  </a:lnTo>
                  <a:lnTo>
                    <a:pt x="4997207" y="2044153"/>
                  </a:lnTo>
                  <a:lnTo>
                    <a:pt x="4991276" y="1990432"/>
                  </a:lnTo>
                  <a:lnTo>
                    <a:pt x="4973509" y="1818703"/>
                  </a:lnTo>
                  <a:lnTo>
                    <a:pt x="4970143" y="1798942"/>
                  </a:lnTo>
                  <a:lnTo>
                    <a:pt x="4968861" y="1787321"/>
                  </a:lnTo>
                  <a:lnTo>
                    <a:pt x="4958371" y="1729892"/>
                  </a:lnTo>
                  <a:lnTo>
                    <a:pt x="4955157" y="1729892"/>
                  </a:lnTo>
                  <a:lnTo>
                    <a:pt x="4954675" y="1727746"/>
                  </a:lnTo>
                  <a:lnTo>
                    <a:pt x="4930291" y="1611210"/>
                  </a:lnTo>
                  <a:lnTo>
                    <a:pt x="4923344" y="1587639"/>
                  </a:lnTo>
                  <a:lnTo>
                    <a:pt x="4920258" y="1573885"/>
                  </a:lnTo>
                  <a:lnTo>
                    <a:pt x="4905462" y="1526997"/>
                  </a:lnTo>
                  <a:lnTo>
                    <a:pt x="4875897" y="1426667"/>
                  </a:lnTo>
                  <a:lnTo>
                    <a:pt x="4864213" y="1396225"/>
                  </a:lnTo>
                  <a:lnTo>
                    <a:pt x="4858688" y="1378724"/>
                  </a:lnTo>
                  <a:lnTo>
                    <a:pt x="4841175" y="1336255"/>
                  </a:lnTo>
                  <a:lnTo>
                    <a:pt x="4807850" y="1249489"/>
                  </a:lnTo>
                  <a:lnTo>
                    <a:pt x="4790286" y="1212875"/>
                  </a:lnTo>
                  <a:lnTo>
                    <a:pt x="4781764" y="1192187"/>
                  </a:lnTo>
                  <a:lnTo>
                    <a:pt x="4762549" y="1155001"/>
                  </a:lnTo>
                  <a:lnTo>
                    <a:pt x="4726811" y="1080465"/>
                  </a:lnTo>
                  <a:lnTo>
                    <a:pt x="4702339" y="1038453"/>
                  </a:lnTo>
                  <a:lnTo>
                    <a:pt x="4690324" y="1015225"/>
                  </a:lnTo>
                  <a:lnTo>
                    <a:pt x="4670360" y="983576"/>
                  </a:lnTo>
                  <a:lnTo>
                    <a:pt x="4633505" y="920356"/>
                  </a:lnTo>
                  <a:lnTo>
                    <a:pt x="4601069" y="873836"/>
                  </a:lnTo>
                  <a:lnTo>
                    <a:pt x="4585245" y="848753"/>
                  </a:lnTo>
                  <a:lnTo>
                    <a:pt x="4565344" y="822604"/>
                  </a:lnTo>
                  <a:lnTo>
                    <a:pt x="4528615" y="769912"/>
                  </a:lnTo>
                  <a:lnTo>
                    <a:pt x="4487213" y="719874"/>
                  </a:lnTo>
                  <a:lnTo>
                    <a:pt x="4467325" y="693724"/>
                  </a:lnTo>
                  <a:lnTo>
                    <a:pt x="4448288" y="672807"/>
                  </a:lnTo>
                  <a:lnTo>
                    <a:pt x="4412817" y="629932"/>
                  </a:lnTo>
                  <a:lnTo>
                    <a:pt x="4361445" y="577418"/>
                  </a:lnTo>
                  <a:lnTo>
                    <a:pt x="4337442" y="551052"/>
                  </a:lnTo>
                  <a:lnTo>
                    <a:pt x="4319942" y="535000"/>
                  </a:lnTo>
                  <a:lnTo>
                    <a:pt x="4286833" y="501154"/>
                  </a:lnTo>
                  <a:lnTo>
                    <a:pt x="4224323" y="447268"/>
                  </a:lnTo>
                  <a:lnTo>
                    <a:pt x="4196421" y="421678"/>
                  </a:lnTo>
                  <a:lnTo>
                    <a:pt x="4181105" y="410019"/>
                  </a:lnTo>
                  <a:lnTo>
                    <a:pt x="4151336" y="384365"/>
                  </a:lnTo>
                  <a:lnTo>
                    <a:pt x="4076216" y="330200"/>
                  </a:lnTo>
                  <a:lnTo>
                    <a:pt x="4045114" y="306527"/>
                  </a:lnTo>
                  <a:lnTo>
                    <a:pt x="4032553" y="298703"/>
                  </a:lnTo>
                  <a:lnTo>
                    <a:pt x="4007039" y="280314"/>
                  </a:lnTo>
                  <a:lnTo>
                    <a:pt x="3917021" y="226847"/>
                  </a:lnTo>
                  <a:lnTo>
                    <a:pt x="3884370" y="206527"/>
                  </a:lnTo>
                  <a:lnTo>
                    <a:pt x="3875061" y="201929"/>
                  </a:lnTo>
                  <a:lnTo>
                    <a:pt x="3854626" y="189788"/>
                  </a:lnTo>
                  <a:lnTo>
                    <a:pt x="3745114" y="137553"/>
                  </a:lnTo>
                  <a:lnTo>
                    <a:pt x="3715015" y="122631"/>
                  </a:lnTo>
                  <a:lnTo>
                    <a:pt x="3709440" y="120535"/>
                  </a:lnTo>
                  <a:lnTo>
                    <a:pt x="3694784" y="113538"/>
                  </a:lnTo>
                  <a:lnTo>
                    <a:pt x="3552036" y="61099"/>
                  </a:lnTo>
                  <a:lnTo>
                    <a:pt x="3537901" y="55752"/>
                  </a:lnTo>
                  <a:lnTo>
                    <a:pt x="3536479" y="55384"/>
                  </a:lnTo>
                  <a:lnTo>
                    <a:pt x="3528224" y="52349"/>
                  </a:lnTo>
                  <a:lnTo>
                    <a:pt x="3485618" y="39492"/>
                  </a:lnTo>
                  <a:lnTo>
                    <a:pt x="3442641" y="27636"/>
                  </a:lnTo>
                  <a:lnTo>
                    <a:pt x="3399307" y="16793"/>
                  </a:lnTo>
                  <a:lnTo>
                    <a:pt x="3355631" y="6972"/>
                  </a:lnTo>
                  <a:lnTo>
                    <a:pt x="3312527" y="0"/>
                  </a:lnTo>
                  <a:close/>
                </a:path>
              </a:pathLst>
            </a:custGeom>
            <a:solidFill>
              <a:srgbClr val="1D3166"/>
            </a:solidFill>
          </p:spPr>
          <p:txBody>
            <a:bodyPr wrap="square" lIns="0" tIns="0" rIns="0" bIns="0" rtlCol="0"/>
            <a:lstStyle/>
            <a:p>
              <a:endParaRPr/>
            </a:p>
          </p:txBody>
        </p:sp>
        <p:pic>
          <p:nvPicPr>
            <p:cNvPr id="5" name="object 5"/>
            <p:cNvPicPr/>
            <p:nvPr/>
          </p:nvPicPr>
          <p:blipFill>
            <a:blip r:embed="rId3" cstate="print"/>
            <a:stretch>
              <a:fillRect/>
            </a:stretch>
          </p:blipFill>
          <p:spPr>
            <a:xfrm>
              <a:off x="313943" y="289559"/>
              <a:ext cx="1030224" cy="1033271"/>
            </a:xfrm>
            <a:prstGeom prst="rect">
              <a:avLst/>
            </a:prstGeom>
          </p:spPr>
        </p:pic>
        <p:pic>
          <p:nvPicPr>
            <p:cNvPr id="6" name="object 6"/>
            <p:cNvPicPr/>
            <p:nvPr/>
          </p:nvPicPr>
          <p:blipFill>
            <a:blip r:embed="rId4" cstate="print"/>
            <a:stretch>
              <a:fillRect/>
            </a:stretch>
          </p:blipFill>
          <p:spPr>
            <a:xfrm>
              <a:off x="341520" y="421906"/>
              <a:ext cx="4276331" cy="6031590"/>
            </a:xfrm>
            <a:prstGeom prst="rect">
              <a:avLst/>
            </a:prstGeom>
          </p:spPr>
        </p:pic>
        <p:sp>
          <p:nvSpPr>
            <p:cNvPr id="7" name="object 7"/>
            <p:cNvSpPr/>
            <p:nvPr/>
          </p:nvSpPr>
          <p:spPr>
            <a:xfrm>
              <a:off x="3512604" y="560527"/>
              <a:ext cx="6269355" cy="492759"/>
            </a:xfrm>
            <a:custGeom>
              <a:avLst/>
              <a:gdLst/>
              <a:ahLst/>
              <a:cxnLst/>
              <a:rect l="l" t="t" r="r" b="b"/>
              <a:pathLst>
                <a:path w="6269355" h="492759">
                  <a:moveTo>
                    <a:pt x="6268796" y="0"/>
                  </a:moveTo>
                  <a:lnTo>
                    <a:pt x="0" y="0"/>
                  </a:lnTo>
                  <a:lnTo>
                    <a:pt x="0" y="492442"/>
                  </a:lnTo>
                  <a:lnTo>
                    <a:pt x="6268796" y="492442"/>
                  </a:lnTo>
                  <a:lnTo>
                    <a:pt x="6268796" y="0"/>
                  </a:lnTo>
                  <a:close/>
                </a:path>
              </a:pathLst>
            </a:custGeom>
            <a:solidFill>
              <a:srgbClr val="FEB813"/>
            </a:solidFill>
          </p:spPr>
          <p:txBody>
            <a:bodyPr wrap="square" lIns="0" tIns="0" rIns="0" bIns="0" rtlCol="0"/>
            <a:lstStyle/>
            <a:p>
              <a:endParaRPr/>
            </a:p>
          </p:txBody>
        </p:sp>
      </p:grpSp>
      <p:sp>
        <p:nvSpPr>
          <p:cNvPr id="8" name="object 8"/>
          <p:cNvSpPr txBox="1"/>
          <p:nvPr/>
        </p:nvSpPr>
        <p:spPr>
          <a:xfrm>
            <a:off x="5365521" y="1269491"/>
            <a:ext cx="4903470" cy="598805"/>
          </a:xfrm>
          <a:prstGeom prst="rect">
            <a:avLst/>
          </a:prstGeom>
        </p:spPr>
        <p:txBody>
          <a:bodyPr vert="horz" wrap="square" lIns="0" tIns="52069" rIns="0" bIns="0" rtlCol="0">
            <a:spAutoFit/>
          </a:bodyPr>
          <a:lstStyle/>
          <a:p>
            <a:pPr marL="12700" marR="5080">
              <a:lnSpc>
                <a:spcPts val="2110"/>
              </a:lnSpc>
              <a:spcBef>
                <a:spcPts val="409"/>
              </a:spcBef>
            </a:pPr>
            <a:r>
              <a:rPr sz="2000" spc="120" dirty="0">
                <a:solidFill>
                  <a:srgbClr val="1D3166"/>
                </a:solidFill>
                <a:latin typeface="Verdana"/>
                <a:cs typeface="Verdana"/>
              </a:rPr>
              <a:t>Pe</a:t>
            </a:r>
            <a:r>
              <a:rPr sz="2000" spc="80" dirty="0">
                <a:solidFill>
                  <a:srgbClr val="1D3166"/>
                </a:solidFill>
                <a:latin typeface="Verdana"/>
                <a:cs typeface="Verdana"/>
              </a:rPr>
              <a:t>n</a:t>
            </a:r>
            <a:r>
              <a:rPr sz="2000" spc="-100" dirty="0">
                <a:solidFill>
                  <a:srgbClr val="1D3166"/>
                </a:solidFill>
                <a:latin typeface="Verdana"/>
                <a:cs typeface="Verdana"/>
              </a:rPr>
              <a:t>y</a:t>
            </a:r>
            <a:r>
              <a:rPr sz="2000" spc="15" dirty="0">
                <a:solidFill>
                  <a:srgbClr val="1D3166"/>
                </a:solidFill>
                <a:latin typeface="Verdana"/>
                <a:cs typeface="Verdana"/>
              </a:rPr>
              <a:t>e</a:t>
            </a:r>
            <a:r>
              <a:rPr sz="2000" spc="95" dirty="0">
                <a:solidFill>
                  <a:srgbClr val="1D3166"/>
                </a:solidFill>
                <a:latin typeface="Verdana"/>
                <a:cs typeface="Verdana"/>
              </a:rPr>
              <a:t>d</a:t>
            </a:r>
            <a:r>
              <a:rPr sz="2000" spc="-20" dirty="0">
                <a:solidFill>
                  <a:srgbClr val="1D3166"/>
                </a:solidFill>
                <a:latin typeface="Verdana"/>
                <a:cs typeface="Verdana"/>
              </a:rPr>
              <a:t>i</a:t>
            </a:r>
            <a:r>
              <a:rPr sz="2000" spc="-25" dirty="0">
                <a:solidFill>
                  <a:srgbClr val="1D3166"/>
                </a:solidFill>
                <a:latin typeface="Verdana"/>
                <a:cs typeface="Verdana"/>
              </a:rPr>
              <a:t>a</a:t>
            </a:r>
            <a:r>
              <a:rPr sz="2000" spc="-185" dirty="0">
                <a:solidFill>
                  <a:srgbClr val="1D3166"/>
                </a:solidFill>
                <a:latin typeface="Verdana"/>
                <a:cs typeface="Verdana"/>
              </a:rPr>
              <a:t> </a:t>
            </a:r>
            <a:r>
              <a:rPr sz="2000" spc="25" dirty="0">
                <a:solidFill>
                  <a:srgbClr val="1D3166"/>
                </a:solidFill>
                <a:latin typeface="Verdana"/>
                <a:cs typeface="Verdana"/>
              </a:rPr>
              <a:t>J</a:t>
            </a:r>
            <a:r>
              <a:rPr sz="2000" spc="30" dirty="0">
                <a:solidFill>
                  <a:srgbClr val="1D3166"/>
                </a:solidFill>
                <a:latin typeface="Verdana"/>
                <a:cs typeface="Verdana"/>
              </a:rPr>
              <a:t>a</a:t>
            </a:r>
            <a:r>
              <a:rPr sz="2000" spc="-70" dirty="0">
                <a:solidFill>
                  <a:srgbClr val="1D3166"/>
                </a:solidFill>
                <a:latin typeface="Verdana"/>
                <a:cs typeface="Verdana"/>
              </a:rPr>
              <a:t>s</a:t>
            </a:r>
            <a:r>
              <a:rPr sz="2000" spc="-25" dirty="0">
                <a:solidFill>
                  <a:srgbClr val="1D3166"/>
                </a:solidFill>
                <a:latin typeface="Verdana"/>
                <a:cs typeface="Verdana"/>
              </a:rPr>
              <a:t>a</a:t>
            </a:r>
            <a:r>
              <a:rPr sz="2000" spc="-185" dirty="0">
                <a:solidFill>
                  <a:srgbClr val="1D3166"/>
                </a:solidFill>
                <a:latin typeface="Verdana"/>
                <a:cs typeface="Verdana"/>
              </a:rPr>
              <a:t> </a:t>
            </a:r>
            <a:r>
              <a:rPr sz="2000" spc="35" dirty="0">
                <a:solidFill>
                  <a:srgbClr val="1D3166"/>
                </a:solidFill>
                <a:latin typeface="Verdana"/>
                <a:cs typeface="Verdana"/>
              </a:rPr>
              <a:t>dapa</a:t>
            </a:r>
            <a:r>
              <a:rPr sz="2000" spc="20" dirty="0">
                <a:solidFill>
                  <a:srgbClr val="1D3166"/>
                </a:solidFill>
                <a:latin typeface="Verdana"/>
                <a:cs typeface="Verdana"/>
              </a:rPr>
              <a:t>t</a:t>
            </a:r>
            <a:r>
              <a:rPr sz="2000" spc="-180" dirty="0">
                <a:solidFill>
                  <a:srgbClr val="1D3166"/>
                </a:solidFill>
                <a:latin typeface="Verdana"/>
                <a:cs typeface="Verdana"/>
              </a:rPr>
              <a:t> </a:t>
            </a:r>
            <a:r>
              <a:rPr sz="2000" spc="55" dirty="0">
                <a:solidFill>
                  <a:srgbClr val="1D3166"/>
                </a:solidFill>
                <a:latin typeface="Verdana"/>
                <a:cs typeface="Verdana"/>
              </a:rPr>
              <a:t>d</a:t>
            </a:r>
            <a:r>
              <a:rPr sz="2000" spc="30" dirty="0">
                <a:solidFill>
                  <a:srgbClr val="1D3166"/>
                </a:solidFill>
                <a:latin typeface="Verdana"/>
                <a:cs typeface="Verdana"/>
              </a:rPr>
              <a:t>i</a:t>
            </a:r>
            <a:r>
              <a:rPr sz="2000" spc="10" dirty="0">
                <a:solidFill>
                  <a:srgbClr val="1D3166"/>
                </a:solidFill>
                <a:latin typeface="Verdana"/>
                <a:cs typeface="Verdana"/>
              </a:rPr>
              <a:t>k</a:t>
            </a:r>
            <a:r>
              <a:rPr sz="2000" spc="15" dirty="0">
                <a:solidFill>
                  <a:srgbClr val="1D3166"/>
                </a:solidFill>
                <a:latin typeface="Verdana"/>
                <a:cs typeface="Verdana"/>
              </a:rPr>
              <a:t>e</a:t>
            </a:r>
            <a:r>
              <a:rPr sz="2000" spc="80" dirty="0">
                <a:solidFill>
                  <a:srgbClr val="1D3166"/>
                </a:solidFill>
                <a:latin typeface="Verdana"/>
                <a:cs typeface="Verdana"/>
              </a:rPr>
              <a:t>n</a:t>
            </a:r>
            <a:r>
              <a:rPr sz="2000" spc="-30" dirty="0">
                <a:solidFill>
                  <a:srgbClr val="1D3166"/>
                </a:solidFill>
                <a:latin typeface="Verdana"/>
                <a:cs typeface="Verdana"/>
              </a:rPr>
              <a:t>a</a:t>
            </a:r>
            <a:r>
              <a:rPr sz="2000" spc="10" dirty="0">
                <a:solidFill>
                  <a:srgbClr val="1D3166"/>
                </a:solidFill>
                <a:latin typeface="Verdana"/>
                <a:cs typeface="Verdana"/>
              </a:rPr>
              <a:t>k</a:t>
            </a:r>
            <a:r>
              <a:rPr sz="2000" spc="-30" dirty="0">
                <a:solidFill>
                  <a:srgbClr val="1D3166"/>
                </a:solidFill>
                <a:latin typeface="Verdana"/>
                <a:cs typeface="Verdana"/>
              </a:rPr>
              <a:t>a</a:t>
            </a:r>
            <a:r>
              <a:rPr sz="2000" spc="85" dirty="0">
                <a:solidFill>
                  <a:srgbClr val="1D3166"/>
                </a:solidFill>
                <a:latin typeface="Verdana"/>
                <a:cs typeface="Verdana"/>
              </a:rPr>
              <a:t>n</a:t>
            </a:r>
            <a:r>
              <a:rPr sz="2000" spc="-185" dirty="0">
                <a:solidFill>
                  <a:srgbClr val="1D3166"/>
                </a:solidFill>
                <a:latin typeface="Verdana"/>
                <a:cs typeface="Verdana"/>
              </a:rPr>
              <a:t> </a:t>
            </a:r>
            <a:r>
              <a:rPr sz="2000" spc="-50" dirty="0">
                <a:solidFill>
                  <a:srgbClr val="1D3166"/>
                </a:solidFill>
                <a:latin typeface="Verdana"/>
                <a:cs typeface="Verdana"/>
              </a:rPr>
              <a:t>sa</a:t>
            </a:r>
            <a:r>
              <a:rPr sz="2000" spc="80" dirty="0">
                <a:solidFill>
                  <a:srgbClr val="1D3166"/>
                </a:solidFill>
                <a:latin typeface="Verdana"/>
                <a:cs typeface="Verdana"/>
              </a:rPr>
              <a:t>n</a:t>
            </a:r>
            <a:r>
              <a:rPr sz="2000" spc="10" dirty="0">
                <a:solidFill>
                  <a:srgbClr val="1D3166"/>
                </a:solidFill>
                <a:latin typeface="Verdana"/>
                <a:cs typeface="Verdana"/>
              </a:rPr>
              <a:t>k</a:t>
            </a:r>
            <a:r>
              <a:rPr sz="2000" spc="-45" dirty="0">
                <a:solidFill>
                  <a:srgbClr val="1D3166"/>
                </a:solidFill>
                <a:latin typeface="Verdana"/>
                <a:cs typeface="Verdana"/>
              </a:rPr>
              <a:t>si  </a:t>
            </a:r>
            <a:r>
              <a:rPr sz="2000" spc="35" dirty="0">
                <a:solidFill>
                  <a:srgbClr val="1D3166"/>
                </a:solidFill>
                <a:latin typeface="Verdana"/>
                <a:cs typeface="Verdana"/>
              </a:rPr>
              <a:t>ad</a:t>
            </a:r>
            <a:r>
              <a:rPr sz="2000" spc="175" dirty="0">
                <a:solidFill>
                  <a:srgbClr val="1D3166"/>
                </a:solidFill>
                <a:latin typeface="Verdana"/>
                <a:cs typeface="Verdana"/>
              </a:rPr>
              <a:t>m</a:t>
            </a:r>
            <a:r>
              <a:rPr sz="2000" spc="-20" dirty="0">
                <a:solidFill>
                  <a:srgbClr val="1D3166"/>
                </a:solidFill>
                <a:latin typeface="Verdana"/>
                <a:cs typeface="Verdana"/>
              </a:rPr>
              <a:t>i</a:t>
            </a:r>
            <a:r>
              <a:rPr sz="2000" spc="80" dirty="0">
                <a:solidFill>
                  <a:srgbClr val="1D3166"/>
                </a:solidFill>
                <a:latin typeface="Verdana"/>
                <a:cs typeface="Verdana"/>
              </a:rPr>
              <a:t>n</a:t>
            </a:r>
            <a:r>
              <a:rPr sz="2000" spc="-20" dirty="0">
                <a:solidFill>
                  <a:srgbClr val="1D3166"/>
                </a:solidFill>
                <a:latin typeface="Verdana"/>
                <a:cs typeface="Verdana"/>
              </a:rPr>
              <a:t>i</a:t>
            </a:r>
            <a:r>
              <a:rPr sz="2000" spc="-70" dirty="0">
                <a:solidFill>
                  <a:srgbClr val="1D3166"/>
                </a:solidFill>
                <a:latin typeface="Verdana"/>
                <a:cs typeface="Verdana"/>
              </a:rPr>
              <a:t>s</a:t>
            </a:r>
            <a:r>
              <a:rPr sz="2000" spc="20" dirty="0">
                <a:solidFill>
                  <a:srgbClr val="1D3166"/>
                </a:solidFill>
                <a:latin typeface="Verdana"/>
                <a:cs typeface="Verdana"/>
              </a:rPr>
              <a:t>t</a:t>
            </a:r>
            <a:r>
              <a:rPr sz="2000" spc="-60" dirty="0">
                <a:solidFill>
                  <a:srgbClr val="1D3166"/>
                </a:solidFill>
                <a:latin typeface="Verdana"/>
                <a:cs typeface="Verdana"/>
              </a:rPr>
              <a:t>r</a:t>
            </a:r>
            <a:r>
              <a:rPr sz="2000" spc="-5" dirty="0">
                <a:solidFill>
                  <a:srgbClr val="1D3166"/>
                </a:solidFill>
                <a:latin typeface="Verdana"/>
                <a:cs typeface="Verdana"/>
              </a:rPr>
              <a:t>a</a:t>
            </a:r>
            <a:r>
              <a:rPr sz="2000" dirty="0">
                <a:solidFill>
                  <a:srgbClr val="1D3166"/>
                </a:solidFill>
                <a:latin typeface="Verdana"/>
                <a:cs typeface="Verdana"/>
              </a:rPr>
              <a:t>t</a:t>
            </a:r>
            <a:r>
              <a:rPr sz="2000" spc="-20" dirty="0">
                <a:solidFill>
                  <a:srgbClr val="1D3166"/>
                </a:solidFill>
                <a:latin typeface="Verdana"/>
                <a:cs typeface="Verdana"/>
              </a:rPr>
              <a:t>i</a:t>
            </a:r>
            <a:r>
              <a:rPr sz="2000" spc="-30" dirty="0">
                <a:solidFill>
                  <a:srgbClr val="1D3166"/>
                </a:solidFill>
                <a:latin typeface="Verdana"/>
                <a:cs typeface="Verdana"/>
              </a:rPr>
              <a:t>f</a:t>
            </a:r>
            <a:r>
              <a:rPr sz="2000" spc="-185" dirty="0">
                <a:solidFill>
                  <a:srgbClr val="1D3166"/>
                </a:solidFill>
                <a:latin typeface="Verdana"/>
                <a:cs typeface="Verdana"/>
              </a:rPr>
              <a:t> </a:t>
            </a:r>
            <a:r>
              <a:rPr sz="2000" spc="35" dirty="0">
                <a:solidFill>
                  <a:srgbClr val="1D3166"/>
                </a:solidFill>
                <a:latin typeface="Verdana"/>
                <a:cs typeface="Verdana"/>
              </a:rPr>
              <a:t>da</a:t>
            </a:r>
            <a:r>
              <a:rPr sz="2000" spc="-15" dirty="0">
                <a:solidFill>
                  <a:srgbClr val="1D3166"/>
                </a:solidFill>
                <a:latin typeface="Verdana"/>
                <a:cs typeface="Verdana"/>
              </a:rPr>
              <a:t>l</a:t>
            </a:r>
            <a:r>
              <a:rPr sz="2000" spc="-30" dirty="0">
                <a:solidFill>
                  <a:srgbClr val="1D3166"/>
                </a:solidFill>
                <a:latin typeface="Verdana"/>
                <a:cs typeface="Verdana"/>
              </a:rPr>
              <a:t>a</a:t>
            </a:r>
            <a:r>
              <a:rPr sz="2000" spc="175" dirty="0">
                <a:solidFill>
                  <a:srgbClr val="1D3166"/>
                </a:solidFill>
                <a:latin typeface="Verdana"/>
                <a:cs typeface="Verdana"/>
              </a:rPr>
              <a:t>m</a:t>
            </a:r>
            <a:r>
              <a:rPr sz="2000" spc="-180" dirty="0">
                <a:solidFill>
                  <a:srgbClr val="1D3166"/>
                </a:solidFill>
                <a:latin typeface="Verdana"/>
                <a:cs typeface="Verdana"/>
              </a:rPr>
              <a:t> </a:t>
            </a:r>
            <a:r>
              <a:rPr sz="2000" spc="25" dirty="0">
                <a:solidFill>
                  <a:srgbClr val="1D3166"/>
                </a:solidFill>
                <a:latin typeface="Verdana"/>
                <a:cs typeface="Verdana"/>
              </a:rPr>
              <a:t>h</a:t>
            </a:r>
            <a:r>
              <a:rPr sz="2000" spc="20" dirty="0">
                <a:solidFill>
                  <a:srgbClr val="1D3166"/>
                </a:solidFill>
                <a:latin typeface="Verdana"/>
                <a:cs typeface="Verdana"/>
              </a:rPr>
              <a:t>a</a:t>
            </a:r>
            <a:r>
              <a:rPr sz="2000" spc="-15" dirty="0">
                <a:solidFill>
                  <a:srgbClr val="1D3166"/>
                </a:solidFill>
                <a:latin typeface="Verdana"/>
                <a:cs typeface="Verdana"/>
              </a:rPr>
              <a:t>l</a:t>
            </a:r>
            <a:r>
              <a:rPr sz="2000" spc="-484" dirty="0">
                <a:solidFill>
                  <a:srgbClr val="1D3166"/>
                </a:solidFill>
                <a:latin typeface="Verdana"/>
                <a:cs typeface="Verdana"/>
              </a:rPr>
              <a:t>:</a:t>
            </a:r>
            <a:endParaRPr sz="2000">
              <a:latin typeface="Verdana"/>
              <a:cs typeface="Verdana"/>
            </a:endParaRPr>
          </a:p>
        </p:txBody>
      </p:sp>
      <p:sp>
        <p:nvSpPr>
          <p:cNvPr id="9" name="object 9"/>
          <p:cNvSpPr txBox="1"/>
          <p:nvPr/>
        </p:nvSpPr>
        <p:spPr>
          <a:xfrm>
            <a:off x="5365521" y="1943100"/>
            <a:ext cx="6402705" cy="4661535"/>
          </a:xfrm>
          <a:prstGeom prst="rect">
            <a:avLst/>
          </a:prstGeom>
        </p:spPr>
        <p:txBody>
          <a:bodyPr vert="horz" wrap="square" lIns="0" tIns="44450" rIns="0" bIns="0" rtlCol="0">
            <a:spAutoFit/>
          </a:bodyPr>
          <a:lstStyle/>
          <a:p>
            <a:pPr marL="469900" marR="63500" indent="-457200">
              <a:lnSpc>
                <a:spcPct val="89500"/>
              </a:lnSpc>
              <a:spcBef>
                <a:spcPts val="350"/>
              </a:spcBef>
              <a:buAutoNum type="arabicPeriod"/>
              <a:tabLst>
                <a:tab pos="469265" algn="l"/>
                <a:tab pos="469900" algn="l"/>
              </a:tabLst>
            </a:pPr>
            <a:r>
              <a:rPr sz="2000" spc="30" dirty="0">
                <a:solidFill>
                  <a:srgbClr val="1D3166"/>
                </a:solidFill>
                <a:latin typeface="Verdana"/>
                <a:cs typeface="Verdana"/>
              </a:rPr>
              <a:t>ti</a:t>
            </a:r>
            <a:r>
              <a:rPr sz="2000" spc="45" dirty="0">
                <a:solidFill>
                  <a:srgbClr val="1D3166"/>
                </a:solidFill>
                <a:latin typeface="Verdana"/>
                <a:cs typeface="Verdana"/>
              </a:rPr>
              <a:t>d</a:t>
            </a:r>
            <a:r>
              <a:rPr sz="2000" spc="-35" dirty="0">
                <a:solidFill>
                  <a:srgbClr val="1D3166"/>
                </a:solidFill>
                <a:latin typeface="Verdana"/>
                <a:cs typeface="Verdana"/>
              </a:rPr>
              <a:t>a</a:t>
            </a:r>
            <a:r>
              <a:rPr sz="2000" spc="15" dirty="0">
                <a:solidFill>
                  <a:srgbClr val="1D3166"/>
                </a:solidFill>
                <a:latin typeface="Verdana"/>
                <a:cs typeface="Verdana"/>
              </a:rPr>
              <a:t>k</a:t>
            </a:r>
            <a:r>
              <a:rPr sz="2000" spc="-185" dirty="0">
                <a:solidFill>
                  <a:srgbClr val="1D3166"/>
                </a:solidFill>
                <a:latin typeface="Verdana"/>
                <a:cs typeface="Verdana"/>
              </a:rPr>
              <a:t> </a:t>
            </a:r>
            <a:r>
              <a:rPr sz="2000" spc="114" dirty="0">
                <a:solidFill>
                  <a:srgbClr val="1D3166"/>
                </a:solidFill>
                <a:latin typeface="Verdana"/>
                <a:cs typeface="Verdana"/>
              </a:rPr>
              <a:t>m</a:t>
            </a:r>
            <a:r>
              <a:rPr sz="2000" spc="75" dirty="0">
                <a:solidFill>
                  <a:srgbClr val="1D3166"/>
                </a:solidFill>
                <a:latin typeface="Verdana"/>
                <a:cs typeface="Verdana"/>
              </a:rPr>
              <a:t>e</a:t>
            </a:r>
            <a:r>
              <a:rPr sz="2000" spc="125" dirty="0">
                <a:solidFill>
                  <a:srgbClr val="1D3166"/>
                </a:solidFill>
                <a:latin typeface="Verdana"/>
                <a:cs typeface="Verdana"/>
              </a:rPr>
              <a:t>m</a:t>
            </a:r>
            <a:r>
              <a:rPr sz="2000" spc="30" dirty="0">
                <a:solidFill>
                  <a:srgbClr val="1D3166"/>
                </a:solidFill>
                <a:latin typeface="Verdana"/>
                <a:cs typeface="Verdana"/>
              </a:rPr>
              <a:t>i</a:t>
            </a:r>
            <a:r>
              <a:rPr sz="2000" spc="-20" dirty="0">
                <a:solidFill>
                  <a:srgbClr val="1D3166"/>
                </a:solidFill>
                <a:latin typeface="Verdana"/>
                <a:cs typeface="Verdana"/>
              </a:rPr>
              <a:t>li</a:t>
            </a:r>
            <a:r>
              <a:rPr sz="2000" spc="10" dirty="0">
                <a:solidFill>
                  <a:srgbClr val="1D3166"/>
                </a:solidFill>
                <a:latin typeface="Verdana"/>
                <a:cs typeface="Verdana"/>
              </a:rPr>
              <a:t>k</a:t>
            </a:r>
            <a:r>
              <a:rPr sz="2000" spc="-15" dirty="0">
                <a:solidFill>
                  <a:srgbClr val="1D3166"/>
                </a:solidFill>
                <a:latin typeface="Verdana"/>
                <a:cs typeface="Verdana"/>
              </a:rPr>
              <a:t>i</a:t>
            </a:r>
            <a:r>
              <a:rPr sz="2000" spc="-180" dirty="0">
                <a:solidFill>
                  <a:srgbClr val="1D3166"/>
                </a:solidFill>
                <a:latin typeface="Verdana"/>
                <a:cs typeface="Verdana"/>
              </a:rPr>
              <a:t> </a:t>
            </a:r>
            <a:r>
              <a:rPr sz="2000" spc="120" dirty="0">
                <a:solidFill>
                  <a:srgbClr val="1D3166"/>
                </a:solidFill>
                <a:latin typeface="Verdana"/>
                <a:cs typeface="Verdana"/>
              </a:rPr>
              <a:t>Pe</a:t>
            </a:r>
            <a:r>
              <a:rPr sz="2000" spc="-60" dirty="0">
                <a:solidFill>
                  <a:srgbClr val="1D3166"/>
                </a:solidFill>
                <a:latin typeface="Verdana"/>
                <a:cs typeface="Verdana"/>
              </a:rPr>
              <a:t>r</a:t>
            </a:r>
            <a:r>
              <a:rPr sz="2000" spc="-20" dirty="0">
                <a:solidFill>
                  <a:srgbClr val="1D3166"/>
                </a:solidFill>
                <a:latin typeface="Verdana"/>
                <a:cs typeface="Verdana"/>
              </a:rPr>
              <a:t>i</a:t>
            </a:r>
            <a:r>
              <a:rPr sz="2000" spc="-30" dirty="0">
                <a:solidFill>
                  <a:srgbClr val="1D3166"/>
                </a:solidFill>
                <a:latin typeface="Verdana"/>
                <a:cs typeface="Verdana"/>
              </a:rPr>
              <a:t>z</a:t>
            </a:r>
            <a:r>
              <a:rPr sz="2000" spc="-20" dirty="0">
                <a:solidFill>
                  <a:srgbClr val="1D3166"/>
                </a:solidFill>
                <a:latin typeface="Verdana"/>
                <a:cs typeface="Verdana"/>
              </a:rPr>
              <a:t>i</a:t>
            </a:r>
            <a:r>
              <a:rPr sz="2000" spc="80" dirty="0">
                <a:solidFill>
                  <a:srgbClr val="1D3166"/>
                </a:solidFill>
                <a:latin typeface="Verdana"/>
                <a:cs typeface="Verdana"/>
              </a:rPr>
              <a:t>n</a:t>
            </a:r>
            <a:r>
              <a:rPr sz="2000" spc="-30" dirty="0">
                <a:solidFill>
                  <a:srgbClr val="1D3166"/>
                </a:solidFill>
                <a:latin typeface="Verdana"/>
                <a:cs typeface="Verdana"/>
              </a:rPr>
              <a:t>a</a:t>
            </a:r>
            <a:r>
              <a:rPr sz="2000" spc="85" dirty="0">
                <a:solidFill>
                  <a:srgbClr val="1D3166"/>
                </a:solidFill>
                <a:latin typeface="Verdana"/>
                <a:cs typeface="Verdana"/>
              </a:rPr>
              <a:t>n</a:t>
            </a:r>
            <a:r>
              <a:rPr sz="2000" spc="-185" dirty="0">
                <a:solidFill>
                  <a:srgbClr val="1D3166"/>
                </a:solidFill>
                <a:latin typeface="Verdana"/>
                <a:cs typeface="Verdana"/>
              </a:rPr>
              <a:t> </a:t>
            </a:r>
            <a:r>
              <a:rPr sz="2000" spc="35" dirty="0">
                <a:solidFill>
                  <a:srgbClr val="1D3166"/>
                </a:solidFill>
                <a:latin typeface="Verdana"/>
                <a:cs typeface="Verdana"/>
              </a:rPr>
              <a:t>Be</a:t>
            </a:r>
            <a:r>
              <a:rPr sz="2000" spc="20" dirty="0">
                <a:solidFill>
                  <a:srgbClr val="1D3166"/>
                </a:solidFill>
                <a:latin typeface="Verdana"/>
                <a:cs typeface="Verdana"/>
              </a:rPr>
              <a:t>r</a:t>
            </a:r>
            <a:r>
              <a:rPr sz="2000" spc="5" dirty="0">
                <a:solidFill>
                  <a:srgbClr val="1D3166"/>
                </a:solidFill>
                <a:latin typeface="Verdana"/>
                <a:cs typeface="Verdana"/>
              </a:rPr>
              <a:t>u</a:t>
            </a:r>
            <a:r>
              <a:rPr sz="2000" dirty="0">
                <a:solidFill>
                  <a:srgbClr val="1D3166"/>
                </a:solidFill>
                <a:latin typeface="Verdana"/>
                <a:cs typeface="Verdana"/>
              </a:rPr>
              <a:t>s</a:t>
            </a:r>
            <a:r>
              <a:rPr sz="2000" spc="-35" dirty="0">
                <a:solidFill>
                  <a:srgbClr val="1D3166"/>
                </a:solidFill>
                <a:latin typeface="Verdana"/>
                <a:cs typeface="Verdana"/>
              </a:rPr>
              <a:t>a</a:t>
            </a:r>
            <a:r>
              <a:rPr sz="2000" spc="80" dirty="0">
                <a:solidFill>
                  <a:srgbClr val="1D3166"/>
                </a:solidFill>
                <a:latin typeface="Verdana"/>
                <a:cs typeface="Verdana"/>
              </a:rPr>
              <a:t>h</a:t>
            </a:r>
            <a:r>
              <a:rPr sz="2000" spc="-25" dirty="0">
                <a:solidFill>
                  <a:srgbClr val="1D3166"/>
                </a:solidFill>
                <a:latin typeface="Verdana"/>
                <a:cs typeface="Verdana"/>
              </a:rPr>
              <a:t>a</a:t>
            </a:r>
            <a:r>
              <a:rPr sz="2000" spc="-185" dirty="0">
                <a:solidFill>
                  <a:srgbClr val="1D3166"/>
                </a:solidFill>
                <a:latin typeface="Verdana"/>
                <a:cs typeface="Verdana"/>
              </a:rPr>
              <a:t> </a:t>
            </a:r>
            <a:r>
              <a:rPr sz="2000" spc="-60" dirty="0">
                <a:solidFill>
                  <a:srgbClr val="1D3166"/>
                </a:solidFill>
                <a:latin typeface="Verdana"/>
                <a:cs typeface="Verdana"/>
              </a:rPr>
              <a:t>y</a:t>
            </a:r>
            <a:r>
              <a:rPr sz="2000" spc="-70" dirty="0">
                <a:solidFill>
                  <a:srgbClr val="1D3166"/>
                </a:solidFill>
                <a:latin typeface="Verdana"/>
                <a:cs typeface="Verdana"/>
              </a:rPr>
              <a:t>a</a:t>
            </a:r>
            <a:r>
              <a:rPr sz="2000" spc="80" dirty="0">
                <a:solidFill>
                  <a:srgbClr val="1D3166"/>
                </a:solidFill>
                <a:latin typeface="Verdana"/>
                <a:cs typeface="Verdana"/>
              </a:rPr>
              <a:t>n</a:t>
            </a:r>
            <a:r>
              <a:rPr sz="2000" spc="85" dirty="0">
                <a:solidFill>
                  <a:srgbClr val="1D3166"/>
                </a:solidFill>
                <a:latin typeface="Verdana"/>
                <a:cs typeface="Verdana"/>
              </a:rPr>
              <a:t>g  </a:t>
            </a:r>
            <a:r>
              <a:rPr sz="2000" spc="114" dirty="0">
                <a:solidFill>
                  <a:srgbClr val="1D3166"/>
                </a:solidFill>
                <a:latin typeface="Verdana"/>
                <a:cs typeface="Verdana"/>
              </a:rPr>
              <a:t>m</a:t>
            </a:r>
            <a:r>
              <a:rPr sz="2000" spc="75" dirty="0">
                <a:solidFill>
                  <a:srgbClr val="1D3166"/>
                </a:solidFill>
                <a:latin typeface="Verdana"/>
                <a:cs typeface="Verdana"/>
              </a:rPr>
              <a:t>e</a:t>
            </a:r>
            <a:r>
              <a:rPr sz="2000" spc="-20" dirty="0">
                <a:solidFill>
                  <a:srgbClr val="1D3166"/>
                </a:solidFill>
                <a:latin typeface="Verdana"/>
                <a:cs typeface="Verdana"/>
              </a:rPr>
              <a:t>li</a:t>
            </a:r>
            <a:r>
              <a:rPr sz="2000" spc="95" dirty="0">
                <a:solidFill>
                  <a:srgbClr val="1D3166"/>
                </a:solidFill>
                <a:latin typeface="Verdana"/>
                <a:cs typeface="Verdana"/>
              </a:rPr>
              <a:t>p</a:t>
            </a:r>
            <a:r>
              <a:rPr sz="2000" spc="85" dirty="0">
                <a:solidFill>
                  <a:srgbClr val="1D3166"/>
                </a:solidFill>
                <a:latin typeface="Verdana"/>
                <a:cs typeface="Verdana"/>
              </a:rPr>
              <a:t>u</a:t>
            </a:r>
            <a:r>
              <a:rPr sz="2000" spc="20" dirty="0">
                <a:solidFill>
                  <a:srgbClr val="1D3166"/>
                </a:solidFill>
                <a:latin typeface="Verdana"/>
                <a:cs typeface="Verdana"/>
              </a:rPr>
              <a:t>t</a:t>
            </a:r>
            <a:r>
              <a:rPr sz="2000" spc="-15" dirty="0">
                <a:solidFill>
                  <a:srgbClr val="1D3166"/>
                </a:solidFill>
                <a:latin typeface="Verdana"/>
                <a:cs typeface="Verdana"/>
              </a:rPr>
              <a:t>i</a:t>
            </a:r>
            <a:r>
              <a:rPr sz="2000" spc="-180" dirty="0">
                <a:solidFill>
                  <a:srgbClr val="1D3166"/>
                </a:solidFill>
                <a:latin typeface="Verdana"/>
                <a:cs typeface="Verdana"/>
              </a:rPr>
              <a:t> </a:t>
            </a:r>
            <a:r>
              <a:rPr sz="2000" spc="80" dirty="0">
                <a:solidFill>
                  <a:srgbClr val="1D3166"/>
                </a:solidFill>
                <a:latin typeface="Verdana"/>
                <a:cs typeface="Verdana"/>
              </a:rPr>
              <a:t>No</a:t>
            </a:r>
            <a:r>
              <a:rPr sz="2000" spc="175" dirty="0">
                <a:solidFill>
                  <a:srgbClr val="1D3166"/>
                </a:solidFill>
                <a:latin typeface="Verdana"/>
                <a:cs typeface="Verdana"/>
              </a:rPr>
              <a:t>m</a:t>
            </a:r>
            <a:r>
              <a:rPr sz="2000" spc="35" dirty="0">
                <a:solidFill>
                  <a:srgbClr val="1D3166"/>
                </a:solidFill>
                <a:latin typeface="Verdana"/>
                <a:cs typeface="Verdana"/>
              </a:rPr>
              <a:t>o</a:t>
            </a:r>
            <a:r>
              <a:rPr sz="2000" spc="-55" dirty="0">
                <a:solidFill>
                  <a:srgbClr val="1D3166"/>
                </a:solidFill>
                <a:latin typeface="Verdana"/>
                <a:cs typeface="Verdana"/>
              </a:rPr>
              <a:t>r</a:t>
            </a:r>
            <a:r>
              <a:rPr sz="2000" spc="-180" dirty="0">
                <a:solidFill>
                  <a:srgbClr val="1D3166"/>
                </a:solidFill>
                <a:latin typeface="Verdana"/>
                <a:cs typeface="Verdana"/>
              </a:rPr>
              <a:t> </a:t>
            </a:r>
            <a:r>
              <a:rPr sz="2000" spc="-20" dirty="0">
                <a:solidFill>
                  <a:srgbClr val="1D3166"/>
                </a:solidFill>
                <a:latin typeface="Verdana"/>
                <a:cs typeface="Verdana"/>
              </a:rPr>
              <a:t>In</a:t>
            </a:r>
            <a:r>
              <a:rPr sz="2000" spc="-25" dirty="0">
                <a:solidFill>
                  <a:srgbClr val="1D3166"/>
                </a:solidFill>
                <a:latin typeface="Verdana"/>
                <a:cs typeface="Verdana"/>
              </a:rPr>
              <a:t>d</a:t>
            </a:r>
            <a:r>
              <a:rPr sz="2000" spc="80" dirty="0">
                <a:solidFill>
                  <a:srgbClr val="1D3166"/>
                </a:solidFill>
                <a:latin typeface="Verdana"/>
                <a:cs typeface="Verdana"/>
              </a:rPr>
              <a:t>u</a:t>
            </a:r>
            <a:r>
              <a:rPr sz="2000" spc="15" dirty="0">
                <a:solidFill>
                  <a:srgbClr val="1D3166"/>
                </a:solidFill>
                <a:latin typeface="Verdana"/>
                <a:cs typeface="Verdana"/>
              </a:rPr>
              <a:t>k</a:t>
            </a:r>
            <a:r>
              <a:rPr sz="2000" spc="-185" dirty="0">
                <a:solidFill>
                  <a:srgbClr val="1D3166"/>
                </a:solidFill>
                <a:latin typeface="Verdana"/>
                <a:cs typeface="Verdana"/>
              </a:rPr>
              <a:t> </a:t>
            </a:r>
            <a:r>
              <a:rPr sz="2000" spc="35" dirty="0">
                <a:solidFill>
                  <a:srgbClr val="1D3166"/>
                </a:solidFill>
                <a:latin typeface="Verdana"/>
                <a:cs typeface="Verdana"/>
              </a:rPr>
              <a:t>Be</a:t>
            </a:r>
            <a:r>
              <a:rPr sz="2000" spc="20" dirty="0">
                <a:solidFill>
                  <a:srgbClr val="1D3166"/>
                </a:solidFill>
                <a:latin typeface="Verdana"/>
                <a:cs typeface="Verdana"/>
              </a:rPr>
              <a:t>r</a:t>
            </a:r>
            <a:r>
              <a:rPr sz="2000" spc="5" dirty="0">
                <a:solidFill>
                  <a:srgbClr val="1D3166"/>
                </a:solidFill>
                <a:latin typeface="Verdana"/>
                <a:cs typeface="Verdana"/>
              </a:rPr>
              <a:t>u</a:t>
            </a:r>
            <a:r>
              <a:rPr sz="2000" dirty="0">
                <a:solidFill>
                  <a:srgbClr val="1D3166"/>
                </a:solidFill>
                <a:latin typeface="Verdana"/>
                <a:cs typeface="Verdana"/>
              </a:rPr>
              <a:t>s</a:t>
            </a:r>
            <a:r>
              <a:rPr sz="2000" spc="-35" dirty="0">
                <a:solidFill>
                  <a:srgbClr val="1D3166"/>
                </a:solidFill>
                <a:latin typeface="Verdana"/>
                <a:cs typeface="Verdana"/>
              </a:rPr>
              <a:t>a</a:t>
            </a:r>
            <a:r>
              <a:rPr sz="2000" spc="80" dirty="0">
                <a:solidFill>
                  <a:srgbClr val="1D3166"/>
                </a:solidFill>
                <a:latin typeface="Verdana"/>
                <a:cs typeface="Verdana"/>
              </a:rPr>
              <a:t>h</a:t>
            </a:r>
            <a:r>
              <a:rPr sz="2000" spc="-25" dirty="0">
                <a:solidFill>
                  <a:srgbClr val="1D3166"/>
                </a:solidFill>
                <a:latin typeface="Verdana"/>
                <a:cs typeface="Verdana"/>
              </a:rPr>
              <a:t>a</a:t>
            </a:r>
            <a:r>
              <a:rPr sz="2000" spc="-185" dirty="0">
                <a:solidFill>
                  <a:srgbClr val="1D3166"/>
                </a:solidFill>
                <a:latin typeface="Verdana"/>
                <a:cs typeface="Verdana"/>
              </a:rPr>
              <a:t> </a:t>
            </a:r>
            <a:r>
              <a:rPr sz="2000" spc="35" dirty="0">
                <a:solidFill>
                  <a:srgbClr val="1D3166"/>
                </a:solidFill>
                <a:latin typeface="Verdana"/>
                <a:cs typeface="Verdana"/>
              </a:rPr>
              <a:t>da</a:t>
            </a:r>
            <a:r>
              <a:rPr sz="2000" spc="85" dirty="0">
                <a:solidFill>
                  <a:srgbClr val="1D3166"/>
                </a:solidFill>
                <a:latin typeface="Verdana"/>
                <a:cs typeface="Verdana"/>
              </a:rPr>
              <a:t>n</a:t>
            </a:r>
            <a:r>
              <a:rPr sz="2000" spc="-185" dirty="0">
                <a:solidFill>
                  <a:srgbClr val="1D3166"/>
                </a:solidFill>
                <a:latin typeface="Verdana"/>
                <a:cs typeface="Verdana"/>
              </a:rPr>
              <a:t> </a:t>
            </a:r>
            <a:r>
              <a:rPr sz="2000" spc="-30" dirty="0">
                <a:solidFill>
                  <a:srgbClr val="1D3166"/>
                </a:solidFill>
                <a:latin typeface="Verdana"/>
                <a:cs typeface="Verdana"/>
              </a:rPr>
              <a:t>s</a:t>
            </a:r>
            <a:r>
              <a:rPr sz="2000" spc="-25" dirty="0">
                <a:solidFill>
                  <a:srgbClr val="1D3166"/>
                </a:solidFill>
                <a:latin typeface="Verdana"/>
                <a:cs typeface="Verdana"/>
              </a:rPr>
              <a:t>e</a:t>
            </a:r>
            <a:r>
              <a:rPr sz="2000" spc="-60" dirty="0">
                <a:solidFill>
                  <a:srgbClr val="1D3166"/>
                </a:solidFill>
                <a:latin typeface="Verdana"/>
                <a:cs typeface="Verdana"/>
              </a:rPr>
              <a:t>r</a:t>
            </a:r>
            <a:r>
              <a:rPr sz="2000" spc="20" dirty="0">
                <a:solidFill>
                  <a:srgbClr val="1D3166"/>
                </a:solidFill>
                <a:latin typeface="Verdana"/>
                <a:cs typeface="Verdana"/>
              </a:rPr>
              <a:t>t</a:t>
            </a:r>
            <a:r>
              <a:rPr sz="2000" spc="-20" dirty="0">
                <a:solidFill>
                  <a:srgbClr val="1D3166"/>
                </a:solidFill>
                <a:latin typeface="Verdana"/>
                <a:cs typeface="Verdana"/>
              </a:rPr>
              <a:t>i</a:t>
            </a:r>
            <a:r>
              <a:rPr sz="2000" spc="-25" dirty="0">
                <a:solidFill>
                  <a:srgbClr val="1D3166"/>
                </a:solidFill>
                <a:latin typeface="Verdana"/>
                <a:cs typeface="Verdana"/>
              </a:rPr>
              <a:t>fi</a:t>
            </a:r>
            <a:r>
              <a:rPr sz="2000" spc="10" dirty="0">
                <a:solidFill>
                  <a:srgbClr val="1D3166"/>
                </a:solidFill>
                <a:latin typeface="Verdana"/>
                <a:cs typeface="Verdana"/>
              </a:rPr>
              <a:t>k</a:t>
            </a:r>
            <a:r>
              <a:rPr sz="2000" spc="-30" dirty="0">
                <a:solidFill>
                  <a:srgbClr val="1D3166"/>
                </a:solidFill>
                <a:latin typeface="Verdana"/>
                <a:cs typeface="Verdana"/>
              </a:rPr>
              <a:t>a</a:t>
            </a:r>
            <a:r>
              <a:rPr sz="2000" spc="20" dirty="0">
                <a:solidFill>
                  <a:srgbClr val="1D3166"/>
                </a:solidFill>
                <a:latin typeface="Verdana"/>
                <a:cs typeface="Verdana"/>
              </a:rPr>
              <a:t>t  </a:t>
            </a:r>
            <a:r>
              <a:rPr sz="2000" spc="-60" dirty="0">
                <a:solidFill>
                  <a:srgbClr val="1D3166"/>
                </a:solidFill>
                <a:latin typeface="Verdana"/>
                <a:cs typeface="Verdana"/>
              </a:rPr>
              <a:t>standar;</a:t>
            </a:r>
            <a:endParaRPr sz="2000" dirty="0">
              <a:latin typeface="Verdana"/>
              <a:cs typeface="Verdana"/>
            </a:endParaRPr>
          </a:p>
          <a:p>
            <a:pPr marL="469900" indent="-457200">
              <a:lnSpc>
                <a:spcPct val="100000"/>
              </a:lnSpc>
              <a:spcBef>
                <a:spcPts val="815"/>
              </a:spcBef>
              <a:buAutoNum type="arabicPeriod"/>
              <a:tabLst>
                <a:tab pos="469265" algn="l"/>
                <a:tab pos="469900" algn="l"/>
              </a:tabLst>
            </a:pPr>
            <a:r>
              <a:rPr sz="2000" spc="30" dirty="0">
                <a:solidFill>
                  <a:srgbClr val="1D3166"/>
                </a:solidFill>
                <a:latin typeface="Verdana"/>
                <a:cs typeface="Verdana"/>
              </a:rPr>
              <a:t>ti</a:t>
            </a:r>
            <a:r>
              <a:rPr sz="2000" spc="45" dirty="0">
                <a:solidFill>
                  <a:srgbClr val="1D3166"/>
                </a:solidFill>
                <a:latin typeface="Verdana"/>
                <a:cs typeface="Verdana"/>
              </a:rPr>
              <a:t>d</a:t>
            </a:r>
            <a:r>
              <a:rPr sz="2000" spc="-35" dirty="0">
                <a:solidFill>
                  <a:srgbClr val="1D3166"/>
                </a:solidFill>
                <a:latin typeface="Verdana"/>
                <a:cs typeface="Verdana"/>
              </a:rPr>
              <a:t>a</a:t>
            </a:r>
            <a:r>
              <a:rPr sz="2000" spc="15" dirty="0">
                <a:solidFill>
                  <a:srgbClr val="1D3166"/>
                </a:solidFill>
                <a:latin typeface="Verdana"/>
                <a:cs typeface="Verdana"/>
              </a:rPr>
              <a:t>k</a:t>
            </a:r>
            <a:r>
              <a:rPr sz="2000" spc="-185" dirty="0">
                <a:solidFill>
                  <a:srgbClr val="1D3166"/>
                </a:solidFill>
                <a:latin typeface="Verdana"/>
                <a:cs typeface="Verdana"/>
              </a:rPr>
              <a:t> </a:t>
            </a:r>
            <a:r>
              <a:rPr sz="2000" spc="114" dirty="0">
                <a:solidFill>
                  <a:srgbClr val="1D3166"/>
                </a:solidFill>
                <a:latin typeface="Verdana"/>
                <a:cs typeface="Verdana"/>
              </a:rPr>
              <a:t>m</a:t>
            </a:r>
            <a:r>
              <a:rPr sz="2000" spc="75" dirty="0">
                <a:solidFill>
                  <a:srgbClr val="1D3166"/>
                </a:solidFill>
                <a:latin typeface="Verdana"/>
                <a:cs typeface="Verdana"/>
              </a:rPr>
              <a:t>e</a:t>
            </a:r>
            <a:r>
              <a:rPr sz="2000" spc="114" dirty="0">
                <a:solidFill>
                  <a:srgbClr val="1D3166"/>
                </a:solidFill>
                <a:latin typeface="Verdana"/>
                <a:cs typeface="Verdana"/>
              </a:rPr>
              <a:t>m</a:t>
            </a:r>
            <a:r>
              <a:rPr sz="2000" spc="75" dirty="0">
                <a:solidFill>
                  <a:srgbClr val="1D3166"/>
                </a:solidFill>
                <a:latin typeface="Verdana"/>
                <a:cs typeface="Verdana"/>
              </a:rPr>
              <a:t>e</a:t>
            </a:r>
            <a:r>
              <a:rPr sz="2000" spc="80" dirty="0">
                <a:solidFill>
                  <a:srgbClr val="1D3166"/>
                </a:solidFill>
                <a:latin typeface="Verdana"/>
                <a:cs typeface="Verdana"/>
              </a:rPr>
              <a:t>n</a:t>
            </a:r>
            <a:r>
              <a:rPr sz="2000" spc="85" dirty="0">
                <a:solidFill>
                  <a:srgbClr val="1D3166"/>
                </a:solidFill>
                <a:latin typeface="Verdana"/>
                <a:cs typeface="Verdana"/>
              </a:rPr>
              <a:t>u</a:t>
            </a:r>
            <a:r>
              <a:rPr sz="2000" spc="80" dirty="0">
                <a:solidFill>
                  <a:srgbClr val="1D3166"/>
                </a:solidFill>
                <a:latin typeface="Verdana"/>
                <a:cs typeface="Verdana"/>
              </a:rPr>
              <a:t>h</a:t>
            </a:r>
            <a:r>
              <a:rPr sz="2000" spc="-15" dirty="0">
                <a:solidFill>
                  <a:srgbClr val="1D3166"/>
                </a:solidFill>
                <a:latin typeface="Verdana"/>
                <a:cs typeface="Verdana"/>
              </a:rPr>
              <a:t>i</a:t>
            </a:r>
            <a:r>
              <a:rPr sz="2000" spc="-180" dirty="0">
                <a:solidFill>
                  <a:srgbClr val="1D3166"/>
                </a:solidFill>
                <a:latin typeface="Verdana"/>
                <a:cs typeface="Verdana"/>
              </a:rPr>
              <a:t> </a:t>
            </a:r>
            <a:r>
              <a:rPr sz="2000" spc="-80" dirty="0">
                <a:solidFill>
                  <a:srgbClr val="1D3166"/>
                </a:solidFill>
                <a:latin typeface="Verdana"/>
                <a:cs typeface="Verdana"/>
              </a:rPr>
              <a:t>S</a:t>
            </a:r>
            <a:r>
              <a:rPr sz="2000" spc="-45" dirty="0">
                <a:solidFill>
                  <a:srgbClr val="1D3166"/>
                </a:solidFill>
                <a:latin typeface="Verdana"/>
                <a:cs typeface="Verdana"/>
              </a:rPr>
              <a:t>t</a:t>
            </a:r>
            <a:r>
              <a:rPr sz="2000" spc="25" dirty="0">
                <a:solidFill>
                  <a:srgbClr val="1D3166"/>
                </a:solidFill>
                <a:latin typeface="Verdana"/>
                <a:cs typeface="Verdana"/>
              </a:rPr>
              <a:t>an</a:t>
            </a:r>
            <a:r>
              <a:rPr sz="2000" spc="95" dirty="0">
                <a:solidFill>
                  <a:srgbClr val="1D3166"/>
                </a:solidFill>
                <a:latin typeface="Verdana"/>
                <a:cs typeface="Verdana"/>
              </a:rPr>
              <a:t>d</a:t>
            </a:r>
            <a:r>
              <a:rPr sz="2000" spc="-50" dirty="0">
                <a:solidFill>
                  <a:srgbClr val="1D3166"/>
                </a:solidFill>
                <a:latin typeface="Verdana"/>
                <a:cs typeface="Verdana"/>
              </a:rPr>
              <a:t>a</a:t>
            </a:r>
            <a:r>
              <a:rPr sz="2000" spc="-35" dirty="0">
                <a:solidFill>
                  <a:srgbClr val="1D3166"/>
                </a:solidFill>
                <a:latin typeface="Verdana"/>
                <a:cs typeface="Verdana"/>
              </a:rPr>
              <a:t>r</a:t>
            </a:r>
            <a:r>
              <a:rPr sz="2000" spc="-185" dirty="0">
                <a:solidFill>
                  <a:srgbClr val="1D3166"/>
                </a:solidFill>
                <a:latin typeface="Verdana"/>
                <a:cs typeface="Verdana"/>
              </a:rPr>
              <a:t> </a:t>
            </a:r>
            <a:r>
              <a:rPr sz="2000" spc="-135" dirty="0">
                <a:solidFill>
                  <a:srgbClr val="1D3166"/>
                </a:solidFill>
                <a:latin typeface="Verdana"/>
                <a:cs typeface="Verdana"/>
              </a:rPr>
              <a:t>K4;</a:t>
            </a:r>
            <a:endParaRPr sz="2000" dirty="0">
              <a:latin typeface="Verdana"/>
              <a:cs typeface="Verdana"/>
            </a:endParaRPr>
          </a:p>
          <a:p>
            <a:pPr marL="469900" marR="90170" indent="-457200">
              <a:lnSpc>
                <a:spcPts val="2210"/>
              </a:lnSpc>
              <a:spcBef>
                <a:spcPts val="930"/>
              </a:spcBef>
              <a:buAutoNum type="arabicPeriod"/>
              <a:tabLst>
                <a:tab pos="469265" algn="l"/>
                <a:tab pos="469900" algn="l"/>
              </a:tabLst>
            </a:pPr>
            <a:r>
              <a:rPr sz="2000" spc="30" dirty="0">
                <a:solidFill>
                  <a:srgbClr val="1D3166"/>
                </a:solidFill>
                <a:latin typeface="Verdana"/>
                <a:cs typeface="Verdana"/>
              </a:rPr>
              <a:t>ti</a:t>
            </a:r>
            <a:r>
              <a:rPr sz="2000" spc="45" dirty="0">
                <a:solidFill>
                  <a:srgbClr val="1D3166"/>
                </a:solidFill>
                <a:latin typeface="Verdana"/>
                <a:cs typeface="Verdana"/>
              </a:rPr>
              <a:t>d</a:t>
            </a:r>
            <a:r>
              <a:rPr sz="2000" spc="-35" dirty="0">
                <a:solidFill>
                  <a:srgbClr val="1D3166"/>
                </a:solidFill>
                <a:latin typeface="Verdana"/>
                <a:cs typeface="Verdana"/>
              </a:rPr>
              <a:t>a</a:t>
            </a:r>
            <a:r>
              <a:rPr sz="2000" spc="15" dirty="0">
                <a:solidFill>
                  <a:srgbClr val="1D3166"/>
                </a:solidFill>
                <a:latin typeface="Verdana"/>
                <a:cs typeface="Verdana"/>
              </a:rPr>
              <a:t>k</a:t>
            </a:r>
            <a:r>
              <a:rPr sz="2000" spc="-185" dirty="0">
                <a:solidFill>
                  <a:srgbClr val="1D3166"/>
                </a:solidFill>
                <a:latin typeface="Verdana"/>
                <a:cs typeface="Verdana"/>
              </a:rPr>
              <a:t> </a:t>
            </a:r>
            <a:r>
              <a:rPr sz="2000" spc="114" dirty="0">
                <a:solidFill>
                  <a:srgbClr val="1D3166"/>
                </a:solidFill>
                <a:latin typeface="Verdana"/>
                <a:cs typeface="Verdana"/>
              </a:rPr>
              <a:t>m</a:t>
            </a:r>
            <a:r>
              <a:rPr sz="2000" spc="75" dirty="0">
                <a:solidFill>
                  <a:srgbClr val="1D3166"/>
                </a:solidFill>
                <a:latin typeface="Verdana"/>
                <a:cs typeface="Verdana"/>
              </a:rPr>
              <a:t>e</a:t>
            </a:r>
            <a:r>
              <a:rPr sz="2000" spc="114" dirty="0">
                <a:solidFill>
                  <a:srgbClr val="1D3166"/>
                </a:solidFill>
                <a:latin typeface="Verdana"/>
                <a:cs typeface="Verdana"/>
              </a:rPr>
              <a:t>m</a:t>
            </a:r>
            <a:r>
              <a:rPr sz="2000" spc="75" dirty="0">
                <a:solidFill>
                  <a:srgbClr val="1D3166"/>
                </a:solidFill>
                <a:latin typeface="Verdana"/>
                <a:cs typeface="Verdana"/>
              </a:rPr>
              <a:t>e</a:t>
            </a:r>
            <a:r>
              <a:rPr sz="2000" spc="80" dirty="0">
                <a:solidFill>
                  <a:srgbClr val="1D3166"/>
                </a:solidFill>
                <a:latin typeface="Verdana"/>
                <a:cs typeface="Verdana"/>
              </a:rPr>
              <a:t>n</a:t>
            </a:r>
            <a:r>
              <a:rPr sz="2000" spc="85" dirty="0">
                <a:solidFill>
                  <a:srgbClr val="1D3166"/>
                </a:solidFill>
                <a:latin typeface="Verdana"/>
                <a:cs typeface="Verdana"/>
              </a:rPr>
              <a:t>u</a:t>
            </a:r>
            <a:r>
              <a:rPr sz="2000" spc="80" dirty="0">
                <a:solidFill>
                  <a:srgbClr val="1D3166"/>
                </a:solidFill>
                <a:latin typeface="Verdana"/>
                <a:cs typeface="Verdana"/>
              </a:rPr>
              <a:t>h</a:t>
            </a:r>
            <a:r>
              <a:rPr sz="2000" spc="-15" dirty="0">
                <a:solidFill>
                  <a:srgbClr val="1D3166"/>
                </a:solidFill>
                <a:latin typeface="Verdana"/>
                <a:cs typeface="Verdana"/>
              </a:rPr>
              <a:t>i</a:t>
            </a:r>
            <a:r>
              <a:rPr sz="2000" spc="-180" dirty="0">
                <a:solidFill>
                  <a:srgbClr val="1D3166"/>
                </a:solidFill>
                <a:latin typeface="Verdana"/>
                <a:cs typeface="Verdana"/>
              </a:rPr>
              <a:t> </a:t>
            </a:r>
            <a:r>
              <a:rPr sz="2000" spc="10" dirty="0">
                <a:solidFill>
                  <a:srgbClr val="1D3166"/>
                </a:solidFill>
                <a:latin typeface="Verdana"/>
                <a:cs typeface="Verdana"/>
              </a:rPr>
              <a:t>k</a:t>
            </a:r>
            <a:r>
              <a:rPr sz="2000" spc="15" dirty="0">
                <a:solidFill>
                  <a:srgbClr val="1D3166"/>
                </a:solidFill>
                <a:latin typeface="Verdana"/>
                <a:cs typeface="Verdana"/>
              </a:rPr>
              <a:t>e</a:t>
            </a:r>
            <a:r>
              <a:rPr sz="2000" spc="20" dirty="0">
                <a:solidFill>
                  <a:srgbClr val="1D3166"/>
                </a:solidFill>
                <a:latin typeface="Verdana"/>
                <a:cs typeface="Verdana"/>
              </a:rPr>
              <a:t>t</a:t>
            </a:r>
            <a:r>
              <a:rPr sz="2000" spc="15" dirty="0">
                <a:solidFill>
                  <a:srgbClr val="1D3166"/>
                </a:solidFill>
                <a:latin typeface="Verdana"/>
                <a:cs typeface="Verdana"/>
              </a:rPr>
              <a:t>e</a:t>
            </a:r>
            <a:r>
              <a:rPr sz="2000" spc="80" dirty="0">
                <a:solidFill>
                  <a:srgbClr val="1D3166"/>
                </a:solidFill>
                <a:latin typeface="Verdana"/>
                <a:cs typeface="Verdana"/>
              </a:rPr>
              <a:t>n</a:t>
            </a:r>
            <a:r>
              <a:rPr sz="2000" spc="20" dirty="0">
                <a:solidFill>
                  <a:srgbClr val="1D3166"/>
                </a:solidFill>
                <a:latin typeface="Verdana"/>
                <a:cs typeface="Verdana"/>
              </a:rPr>
              <a:t>t</a:t>
            </a:r>
            <a:r>
              <a:rPr sz="2000" spc="80" dirty="0">
                <a:solidFill>
                  <a:srgbClr val="1D3166"/>
                </a:solidFill>
                <a:latin typeface="Verdana"/>
                <a:cs typeface="Verdana"/>
              </a:rPr>
              <a:t>u</a:t>
            </a:r>
            <a:r>
              <a:rPr sz="2000" spc="-35" dirty="0">
                <a:solidFill>
                  <a:srgbClr val="1D3166"/>
                </a:solidFill>
                <a:latin typeface="Verdana"/>
                <a:cs typeface="Verdana"/>
              </a:rPr>
              <a:t>a</a:t>
            </a:r>
            <a:r>
              <a:rPr sz="2000" spc="85" dirty="0">
                <a:solidFill>
                  <a:srgbClr val="1D3166"/>
                </a:solidFill>
                <a:latin typeface="Verdana"/>
                <a:cs typeface="Verdana"/>
              </a:rPr>
              <a:t>n</a:t>
            </a:r>
            <a:r>
              <a:rPr sz="2000" spc="-180" dirty="0">
                <a:solidFill>
                  <a:srgbClr val="1D3166"/>
                </a:solidFill>
                <a:latin typeface="Verdana"/>
                <a:cs typeface="Verdana"/>
              </a:rPr>
              <a:t> </a:t>
            </a:r>
            <a:r>
              <a:rPr sz="2000" spc="50" dirty="0">
                <a:solidFill>
                  <a:srgbClr val="1D3166"/>
                </a:solidFill>
                <a:latin typeface="Verdana"/>
                <a:cs typeface="Verdana"/>
              </a:rPr>
              <a:t>p</a:t>
            </a:r>
            <a:r>
              <a:rPr sz="2000" spc="60" dirty="0">
                <a:solidFill>
                  <a:srgbClr val="1D3166"/>
                </a:solidFill>
                <a:latin typeface="Verdana"/>
                <a:cs typeface="Verdana"/>
              </a:rPr>
              <a:t>e</a:t>
            </a:r>
            <a:r>
              <a:rPr sz="2000" spc="80" dirty="0">
                <a:solidFill>
                  <a:srgbClr val="1D3166"/>
                </a:solidFill>
                <a:latin typeface="Verdana"/>
                <a:cs typeface="Verdana"/>
              </a:rPr>
              <a:t>n</a:t>
            </a:r>
            <a:r>
              <a:rPr sz="2000" spc="125" dirty="0">
                <a:solidFill>
                  <a:srgbClr val="1D3166"/>
                </a:solidFill>
                <a:latin typeface="Verdana"/>
                <a:cs typeface="Verdana"/>
              </a:rPr>
              <a:t>g</a:t>
            </a:r>
            <a:r>
              <a:rPr sz="2000" spc="15" dirty="0">
                <a:solidFill>
                  <a:srgbClr val="1D3166"/>
                </a:solidFill>
                <a:latin typeface="Verdana"/>
                <a:cs typeface="Verdana"/>
              </a:rPr>
              <a:t>e</a:t>
            </a:r>
            <a:r>
              <a:rPr sz="2000" spc="-70" dirty="0">
                <a:solidFill>
                  <a:srgbClr val="1D3166"/>
                </a:solidFill>
                <a:latin typeface="Verdana"/>
                <a:cs typeface="Verdana"/>
              </a:rPr>
              <a:t>s</a:t>
            </a:r>
            <a:r>
              <a:rPr sz="2000" spc="-30" dirty="0">
                <a:solidFill>
                  <a:srgbClr val="1D3166"/>
                </a:solidFill>
                <a:latin typeface="Verdana"/>
                <a:cs typeface="Verdana"/>
              </a:rPr>
              <a:t>a</a:t>
            </a:r>
            <a:r>
              <a:rPr sz="2000" spc="80" dirty="0">
                <a:solidFill>
                  <a:srgbClr val="1D3166"/>
                </a:solidFill>
                <a:latin typeface="Verdana"/>
                <a:cs typeface="Verdana"/>
              </a:rPr>
              <a:t>h</a:t>
            </a:r>
            <a:r>
              <a:rPr sz="2000" spc="-30" dirty="0">
                <a:solidFill>
                  <a:srgbClr val="1D3166"/>
                </a:solidFill>
                <a:latin typeface="Verdana"/>
                <a:cs typeface="Verdana"/>
              </a:rPr>
              <a:t>a</a:t>
            </a:r>
            <a:r>
              <a:rPr sz="2000" spc="85" dirty="0">
                <a:solidFill>
                  <a:srgbClr val="1D3166"/>
                </a:solidFill>
                <a:latin typeface="Verdana"/>
                <a:cs typeface="Verdana"/>
              </a:rPr>
              <a:t>n</a:t>
            </a:r>
            <a:r>
              <a:rPr sz="2000" spc="-190" dirty="0">
                <a:solidFill>
                  <a:srgbClr val="1D3166"/>
                </a:solidFill>
                <a:latin typeface="Verdana"/>
                <a:cs typeface="Verdana"/>
              </a:rPr>
              <a:t> </a:t>
            </a:r>
            <a:r>
              <a:rPr sz="2000" spc="-5" dirty="0">
                <a:solidFill>
                  <a:srgbClr val="1D3166"/>
                </a:solidFill>
                <a:latin typeface="Verdana"/>
                <a:cs typeface="Verdana"/>
              </a:rPr>
              <a:t>a</a:t>
            </a:r>
            <a:r>
              <a:rPr sz="2000" dirty="0">
                <a:solidFill>
                  <a:srgbClr val="1D3166"/>
                </a:solidFill>
                <a:latin typeface="Verdana"/>
                <a:cs typeface="Verdana"/>
              </a:rPr>
              <a:t>t</a:t>
            </a:r>
            <a:r>
              <a:rPr sz="2000" spc="15" dirty="0">
                <a:solidFill>
                  <a:srgbClr val="1D3166"/>
                </a:solidFill>
                <a:latin typeface="Verdana"/>
                <a:cs typeface="Verdana"/>
              </a:rPr>
              <a:t>au  </a:t>
            </a:r>
            <a:r>
              <a:rPr sz="2000" spc="-35" dirty="0">
                <a:solidFill>
                  <a:srgbClr val="1D3166"/>
                </a:solidFill>
                <a:latin typeface="Verdana"/>
                <a:cs typeface="Verdana"/>
              </a:rPr>
              <a:t>persetujuan;</a:t>
            </a:r>
            <a:endParaRPr sz="2000" dirty="0">
              <a:latin typeface="Verdana"/>
              <a:cs typeface="Verdana"/>
            </a:endParaRPr>
          </a:p>
          <a:p>
            <a:pPr marL="469900" indent="-457200">
              <a:lnSpc>
                <a:spcPct val="100000"/>
              </a:lnSpc>
              <a:spcBef>
                <a:spcPts val="650"/>
              </a:spcBef>
              <a:buAutoNum type="arabicPeriod"/>
              <a:tabLst>
                <a:tab pos="469265" algn="l"/>
                <a:tab pos="469900" algn="l"/>
              </a:tabLst>
            </a:pPr>
            <a:r>
              <a:rPr sz="2000" spc="20" dirty="0">
                <a:solidFill>
                  <a:srgbClr val="1D3166"/>
                </a:solidFill>
                <a:latin typeface="Verdana"/>
                <a:cs typeface="Verdana"/>
              </a:rPr>
              <a:t>tidak</a:t>
            </a:r>
            <a:r>
              <a:rPr sz="2000" spc="-185" dirty="0">
                <a:solidFill>
                  <a:srgbClr val="1D3166"/>
                </a:solidFill>
                <a:latin typeface="Verdana"/>
                <a:cs typeface="Verdana"/>
              </a:rPr>
              <a:t> </a:t>
            </a:r>
            <a:r>
              <a:rPr sz="2000" spc="40" dirty="0">
                <a:solidFill>
                  <a:srgbClr val="1D3166"/>
                </a:solidFill>
                <a:latin typeface="Verdana"/>
                <a:cs typeface="Verdana"/>
              </a:rPr>
              <a:t>memiliki</a:t>
            </a:r>
            <a:r>
              <a:rPr sz="2000" spc="-180" dirty="0">
                <a:solidFill>
                  <a:srgbClr val="1D3166"/>
                </a:solidFill>
                <a:latin typeface="Verdana"/>
                <a:cs typeface="Verdana"/>
              </a:rPr>
              <a:t> </a:t>
            </a:r>
            <a:r>
              <a:rPr sz="2000" spc="40" dirty="0">
                <a:solidFill>
                  <a:srgbClr val="1D3166"/>
                </a:solidFill>
                <a:latin typeface="Verdana"/>
                <a:cs typeface="Verdana"/>
              </a:rPr>
              <a:t>SBU</a:t>
            </a:r>
            <a:r>
              <a:rPr sz="2000" spc="-180" dirty="0">
                <a:solidFill>
                  <a:srgbClr val="1D3166"/>
                </a:solidFill>
                <a:latin typeface="Verdana"/>
                <a:cs typeface="Verdana"/>
              </a:rPr>
              <a:t> </a:t>
            </a:r>
            <a:r>
              <a:rPr sz="2000" spc="40" dirty="0">
                <a:solidFill>
                  <a:srgbClr val="1D3166"/>
                </a:solidFill>
                <a:latin typeface="Verdana"/>
                <a:cs typeface="Verdana"/>
              </a:rPr>
              <a:t>di</a:t>
            </a:r>
            <a:r>
              <a:rPr sz="2000" spc="-175" dirty="0">
                <a:solidFill>
                  <a:srgbClr val="1D3166"/>
                </a:solidFill>
                <a:latin typeface="Verdana"/>
                <a:cs typeface="Verdana"/>
              </a:rPr>
              <a:t> </a:t>
            </a:r>
            <a:r>
              <a:rPr sz="2000" dirty="0">
                <a:solidFill>
                  <a:srgbClr val="1D3166"/>
                </a:solidFill>
                <a:latin typeface="Verdana"/>
                <a:cs typeface="Verdana"/>
              </a:rPr>
              <a:t>wilayah</a:t>
            </a:r>
            <a:r>
              <a:rPr sz="2000" spc="-185" dirty="0">
                <a:solidFill>
                  <a:srgbClr val="1D3166"/>
                </a:solidFill>
                <a:latin typeface="Verdana"/>
                <a:cs typeface="Verdana"/>
              </a:rPr>
              <a:t> </a:t>
            </a:r>
            <a:r>
              <a:rPr sz="2000" spc="-10" dirty="0">
                <a:solidFill>
                  <a:srgbClr val="1D3166"/>
                </a:solidFill>
                <a:latin typeface="Verdana"/>
                <a:cs typeface="Verdana"/>
              </a:rPr>
              <a:t>masing-masing;</a:t>
            </a:r>
            <a:endParaRPr sz="2000" dirty="0">
              <a:latin typeface="Verdana"/>
              <a:cs typeface="Verdana"/>
            </a:endParaRPr>
          </a:p>
          <a:p>
            <a:pPr marL="469900" marR="403225" indent="-457200">
              <a:lnSpc>
                <a:spcPts val="2210"/>
              </a:lnSpc>
              <a:spcBef>
                <a:spcPts val="1025"/>
              </a:spcBef>
              <a:buAutoNum type="arabicPeriod"/>
              <a:tabLst>
                <a:tab pos="469265" algn="l"/>
                <a:tab pos="469900" algn="l"/>
              </a:tabLst>
            </a:pPr>
            <a:r>
              <a:rPr sz="2000" spc="30" dirty="0">
                <a:solidFill>
                  <a:srgbClr val="1D3166"/>
                </a:solidFill>
                <a:latin typeface="Verdana"/>
                <a:cs typeface="Verdana"/>
              </a:rPr>
              <a:t>ti</a:t>
            </a:r>
            <a:r>
              <a:rPr sz="2000" spc="45" dirty="0">
                <a:solidFill>
                  <a:srgbClr val="1D3166"/>
                </a:solidFill>
                <a:latin typeface="Verdana"/>
                <a:cs typeface="Verdana"/>
              </a:rPr>
              <a:t>d</a:t>
            </a:r>
            <a:r>
              <a:rPr sz="2000" spc="-35" dirty="0">
                <a:solidFill>
                  <a:srgbClr val="1D3166"/>
                </a:solidFill>
                <a:latin typeface="Verdana"/>
                <a:cs typeface="Verdana"/>
              </a:rPr>
              <a:t>a</a:t>
            </a:r>
            <a:r>
              <a:rPr sz="2000" spc="15" dirty="0">
                <a:solidFill>
                  <a:srgbClr val="1D3166"/>
                </a:solidFill>
                <a:latin typeface="Verdana"/>
                <a:cs typeface="Verdana"/>
              </a:rPr>
              <a:t>k</a:t>
            </a:r>
            <a:r>
              <a:rPr sz="2000" spc="-185" dirty="0">
                <a:solidFill>
                  <a:srgbClr val="1D3166"/>
                </a:solidFill>
                <a:latin typeface="Verdana"/>
                <a:cs typeface="Verdana"/>
              </a:rPr>
              <a:t> </a:t>
            </a:r>
            <a:r>
              <a:rPr sz="2000" spc="114" dirty="0">
                <a:solidFill>
                  <a:srgbClr val="1D3166"/>
                </a:solidFill>
                <a:latin typeface="Verdana"/>
                <a:cs typeface="Verdana"/>
              </a:rPr>
              <a:t>m</a:t>
            </a:r>
            <a:r>
              <a:rPr sz="2000" spc="75" dirty="0">
                <a:solidFill>
                  <a:srgbClr val="1D3166"/>
                </a:solidFill>
                <a:latin typeface="Verdana"/>
                <a:cs typeface="Verdana"/>
              </a:rPr>
              <a:t>e</a:t>
            </a:r>
            <a:r>
              <a:rPr sz="2000" spc="114" dirty="0">
                <a:solidFill>
                  <a:srgbClr val="1D3166"/>
                </a:solidFill>
                <a:latin typeface="Verdana"/>
                <a:cs typeface="Verdana"/>
              </a:rPr>
              <a:t>m</a:t>
            </a:r>
            <a:r>
              <a:rPr sz="2000" spc="75" dirty="0">
                <a:solidFill>
                  <a:srgbClr val="1D3166"/>
                </a:solidFill>
                <a:latin typeface="Verdana"/>
                <a:cs typeface="Verdana"/>
              </a:rPr>
              <a:t>e</a:t>
            </a:r>
            <a:r>
              <a:rPr sz="2000" spc="80" dirty="0">
                <a:solidFill>
                  <a:srgbClr val="1D3166"/>
                </a:solidFill>
                <a:latin typeface="Verdana"/>
                <a:cs typeface="Verdana"/>
              </a:rPr>
              <a:t>n</a:t>
            </a:r>
            <a:r>
              <a:rPr sz="2000" spc="85" dirty="0">
                <a:solidFill>
                  <a:srgbClr val="1D3166"/>
                </a:solidFill>
                <a:latin typeface="Verdana"/>
                <a:cs typeface="Verdana"/>
              </a:rPr>
              <a:t>u</a:t>
            </a:r>
            <a:r>
              <a:rPr sz="2000" spc="80" dirty="0">
                <a:solidFill>
                  <a:srgbClr val="1D3166"/>
                </a:solidFill>
                <a:latin typeface="Verdana"/>
                <a:cs typeface="Verdana"/>
              </a:rPr>
              <a:t>h</a:t>
            </a:r>
            <a:r>
              <a:rPr sz="2000" spc="-15" dirty="0">
                <a:solidFill>
                  <a:srgbClr val="1D3166"/>
                </a:solidFill>
                <a:latin typeface="Verdana"/>
                <a:cs typeface="Verdana"/>
              </a:rPr>
              <a:t>i</a:t>
            </a:r>
            <a:r>
              <a:rPr sz="2000" spc="-180" dirty="0">
                <a:solidFill>
                  <a:srgbClr val="1D3166"/>
                </a:solidFill>
                <a:latin typeface="Verdana"/>
                <a:cs typeface="Verdana"/>
              </a:rPr>
              <a:t> </a:t>
            </a:r>
            <a:r>
              <a:rPr sz="2000" spc="10" dirty="0">
                <a:solidFill>
                  <a:srgbClr val="1D3166"/>
                </a:solidFill>
                <a:latin typeface="Verdana"/>
                <a:cs typeface="Verdana"/>
              </a:rPr>
              <a:t>k</a:t>
            </a:r>
            <a:r>
              <a:rPr sz="2000" spc="15" dirty="0">
                <a:solidFill>
                  <a:srgbClr val="1D3166"/>
                </a:solidFill>
                <a:latin typeface="Verdana"/>
                <a:cs typeface="Verdana"/>
              </a:rPr>
              <a:t>e</a:t>
            </a:r>
            <a:r>
              <a:rPr sz="2000" spc="20" dirty="0">
                <a:solidFill>
                  <a:srgbClr val="1D3166"/>
                </a:solidFill>
                <a:latin typeface="Verdana"/>
                <a:cs typeface="Verdana"/>
              </a:rPr>
              <a:t>t</a:t>
            </a:r>
            <a:r>
              <a:rPr sz="2000" spc="15" dirty="0">
                <a:solidFill>
                  <a:srgbClr val="1D3166"/>
                </a:solidFill>
                <a:latin typeface="Verdana"/>
                <a:cs typeface="Verdana"/>
              </a:rPr>
              <a:t>e</a:t>
            </a:r>
            <a:r>
              <a:rPr sz="2000" spc="80" dirty="0">
                <a:solidFill>
                  <a:srgbClr val="1D3166"/>
                </a:solidFill>
                <a:latin typeface="Verdana"/>
                <a:cs typeface="Verdana"/>
              </a:rPr>
              <a:t>n</a:t>
            </a:r>
            <a:r>
              <a:rPr sz="2000" spc="20" dirty="0">
                <a:solidFill>
                  <a:srgbClr val="1D3166"/>
                </a:solidFill>
                <a:latin typeface="Verdana"/>
                <a:cs typeface="Verdana"/>
              </a:rPr>
              <a:t>t</a:t>
            </a:r>
            <a:r>
              <a:rPr sz="2000" spc="80" dirty="0">
                <a:solidFill>
                  <a:srgbClr val="1D3166"/>
                </a:solidFill>
                <a:latin typeface="Verdana"/>
                <a:cs typeface="Verdana"/>
              </a:rPr>
              <a:t>u</a:t>
            </a:r>
            <a:r>
              <a:rPr sz="2000" spc="-35" dirty="0">
                <a:solidFill>
                  <a:srgbClr val="1D3166"/>
                </a:solidFill>
                <a:latin typeface="Verdana"/>
                <a:cs typeface="Verdana"/>
              </a:rPr>
              <a:t>a</a:t>
            </a:r>
            <a:r>
              <a:rPr sz="2000" spc="85" dirty="0">
                <a:solidFill>
                  <a:srgbClr val="1D3166"/>
                </a:solidFill>
                <a:latin typeface="Verdana"/>
                <a:cs typeface="Verdana"/>
              </a:rPr>
              <a:t>n</a:t>
            </a:r>
            <a:r>
              <a:rPr sz="2000" spc="-180" dirty="0">
                <a:solidFill>
                  <a:srgbClr val="1D3166"/>
                </a:solidFill>
                <a:latin typeface="Verdana"/>
                <a:cs typeface="Verdana"/>
              </a:rPr>
              <a:t> </a:t>
            </a:r>
            <a:r>
              <a:rPr sz="2000" spc="50" dirty="0">
                <a:solidFill>
                  <a:srgbClr val="1D3166"/>
                </a:solidFill>
                <a:latin typeface="Verdana"/>
                <a:cs typeface="Verdana"/>
              </a:rPr>
              <a:t>p</a:t>
            </a:r>
            <a:r>
              <a:rPr sz="2000" spc="60" dirty="0">
                <a:solidFill>
                  <a:srgbClr val="1D3166"/>
                </a:solidFill>
                <a:latin typeface="Verdana"/>
                <a:cs typeface="Verdana"/>
              </a:rPr>
              <a:t>e</a:t>
            </a:r>
            <a:r>
              <a:rPr sz="2000" spc="175" dirty="0">
                <a:solidFill>
                  <a:srgbClr val="1D3166"/>
                </a:solidFill>
                <a:latin typeface="Verdana"/>
                <a:cs typeface="Verdana"/>
              </a:rPr>
              <a:t>m</a:t>
            </a:r>
            <a:r>
              <a:rPr sz="2000" spc="50" dirty="0">
                <a:solidFill>
                  <a:srgbClr val="1D3166"/>
                </a:solidFill>
                <a:latin typeface="Verdana"/>
                <a:cs typeface="Verdana"/>
              </a:rPr>
              <a:t>b</a:t>
            </a:r>
            <a:r>
              <a:rPr sz="2000" spc="60" dirty="0">
                <a:solidFill>
                  <a:srgbClr val="1D3166"/>
                </a:solidFill>
                <a:latin typeface="Verdana"/>
                <a:cs typeface="Verdana"/>
              </a:rPr>
              <a:t>e</a:t>
            </a:r>
            <a:r>
              <a:rPr sz="2000" spc="-60" dirty="0">
                <a:solidFill>
                  <a:srgbClr val="1D3166"/>
                </a:solidFill>
                <a:latin typeface="Verdana"/>
                <a:cs typeface="Verdana"/>
              </a:rPr>
              <a:t>r</a:t>
            </a:r>
            <a:r>
              <a:rPr sz="2000" spc="-15" dirty="0">
                <a:solidFill>
                  <a:srgbClr val="1D3166"/>
                </a:solidFill>
                <a:latin typeface="Verdana"/>
                <a:cs typeface="Verdana"/>
              </a:rPr>
              <a:t>i</a:t>
            </a:r>
            <a:r>
              <a:rPr sz="2000" spc="-30" dirty="0">
                <a:solidFill>
                  <a:srgbClr val="1D3166"/>
                </a:solidFill>
                <a:latin typeface="Verdana"/>
                <a:cs typeface="Verdana"/>
              </a:rPr>
              <a:t>a</a:t>
            </a:r>
            <a:r>
              <a:rPr sz="2000" spc="60" dirty="0">
                <a:solidFill>
                  <a:srgbClr val="1D3166"/>
                </a:solidFill>
                <a:latin typeface="Verdana"/>
                <a:cs typeface="Verdana"/>
              </a:rPr>
              <a:t>n  </a:t>
            </a:r>
            <a:r>
              <a:rPr sz="2000" spc="-5" dirty="0">
                <a:solidFill>
                  <a:srgbClr val="1D3166"/>
                </a:solidFill>
                <a:latin typeface="Verdana"/>
                <a:cs typeface="Verdana"/>
              </a:rPr>
              <a:t>pekerjaan</a:t>
            </a:r>
            <a:r>
              <a:rPr sz="2000" spc="-185" dirty="0">
                <a:solidFill>
                  <a:srgbClr val="1D3166"/>
                </a:solidFill>
                <a:latin typeface="Verdana"/>
                <a:cs typeface="Verdana"/>
              </a:rPr>
              <a:t> </a:t>
            </a:r>
            <a:r>
              <a:rPr sz="2000" spc="45" dirty="0">
                <a:solidFill>
                  <a:srgbClr val="1D3166"/>
                </a:solidFill>
                <a:latin typeface="Verdana"/>
                <a:cs typeface="Verdana"/>
              </a:rPr>
              <a:t>utama</a:t>
            </a:r>
            <a:r>
              <a:rPr sz="2000" spc="-180" dirty="0">
                <a:solidFill>
                  <a:srgbClr val="1D3166"/>
                </a:solidFill>
                <a:latin typeface="Verdana"/>
                <a:cs typeface="Verdana"/>
              </a:rPr>
              <a:t> </a:t>
            </a:r>
            <a:r>
              <a:rPr sz="2000" spc="25" dirty="0">
                <a:solidFill>
                  <a:srgbClr val="1D3166"/>
                </a:solidFill>
                <a:latin typeface="Verdana"/>
                <a:cs typeface="Verdana"/>
              </a:rPr>
              <a:t>kepada</a:t>
            </a:r>
            <a:r>
              <a:rPr sz="2000" spc="-180" dirty="0">
                <a:solidFill>
                  <a:srgbClr val="1D3166"/>
                </a:solidFill>
                <a:latin typeface="Verdana"/>
                <a:cs typeface="Verdana"/>
              </a:rPr>
              <a:t> </a:t>
            </a:r>
            <a:r>
              <a:rPr sz="2000" spc="25" dirty="0">
                <a:solidFill>
                  <a:srgbClr val="1D3166"/>
                </a:solidFill>
                <a:latin typeface="Verdana"/>
                <a:cs typeface="Verdana"/>
              </a:rPr>
              <a:t>subpenyedia</a:t>
            </a:r>
            <a:r>
              <a:rPr sz="2000" spc="-180" dirty="0">
                <a:solidFill>
                  <a:srgbClr val="1D3166"/>
                </a:solidFill>
                <a:latin typeface="Verdana"/>
                <a:cs typeface="Verdana"/>
              </a:rPr>
              <a:t> </a:t>
            </a:r>
            <a:r>
              <a:rPr sz="2000" spc="-155" dirty="0">
                <a:solidFill>
                  <a:srgbClr val="1D3166"/>
                </a:solidFill>
                <a:latin typeface="Verdana"/>
                <a:cs typeface="Verdana"/>
              </a:rPr>
              <a:t>jasa;</a:t>
            </a:r>
            <a:endParaRPr sz="2000" dirty="0">
              <a:latin typeface="Verdana"/>
              <a:cs typeface="Verdana"/>
            </a:endParaRPr>
          </a:p>
          <a:p>
            <a:pPr marL="469900" marR="66675" indent="-457200">
              <a:lnSpc>
                <a:spcPct val="89500"/>
              </a:lnSpc>
              <a:spcBef>
                <a:spcPts val="905"/>
              </a:spcBef>
              <a:buAutoNum type="arabicPeriod"/>
              <a:tabLst>
                <a:tab pos="469265" algn="l"/>
                <a:tab pos="469900" algn="l"/>
              </a:tabLst>
            </a:pPr>
            <a:r>
              <a:rPr sz="2000" spc="20" dirty="0">
                <a:solidFill>
                  <a:srgbClr val="1D3166"/>
                </a:solidFill>
                <a:latin typeface="Verdana"/>
                <a:cs typeface="Verdana"/>
              </a:rPr>
              <a:t>tidak</a:t>
            </a:r>
            <a:r>
              <a:rPr sz="2000" spc="-185" dirty="0">
                <a:solidFill>
                  <a:srgbClr val="1D3166"/>
                </a:solidFill>
                <a:latin typeface="Verdana"/>
                <a:cs typeface="Verdana"/>
              </a:rPr>
              <a:t> </a:t>
            </a:r>
            <a:r>
              <a:rPr sz="2000" spc="75" dirty="0">
                <a:solidFill>
                  <a:srgbClr val="1D3166"/>
                </a:solidFill>
                <a:latin typeface="Verdana"/>
                <a:cs typeface="Verdana"/>
              </a:rPr>
              <a:t>memenuhi</a:t>
            </a:r>
            <a:r>
              <a:rPr sz="2000" spc="-180" dirty="0">
                <a:solidFill>
                  <a:srgbClr val="1D3166"/>
                </a:solidFill>
                <a:latin typeface="Verdana"/>
                <a:cs typeface="Verdana"/>
              </a:rPr>
              <a:t> </a:t>
            </a:r>
            <a:r>
              <a:rPr sz="2000" spc="10" dirty="0">
                <a:solidFill>
                  <a:srgbClr val="1D3166"/>
                </a:solidFill>
                <a:latin typeface="Verdana"/>
                <a:cs typeface="Verdana"/>
              </a:rPr>
              <a:t>kewajiban</a:t>
            </a:r>
            <a:r>
              <a:rPr sz="2000" spc="-180" dirty="0">
                <a:solidFill>
                  <a:srgbClr val="1D3166"/>
                </a:solidFill>
                <a:latin typeface="Verdana"/>
                <a:cs typeface="Verdana"/>
              </a:rPr>
              <a:t> </a:t>
            </a:r>
            <a:r>
              <a:rPr sz="2000" spc="55" dirty="0">
                <a:solidFill>
                  <a:srgbClr val="1D3166"/>
                </a:solidFill>
                <a:latin typeface="Verdana"/>
                <a:cs typeface="Verdana"/>
              </a:rPr>
              <a:t>untuk</a:t>
            </a:r>
            <a:r>
              <a:rPr sz="2000" spc="-180" dirty="0">
                <a:solidFill>
                  <a:srgbClr val="1D3166"/>
                </a:solidFill>
                <a:latin typeface="Verdana"/>
                <a:cs typeface="Verdana"/>
              </a:rPr>
              <a:t> </a:t>
            </a:r>
            <a:r>
              <a:rPr sz="2000" spc="65" dirty="0">
                <a:solidFill>
                  <a:srgbClr val="1D3166"/>
                </a:solidFill>
                <a:latin typeface="Verdana"/>
                <a:cs typeface="Verdana"/>
              </a:rPr>
              <a:t>mengganti </a:t>
            </a:r>
            <a:r>
              <a:rPr sz="2000" spc="-685" dirty="0">
                <a:solidFill>
                  <a:srgbClr val="1D3166"/>
                </a:solidFill>
                <a:latin typeface="Verdana"/>
                <a:cs typeface="Verdana"/>
              </a:rPr>
              <a:t> </a:t>
            </a:r>
            <a:r>
              <a:rPr sz="2000" spc="-5" dirty="0">
                <a:solidFill>
                  <a:srgbClr val="1D3166"/>
                </a:solidFill>
                <a:latin typeface="Verdana"/>
                <a:cs typeface="Verdana"/>
              </a:rPr>
              <a:t>a</a:t>
            </a:r>
            <a:r>
              <a:rPr sz="2000" dirty="0">
                <a:solidFill>
                  <a:srgbClr val="1D3166"/>
                </a:solidFill>
                <a:latin typeface="Verdana"/>
                <a:cs typeface="Verdana"/>
              </a:rPr>
              <a:t>t</a:t>
            </a:r>
            <a:r>
              <a:rPr sz="2000" spc="20" dirty="0">
                <a:solidFill>
                  <a:srgbClr val="1D3166"/>
                </a:solidFill>
                <a:latin typeface="Verdana"/>
                <a:cs typeface="Verdana"/>
              </a:rPr>
              <a:t>a</a:t>
            </a:r>
            <a:r>
              <a:rPr sz="2000" spc="30" dirty="0">
                <a:solidFill>
                  <a:srgbClr val="1D3166"/>
                </a:solidFill>
                <a:latin typeface="Verdana"/>
                <a:cs typeface="Verdana"/>
              </a:rPr>
              <a:t>u</a:t>
            </a:r>
            <a:r>
              <a:rPr sz="2000" spc="-175" dirty="0">
                <a:solidFill>
                  <a:srgbClr val="1D3166"/>
                </a:solidFill>
                <a:latin typeface="Verdana"/>
                <a:cs typeface="Verdana"/>
              </a:rPr>
              <a:t> </a:t>
            </a:r>
            <a:r>
              <a:rPr sz="2000" spc="114" dirty="0">
                <a:solidFill>
                  <a:srgbClr val="1D3166"/>
                </a:solidFill>
                <a:latin typeface="Verdana"/>
                <a:cs typeface="Verdana"/>
              </a:rPr>
              <a:t>m</a:t>
            </a:r>
            <a:r>
              <a:rPr sz="2000" spc="75" dirty="0">
                <a:solidFill>
                  <a:srgbClr val="1D3166"/>
                </a:solidFill>
                <a:latin typeface="Verdana"/>
                <a:cs typeface="Verdana"/>
              </a:rPr>
              <a:t>e</a:t>
            </a:r>
            <a:r>
              <a:rPr sz="2000" spc="170" dirty="0">
                <a:solidFill>
                  <a:srgbClr val="1D3166"/>
                </a:solidFill>
                <a:latin typeface="Verdana"/>
                <a:cs typeface="Verdana"/>
              </a:rPr>
              <a:t>m</a:t>
            </a:r>
            <a:r>
              <a:rPr sz="2000" spc="100" dirty="0">
                <a:solidFill>
                  <a:srgbClr val="1D3166"/>
                </a:solidFill>
                <a:latin typeface="Verdana"/>
                <a:cs typeface="Verdana"/>
              </a:rPr>
              <a:t>p</a:t>
            </a:r>
            <a:r>
              <a:rPr sz="2000" spc="20" dirty="0">
                <a:solidFill>
                  <a:srgbClr val="1D3166"/>
                </a:solidFill>
                <a:latin typeface="Verdana"/>
                <a:cs typeface="Verdana"/>
              </a:rPr>
              <a:t>e</a:t>
            </a:r>
            <a:r>
              <a:rPr sz="2000" spc="-60" dirty="0">
                <a:solidFill>
                  <a:srgbClr val="1D3166"/>
                </a:solidFill>
                <a:latin typeface="Verdana"/>
                <a:cs typeface="Verdana"/>
              </a:rPr>
              <a:t>r</a:t>
            </a:r>
            <a:r>
              <a:rPr sz="2000" spc="95" dirty="0">
                <a:solidFill>
                  <a:srgbClr val="1D3166"/>
                </a:solidFill>
                <a:latin typeface="Verdana"/>
                <a:cs typeface="Verdana"/>
              </a:rPr>
              <a:t>b</a:t>
            </a:r>
            <a:r>
              <a:rPr sz="2000" spc="-30" dirty="0">
                <a:solidFill>
                  <a:srgbClr val="1D3166"/>
                </a:solidFill>
                <a:latin typeface="Verdana"/>
                <a:cs typeface="Verdana"/>
              </a:rPr>
              <a:t>a</a:t>
            </a:r>
            <a:r>
              <a:rPr sz="2000" spc="-20" dirty="0">
                <a:solidFill>
                  <a:srgbClr val="1D3166"/>
                </a:solidFill>
                <a:latin typeface="Verdana"/>
                <a:cs typeface="Verdana"/>
              </a:rPr>
              <a:t>i</a:t>
            </a:r>
            <a:r>
              <a:rPr sz="2000" spc="10" dirty="0">
                <a:solidFill>
                  <a:srgbClr val="1D3166"/>
                </a:solidFill>
                <a:latin typeface="Verdana"/>
                <a:cs typeface="Verdana"/>
              </a:rPr>
              <a:t>k</a:t>
            </a:r>
            <a:r>
              <a:rPr sz="2000" spc="-15" dirty="0">
                <a:solidFill>
                  <a:srgbClr val="1D3166"/>
                </a:solidFill>
                <a:latin typeface="Verdana"/>
                <a:cs typeface="Verdana"/>
              </a:rPr>
              <a:t>i</a:t>
            </a:r>
            <a:r>
              <a:rPr sz="2000" spc="-180" dirty="0">
                <a:solidFill>
                  <a:srgbClr val="1D3166"/>
                </a:solidFill>
                <a:latin typeface="Verdana"/>
                <a:cs typeface="Verdana"/>
              </a:rPr>
              <a:t> </a:t>
            </a:r>
            <a:r>
              <a:rPr sz="2000" spc="10" dirty="0">
                <a:solidFill>
                  <a:srgbClr val="1D3166"/>
                </a:solidFill>
                <a:latin typeface="Verdana"/>
                <a:cs typeface="Verdana"/>
              </a:rPr>
              <a:t>k</a:t>
            </a:r>
            <a:r>
              <a:rPr sz="2000" spc="15" dirty="0">
                <a:solidFill>
                  <a:srgbClr val="1D3166"/>
                </a:solidFill>
                <a:latin typeface="Verdana"/>
                <a:cs typeface="Verdana"/>
              </a:rPr>
              <a:t>e</a:t>
            </a:r>
            <a:r>
              <a:rPr sz="2000" spc="125" dirty="0">
                <a:solidFill>
                  <a:srgbClr val="1D3166"/>
                </a:solidFill>
                <a:latin typeface="Verdana"/>
                <a:cs typeface="Verdana"/>
              </a:rPr>
              <a:t>g</a:t>
            </a:r>
            <a:r>
              <a:rPr sz="2000" spc="-35" dirty="0">
                <a:solidFill>
                  <a:srgbClr val="1D3166"/>
                </a:solidFill>
                <a:latin typeface="Verdana"/>
                <a:cs typeface="Verdana"/>
              </a:rPr>
              <a:t>a</a:t>
            </a:r>
            <a:r>
              <a:rPr sz="2000" spc="125" dirty="0">
                <a:solidFill>
                  <a:srgbClr val="1D3166"/>
                </a:solidFill>
                <a:latin typeface="Verdana"/>
                <a:cs typeface="Verdana"/>
              </a:rPr>
              <a:t>g</a:t>
            </a:r>
            <a:r>
              <a:rPr sz="2000" spc="-35" dirty="0">
                <a:solidFill>
                  <a:srgbClr val="1D3166"/>
                </a:solidFill>
                <a:latin typeface="Verdana"/>
                <a:cs typeface="Verdana"/>
              </a:rPr>
              <a:t>a</a:t>
            </a:r>
            <a:r>
              <a:rPr sz="2000" spc="-15" dirty="0">
                <a:solidFill>
                  <a:srgbClr val="1D3166"/>
                </a:solidFill>
                <a:latin typeface="Verdana"/>
                <a:cs typeface="Verdana"/>
              </a:rPr>
              <a:t>l</a:t>
            </a:r>
            <a:r>
              <a:rPr sz="2000" spc="-35" dirty="0">
                <a:solidFill>
                  <a:srgbClr val="1D3166"/>
                </a:solidFill>
                <a:latin typeface="Verdana"/>
                <a:cs typeface="Verdana"/>
              </a:rPr>
              <a:t>a</a:t>
            </a:r>
            <a:r>
              <a:rPr sz="2000" spc="85" dirty="0">
                <a:solidFill>
                  <a:srgbClr val="1D3166"/>
                </a:solidFill>
                <a:latin typeface="Verdana"/>
                <a:cs typeface="Verdana"/>
              </a:rPr>
              <a:t>n</a:t>
            </a:r>
            <a:r>
              <a:rPr sz="2000" spc="-185" dirty="0">
                <a:solidFill>
                  <a:srgbClr val="1D3166"/>
                </a:solidFill>
                <a:latin typeface="Verdana"/>
                <a:cs typeface="Verdana"/>
              </a:rPr>
              <a:t> </a:t>
            </a:r>
            <a:r>
              <a:rPr sz="2000" spc="35" dirty="0">
                <a:solidFill>
                  <a:srgbClr val="1D3166"/>
                </a:solidFill>
                <a:latin typeface="Verdana"/>
                <a:cs typeface="Verdana"/>
              </a:rPr>
              <a:t>ba</a:t>
            </a:r>
            <a:r>
              <a:rPr sz="2000" spc="80" dirty="0">
                <a:solidFill>
                  <a:srgbClr val="1D3166"/>
                </a:solidFill>
                <a:latin typeface="Verdana"/>
                <a:cs typeface="Verdana"/>
              </a:rPr>
              <a:t>n</a:t>
            </a:r>
            <a:r>
              <a:rPr sz="2000" spc="125" dirty="0">
                <a:solidFill>
                  <a:srgbClr val="1D3166"/>
                </a:solidFill>
                <a:latin typeface="Verdana"/>
                <a:cs typeface="Verdana"/>
              </a:rPr>
              <a:t>g</a:t>
            </a:r>
            <a:r>
              <a:rPr sz="2000" spc="80" dirty="0">
                <a:solidFill>
                  <a:srgbClr val="1D3166"/>
                </a:solidFill>
                <a:latin typeface="Verdana"/>
                <a:cs typeface="Verdana"/>
              </a:rPr>
              <a:t>un</a:t>
            </a:r>
            <a:r>
              <a:rPr sz="2000" spc="-30" dirty="0">
                <a:solidFill>
                  <a:srgbClr val="1D3166"/>
                </a:solidFill>
                <a:latin typeface="Verdana"/>
                <a:cs typeface="Verdana"/>
              </a:rPr>
              <a:t>a</a:t>
            </a:r>
            <a:r>
              <a:rPr sz="2000" spc="75" dirty="0">
                <a:solidFill>
                  <a:srgbClr val="1D3166"/>
                </a:solidFill>
                <a:latin typeface="Verdana"/>
                <a:cs typeface="Verdana"/>
              </a:rPr>
              <a:t>n</a:t>
            </a:r>
            <a:r>
              <a:rPr sz="2000" spc="-415" dirty="0">
                <a:solidFill>
                  <a:srgbClr val="1D3166"/>
                </a:solidFill>
                <a:latin typeface="Verdana"/>
                <a:cs typeface="Verdana"/>
              </a:rPr>
              <a:t>;  </a:t>
            </a:r>
            <a:r>
              <a:rPr sz="2000" spc="-5" dirty="0">
                <a:solidFill>
                  <a:srgbClr val="1D3166"/>
                </a:solidFill>
                <a:latin typeface="Verdana"/>
                <a:cs typeface="Verdana"/>
              </a:rPr>
              <a:t>dan/atau</a:t>
            </a:r>
            <a:endParaRPr sz="2000" dirty="0">
              <a:latin typeface="Verdana"/>
              <a:cs typeface="Verdana"/>
            </a:endParaRPr>
          </a:p>
          <a:p>
            <a:pPr marL="469900" marR="49530" indent="-457200">
              <a:lnSpc>
                <a:spcPts val="2210"/>
              </a:lnSpc>
              <a:spcBef>
                <a:spcPts val="1025"/>
              </a:spcBef>
              <a:buAutoNum type="arabicPeriod"/>
              <a:tabLst>
                <a:tab pos="469265" algn="l"/>
                <a:tab pos="469900" algn="l"/>
              </a:tabLst>
            </a:pPr>
            <a:r>
              <a:rPr sz="2000" spc="30" dirty="0">
                <a:solidFill>
                  <a:srgbClr val="1D3166"/>
                </a:solidFill>
                <a:latin typeface="Verdana"/>
                <a:cs typeface="Verdana"/>
              </a:rPr>
              <a:t>ti</a:t>
            </a:r>
            <a:r>
              <a:rPr sz="2000" spc="45" dirty="0">
                <a:solidFill>
                  <a:srgbClr val="1D3166"/>
                </a:solidFill>
                <a:latin typeface="Verdana"/>
                <a:cs typeface="Verdana"/>
              </a:rPr>
              <a:t>d</a:t>
            </a:r>
            <a:r>
              <a:rPr sz="2000" spc="-35" dirty="0">
                <a:solidFill>
                  <a:srgbClr val="1D3166"/>
                </a:solidFill>
                <a:latin typeface="Verdana"/>
                <a:cs typeface="Verdana"/>
              </a:rPr>
              <a:t>a</a:t>
            </a:r>
            <a:r>
              <a:rPr sz="2000" spc="15" dirty="0">
                <a:solidFill>
                  <a:srgbClr val="1D3166"/>
                </a:solidFill>
                <a:latin typeface="Verdana"/>
                <a:cs typeface="Verdana"/>
              </a:rPr>
              <a:t>k</a:t>
            </a:r>
            <a:r>
              <a:rPr sz="2000" spc="-185" dirty="0">
                <a:solidFill>
                  <a:srgbClr val="1D3166"/>
                </a:solidFill>
                <a:latin typeface="Verdana"/>
                <a:cs typeface="Verdana"/>
              </a:rPr>
              <a:t> </a:t>
            </a:r>
            <a:r>
              <a:rPr sz="2000" spc="114" dirty="0">
                <a:solidFill>
                  <a:srgbClr val="1D3166"/>
                </a:solidFill>
                <a:latin typeface="Verdana"/>
                <a:cs typeface="Verdana"/>
              </a:rPr>
              <a:t>m</a:t>
            </a:r>
            <a:r>
              <a:rPr sz="2000" spc="75" dirty="0">
                <a:solidFill>
                  <a:srgbClr val="1D3166"/>
                </a:solidFill>
                <a:latin typeface="Verdana"/>
                <a:cs typeface="Verdana"/>
              </a:rPr>
              <a:t>e</a:t>
            </a:r>
            <a:r>
              <a:rPr sz="2000" spc="170" dirty="0">
                <a:solidFill>
                  <a:srgbClr val="1D3166"/>
                </a:solidFill>
                <a:latin typeface="Verdana"/>
                <a:cs typeface="Verdana"/>
              </a:rPr>
              <a:t>m</a:t>
            </a:r>
            <a:r>
              <a:rPr sz="2000" spc="100" dirty="0">
                <a:solidFill>
                  <a:srgbClr val="1D3166"/>
                </a:solidFill>
                <a:latin typeface="Verdana"/>
                <a:cs typeface="Verdana"/>
              </a:rPr>
              <a:t>p</a:t>
            </a:r>
            <a:r>
              <a:rPr sz="2000" spc="20" dirty="0">
                <a:solidFill>
                  <a:srgbClr val="1D3166"/>
                </a:solidFill>
                <a:latin typeface="Verdana"/>
                <a:cs typeface="Verdana"/>
              </a:rPr>
              <a:t>e</a:t>
            </a:r>
            <a:r>
              <a:rPr sz="2000" spc="10" dirty="0">
                <a:solidFill>
                  <a:srgbClr val="1D3166"/>
                </a:solidFill>
                <a:latin typeface="Verdana"/>
                <a:cs typeface="Verdana"/>
              </a:rPr>
              <a:t>k</a:t>
            </a:r>
            <a:r>
              <a:rPr sz="2000" spc="20" dirty="0">
                <a:solidFill>
                  <a:srgbClr val="1D3166"/>
                </a:solidFill>
                <a:latin typeface="Verdana"/>
                <a:cs typeface="Verdana"/>
              </a:rPr>
              <a:t>e</a:t>
            </a:r>
            <a:r>
              <a:rPr sz="2000" spc="-60" dirty="0">
                <a:solidFill>
                  <a:srgbClr val="1D3166"/>
                </a:solidFill>
                <a:latin typeface="Verdana"/>
                <a:cs typeface="Verdana"/>
              </a:rPr>
              <a:t>r</a:t>
            </a:r>
            <a:r>
              <a:rPr sz="2000" spc="-145" dirty="0">
                <a:solidFill>
                  <a:srgbClr val="1D3166"/>
                </a:solidFill>
                <a:latin typeface="Verdana"/>
                <a:cs typeface="Verdana"/>
              </a:rPr>
              <a:t>j</a:t>
            </a:r>
            <a:r>
              <a:rPr sz="2000" spc="-30" dirty="0">
                <a:solidFill>
                  <a:srgbClr val="1D3166"/>
                </a:solidFill>
                <a:latin typeface="Verdana"/>
                <a:cs typeface="Verdana"/>
              </a:rPr>
              <a:t>a</a:t>
            </a:r>
            <a:r>
              <a:rPr sz="2000" spc="10" dirty="0">
                <a:solidFill>
                  <a:srgbClr val="1D3166"/>
                </a:solidFill>
                <a:latin typeface="Verdana"/>
                <a:cs typeface="Verdana"/>
              </a:rPr>
              <a:t>k</a:t>
            </a:r>
            <a:r>
              <a:rPr sz="2000" spc="-30" dirty="0">
                <a:solidFill>
                  <a:srgbClr val="1D3166"/>
                </a:solidFill>
                <a:latin typeface="Verdana"/>
                <a:cs typeface="Verdana"/>
              </a:rPr>
              <a:t>a</a:t>
            </a:r>
            <a:r>
              <a:rPr sz="2000" spc="85" dirty="0">
                <a:solidFill>
                  <a:srgbClr val="1D3166"/>
                </a:solidFill>
                <a:latin typeface="Verdana"/>
                <a:cs typeface="Verdana"/>
              </a:rPr>
              <a:t>n</a:t>
            </a:r>
            <a:r>
              <a:rPr sz="2000" spc="-180" dirty="0">
                <a:solidFill>
                  <a:srgbClr val="1D3166"/>
                </a:solidFill>
                <a:latin typeface="Verdana"/>
                <a:cs typeface="Verdana"/>
              </a:rPr>
              <a:t> </a:t>
            </a:r>
            <a:r>
              <a:rPr sz="2000" spc="-25" dirty="0">
                <a:solidFill>
                  <a:srgbClr val="1D3166"/>
                </a:solidFill>
                <a:latin typeface="Verdana"/>
                <a:cs typeface="Verdana"/>
              </a:rPr>
              <a:t>TK</a:t>
            </a:r>
            <a:r>
              <a:rPr sz="2000" spc="35" dirty="0">
                <a:solidFill>
                  <a:srgbClr val="1D3166"/>
                </a:solidFill>
                <a:latin typeface="Verdana"/>
                <a:cs typeface="Verdana"/>
              </a:rPr>
              <a:t>K</a:t>
            </a:r>
            <a:r>
              <a:rPr sz="2000" spc="-180" dirty="0">
                <a:solidFill>
                  <a:srgbClr val="1D3166"/>
                </a:solidFill>
                <a:latin typeface="Verdana"/>
                <a:cs typeface="Verdana"/>
              </a:rPr>
              <a:t> </a:t>
            </a:r>
            <a:r>
              <a:rPr sz="2000" spc="-100" dirty="0">
                <a:solidFill>
                  <a:srgbClr val="1D3166"/>
                </a:solidFill>
                <a:latin typeface="Verdana"/>
                <a:cs typeface="Verdana"/>
              </a:rPr>
              <a:t>y</a:t>
            </a:r>
            <a:r>
              <a:rPr sz="2000" spc="-35" dirty="0">
                <a:solidFill>
                  <a:srgbClr val="1D3166"/>
                </a:solidFill>
                <a:latin typeface="Verdana"/>
                <a:cs typeface="Verdana"/>
              </a:rPr>
              <a:t>a</a:t>
            </a:r>
            <a:r>
              <a:rPr sz="2000" spc="80" dirty="0">
                <a:solidFill>
                  <a:srgbClr val="1D3166"/>
                </a:solidFill>
                <a:latin typeface="Verdana"/>
                <a:cs typeface="Verdana"/>
              </a:rPr>
              <a:t>n</a:t>
            </a:r>
            <a:r>
              <a:rPr sz="2000" spc="125" dirty="0">
                <a:solidFill>
                  <a:srgbClr val="1D3166"/>
                </a:solidFill>
                <a:latin typeface="Verdana"/>
                <a:cs typeface="Verdana"/>
              </a:rPr>
              <a:t>g</a:t>
            </a:r>
            <a:r>
              <a:rPr sz="2000" spc="-180" dirty="0">
                <a:solidFill>
                  <a:srgbClr val="1D3166"/>
                </a:solidFill>
                <a:latin typeface="Verdana"/>
                <a:cs typeface="Verdana"/>
              </a:rPr>
              <a:t> </a:t>
            </a:r>
            <a:r>
              <a:rPr sz="2000" spc="114" dirty="0">
                <a:solidFill>
                  <a:srgbClr val="1D3166"/>
                </a:solidFill>
                <a:latin typeface="Verdana"/>
                <a:cs typeface="Verdana"/>
              </a:rPr>
              <a:t>m</a:t>
            </a:r>
            <a:r>
              <a:rPr sz="2000" spc="75" dirty="0">
                <a:solidFill>
                  <a:srgbClr val="1D3166"/>
                </a:solidFill>
                <a:latin typeface="Verdana"/>
                <a:cs typeface="Verdana"/>
              </a:rPr>
              <a:t>e</a:t>
            </a:r>
            <a:r>
              <a:rPr sz="2000" spc="125" dirty="0">
                <a:solidFill>
                  <a:srgbClr val="1D3166"/>
                </a:solidFill>
                <a:latin typeface="Verdana"/>
                <a:cs typeface="Verdana"/>
              </a:rPr>
              <a:t>m</a:t>
            </a:r>
            <a:r>
              <a:rPr sz="2000" spc="30" dirty="0">
                <a:solidFill>
                  <a:srgbClr val="1D3166"/>
                </a:solidFill>
                <a:latin typeface="Verdana"/>
                <a:cs typeface="Verdana"/>
              </a:rPr>
              <a:t>i</a:t>
            </a:r>
            <a:r>
              <a:rPr sz="2000" spc="-20" dirty="0">
                <a:solidFill>
                  <a:srgbClr val="1D3166"/>
                </a:solidFill>
                <a:latin typeface="Verdana"/>
                <a:cs typeface="Verdana"/>
              </a:rPr>
              <a:t>li</a:t>
            </a:r>
            <a:r>
              <a:rPr sz="2000" spc="10" dirty="0">
                <a:solidFill>
                  <a:srgbClr val="1D3166"/>
                </a:solidFill>
                <a:latin typeface="Verdana"/>
                <a:cs typeface="Verdana"/>
              </a:rPr>
              <a:t>k</a:t>
            </a:r>
            <a:r>
              <a:rPr sz="2000" spc="-15" dirty="0">
                <a:solidFill>
                  <a:srgbClr val="1D3166"/>
                </a:solidFill>
                <a:latin typeface="Verdana"/>
                <a:cs typeface="Verdana"/>
              </a:rPr>
              <a:t>i</a:t>
            </a:r>
            <a:r>
              <a:rPr sz="2000" spc="-180" dirty="0">
                <a:solidFill>
                  <a:srgbClr val="1D3166"/>
                </a:solidFill>
                <a:latin typeface="Verdana"/>
                <a:cs typeface="Verdana"/>
              </a:rPr>
              <a:t> </a:t>
            </a:r>
            <a:r>
              <a:rPr sz="2000" spc="-60" dirty="0">
                <a:solidFill>
                  <a:srgbClr val="1D3166"/>
                </a:solidFill>
                <a:latin typeface="Verdana"/>
                <a:cs typeface="Verdana"/>
              </a:rPr>
              <a:t>S</a:t>
            </a:r>
            <a:r>
              <a:rPr sz="2000" spc="-55" dirty="0">
                <a:solidFill>
                  <a:srgbClr val="1D3166"/>
                </a:solidFill>
                <a:latin typeface="Verdana"/>
                <a:cs typeface="Verdana"/>
              </a:rPr>
              <a:t>K</a:t>
            </a:r>
            <a:r>
              <a:rPr sz="2000" spc="20" dirty="0">
                <a:solidFill>
                  <a:srgbClr val="1D3166"/>
                </a:solidFill>
                <a:latin typeface="Verdana"/>
                <a:cs typeface="Verdana"/>
              </a:rPr>
              <a:t>K  </a:t>
            </a:r>
            <a:r>
              <a:rPr sz="2000" spc="-25" dirty="0">
                <a:solidFill>
                  <a:srgbClr val="1D3166"/>
                </a:solidFill>
                <a:latin typeface="Verdana"/>
                <a:cs typeface="Verdana"/>
              </a:rPr>
              <a:t>Konstruksi.</a:t>
            </a:r>
            <a:endParaRPr sz="2000" dirty="0">
              <a:latin typeface="Verdana"/>
              <a:cs typeface="Verdana"/>
            </a:endParaRPr>
          </a:p>
        </p:txBody>
      </p:sp>
      <p:sp>
        <p:nvSpPr>
          <p:cNvPr id="10" name="object 10"/>
          <p:cNvSpPr txBox="1">
            <a:spLocks noGrp="1"/>
          </p:cNvSpPr>
          <p:nvPr>
            <p:ph type="title"/>
          </p:nvPr>
        </p:nvSpPr>
        <p:spPr>
          <a:xfrm>
            <a:off x="4914252" y="522733"/>
            <a:ext cx="3465195" cy="513080"/>
          </a:xfrm>
          <a:prstGeom prst="rect">
            <a:avLst/>
          </a:prstGeom>
        </p:spPr>
        <p:txBody>
          <a:bodyPr vert="horz" wrap="square" lIns="0" tIns="12700" rIns="0" bIns="0" rtlCol="0">
            <a:spAutoFit/>
          </a:bodyPr>
          <a:lstStyle/>
          <a:p>
            <a:pPr marL="12700">
              <a:lnSpc>
                <a:spcPct val="100000"/>
              </a:lnSpc>
              <a:spcBef>
                <a:spcPts val="100"/>
              </a:spcBef>
            </a:pPr>
            <a:r>
              <a:rPr sz="3200" b="1" spc="85" dirty="0">
                <a:latin typeface="Tahoma"/>
                <a:cs typeface="Tahoma"/>
              </a:rPr>
              <a:t>PENYEDIA</a:t>
            </a:r>
            <a:r>
              <a:rPr sz="3200" b="1" spc="-105" dirty="0">
                <a:latin typeface="Tahoma"/>
                <a:cs typeface="Tahoma"/>
              </a:rPr>
              <a:t> </a:t>
            </a:r>
            <a:r>
              <a:rPr sz="3200" b="1" spc="160" dirty="0">
                <a:latin typeface="Tahoma"/>
                <a:cs typeface="Tahoma"/>
              </a:rPr>
              <a:t>JASA</a:t>
            </a:r>
            <a:endParaRPr sz="3200">
              <a:latin typeface="Tahoma"/>
              <a:cs typeface="Tahoma"/>
            </a:endParaRPr>
          </a:p>
        </p:txBody>
      </p:sp>
      <p:pic>
        <p:nvPicPr>
          <p:cNvPr id="11" name="object 11"/>
          <p:cNvPicPr/>
          <p:nvPr/>
        </p:nvPicPr>
        <p:blipFill>
          <a:blip r:embed="rId5" cstate="print"/>
          <a:stretch>
            <a:fillRect/>
          </a:stretch>
        </p:blipFill>
        <p:spPr>
          <a:xfrm>
            <a:off x="10227665" y="113131"/>
            <a:ext cx="1861426" cy="617550"/>
          </a:xfrm>
          <a:prstGeom prst="rect">
            <a:avLst/>
          </a:prstGeom>
        </p:spPr>
      </p:pic>
      <p:sp>
        <p:nvSpPr>
          <p:cNvPr id="12" name="object 12"/>
          <p:cNvSpPr/>
          <p:nvPr/>
        </p:nvSpPr>
        <p:spPr>
          <a:xfrm>
            <a:off x="314968" y="5720128"/>
            <a:ext cx="3699510" cy="431165"/>
          </a:xfrm>
          <a:custGeom>
            <a:avLst/>
            <a:gdLst/>
            <a:ahLst/>
            <a:cxnLst/>
            <a:rect l="l" t="t" r="r" b="b"/>
            <a:pathLst>
              <a:path w="3699510" h="431164">
                <a:moveTo>
                  <a:pt x="3699158" y="0"/>
                </a:moveTo>
                <a:lnTo>
                  <a:pt x="0" y="0"/>
                </a:lnTo>
                <a:lnTo>
                  <a:pt x="0" y="430886"/>
                </a:lnTo>
                <a:lnTo>
                  <a:pt x="3699158" y="430886"/>
                </a:lnTo>
                <a:lnTo>
                  <a:pt x="3699158" y="0"/>
                </a:lnTo>
                <a:close/>
              </a:path>
            </a:pathLst>
          </a:custGeom>
          <a:solidFill>
            <a:srgbClr val="FEB813"/>
          </a:solidFill>
        </p:spPr>
        <p:txBody>
          <a:bodyPr wrap="square" lIns="0" tIns="0" rIns="0" bIns="0" rtlCol="0"/>
          <a:lstStyle/>
          <a:p>
            <a:endParaRPr/>
          </a:p>
        </p:txBody>
      </p:sp>
      <p:sp>
        <p:nvSpPr>
          <p:cNvPr id="13" name="object 13"/>
          <p:cNvSpPr txBox="1"/>
          <p:nvPr/>
        </p:nvSpPr>
        <p:spPr>
          <a:xfrm>
            <a:off x="590539" y="5694171"/>
            <a:ext cx="3148965" cy="452120"/>
          </a:xfrm>
          <a:prstGeom prst="rect">
            <a:avLst/>
          </a:prstGeom>
        </p:spPr>
        <p:txBody>
          <a:bodyPr vert="horz" wrap="square" lIns="0" tIns="12700" rIns="0" bIns="0" rtlCol="0">
            <a:spAutoFit/>
          </a:bodyPr>
          <a:lstStyle/>
          <a:p>
            <a:pPr marL="12700">
              <a:lnSpc>
                <a:spcPct val="100000"/>
              </a:lnSpc>
              <a:spcBef>
                <a:spcPts val="100"/>
              </a:spcBef>
            </a:pPr>
            <a:r>
              <a:rPr sz="2800" b="1" spc="210" dirty="0">
                <a:solidFill>
                  <a:srgbClr val="1D3166"/>
                </a:solidFill>
                <a:latin typeface="Tahoma"/>
                <a:cs typeface="Tahoma"/>
              </a:rPr>
              <a:t>P</a:t>
            </a:r>
            <a:r>
              <a:rPr sz="2800" b="1" spc="225" dirty="0">
                <a:solidFill>
                  <a:srgbClr val="1D3166"/>
                </a:solidFill>
                <a:latin typeface="Tahoma"/>
                <a:cs typeface="Tahoma"/>
              </a:rPr>
              <a:t>A</a:t>
            </a:r>
            <a:r>
              <a:rPr sz="2800" b="1" spc="114" dirty="0">
                <a:solidFill>
                  <a:srgbClr val="1D3166"/>
                </a:solidFill>
                <a:latin typeface="Tahoma"/>
                <a:cs typeface="Tahoma"/>
              </a:rPr>
              <a:t>S</a:t>
            </a:r>
            <a:r>
              <a:rPr sz="2800" b="1" spc="130" dirty="0">
                <a:solidFill>
                  <a:srgbClr val="1D3166"/>
                </a:solidFill>
                <a:latin typeface="Tahoma"/>
                <a:cs typeface="Tahoma"/>
              </a:rPr>
              <a:t>A</a:t>
            </a:r>
            <a:r>
              <a:rPr sz="2800" b="1" spc="85" dirty="0">
                <a:solidFill>
                  <a:srgbClr val="1D3166"/>
                </a:solidFill>
                <a:latin typeface="Tahoma"/>
                <a:cs typeface="Tahoma"/>
              </a:rPr>
              <a:t>L</a:t>
            </a:r>
            <a:r>
              <a:rPr sz="2800" b="1" spc="-40" dirty="0">
                <a:solidFill>
                  <a:srgbClr val="1D3166"/>
                </a:solidFill>
                <a:latin typeface="Tahoma"/>
                <a:cs typeface="Tahoma"/>
              </a:rPr>
              <a:t> </a:t>
            </a:r>
            <a:r>
              <a:rPr sz="2800" b="1" spc="-370" dirty="0">
                <a:solidFill>
                  <a:srgbClr val="1D3166"/>
                </a:solidFill>
                <a:latin typeface="Tahoma"/>
                <a:cs typeface="Tahoma"/>
              </a:rPr>
              <a:t>71</a:t>
            </a:r>
            <a:r>
              <a:rPr sz="2800" b="1" spc="-35" dirty="0">
                <a:solidFill>
                  <a:srgbClr val="1D3166"/>
                </a:solidFill>
                <a:latin typeface="Tahoma"/>
                <a:cs typeface="Tahoma"/>
              </a:rPr>
              <a:t> </a:t>
            </a:r>
            <a:r>
              <a:rPr sz="2800" b="1" spc="229" dirty="0">
                <a:solidFill>
                  <a:srgbClr val="1D3166"/>
                </a:solidFill>
                <a:latin typeface="Tahoma"/>
                <a:cs typeface="Tahoma"/>
              </a:rPr>
              <a:t>A</a:t>
            </a:r>
            <a:r>
              <a:rPr sz="2800" b="1" spc="5" dirty="0">
                <a:solidFill>
                  <a:srgbClr val="1D3166"/>
                </a:solidFill>
                <a:latin typeface="Tahoma"/>
                <a:cs typeface="Tahoma"/>
              </a:rPr>
              <a:t>Y</a:t>
            </a:r>
            <a:r>
              <a:rPr sz="2800" b="1" spc="229" dirty="0">
                <a:solidFill>
                  <a:srgbClr val="1D3166"/>
                </a:solidFill>
                <a:latin typeface="Tahoma"/>
                <a:cs typeface="Tahoma"/>
              </a:rPr>
              <a:t>A</a:t>
            </a:r>
            <a:r>
              <a:rPr sz="2800" b="1" spc="15" dirty="0">
                <a:solidFill>
                  <a:srgbClr val="1D3166"/>
                </a:solidFill>
                <a:latin typeface="Tahoma"/>
                <a:cs typeface="Tahoma"/>
              </a:rPr>
              <a:t>T</a:t>
            </a:r>
            <a:r>
              <a:rPr sz="2800" b="1" spc="-40" dirty="0">
                <a:solidFill>
                  <a:srgbClr val="1D3166"/>
                </a:solidFill>
                <a:latin typeface="Tahoma"/>
                <a:cs typeface="Tahoma"/>
              </a:rPr>
              <a:t> </a:t>
            </a:r>
            <a:r>
              <a:rPr sz="2800" b="1" spc="-135" dirty="0">
                <a:solidFill>
                  <a:srgbClr val="1D3166"/>
                </a:solidFill>
                <a:latin typeface="Tahoma"/>
                <a:cs typeface="Tahoma"/>
              </a:rPr>
              <a:t>2</a:t>
            </a:r>
            <a:endParaRPr sz="2800">
              <a:latin typeface="Tahoma"/>
              <a:cs typeface="Tahoma"/>
            </a:endParaRPr>
          </a:p>
        </p:txBody>
      </p:sp>
    </p:spTree>
    <p:extLst>
      <p:ext uri="{BB962C8B-B14F-4D97-AF65-F5344CB8AC3E}">
        <p14:creationId xmlns:p14="http://schemas.microsoft.com/office/powerpoint/2010/main" val="118578583"/>
      </p:ext>
    </p:extLst>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grpSp>
        <p:nvGrpSpPr>
          <p:cNvPr id="3" name="object 3"/>
          <p:cNvGrpSpPr/>
          <p:nvPr/>
        </p:nvGrpSpPr>
        <p:grpSpPr>
          <a:xfrm>
            <a:off x="1" y="0"/>
            <a:ext cx="9781540" cy="6858000"/>
            <a:chOff x="1" y="0"/>
            <a:chExt cx="9781540" cy="6858000"/>
          </a:xfrm>
        </p:grpSpPr>
        <p:sp>
          <p:nvSpPr>
            <p:cNvPr id="4" name="object 4"/>
            <p:cNvSpPr/>
            <p:nvPr/>
          </p:nvSpPr>
          <p:spPr>
            <a:xfrm>
              <a:off x="1" y="0"/>
              <a:ext cx="5010150" cy="6858000"/>
            </a:xfrm>
            <a:custGeom>
              <a:avLst/>
              <a:gdLst/>
              <a:ahLst/>
              <a:cxnLst/>
              <a:rect l="l" t="t" r="r" b="b"/>
              <a:pathLst>
                <a:path w="5010150" h="6858000">
                  <a:moveTo>
                    <a:pt x="3312527" y="0"/>
                  </a:moveTo>
                  <a:lnTo>
                    <a:pt x="0" y="0"/>
                  </a:lnTo>
                  <a:lnTo>
                    <a:pt x="0" y="6857999"/>
                  </a:lnTo>
                  <a:lnTo>
                    <a:pt x="5007735" y="6857999"/>
                  </a:lnTo>
                  <a:lnTo>
                    <a:pt x="5007735" y="5308714"/>
                  </a:lnTo>
                  <a:lnTo>
                    <a:pt x="5010148" y="5308714"/>
                  </a:lnTo>
                  <a:lnTo>
                    <a:pt x="5010148" y="2325166"/>
                  </a:lnTo>
                  <a:lnTo>
                    <a:pt x="5007723" y="2325166"/>
                  </a:lnTo>
                  <a:lnTo>
                    <a:pt x="5007723" y="2179167"/>
                  </a:lnTo>
                  <a:lnTo>
                    <a:pt x="5002643" y="2179167"/>
                  </a:lnTo>
                  <a:lnTo>
                    <a:pt x="4998477" y="2060054"/>
                  </a:lnTo>
                  <a:lnTo>
                    <a:pt x="4997410" y="2049818"/>
                  </a:lnTo>
                  <a:lnTo>
                    <a:pt x="4997207" y="2044153"/>
                  </a:lnTo>
                  <a:lnTo>
                    <a:pt x="4991276" y="1990432"/>
                  </a:lnTo>
                  <a:lnTo>
                    <a:pt x="4973509" y="1818703"/>
                  </a:lnTo>
                  <a:lnTo>
                    <a:pt x="4970143" y="1798942"/>
                  </a:lnTo>
                  <a:lnTo>
                    <a:pt x="4968861" y="1787321"/>
                  </a:lnTo>
                  <a:lnTo>
                    <a:pt x="4958371" y="1729892"/>
                  </a:lnTo>
                  <a:lnTo>
                    <a:pt x="4955157" y="1729892"/>
                  </a:lnTo>
                  <a:lnTo>
                    <a:pt x="4954675" y="1727746"/>
                  </a:lnTo>
                  <a:lnTo>
                    <a:pt x="4930291" y="1611210"/>
                  </a:lnTo>
                  <a:lnTo>
                    <a:pt x="4923344" y="1587639"/>
                  </a:lnTo>
                  <a:lnTo>
                    <a:pt x="4920258" y="1573885"/>
                  </a:lnTo>
                  <a:lnTo>
                    <a:pt x="4905462" y="1526997"/>
                  </a:lnTo>
                  <a:lnTo>
                    <a:pt x="4875897" y="1426667"/>
                  </a:lnTo>
                  <a:lnTo>
                    <a:pt x="4864213" y="1396225"/>
                  </a:lnTo>
                  <a:lnTo>
                    <a:pt x="4858688" y="1378724"/>
                  </a:lnTo>
                  <a:lnTo>
                    <a:pt x="4841175" y="1336255"/>
                  </a:lnTo>
                  <a:lnTo>
                    <a:pt x="4807850" y="1249489"/>
                  </a:lnTo>
                  <a:lnTo>
                    <a:pt x="4790286" y="1212875"/>
                  </a:lnTo>
                  <a:lnTo>
                    <a:pt x="4781764" y="1192187"/>
                  </a:lnTo>
                  <a:lnTo>
                    <a:pt x="4762549" y="1155001"/>
                  </a:lnTo>
                  <a:lnTo>
                    <a:pt x="4726811" y="1080465"/>
                  </a:lnTo>
                  <a:lnTo>
                    <a:pt x="4702339" y="1038453"/>
                  </a:lnTo>
                  <a:lnTo>
                    <a:pt x="4690324" y="1015225"/>
                  </a:lnTo>
                  <a:lnTo>
                    <a:pt x="4670360" y="983576"/>
                  </a:lnTo>
                  <a:lnTo>
                    <a:pt x="4633505" y="920356"/>
                  </a:lnTo>
                  <a:lnTo>
                    <a:pt x="4601069" y="873836"/>
                  </a:lnTo>
                  <a:lnTo>
                    <a:pt x="4585245" y="848753"/>
                  </a:lnTo>
                  <a:lnTo>
                    <a:pt x="4565344" y="822604"/>
                  </a:lnTo>
                  <a:lnTo>
                    <a:pt x="4528615" y="769912"/>
                  </a:lnTo>
                  <a:lnTo>
                    <a:pt x="4487213" y="719874"/>
                  </a:lnTo>
                  <a:lnTo>
                    <a:pt x="4467325" y="693724"/>
                  </a:lnTo>
                  <a:lnTo>
                    <a:pt x="4448288" y="672807"/>
                  </a:lnTo>
                  <a:lnTo>
                    <a:pt x="4412817" y="629932"/>
                  </a:lnTo>
                  <a:lnTo>
                    <a:pt x="4361445" y="577418"/>
                  </a:lnTo>
                  <a:lnTo>
                    <a:pt x="4337442" y="551052"/>
                  </a:lnTo>
                  <a:lnTo>
                    <a:pt x="4319942" y="535000"/>
                  </a:lnTo>
                  <a:lnTo>
                    <a:pt x="4286833" y="501154"/>
                  </a:lnTo>
                  <a:lnTo>
                    <a:pt x="4224323" y="447268"/>
                  </a:lnTo>
                  <a:lnTo>
                    <a:pt x="4196421" y="421678"/>
                  </a:lnTo>
                  <a:lnTo>
                    <a:pt x="4181105" y="410019"/>
                  </a:lnTo>
                  <a:lnTo>
                    <a:pt x="4151336" y="384365"/>
                  </a:lnTo>
                  <a:lnTo>
                    <a:pt x="4076216" y="330200"/>
                  </a:lnTo>
                  <a:lnTo>
                    <a:pt x="4045114" y="306527"/>
                  </a:lnTo>
                  <a:lnTo>
                    <a:pt x="4032553" y="298703"/>
                  </a:lnTo>
                  <a:lnTo>
                    <a:pt x="4007039" y="280314"/>
                  </a:lnTo>
                  <a:lnTo>
                    <a:pt x="3917021" y="226847"/>
                  </a:lnTo>
                  <a:lnTo>
                    <a:pt x="3884370" y="206527"/>
                  </a:lnTo>
                  <a:lnTo>
                    <a:pt x="3875061" y="201929"/>
                  </a:lnTo>
                  <a:lnTo>
                    <a:pt x="3854626" y="189788"/>
                  </a:lnTo>
                  <a:lnTo>
                    <a:pt x="3745114" y="137553"/>
                  </a:lnTo>
                  <a:lnTo>
                    <a:pt x="3715015" y="122631"/>
                  </a:lnTo>
                  <a:lnTo>
                    <a:pt x="3709440" y="120535"/>
                  </a:lnTo>
                  <a:lnTo>
                    <a:pt x="3694784" y="113538"/>
                  </a:lnTo>
                  <a:lnTo>
                    <a:pt x="3552036" y="61099"/>
                  </a:lnTo>
                  <a:lnTo>
                    <a:pt x="3537901" y="55752"/>
                  </a:lnTo>
                  <a:lnTo>
                    <a:pt x="3536479" y="55384"/>
                  </a:lnTo>
                  <a:lnTo>
                    <a:pt x="3528224" y="52349"/>
                  </a:lnTo>
                  <a:lnTo>
                    <a:pt x="3485618" y="39492"/>
                  </a:lnTo>
                  <a:lnTo>
                    <a:pt x="3442641" y="27636"/>
                  </a:lnTo>
                  <a:lnTo>
                    <a:pt x="3399307" y="16793"/>
                  </a:lnTo>
                  <a:lnTo>
                    <a:pt x="3355631" y="6972"/>
                  </a:lnTo>
                  <a:lnTo>
                    <a:pt x="3312527" y="0"/>
                  </a:lnTo>
                  <a:close/>
                </a:path>
              </a:pathLst>
            </a:custGeom>
            <a:solidFill>
              <a:srgbClr val="1D3166"/>
            </a:solidFill>
          </p:spPr>
          <p:txBody>
            <a:bodyPr wrap="square" lIns="0" tIns="0" rIns="0" bIns="0" rtlCol="0"/>
            <a:lstStyle/>
            <a:p>
              <a:endParaRPr/>
            </a:p>
          </p:txBody>
        </p:sp>
        <p:pic>
          <p:nvPicPr>
            <p:cNvPr id="5" name="object 5"/>
            <p:cNvPicPr/>
            <p:nvPr/>
          </p:nvPicPr>
          <p:blipFill>
            <a:blip r:embed="rId3" cstate="print"/>
            <a:stretch>
              <a:fillRect/>
            </a:stretch>
          </p:blipFill>
          <p:spPr>
            <a:xfrm>
              <a:off x="313943" y="289559"/>
              <a:ext cx="1030224" cy="1033271"/>
            </a:xfrm>
            <a:prstGeom prst="rect">
              <a:avLst/>
            </a:prstGeom>
          </p:spPr>
        </p:pic>
        <p:pic>
          <p:nvPicPr>
            <p:cNvPr id="6" name="object 6"/>
            <p:cNvPicPr/>
            <p:nvPr/>
          </p:nvPicPr>
          <p:blipFill>
            <a:blip r:embed="rId4" cstate="print"/>
            <a:stretch>
              <a:fillRect/>
            </a:stretch>
          </p:blipFill>
          <p:spPr>
            <a:xfrm>
              <a:off x="341520" y="421906"/>
              <a:ext cx="4276331" cy="6031590"/>
            </a:xfrm>
            <a:prstGeom prst="rect">
              <a:avLst/>
            </a:prstGeom>
          </p:spPr>
        </p:pic>
        <p:sp>
          <p:nvSpPr>
            <p:cNvPr id="7" name="object 7"/>
            <p:cNvSpPr/>
            <p:nvPr/>
          </p:nvSpPr>
          <p:spPr>
            <a:xfrm>
              <a:off x="3512604" y="560527"/>
              <a:ext cx="6269355" cy="492759"/>
            </a:xfrm>
            <a:custGeom>
              <a:avLst/>
              <a:gdLst/>
              <a:ahLst/>
              <a:cxnLst/>
              <a:rect l="l" t="t" r="r" b="b"/>
              <a:pathLst>
                <a:path w="6269355" h="492759">
                  <a:moveTo>
                    <a:pt x="6268796" y="0"/>
                  </a:moveTo>
                  <a:lnTo>
                    <a:pt x="0" y="0"/>
                  </a:lnTo>
                  <a:lnTo>
                    <a:pt x="0" y="492442"/>
                  </a:lnTo>
                  <a:lnTo>
                    <a:pt x="6268796" y="492442"/>
                  </a:lnTo>
                  <a:lnTo>
                    <a:pt x="6268796" y="0"/>
                  </a:lnTo>
                  <a:close/>
                </a:path>
              </a:pathLst>
            </a:custGeom>
            <a:solidFill>
              <a:srgbClr val="FEB813"/>
            </a:solidFill>
          </p:spPr>
          <p:txBody>
            <a:bodyPr wrap="square" lIns="0" tIns="0" rIns="0" bIns="0" rtlCol="0"/>
            <a:lstStyle/>
            <a:p>
              <a:endParaRPr/>
            </a:p>
          </p:txBody>
        </p:sp>
      </p:grpSp>
      <p:sp>
        <p:nvSpPr>
          <p:cNvPr id="8" name="object 8"/>
          <p:cNvSpPr txBox="1"/>
          <p:nvPr/>
        </p:nvSpPr>
        <p:spPr>
          <a:xfrm>
            <a:off x="5365521" y="1244090"/>
            <a:ext cx="6030595" cy="3399790"/>
          </a:xfrm>
          <a:prstGeom prst="rect">
            <a:avLst/>
          </a:prstGeom>
        </p:spPr>
        <p:txBody>
          <a:bodyPr vert="horz" wrap="square" lIns="0" tIns="51435" rIns="0" bIns="0" rtlCol="0">
            <a:spAutoFit/>
          </a:bodyPr>
          <a:lstStyle/>
          <a:p>
            <a:pPr marL="12700" marR="981075">
              <a:lnSpc>
                <a:spcPts val="3120"/>
              </a:lnSpc>
              <a:spcBef>
                <a:spcPts val="405"/>
              </a:spcBef>
            </a:pPr>
            <a:r>
              <a:rPr sz="2800" spc="-30" dirty="0">
                <a:solidFill>
                  <a:srgbClr val="1D3166"/>
                </a:solidFill>
                <a:latin typeface="Verdana"/>
                <a:cs typeface="Verdana"/>
              </a:rPr>
              <a:t>T</a:t>
            </a:r>
            <a:r>
              <a:rPr sz="2800" spc="-45" dirty="0">
                <a:solidFill>
                  <a:srgbClr val="1D3166"/>
                </a:solidFill>
                <a:latin typeface="Verdana"/>
                <a:cs typeface="Verdana"/>
              </a:rPr>
              <a:t>K</a:t>
            </a:r>
            <a:r>
              <a:rPr sz="2800" spc="50" dirty="0">
                <a:solidFill>
                  <a:srgbClr val="1D3166"/>
                </a:solidFill>
                <a:latin typeface="Verdana"/>
                <a:cs typeface="Verdana"/>
              </a:rPr>
              <a:t>K</a:t>
            </a:r>
            <a:r>
              <a:rPr sz="2800" spc="-254" dirty="0">
                <a:solidFill>
                  <a:srgbClr val="1D3166"/>
                </a:solidFill>
                <a:latin typeface="Verdana"/>
                <a:cs typeface="Verdana"/>
              </a:rPr>
              <a:t> </a:t>
            </a:r>
            <a:r>
              <a:rPr sz="2800" spc="60" dirty="0">
                <a:solidFill>
                  <a:srgbClr val="1D3166"/>
                </a:solidFill>
                <a:latin typeface="Verdana"/>
                <a:cs typeface="Verdana"/>
              </a:rPr>
              <a:t>d</a:t>
            </a:r>
            <a:r>
              <a:rPr sz="2800" spc="55" dirty="0">
                <a:solidFill>
                  <a:srgbClr val="1D3166"/>
                </a:solidFill>
                <a:latin typeface="Verdana"/>
                <a:cs typeface="Verdana"/>
              </a:rPr>
              <a:t>a</a:t>
            </a:r>
            <a:r>
              <a:rPr sz="2800" spc="60" dirty="0">
                <a:solidFill>
                  <a:srgbClr val="1D3166"/>
                </a:solidFill>
                <a:latin typeface="Verdana"/>
                <a:cs typeface="Verdana"/>
              </a:rPr>
              <a:t>p</a:t>
            </a:r>
            <a:r>
              <a:rPr sz="2800" spc="55" dirty="0">
                <a:solidFill>
                  <a:srgbClr val="1D3166"/>
                </a:solidFill>
                <a:latin typeface="Verdana"/>
                <a:cs typeface="Verdana"/>
              </a:rPr>
              <a:t>a</a:t>
            </a:r>
            <a:r>
              <a:rPr sz="2800" spc="30" dirty="0">
                <a:solidFill>
                  <a:srgbClr val="1D3166"/>
                </a:solidFill>
                <a:latin typeface="Verdana"/>
                <a:cs typeface="Verdana"/>
              </a:rPr>
              <a:t>t</a:t>
            </a:r>
            <a:r>
              <a:rPr sz="2800" spc="-250" dirty="0">
                <a:solidFill>
                  <a:srgbClr val="1D3166"/>
                </a:solidFill>
                <a:latin typeface="Verdana"/>
                <a:cs typeface="Verdana"/>
              </a:rPr>
              <a:t> </a:t>
            </a:r>
            <a:r>
              <a:rPr sz="2800" spc="95" dirty="0">
                <a:solidFill>
                  <a:srgbClr val="1D3166"/>
                </a:solidFill>
                <a:latin typeface="Verdana"/>
                <a:cs typeface="Verdana"/>
              </a:rPr>
              <a:t>d</a:t>
            </a:r>
            <a:r>
              <a:rPr sz="2800" spc="35" dirty="0">
                <a:solidFill>
                  <a:srgbClr val="1D3166"/>
                </a:solidFill>
                <a:latin typeface="Verdana"/>
                <a:cs typeface="Verdana"/>
              </a:rPr>
              <a:t>i</a:t>
            </a:r>
            <a:r>
              <a:rPr sz="2800" spc="25" dirty="0">
                <a:solidFill>
                  <a:srgbClr val="1D3166"/>
                </a:solidFill>
                <a:latin typeface="Verdana"/>
                <a:cs typeface="Verdana"/>
              </a:rPr>
              <a:t>k</a:t>
            </a:r>
            <a:r>
              <a:rPr sz="2800" spc="15" dirty="0">
                <a:solidFill>
                  <a:srgbClr val="1D3166"/>
                </a:solidFill>
                <a:latin typeface="Verdana"/>
                <a:cs typeface="Verdana"/>
              </a:rPr>
              <a:t>e</a:t>
            </a:r>
            <a:r>
              <a:rPr sz="2800" spc="120" dirty="0">
                <a:solidFill>
                  <a:srgbClr val="1D3166"/>
                </a:solidFill>
                <a:latin typeface="Verdana"/>
                <a:cs typeface="Verdana"/>
              </a:rPr>
              <a:t>n</a:t>
            </a:r>
            <a:r>
              <a:rPr sz="2800" spc="-35" dirty="0">
                <a:solidFill>
                  <a:srgbClr val="1D3166"/>
                </a:solidFill>
                <a:latin typeface="Verdana"/>
                <a:cs typeface="Verdana"/>
              </a:rPr>
              <a:t>a</a:t>
            </a:r>
            <a:r>
              <a:rPr sz="2800" spc="25" dirty="0">
                <a:solidFill>
                  <a:srgbClr val="1D3166"/>
                </a:solidFill>
                <a:latin typeface="Verdana"/>
                <a:cs typeface="Verdana"/>
              </a:rPr>
              <a:t>k</a:t>
            </a:r>
            <a:r>
              <a:rPr sz="2800" spc="-35" dirty="0">
                <a:solidFill>
                  <a:srgbClr val="1D3166"/>
                </a:solidFill>
                <a:latin typeface="Verdana"/>
                <a:cs typeface="Verdana"/>
              </a:rPr>
              <a:t>a</a:t>
            </a:r>
            <a:r>
              <a:rPr sz="2800" spc="120" dirty="0">
                <a:solidFill>
                  <a:srgbClr val="1D3166"/>
                </a:solidFill>
                <a:latin typeface="Verdana"/>
                <a:cs typeface="Verdana"/>
              </a:rPr>
              <a:t>n</a:t>
            </a:r>
            <a:r>
              <a:rPr sz="2800" spc="-245" dirty="0">
                <a:solidFill>
                  <a:srgbClr val="1D3166"/>
                </a:solidFill>
                <a:latin typeface="Verdana"/>
                <a:cs typeface="Verdana"/>
              </a:rPr>
              <a:t> </a:t>
            </a:r>
            <a:r>
              <a:rPr sz="2800" spc="-55" dirty="0">
                <a:solidFill>
                  <a:srgbClr val="1D3166"/>
                </a:solidFill>
                <a:latin typeface="Verdana"/>
                <a:cs typeface="Verdana"/>
              </a:rPr>
              <a:t>s</a:t>
            </a:r>
            <a:r>
              <a:rPr sz="2800" spc="-70" dirty="0">
                <a:solidFill>
                  <a:srgbClr val="1D3166"/>
                </a:solidFill>
                <a:latin typeface="Verdana"/>
                <a:cs typeface="Verdana"/>
              </a:rPr>
              <a:t>a</a:t>
            </a:r>
            <a:r>
              <a:rPr sz="2800" spc="120" dirty="0">
                <a:solidFill>
                  <a:srgbClr val="1D3166"/>
                </a:solidFill>
                <a:latin typeface="Verdana"/>
                <a:cs typeface="Verdana"/>
              </a:rPr>
              <a:t>n</a:t>
            </a:r>
            <a:r>
              <a:rPr sz="2800" spc="-20" dirty="0">
                <a:solidFill>
                  <a:srgbClr val="1D3166"/>
                </a:solidFill>
                <a:latin typeface="Verdana"/>
                <a:cs typeface="Verdana"/>
              </a:rPr>
              <a:t>ksi  </a:t>
            </a:r>
            <a:r>
              <a:rPr sz="2800" spc="55" dirty="0">
                <a:solidFill>
                  <a:srgbClr val="1D3166"/>
                </a:solidFill>
                <a:latin typeface="Verdana"/>
                <a:cs typeface="Verdana"/>
              </a:rPr>
              <a:t>a</a:t>
            </a:r>
            <a:r>
              <a:rPr sz="2800" spc="60" dirty="0">
                <a:solidFill>
                  <a:srgbClr val="1D3166"/>
                </a:solidFill>
                <a:latin typeface="Verdana"/>
                <a:cs typeface="Verdana"/>
              </a:rPr>
              <a:t>d</a:t>
            </a:r>
            <a:r>
              <a:rPr sz="2800" spc="245" dirty="0">
                <a:solidFill>
                  <a:srgbClr val="1D3166"/>
                </a:solidFill>
                <a:latin typeface="Verdana"/>
                <a:cs typeface="Verdana"/>
              </a:rPr>
              <a:t>m</a:t>
            </a:r>
            <a:r>
              <a:rPr sz="2800" spc="25" dirty="0">
                <a:solidFill>
                  <a:srgbClr val="1D3166"/>
                </a:solidFill>
                <a:latin typeface="Verdana"/>
                <a:cs typeface="Verdana"/>
              </a:rPr>
              <a:t>i</a:t>
            </a:r>
            <a:r>
              <a:rPr sz="2800" spc="75" dirty="0">
                <a:solidFill>
                  <a:srgbClr val="1D3166"/>
                </a:solidFill>
                <a:latin typeface="Verdana"/>
                <a:cs typeface="Verdana"/>
              </a:rPr>
              <a:t>n</a:t>
            </a:r>
            <a:r>
              <a:rPr sz="2800" spc="-45" dirty="0">
                <a:solidFill>
                  <a:srgbClr val="1D3166"/>
                </a:solidFill>
                <a:latin typeface="Verdana"/>
                <a:cs typeface="Verdana"/>
              </a:rPr>
              <a:t>i</a:t>
            </a:r>
            <a:r>
              <a:rPr sz="2800" spc="-65" dirty="0">
                <a:solidFill>
                  <a:srgbClr val="1D3166"/>
                </a:solidFill>
                <a:latin typeface="Verdana"/>
                <a:cs typeface="Verdana"/>
              </a:rPr>
              <a:t>s</a:t>
            </a:r>
            <a:r>
              <a:rPr sz="2800" spc="30" dirty="0">
                <a:solidFill>
                  <a:srgbClr val="1D3166"/>
                </a:solidFill>
                <a:latin typeface="Verdana"/>
                <a:cs typeface="Verdana"/>
              </a:rPr>
              <a:t>t</a:t>
            </a:r>
            <a:r>
              <a:rPr sz="2800" spc="-75" dirty="0">
                <a:solidFill>
                  <a:srgbClr val="1D3166"/>
                </a:solidFill>
                <a:latin typeface="Verdana"/>
                <a:cs typeface="Verdana"/>
              </a:rPr>
              <a:t>r</a:t>
            </a:r>
            <a:r>
              <a:rPr sz="2800" spc="-5" dirty="0">
                <a:solidFill>
                  <a:srgbClr val="1D3166"/>
                </a:solidFill>
                <a:latin typeface="Verdana"/>
                <a:cs typeface="Verdana"/>
              </a:rPr>
              <a:t>a</a:t>
            </a:r>
            <a:r>
              <a:rPr sz="2800" dirty="0">
                <a:solidFill>
                  <a:srgbClr val="1D3166"/>
                </a:solidFill>
                <a:latin typeface="Verdana"/>
                <a:cs typeface="Verdana"/>
              </a:rPr>
              <a:t>t</a:t>
            </a:r>
            <a:r>
              <a:rPr sz="2800" spc="-30" dirty="0">
                <a:solidFill>
                  <a:srgbClr val="1D3166"/>
                </a:solidFill>
                <a:latin typeface="Verdana"/>
                <a:cs typeface="Verdana"/>
              </a:rPr>
              <a:t>if</a:t>
            </a:r>
            <a:r>
              <a:rPr sz="2800" spc="-254" dirty="0">
                <a:solidFill>
                  <a:srgbClr val="1D3166"/>
                </a:solidFill>
                <a:latin typeface="Verdana"/>
                <a:cs typeface="Verdana"/>
              </a:rPr>
              <a:t> </a:t>
            </a:r>
            <a:r>
              <a:rPr sz="2800" spc="60" dirty="0">
                <a:solidFill>
                  <a:srgbClr val="1D3166"/>
                </a:solidFill>
                <a:latin typeface="Verdana"/>
                <a:cs typeface="Verdana"/>
              </a:rPr>
              <a:t>d</a:t>
            </a:r>
            <a:r>
              <a:rPr sz="2800" spc="55" dirty="0">
                <a:solidFill>
                  <a:srgbClr val="1D3166"/>
                </a:solidFill>
                <a:latin typeface="Verdana"/>
                <a:cs typeface="Verdana"/>
              </a:rPr>
              <a:t>a</a:t>
            </a:r>
            <a:r>
              <a:rPr sz="2800" spc="-25" dirty="0">
                <a:solidFill>
                  <a:srgbClr val="1D3166"/>
                </a:solidFill>
                <a:latin typeface="Verdana"/>
                <a:cs typeface="Verdana"/>
              </a:rPr>
              <a:t>l</a:t>
            </a:r>
            <a:r>
              <a:rPr sz="2800" spc="-35" dirty="0">
                <a:solidFill>
                  <a:srgbClr val="1D3166"/>
                </a:solidFill>
                <a:latin typeface="Verdana"/>
                <a:cs typeface="Verdana"/>
              </a:rPr>
              <a:t>a</a:t>
            </a:r>
            <a:r>
              <a:rPr sz="2800" spc="245" dirty="0">
                <a:solidFill>
                  <a:srgbClr val="1D3166"/>
                </a:solidFill>
                <a:latin typeface="Verdana"/>
                <a:cs typeface="Verdana"/>
              </a:rPr>
              <a:t>m</a:t>
            </a:r>
            <a:r>
              <a:rPr sz="2800" spc="-245" dirty="0">
                <a:solidFill>
                  <a:srgbClr val="1D3166"/>
                </a:solidFill>
                <a:latin typeface="Verdana"/>
                <a:cs typeface="Verdana"/>
              </a:rPr>
              <a:t> </a:t>
            </a:r>
            <a:r>
              <a:rPr sz="2800" spc="45" dirty="0">
                <a:solidFill>
                  <a:srgbClr val="1D3166"/>
                </a:solidFill>
                <a:latin typeface="Verdana"/>
                <a:cs typeface="Verdana"/>
              </a:rPr>
              <a:t>h</a:t>
            </a:r>
            <a:r>
              <a:rPr sz="2800" spc="40" dirty="0">
                <a:solidFill>
                  <a:srgbClr val="1D3166"/>
                </a:solidFill>
                <a:latin typeface="Verdana"/>
                <a:cs typeface="Verdana"/>
              </a:rPr>
              <a:t>a</a:t>
            </a:r>
            <a:r>
              <a:rPr sz="2800" spc="-25" dirty="0">
                <a:solidFill>
                  <a:srgbClr val="1D3166"/>
                </a:solidFill>
                <a:latin typeface="Verdana"/>
                <a:cs typeface="Verdana"/>
              </a:rPr>
              <a:t>l</a:t>
            </a:r>
            <a:r>
              <a:rPr sz="2800" spc="-680" dirty="0">
                <a:solidFill>
                  <a:srgbClr val="1D3166"/>
                </a:solidFill>
                <a:latin typeface="Verdana"/>
                <a:cs typeface="Verdana"/>
              </a:rPr>
              <a:t>:</a:t>
            </a:r>
            <a:endParaRPr sz="2800" dirty="0">
              <a:latin typeface="Verdana"/>
              <a:cs typeface="Verdana"/>
            </a:endParaRPr>
          </a:p>
          <a:p>
            <a:pPr marL="469900" marR="1278890" indent="-457200">
              <a:lnSpc>
                <a:spcPts val="3000"/>
              </a:lnSpc>
              <a:spcBef>
                <a:spcPts val="960"/>
              </a:spcBef>
              <a:buAutoNum type="arabicPeriod"/>
              <a:tabLst>
                <a:tab pos="469265" algn="l"/>
                <a:tab pos="469900" algn="l"/>
              </a:tabLst>
            </a:pPr>
            <a:r>
              <a:rPr sz="2800" spc="-90" dirty="0">
                <a:solidFill>
                  <a:srgbClr val="1D3166"/>
                </a:solidFill>
                <a:latin typeface="Verdana"/>
                <a:cs typeface="Verdana"/>
              </a:rPr>
              <a:t>T</a:t>
            </a:r>
            <a:r>
              <a:rPr sz="2800" spc="-50" dirty="0">
                <a:solidFill>
                  <a:srgbClr val="1D3166"/>
                </a:solidFill>
                <a:latin typeface="Verdana"/>
                <a:cs typeface="Verdana"/>
              </a:rPr>
              <a:t>i</a:t>
            </a:r>
            <a:r>
              <a:rPr sz="2800" spc="150" dirty="0">
                <a:solidFill>
                  <a:srgbClr val="1D3166"/>
                </a:solidFill>
                <a:latin typeface="Verdana"/>
                <a:cs typeface="Verdana"/>
              </a:rPr>
              <a:t>d</a:t>
            </a:r>
            <a:r>
              <a:rPr sz="2800" spc="-35" dirty="0">
                <a:solidFill>
                  <a:srgbClr val="1D3166"/>
                </a:solidFill>
                <a:latin typeface="Verdana"/>
                <a:cs typeface="Verdana"/>
              </a:rPr>
              <a:t>a</a:t>
            </a:r>
            <a:r>
              <a:rPr sz="2800" spc="25" dirty="0">
                <a:solidFill>
                  <a:srgbClr val="1D3166"/>
                </a:solidFill>
                <a:latin typeface="Verdana"/>
                <a:cs typeface="Verdana"/>
              </a:rPr>
              <a:t>k</a:t>
            </a:r>
            <a:r>
              <a:rPr sz="2800" spc="-245" dirty="0">
                <a:solidFill>
                  <a:srgbClr val="1D3166"/>
                </a:solidFill>
                <a:latin typeface="Verdana"/>
                <a:cs typeface="Verdana"/>
              </a:rPr>
              <a:t> </a:t>
            </a:r>
            <a:r>
              <a:rPr sz="2800" spc="165" dirty="0">
                <a:solidFill>
                  <a:srgbClr val="1D3166"/>
                </a:solidFill>
                <a:latin typeface="Verdana"/>
                <a:cs typeface="Verdana"/>
              </a:rPr>
              <a:t>m</a:t>
            </a:r>
            <a:r>
              <a:rPr sz="2800" spc="95" dirty="0">
                <a:solidFill>
                  <a:srgbClr val="1D3166"/>
                </a:solidFill>
                <a:latin typeface="Verdana"/>
                <a:cs typeface="Verdana"/>
              </a:rPr>
              <a:t>e</a:t>
            </a:r>
            <a:r>
              <a:rPr sz="2800" spc="180" dirty="0">
                <a:solidFill>
                  <a:srgbClr val="1D3166"/>
                </a:solidFill>
                <a:latin typeface="Verdana"/>
                <a:cs typeface="Verdana"/>
              </a:rPr>
              <a:t>m</a:t>
            </a:r>
            <a:r>
              <a:rPr sz="2800" spc="45" dirty="0">
                <a:solidFill>
                  <a:srgbClr val="1D3166"/>
                </a:solidFill>
                <a:latin typeface="Verdana"/>
                <a:cs typeface="Verdana"/>
              </a:rPr>
              <a:t>i</a:t>
            </a:r>
            <a:r>
              <a:rPr sz="2800" spc="-25" dirty="0">
                <a:solidFill>
                  <a:srgbClr val="1D3166"/>
                </a:solidFill>
                <a:latin typeface="Verdana"/>
                <a:cs typeface="Verdana"/>
              </a:rPr>
              <a:t>li</a:t>
            </a:r>
            <a:r>
              <a:rPr sz="2800" spc="5" dirty="0">
                <a:solidFill>
                  <a:srgbClr val="1D3166"/>
                </a:solidFill>
                <a:latin typeface="Verdana"/>
                <a:cs typeface="Verdana"/>
              </a:rPr>
              <a:t>ki</a:t>
            </a:r>
            <a:r>
              <a:rPr sz="2800" spc="-250" dirty="0">
                <a:solidFill>
                  <a:srgbClr val="1D3166"/>
                </a:solidFill>
                <a:latin typeface="Verdana"/>
                <a:cs typeface="Verdana"/>
              </a:rPr>
              <a:t> </a:t>
            </a:r>
            <a:r>
              <a:rPr sz="2800" spc="-30" dirty="0">
                <a:solidFill>
                  <a:srgbClr val="1D3166"/>
                </a:solidFill>
                <a:latin typeface="Verdana"/>
                <a:cs typeface="Verdana"/>
              </a:rPr>
              <a:t>s</a:t>
            </a:r>
            <a:r>
              <a:rPr sz="2800" spc="-45" dirty="0">
                <a:solidFill>
                  <a:srgbClr val="1D3166"/>
                </a:solidFill>
                <a:latin typeface="Verdana"/>
                <a:cs typeface="Verdana"/>
              </a:rPr>
              <a:t>e</a:t>
            </a:r>
            <a:r>
              <a:rPr sz="2800" spc="-75" dirty="0">
                <a:solidFill>
                  <a:srgbClr val="1D3166"/>
                </a:solidFill>
                <a:latin typeface="Verdana"/>
                <a:cs typeface="Verdana"/>
              </a:rPr>
              <a:t>r</a:t>
            </a:r>
            <a:r>
              <a:rPr sz="2800" spc="30" dirty="0">
                <a:solidFill>
                  <a:srgbClr val="1D3166"/>
                </a:solidFill>
                <a:latin typeface="Verdana"/>
                <a:cs typeface="Verdana"/>
              </a:rPr>
              <a:t>t</a:t>
            </a:r>
            <a:r>
              <a:rPr sz="2800" spc="-25" dirty="0">
                <a:solidFill>
                  <a:srgbClr val="1D3166"/>
                </a:solidFill>
                <a:latin typeface="Verdana"/>
                <a:cs typeface="Verdana"/>
              </a:rPr>
              <a:t>i</a:t>
            </a:r>
            <a:r>
              <a:rPr sz="2800" spc="-40" dirty="0">
                <a:solidFill>
                  <a:srgbClr val="1D3166"/>
                </a:solidFill>
                <a:latin typeface="Verdana"/>
                <a:cs typeface="Verdana"/>
              </a:rPr>
              <a:t>f</a:t>
            </a:r>
            <a:r>
              <a:rPr sz="2800" spc="-25" dirty="0">
                <a:solidFill>
                  <a:srgbClr val="1D3166"/>
                </a:solidFill>
                <a:latin typeface="Verdana"/>
                <a:cs typeface="Verdana"/>
              </a:rPr>
              <a:t>i</a:t>
            </a:r>
            <a:r>
              <a:rPr sz="2800" dirty="0">
                <a:solidFill>
                  <a:srgbClr val="1D3166"/>
                </a:solidFill>
                <a:latin typeface="Verdana"/>
                <a:cs typeface="Verdana"/>
              </a:rPr>
              <a:t>k</a:t>
            </a:r>
            <a:r>
              <a:rPr sz="2800" spc="-10" dirty="0">
                <a:solidFill>
                  <a:srgbClr val="1D3166"/>
                </a:solidFill>
                <a:latin typeface="Verdana"/>
                <a:cs typeface="Verdana"/>
              </a:rPr>
              <a:t>a</a:t>
            </a:r>
            <a:r>
              <a:rPr sz="2800" spc="30" dirty="0">
                <a:solidFill>
                  <a:srgbClr val="1D3166"/>
                </a:solidFill>
                <a:latin typeface="Verdana"/>
                <a:cs typeface="Verdana"/>
              </a:rPr>
              <a:t>t  </a:t>
            </a:r>
            <a:r>
              <a:rPr sz="2800" spc="40" dirty="0">
                <a:solidFill>
                  <a:srgbClr val="1D3166"/>
                </a:solidFill>
                <a:latin typeface="Verdana"/>
                <a:cs typeface="Verdana"/>
              </a:rPr>
              <a:t>k</a:t>
            </a:r>
            <a:r>
              <a:rPr sz="2800" spc="30" dirty="0">
                <a:solidFill>
                  <a:srgbClr val="1D3166"/>
                </a:solidFill>
                <a:latin typeface="Verdana"/>
                <a:cs typeface="Verdana"/>
              </a:rPr>
              <a:t>o</a:t>
            </a:r>
            <a:r>
              <a:rPr sz="2800" spc="200" dirty="0">
                <a:solidFill>
                  <a:srgbClr val="1D3166"/>
                </a:solidFill>
                <a:latin typeface="Verdana"/>
                <a:cs typeface="Verdana"/>
              </a:rPr>
              <a:t>mp</a:t>
            </a:r>
            <a:r>
              <a:rPr sz="2800" spc="15" dirty="0">
                <a:solidFill>
                  <a:srgbClr val="1D3166"/>
                </a:solidFill>
                <a:latin typeface="Verdana"/>
                <a:cs typeface="Verdana"/>
              </a:rPr>
              <a:t>e</a:t>
            </a:r>
            <a:r>
              <a:rPr sz="2800" spc="30" dirty="0">
                <a:solidFill>
                  <a:srgbClr val="1D3166"/>
                </a:solidFill>
                <a:latin typeface="Verdana"/>
                <a:cs typeface="Verdana"/>
              </a:rPr>
              <a:t>t</a:t>
            </a:r>
            <a:r>
              <a:rPr sz="2800" spc="15" dirty="0">
                <a:solidFill>
                  <a:srgbClr val="1D3166"/>
                </a:solidFill>
                <a:latin typeface="Verdana"/>
                <a:cs typeface="Verdana"/>
              </a:rPr>
              <a:t>e</a:t>
            </a:r>
            <a:r>
              <a:rPr sz="2800" spc="5" dirty="0">
                <a:solidFill>
                  <a:srgbClr val="1D3166"/>
                </a:solidFill>
                <a:latin typeface="Verdana"/>
                <a:cs typeface="Verdana"/>
              </a:rPr>
              <a:t>nsi</a:t>
            </a:r>
            <a:r>
              <a:rPr sz="2800" spc="-254" dirty="0">
                <a:solidFill>
                  <a:srgbClr val="1D3166"/>
                </a:solidFill>
                <a:latin typeface="Verdana"/>
                <a:cs typeface="Verdana"/>
              </a:rPr>
              <a:t> </a:t>
            </a:r>
            <a:r>
              <a:rPr sz="2800" spc="20" dirty="0">
                <a:solidFill>
                  <a:srgbClr val="1D3166"/>
                </a:solidFill>
                <a:latin typeface="Verdana"/>
                <a:cs typeface="Verdana"/>
              </a:rPr>
              <a:t>k</a:t>
            </a:r>
            <a:r>
              <a:rPr sz="2800" spc="15" dirty="0">
                <a:solidFill>
                  <a:srgbClr val="1D3166"/>
                </a:solidFill>
                <a:latin typeface="Verdana"/>
                <a:cs typeface="Verdana"/>
              </a:rPr>
              <a:t>e</a:t>
            </a:r>
            <a:r>
              <a:rPr sz="2800" spc="-75" dirty="0">
                <a:solidFill>
                  <a:srgbClr val="1D3166"/>
                </a:solidFill>
                <a:latin typeface="Verdana"/>
                <a:cs typeface="Verdana"/>
              </a:rPr>
              <a:t>r</a:t>
            </a:r>
            <a:r>
              <a:rPr sz="2800" spc="-204" dirty="0">
                <a:solidFill>
                  <a:srgbClr val="1D3166"/>
                </a:solidFill>
                <a:latin typeface="Verdana"/>
                <a:cs typeface="Verdana"/>
              </a:rPr>
              <a:t>j</a:t>
            </a:r>
            <a:r>
              <a:rPr sz="2800" spc="-35" dirty="0">
                <a:solidFill>
                  <a:srgbClr val="1D3166"/>
                </a:solidFill>
                <a:latin typeface="Verdana"/>
                <a:cs typeface="Verdana"/>
              </a:rPr>
              <a:t>a</a:t>
            </a:r>
            <a:r>
              <a:rPr sz="2800" spc="-680" dirty="0">
                <a:solidFill>
                  <a:srgbClr val="1D3166"/>
                </a:solidFill>
                <a:latin typeface="Verdana"/>
                <a:cs typeface="Verdana"/>
              </a:rPr>
              <a:t>;</a:t>
            </a:r>
            <a:r>
              <a:rPr sz="2800" spc="-254" dirty="0">
                <a:solidFill>
                  <a:srgbClr val="1D3166"/>
                </a:solidFill>
                <a:latin typeface="Verdana"/>
                <a:cs typeface="Verdana"/>
              </a:rPr>
              <a:t> </a:t>
            </a:r>
            <a:r>
              <a:rPr sz="2800" spc="150" dirty="0">
                <a:solidFill>
                  <a:srgbClr val="1D3166"/>
                </a:solidFill>
                <a:latin typeface="Verdana"/>
                <a:cs typeface="Verdana"/>
              </a:rPr>
              <a:t>d</a:t>
            </a:r>
            <a:r>
              <a:rPr sz="2800" spc="-35" dirty="0">
                <a:solidFill>
                  <a:srgbClr val="1D3166"/>
                </a:solidFill>
                <a:latin typeface="Verdana"/>
                <a:cs typeface="Verdana"/>
              </a:rPr>
              <a:t>a</a:t>
            </a:r>
            <a:r>
              <a:rPr sz="2800" spc="120" dirty="0">
                <a:solidFill>
                  <a:srgbClr val="1D3166"/>
                </a:solidFill>
                <a:latin typeface="Verdana"/>
                <a:cs typeface="Verdana"/>
              </a:rPr>
              <a:t>n</a:t>
            </a:r>
            <a:endParaRPr sz="2800" dirty="0">
              <a:latin typeface="Verdana"/>
              <a:cs typeface="Verdana"/>
            </a:endParaRPr>
          </a:p>
          <a:p>
            <a:pPr marL="469900" marR="5080" indent="-457200">
              <a:lnSpc>
                <a:spcPct val="90200"/>
              </a:lnSpc>
              <a:spcBef>
                <a:spcPts val="935"/>
              </a:spcBef>
              <a:buAutoNum type="arabicPeriod"/>
              <a:tabLst>
                <a:tab pos="469900" algn="l"/>
              </a:tabLst>
            </a:pPr>
            <a:r>
              <a:rPr sz="2800" spc="-90" dirty="0">
                <a:solidFill>
                  <a:srgbClr val="1D3166"/>
                </a:solidFill>
                <a:latin typeface="Verdana"/>
                <a:cs typeface="Verdana"/>
              </a:rPr>
              <a:t>T</a:t>
            </a:r>
            <a:r>
              <a:rPr sz="2800" spc="-50" dirty="0">
                <a:solidFill>
                  <a:srgbClr val="1D3166"/>
                </a:solidFill>
                <a:latin typeface="Verdana"/>
                <a:cs typeface="Verdana"/>
              </a:rPr>
              <a:t>i</a:t>
            </a:r>
            <a:r>
              <a:rPr sz="2800" spc="150" dirty="0">
                <a:solidFill>
                  <a:srgbClr val="1D3166"/>
                </a:solidFill>
                <a:latin typeface="Verdana"/>
                <a:cs typeface="Verdana"/>
              </a:rPr>
              <a:t>d</a:t>
            </a:r>
            <a:r>
              <a:rPr sz="2800" spc="-35" dirty="0">
                <a:solidFill>
                  <a:srgbClr val="1D3166"/>
                </a:solidFill>
                <a:latin typeface="Verdana"/>
                <a:cs typeface="Verdana"/>
              </a:rPr>
              <a:t>a</a:t>
            </a:r>
            <a:r>
              <a:rPr sz="2800" spc="25" dirty="0">
                <a:solidFill>
                  <a:srgbClr val="1D3166"/>
                </a:solidFill>
                <a:latin typeface="Verdana"/>
                <a:cs typeface="Verdana"/>
              </a:rPr>
              <a:t>k</a:t>
            </a:r>
            <a:r>
              <a:rPr sz="2800" spc="-245" dirty="0">
                <a:solidFill>
                  <a:srgbClr val="1D3166"/>
                </a:solidFill>
                <a:latin typeface="Verdana"/>
                <a:cs typeface="Verdana"/>
              </a:rPr>
              <a:t> </a:t>
            </a:r>
            <a:r>
              <a:rPr sz="2800" spc="165" dirty="0">
                <a:solidFill>
                  <a:srgbClr val="1D3166"/>
                </a:solidFill>
                <a:latin typeface="Verdana"/>
                <a:cs typeface="Verdana"/>
              </a:rPr>
              <a:t>m</a:t>
            </a:r>
            <a:r>
              <a:rPr sz="2800" spc="95" dirty="0">
                <a:solidFill>
                  <a:srgbClr val="1D3166"/>
                </a:solidFill>
                <a:latin typeface="Verdana"/>
                <a:cs typeface="Verdana"/>
              </a:rPr>
              <a:t>e</a:t>
            </a:r>
            <a:r>
              <a:rPr sz="2800" spc="-25" dirty="0">
                <a:solidFill>
                  <a:srgbClr val="1D3166"/>
                </a:solidFill>
                <a:latin typeface="Verdana"/>
                <a:cs typeface="Verdana"/>
              </a:rPr>
              <a:t>l</a:t>
            </a:r>
            <a:r>
              <a:rPr sz="2800" spc="-35" dirty="0">
                <a:solidFill>
                  <a:srgbClr val="1D3166"/>
                </a:solidFill>
                <a:latin typeface="Verdana"/>
                <a:cs typeface="Verdana"/>
              </a:rPr>
              <a:t>ak</a:t>
            </a:r>
            <a:r>
              <a:rPr sz="2800" spc="-25" dirty="0">
                <a:solidFill>
                  <a:srgbClr val="1D3166"/>
                </a:solidFill>
                <a:latin typeface="Verdana"/>
                <a:cs typeface="Verdana"/>
              </a:rPr>
              <a:t>s</a:t>
            </a:r>
            <a:r>
              <a:rPr sz="2800" spc="-35" dirty="0">
                <a:solidFill>
                  <a:srgbClr val="1D3166"/>
                </a:solidFill>
                <a:latin typeface="Verdana"/>
                <a:cs typeface="Verdana"/>
              </a:rPr>
              <a:t>a</a:t>
            </a:r>
            <a:r>
              <a:rPr sz="2800" spc="45" dirty="0">
                <a:solidFill>
                  <a:srgbClr val="1D3166"/>
                </a:solidFill>
                <a:latin typeface="Verdana"/>
                <a:cs typeface="Verdana"/>
              </a:rPr>
              <a:t>n</a:t>
            </a:r>
            <a:r>
              <a:rPr sz="2800" spc="40" dirty="0">
                <a:solidFill>
                  <a:srgbClr val="1D3166"/>
                </a:solidFill>
                <a:latin typeface="Verdana"/>
                <a:cs typeface="Verdana"/>
              </a:rPr>
              <a:t>a</a:t>
            </a:r>
            <a:r>
              <a:rPr sz="2800" spc="-5" dirty="0">
                <a:solidFill>
                  <a:srgbClr val="1D3166"/>
                </a:solidFill>
                <a:latin typeface="Verdana"/>
                <a:cs typeface="Verdana"/>
              </a:rPr>
              <a:t>k</a:t>
            </a:r>
            <a:r>
              <a:rPr sz="2800" spc="-10" dirty="0">
                <a:solidFill>
                  <a:srgbClr val="1D3166"/>
                </a:solidFill>
                <a:latin typeface="Verdana"/>
                <a:cs typeface="Verdana"/>
              </a:rPr>
              <a:t>a</a:t>
            </a:r>
            <a:r>
              <a:rPr sz="2800" spc="120" dirty="0">
                <a:solidFill>
                  <a:srgbClr val="1D3166"/>
                </a:solidFill>
                <a:latin typeface="Verdana"/>
                <a:cs typeface="Verdana"/>
              </a:rPr>
              <a:t>n</a:t>
            </a:r>
            <a:r>
              <a:rPr sz="2800" spc="-245" dirty="0">
                <a:solidFill>
                  <a:srgbClr val="1D3166"/>
                </a:solidFill>
                <a:latin typeface="Verdana"/>
                <a:cs typeface="Verdana"/>
              </a:rPr>
              <a:t> </a:t>
            </a:r>
            <a:r>
              <a:rPr sz="2800" spc="90" dirty="0">
                <a:solidFill>
                  <a:srgbClr val="1D3166"/>
                </a:solidFill>
                <a:latin typeface="Verdana"/>
                <a:cs typeface="Verdana"/>
              </a:rPr>
              <a:t>p</a:t>
            </a:r>
            <a:r>
              <a:rPr sz="2800" spc="80" dirty="0">
                <a:solidFill>
                  <a:srgbClr val="1D3166"/>
                </a:solidFill>
                <a:latin typeface="Verdana"/>
                <a:cs typeface="Verdana"/>
              </a:rPr>
              <a:t>e</a:t>
            </a:r>
            <a:r>
              <a:rPr sz="2800" spc="25" dirty="0">
                <a:solidFill>
                  <a:srgbClr val="1D3166"/>
                </a:solidFill>
                <a:latin typeface="Verdana"/>
                <a:cs typeface="Verdana"/>
              </a:rPr>
              <a:t>k</a:t>
            </a:r>
            <a:r>
              <a:rPr sz="2800" spc="15" dirty="0">
                <a:solidFill>
                  <a:srgbClr val="1D3166"/>
                </a:solidFill>
                <a:latin typeface="Verdana"/>
                <a:cs typeface="Verdana"/>
              </a:rPr>
              <a:t>e</a:t>
            </a:r>
            <a:r>
              <a:rPr sz="2800" spc="-150" dirty="0">
                <a:solidFill>
                  <a:srgbClr val="1D3166"/>
                </a:solidFill>
                <a:latin typeface="Verdana"/>
                <a:cs typeface="Verdana"/>
              </a:rPr>
              <a:t>r</a:t>
            </a:r>
            <a:r>
              <a:rPr sz="2800" spc="-125" dirty="0">
                <a:solidFill>
                  <a:srgbClr val="1D3166"/>
                </a:solidFill>
                <a:latin typeface="Verdana"/>
                <a:cs typeface="Verdana"/>
              </a:rPr>
              <a:t>j</a:t>
            </a:r>
            <a:r>
              <a:rPr sz="2800" spc="-35" dirty="0">
                <a:solidFill>
                  <a:srgbClr val="1D3166"/>
                </a:solidFill>
                <a:latin typeface="Verdana"/>
                <a:cs typeface="Verdana"/>
              </a:rPr>
              <a:t>aa</a:t>
            </a:r>
            <a:r>
              <a:rPr sz="2800" spc="85" dirty="0">
                <a:solidFill>
                  <a:srgbClr val="1D3166"/>
                </a:solidFill>
                <a:latin typeface="Verdana"/>
                <a:cs typeface="Verdana"/>
              </a:rPr>
              <a:t>n  </a:t>
            </a:r>
            <a:r>
              <a:rPr sz="2800" spc="-30" dirty="0">
                <a:solidFill>
                  <a:srgbClr val="1D3166"/>
                </a:solidFill>
                <a:latin typeface="Verdana"/>
                <a:cs typeface="Verdana"/>
              </a:rPr>
              <a:t>s</a:t>
            </a:r>
            <a:r>
              <a:rPr sz="2800" spc="-45" dirty="0">
                <a:solidFill>
                  <a:srgbClr val="1D3166"/>
                </a:solidFill>
                <a:latin typeface="Verdana"/>
                <a:cs typeface="Verdana"/>
              </a:rPr>
              <a:t>e</a:t>
            </a:r>
            <a:r>
              <a:rPr sz="2800" spc="15" dirty="0">
                <a:solidFill>
                  <a:srgbClr val="1D3166"/>
                </a:solidFill>
                <a:latin typeface="Verdana"/>
                <a:cs typeface="Verdana"/>
              </a:rPr>
              <a:t>s</a:t>
            </a:r>
            <a:r>
              <a:rPr sz="2800" spc="10" dirty="0">
                <a:solidFill>
                  <a:srgbClr val="1D3166"/>
                </a:solidFill>
                <a:latin typeface="Verdana"/>
                <a:cs typeface="Verdana"/>
              </a:rPr>
              <a:t>u</a:t>
            </a:r>
            <a:r>
              <a:rPr sz="2800" spc="-35" dirty="0">
                <a:solidFill>
                  <a:srgbClr val="1D3166"/>
                </a:solidFill>
                <a:latin typeface="Verdana"/>
                <a:cs typeface="Verdana"/>
              </a:rPr>
              <a:t>a</a:t>
            </a:r>
            <a:r>
              <a:rPr sz="2800" spc="-20" dirty="0">
                <a:solidFill>
                  <a:srgbClr val="1D3166"/>
                </a:solidFill>
                <a:latin typeface="Verdana"/>
                <a:cs typeface="Verdana"/>
              </a:rPr>
              <a:t>i</a:t>
            </a:r>
            <a:r>
              <a:rPr sz="2800" spc="-254" dirty="0">
                <a:solidFill>
                  <a:srgbClr val="1D3166"/>
                </a:solidFill>
                <a:latin typeface="Verdana"/>
                <a:cs typeface="Verdana"/>
              </a:rPr>
              <a:t> </a:t>
            </a:r>
            <a:r>
              <a:rPr sz="2800" spc="90" dirty="0">
                <a:solidFill>
                  <a:srgbClr val="1D3166"/>
                </a:solidFill>
                <a:latin typeface="Verdana"/>
                <a:cs typeface="Verdana"/>
              </a:rPr>
              <a:t>d</a:t>
            </a:r>
            <a:r>
              <a:rPr sz="2800" spc="80" dirty="0">
                <a:solidFill>
                  <a:srgbClr val="1D3166"/>
                </a:solidFill>
                <a:latin typeface="Verdana"/>
                <a:cs typeface="Verdana"/>
              </a:rPr>
              <a:t>e</a:t>
            </a:r>
            <a:r>
              <a:rPr sz="2800" spc="120" dirty="0">
                <a:solidFill>
                  <a:srgbClr val="1D3166"/>
                </a:solidFill>
                <a:latin typeface="Verdana"/>
                <a:cs typeface="Verdana"/>
              </a:rPr>
              <a:t>n</a:t>
            </a:r>
            <a:r>
              <a:rPr sz="2800" spc="175" dirty="0">
                <a:solidFill>
                  <a:srgbClr val="1D3166"/>
                </a:solidFill>
                <a:latin typeface="Verdana"/>
                <a:cs typeface="Verdana"/>
              </a:rPr>
              <a:t>g</a:t>
            </a:r>
            <a:r>
              <a:rPr sz="2800" spc="-35" dirty="0">
                <a:solidFill>
                  <a:srgbClr val="1D3166"/>
                </a:solidFill>
                <a:latin typeface="Verdana"/>
                <a:cs typeface="Verdana"/>
              </a:rPr>
              <a:t>a</a:t>
            </a:r>
            <a:r>
              <a:rPr sz="2800" spc="120" dirty="0">
                <a:solidFill>
                  <a:srgbClr val="1D3166"/>
                </a:solidFill>
                <a:latin typeface="Verdana"/>
                <a:cs typeface="Verdana"/>
              </a:rPr>
              <a:t>n</a:t>
            </a:r>
            <a:r>
              <a:rPr sz="2800" spc="-245" dirty="0">
                <a:solidFill>
                  <a:srgbClr val="1D3166"/>
                </a:solidFill>
                <a:latin typeface="Verdana"/>
                <a:cs typeface="Verdana"/>
              </a:rPr>
              <a:t> </a:t>
            </a:r>
            <a:r>
              <a:rPr sz="2800" spc="-95" dirty="0">
                <a:solidFill>
                  <a:srgbClr val="1D3166"/>
                </a:solidFill>
                <a:latin typeface="Verdana"/>
                <a:cs typeface="Verdana"/>
              </a:rPr>
              <a:t>S</a:t>
            </a:r>
            <a:r>
              <a:rPr sz="2800" spc="-85" dirty="0">
                <a:solidFill>
                  <a:srgbClr val="1D3166"/>
                </a:solidFill>
                <a:latin typeface="Verdana"/>
                <a:cs typeface="Verdana"/>
              </a:rPr>
              <a:t>e</a:t>
            </a:r>
            <a:r>
              <a:rPr sz="2800" spc="-20" dirty="0">
                <a:solidFill>
                  <a:srgbClr val="1D3166"/>
                </a:solidFill>
                <a:latin typeface="Verdana"/>
                <a:cs typeface="Verdana"/>
              </a:rPr>
              <a:t>rt</a:t>
            </a:r>
            <a:r>
              <a:rPr sz="2800" spc="-25" dirty="0">
                <a:solidFill>
                  <a:srgbClr val="1D3166"/>
                </a:solidFill>
                <a:latin typeface="Verdana"/>
                <a:cs typeface="Verdana"/>
              </a:rPr>
              <a:t>i</a:t>
            </a:r>
            <a:r>
              <a:rPr sz="2800" spc="-40" dirty="0">
                <a:solidFill>
                  <a:srgbClr val="1D3166"/>
                </a:solidFill>
                <a:latin typeface="Verdana"/>
                <a:cs typeface="Verdana"/>
              </a:rPr>
              <a:t>f</a:t>
            </a:r>
            <a:r>
              <a:rPr sz="2800" spc="-25" dirty="0">
                <a:solidFill>
                  <a:srgbClr val="1D3166"/>
                </a:solidFill>
                <a:latin typeface="Verdana"/>
                <a:cs typeface="Verdana"/>
              </a:rPr>
              <a:t>i</a:t>
            </a:r>
            <a:r>
              <a:rPr sz="2800" spc="30" dirty="0">
                <a:solidFill>
                  <a:srgbClr val="1D3166"/>
                </a:solidFill>
                <a:latin typeface="Verdana"/>
                <a:cs typeface="Verdana"/>
              </a:rPr>
              <a:t>k</a:t>
            </a:r>
            <a:r>
              <a:rPr sz="2800" spc="-35" dirty="0">
                <a:solidFill>
                  <a:srgbClr val="1D3166"/>
                </a:solidFill>
                <a:latin typeface="Verdana"/>
                <a:cs typeface="Verdana"/>
              </a:rPr>
              <a:t>a</a:t>
            </a:r>
            <a:r>
              <a:rPr sz="2800" spc="30" dirty="0">
                <a:solidFill>
                  <a:srgbClr val="1D3166"/>
                </a:solidFill>
                <a:latin typeface="Verdana"/>
                <a:cs typeface="Verdana"/>
              </a:rPr>
              <a:t>t  </a:t>
            </a:r>
            <a:r>
              <a:rPr sz="2800" spc="50" dirty="0">
                <a:solidFill>
                  <a:srgbClr val="1D3166"/>
                </a:solidFill>
                <a:latin typeface="Verdana"/>
                <a:cs typeface="Verdana"/>
              </a:rPr>
              <a:t>K</a:t>
            </a:r>
            <a:r>
              <a:rPr sz="2800" spc="35" dirty="0">
                <a:solidFill>
                  <a:srgbClr val="1D3166"/>
                </a:solidFill>
                <a:latin typeface="Verdana"/>
                <a:cs typeface="Verdana"/>
              </a:rPr>
              <a:t>o</a:t>
            </a:r>
            <a:r>
              <a:rPr sz="2800" spc="250" dirty="0">
                <a:solidFill>
                  <a:srgbClr val="1D3166"/>
                </a:solidFill>
                <a:latin typeface="Verdana"/>
                <a:cs typeface="Verdana"/>
              </a:rPr>
              <a:t>m</a:t>
            </a:r>
            <a:r>
              <a:rPr sz="2800" spc="150" dirty="0">
                <a:solidFill>
                  <a:srgbClr val="1D3166"/>
                </a:solidFill>
                <a:latin typeface="Verdana"/>
                <a:cs typeface="Verdana"/>
              </a:rPr>
              <a:t>p</a:t>
            </a:r>
            <a:r>
              <a:rPr sz="2800" spc="25" dirty="0">
                <a:solidFill>
                  <a:srgbClr val="1D3166"/>
                </a:solidFill>
                <a:latin typeface="Verdana"/>
                <a:cs typeface="Verdana"/>
              </a:rPr>
              <a:t>e</a:t>
            </a:r>
            <a:r>
              <a:rPr sz="2800" spc="20" dirty="0">
                <a:solidFill>
                  <a:srgbClr val="1D3166"/>
                </a:solidFill>
                <a:latin typeface="Verdana"/>
                <a:cs typeface="Verdana"/>
              </a:rPr>
              <a:t>t</a:t>
            </a:r>
            <a:r>
              <a:rPr sz="2800" spc="65" dirty="0">
                <a:solidFill>
                  <a:srgbClr val="1D3166"/>
                </a:solidFill>
                <a:latin typeface="Verdana"/>
                <a:cs typeface="Verdana"/>
              </a:rPr>
              <a:t>e</a:t>
            </a:r>
            <a:r>
              <a:rPr sz="2800" spc="80" dirty="0">
                <a:solidFill>
                  <a:srgbClr val="1D3166"/>
                </a:solidFill>
                <a:latin typeface="Verdana"/>
                <a:cs typeface="Verdana"/>
              </a:rPr>
              <a:t>n</a:t>
            </a:r>
            <a:r>
              <a:rPr sz="2800" spc="-85" dirty="0">
                <a:solidFill>
                  <a:srgbClr val="1D3166"/>
                </a:solidFill>
                <a:latin typeface="Verdana"/>
                <a:cs typeface="Verdana"/>
              </a:rPr>
              <a:t>s</a:t>
            </a:r>
            <a:r>
              <a:rPr sz="2800" spc="-20" dirty="0">
                <a:solidFill>
                  <a:srgbClr val="1D3166"/>
                </a:solidFill>
                <a:latin typeface="Verdana"/>
                <a:cs typeface="Verdana"/>
              </a:rPr>
              <a:t>i</a:t>
            </a:r>
            <a:r>
              <a:rPr sz="2800" spc="-254" dirty="0">
                <a:solidFill>
                  <a:srgbClr val="1D3166"/>
                </a:solidFill>
                <a:latin typeface="Verdana"/>
                <a:cs typeface="Verdana"/>
              </a:rPr>
              <a:t> </a:t>
            </a:r>
            <a:r>
              <a:rPr sz="2800" spc="-5" dirty="0">
                <a:solidFill>
                  <a:srgbClr val="1D3166"/>
                </a:solidFill>
                <a:latin typeface="Verdana"/>
                <a:cs typeface="Verdana"/>
              </a:rPr>
              <a:t>Ke</a:t>
            </a:r>
            <a:r>
              <a:rPr sz="2800" dirty="0">
                <a:solidFill>
                  <a:srgbClr val="1D3166"/>
                </a:solidFill>
                <a:latin typeface="Verdana"/>
                <a:cs typeface="Verdana"/>
              </a:rPr>
              <a:t>r</a:t>
            </a:r>
            <a:r>
              <a:rPr sz="2800" spc="-210" dirty="0">
                <a:solidFill>
                  <a:srgbClr val="1D3166"/>
                </a:solidFill>
                <a:latin typeface="Verdana"/>
                <a:cs typeface="Verdana"/>
              </a:rPr>
              <a:t>j</a:t>
            </a:r>
            <a:r>
              <a:rPr sz="2800" spc="-30" dirty="0">
                <a:solidFill>
                  <a:srgbClr val="1D3166"/>
                </a:solidFill>
                <a:latin typeface="Verdana"/>
                <a:cs typeface="Verdana"/>
              </a:rPr>
              <a:t>a</a:t>
            </a:r>
            <a:r>
              <a:rPr sz="2800" spc="-250" dirty="0">
                <a:solidFill>
                  <a:srgbClr val="1D3166"/>
                </a:solidFill>
                <a:latin typeface="Verdana"/>
                <a:cs typeface="Verdana"/>
              </a:rPr>
              <a:t> </a:t>
            </a:r>
            <a:r>
              <a:rPr sz="2800" spc="50" dirty="0">
                <a:solidFill>
                  <a:srgbClr val="1D3166"/>
                </a:solidFill>
                <a:latin typeface="Verdana"/>
                <a:cs typeface="Verdana"/>
              </a:rPr>
              <a:t>K</a:t>
            </a:r>
            <a:r>
              <a:rPr sz="2800" spc="35" dirty="0">
                <a:solidFill>
                  <a:srgbClr val="1D3166"/>
                </a:solidFill>
                <a:latin typeface="Verdana"/>
                <a:cs typeface="Verdana"/>
              </a:rPr>
              <a:t>o</a:t>
            </a:r>
            <a:r>
              <a:rPr sz="2800" spc="125" dirty="0">
                <a:solidFill>
                  <a:srgbClr val="1D3166"/>
                </a:solidFill>
                <a:latin typeface="Verdana"/>
                <a:cs typeface="Verdana"/>
              </a:rPr>
              <a:t>n</a:t>
            </a:r>
            <a:r>
              <a:rPr sz="2800" spc="-85" dirty="0">
                <a:solidFill>
                  <a:srgbClr val="1D3166"/>
                </a:solidFill>
                <a:latin typeface="Verdana"/>
                <a:cs typeface="Verdana"/>
              </a:rPr>
              <a:t>s</a:t>
            </a:r>
            <a:r>
              <a:rPr sz="2800" spc="30" dirty="0">
                <a:solidFill>
                  <a:srgbClr val="1D3166"/>
                </a:solidFill>
                <a:latin typeface="Verdana"/>
                <a:cs typeface="Verdana"/>
              </a:rPr>
              <a:t>t</a:t>
            </a:r>
            <a:r>
              <a:rPr sz="2800" spc="-75" dirty="0">
                <a:solidFill>
                  <a:srgbClr val="1D3166"/>
                </a:solidFill>
                <a:latin typeface="Verdana"/>
                <a:cs typeface="Verdana"/>
              </a:rPr>
              <a:t>r</a:t>
            </a:r>
            <a:r>
              <a:rPr sz="2800" spc="110" dirty="0">
                <a:solidFill>
                  <a:srgbClr val="1D3166"/>
                </a:solidFill>
                <a:latin typeface="Verdana"/>
                <a:cs typeface="Verdana"/>
              </a:rPr>
              <a:t>u</a:t>
            </a:r>
            <a:r>
              <a:rPr sz="2800" spc="30" dirty="0">
                <a:solidFill>
                  <a:srgbClr val="1D3166"/>
                </a:solidFill>
                <a:latin typeface="Verdana"/>
                <a:cs typeface="Verdana"/>
              </a:rPr>
              <a:t>k</a:t>
            </a:r>
            <a:r>
              <a:rPr sz="2800" spc="-85" dirty="0">
                <a:solidFill>
                  <a:srgbClr val="1D3166"/>
                </a:solidFill>
                <a:latin typeface="Verdana"/>
                <a:cs typeface="Verdana"/>
              </a:rPr>
              <a:t>s</a:t>
            </a:r>
            <a:r>
              <a:rPr sz="2800" spc="-20" dirty="0">
                <a:solidFill>
                  <a:srgbClr val="1D3166"/>
                </a:solidFill>
                <a:latin typeface="Verdana"/>
                <a:cs typeface="Verdana"/>
              </a:rPr>
              <a:t>i  </a:t>
            </a:r>
            <a:r>
              <a:rPr sz="2800" spc="-90" dirty="0">
                <a:solidFill>
                  <a:srgbClr val="1D3166"/>
                </a:solidFill>
                <a:latin typeface="Verdana"/>
                <a:cs typeface="Verdana"/>
              </a:rPr>
              <a:t>ya</a:t>
            </a:r>
            <a:r>
              <a:rPr sz="2800" spc="120" dirty="0">
                <a:solidFill>
                  <a:srgbClr val="1D3166"/>
                </a:solidFill>
                <a:latin typeface="Verdana"/>
                <a:cs typeface="Verdana"/>
              </a:rPr>
              <a:t>n</a:t>
            </a:r>
            <a:r>
              <a:rPr sz="2800" spc="175" dirty="0">
                <a:solidFill>
                  <a:srgbClr val="1D3166"/>
                </a:solidFill>
                <a:latin typeface="Verdana"/>
                <a:cs typeface="Verdana"/>
              </a:rPr>
              <a:t>g</a:t>
            </a:r>
            <a:r>
              <a:rPr sz="2800" spc="-245" dirty="0">
                <a:solidFill>
                  <a:srgbClr val="1D3166"/>
                </a:solidFill>
                <a:latin typeface="Verdana"/>
                <a:cs typeface="Verdana"/>
              </a:rPr>
              <a:t> </a:t>
            </a:r>
            <a:r>
              <a:rPr sz="2800" spc="95" dirty="0">
                <a:solidFill>
                  <a:srgbClr val="1D3166"/>
                </a:solidFill>
                <a:latin typeface="Verdana"/>
                <a:cs typeface="Verdana"/>
              </a:rPr>
              <a:t>d</a:t>
            </a:r>
            <a:r>
              <a:rPr sz="2800" spc="35" dirty="0">
                <a:solidFill>
                  <a:srgbClr val="1D3166"/>
                </a:solidFill>
                <a:latin typeface="Verdana"/>
                <a:cs typeface="Verdana"/>
              </a:rPr>
              <a:t>i</a:t>
            </a:r>
            <a:r>
              <a:rPr sz="2800" spc="245" dirty="0">
                <a:solidFill>
                  <a:srgbClr val="1D3166"/>
                </a:solidFill>
                <a:latin typeface="Verdana"/>
                <a:cs typeface="Verdana"/>
              </a:rPr>
              <a:t>m</a:t>
            </a:r>
            <a:r>
              <a:rPr sz="2800" spc="-25" dirty="0">
                <a:solidFill>
                  <a:srgbClr val="1D3166"/>
                </a:solidFill>
                <a:latin typeface="Verdana"/>
                <a:cs typeface="Verdana"/>
              </a:rPr>
              <a:t>ili</a:t>
            </a:r>
            <a:r>
              <a:rPr sz="2800" spc="25" dirty="0">
                <a:solidFill>
                  <a:srgbClr val="1D3166"/>
                </a:solidFill>
                <a:latin typeface="Verdana"/>
                <a:cs typeface="Verdana"/>
              </a:rPr>
              <a:t>k</a:t>
            </a:r>
            <a:r>
              <a:rPr sz="2800" spc="-25" dirty="0">
                <a:solidFill>
                  <a:srgbClr val="1D3166"/>
                </a:solidFill>
                <a:latin typeface="Verdana"/>
                <a:cs typeface="Verdana"/>
              </a:rPr>
              <a:t>i</a:t>
            </a:r>
            <a:r>
              <a:rPr sz="2800" spc="-425" dirty="0">
                <a:solidFill>
                  <a:srgbClr val="1D3166"/>
                </a:solidFill>
                <a:latin typeface="Verdana"/>
                <a:cs typeface="Verdana"/>
              </a:rPr>
              <a:t>.</a:t>
            </a:r>
            <a:endParaRPr sz="2800" dirty="0">
              <a:latin typeface="Verdana"/>
              <a:cs typeface="Verdana"/>
            </a:endParaRPr>
          </a:p>
        </p:txBody>
      </p:sp>
      <p:sp>
        <p:nvSpPr>
          <p:cNvPr id="9" name="object 9"/>
          <p:cNvSpPr txBox="1">
            <a:spLocks noGrp="1"/>
          </p:cNvSpPr>
          <p:nvPr>
            <p:ph type="title"/>
          </p:nvPr>
        </p:nvSpPr>
        <p:spPr>
          <a:xfrm>
            <a:off x="3499904" y="522733"/>
            <a:ext cx="6235065" cy="513080"/>
          </a:xfrm>
          <a:prstGeom prst="rect">
            <a:avLst/>
          </a:prstGeom>
        </p:spPr>
        <p:txBody>
          <a:bodyPr vert="horz" wrap="square" lIns="0" tIns="12700" rIns="0" bIns="0" rtlCol="0">
            <a:spAutoFit/>
          </a:bodyPr>
          <a:lstStyle/>
          <a:p>
            <a:pPr marL="12700">
              <a:lnSpc>
                <a:spcPct val="100000"/>
              </a:lnSpc>
              <a:spcBef>
                <a:spcPts val="100"/>
              </a:spcBef>
            </a:pPr>
            <a:r>
              <a:rPr sz="3200" b="1" spc="150" dirty="0">
                <a:latin typeface="Tahoma"/>
                <a:cs typeface="Tahoma"/>
              </a:rPr>
              <a:t>TENAGA</a:t>
            </a:r>
            <a:r>
              <a:rPr sz="3200" b="1" spc="-75" dirty="0">
                <a:latin typeface="Tahoma"/>
                <a:cs typeface="Tahoma"/>
              </a:rPr>
              <a:t> </a:t>
            </a:r>
            <a:r>
              <a:rPr sz="3200" b="1" spc="140" dirty="0">
                <a:latin typeface="Tahoma"/>
                <a:cs typeface="Tahoma"/>
              </a:rPr>
              <a:t>KERJA</a:t>
            </a:r>
            <a:r>
              <a:rPr sz="3200" b="1" spc="-75" dirty="0">
                <a:latin typeface="Tahoma"/>
                <a:cs typeface="Tahoma"/>
              </a:rPr>
              <a:t> </a:t>
            </a:r>
            <a:r>
              <a:rPr sz="3200" b="1" spc="30" dirty="0">
                <a:latin typeface="Tahoma"/>
                <a:cs typeface="Tahoma"/>
              </a:rPr>
              <a:t>KONSTRUKSI</a:t>
            </a:r>
            <a:endParaRPr sz="3200">
              <a:latin typeface="Tahoma"/>
              <a:cs typeface="Tahoma"/>
            </a:endParaRPr>
          </a:p>
        </p:txBody>
      </p:sp>
      <p:pic>
        <p:nvPicPr>
          <p:cNvPr id="10" name="object 10"/>
          <p:cNvPicPr/>
          <p:nvPr/>
        </p:nvPicPr>
        <p:blipFill>
          <a:blip r:embed="rId5" cstate="print"/>
          <a:stretch>
            <a:fillRect/>
          </a:stretch>
        </p:blipFill>
        <p:spPr>
          <a:xfrm>
            <a:off x="10227665" y="113131"/>
            <a:ext cx="1861426" cy="617550"/>
          </a:xfrm>
          <a:prstGeom prst="rect">
            <a:avLst/>
          </a:prstGeom>
        </p:spPr>
      </p:pic>
      <p:sp>
        <p:nvSpPr>
          <p:cNvPr id="11" name="object 11"/>
          <p:cNvSpPr/>
          <p:nvPr/>
        </p:nvSpPr>
        <p:spPr>
          <a:xfrm>
            <a:off x="314968" y="5720128"/>
            <a:ext cx="3699510" cy="431165"/>
          </a:xfrm>
          <a:custGeom>
            <a:avLst/>
            <a:gdLst/>
            <a:ahLst/>
            <a:cxnLst/>
            <a:rect l="l" t="t" r="r" b="b"/>
            <a:pathLst>
              <a:path w="3699510" h="431164">
                <a:moveTo>
                  <a:pt x="3699158" y="0"/>
                </a:moveTo>
                <a:lnTo>
                  <a:pt x="0" y="0"/>
                </a:lnTo>
                <a:lnTo>
                  <a:pt x="0" y="430886"/>
                </a:lnTo>
                <a:lnTo>
                  <a:pt x="3699158" y="430886"/>
                </a:lnTo>
                <a:lnTo>
                  <a:pt x="3699158" y="0"/>
                </a:lnTo>
                <a:close/>
              </a:path>
            </a:pathLst>
          </a:custGeom>
          <a:solidFill>
            <a:srgbClr val="FEB813"/>
          </a:solidFill>
        </p:spPr>
        <p:txBody>
          <a:bodyPr wrap="square" lIns="0" tIns="0" rIns="0" bIns="0" rtlCol="0"/>
          <a:lstStyle/>
          <a:p>
            <a:endParaRPr/>
          </a:p>
        </p:txBody>
      </p:sp>
      <p:sp>
        <p:nvSpPr>
          <p:cNvPr id="12" name="object 12"/>
          <p:cNvSpPr txBox="1"/>
          <p:nvPr/>
        </p:nvSpPr>
        <p:spPr>
          <a:xfrm>
            <a:off x="589746" y="5694171"/>
            <a:ext cx="3149600" cy="452120"/>
          </a:xfrm>
          <a:prstGeom prst="rect">
            <a:avLst/>
          </a:prstGeom>
        </p:spPr>
        <p:txBody>
          <a:bodyPr vert="horz" wrap="square" lIns="0" tIns="12700" rIns="0" bIns="0" rtlCol="0">
            <a:spAutoFit/>
          </a:bodyPr>
          <a:lstStyle/>
          <a:p>
            <a:pPr marL="12700">
              <a:lnSpc>
                <a:spcPct val="100000"/>
              </a:lnSpc>
              <a:spcBef>
                <a:spcPts val="100"/>
              </a:spcBef>
            </a:pPr>
            <a:r>
              <a:rPr sz="2800" b="1" spc="210" dirty="0">
                <a:solidFill>
                  <a:srgbClr val="1D3166"/>
                </a:solidFill>
                <a:latin typeface="Tahoma"/>
                <a:cs typeface="Tahoma"/>
              </a:rPr>
              <a:t>P</a:t>
            </a:r>
            <a:r>
              <a:rPr sz="2800" b="1" spc="225" dirty="0">
                <a:solidFill>
                  <a:srgbClr val="1D3166"/>
                </a:solidFill>
                <a:latin typeface="Tahoma"/>
                <a:cs typeface="Tahoma"/>
              </a:rPr>
              <a:t>A</a:t>
            </a:r>
            <a:r>
              <a:rPr sz="2800" b="1" spc="114" dirty="0">
                <a:solidFill>
                  <a:srgbClr val="1D3166"/>
                </a:solidFill>
                <a:latin typeface="Tahoma"/>
                <a:cs typeface="Tahoma"/>
              </a:rPr>
              <a:t>S</a:t>
            </a:r>
            <a:r>
              <a:rPr sz="2800" b="1" spc="130" dirty="0">
                <a:solidFill>
                  <a:srgbClr val="1D3166"/>
                </a:solidFill>
                <a:latin typeface="Tahoma"/>
                <a:cs typeface="Tahoma"/>
              </a:rPr>
              <a:t>A</a:t>
            </a:r>
            <a:r>
              <a:rPr sz="2800" b="1" spc="85" dirty="0">
                <a:solidFill>
                  <a:srgbClr val="1D3166"/>
                </a:solidFill>
                <a:latin typeface="Tahoma"/>
                <a:cs typeface="Tahoma"/>
              </a:rPr>
              <a:t>L</a:t>
            </a:r>
            <a:r>
              <a:rPr sz="2800" b="1" spc="-40" dirty="0">
                <a:solidFill>
                  <a:srgbClr val="1D3166"/>
                </a:solidFill>
                <a:latin typeface="Tahoma"/>
                <a:cs typeface="Tahoma"/>
              </a:rPr>
              <a:t> </a:t>
            </a:r>
            <a:r>
              <a:rPr sz="2800" b="1" spc="-370" dirty="0">
                <a:solidFill>
                  <a:srgbClr val="1D3166"/>
                </a:solidFill>
                <a:latin typeface="Tahoma"/>
                <a:cs typeface="Tahoma"/>
              </a:rPr>
              <a:t>71</a:t>
            </a:r>
            <a:r>
              <a:rPr sz="2800" b="1" spc="-35" dirty="0">
                <a:solidFill>
                  <a:srgbClr val="1D3166"/>
                </a:solidFill>
                <a:latin typeface="Tahoma"/>
                <a:cs typeface="Tahoma"/>
              </a:rPr>
              <a:t> </a:t>
            </a:r>
            <a:r>
              <a:rPr sz="2800" b="1" spc="229" dirty="0">
                <a:solidFill>
                  <a:srgbClr val="1D3166"/>
                </a:solidFill>
                <a:latin typeface="Tahoma"/>
                <a:cs typeface="Tahoma"/>
              </a:rPr>
              <a:t>A</a:t>
            </a:r>
            <a:r>
              <a:rPr sz="2800" b="1" spc="5" dirty="0">
                <a:solidFill>
                  <a:srgbClr val="1D3166"/>
                </a:solidFill>
                <a:latin typeface="Tahoma"/>
                <a:cs typeface="Tahoma"/>
              </a:rPr>
              <a:t>Y</a:t>
            </a:r>
            <a:r>
              <a:rPr sz="2800" b="1" spc="229" dirty="0">
                <a:solidFill>
                  <a:srgbClr val="1D3166"/>
                </a:solidFill>
                <a:latin typeface="Tahoma"/>
                <a:cs typeface="Tahoma"/>
              </a:rPr>
              <a:t>A</a:t>
            </a:r>
            <a:r>
              <a:rPr sz="2800" b="1" spc="15" dirty="0">
                <a:solidFill>
                  <a:srgbClr val="1D3166"/>
                </a:solidFill>
                <a:latin typeface="Tahoma"/>
                <a:cs typeface="Tahoma"/>
              </a:rPr>
              <a:t>T</a:t>
            </a:r>
            <a:r>
              <a:rPr sz="2800" b="1" spc="-40" dirty="0">
                <a:solidFill>
                  <a:srgbClr val="1D3166"/>
                </a:solidFill>
                <a:latin typeface="Tahoma"/>
                <a:cs typeface="Tahoma"/>
              </a:rPr>
              <a:t> </a:t>
            </a:r>
            <a:r>
              <a:rPr sz="2800" b="1" spc="-130" dirty="0">
                <a:solidFill>
                  <a:srgbClr val="1D3166"/>
                </a:solidFill>
                <a:latin typeface="Tahoma"/>
                <a:cs typeface="Tahoma"/>
              </a:rPr>
              <a:t>3</a:t>
            </a:r>
            <a:endParaRPr sz="2800">
              <a:latin typeface="Tahoma"/>
              <a:cs typeface="Tahoma"/>
            </a:endParaRPr>
          </a:p>
        </p:txBody>
      </p:sp>
    </p:spTree>
    <p:extLst>
      <p:ext uri="{BB962C8B-B14F-4D97-AF65-F5344CB8AC3E}">
        <p14:creationId xmlns:p14="http://schemas.microsoft.com/office/powerpoint/2010/main" val="2386689553"/>
      </p:ext>
    </p:extLst>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grpSp>
        <p:nvGrpSpPr>
          <p:cNvPr id="3" name="object 3"/>
          <p:cNvGrpSpPr/>
          <p:nvPr/>
        </p:nvGrpSpPr>
        <p:grpSpPr>
          <a:xfrm>
            <a:off x="1" y="0"/>
            <a:ext cx="9781540" cy="6858000"/>
            <a:chOff x="1" y="0"/>
            <a:chExt cx="9781540" cy="6858000"/>
          </a:xfrm>
        </p:grpSpPr>
        <p:sp>
          <p:nvSpPr>
            <p:cNvPr id="4" name="object 4"/>
            <p:cNvSpPr/>
            <p:nvPr/>
          </p:nvSpPr>
          <p:spPr>
            <a:xfrm>
              <a:off x="1" y="0"/>
              <a:ext cx="5010150" cy="6858000"/>
            </a:xfrm>
            <a:custGeom>
              <a:avLst/>
              <a:gdLst/>
              <a:ahLst/>
              <a:cxnLst/>
              <a:rect l="l" t="t" r="r" b="b"/>
              <a:pathLst>
                <a:path w="5010150" h="6858000">
                  <a:moveTo>
                    <a:pt x="3312527" y="0"/>
                  </a:moveTo>
                  <a:lnTo>
                    <a:pt x="0" y="0"/>
                  </a:lnTo>
                  <a:lnTo>
                    <a:pt x="0" y="6857999"/>
                  </a:lnTo>
                  <a:lnTo>
                    <a:pt x="5007735" y="6857999"/>
                  </a:lnTo>
                  <a:lnTo>
                    <a:pt x="5007735" y="5308714"/>
                  </a:lnTo>
                  <a:lnTo>
                    <a:pt x="5010148" y="5308714"/>
                  </a:lnTo>
                  <a:lnTo>
                    <a:pt x="5010148" y="2325166"/>
                  </a:lnTo>
                  <a:lnTo>
                    <a:pt x="5007723" y="2325166"/>
                  </a:lnTo>
                  <a:lnTo>
                    <a:pt x="5007723" y="2179167"/>
                  </a:lnTo>
                  <a:lnTo>
                    <a:pt x="5002643" y="2179167"/>
                  </a:lnTo>
                  <a:lnTo>
                    <a:pt x="4998477" y="2060054"/>
                  </a:lnTo>
                  <a:lnTo>
                    <a:pt x="4997410" y="2049818"/>
                  </a:lnTo>
                  <a:lnTo>
                    <a:pt x="4997207" y="2044153"/>
                  </a:lnTo>
                  <a:lnTo>
                    <a:pt x="4991276" y="1990432"/>
                  </a:lnTo>
                  <a:lnTo>
                    <a:pt x="4973509" y="1818703"/>
                  </a:lnTo>
                  <a:lnTo>
                    <a:pt x="4970143" y="1798942"/>
                  </a:lnTo>
                  <a:lnTo>
                    <a:pt x="4968861" y="1787321"/>
                  </a:lnTo>
                  <a:lnTo>
                    <a:pt x="4958371" y="1729892"/>
                  </a:lnTo>
                  <a:lnTo>
                    <a:pt x="4955157" y="1729892"/>
                  </a:lnTo>
                  <a:lnTo>
                    <a:pt x="4954675" y="1727746"/>
                  </a:lnTo>
                  <a:lnTo>
                    <a:pt x="4930291" y="1611210"/>
                  </a:lnTo>
                  <a:lnTo>
                    <a:pt x="4923344" y="1587639"/>
                  </a:lnTo>
                  <a:lnTo>
                    <a:pt x="4920258" y="1573885"/>
                  </a:lnTo>
                  <a:lnTo>
                    <a:pt x="4905462" y="1526997"/>
                  </a:lnTo>
                  <a:lnTo>
                    <a:pt x="4875897" y="1426667"/>
                  </a:lnTo>
                  <a:lnTo>
                    <a:pt x="4864213" y="1396225"/>
                  </a:lnTo>
                  <a:lnTo>
                    <a:pt x="4858688" y="1378724"/>
                  </a:lnTo>
                  <a:lnTo>
                    <a:pt x="4841175" y="1336255"/>
                  </a:lnTo>
                  <a:lnTo>
                    <a:pt x="4807850" y="1249489"/>
                  </a:lnTo>
                  <a:lnTo>
                    <a:pt x="4790286" y="1212875"/>
                  </a:lnTo>
                  <a:lnTo>
                    <a:pt x="4781764" y="1192187"/>
                  </a:lnTo>
                  <a:lnTo>
                    <a:pt x="4762549" y="1155001"/>
                  </a:lnTo>
                  <a:lnTo>
                    <a:pt x="4726811" y="1080465"/>
                  </a:lnTo>
                  <a:lnTo>
                    <a:pt x="4702339" y="1038453"/>
                  </a:lnTo>
                  <a:lnTo>
                    <a:pt x="4690324" y="1015225"/>
                  </a:lnTo>
                  <a:lnTo>
                    <a:pt x="4670360" y="983576"/>
                  </a:lnTo>
                  <a:lnTo>
                    <a:pt x="4633505" y="920356"/>
                  </a:lnTo>
                  <a:lnTo>
                    <a:pt x="4601069" y="873836"/>
                  </a:lnTo>
                  <a:lnTo>
                    <a:pt x="4585245" y="848753"/>
                  </a:lnTo>
                  <a:lnTo>
                    <a:pt x="4565344" y="822604"/>
                  </a:lnTo>
                  <a:lnTo>
                    <a:pt x="4528615" y="769912"/>
                  </a:lnTo>
                  <a:lnTo>
                    <a:pt x="4487213" y="719874"/>
                  </a:lnTo>
                  <a:lnTo>
                    <a:pt x="4467325" y="693724"/>
                  </a:lnTo>
                  <a:lnTo>
                    <a:pt x="4448288" y="672807"/>
                  </a:lnTo>
                  <a:lnTo>
                    <a:pt x="4412817" y="629932"/>
                  </a:lnTo>
                  <a:lnTo>
                    <a:pt x="4361445" y="577418"/>
                  </a:lnTo>
                  <a:lnTo>
                    <a:pt x="4337442" y="551052"/>
                  </a:lnTo>
                  <a:lnTo>
                    <a:pt x="4319942" y="535000"/>
                  </a:lnTo>
                  <a:lnTo>
                    <a:pt x="4286833" y="501154"/>
                  </a:lnTo>
                  <a:lnTo>
                    <a:pt x="4224323" y="447268"/>
                  </a:lnTo>
                  <a:lnTo>
                    <a:pt x="4196421" y="421678"/>
                  </a:lnTo>
                  <a:lnTo>
                    <a:pt x="4181105" y="410019"/>
                  </a:lnTo>
                  <a:lnTo>
                    <a:pt x="4151336" y="384365"/>
                  </a:lnTo>
                  <a:lnTo>
                    <a:pt x="4076216" y="330200"/>
                  </a:lnTo>
                  <a:lnTo>
                    <a:pt x="4045114" y="306527"/>
                  </a:lnTo>
                  <a:lnTo>
                    <a:pt x="4032553" y="298703"/>
                  </a:lnTo>
                  <a:lnTo>
                    <a:pt x="4007039" y="280314"/>
                  </a:lnTo>
                  <a:lnTo>
                    <a:pt x="3917021" y="226847"/>
                  </a:lnTo>
                  <a:lnTo>
                    <a:pt x="3884370" y="206527"/>
                  </a:lnTo>
                  <a:lnTo>
                    <a:pt x="3875061" y="201929"/>
                  </a:lnTo>
                  <a:lnTo>
                    <a:pt x="3854626" y="189788"/>
                  </a:lnTo>
                  <a:lnTo>
                    <a:pt x="3745114" y="137553"/>
                  </a:lnTo>
                  <a:lnTo>
                    <a:pt x="3715015" y="122631"/>
                  </a:lnTo>
                  <a:lnTo>
                    <a:pt x="3709440" y="120535"/>
                  </a:lnTo>
                  <a:lnTo>
                    <a:pt x="3694784" y="113538"/>
                  </a:lnTo>
                  <a:lnTo>
                    <a:pt x="3552036" y="61099"/>
                  </a:lnTo>
                  <a:lnTo>
                    <a:pt x="3537901" y="55752"/>
                  </a:lnTo>
                  <a:lnTo>
                    <a:pt x="3536479" y="55384"/>
                  </a:lnTo>
                  <a:lnTo>
                    <a:pt x="3528224" y="52349"/>
                  </a:lnTo>
                  <a:lnTo>
                    <a:pt x="3485618" y="39492"/>
                  </a:lnTo>
                  <a:lnTo>
                    <a:pt x="3442641" y="27636"/>
                  </a:lnTo>
                  <a:lnTo>
                    <a:pt x="3399307" y="16793"/>
                  </a:lnTo>
                  <a:lnTo>
                    <a:pt x="3355631" y="6972"/>
                  </a:lnTo>
                  <a:lnTo>
                    <a:pt x="3312527" y="0"/>
                  </a:lnTo>
                  <a:close/>
                </a:path>
              </a:pathLst>
            </a:custGeom>
            <a:solidFill>
              <a:srgbClr val="1D3166"/>
            </a:solidFill>
          </p:spPr>
          <p:txBody>
            <a:bodyPr wrap="square" lIns="0" tIns="0" rIns="0" bIns="0" rtlCol="0"/>
            <a:lstStyle/>
            <a:p>
              <a:endParaRPr/>
            </a:p>
          </p:txBody>
        </p:sp>
        <p:pic>
          <p:nvPicPr>
            <p:cNvPr id="5" name="object 5"/>
            <p:cNvPicPr/>
            <p:nvPr/>
          </p:nvPicPr>
          <p:blipFill>
            <a:blip r:embed="rId3" cstate="print"/>
            <a:stretch>
              <a:fillRect/>
            </a:stretch>
          </p:blipFill>
          <p:spPr>
            <a:xfrm>
              <a:off x="313943" y="289559"/>
              <a:ext cx="1030224" cy="1033271"/>
            </a:xfrm>
            <a:prstGeom prst="rect">
              <a:avLst/>
            </a:prstGeom>
          </p:spPr>
        </p:pic>
        <p:pic>
          <p:nvPicPr>
            <p:cNvPr id="6" name="object 6"/>
            <p:cNvPicPr/>
            <p:nvPr/>
          </p:nvPicPr>
          <p:blipFill>
            <a:blip r:embed="rId4" cstate="print"/>
            <a:stretch>
              <a:fillRect/>
            </a:stretch>
          </p:blipFill>
          <p:spPr>
            <a:xfrm>
              <a:off x="341520" y="421906"/>
              <a:ext cx="4276331" cy="6031590"/>
            </a:xfrm>
            <a:prstGeom prst="rect">
              <a:avLst/>
            </a:prstGeom>
          </p:spPr>
        </p:pic>
        <p:sp>
          <p:nvSpPr>
            <p:cNvPr id="7" name="object 7"/>
            <p:cNvSpPr/>
            <p:nvPr/>
          </p:nvSpPr>
          <p:spPr>
            <a:xfrm>
              <a:off x="3512604" y="560527"/>
              <a:ext cx="6269355" cy="492759"/>
            </a:xfrm>
            <a:custGeom>
              <a:avLst/>
              <a:gdLst/>
              <a:ahLst/>
              <a:cxnLst/>
              <a:rect l="l" t="t" r="r" b="b"/>
              <a:pathLst>
                <a:path w="6269355" h="492759">
                  <a:moveTo>
                    <a:pt x="6268796" y="0"/>
                  </a:moveTo>
                  <a:lnTo>
                    <a:pt x="0" y="0"/>
                  </a:lnTo>
                  <a:lnTo>
                    <a:pt x="0" y="492442"/>
                  </a:lnTo>
                  <a:lnTo>
                    <a:pt x="6268796" y="492442"/>
                  </a:lnTo>
                  <a:lnTo>
                    <a:pt x="6268796" y="0"/>
                  </a:lnTo>
                  <a:close/>
                </a:path>
              </a:pathLst>
            </a:custGeom>
            <a:solidFill>
              <a:srgbClr val="FEB813"/>
            </a:solidFill>
          </p:spPr>
          <p:txBody>
            <a:bodyPr wrap="square" lIns="0" tIns="0" rIns="0" bIns="0" rtlCol="0"/>
            <a:lstStyle/>
            <a:p>
              <a:endParaRPr/>
            </a:p>
          </p:txBody>
        </p:sp>
      </p:grpSp>
      <p:sp>
        <p:nvSpPr>
          <p:cNvPr id="8" name="object 8"/>
          <p:cNvSpPr txBox="1"/>
          <p:nvPr/>
        </p:nvSpPr>
        <p:spPr>
          <a:xfrm>
            <a:off x="5365521" y="1256791"/>
            <a:ext cx="5262880" cy="638175"/>
          </a:xfrm>
          <a:prstGeom prst="rect">
            <a:avLst/>
          </a:prstGeom>
        </p:spPr>
        <p:txBody>
          <a:bodyPr vert="horz" wrap="square" lIns="0" tIns="45720" rIns="0" bIns="0" rtlCol="0">
            <a:spAutoFit/>
          </a:bodyPr>
          <a:lstStyle/>
          <a:p>
            <a:pPr marL="12700" marR="5080">
              <a:lnSpc>
                <a:spcPts val="2300"/>
              </a:lnSpc>
              <a:spcBef>
                <a:spcPts val="360"/>
              </a:spcBef>
            </a:pPr>
            <a:r>
              <a:rPr sz="2100" spc="130" dirty="0">
                <a:solidFill>
                  <a:srgbClr val="1D3166"/>
                </a:solidFill>
                <a:latin typeface="Verdana"/>
                <a:cs typeface="Verdana"/>
              </a:rPr>
              <a:t>P</a:t>
            </a:r>
            <a:r>
              <a:rPr sz="2100" spc="114" dirty="0">
                <a:solidFill>
                  <a:srgbClr val="1D3166"/>
                </a:solidFill>
                <a:latin typeface="Verdana"/>
                <a:cs typeface="Verdana"/>
              </a:rPr>
              <a:t>e</a:t>
            </a:r>
            <a:r>
              <a:rPr sz="2100" spc="90" dirty="0">
                <a:solidFill>
                  <a:srgbClr val="1D3166"/>
                </a:solidFill>
                <a:latin typeface="Verdana"/>
                <a:cs typeface="Verdana"/>
              </a:rPr>
              <a:t>n</a:t>
            </a:r>
            <a:r>
              <a:rPr sz="2100" spc="125" dirty="0">
                <a:solidFill>
                  <a:srgbClr val="1D3166"/>
                </a:solidFill>
                <a:latin typeface="Verdana"/>
                <a:cs typeface="Verdana"/>
              </a:rPr>
              <a:t>gg</a:t>
            </a:r>
            <a:r>
              <a:rPr sz="2100" spc="75" dirty="0">
                <a:solidFill>
                  <a:srgbClr val="1D3166"/>
                </a:solidFill>
                <a:latin typeface="Verdana"/>
                <a:cs typeface="Verdana"/>
              </a:rPr>
              <a:t>u</a:t>
            </a:r>
            <a:r>
              <a:rPr sz="2100" spc="90" dirty="0">
                <a:solidFill>
                  <a:srgbClr val="1D3166"/>
                </a:solidFill>
                <a:latin typeface="Verdana"/>
                <a:cs typeface="Verdana"/>
              </a:rPr>
              <a:t>n</a:t>
            </a:r>
            <a:r>
              <a:rPr sz="2100" spc="-25" dirty="0">
                <a:solidFill>
                  <a:srgbClr val="1D3166"/>
                </a:solidFill>
                <a:latin typeface="Verdana"/>
                <a:cs typeface="Verdana"/>
              </a:rPr>
              <a:t>a</a:t>
            </a:r>
            <a:r>
              <a:rPr sz="2100" spc="-190" dirty="0">
                <a:solidFill>
                  <a:srgbClr val="1D3166"/>
                </a:solidFill>
                <a:latin typeface="Verdana"/>
                <a:cs typeface="Verdana"/>
              </a:rPr>
              <a:t> </a:t>
            </a:r>
            <a:r>
              <a:rPr sz="2100" spc="-85" dirty="0">
                <a:solidFill>
                  <a:srgbClr val="1D3166"/>
                </a:solidFill>
                <a:latin typeface="Verdana"/>
                <a:cs typeface="Verdana"/>
              </a:rPr>
              <a:t>jas</a:t>
            </a:r>
            <a:r>
              <a:rPr sz="2100" spc="-25" dirty="0">
                <a:solidFill>
                  <a:srgbClr val="1D3166"/>
                </a:solidFill>
                <a:latin typeface="Verdana"/>
                <a:cs typeface="Verdana"/>
              </a:rPr>
              <a:t>a</a:t>
            </a:r>
            <a:r>
              <a:rPr sz="2100" spc="-195" dirty="0">
                <a:solidFill>
                  <a:srgbClr val="1D3166"/>
                </a:solidFill>
                <a:latin typeface="Verdana"/>
                <a:cs typeface="Verdana"/>
              </a:rPr>
              <a:t> </a:t>
            </a:r>
            <a:r>
              <a:rPr sz="2100" spc="45" dirty="0">
                <a:solidFill>
                  <a:srgbClr val="1D3166"/>
                </a:solidFill>
                <a:latin typeface="Verdana"/>
                <a:cs typeface="Verdana"/>
              </a:rPr>
              <a:t>d</a:t>
            </a:r>
            <a:r>
              <a:rPr sz="2100" spc="40" dirty="0">
                <a:solidFill>
                  <a:srgbClr val="1D3166"/>
                </a:solidFill>
                <a:latin typeface="Verdana"/>
                <a:cs typeface="Verdana"/>
              </a:rPr>
              <a:t>a</a:t>
            </a:r>
            <a:r>
              <a:rPr sz="2100" spc="45" dirty="0">
                <a:solidFill>
                  <a:srgbClr val="1D3166"/>
                </a:solidFill>
                <a:latin typeface="Verdana"/>
                <a:cs typeface="Verdana"/>
              </a:rPr>
              <a:t>p</a:t>
            </a:r>
            <a:r>
              <a:rPr sz="2100" spc="40" dirty="0">
                <a:solidFill>
                  <a:srgbClr val="1D3166"/>
                </a:solidFill>
                <a:latin typeface="Verdana"/>
                <a:cs typeface="Verdana"/>
              </a:rPr>
              <a:t>a</a:t>
            </a:r>
            <a:r>
              <a:rPr sz="2100" spc="25" dirty="0">
                <a:solidFill>
                  <a:srgbClr val="1D3166"/>
                </a:solidFill>
                <a:latin typeface="Verdana"/>
                <a:cs typeface="Verdana"/>
              </a:rPr>
              <a:t>t</a:t>
            </a:r>
            <a:r>
              <a:rPr sz="2100" spc="-195" dirty="0">
                <a:solidFill>
                  <a:srgbClr val="1D3166"/>
                </a:solidFill>
                <a:latin typeface="Verdana"/>
                <a:cs typeface="Verdana"/>
              </a:rPr>
              <a:t> </a:t>
            </a:r>
            <a:r>
              <a:rPr sz="2100" spc="70" dirty="0">
                <a:solidFill>
                  <a:srgbClr val="1D3166"/>
                </a:solidFill>
                <a:latin typeface="Verdana"/>
                <a:cs typeface="Verdana"/>
              </a:rPr>
              <a:t>d</a:t>
            </a:r>
            <a:r>
              <a:rPr sz="2100" spc="25" dirty="0">
                <a:solidFill>
                  <a:srgbClr val="1D3166"/>
                </a:solidFill>
                <a:latin typeface="Verdana"/>
                <a:cs typeface="Verdana"/>
              </a:rPr>
              <a:t>i</a:t>
            </a:r>
            <a:r>
              <a:rPr sz="2100" spc="15" dirty="0">
                <a:solidFill>
                  <a:srgbClr val="1D3166"/>
                </a:solidFill>
                <a:latin typeface="Verdana"/>
                <a:cs typeface="Verdana"/>
              </a:rPr>
              <a:t>k</a:t>
            </a:r>
            <a:r>
              <a:rPr sz="2100" spc="10" dirty="0">
                <a:solidFill>
                  <a:srgbClr val="1D3166"/>
                </a:solidFill>
                <a:latin typeface="Verdana"/>
                <a:cs typeface="Verdana"/>
              </a:rPr>
              <a:t>e</a:t>
            </a:r>
            <a:r>
              <a:rPr sz="2100" spc="90" dirty="0">
                <a:solidFill>
                  <a:srgbClr val="1D3166"/>
                </a:solidFill>
                <a:latin typeface="Verdana"/>
                <a:cs typeface="Verdana"/>
              </a:rPr>
              <a:t>n</a:t>
            </a:r>
            <a:r>
              <a:rPr sz="2100" spc="-30" dirty="0">
                <a:solidFill>
                  <a:srgbClr val="1D3166"/>
                </a:solidFill>
                <a:latin typeface="Verdana"/>
                <a:cs typeface="Verdana"/>
              </a:rPr>
              <a:t>a</a:t>
            </a:r>
            <a:r>
              <a:rPr sz="2100" spc="-5" dirty="0">
                <a:solidFill>
                  <a:srgbClr val="1D3166"/>
                </a:solidFill>
                <a:latin typeface="Verdana"/>
                <a:cs typeface="Verdana"/>
              </a:rPr>
              <a:t>k</a:t>
            </a:r>
            <a:r>
              <a:rPr sz="2100" spc="-10" dirty="0">
                <a:solidFill>
                  <a:srgbClr val="1D3166"/>
                </a:solidFill>
                <a:latin typeface="Verdana"/>
                <a:cs typeface="Verdana"/>
              </a:rPr>
              <a:t>a</a:t>
            </a:r>
            <a:r>
              <a:rPr sz="2100" spc="90" dirty="0">
                <a:solidFill>
                  <a:srgbClr val="1D3166"/>
                </a:solidFill>
                <a:latin typeface="Verdana"/>
                <a:cs typeface="Verdana"/>
              </a:rPr>
              <a:t>n</a:t>
            </a:r>
            <a:r>
              <a:rPr sz="2100" spc="-190" dirty="0">
                <a:solidFill>
                  <a:srgbClr val="1D3166"/>
                </a:solidFill>
                <a:latin typeface="Verdana"/>
                <a:cs typeface="Verdana"/>
              </a:rPr>
              <a:t> </a:t>
            </a:r>
            <a:r>
              <a:rPr sz="2100" spc="-5" dirty="0">
                <a:solidFill>
                  <a:srgbClr val="1D3166"/>
                </a:solidFill>
                <a:latin typeface="Verdana"/>
                <a:cs typeface="Verdana"/>
              </a:rPr>
              <a:t>sa</a:t>
            </a:r>
            <a:r>
              <a:rPr sz="2100" dirty="0">
                <a:solidFill>
                  <a:srgbClr val="1D3166"/>
                </a:solidFill>
                <a:latin typeface="Verdana"/>
                <a:cs typeface="Verdana"/>
              </a:rPr>
              <a:t>n</a:t>
            </a:r>
            <a:r>
              <a:rPr sz="2100" spc="15" dirty="0">
                <a:solidFill>
                  <a:srgbClr val="1D3166"/>
                </a:solidFill>
                <a:latin typeface="Verdana"/>
                <a:cs typeface="Verdana"/>
              </a:rPr>
              <a:t>k</a:t>
            </a:r>
            <a:r>
              <a:rPr sz="2100" spc="-45" dirty="0">
                <a:solidFill>
                  <a:srgbClr val="1D3166"/>
                </a:solidFill>
                <a:latin typeface="Verdana"/>
                <a:cs typeface="Verdana"/>
              </a:rPr>
              <a:t>si  </a:t>
            </a:r>
            <a:r>
              <a:rPr sz="2100" spc="40" dirty="0">
                <a:solidFill>
                  <a:srgbClr val="1D3166"/>
                </a:solidFill>
                <a:latin typeface="Verdana"/>
                <a:cs typeface="Verdana"/>
              </a:rPr>
              <a:t>a</a:t>
            </a:r>
            <a:r>
              <a:rPr sz="2100" spc="45" dirty="0">
                <a:solidFill>
                  <a:srgbClr val="1D3166"/>
                </a:solidFill>
                <a:latin typeface="Verdana"/>
                <a:cs typeface="Verdana"/>
              </a:rPr>
              <a:t>d</a:t>
            </a:r>
            <a:r>
              <a:rPr sz="2100" spc="180" dirty="0">
                <a:solidFill>
                  <a:srgbClr val="1D3166"/>
                </a:solidFill>
                <a:latin typeface="Verdana"/>
                <a:cs typeface="Verdana"/>
              </a:rPr>
              <a:t>m</a:t>
            </a:r>
            <a:r>
              <a:rPr sz="2100" spc="15" dirty="0">
                <a:solidFill>
                  <a:srgbClr val="1D3166"/>
                </a:solidFill>
                <a:latin typeface="Verdana"/>
                <a:cs typeface="Verdana"/>
              </a:rPr>
              <a:t>i</a:t>
            </a:r>
            <a:r>
              <a:rPr sz="2100" spc="55" dirty="0">
                <a:solidFill>
                  <a:srgbClr val="1D3166"/>
                </a:solidFill>
                <a:latin typeface="Verdana"/>
                <a:cs typeface="Verdana"/>
              </a:rPr>
              <a:t>n</a:t>
            </a:r>
            <a:r>
              <a:rPr sz="2100" spc="-25" dirty="0">
                <a:solidFill>
                  <a:srgbClr val="1D3166"/>
                </a:solidFill>
                <a:latin typeface="Verdana"/>
                <a:cs typeface="Verdana"/>
              </a:rPr>
              <a:t>ist</a:t>
            </a:r>
            <a:r>
              <a:rPr sz="2100" spc="-65" dirty="0">
                <a:solidFill>
                  <a:srgbClr val="1D3166"/>
                </a:solidFill>
                <a:latin typeface="Verdana"/>
                <a:cs typeface="Verdana"/>
              </a:rPr>
              <a:t>r</a:t>
            </a:r>
            <a:r>
              <a:rPr sz="2100" spc="-5" dirty="0">
                <a:solidFill>
                  <a:srgbClr val="1D3166"/>
                </a:solidFill>
                <a:latin typeface="Verdana"/>
                <a:cs typeface="Verdana"/>
              </a:rPr>
              <a:t>at</a:t>
            </a:r>
            <a:r>
              <a:rPr sz="2100" spc="-35" dirty="0">
                <a:solidFill>
                  <a:srgbClr val="1D3166"/>
                </a:solidFill>
                <a:latin typeface="Verdana"/>
                <a:cs typeface="Verdana"/>
              </a:rPr>
              <a:t>iv</a:t>
            </a:r>
            <a:r>
              <a:rPr sz="2100" spc="-45" dirty="0">
                <a:solidFill>
                  <a:srgbClr val="1D3166"/>
                </a:solidFill>
                <a:latin typeface="Verdana"/>
                <a:cs typeface="Verdana"/>
              </a:rPr>
              <a:t>e</a:t>
            </a:r>
            <a:r>
              <a:rPr sz="2100" spc="-195" dirty="0">
                <a:solidFill>
                  <a:srgbClr val="1D3166"/>
                </a:solidFill>
                <a:latin typeface="Verdana"/>
                <a:cs typeface="Verdana"/>
              </a:rPr>
              <a:t> </a:t>
            </a:r>
            <a:r>
              <a:rPr sz="2100" spc="45" dirty="0">
                <a:solidFill>
                  <a:srgbClr val="1D3166"/>
                </a:solidFill>
                <a:latin typeface="Verdana"/>
                <a:cs typeface="Verdana"/>
              </a:rPr>
              <a:t>d</a:t>
            </a:r>
            <a:r>
              <a:rPr sz="2100" spc="40" dirty="0">
                <a:solidFill>
                  <a:srgbClr val="1D3166"/>
                </a:solidFill>
                <a:latin typeface="Verdana"/>
                <a:cs typeface="Verdana"/>
              </a:rPr>
              <a:t>a</a:t>
            </a:r>
            <a:r>
              <a:rPr sz="2100" spc="-20" dirty="0">
                <a:solidFill>
                  <a:srgbClr val="1D3166"/>
                </a:solidFill>
                <a:latin typeface="Verdana"/>
                <a:cs typeface="Verdana"/>
              </a:rPr>
              <a:t>l</a:t>
            </a:r>
            <a:r>
              <a:rPr sz="2100" spc="-30" dirty="0">
                <a:solidFill>
                  <a:srgbClr val="1D3166"/>
                </a:solidFill>
                <a:latin typeface="Verdana"/>
                <a:cs typeface="Verdana"/>
              </a:rPr>
              <a:t>a</a:t>
            </a:r>
            <a:r>
              <a:rPr sz="2100" spc="185" dirty="0">
                <a:solidFill>
                  <a:srgbClr val="1D3166"/>
                </a:solidFill>
                <a:latin typeface="Verdana"/>
                <a:cs typeface="Verdana"/>
              </a:rPr>
              <a:t>m</a:t>
            </a:r>
            <a:r>
              <a:rPr sz="2100" spc="-195" dirty="0">
                <a:solidFill>
                  <a:srgbClr val="1D3166"/>
                </a:solidFill>
                <a:latin typeface="Verdana"/>
                <a:cs typeface="Verdana"/>
              </a:rPr>
              <a:t> </a:t>
            </a:r>
            <a:r>
              <a:rPr sz="2100" spc="35" dirty="0">
                <a:solidFill>
                  <a:srgbClr val="1D3166"/>
                </a:solidFill>
                <a:latin typeface="Verdana"/>
                <a:cs typeface="Verdana"/>
              </a:rPr>
              <a:t>h</a:t>
            </a:r>
            <a:r>
              <a:rPr sz="2100" spc="25" dirty="0">
                <a:solidFill>
                  <a:srgbClr val="1D3166"/>
                </a:solidFill>
                <a:latin typeface="Verdana"/>
                <a:cs typeface="Verdana"/>
              </a:rPr>
              <a:t>a</a:t>
            </a:r>
            <a:r>
              <a:rPr sz="2100" spc="-20" dirty="0">
                <a:solidFill>
                  <a:srgbClr val="1D3166"/>
                </a:solidFill>
                <a:latin typeface="Verdana"/>
                <a:cs typeface="Verdana"/>
              </a:rPr>
              <a:t>l</a:t>
            </a:r>
            <a:r>
              <a:rPr sz="2100" spc="-509" dirty="0">
                <a:solidFill>
                  <a:srgbClr val="1D3166"/>
                </a:solidFill>
                <a:latin typeface="Verdana"/>
                <a:cs typeface="Verdana"/>
              </a:rPr>
              <a:t>:</a:t>
            </a:r>
            <a:endParaRPr sz="2100">
              <a:latin typeface="Verdana"/>
              <a:cs typeface="Verdana"/>
            </a:endParaRPr>
          </a:p>
        </p:txBody>
      </p:sp>
      <p:sp>
        <p:nvSpPr>
          <p:cNvPr id="9" name="object 9"/>
          <p:cNvSpPr txBox="1"/>
          <p:nvPr/>
        </p:nvSpPr>
        <p:spPr>
          <a:xfrm>
            <a:off x="5365521" y="1970023"/>
            <a:ext cx="6497320" cy="4600575"/>
          </a:xfrm>
          <a:prstGeom prst="rect">
            <a:avLst/>
          </a:prstGeom>
        </p:spPr>
        <p:txBody>
          <a:bodyPr vert="horz" wrap="square" lIns="0" tIns="45720" rIns="0" bIns="0" rtlCol="0">
            <a:spAutoFit/>
          </a:bodyPr>
          <a:lstStyle/>
          <a:p>
            <a:pPr marL="469900" marR="36830" indent="-457200">
              <a:lnSpc>
                <a:spcPts val="2300"/>
              </a:lnSpc>
              <a:spcBef>
                <a:spcPts val="360"/>
              </a:spcBef>
              <a:buAutoNum type="arabicPeriod"/>
              <a:tabLst>
                <a:tab pos="469265" algn="l"/>
                <a:tab pos="469900" algn="l"/>
              </a:tabLst>
            </a:pPr>
            <a:r>
              <a:rPr sz="2100" spc="-80" dirty="0">
                <a:solidFill>
                  <a:srgbClr val="1D3166"/>
                </a:solidFill>
                <a:latin typeface="Verdana"/>
                <a:cs typeface="Verdana"/>
              </a:rPr>
              <a:t>T</a:t>
            </a:r>
            <a:r>
              <a:rPr sz="2100" spc="-40" dirty="0">
                <a:solidFill>
                  <a:srgbClr val="1D3166"/>
                </a:solidFill>
                <a:latin typeface="Verdana"/>
                <a:cs typeface="Verdana"/>
              </a:rPr>
              <a:t>i</a:t>
            </a:r>
            <a:r>
              <a:rPr sz="2100" spc="114" dirty="0">
                <a:solidFill>
                  <a:srgbClr val="1D3166"/>
                </a:solidFill>
                <a:latin typeface="Verdana"/>
                <a:cs typeface="Verdana"/>
              </a:rPr>
              <a:t>d</a:t>
            </a:r>
            <a:r>
              <a:rPr sz="2100" spc="-30" dirty="0">
                <a:solidFill>
                  <a:srgbClr val="1D3166"/>
                </a:solidFill>
                <a:latin typeface="Verdana"/>
                <a:cs typeface="Verdana"/>
              </a:rPr>
              <a:t>a</a:t>
            </a:r>
            <a:r>
              <a:rPr sz="2100" spc="15" dirty="0">
                <a:solidFill>
                  <a:srgbClr val="1D3166"/>
                </a:solidFill>
                <a:latin typeface="Verdana"/>
                <a:cs typeface="Verdana"/>
              </a:rPr>
              <a:t>k</a:t>
            </a:r>
            <a:r>
              <a:rPr sz="2100" spc="-190" dirty="0">
                <a:solidFill>
                  <a:srgbClr val="1D3166"/>
                </a:solidFill>
                <a:latin typeface="Verdana"/>
                <a:cs typeface="Verdana"/>
              </a:rPr>
              <a:t> </a:t>
            </a:r>
            <a:r>
              <a:rPr sz="2100" spc="120" dirty="0">
                <a:solidFill>
                  <a:srgbClr val="1D3166"/>
                </a:solidFill>
                <a:latin typeface="Verdana"/>
                <a:cs typeface="Verdana"/>
              </a:rPr>
              <a:t>m</a:t>
            </a:r>
            <a:r>
              <a:rPr sz="2100" spc="65" dirty="0">
                <a:solidFill>
                  <a:srgbClr val="1D3166"/>
                </a:solidFill>
                <a:latin typeface="Verdana"/>
                <a:cs typeface="Verdana"/>
              </a:rPr>
              <a:t>e</a:t>
            </a:r>
            <a:r>
              <a:rPr sz="2100" spc="120" dirty="0">
                <a:solidFill>
                  <a:srgbClr val="1D3166"/>
                </a:solidFill>
                <a:latin typeface="Verdana"/>
                <a:cs typeface="Verdana"/>
              </a:rPr>
              <a:t>m</a:t>
            </a:r>
            <a:r>
              <a:rPr sz="2100" spc="65" dirty="0">
                <a:solidFill>
                  <a:srgbClr val="1D3166"/>
                </a:solidFill>
                <a:latin typeface="Verdana"/>
                <a:cs typeface="Verdana"/>
              </a:rPr>
              <a:t>e</a:t>
            </a:r>
            <a:r>
              <a:rPr sz="2100" spc="90" dirty="0">
                <a:solidFill>
                  <a:srgbClr val="1D3166"/>
                </a:solidFill>
                <a:latin typeface="Verdana"/>
                <a:cs typeface="Verdana"/>
              </a:rPr>
              <a:t>n</a:t>
            </a:r>
            <a:r>
              <a:rPr sz="2100" spc="75" dirty="0">
                <a:solidFill>
                  <a:srgbClr val="1D3166"/>
                </a:solidFill>
                <a:latin typeface="Verdana"/>
                <a:cs typeface="Verdana"/>
              </a:rPr>
              <a:t>u</a:t>
            </a:r>
            <a:r>
              <a:rPr sz="2100" spc="90" dirty="0">
                <a:solidFill>
                  <a:srgbClr val="1D3166"/>
                </a:solidFill>
                <a:latin typeface="Verdana"/>
                <a:cs typeface="Verdana"/>
              </a:rPr>
              <a:t>h</a:t>
            </a:r>
            <a:r>
              <a:rPr sz="2100" spc="-15" dirty="0">
                <a:solidFill>
                  <a:srgbClr val="1D3166"/>
                </a:solidFill>
                <a:latin typeface="Verdana"/>
                <a:cs typeface="Verdana"/>
              </a:rPr>
              <a:t>i</a:t>
            </a:r>
            <a:r>
              <a:rPr sz="2100" spc="-195" dirty="0">
                <a:solidFill>
                  <a:srgbClr val="1D3166"/>
                </a:solidFill>
                <a:latin typeface="Verdana"/>
                <a:cs typeface="Verdana"/>
              </a:rPr>
              <a:t> </a:t>
            </a:r>
            <a:r>
              <a:rPr sz="2100" spc="-65" dirty="0">
                <a:solidFill>
                  <a:srgbClr val="1D3166"/>
                </a:solidFill>
                <a:latin typeface="Verdana"/>
                <a:cs typeface="Verdana"/>
              </a:rPr>
              <a:t>St</a:t>
            </a:r>
            <a:r>
              <a:rPr sz="2100" spc="-30" dirty="0">
                <a:solidFill>
                  <a:srgbClr val="1D3166"/>
                </a:solidFill>
                <a:latin typeface="Verdana"/>
                <a:cs typeface="Verdana"/>
              </a:rPr>
              <a:t>a</a:t>
            </a:r>
            <a:r>
              <a:rPr sz="2100" spc="90" dirty="0">
                <a:solidFill>
                  <a:srgbClr val="1D3166"/>
                </a:solidFill>
                <a:latin typeface="Verdana"/>
                <a:cs typeface="Verdana"/>
              </a:rPr>
              <a:t>n</a:t>
            </a:r>
            <a:r>
              <a:rPr sz="2100" spc="114" dirty="0">
                <a:solidFill>
                  <a:srgbClr val="1D3166"/>
                </a:solidFill>
                <a:latin typeface="Verdana"/>
                <a:cs typeface="Verdana"/>
              </a:rPr>
              <a:t>d</a:t>
            </a:r>
            <a:r>
              <a:rPr sz="2100" spc="-30" dirty="0">
                <a:solidFill>
                  <a:srgbClr val="1D3166"/>
                </a:solidFill>
                <a:latin typeface="Verdana"/>
                <a:cs typeface="Verdana"/>
              </a:rPr>
              <a:t>a</a:t>
            </a:r>
            <a:r>
              <a:rPr sz="2100" spc="-55" dirty="0">
                <a:solidFill>
                  <a:srgbClr val="1D3166"/>
                </a:solidFill>
                <a:latin typeface="Verdana"/>
                <a:cs typeface="Verdana"/>
              </a:rPr>
              <a:t>r</a:t>
            </a:r>
            <a:r>
              <a:rPr sz="2100" spc="-195" dirty="0">
                <a:solidFill>
                  <a:srgbClr val="1D3166"/>
                </a:solidFill>
                <a:latin typeface="Verdana"/>
                <a:cs typeface="Verdana"/>
              </a:rPr>
              <a:t> </a:t>
            </a:r>
            <a:r>
              <a:rPr sz="2100" dirty="0">
                <a:solidFill>
                  <a:srgbClr val="1D3166"/>
                </a:solidFill>
                <a:latin typeface="Verdana"/>
                <a:cs typeface="Verdana"/>
              </a:rPr>
              <a:t>Ke</a:t>
            </a:r>
            <a:r>
              <a:rPr sz="2100" spc="5" dirty="0">
                <a:solidFill>
                  <a:srgbClr val="1D3166"/>
                </a:solidFill>
                <a:latin typeface="Verdana"/>
                <a:cs typeface="Verdana"/>
              </a:rPr>
              <a:t>a</a:t>
            </a:r>
            <a:r>
              <a:rPr sz="2100" spc="180" dirty="0">
                <a:solidFill>
                  <a:srgbClr val="1D3166"/>
                </a:solidFill>
                <a:latin typeface="Verdana"/>
                <a:cs typeface="Verdana"/>
              </a:rPr>
              <a:t>m</a:t>
            </a:r>
            <a:r>
              <a:rPr sz="2100" spc="-30" dirty="0">
                <a:solidFill>
                  <a:srgbClr val="1D3166"/>
                </a:solidFill>
                <a:latin typeface="Verdana"/>
                <a:cs typeface="Verdana"/>
              </a:rPr>
              <a:t>a</a:t>
            </a:r>
            <a:r>
              <a:rPr sz="2100" spc="90" dirty="0">
                <a:solidFill>
                  <a:srgbClr val="1D3166"/>
                </a:solidFill>
                <a:latin typeface="Verdana"/>
                <a:cs typeface="Verdana"/>
              </a:rPr>
              <a:t>n</a:t>
            </a:r>
            <a:r>
              <a:rPr sz="2100" spc="-30" dirty="0">
                <a:solidFill>
                  <a:srgbClr val="1D3166"/>
                </a:solidFill>
                <a:latin typeface="Verdana"/>
                <a:cs typeface="Verdana"/>
              </a:rPr>
              <a:t>a</a:t>
            </a:r>
            <a:r>
              <a:rPr sz="2100" spc="90" dirty="0">
                <a:solidFill>
                  <a:srgbClr val="1D3166"/>
                </a:solidFill>
                <a:latin typeface="Verdana"/>
                <a:cs typeface="Verdana"/>
              </a:rPr>
              <a:t>n</a:t>
            </a:r>
            <a:r>
              <a:rPr sz="2100" spc="-315" dirty="0">
                <a:solidFill>
                  <a:srgbClr val="1D3166"/>
                </a:solidFill>
                <a:latin typeface="Verdana"/>
                <a:cs typeface="Verdana"/>
              </a:rPr>
              <a:t>,  </a:t>
            </a:r>
            <a:r>
              <a:rPr sz="2100" spc="-15" dirty="0">
                <a:solidFill>
                  <a:srgbClr val="1D3166"/>
                </a:solidFill>
                <a:latin typeface="Verdana"/>
                <a:cs typeface="Verdana"/>
              </a:rPr>
              <a:t>Ke</a:t>
            </a:r>
            <a:r>
              <a:rPr sz="2100" spc="-10" dirty="0">
                <a:solidFill>
                  <a:srgbClr val="1D3166"/>
                </a:solidFill>
                <a:latin typeface="Verdana"/>
                <a:cs typeface="Verdana"/>
              </a:rPr>
              <a:t>se</a:t>
            </a:r>
            <a:r>
              <a:rPr sz="2100" spc="-5" dirty="0">
                <a:solidFill>
                  <a:srgbClr val="1D3166"/>
                </a:solidFill>
                <a:latin typeface="Verdana"/>
                <a:cs typeface="Verdana"/>
              </a:rPr>
              <a:t>l</a:t>
            </a:r>
            <a:r>
              <a:rPr sz="2100" spc="-30" dirty="0">
                <a:solidFill>
                  <a:srgbClr val="1D3166"/>
                </a:solidFill>
                <a:latin typeface="Verdana"/>
                <a:cs typeface="Verdana"/>
              </a:rPr>
              <a:t>a</a:t>
            </a:r>
            <a:r>
              <a:rPr sz="2100" spc="180" dirty="0">
                <a:solidFill>
                  <a:srgbClr val="1D3166"/>
                </a:solidFill>
                <a:latin typeface="Verdana"/>
                <a:cs typeface="Verdana"/>
              </a:rPr>
              <a:t>m</a:t>
            </a:r>
            <a:r>
              <a:rPr sz="2100" spc="-30" dirty="0">
                <a:solidFill>
                  <a:srgbClr val="1D3166"/>
                </a:solidFill>
                <a:latin typeface="Verdana"/>
                <a:cs typeface="Verdana"/>
              </a:rPr>
              <a:t>a</a:t>
            </a:r>
            <a:r>
              <a:rPr sz="2100" spc="20" dirty="0">
                <a:solidFill>
                  <a:srgbClr val="1D3166"/>
                </a:solidFill>
                <a:latin typeface="Verdana"/>
                <a:cs typeface="Verdana"/>
              </a:rPr>
              <a:t>t</a:t>
            </a:r>
            <a:r>
              <a:rPr sz="2100" spc="-30" dirty="0">
                <a:solidFill>
                  <a:srgbClr val="1D3166"/>
                </a:solidFill>
                <a:latin typeface="Verdana"/>
                <a:cs typeface="Verdana"/>
              </a:rPr>
              <a:t>a</a:t>
            </a:r>
            <a:r>
              <a:rPr sz="2100" spc="90" dirty="0">
                <a:solidFill>
                  <a:srgbClr val="1D3166"/>
                </a:solidFill>
                <a:latin typeface="Verdana"/>
                <a:cs typeface="Verdana"/>
              </a:rPr>
              <a:t>n</a:t>
            </a:r>
            <a:r>
              <a:rPr sz="2100" spc="-320" dirty="0">
                <a:solidFill>
                  <a:srgbClr val="1D3166"/>
                </a:solidFill>
                <a:latin typeface="Verdana"/>
                <a:cs typeface="Verdana"/>
              </a:rPr>
              <a:t>,</a:t>
            </a:r>
            <a:r>
              <a:rPr sz="2100" spc="-185" dirty="0">
                <a:solidFill>
                  <a:srgbClr val="1D3166"/>
                </a:solidFill>
                <a:latin typeface="Verdana"/>
                <a:cs typeface="Verdana"/>
              </a:rPr>
              <a:t> </a:t>
            </a:r>
            <a:r>
              <a:rPr sz="2100" spc="25" dirty="0">
                <a:solidFill>
                  <a:srgbClr val="1D3166"/>
                </a:solidFill>
                <a:latin typeface="Verdana"/>
                <a:cs typeface="Verdana"/>
              </a:rPr>
              <a:t>K</a:t>
            </a:r>
            <a:r>
              <a:rPr sz="2100" spc="5" dirty="0">
                <a:solidFill>
                  <a:srgbClr val="1D3166"/>
                </a:solidFill>
                <a:latin typeface="Verdana"/>
                <a:cs typeface="Verdana"/>
              </a:rPr>
              <a:t>e</a:t>
            </a:r>
            <a:r>
              <a:rPr sz="2100" spc="-75" dirty="0">
                <a:solidFill>
                  <a:srgbClr val="1D3166"/>
                </a:solidFill>
                <a:latin typeface="Verdana"/>
                <a:cs typeface="Verdana"/>
              </a:rPr>
              <a:t>s</a:t>
            </a:r>
            <a:r>
              <a:rPr sz="2100" spc="5" dirty="0">
                <a:solidFill>
                  <a:srgbClr val="1D3166"/>
                </a:solidFill>
                <a:latin typeface="Verdana"/>
                <a:cs typeface="Verdana"/>
              </a:rPr>
              <a:t>e</a:t>
            </a:r>
            <a:r>
              <a:rPr sz="2100" spc="90" dirty="0">
                <a:solidFill>
                  <a:srgbClr val="1D3166"/>
                </a:solidFill>
                <a:latin typeface="Verdana"/>
                <a:cs typeface="Verdana"/>
              </a:rPr>
              <a:t>h</a:t>
            </a:r>
            <a:r>
              <a:rPr sz="2100" spc="-30" dirty="0">
                <a:solidFill>
                  <a:srgbClr val="1D3166"/>
                </a:solidFill>
                <a:latin typeface="Verdana"/>
                <a:cs typeface="Verdana"/>
              </a:rPr>
              <a:t>a</a:t>
            </a:r>
            <a:r>
              <a:rPr sz="2100" spc="20" dirty="0">
                <a:solidFill>
                  <a:srgbClr val="1D3166"/>
                </a:solidFill>
                <a:latin typeface="Verdana"/>
                <a:cs typeface="Verdana"/>
              </a:rPr>
              <a:t>t</a:t>
            </a:r>
            <a:r>
              <a:rPr sz="2100" spc="-30" dirty="0">
                <a:solidFill>
                  <a:srgbClr val="1D3166"/>
                </a:solidFill>
                <a:latin typeface="Verdana"/>
                <a:cs typeface="Verdana"/>
              </a:rPr>
              <a:t>a</a:t>
            </a:r>
            <a:r>
              <a:rPr sz="2100" spc="90" dirty="0">
                <a:solidFill>
                  <a:srgbClr val="1D3166"/>
                </a:solidFill>
                <a:latin typeface="Verdana"/>
                <a:cs typeface="Verdana"/>
              </a:rPr>
              <a:t>n</a:t>
            </a:r>
            <a:r>
              <a:rPr sz="2100" spc="-320" dirty="0">
                <a:solidFill>
                  <a:srgbClr val="1D3166"/>
                </a:solidFill>
                <a:latin typeface="Verdana"/>
                <a:cs typeface="Verdana"/>
              </a:rPr>
              <a:t>,</a:t>
            </a:r>
            <a:r>
              <a:rPr sz="2100" spc="-185" dirty="0">
                <a:solidFill>
                  <a:srgbClr val="1D3166"/>
                </a:solidFill>
                <a:latin typeface="Verdana"/>
                <a:cs typeface="Verdana"/>
              </a:rPr>
              <a:t> </a:t>
            </a:r>
            <a:r>
              <a:rPr sz="2100" spc="114" dirty="0">
                <a:solidFill>
                  <a:srgbClr val="1D3166"/>
                </a:solidFill>
                <a:latin typeface="Verdana"/>
                <a:cs typeface="Verdana"/>
              </a:rPr>
              <a:t>d</a:t>
            </a:r>
            <a:r>
              <a:rPr sz="2100" spc="-30" dirty="0">
                <a:solidFill>
                  <a:srgbClr val="1D3166"/>
                </a:solidFill>
                <a:latin typeface="Verdana"/>
                <a:cs typeface="Verdana"/>
              </a:rPr>
              <a:t>a</a:t>
            </a:r>
            <a:r>
              <a:rPr sz="2100" spc="90" dirty="0">
                <a:solidFill>
                  <a:srgbClr val="1D3166"/>
                </a:solidFill>
                <a:latin typeface="Verdana"/>
                <a:cs typeface="Verdana"/>
              </a:rPr>
              <a:t>n</a:t>
            </a:r>
            <a:r>
              <a:rPr sz="2100" spc="-185" dirty="0">
                <a:solidFill>
                  <a:srgbClr val="1D3166"/>
                </a:solidFill>
                <a:latin typeface="Verdana"/>
                <a:cs typeface="Verdana"/>
              </a:rPr>
              <a:t> </a:t>
            </a:r>
            <a:r>
              <a:rPr sz="2100" spc="45" dirty="0">
                <a:solidFill>
                  <a:srgbClr val="1D3166"/>
                </a:solidFill>
                <a:latin typeface="Verdana"/>
                <a:cs typeface="Verdana"/>
              </a:rPr>
              <a:t>Ke</a:t>
            </a:r>
            <a:r>
              <a:rPr sz="2100" spc="55" dirty="0">
                <a:solidFill>
                  <a:srgbClr val="1D3166"/>
                </a:solidFill>
                <a:latin typeface="Verdana"/>
                <a:cs typeface="Verdana"/>
              </a:rPr>
              <a:t>b</a:t>
            </a:r>
            <a:r>
              <a:rPr sz="2100" spc="-35" dirty="0">
                <a:solidFill>
                  <a:srgbClr val="1D3166"/>
                </a:solidFill>
                <a:latin typeface="Verdana"/>
                <a:cs typeface="Verdana"/>
              </a:rPr>
              <a:t>e</a:t>
            </a:r>
            <a:r>
              <a:rPr sz="2100" spc="-25" dirty="0">
                <a:solidFill>
                  <a:srgbClr val="1D3166"/>
                </a:solidFill>
                <a:latin typeface="Verdana"/>
                <a:cs typeface="Verdana"/>
              </a:rPr>
              <a:t>r</a:t>
            </a:r>
            <a:r>
              <a:rPr sz="2100" spc="-20" dirty="0">
                <a:solidFill>
                  <a:srgbClr val="1D3166"/>
                </a:solidFill>
                <a:latin typeface="Verdana"/>
                <a:cs typeface="Verdana"/>
              </a:rPr>
              <a:t>l</a:t>
            </a:r>
            <a:r>
              <a:rPr sz="2100" spc="-30" dirty="0">
                <a:solidFill>
                  <a:srgbClr val="1D3166"/>
                </a:solidFill>
                <a:latin typeface="Verdana"/>
                <a:cs typeface="Verdana"/>
              </a:rPr>
              <a:t>a</a:t>
            </a:r>
            <a:r>
              <a:rPr sz="2100" spc="90" dirty="0">
                <a:solidFill>
                  <a:srgbClr val="1D3166"/>
                </a:solidFill>
                <a:latin typeface="Verdana"/>
                <a:cs typeface="Verdana"/>
              </a:rPr>
              <a:t>n</a:t>
            </a:r>
            <a:r>
              <a:rPr sz="2100" spc="-150" dirty="0">
                <a:solidFill>
                  <a:srgbClr val="1D3166"/>
                </a:solidFill>
                <a:latin typeface="Verdana"/>
                <a:cs typeface="Verdana"/>
              </a:rPr>
              <a:t>j</a:t>
            </a:r>
            <a:r>
              <a:rPr sz="2100" spc="75" dirty="0">
                <a:solidFill>
                  <a:srgbClr val="1D3166"/>
                </a:solidFill>
                <a:latin typeface="Verdana"/>
                <a:cs typeface="Verdana"/>
              </a:rPr>
              <a:t>u</a:t>
            </a:r>
            <a:r>
              <a:rPr sz="2100" spc="20" dirty="0">
                <a:solidFill>
                  <a:srgbClr val="1D3166"/>
                </a:solidFill>
                <a:latin typeface="Verdana"/>
                <a:cs typeface="Verdana"/>
              </a:rPr>
              <a:t>t</a:t>
            </a:r>
            <a:r>
              <a:rPr sz="2100" spc="-30" dirty="0">
                <a:solidFill>
                  <a:srgbClr val="1D3166"/>
                </a:solidFill>
                <a:latin typeface="Verdana"/>
                <a:cs typeface="Verdana"/>
              </a:rPr>
              <a:t>a</a:t>
            </a:r>
            <a:r>
              <a:rPr sz="2100" spc="90" dirty="0">
                <a:solidFill>
                  <a:srgbClr val="1D3166"/>
                </a:solidFill>
                <a:latin typeface="Verdana"/>
                <a:cs typeface="Verdana"/>
              </a:rPr>
              <a:t>n</a:t>
            </a:r>
            <a:r>
              <a:rPr sz="2100" spc="-509" dirty="0">
                <a:solidFill>
                  <a:srgbClr val="1D3166"/>
                </a:solidFill>
                <a:latin typeface="Verdana"/>
                <a:cs typeface="Verdana"/>
              </a:rPr>
              <a:t>;</a:t>
            </a:r>
            <a:endParaRPr sz="2100">
              <a:latin typeface="Verdana"/>
              <a:cs typeface="Verdana"/>
            </a:endParaRPr>
          </a:p>
          <a:p>
            <a:pPr marL="469900" marR="415290" indent="-457200">
              <a:lnSpc>
                <a:spcPts val="2300"/>
              </a:lnSpc>
              <a:spcBef>
                <a:spcPts val="894"/>
              </a:spcBef>
              <a:buAutoNum type="arabicPeriod"/>
              <a:tabLst>
                <a:tab pos="469265" algn="l"/>
                <a:tab pos="469900" algn="l"/>
              </a:tabLst>
            </a:pPr>
            <a:r>
              <a:rPr sz="2100" spc="-80" dirty="0">
                <a:solidFill>
                  <a:srgbClr val="1D3166"/>
                </a:solidFill>
                <a:latin typeface="Verdana"/>
                <a:cs typeface="Verdana"/>
              </a:rPr>
              <a:t>T</a:t>
            </a:r>
            <a:r>
              <a:rPr sz="2100" spc="-40" dirty="0">
                <a:solidFill>
                  <a:srgbClr val="1D3166"/>
                </a:solidFill>
                <a:latin typeface="Verdana"/>
                <a:cs typeface="Verdana"/>
              </a:rPr>
              <a:t>i</a:t>
            </a:r>
            <a:r>
              <a:rPr sz="2100" spc="114" dirty="0">
                <a:solidFill>
                  <a:srgbClr val="1D3166"/>
                </a:solidFill>
                <a:latin typeface="Verdana"/>
                <a:cs typeface="Verdana"/>
              </a:rPr>
              <a:t>d</a:t>
            </a:r>
            <a:r>
              <a:rPr sz="2100" spc="-30" dirty="0">
                <a:solidFill>
                  <a:srgbClr val="1D3166"/>
                </a:solidFill>
                <a:latin typeface="Verdana"/>
                <a:cs typeface="Verdana"/>
              </a:rPr>
              <a:t>a</a:t>
            </a:r>
            <a:r>
              <a:rPr sz="2100" spc="15" dirty="0">
                <a:solidFill>
                  <a:srgbClr val="1D3166"/>
                </a:solidFill>
                <a:latin typeface="Verdana"/>
                <a:cs typeface="Verdana"/>
              </a:rPr>
              <a:t>k</a:t>
            </a:r>
            <a:r>
              <a:rPr sz="2100" spc="-190" dirty="0">
                <a:solidFill>
                  <a:srgbClr val="1D3166"/>
                </a:solidFill>
                <a:latin typeface="Verdana"/>
                <a:cs typeface="Verdana"/>
              </a:rPr>
              <a:t> </a:t>
            </a:r>
            <a:r>
              <a:rPr sz="2100" spc="120" dirty="0">
                <a:solidFill>
                  <a:srgbClr val="1D3166"/>
                </a:solidFill>
                <a:latin typeface="Verdana"/>
                <a:cs typeface="Verdana"/>
              </a:rPr>
              <a:t>m</a:t>
            </a:r>
            <a:r>
              <a:rPr sz="2100" spc="65" dirty="0">
                <a:solidFill>
                  <a:srgbClr val="1D3166"/>
                </a:solidFill>
                <a:latin typeface="Verdana"/>
                <a:cs typeface="Verdana"/>
              </a:rPr>
              <a:t>e</a:t>
            </a:r>
            <a:r>
              <a:rPr sz="2100" spc="175" dirty="0">
                <a:solidFill>
                  <a:srgbClr val="1D3166"/>
                </a:solidFill>
                <a:latin typeface="Verdana"/>
                <a:cs typeface="Verdana"/>
              </a:rPr>
              <a:t>m</a:t>
            </a:r>
            <a:r>
              <a:rPr sz="2100" spc="114" dirty="0">
                <a:solidFill>
                  <a:srgbClr val="1D3166"/>
                </a:solidFill>
                <a:latin typeface="Verdana"/>
                <a:cs typeface="Verdana"/>
              </a:rPr>
              <a:t>b</a:t>
            </a:r>
            <a:r>
              <a:rPr sz="2100" spc="5" dirty="0">
                <a:solidFill>
                  <a:srgbClr val="1D3166"/>
                </a:solidFill>
                <a:latin typeface="Verdana"/>
                <a:cs typeface="Verdana"/>
              </a:rPr>
              <a:t>e</a:t>
            </a:r>
            <a:r>
              <a:rPr sz="2100" spc="-65" dirty="0">
                <a:solidFill>
                  <a:srgbClr val="1D3166"/>
                </a:solidFill>
                <a:latin typeface="Verdana"/>
                <a:cs typeface="Verdana"/>
              </a:rPr>
              <a:t>r</a:t>
            </a:r>
            <a:r>
              <a:rPr sz="2100" spc="-5" dirty="0">
                <a:solidFill>
                  <a:srgbClr val="1D3166"/>
                </a:solidFill>
                <a:latin typeface="Verdana"/>
                <a:cs typeface="Verdana"/>
              </a:rPr>
              <a:t>i</a:t>
            </a:r>
            <a:r>
              <a:rPr sz="2100" spc="5" dirty="0">
                <a:solidFill>
                  <a:srgbClr val="1D3166"/>
                </a:solidFill>
                <a:latin typeface="Verdana"/>
                <a:cs typeface="Verdana"/>
              </a:rPr>
              <a:t>k</a:t>
            </a:r>
            <a:r>
              <a:rPr sz="2100" spc="-30" dirty="0">
                <a:solidFill>
                  <a:srgbClr val="1D3166"/>
                </a:solidFill>
                <a:latin typeface="Verdana"/>
                <a:cs typeface="Verdana"/>
              </a:rPr>
              <a:t>a</a:t>
            </a:r>
            <a:r>
              <a:rPr sz="2100" spc="90" dirty="0">
                <a:solidFill>
                  <a:srgbClr val="1D3166"/>
                </a:solidFill>
                <a:latin typeface="Verdana"/>
                <a:cs typeface="Verdana"/>
              </a:rPr>
              <a:t>n</a:t>
            </a:r>
            <a:r>
              <a:rPr sz="2100" spc="-190" dirty="0">
                <a:solidFill>
                  <a:srgbClr val="1D3166"/>
                </a:solidFill>
                <a:latin typeface="Verdana"/>
                <a:cs typeface="Verdana"/>
              </a:rPr>
              <a:t> </a:t>
            </a:r>
            <a:r>
              <a:rPr sz="2100" spc="65" dirty="0">
                <a:solidFill>
                  <a:srgbClr val="1D3166"/>
                </a:solidFill>
                <a:latin typeface="Verdana"/>
                <a:cs typeface="Verdana"/>
              </a:rPr>
              <a:t>p</a:t>
            </a:r>
            <a:r>
              <a:rPr sz="2100" spc="55" dirty="0">
                <a:solidFill>
                  <a:srgbClr val="1D3166"/>
                </a:solidFill>
                <a:latin typeface="Verdana"/>
                <a:cs typeface="Verdana"/>
              </a:rPr>
              <a:t>e</a:t>
            </a:r>
            <a:r>
              <a:rPr sz="2100" spc="15" dirty="0">
                <a:solidFill>
                  <a:srgbClr val="1D3166"/>
                </a:solidFill>
                <a:latin typeface="Verdana"/>
                <a:cs typeface="Verdana"/>
              </a:rPr>
              <a:t>k</a:t>
            </a:r>
            <a:r>
              <a:rPr sz="2100" spc="10" dirty="0">
                <a:solidFill>
                  <a:srgbClr val="1D3166"/>
                </a:solidFill>
                <a:latin typeface="Verdana"/>
                <a:cs typeface="Verdana"/>
              </a:rPr>
              <a:t>e</a:t>
            </a:r>
            <a:r>
              <a:rPr sz="2100" spc="-60" dirty="0">
                <a:solidFill>
                  <a:srgbClr val="1D3166"/>
                </a:solidFill>
                <a:latin typeface="Verdana"/>
                <a:cs typeface="Verdana"/>
              </a:rPr>
              <a:t>r</a:t>
            </a:r>
            <a:r>
              <a:rPr sz="2100" spc="-155" dirty="0">
                <a:solidFill>
                  <a:srgbClr val="1D3166"/>
                </a:solidFill>
                <a:latin typeface="Verdana"/>
                <a:cs typeface="Verdana"/>
              </a:rPr>
              <a:t>j</a:t>
            </a:r>
            <a:r>
              <a:rPr sz="2100" spc="-30" dirty="0">
                <a:solidFill>
                  <a:srgbClr val="1D3166"/>
                </a:solidFill>
                <a:latin typeface="Verdana"/>
                <a:cs typeface="Verdana"/>
              </a:rPr>
              <a:t>aa</a:t>
            </a:r>
            <a:r>
              <a:rPr sz="2100" spc="90" dirty="0">
                <a:solidFill>
                  <a:srgbClr val="1D3166"/>
                </a:solidFill>
                <a:latin typeface="Verdana"/>
                <a:cs typeface="Verdana"/>
              </a:rPr>
              <a:t>n</a:t>
            </a:r>
            <a:r>
              <a:rPr sz="2100" spc="-190" dirty="0">
                <a:solidFill>
                  <a:srgbClr val="1D3166"/>
                </a:solidFill>
                <a:latin typeface="Verdana"/>
                <a:cs typeface="Verdana"/>
              </a:rPr>
              <a:t> </a:t>
            </a:r>
            <a:r>
              <a:rPr sz="2100" spc="30" dirty="0">
                <a:solidFill>
                  <a:srgbClr val="1D3166"/>
                </a:solidFill>
                <a:latin typeface="Verdana"/>
                <a:cs typeface="Verdana"/>
              </a:rPr>
              <a:t>k</a:t>
            </a:r>
            <a:r>
              <a:rPr sz="2100" spc="25" dirty="0">
                <a:solidFill>
                  <a:srgbClr val="1D3166"/>
                </a:solidFill>
                <a:latin typeface="Verdana"/>
                <a:cs typeface="Verdana"/>
              </a:rPr>
              <a:t>o</a:t>
            </a:r>
            <a:r>
              <a:rPr sz="2100" spc="90" dirty="0">
                <a:solidFill>
                  <a:srgbClr val="1D3166"/>
                </a:solidFill>
                <a:latin typeface="Verdana"/>
                <a:cs typeface="Verdana"/>
              </a:rPr>
              <a:t>n</a:t>
            </a:r>
            <a:r>
              <a:rPr sz="2100" spc="-75" dirty="0">
                <a:solidFill>
                  <a:srgbClr val="1D3166"/>
                </a:solidFill>
                <a:latin typeface="Verdana"/>
                <a:cs typeface="Verdana"/>
              </a:rPr>
              <a:t>s</a:t>
            </a:r>
            <a:r>
              <a:rPr sz="2100" spc="20" dirty="0">
                <a:solidFill>
                  <a:srgbClr val="1D3166"/>
                </a:solidFill>
                <a:latin typeface="Verdana"/>
                <a:cs typeface="Verdana"/>
              </a:rPr>
              <a:t>t</a:t>
            </a:r>
            <a:r>
              <a:rPr sz="2100" spc="-60" dirty="0">
                <a:solidFill>
                  <a:srgbClr val="1D3166"/>
                </a:solidFill>
                <a:latin typeface="Verdana"/>
                <a:cs typeface="Verdana"/>
              </a:rPr>
              <a:t>r</a:t>
            </a:r>
            <a:r>
              <a:rPr sz="2100" spc="75" dirty="0">
                <a:solidFill>
                  <a:srgbClr val="1D3166"/>
                </a:solidFill>
                <a:latin typeface="Verdana"/>
                <a:cs typeface="Verdana"/>
              </a:rPr>
              <a:t>u</a:t>
            </a:r>
            <a:r>
              <a:rPr sz="2100" spc="-30" dirty="0">
                <a:solidFill>
                  <a:srgbClr val="1D3166"/>
                </a:solidFill>
                <a:latin typeface="Verdana"/>
                <a:cs typeface="Verdana"/>
              </a:rPr>
              <a:t>ks</a:t>
            </a:r>
            <a:r>
              <a:rPr sz="2100" spc="-15" dirty="0">
                <a:solidFill>
                  <a:srgbClr val="1D3166"/>
                </a:solidFill>
                <a:latin typeface="Verdana"/>
                <a:cs typeface="Verdana"/>
              </a:rPr>
              <a:t>i  </a:t>
            </a:r>
            <a:r>
              <a:rPr sz="2100" spc="55" dirty="0">
                <a:solidFill>
                  <a:srgbClr val="1D3166"/>
                </a:solidFill>
                <a:latin typeface="Verdana"/>
                <a:cs typeface="Verdana"/>
              </a:rPr>
              <a:t>untuk</a:t>
            </a:r>
            <a:r>
              <a:rPr sz="2100" spc="-190" dirty="0">
                <a:solidFill>
                  <a:srgbClr val="1D3166"/>
                </a:solidFill>
                <a:latin typeface="Verdana"/>
                <a:cs typeface="Verdana"/>
              </a:rPr>
              <a:t> </a:t>
            </a:r>
            <a:r>
              <a:rPr sz="2100" spc="45" dirty="0">
                <a:solidFill>
                  <a:srgbClr val="1D3166"/>
                </a:solidFill>
                <a:latin typeface="Verdana"/>
                <a:cs typeface="Verdana"/>
              </a:rPr>
              <a:t>kepentingan</a:t>
            </a:r>
            <a:r>
              <a:rPr sz="2100" spc="-185" dirty="0">
                <a:solidFill>
                  <a:srgbClr val="1D3166"/>
                </a:solidFill>
                <a:latin typeface="Verdana"/>
                <a:cs typeface="Verdana"/>
              </a:rPr>
              <a:t> </a:t>
            </a:r>
            <a:r>
              <a:rPr sz="2100" spc="130" dirty="0">
                <a:solidFill>
                  <a:srgbClr val="1D3166"/>
                </a:solidFill>
                <a:latin typeface="Verdana"/>
                <a:cs typeface="Verdana"/>
              </a:rPr>
              <a:t>umum</a:t>
            </a:r>
            <a:r>
              <a:rPr sz="2100" spc="-195" dirty="0">
                <a:solidFill>
                  <a:srgbClr val="1D3166"/>
                </a:solidFill>
                <a:latin typeface="Verdana"/>
                <a:cs typeface="Verdana"/>
              </a:rPr>
              <a:t> </a:t>
            </a:r>
            <a:r>
              <a:rPr sz="2100" spc="25" dirty="0">
                <a:solidFill>
                  <a:srgbClr val="1D3166"/>
                </a:solidFill>
                <a:latin typeface="Verdana"/>
                <a:cs typeface="Verdana"/>
              </a:rPr>
              <a:t>melalui</a:t>
            </a:r>
            <a:r>
              <a:rPr sz="2100" spc="-190" dirty="0">
                <a:solidFill>
                  <a:srgbClr val="1D3166"/>
                </a:solidFill>
                <a:latin typeface="Verdana"/>
                <a:cs typeface="Verdana"/>
              </a:rPr>
              <a:t> </a:t>
            </a:r>
            <a:r>
              <a:rPr sz="2100" spc="-10" dirty="0">
                <a:solidFill>
                  <a:srgbClr val="1D3166"/>
                </a:solidFill>
                <a:latin typeface="Verdana"/>
                <a:cs typeface="Verdana"/>
              </a:rPr>
              <a:t>proses </a:t>
            </a:r>
            <a:r>
              <a:rPr sz="2100" spc="-720" dirty="0">
                <a:solidFill>
                  <a:srgbClr val="1D3166"/>
                </a:solidFill>
                <a:latin typeface="Verdana"/>
                <a:cs typeface="Verdana"/>
              </a:rPr>
              <a:t> </a:t>
            </a:r>
            <a:r>
              <a:rPr sz="2100" spc="-5" dirty="0">
                <a:solidFill>
                  <a:srgbClr val="1D3166"/>
                </a:solidFill>
                <a:latin typeface="Verdana"/>
                <a:cs typeface="Verdana"/>
              </a:rPr>
              <a:t>Te</a:t>
            </a:r>
            <a:r>
              <a:rPr sz="2100" spc="5" dirty="0">
                <a:solidFill>
                  <a:srgbClr val="1D3166"/>
                </a:solidFill>
                <a:latin typeface="Verdana"/>
                <a:cs typeface="Verdana"/>
              </a:rPr>
              <a:t>n</a:t>
            </a:r>
            <a:r>
              <a:rPr sz="2100" spc="114" dirty="0">
                <a:solidFill>
                  <a:srgbClr val="1D3166"/>
                </a:solidFill>
                <a:latin typeface="Verdana"/>
                <a:cs typeface="Verdana"/>
              </a:rPr>
              <a:t>d</a:t>
            </a:r>
            <a:r>
              <a:rPr sz="2100" spc="-145" dirty="0">
                <a:solidFill>
                  <a:srgbClr val="1D3166"/>
                </a:solidFill>
                <a:latin typeface="Verdana"/>
                <a:cs typeface="Verdana"/>
              </a:rPr>
              <a:t>er</a:t>
            </a:r>
            <a:r>
              <a:rPr sz="2100" spc="-95" dirty="0">
                <a:solidFill>
                  <a:srgbClr val="1D3166"/>
                </a:solidFill>
                <a:latin typeface="Verdana"/>
                <a:cs typeface="Verdana"/>
              </a:rPr>
              <a:t>,</a:t>
            </a:r>
            <a:r>
              <a:rPr sz="2100" spc="-185" dirty="0">
                <a:solidFill>
                  <a:srgbClr val="1D3166"/>
                </a:solidFill>
                <a:latin typeface="Verdana"/>
                <a:cs typeface="Verdana"/>
              </a:rPr>
              <a:t> </a:t>
            </a:r>
            <a:r>
              <a:rPr sz="2100" spc="-75" dirty="0">
                <a:solidFill>
                  <a:srgbClr val="1D3166"/>
                </a:solidFill>
                <a:latin typeface="Verdana"/>
                <a:cs typeface="Verdana"/>
              </a:rPr>
              <a:t>S</a:t>
            </a:r>
            <a:r>
              <a:rPr sz="2100" spc="-70" dirty="0">
                <a:solidFill>
                  <a:srgbClr val="1D3166"/>
                </a:solidFill>
                <a:latin typeface="Verdana"/>
                <a:cs typeface="Verdana"/>
              </a:rPr>
              <a:t>e</a:t>
            </a:r>
            <a:r>
              <a:rPr sz="2100" spc="-20" dirty="0">
                <a:solidFill>
                  <a:srgbClr val="1D3166"/>
                </a:solidFill>
                <a:latin typeface="Verdana"/>
                <a:cs typeface="Verdana"/>
              </a:rPr>
              <a:t>l</a:t>
            </a:r>
            <a:r>
              <a:rPr sz="2100" spc="5" dirty="0">
                <a:solidFill>
                  <a:srgbClr val="1D3166"/>
                </a:solidFill>
                <a:latin typeface="Verdana"/>
                <a:cs typeface="Verdana"/>
              </a:rPr>
              <a:t>e</a:t>
            </a:r>
            <a:r>
              <a:rPr sz="2100" spc="15" dirty="0">
                <a:solidFill>
                  <a:srgbClr val="1D3166"/>
                </a:solidFill>
                <a:latin typeface="Verdana"/>
                <a:cs typeface="Verdana"/>
              </a:rPr>
              <a:t>k</a:t>
            </a:r>
            <a:r>
              <a:rPr sz="2100" spc="-75" dirty="0">
                <a:solidFill>
                  <a:srgbClr val="1D3166"/>
                </a:solidFill>
                <a:latin typeface="Verdana"/>
                <a:cs typeface="Verdana"/>
              </a:rPr>
              <a:t>s</a:t>
            </a:r>
            <a:r>
              <a:rPr sz="2100" spc="-20" dirty="0">
                <a:solidFill>
                  <a:srgbClr val="1D3166"/>
                </a:solidFill>
                <a:latin typeface="Verdana"/>
                <a:cs typeface="Verdana"/>
              </a:rPr>
              <a:t>i</a:t>
            </a:r>
            <a:r>
              <a:rPr sz="2100" spc="-320" dirty="0">
                <a:solidFill>
                  <a:srgbClr val="1D3166"/>
                </a:solidFill>
                <a:latin typeface="Verdana"/>
                <a:cs typeface="Verdana"/>
              </a:rPr>
              <a:t>,</a:t>
            </a:r>
            <a:r>
              <a:rPr sz="2100" spc="-185" dirty="0">
                <a:solidFill>
                  <a:srgbClr val="1D3166"/>
                </a:solidFill>
                <a:latin typeface="Verdana"/>
                <a:cs typeface="Verdana"/>
              </a:rPr>
              <a:t> </a:t>
            </a:r>
            <a:r>
              <a:rPr sz="2100" spc="-5" dirty="0">
                <a:solidFill>
                  <a:srgbClr val="1D3166"/>
                </a:solidFill>
                <a:latin typeface="Verdana"/>
                <a:cs typeface="Verdana"/>
              </a:rPr>
              <a:t>at</a:t>
            </a:r>
            <a:r>
              <a:rPr sz="2100" spc="25" dirty="0">
                <a:solidFill>
                  <a:srgbClr val="1D3166"/>
                </a:solidFill>
                <a:latin typeface="Verdana"/>
                <a:cs typeface="Verdana"/>
              </a:rPr>
              <a:t>a</a:t>
            </a:r>
            <a:r>
              <a:rPr sz="2100" spc="30" dirty="0">
                <a:solidFill>
                  <a:srgbClr val="1D3166"/>
                </a:solidFill>
                <a:latin typeface="Verdana"/>
                <a:cs typeface="Verdana"/>
              </a:rPr>
              <a:t>u</a:t>
            </a:r>
            <a:r>
              <a:rPr sz="2100" spc="-190" dirty="0">
                <a:solidFill>
                  <a:srgbClr val="1D3166"/>
                </a:solidFill>
                <a:latin typeface="Verdana"/>
                <a:cs typeface="Verdana"/>
              </a:rPr>
              <a:t> </a:t>
            </a:r>
            <a:r>
              <a:rPr sz="2100" spc="-5" dirty="0">
                <a:solidFill>
                  <a:srgbClr val="1D3166"/>
                </a:solidFill>
                <a:latin typeface="Verdana"/>
                <a:cs typeface="Verdana"/>
              </a:rPr>
              <a:t>K</a:t>
            </a:r>
            <a:r>
              <a:rPr sz="2100" dirty="0">
                <a:solidFill>
                  <a:srgbClr val="1D3166"/>
                </a:solidFill>
                <a:latin typeface="Verdana"/>
                <a:cs typeface="Verdana"/>
              </a:rPr>
              <a:t>a</a:t>
            </a:r>
            <a:r>
              <a:rPr sz="2100" spc="20" dirty="0">
                <a:solidFill>
                  <a:srgbClr val="1D3166"/>
                </a:solidFill>
                <a:latin typeface="Verdana"/>
                <a:cs typeface="Verdana"/>
              </a:rPr>
              <a:t>t</a:t>
            </a:r>
            <a:r>
              <a:rPr sz="2100" spc="-30" dirty="0">
                <a:solidFill>
                  <a:srgbClr val="1D3166"/>
                </a:solidFill>
                <a:latin typeface="Verdana"/>
                <a:cs typeface="Verdana"/>
              </a:rPr>
              <a:t>a</a:t>
            </a:r>
            <a:r>
              <a:rPr sz="2100" spc="-20" dirty="0">
                <a:solidFill>
                  <a:srgbClr val="1D3166"/>
                </a:solidFill>
                <a:latin typeface="Verdana"/>
                <a:cs typeface="Verdana"/>
              </a:rPr>
              <a:t>l</a:t>
            </a:r>
            <a:r>
              <a:rPr sz="2100" spc="35" dirty="0">
                <a:solidFill>
                  <a:srgbClr val="1D3166"/>
                </a:solidFill>
                <a:latin typeface="Verdana"/>
                <a:cs typeface="Verdana"/>
              </a:rPr>
              <a:t>o</a:t>
            </a:r>
            <a:r>
              <a:rPr sz="2100" spc="130" dirty="0">
                <a:solidFill>
                  <a:srgbClr val="1D3166"/>
                </a:solidFill>
                <a:latin typeface="Verdana"/>
                <a:cs typeface="Verdana"/>
              </a:rPr>
              <a:t>g</a:t>
            </a:r>
            <a:r>
              <a:rPr sz="2100" spc="-195" dirty="0">
                <a:solidFill>
                  <a:srgbClr val="1D3166"/>
                </a:solidFill>
                <a:latin typeface="Verdana"/>
                <a:cs typeface="Verdana"/>
              </a:rPr>
              <a:t> </a:t>
            </a:r>
            <a:r>
              <a:rPr sz="2100" spc="-10" dirty="0">
                <a:solidFill>
                  <a:srgbClr val="1D3166"/>
                </a:solidFill>
                <a:latin typeface="Verdana"/>
                <a:cs typeface="Verdana"/>
              </a:rPr>
              <a:t>e</a:t>
            </a:r>
            <a:r>
              <a:rPr sz="2100" spc="-5" dirty="0">
                <a:solidFill>
                  <a:srgbClr val="1D3166"/>
                </a:solidFill>
                <a:latin typeface="Verdana"/>
                <a:cs typeface="Verdana"/>
              </a:rPr>
              <a:t>l</a:t>
            </a:r>
            <a:r>
              <a:rPr sz="2100" spc="5" dirty="0">
                <a:solidFill>
                  <a:srgbClr val="1D3166"/>
                </a:solidFill>
                <a:latin typeface="Verdana"/>
                <a:cs typeface="Verdana"/>
              </a:rPr>
              <a:t>e</a:t>
            </a:r>
            <a:r>
              <a:rPr sz="2100" spc="15" dirty="0">
                <a:solidFill>
                  <a:srgbClr val="1D3166"/>
                </a:solidFill>
                <a:latin typeface="Verdana"/>
                <a:cs typeface="Verdana"/>
              </a:rPr>
              <a:t>k</a:t>
            </a:r>
            <a:r>
              <a:rPr sz="2100" spc="20" dirty="0">
                <a:solidFill>
                  <a:srgbClr val="1D3166"/>
                </a:solidFill>
                <a:latin typeface="Verdana"/>
                <a:cs typeface="Verdana"/>
              </a:rPr>
              <a:t>t</a:t>
            </a:r>
            <a:r>
              <a:rPr sz="2100" spc="-60" dirty="0">
                <a:solidFill>
                  <a:srgbClr val="1D3166"/>
                </a:solidFill>
                <a:latin typeface="Verdana"/>
                <a:cs typeface="Verdana"/>
              </a:rPr>
              <a:t>r</a:t>
            </a:r>
            <a:r>
              <a:rPr sz="2100" spc="35" dirty="0">
                <a:solidFill>
                  <a:srgbClr val="1D3166"/>
                </a:solidFill>
                <a:latin typeface="Verdana"/>
                <a:cs typeface="Verdana"/>
              </a:rPr>
              <a:t>o</a:t>
            </a:r>
            <a:r>
              <a:rPr sz="2100" spc="90" dirty="0">
                <a:solidFill>
                  <a:srgbClr val="1D3166"/>
                </a:solidFill>
                <a:latin typeface="Verdana"/>
                <a:cs typeface="Verdana"/>
              </a:rPr>
              <a:t>n</a:t>
            </a:r>
            <a:r>
              <a:rPr sz="2100" spc="-20" dirty="0">
                <a:solidFill>
                  <a:srgbClr val="1D3166"/>
                </a:solidFill>
                <a:latin typeface="Verdana"/>
                <a:cs typeface="Verdana"/>
              </a:rPr>
              <a:t>i</a:t>
            </a:r>
            <a:r>
              <a:rPr sz="2100" spc="10" dirty="0">
                <a:solidFill>
                  <a:srgbClr val="1D3166"/>
                </a:solidFill>
                <a:latin typeface="Verdana"/>
                <a:cs typeface="Verdana"/>
              </a:rPr>
              <a:t>k</a:t>
            </a:r>
            <a:r>
              <a:rPr sz="2100" spc="-509" dirty="0">
                <a:solidFill>
                  <a:srgbClr val="1D3166"/>
                </a:solidFill>
                <a:latin typeface="Verdana"/>
                <a:cs typeface="Verdana"/>
              </a:rPr>
              <a:t>;</a:t>
            </a:r>
            <a:endParaRPr sz="2100">
              <a:latin typeface="Verdana"/>
              <a:cs typeface="Verdana"/>
            </a:endParaRPr>
          </a:p>
          <a:p>
            <a:pPr marL="469900" marR="521970" indent="-457200">
              <a:lnSpc>
                <a:spcPts val="2300"/>
              </a:lnSpc>
              <a:spcBef>
                <a:spcPts val="900"/>
              </a:spcBef>
              <a:buAutoNum type="arabicPeriod"/>
              <a:tabLst>
                <a:tab pos="469265" algn="l"/>
                <a:tab pos="469900" algn="l"/>
              </a:tabLst>
            </a:pPr>
            <a:r>
              <a:rPr sz="2100" spc="-5" dirty="0">
                <a:solidFill>
                  <a:srgbClr val="1D3166"/>
                </a:solidFill>
                <a:latin typeface="Verdana"/>
                <a:cs typeface="Verdana"/>
              </a:rPr>
              <a:t>Tidak</a:t>
            </a:r>
            <a:r>
              <a:rPr sz="2100" spc="-190" dirty="0">
                <a:solidFill>
                  <a:srgbClr val="1D3166"/>
                </a:solidFill>
                <a:latin typeface="Verdana"/>
                <a:cs typeface="Verdana"/>
              </a:rPr>
              <a:t> </a:t>
            </a:r>
            <a:r>
              <a:rPr sz="2100" spc="75" dirty="0">
                <a:solidFill>
                  <a:srgbClr val="1D3166"/>
                </a:solidFill>
                <a:latin typeface="Verdana"/>
                <a:cs typeface="Verdana"/>
              </a:rPr>
              <a:t>memenuhi</a:t>
            </a:r>
            <a:r>
              <a:rPr sz="2100" spc="-190" dirty="0">
                <a:solidFill>
                  <a:srgbClr val="1D3166"/>
                </a:solidFill>
                <a:latin typeface="Verdana"/>
                <a:cs typeface="Verdana"/>
              </a:rPr>
              <a:t> </a:t>
            </a:r>
            <a:r>
              <a:rPr sz="2100" spc="30" dirty="0">
                <a:solidFill>
                  <a:srgbClr val="1D3166"/>
                </a:solidFill>
                <a:latin typeface="Verdana"/>
                <a:cs typeface="Verdana"/>
              </a:rPr>
              <a:t>ketentuan</a:t>
            </a:r>
            <a:r>
              <a:rPr sz="2100" spc="-185" dirty="0">
                <a:solidFill>
                  <a:srgbClr val="1D3166"/>
                </a:solidFill>
                <a:latin typeface="Verdana"/>
                <a:cs typeface="Verdana"/>
              </a:rPr>
              <a:t> </a:t>
            </a:r>
            <a:r>
              <a:rPr sz="2100" spc="40" dirty="0">
                <a:solidFill>
                  <a:srgbClr val="1D3166"/>
                </a:solidFill>
                <a:latin typeface="Verdana"/>
                <a:cs typeface="Verdana"/>
              </a:rPr>
              <a:t>pengesahan </a:t>
            </a:r>
            <a:r>
              <a:rPr sz="2100" spc="-725" dirty="0">
                <a:solidFill>
                  <a:srgbClr val="1D3166"/>
                </a:solidFill>
                <a:latin typeface="Verdana"/>
                <a:cs typeface="Verdana"/>
              </a:rPr>
              <a:t> </a:t>
            </a:r>
            <a:r>
              <a:rPr sz="2100" spc="-5" dirty="0">
                <a:solidFill>
                  <a:srgbClr val="1D3166"/>
                </a:solidFill>
                <a:latin typeface="Verdana"/>
                <a:cs typeface="Verdana"/>
              </a:rPr>
              <a:t>at</a:t>
            </a:r>
            <a:r>
              <a:rPr sz="2100" spc="25" dirty="0">
                <a:solidFill>
                  <a:srgbClr val="1D3166"/>
                </a:solidFill>
                <a:latin typeface="Verdana"/>
                <a:cs typeface="Verdana"/>
              </a:rPr>
              <a:t>a</a:t>
            </a:r>
            <a:r>
              <a:rPr sz="2100" spc="30" dirty="0">
                <a:solidFill>
                  <a:srgbClr val="1D3166"/>
                </a:solidFill>
                <a:latin typeface="Verdana"/>
                <a:cs typeface="Verdana"/>
              </a:rPr>
              <a:t>u</a:t>
            </a:r>
            <a:r>
              <a:rPr sz="2100" spc="-190" dirty="0">
                <a:solidFill>
                  <a:srgbClr val="1D3166"/>
                </a:solidFill>
                <a:latin typeface="Verdana"/>
                <a:cs typeface="Verdana"/>
              </a:rPr>
              <a:t> </a:t>
            </a:r>
            <a:r>
              <a:rPr sz="2100" spc="65" dirty="0">
                <a:solidFill>
                  <a:srgbClr val="1D3166"/>
                </a:solidFill>
                <a:latin typeface="Verdana"/>
                <a:cs typeface="Verdana"/>
              </a:rPr>
              <a:t>p</a:t>
            </a:r>
            <a:r>
              <a:rPr sz="2100" spc="55" dirty="0">
                <a:solidFill>
                  <a:srgbClr val="1D3166"/>
                </a:solidFill>
                <a:latin typeface="Verdana"/>
                <a:cs typeface="Verdana"/>
              </a:rPr>
              <a:t>e</a:t>
            </a:r>
            <a:r>
              <a:rPr sz="2100" spc="-60" dirty="0">
                <a:solidFill>
                  <a:srgbClr val="1D3166"/>
                </a:solidFill>
                <a:latin typeface="Verdana"/>
                <a:cs typeface="Verdana"/>
              </a:rPr>
              <a:t>r</a:t>
            </a:r>
            <a:r>
              <a:rPr sz="2100" spc="-75" dirty="0">
                <a:solidFill>
                  <a:srgbClr val="1D3166"/>
                </a:solidFill>
                <a:latin typeface="Verdana"/>
                <a:cs typeface="Verdana"/>
              </a:rPr>
              <a:t>s</a:t>
            </a:r>
            <a:r>
              <a:rPr sz="2100" spc="10" dirty="0">
                <a:solidFill>
                  <a:srgbClr val="1D3166"/>
                </a:solidFill>
                <a:latin typeface="Verdana"/>
                <a:cs typeface="Verdana"/>
              </a:rPr>
              <a:t>e</a:t>
            </a:r>
            <a:r>
              <a:rPr sz="2100" spc="20" dirty="0">
                <a:solidFill>
                  <a:srgbClr val="1D3166"/>
                </a:solidFill>
                <a:latin typeface="Verdana"/>
                <a:cs typeface="Verdana"/>
              </a:rPr>
              <a:t>t</a:t>
            </a:r>
            <a:r>
              <a:rPr sz="2100" spc="75" dirty="0">
                <a:solidFill>
                  <a:srgbClr val="1D3166"/>
                </a:solidFill>
                <a:latin typeface="Verdana"/>
                <a:cs typeface="Verdana"/>
              </a:rPr>
              <a:t>u</a:t>
            </a:r>
            <a:r>
              <a:rPr sz="2100" spc="-155" dirty="0">
                <a:solidFill>
                  <a:srgbClr val="1D3166"/>
                </a:solidFill>
                <a:latin typeface="Verdana"/>
                <a:cs typeface="Verdana"/>
              </a:rPr>
              <a:t>j</a:t>
            </a:r>
            <a:r>
              <a:rPr sz="2100" spc="75" dirty="0">
                <a:solidFill>
                  <a:srgbClr val="1D3166"/>
                </a:solidFill>
                <a:latin typeface="Verdana"/>
                <a:cs typeface="Verdana"/>
              </a:rPr>
              <a:t>u</a:t>
            </a:r>
            <a:r>
              <a:rPr sz="2100" spc="-30" dirty="0">
                <a:solidFill>
                  <a:srgbClr val="1D3166"/>
                </a:solidFill>
                <a:latin typeface="Verdana"/>
                <a:cs typeface="Verdana"/>
              </a:rPr>
              <a:t>a</a:t>
            </a:r>
            <a:r>
              <a:rPr sz="2100" spc="90" dirty="0">
                <a:solidFill>
                  <a:srgbClr val="1D3166"/>
                </a:solidFill>
                <a:latin typeface="Verdana"/>
                <a:cs typeface="Verdana"/>
              </a:rPr>
              <a:t>n</a:t>
            </a:r>
            <a:endParaRPr sz="2100">
              <a:latin typeface="Verdana"/>
              <a:cs typeface="Verdana"/>
            </a:endParaRPr>
          </a:p>
          <a:p>
            <a:pPr marL="469900" marR="5080" indent="-457200">
              <a:lnSpc>
                <a:spcPct val="90200"/>
              </a:lnSpc>
              <a:spcBef>
                <a:spcPts val="980"/>
              </a:spcBef>
              <a:buAutoNum type="arabicPeriod"/>
              <a:tabLst>
                <a:tab pos="469265" algn="l"/>
                <a:tab pos="469900" algn="l"/>
              </a:tabLst>
            </a:pPr>
            <a:r>
              <a:rPr sz="2100" spc="-5" dirty="0">
                <a:solidFill>
                  <a:srgbClr val="1D3166"/>
                </a:solidFill>
                <a:latin typeface="Verdana"/>
                <a:cs typeface="Verdana"/>
              </a:rPr>
              <a:t>Tidak </a:t>
            </a:r>
            <a:r>
              <a:rPr sz="2100" spc="65" dirty="0">
                <a:solidFill>
                  <a:srgbClr val="1D3166"/>
                </a:solidFill>
                <a:latin typeface="Verdana"/>
                <a:cs typeface="Verdana"/>
              </a:rPr>
              <a:t>menggunakan </a:t>
            </a:r>
            <a:r>
              <a:rPr sz="2100" spc="-5" dirty="0">
                <a:solidFill>
                  <a:srgbClr val="1D3166"/>
                </a:solidFill>
                <a:latin typeface="Verdana"/>
                <a:cs typeface="Verdana"/>
              </a:rPr>
              <a:t>layanan </a:t>
            </a:r>
            <a:r>
              <a:rPr sz="2100" spc="5" dirty="0">
                <a:solidFill>
                  <a:srgbClr val="1D3166"/>
                </a:solidFill>
                <a:latin typeface="Verdana"/>
                <a:cs typeface="Verdana"/>
              </a:rPr>
              <a:t>profesional </a:t>
            </a:r>
            <a:r>
              <a:rPr sz="2100" spc="10" dirty="0">
                <a:solidFill>
                  <a:srgbClr val="1D3166"/>
                </a:solidFill>
                <a:latin typeface="Verdana"/>
                <a:cs typeface="Verdana"/>
              </a:rPr>
              <a:t> </a:t>
            </a:r>
            <a:r>
              <a:rPr sz="2100" spc="-5" dirty="0">
                <a:solidFill>
                  <a:srgbClr val="1D3166"/>
                </a:solidFill>
                <a:latin typeface="Verdana"/>
                <a:cs typeface="Verdana"/>
              </a:rPr>
              <a:t>Te</a:t>
            </a:r>
            <a:r>
              <a:rPr sz="2100" spc="5" dirty="0">
                <a:solidFill>
                  <a:srgbClr val="1D3166"/>
                </a:solidFill>
                <a:latin typeface="Verdana"/>
                <a:cs typeface="Verdana"/>
              </a:rPr>
              <a:t>n</a:t>
            </a:r>
            <a:r>
              <a:rPr sz="2100" spc="-30" dirty="0">
                <a:solidFill>
                  <a:srgbClr val="1D3166"/>
                </a:solidFill>
                <a:latin typeface="Verdana"/>
                <a:cs typeface="Verdana"/>
              </a:rPr>
              <a:t>a</a:t>
            </a:r>
            <a:r>
              <a:rPr sz="2100" spc="125" dirty="0">
                <a:solidFill>
                  <a:srgbClr val="1D3166"/>
                </a:solidFill>
                <a:latin typeface="Verdana"/>
                <a:cs typeface="Verdana"/>
              </a:rPr>
              <a:t>g</a:t>
            </a:r>
            <a:r>
              <a:rPr sz="2100" spc="-25" dirty="0">
                <a:solidFill>
                  <a:srgbClr val="1D3166"/>
                </a:solidFill>
                <a:latin typeface="Verdana"/>
                <a:cs typeface="Verdana"/>
              </a:rPr>
              <a:t>a</a:t>
            </a:r>
            <a:r>
              <a:rPr sz="2100" spc="-190" dirty="0">
                <a:solidFill>
                  <a:srgbClr val="1D3166"/>
                </a:solidFill>
                <a:latin typeface="Verdana"/>
                <a:cs typeface="Verdana"/>
              </a:rPr>
              <a:t> </a:t>
            </a:r>
            <a:r>
              <a:rPr sz="2100" spc="-10" dirty="0">
                <a:solidFill>
                  <a:srgbClr val="1D3166"/>
                </a:solidFill>
                <a:latin typeface="Verdana"/>
                <a:cs typeface="Verdana"/>
              </a:rPr>
              <a:t>Ke</a:t>
            </a:r>
            <a:r>
              <a:rPr sz="2100" spc="-5" dirty="0">
                <a:solidFill>
                  <a:srgbClr val="1D3166"/>
                </a:solidFill>
                <a:latin typeface="Verdana"/>
                <a:cs typeface="Verdana"/>
              </a:rPr>
              <a:t>r</a:t>
            </a:r>
            <a:r>
              <a:rPr sz="2100" spc="-150" dirty="0">
                <a:solidFill>
                  <a:srgbClr val="1D3166"/>
                </a:solidFill>
                <a:latin typeface="Verdana"/>
                <a:cs typeface="Verdana"/>
              </a:rPr>
              <a:t>j</a:t>
            </a:r>
            <a:r>
              <a:rPr sz="2100" spc="-25" dirty="0">
                <a:solidFill>
                  <a:srgbClr val="1D3166"/>
                </a:solidFill>
                <a:latin typeface="Verdana"/>
                <a:cs typeface="Verdana"/>
              </a:rPr>
              <a:t>a</a:t>
            </a:r>
            <a:r>
              <a:rPr sz="2100" spc="-195" dirty="0">
                <a:solidFill>
                  <a:srgbClr val="1D3166"/>
                </a:solidFill>
                <a:latin typeface="Verdana"/>
                <a:cs typeface="Verdana"/>
              </a:rPr>
              <a:t> </a:t>
            </a:r>
            <a:r>
              <a:rPr sz="2100" spc="30" dirty="0">
                <a:solidFill>
                  <a:srgbClr val="1D3166"/>
                </a:solidFill>
                <a:latin typeface="Verdana"/>
                <a:cs typeface="Verdana"/>
              </a:rPr>
              <a:t>Ko</a:t>
            </a:r>
            <a:r>
              <a:rPr sz="2100" spc="90" dirty="0">
                <a:solidFill>
                  <a:srgbClr val="1D3166"/>
                </a:solidFill>
                <a:latin typeface="Verdana"/>
                <a:cs typeface="Verdana"/>
              </a:rPr>
              <a:t>n</a:t>
            </a:r>
            <a:r>
              <a:rPr sz="2100" spc="-75" dirty="0">
                <a:solidFill>
                  <a:srgbClr val="1D3166"/>
                </a:solidFill>
                <a:latin typeface="Verdana"/>
                <a:cs typeface="Verdana"/>
              </a:rPr>
              <a:t>s</a:t>
            </a:r>
            <a:r>
              <a:rPr sz="2100" spc="20" dirty="0">
                <a:solidFill>
                  <a:srgbClr val="1D3166"/>
                </a:solidFill>
                <a:latin typeface="Verdana"/>
                <a:cs typeface="Verdana"/>
              </a:rPr>
              <a:t>t</a:t>
            </a:r>
            <a:r>
              <a:rPr sz="2100" spc="-60" dirty="0">
                <a:solidFill>
                  <a:srgbClr val="1D3166"/>
                </a:solidFill>
                <a:latin typeface="Verdana"/>
                <a:cs typeface="Verdana"/>
              </a:rPr>
              <a:t>r</a:t>
            </a:r>
            <a:r>
              <a:rPr sz="2100" spc="75" dirty="0">
                <a:solidFill>
                  <a:srgbClr val="1D3166"/>
                </a:solidFill>
                <a:latin typeface="Verdana"/>
                <a:cs typeface="Verdana"/>
              </a:rPr>
              <a:t>u</a:t>
            </a:r>
            <a:r>
              <a:rPr sz="2100" spc="15" dirty="0">
                <a:solidFill>
                  <a:srgbClr val="1D3166"/>
                </a:solidFill>
                <a:latin typeface="Verdana"/>
                <a:cs typeface="Verdana"/>
              </a:rPr>
              <a:t>k</a:t>
            </a:r>
            <a:r>
              <a:rPr sz="2100" spc="-75" dirty="0">
                <a:solidFill>
                  <a:srgbClr val="1D3166"/>
                </a:solidFill>
                <a:latin typeface="Verdana"/>
                <a:cs typeface="Verdana"/>
              </a:rPr>
              <a:t>s</a:t>
            </a:r>
            <a:r>
              <a:rPr sz="2100" spc="-15" dirty="0">
                <a:solidFill>
                  <a:srgbClr val="1D3166"/>
                </a:solidFill>
                <a:latin typeface="Verdana"/>
                <a:cs typeface="Verdana"/>
              </a:rPr>
              <a:t>i</a:t>
            </a:r>
            <a:r>
              <a:rPr sz="2100" spc="-195" dirty="0">
                <a:solidFill>
                  <a:srgbClr val="1D3166"/>
                </a:solidFill>
                <a:latin typeface="Verdana"/>
                <a:cs typeface="Verdana"/>
              </a:rPr>
              <a:t> </a:t>
            </a:r>
            <a:r>
              <a:rPr sz="2100" spc="45" dirty="0">
                <a:solidFill>
                  <a:srgbClr val="1D3166"/>
                </a:solidFill>
                <a:latin typeface="Verdana"/>
                <a:cs typeface="Verdana"/>
              </a:rPr>
              <a:t>p</a:t>
            </a:r>
            <a:r>
              <a:rPr sz="2100" spc="40" dirty="0">
                <a:solidFill>
                  <a:srgbClr val="1D3166"/>
                </a:solidFill>
                <a:latin typeface="Verdana"/>
                <a:cs typeface="Verdana"/>
              </a:rPr>
              <a:t>a</a:t>
            </a:r>
            <a:r>
              <a:rPr sz="2100" spc="45" dirty="0">
                <a:solidFill>
                  <a:srgbClr val="1D3166"/>
                </a:solidFill>
                <a:latin typeface="Verdana"/>
                <a:cs typeface="Verdana"/>
              </a:rPr>
              <a:t>da</a:t>
            </a:r>
            <a:r>
              <a:rPr sz="2100" spc="-195" dirty="0">
                <a:solidFill>
                  <a:srgbClr val="1D3166"/>
                </a:solidFill>
                <a:latin typeface="Verdana"/>
                <a:cs typeface="Verdana"/>
              </a:rPr>
              <a:t> </a:t>
            </a:r>
            <a:r>
              <a:rPr sz="2100" spc="50" dirty="0">
                <a:solidFill>
                  <a:srgbClr val="1D3166"/>
                </a:solidFill>
                <a:latin typeface="Verdana"/>
                <a:cs typeface="Verdana"/>
              </a:rPr>
              <a:t>Ku</a:t>
            </a:r>
            <a:r>
              <a:rPr sz="2100" spc="-30" dirty="0">
                <a:solidFill>
                  <a:srgbClr val="1D3166"/>
                </a:solidFill>
                <a:latin typeface="Verdana"/>
                <a:cs typeface="Verdana"/>
              </a:rPr>
              <a:t>a</a:t>
            </a:r>
            <a:r>
              <a:rPr sz="2100" spc="-20" dirty="0">
                <a:solidFill>
                  <a:srgbClr val="1D3166"/>
                </a:solidFill>
                <a:latin typeface="Verdana"/>
                <a:cs typeface="Verdana"/>
              </a:rPr>
              <a:t>li</a:t>
            </a:r>
            <a:r>
              <a:rPr sz="2100" spc="-30" dirty="0">
                <a:solidFill>
                  <a:srgbClr val="1D3166"/>
                </a:solidFill>
                <a:latin typeface="Verdana"/>
                <a:cs typeface="Verdana"/>
              </a:rPr>
              <a:t>f</a:t>
            </a:r>
            <a:r>
              <a:rPr sz="2100" spc="-20" dirty="0">
                <a:solidFill>
                  <a:srgbClr val="1D3166"/>
                </a:solidFill>
                <a:latin typeface="Verdana"/>
                <a:cs typeface="Verdana"/>
              </a:rPr>
              <a:t>i</a:t>
            </a:r>
            <a:r>
              <a:rPr sz="2100" spc="15" dirty="0">
                <a:solidFill>
                  <a:srgbClr val="1D3166"/>
                </a:solidFill>
                <a:latin typeface="Verdana"/>
                <a:cs typeface="Verdana"/>
              </a:rPr>
              <a:t>k</a:t>
            </a:r>
            <a:r>
              <a:rPr sz="2100" spc="-30" dirty="0">
                <a:solidFill>
                  <a:srgbClr val="1D3166"/>
                </a:solidFill>
                <a:latin typeface="Verdana"/>
                <a:cs typeface="Verdana"/>
              </a:rPr>
              <a:t>a</a:t>
            </a:r>
            <a:r>
              <a:rPr sz="2100" spc="-75" dirty="0">
                <a:solidFill>
                  <a:srgbClr val="1D3166"/>
                </a:solidFill>
                <a:latin typeface="Verdana"/>
                <a:cs typeface="Verdana"/>
              </a:rPr>
              <a:t>s</a:t>
            </a:r>
            <a:r>
              <a:rPr sz="2100" spc="-15" dirty="0">
                <a:solidFill>
                  <a:srgbClr val="1D3166"/>
                </a:solidFill>
                <a:latin typeface="Verdana"/>
                <a:cs typeface="Verdana"/>
              </a:rPr>
              <a:t>i  </a:t>
            </a:r>
            <a:r>
              <a:rPr sz="2100" spc="-5" dirty="0">
                <a:solidFill>
                  <a:srgbClr val="1D3166"/>
                </a:solidFill>
                <a:latin typeface="Verdana"/>
                <a:cs typeface="Verdana"/>
              </a:rPr>
              <a:t>jenjang</a:t>
            </a:r>
            <a:r>
              <a:rPr sz="2100" spc="-185" dirty="0">
                <a:solidFill>
                  <a:srgbClr val="1D3166"/>
                </a:solidFill>
                <a:latin typeface="Verdana"/>
                <a:cs typeface="Verdana"/>
              </a:rPr>
              <a:t> </a:t>
            </a:r>
            <a:r>
              <a:rPr sz="2100" spc="-5" dirty="0">
                <a:solidFill>
                  <a:srgbClr val="1D3166"/>
                </a:solidFill>
                <a:latin typeface="Verdana"/>
                <a:cs typeface="Verdana"/>
              </a:rPr>
              <a:t>jabatan</a:t>
            </a:r>
            <a:r>
              <a:rPr sz="2100" spc="-175" dirty="0">
                <a:solidFill>
                  <a:srgbClr val="1D3166"/>
                </a:solidFill>
                <a:latin typeface="Verdana"/>
                <a:cs typeface="Verdana"/>
              </a:rPr>
              <a:t> </a:t>
            </a:r>
            <a:r>
              <a:rPr sz="2100" spc="5" dirty="0">
                <a:solidFill>
                  <a:srgbClr val="1D3166"/>
                </a:solidFill>
                <a:latin typeface="Verdana"/>
                <a:cs typeface="Verdana"/>
              </a:rPr>
              <a:t>ahli</a:t>
            </a:r>
            <a:r>
              <a:rPr sz="2100" spc="-180" dirty="0">
                <a:solidFill>
                  <a:srgbClr val="1D3166"/>
                </a:solidFill>
                <a:latin typeface="Verdana"/>
                <a:cs typeface="Verdana"/>
              </a:rPr>
              <a:t> </a:t>
            </a:r>
            <a:r>
              <a:rPr sz="2100" spc="65" dirty="0">
                <a:solidFill>
                  <a:srgbClr val="1D3166"/>
                </a:solidFill>
                <a:latin typeface="Verdana"/>
                <a:cs typeface="Verdana"/>
              </a:rPr>
              <a:t>dengan</a:t>
            </a:r>
            <a:r>
              <a:rPr sz="2100" spc="-175" dirty="0">
                <a:solidFill>
                  <a:srgbClr val="1D3166"/>
                </a:solidFill>
                <a:latin typeface="Verdana"/>
                <a:cs typeface="Verdana"/>
              </a:rPr>
              <a:t> </a:t>
            </a:r>
            <a:r>
              <a:rPr sz="2100" spc="40" dirty="0">
                <a:solidFill>
                  <a:srgbClr val="1D3166"/>
                </a:solidFill>
                <a:latin typeface="Verdana"/>
                <a:cs typeface="Verdana"/>
              </a:rPr>
              <a:t>memperhatikan </a:t>
            </a:r>
            <a:r>
              <a:rPr sz="2100" spc="-725" dirty="0">
                <a:solidFill>
                  <a:srgbClr val="1D3166"/>
                </a:solidFill>
                <a:latin typeface="Verdana"/>
                <a:cs typeface="Verdana"/>
              </a:rPr>
              <a:t> </a:t>
            </a:r>
            <a:r>
              <a:rPr sz="2100" spc="-25" dirty="0">
                <a:solidFill>
                  <a:srgbClr val="1D3166"/>
                </a:solidFill>
                <a:latin typeface="Verdana"/>
                <a:cs typeface="Verdana"/>
              </a:rPr>
              <a:t>r</a:t>
            </a:r>
            <a:r>
              <a:rPr sz="2100" spc="-35" dirty="0">
                <a:solidFill>
                  <a:srgbClr val="1D3166"/>
                </a:solidFill>
                <a:latin typeface="Verdana"/>
                <a:cs typeface="Verdana"/>
              </a:rPr>
              <a:t>e</a:t>
            </a:r>
            <a:r>
              <a:rPr sz="2100" spc="180" dirty="0">
                <a:solidFill>
                  <a:srgbClr val="1D3166"/>
                </a:solidFill>
                <a:latin typeface="Verdana"/>
                <a:cs typeface="Verdana"/>
              </a:rPr>
              <a:t>m</a:t>
            </a:r>
            <a:r>
              <a:rPr sz="2100" spc="75" dirty="0">
                <a:solidFill>
                  <a:srgbClr val="1D3166"/>
                </a:solidFill>
                <a:latin typeface="Verdana"/>
                <a:cs typeface="Verdana"/>
              </a:rPr>
              <a:t>u</a:t>
            </a:r>
            <a:r>
              <a:rPr sz="2100" spc="90" dirty="0">
                <a:solidFill>
                  <a:srgbClr val="1D3166"/>
                </a:solidFill>
                <a:latin typeface="Verdana"/>
                <a:cs typeface="Verdana"/>
              </a:rPr>
              <a:t>n</a:t>
            </a:r>
            <a:r>
              <a:rPr sz="2100" spc="5" dirty="0">
                <a:solidFill>
                  <a:srgbClr val="1D3166"/>
                </a:solidFill>
                <a:latin typeface="Verdana"/>
                <a:cs typeface="Verdana"/>
              </a:rPr>
              <a:t>e</a:t>
            </a:r>
            <a:r>
              <a:rPr sz="2100" spc="-45" dirty="0">
                <a:solidFill>
                  <a:srgbClr val="1D3166"/>
                </a:solidFill>
                <a:latin typeface="Verdana"/>
                <a:cs typeface="Verdana"/>
              </a:rPr>
              <a:t>ra</a:t>
            </a:r>
            <a:r>
              <a:rPr sz="2100" spc="-75" dirty="0">
                <a:solidFill>
                  <a:srgbClr val="1D3166"/>
                </a:solidFill>
                <a:latin typeface="Verdana"/>
                <a:cs typeface="Verdana"/>
              </a:rPr>
              <a:t>s</a:t>
            </a:r>
            <a:r>
              <a:rPr sz="2100" spc="-15" dirty="0">
                <a:solidFill>
                  <a:srgbClr val="1D3166"/>
                </a:solidFill>
                <a:latin typeface="Verdana"/>
                <a:cs typeface="Verdana"/>
              </a:rPr>
              <a:t>i</a:t>
            </a:r>
            <a:r>
              <a:rPr sz="2100" spc="-195" dirty="0">
                <a:solidFill>
                  <a:srgbClr val="1D3166"/>
                </a:solidFill>
                <a:latin typeface="Verdana"/>
                <a:cs typeface="Verdana"/>
              </a:rPr>
              <a:t> </a:t>
            </a:r>
            <a:r>
              <a:rPr sz="2100" spc="80" dirty="0">
                <a:solidFill>
                  <a:srgbClr val="1D3166"/>
                </a:solidFill>
                <a:latin typeface="Verdana"/>
                <a:cs typeface="Verdana"/>
              </a:rPr>
              <a:t>mi</a:t>
            </a:r>
            <a:r>
              <a:rPr sz="2100" spc="85" dirty="0">
                <a:solidFill>
                  <a:srgbClr val="1D3166"/>
                </a:solidFill>
                <a:latin typeface="Verdana"/>
                <a:cs typeface="Verdana"/>
              </a:rPr>
              <a:t>n</a:t>
            </a:r>
            <a:r>
              <a:rPr sz="2100" spc="45" dirty="0">
                <a:solidFill>
                  <a:srgbClr val="1D3166"/>
                </a:solidFill>
                <a:latin typeface="Verdana"/>
                <a:cs typeface="Verdana"/>
              </a:rPr>
              <a:t>ima</a:t>
            </a:r>
            <a:r>
              <a:rPr sz="2100" spc="-15" dirty="0">
                <a:solidFill>
                  <a:srgbClr val="1D3166"/>
                </a:solidFill>
                <a:latin typeface="Verdana"/>
                <a:cs typeface="Verdana"/>
              </a:rPr>
              <a:t>l</a:t>
            </a:r>
            <a:endParaRPr sz="2100">
              <a:latin typeface="Verdana"/>
              <a:cs typeface="Verdana"/>
            </a:endParaRPr>
          </a:p>
          <a:p>
            <a:pPr marL="469900" marR="1082040" indent="-457200">
              <a:lnSpc>
                <a:spcPts val="2300"/>
              </a:lnSpc>
              <a:spcBef>
                <a:spcPts val="930"/>
              </a:spcBef>
              <a:buAutoNum type="arabicPeriod"/>
              <a:tabLst>
                <a:tab pos="469265" algn="l"/>
                <a:tab pos="469900" algn="l"/>
              </a:tabLst>
            </a:pPr>
            <a:r>
              <a:rPr sz="2100" spc="-80" dirty="0">
                <a:solidFill>
                  <a:srgbClr val="1D3166"/>
                </a:solidFill>
                <a:latin typeface="Verdana"/>
                <a:cs typeface="Verdana"/>
              </a:rPr>
              <a:t>T</a:t>
            </a:r>
            <a:r>
              <a:rPr sz="2100" spc="-40" dirty="0">
                <a:solidFill>
                  <a:srgbClr val="1D3166"/>
                </a:solidFill>
                <a:latin typeface="Verdana"/>
                <a:cs typeface="Verdana"/>
              </a:rPr>
              <a:t>i</a:t>
            </a:r>
            <a:r>
              <a:rPr sz="2100" spc="114" dirty="0">
                <a:solidFill>
                  <a:srgbClr val="1D3166"/>
                </a:solidFill>
                <a:latin typeface="Verdana"/>
                <a:cs typeface="Verdana"/>
              </a:rPr>
              <a:t>d</a:t>
            </a:r>
            <a:r>
              <a:rPr sz="2100" spc="-30" dirty="0">
                <a:solidFill>
                  <a:srgbClr val="1D3166"/>
                </a:solidFill>
                <a:latin typeface="Verdana"/>
                <a:cs typeface="Verdana"/>
              </a:rPr>
              <a:t>a</a:t>
            </a:r>
            <a:r>
              <a:rPr sz="2100" spc="15" dirty="0">
                <a:solidFill>
                  <a:srgbClr val="1D3166"/>
                </a:solidFill>
                <a:latin typeface="Verdana"/>
                <a:cs typeface="Verdana"/>
              </a:rPr>
              <a:t>k</a:t>
            </a:r>
            <a:r>
              <a:rPr sz="2100" spc="-190" dirty="0">
                <a:solidFill>
                  <a:srgbClr val="1D3166"/>
                </a:solidFill>
                <a:latin typeface="Verdana"/>
                <a:cs typeface="Verdana"/>
              </a:rPr>
              <a:t> </a:t>
            </a:r>
            <a:r>
              <a:rPr sz="2100" spc="120" dirty="0">
                <a:solidFill>
                  <a:srgbClr val="1D3166"/>
                </a:solidFill>
                <a:latin typeface="Verdana"/>
                <a:cs typeface="Verdana"/>
              </a:rPr>
              <a:t>m</a:t>
            </a:r>
            <a:r>
              <a:rPr sz="2100" spc="65" dirty="0">
                <a:solidFill>
                  <a:srgbClr val="1D3166"/>
                </a:solidFill>
                <a:latin typeface="Verdana"/>
                <a:cs typeface="Verdana"/>
              </a:rPr>
              <a:t>e</a:t>
            </a:r>
            <a:r>
              <a:rPr sz="2100" spc="175" dirty="0">
                <a:solidFill>
                  <a:srgbClr val="1D3166"/>
                </a:solidFill>
                <a:latin typeface="Verdana"/>
                <a:cs typeface="Verdana"/>
              </a:rPr>
              <a:t>m</a:t>
            </a:r>
            <a:r>
              <a:rPr sz="2100" spc="114" dirty="0">
                <a:solidFill>
                  <a:srgbClr val="1D3166"/>
                </a:solidFill>
                <a:latin typeface="Verdana"/>
                <a:cs typeface="Verdana"/>
              </a:rPr>
              <a:t>p</a:t>
            </a:r>
            <a:r>
              <a:rPr sz="2100" spc="5" dirty="0">
                <a:solidFill>
                  <a:srgbClr val="1D3166"/>
                </a:solidFill>
                <a:latin typeface="Verdana"/>
                <a:cs typeface="Verdana"/>
              </a:rPr>
              <a:t>e</a:t>
            </a:r>
            <a:r>
              <a:rPr sz="2100" spc="-65" dirty="0">
                <a:solidFill>
                  <a:srgbClr val="1D3166"/>
                </a:solidFill>
                <a:latin typeface="Verdana"/>
                <a:cs typeface="Verdana"/>
              </a:rPr>
              <a:t>r</a:t>
            </a:r>
            <a:r>
              <a:rPr sz="2100" spc="15" dirty="0">
                <a:solidFill>
                  <a:srgbClr val="1D3166"/>
                </a:solidFill>
                <a:latin typeface="Verdana"/>
                <a:cs typeface="Verdana"/>
              </a:rPr>
              <a:t>k</a:t>
            </a:r>
            <a:r>
              <a:rPr sz="2100" spc="5" dirty="0">
                <a:solidFill>
                  <a:srgbClr val="1D3166"/>
                </a:solidFill>
                <a:latin typeface="Verdana"/>
                <a:cs typeface="Verdana"/>
              </a:rPr>
              <a:t>e</a:t>
            </a:r>
            <a:r>
              <a:rPr sz="2100" spc="-65" dirty="0">
                <a:solidFill>
                  <a:srgbClr val="1D3166"/>
                </a:solidFill>
                <a:latin typeface="Verdana"/>
                <a:cs typeface="Verdana"/>
              </a:rPr>
              <a:t>r</a:t>
            </a:r>
            <a:r>
              <a:rPr sz="2100" spc="-155" dirty="0">
                <a:solidFill>
                  <a:srgbClr val="1D3166"/>
                </a:solidFill>
                <a:latin typeface="Verdana"/>
                <a:cs typeface="Verdana"/>
              </a:rPr>
              <a:t>j</a:t>
            </a:r>
            <a:r>
              <a:rPr sz="2100" spc="-30" dirty="0">
                <a:solidFill>
                  <a:srgbClr val="1D3166"/>
                </a:solidFill>
                <a:latin typeface="Verdana"/>
                <a:cs typeface="Verdana"/>
              </a:rPr>
              <a:t>a</a:t>
            </a:r>
            <a:r>
              <a:rPr sz="2100" spc="15" dirty="0">
                <a:solidFill>
                  <a:srgbClr val="1D3166"/>
                </a:solidFill>
                <a:latin typeface="Verdana"/>
                <a:cs typeface="Verdana"/>
              </a:rPr>
              <a:t>k</a:t>
            </a:r>
            <a:r>
              <a:rPr sz="2100" spc="-30" dirty="0">
                <a:solidFill>
                  <a:srgbClr val="1D3166"/>
                </a:solidFill>
                <a:latin typeface="Verdana"/>
                <a:cs typeface="Verdana"/>
              </a:rPr>
              <a:t>a</a:t>
            </a:r>
            <a:r>
              <a:rPr sz="2100" spc="90" dirty="0">
                <a:solidFill>
                  <a:srgbClr val="1D3166"/>
                </a:solidFill>
                <a:latin typeface="Verdana"/>
                <a:cs typeface="Verdana"/>
              </a:rPr>
              <a:t>n</a:t>
            </a:r>
            <a:r>
              <a:rPr sz="2100" spc="-190" dirty="0">
                <a:solidFill>
                  <a:srgbClr val="1D3166"/>
                </a:solidFill>
                <a:latin typeface="Verdana"/>
                <a:cs typeface="Verdana"/>
              </a:rPr>
              <a:t> </a:t>
            </a:r>
            <a:r>
              <a:rPr sz="2100" spc="-5" dirty="0">
                <a:solidFill>
                  <a:srgbClr val="1D3166"/>
                </a:solidFill>
                <a:latin typeface="Verdana"/>
                <a:cs typeface="Verdana"/>
              </a:rPr>
              <a:t>Te</a:t>
            </a:r>
            <a:r>
              <a:rPr sz="2100" spc="5" dirty="0">
                <a:solidFill>
                  <a:srgbClr val="1D3166"/>
                </a:solidFill>
                <a:latin typeface="Verdana"/>
                <a:cs typeface="Verdana"/>
              </a:rPr>
              <a:t>n</a:t>
            </a:r>
            <a:r>
              <a:rPr sz="2100" spc="-30" dirty="0">
                <a:solidFill>
                  <a:srgbClr val="1D3166"/>
                </a:solidFill>
                <a:latin typeface="Verdana"/>
                <a:cs typeface="Verdana"/>
              </a:rPr>
              <a:t>a</a:t>
            </a:r>
            <a:r>
              <a:rPr sz="2100" spc="125" dirty="0">
                <a:solidFill>
                  <a:srgbClr val="1D3166"/>
                </a:solidFill>
                <a:latin typeface="Verdana"/>
                <a:cs typeface="Verdana"/>
              </a:rPr>
              <a:t>g</a:t>
            </a:r>
            <a:r>
              <a:rPr sz="2100" spc="-25" dirty="0">
                <a:solidFill>
                  <a:srgbClr val="1D3166"/>
                </a:solidFill>
                <a:latin typeface="Verdana"/>
                <a:cs typeface="Verdana"/>
              </a:rPr>
              <a:t>a</a:t>
            </a:r>
            <a:r>
              <a:rPr sz="2100" spc="-190" dirty="0">
                <a:solidFill>
                  <a:srgbClr val="1D3166"/>
                </a:solidFill>
                <a:latin typeface="Verdana"/>
                <a:cs typeface="Verdana"/>
              </a:rPr>
              <a:t> </a:t>
            </a:r>
            <a:r>
              <a:rPr sz="2100" spc="-10" dirty="0">
                <a:solidFill>
                  <a:srgbClr val="1D3166"/>
                </a:solidFill>
                <a:latin typeface="Verdana"/>
                <a:cs typeface="Verdana"/>
              </a:rPr>
              <a:t>Ke</a:t>
            </a:r>
            <a:r>
              <a:rPr sz="2100" spc="-5" dirty="0">
                <a:solidFill>
                  <a:srgbClr val="1D3166"/>
                </a:solidFill>
                <a:latin typeface="Verdana"/>
                <a:cs typeface="Verdana"/>
              </a:rPr>
              <a:t>r</a:t>
            </a:r>
            <a:r>
              <a:rPr sz="2100" spc="-150" dirty="0">
                <a:solidFill>
                  <a:srgbClr val="1D3166"/>
                </a:solidFill>
                <a:latin typeface="Verdana"/>
                <a:cs typeface="Verdana"/>
              </a:rPr>
              <a:t>j</a:t>
            </a:r>
            <a:r>
              <a:rPr sz="2100" spc="-20" dirty="0">
                <a:solidFill>
                  <a:srgbClr val="1D3166"/>
                </a:solidFill>
                <a:latin typeface="Verdana"/>
                <a:cs typeface="Verdana"/>
              </a:rPr>
              <a:t>a  </a:t>
            </a:r>
            <a:r>
              <a:rPr sz="2100" spc="30" dirty="0">
                <a:solidFill>
                  <a:srgbClr val="1D3166"/>
                </a:solidFill>
                <a:latin typeface="Verdana"/>
                <a:cs typeface="Verdana"/>
              </a:rPr>
              <a:t>Ko</a:t>
            </a:r>
            <a:r>
              <a:rPr sz="2100" spc="90" dirty="0">
                <a:solidFill>
                  <a:srgbClr val="1D3166"/>
                </a:solidFill>
                <a:latin typeface="Verdana"/>
                <a:cs typeface="Verdana"/>
              </a:rPr>
              <a:t>n</a:t>
            </a:r>
            <a:r>
              <a:rPr sz="2100" spc="-75" dirty="0">
                <a:solidFill>
                  <a:srgbClr val="1D3166"/>
                </a:solidFill>
                <a:latin typeface="Verdana"/>
                <a:cs typeface="Verdana"/>
              </a:rPr>
              <a:t>s</a:t>
            </a:r>
            <a:r>
              <a:rPr sz="2100" spc="20" dirty="0">
                <a:solidFill>
                  <a:srgbClr val="1D3166"/>
                </a:solidFill>
                <a:latin typeface="Verdana"/>
                <a:cs typeface="Verdana"/>
              </a:rPr>
              <a:t>t</a:t>
            </a:r>
            <a:r>
              <a:rPr sz="2100" spc="-60" dirty="0">
                <a:solidFill>
                  <a:srgbClr val="1D3166"/>
                </a:solidFill>
                <a:latin typeface="Verdana"/>
                <a:cs typeface="Verdana"/>
              </a:rPr>
              <a:t>r</a:t>
            </a:r>
            <a:r>
              <a:rPr sz="2100" spc="75" dirty="0">
                <a:solidFill>
                  <a:srgbClr val="1D3166"/>
                </a:solidFill>
                <a:latin typeface="Verdana"/>
                <a:cs typeface="Verdana"/>
              </a:rPr>
              <a:t>u</a:t>
            </a:r>
            <a:r>
              <a:rPr sz="2100" spc="15" dirty="0">
                <a:solidFill>
                  <a:srgbClr val="1D3166"/>
                </a:solidFill>
                <a:latin typeface="Verdana"/>
                <a:cs typeface="Verdana"/>
              </a:rPr>
              <a:t>k</a:t>
            </a:r>
            <a:r>
              <a:rPr sz="2100" spc="-75" dirty="0">
                <a:solidFill>
                  <a:srgbClr val="1D3166"/>
                </a:solidFill>
                <a:latin typeface="Verdana"/>
                <a:cs typeface="Verdana"/>
              </a:rPr>
              <a:t>s</a:t>
            </a:r>
            <a:r>
              <a:rPr sz="2100" spc="-15" dirty="0">
                <a:solidFill>
                  <a:srgbClr val="1D3166"/>
                </a:solidFill>
                <a:latin typeface="Verdana"/>
                <a:cs typeface="Verdana"/>
              </a:rPr>
              <a:t>i</a:t>
            </a:r>
            <a:r>
              <a:rPr sz="2100" spc="-195" dirty="0">
                <a:solidFill>
                  <a:srgbClr val="1D3166"/>
                </a:solidFill>
                <a:latin typeface="Verdana"/>
                <a:cs typeface="Verdana"/>
              </a:rPr>
              <a:t> </a:t>
            </a:r>
            <a:r>
              <a:rPr sz="2100" spc="-20" dirty="0">
                <a:solidFill>
                  <a:srgbClr val="1D3166"/>
                </a:solidFill>
                <a:latin typeface="Verdana"/>
                <a:cs typeface="Verdana"/>
              </a:rPr>
              <a:t>ya</a:t>
            </a:r>
            <a:r>
              <a:rPr sz="2100" spc="-15" dirty="0">
                <a:solidFill>
                  <a:srgbClr val="1D3166"/>
                </a:solidFill>
                <a:latin typeface="Verdana"/>
                <a:cs typeface="Verdana"/>
              </a:rPr>
              <a:t>n</a:t>
            </a:r>
            <a:r>
              <a:rPr sz="2100" spc="130" dirty="0">
                <a:solidFill>
                  <a:srgbClr val="1D3166"/>
                </a:solidFill>
                <a:latin typeface="Verdana"/>
                <a:cs typeface="Verdana"/>
              </a:rPr>
              <a:t>g</a:t>
            </a:r>
            <a:r>
              <a:rPr sz="2100" spc="-195" dirty="0">
                <a:solidFill>
                  <a:srgbClr val="1D3166"/>
                </a:solidFill>
                <a:latin typeface="Verdana"/>
                <a:cs typeface="Verdana"/>
              </a:rPr>
              <a:t> </a:t>
            </a:r>
            <a:r>
              <a:rPr sz="2100" spc="120" dirty="0">
                <a:solidFill>
                  <a:srgbClr val="1D3166"/>
                </a:solidFill>
                <a:latin typeface="Verdana"/>
                <a:cs typeface="Verdana"/>
              </a:rPr>
              <a:t>m</a:t>
            </a:r>
            <a:r>
              <a:rPr sz="2100" spc="65" dirty="0">
                <a:solidFill>
                  <a:srgbClr val="1D3166"/>
                </a:solidFill>
                <a:latin typeface="Verdana"/>
                <a:cs typeface="Verdana"/>
              </a:rPr>
              <a:t>e</a:t>
            </a:r>
            <a:r>
              <a:rPr sz="2100" spc="25" dirty="0">
                <a:solidFill>
                  <a:srgbClr val="1D3166"/>
                </a:solidFill>
                <a:latin typeface="Verdana"/>
                <a:cs typeface="Verdana"/>
              </a:rPr>
              <a:t>mili</a:t>
            </a:r>
            <a:r>
              <a:rPr sz="2100" spc="40" dirty="0">
                <a:solidFill>
                  <a:srgbClr val="1D3166"/>
                </a:solidFill>
                <a:latin typeface="Verdana"/>
                <a:cs typeface="Verdana"/>
              </a:rPr>
              <a:t>k</a:t>
            </a:r>
            <a:r>
              <a:rPr sz="2100" spc="-15" dirty="0">
                <a:solidFill>
                  <a:srgbClr val="1D3166"/>
                </a:solidFill>
                <a:latin typeface="Verdana"/>
                <a:cs typeface="Verdana"/>
              </a:rPr>
              <a:t>i</a:t>
            </a:r>
            <a:r>
              <a:rPr sz="2100" spc="-190" dirty="0">
                <a:solidFill>
                  <a:srgbClr val="1D3166"/>
                </a:solidFill>
                <a:latin typeface="Verdana"/>
                <a:cs typeface="Verdana"/>
              </a:rPr>
              <a:t> </a:t>
            </a:r>
            <a:r>
              <a:rPr sz="2100" spc="-75" dirty="0">
                <a:solidFill>
                  <a:srgbClr val="1D3166"/>
                </a:solidFill>
                <a:latin typeface="Verdana"/>
                <a:cs typeface="Verdana"/>
              </a:rPr>
              <a:t>S</a:t>
            </a:r>
            <a:r>
              <a:rPr sz="2100" spc="-70" dirty="0">
                <a:solidFill>
                  <a:srgbClr val="1D3166"/>
                </a:solidFill>
                <a:latin typeface="Verdana"/>
                <a:cs typeface="Verdana"/>
              </a:rPr>
              <a:t>e</a:t>
            </a:r>
            <a:r>
              <a:rPr sz="2100" spc="-20" dirty="0">
                <a:solidFill>
                  <a:srgbClr val="1D3166"/>
                </a:solidFill>
                <a:latin typeface="Verdana"/>
                <a:cs typeface="Verdana"/>
              </a:rPr>
              <a:t>rti</a:t>
            </a:r>
            <a:r>
              <a:rPr sz="2100" spc="-30" dirty="0">
                <a:solidFill>
                  <a:srgbClr val="1D3166"/>
                </a:solidFill>
                <a:latin typeface="Verdana"/>
                <a:cs typeface="Verdana"/>
              </a:rPr>
              <a:t>f</a:t>
            </a:r>
            <a:r>
              <a:rPr sz="2100" spc="-20" dirty="0">
                <a:solidFill>
                  <a:srgbClr val="1D3166"/>
                </a:solidFill>
                <a:latin typeface="Verdana"/>
                <a:cs typeface="Verdana"/>
              </a:rPr>
              <a:t>i</a:t>
            </a:r>
            <a:r>
              <a:rPr sz="2100" spc="15" dirty="0">
                <a:solidFill>
                  <a:srgbClr val="1D3166"/>
                </a:solidFill>
                <a:latin typeface="Verdana"/>
                <a:cs typeface="Verdana"/>
              </a:rPr>
              <a:t>k</a:t>
            </a:r>
            <a:r>
              <a:rPr sz="2100" spc="-30" dirty="0">
                <a:solidFill>
                  <a:srgbClr val="1D3166"/>
                </a:solidFill>
                <a:latin typeface="Verdana"/>
                <a:cs typeface="Verdana"/>
              </a:rPr>
              <a:t>a</a:t>
            </a:r>
            <a:r>
              <a:rPr sz="2100" spc="20" dirty="0">
                <a:solidFill>
                  <a:srgbClr val="1D3166"/>
                </a:solidFill>
                <a:latin typeface="Verdana"/>
                <a:cs typeface="Verdana"/>
              </a:rPr>
              <a:t>t  </a:t>
            </a:r>
            <a:r>
              <a:rPr sz="2100" spc="30" dirty="0">
                <a:solidFill>
                  <a:srgbClr val="1D3166"/>
                </a:solidFill>
                <a:latin typeface="Verdana"/>
                <a:cs typeface="Verdana"/>
              </a:rPr>
              <a:t>Ko</a:t>
            </a:r>
            <a:r>
              <a:rPr sz="2100" spc="180" dirty="0">
                <a:solidFill>
                  <a:srgbClr val="1D3166"/>
                </a:solidFill>
                <a:latin typeface="Verdana"/>
                <a:cs typeface="Verdana"/>
              </a:rPr>
              <a:t>m</a:t>
            </a:r>
            <a:r>
              <a:rPr sz="2100" spc="114" dirty="0">
                <a:solidFill>
                  <a:srgbClr val="1D3166"/>
                </a:solidFill>
                <a:latin typeface="Verdana"/>
                <a:cs typeface="Verdana"/>
              </a:rPr>
              <a:t>p</a:t>
            </a:r>
            <a:r>
              <a:rPr sz="2100" spc="15" dirty="0">
                <a:solidFill>
                  <a:srgbClr val="1D3166"/>
                </a:solidFill>
                <a:latin typeface="Verdana"/>
                <a:cs typeface="Verdana"/>
              </a:rPr>
              <a:t>e</a:t>
            </a:r>
            <a:r>
              <a:rPr sz="2100" spc="10" dirty="0">
                <a:solidFill>
                  <a:srgbClr val="1D3166"/>
                </a:solidFill>
                <a:latin typeface="Verdana"/>
                <a:cs typeface="Verdana"/>
              </a:rPr>
              <a:t>t</a:t>
            </a:r>
            <a:r>
              <a:rPr sz="2100" spc="40" dirty="0">
                <a:solidFill>
                  <a:srgbClr val="1D3166"/>
                </a:solidFill>
                <a:latin typeface="Verdana"/>
                <a:cs typeface="Verdana"/>
              </a:rPr>
              <a:t>e</a:t>
            </a:r>
            <a:r>
              <a:rPr sz="2100" spc="55" dirty="0">
                <a:solidFill>
                  <a:srgbClr val="1D3166"/>
                </a:solidFill>
                <a:latin typeface="Verdana"/>
                <a:cs typeface="Verdana"/>
              </a:rPr>
              <a:t>n</a:t>
            </a:r>
            <a:r>
              <a:rPr sz="2100" spc="-75" dirty="0">
                <a:solidFill>
                  <a:srgbClr val="1D3166"/>
                </a:solidFill>
                <a:latin typeface="Verdana"/>
                <a:cs typeface="Verdana"/>
              </a:rPr>
              <a:t>s</a:t>
            </a:r>
            <a:r>
              <a:rPr sz="2100" spc="-15" dirty="0">
                <a:solidFill>
                  <a:srgbClr val="1D3166"/>
                </a:solidFill>
                <a:latin typeface="Verdana"/>
                <a:cs typeface="Verdana"/>
              </a:rPr>
              <a:t>i</a:t>
            </a:r>
            <a:r>
              <a:rPr sz="2100" spc="-195" dirty="0">
                <a:solidFill>
                  <a:srgbClr val="1D3166"/>
                </a:solidFill>
                <a:latin typeface="Verdana"/>
                <a:cs typeface="Verdana"/>
              </a:rPr>
              <a:t> </a:t>
            </a:r>
            <a:r>
              <a:rPr sz="2100" spc="-10" dirty="0">
                <a:solidFill>
                  <a:srgbClr val="1D3166"/>
                </a:solidFill>
                <a:latin typeface="Verdana"/>
                <a:cs typeface="Verdana"/>
              </a:rPr>
              <a:t>Ke</a:t>
            </a:r>
            <a:r>
              <a:rPr sz="2100" spc="-5" dirty="0">
                <a:solidFill>
                  <a:srgbClr val="1D3166"/>
                </a:solidFill>
                <a:latin typeface="Verdana"/>
                <a:cs typeface="Verdana"/>
              </a:rPr>
              <a:t>r</a:t>
            </a:r>
            <a:r>
              <a:rPr sz="2100" spc="-150" dirty="0">
                <a:solidFill>
                  <a:srgbClr val="1D3166"/>
                </a:solidFill>
                <a:latin typeface="Verdana"/>
                <a:cs typeface="Verdana"/>
              </a:rPr>
              <a:t>j</a:t>
            </a:r>
            <a:r>
              <a:rPr sz="2100" spc="-25" dirty="0">
                <a:solidFill>
                  <a:srgbClr val="1D3166"/>
                </a:solidFill>
                <a:latin typeface="Verdana"/>
                <a:cs typeface="Verdana"/>
              </a:rPr>
              <a:t>a</a:t>
            </a:r>
            <a:r>
              <a:rPr sz="2100" spc="-195" dirty="0">
                <a:solidFill>
                  <a:srgbClr val="1D3166"/>
                </a:solidFill>
                <a:latin typeface="Verdana"/>
                <a:cs typeface="Verdana"/>
              </a:rPr>
              <a:t> </a:t>
            </a:r>
            <a:r>
              <a:rPr sz="2100" spc="30" dirty="0">
                <a:solidFill>
                  <a:srgbClr val="1D3166"/>
                </a:solidFill>
                <a:latin typeface="Verdana"/>
                <a:cs typeface="Verdana"/>
              </a:rPr>
              <a:t>k</a:t>
            </a:r>
            <a:r>
              <a:rPr sz="2100" spc="25" dirty="0">
                <a:solidFill>
                  <a:srgbClr val="1D3166"/>
                </a:solidFill>
                <a:latin typeface="Verdana"/>
                <a:cs typeface="Verdana"/>
              </a:rPr>
              <a:t>o</a:t>
            </a:r>
            <a:r>
              <a:rPr sz="2100" spc="90" dirty="0">
                <a:solidFill>
                  <a:srgbClr val="1D3166"/>
                </a:solidFill>
                <a:latin typeface="Verdana"/>
                <a:cs typeface="Verdana"/>
              </a:rPr>
              <a:t>n</a:t>
            </a:r>
            <a:r>
              <a:rPr sz="2100" spc="-75" dirty="0">
                <a:solidFill>
                  <a:srgbClr val="1D3166"/>
                </a:solidFill>
                <a:latin typeface="Verdana"/>
                <a:cs typeface="Verdana"/>
              </a:rPr>
              <a:t>s</a:t>
            </a:r>
            <a:r>
              <a:rPr sz="2100" spc="20" dirty="0">
                <a:solidFill>
                  <a:srgbClr val="1D3166"/>
                </a:solidFill>
                <a:latin typeface="Verdana"/>
                <a:cs typeface="Verdana"/>
              </a:rPr>
              <a:t>t</a:t>
            </a:r>
            <a:r>
              <a:rPr sz="2100" spc="-60" dirty="0">
                <a:solidFill>
                  <a:srgbClr val="1D3166"/>
                </a:solidFill>
                <a:latin typeface="Verdana"/>
                <a:cs typeface="Verdana"/>
              </a:rPr>
              <a:t>r</a:t>
            </a:r>
            <a:r>
              <a:rPr sz="2100" spc="75" dirty="0">
                <a:solidFill>
                  <a:srgbClr val="1D3166"/>
                </a:solidFill>
                <a:latin typeface="Verdana"/>
                <a:cs typeface="Verdana"/>
              </a:rPr>
              <a:t>u</a:t>
            </a:r>
            <a:r>
              <a:rPr sz="2100" spc="-30" dirty="0">
                <a:solidFill>
                  <a:srgbClr val="1D3166"/>
                </a:solidFill>
                <a:latin typeface="Verdana"/>
                <a:cs typeface="Verdana"/>
              </a:rPr>
              <a:t>ks</a:t>
            </a:r>
            <a:r>
              <a:rPr sz="2100" spc="-15" dirty="0">
                <a:solidFill>
                  <a:srgbClr val="1D3166"/>
                </a:solidFill>
                <a:latin typeface="Verdana"/>
                <a:cs typeface="Verdana"/>
              </a:rPr>
              <a:t>i</a:t>
            </a:r>
            <a:endParaRPr sz="2100">
              <a:latin typeface="Verdana"/>
              <a:cs typeface="Verdana"/>
            </a:endParaRPr>
          </a:p>
        </p:txBody>
      </p:sp>
      <p:sp>
        <p:nvSpPr>
          <p:cNvPr id="10" name="object 10"/>
          <p:cNvSpPr txBox="1">
            <a:spLocks noGrp="1"/>
          </p:cNvSpPr>
          <p:nvPr>
            <p:ph type="title"/>
          </p:nvPr>
        </p:nvSpPr>
        <p:spPr>
          <a:xfrm>
            <a:off x="4784864" y="522733"/>
            <a:ext cx="3724275" cy="513080"/>
          </a:xfrm>
          <a:prstGeom prst="rect">
            <a:avLst/>
          </a:prstGeom>
        </p:spPr>
        <p:txBody>
          <a:bodyPr vert="horz" wrap="square" lIns="0" tIns="12700" rIns="0" bIns="0" rtlCol="0">
            <a:spAutoFit/>
          </a:bodyPr>
          <a:lstStyle/>
          <a:p>
            <a:pPr marL="12700">
              <a:lnSpc>
                <a:spcPct val="100000"/>
              </a:lnSpc>
              <a:spcBef>
                <a:spcPts val="100"/>
              </a:spcBef>
            </a:pPr>
            <a:r>
              <a:rPr sz="3200" b="1" spc="150" dirty="0">
                <a:latin typeface="Tahoma"/>
                <a:cs typeface="Tahoma"/>
              </a:rPr>
              <a:t>PENGGUNA</a:t>
            </a:r>
            <a:r>
              <a:rPr sz="3200" b="1" spc="-100" dirty="0">
                <a:latin typeface="Tahoma"/>
                <a:cs typeface="Tahoma"/>
              </a:rPr>
              <a:t> </a:t>
            </a:r>
            <a:r>
              <a:rPr sz="3200" b="1" spc="160" dirty="0">
                <a:latin typeface="Tahoma"/>
                <a:cs typeface="Tahoma"/>
              </a:rPr>
              <a:t>JASA</a:t>
            </a:r>
            <a:endParaRPr sz="3200">
              <a:latin typeface="Tahoma"/>
              <a:cs typeface="Tahoma"/>
            </a:endParaRPr>
          </a:p>
        </p:txBody>
      </p:sp>
      <p:pic>
        <p:nvPicPr>
          <p:cNvPr id="11" name="object 11"/>
          <p:cNvPicPr/>
          <p:nvPr/>
        </p:nvPicPr>
        <p:blipFill>
          <a:blip r:embed="rId5" cstate="print"/>
          <a:stretch>
            <a:fillRect/>
          </a:stretch>
        </p:blipFill>
        <p:spPr>
          <a:xfrm>
            <a:off x="10227665" y="113131"/>
            <a:ext cx="1861426" cy="617550"/>
          </a:xfrm>
          <a:prstGeom prst="rect">
            <a:avLst/>
          </a:prstGeom>
        </p:spPr>
      </p:pic>
      <p:sp>
        <p:nvSpPr>
          <p:cNvPr id="12" name="object 12"/>
          <p:cNvSpPr/>
          <p:nvPr/>
        </p:nvSpPr>
        <p:spPr>
          <a:xfrm>
            <a:off x="314968" y="5720128"/>
            <a:ext cx="3699510" cy="431165"/>
          </a:xfrm>
          <a:custGeom>
            <a:avLst/>
            <a:gdLst/>
            <a:ahLst/>
            <a:cxnLst/>
            <a:rect l="l" t="t" r="r" b="b"/>
            <a:pathLst>
              <a:path w="3699510" h="431164">
                <a:moveTo>
                  <a:pt x="3699158" y="0"/>
                </a:moveTo>
                <a:lnTo>
                  <a:pt x="0" y="0"/>
                </a:lnTo>
                <a:lnTo>
                  <a:pt x="0" y="430886"/>
                </a:lnTo>
                <a:lnTo>
                  <a:pt x="3699158" y="430886"/>
                </a:lnTo>
                <a:lnTo>
                  <a:pt x="3699158" y="0"/>
                </a:lnTo>
                <a:close/>
              </a:path>
            </a:pathLst>
          </a:custGeom>
          <a:solidFill>
            <a:srgbClr val="FEB813"/>
          </a:solidFill>
        </p:spPr>
        <p:txBody>
          <a:bodyPr wrap="square" lIns="0" tIns="0" rIns="0" bIns="0" rtlCol="0"/>
          <a:lstStyle/>
          <a:p>
            <a:endParaRPr/>
          </a:p>
        </p:txBody>
      </p:sp>
      <p:sp>
        <p:nvSpPr>
          <p:cNvPr id="13" name="object 13"/>
          <p:cNvSpPr txBox="1"/>
          <p:nvPr/>
        </p:nvSpPr>
        <p:spPr>
          <a:xfrm>
            <a:off x="573077" y="5694171"/>
            <a:ext cx="3183890" cy="452120"/>
          </a:xfrm>
          <a:prstGeom prst="rect">
            <a:avLst/>
          </a:prstGeom>
        </p:spPr>
        <p:txBody>
          <a:bodyPr vert="horz" wrap="square" lIns="0" tIns="12700" rIns="0" bIns="0" rtlCol="0">
            <a:spAutoFit/>
          </a:bodyPr>
          <a:lstStyle/>
          <a:p>
            <a:pPr marL="12700">
              <a:lnSpc>
                <a:spcPct val="100000"/>
              </a:lnSpc>
              <a:spcBef>
                <a:spcPts val="100"/>
              </a:spcBef>
            </a:pPr>
            <a:r>
              <a:rPr sz="2800" b="1" spc="210" dirty="0">
                <a:solidFill>
                  <a:srgbClr val="1D3166"/>
                </a:solidFill>
                <a:latin typeface="Tahoma"/>
                <a:cs typeface="Tahoma"/>
              </a:rPr>
              <a:t>P</a:t>
            </a:r>
            <a:r>
              <a:rPr sz="2800" b="1" spc="225" dirty="0">
                <a:solidFill>
                  <a:srgbClr val="1D3166"/>
                </a:solidFill>
                <a:latin typeface="Tahoma"/>
                <a:cs typeface="Tahoma"/>
              </a:rPr>
              <a:t>A</a:t>
            </a:r>
            <a:r>
              <a:rPr sz="2800" b="1" spc="114" dirty="0">
                <a:solidFill>
                  <a:srgbClr val="1D3166"/>
                </a:solidFill>
                <a:latin typeface="Tahoma"/>
                <a:cs typeface="Tahoma"/>
              </a:rPr>
              <a:t>S</a:t>
            </a:r>
            <a:r>
              <a:rPr sz="2800" b="1" spc="130" dirty="0">
                <a:solidFill>
                  <a:srgbClr val="1D3166"/>
                </a:solidFill>
                <a:latin typeface="Tahoma"/>
                <a:cs typeface="Tahoma"/>
              </a:rPr>
              <a:t>A</a:t>
            </a:r>
            <a:r>
              <a:rPr sz="2800" b="1" spc="85" dirty="0">
                <a:solidFill>
                  <a:srgbClr val="1D3166"/>
                </a:solidFill>
                <a:latin typeface="Tahoma"/>
                <a:cs typeface="Tahoma"/>
              </a:rPr>
              <a:t>L</a:t>
            </a:r>
            <a:r>
              <a:rPr sz="2800" b="1" spc="-40" dirty="0">
                <a:solidFill>
                  <a:srgbClr val="1D3166"/>
                </a:solidFill>
                <a:latin typeface="Tahoma"/>
                <a:cs typeface="Tahoma"/>
              </a:rPr>
              <a:t> </a:t>
            </a:r>
            <a:r>
              <a:rPr sz="2800" b="1" spc="-370" dirty="0">
                <a:solidFill>
                  <a:srgbClr val="1D3166"/>
                </a:solidFill>
                <a:latin typeface="Tahoma"/>
                <a:cs typeface="Tahoma"/>
              </a:rPr>
              <a:t>71</a:t>
            </a:r>
            <a:r>
              <a:rPr sz="2800" b="1" spc="-35" dirty="0">
                <a:solidFill>
                  <a:srgbClr val="1D3166"/>
                </a:solidFill>
                <a:latin typeface="Tahoma"/>
                <a:cs typeface="Tahoma"/>
              </a:rPr>
              <a:t> </a:t>
            </a:r>
            <a:r>
              <a:rPr sz="2800" b="1" spc="229" dirty="0">
                <a:solidFill>
                  <a:srgbClr val="1D3166"/>
                </a:solidFill>
                <a:latin typeface="Tahoma"/>
                <a:cs typeface="Tahoma"/>
              </a:rPr>
              <a:t>A</a:t>
            </a:r>
            <a:r>
              <a:rPr sz="2800" b="1" spc="5" dirty="0">
                <a:solidFill>
                  <a:srgbClr val="1D3166"/>
                </a:solidFill>
                <a:latin typeface="Tahoma"/>
                <a:cs typeface="Tahoma"/>
              </a:rPr>
              <a:t>Y</a:t>
            </a:r>
            <a:r>
              <a:rPr sz="2800" b="1" spc="229" dirty="0">
                <a:solidFill>
                  <a:srgbClr val="1D3166"/>
                </a:solidFill>
                <a:latin typeface="Tahoma"/>
                <a:cs typeface="Tahoma"/>
              </a:rPr>
              <a:t>A</a:t>
            </a:r>
            <a:r>
              <a:rPr sz="2800" b="1" spc="15" dirty="0">
                <a:solidFill>
                  <a:srgbClr val="1D3166"/>
                </a:solidFill>
                <a:latin typeface="Tahoma"/>
                <a:cs typeface="Tahoma"/>
              </a:rPr>
              <a:t>T</a:t>
            </a:r>
            <a:r>
              <a:rPr sz="2800" b="1" spc="-40" dirty="0">
                <a:solidFill>
                  <a:srgbClr val="1D3166"/>
                </a:solidFill>
                <a:latin typeface="Tahoma"/>
                <a:cs typeface="Tahoma"/>
              </a:rPr>
              <a:t> </a:t>
            </a:r>
            <a:r>
              <a:rPr sz="2800" b="1" spc="145" dirty="0">
                <a:solidFill>
                  <a:srgbClr val="1D3166"/>
                </a:solidFill>
                <a:latin typeface="Tahoma"/>
                <a:cs typeface="Tahoma"/>
              </a:rPr>
              <a:t>4</a:t>
            </a:r>
            <a:endParaRPr sz="2800">
              <a:latin typeface="Tahoma"/>
              <a:cs typeface="Tahoma"/>
            </a:endParaRPr>
          </a:p>
        </p:txBody>
      </p:sp>
    </p:spTree>
    <p:extLst>
      <p:ext uri="{BB962C8B-B14F-4D97-AF65-F5344CB8AC3E}">
        <p14:creationId xmlns:p14="http://schemas.microsoft.com/office/powerpoint/2010/main" val="3831636826"/>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sp>
        <p:nvSpPr>
          <p:cNvPr id="3" name="object 3"/>
          <p:cNvSpPr txBox="1">
            <a:spLocks noGrp="1"/>
          </p:cNvSpPr>
          <p:nvPr>
            <p:ph type="title"/>
          </p:nvPr>
        </p:nvSpPr>
        <p:spPr>
          <a:xfrm>
            <a:off x="3021012" y="248412"/>
            <a:ext cx="6149340" cy="513080"/>
          </a:xfrm>
          <a:prstGeom prst="rect">
            <a:avLst/>
          </a:prstGeom>
        </p:spPr>
        <p:txBody>
          <a:bodyPr vert="horz" wrap="square" lIns="0" tIns="12700" rIns="0" bIns="0" rtlCol="0">
            <a:spAutoFit/>
          </a:bodyPr>
          <a:lstStyle/>
          <a:p>
            <a:pPr marL="12700">
              <a:lnSpc>
                <a:spcPct val="100000"/>
              </a:lnSpc>
              <a:spcBef>
                <a:spcPts val="100"/>
              </a:spcBef>
            </a:pPr>
            <a:r>
              <a:rPr sz="3200" b="1" spc="150" dirty="0">
                <a:solidFill>
                  <a:srgbClr val="1E3367"/>
                </a:solidFill>
                <a:latin typeface="Tahoma"/>
                <a:cs typeface="Tahoma"/>
              </a:rPr>
              <a:t>PELANGGARAN</a:t>
            </a:r>
            <a:r>
              <a:rPr sz="3200" b="1" spc="-50" dirty="0">
                <a:solidFill>
                  <a:srgbClr val="1E3367"/>
                </a:solidFill>
                <a:latin typeface="Tahoma"/>
                <a:cs typeface="Tahoma"/>
              </a:rPr>
              <a:t> </a:t>
            </a:r>
            <a:r>
              <a:rPr sz="3200" b="1" spc="195" dirty="0">
                <a:solidFill>
                  <a:srgbClr val="1E3367"/>
                </a:solidFill>
                <a:latin typeface="Tahoma"/>
                <a:cs typeface="Tahoma"/>
              </a:rPr>
              <a:t>DAN</a:t>
            </a:r>
            <a:r>
              <a:rPr sz="3200" b="1" spc="-50" dirty="0">
                <a:solidFill>
                  <a:srgbClr val="1E3367"/>
                </a:solidFill>
                <a:latin typeface="Tahoma"/>
                <a:cs typeface="Tahoma"/>
              </a:rPr>
              <a:t> </a:t>
            </a:r>
            <a:r>
              <a:rPr sz="3200" b="1" dirty="0">
                <a:solidFill>
                  <a:srgbClr val="1E3367"/>
                </a:solidFill>
                <a:latin typeface="Tahoma"/>
                <a:cs typeface="Tahoma"/>
              </a:rPr>
              <a:t>SANKSI</a:t>
            </a:r>
            <a:endParaRPr sz="3200">
              <a:latin typeface="Tahoma"/>
              <a:cs typeface="Tahoma"/>
            </a:endParaRPr>
          </a:p>
        </p:txBody>
      </p:sp>
      <p:sp>
        <p:nvSpPr>
          <p:cNvPr id="4" name="object 4"/>
          <p:cNvSpPr/>
          <p:nvPr/>
        </p:nvSpPr>
        <p:spPr>
          <a:xfrm>
            <a:off x="6202679" y="1031189"/>
            <a:ext cx="5722620" cy="5446395"/>
          </a:xfrm>
          <a:custGeom>
            <a:avLst/>
            <a:gdLst/>
            <a:ahLst/>
            <a:cxnLst/>
            <a:rect l="l" t="t" r="r" b="b"/>
            <a:pathLst>
              <a:path w="5722620" h="5446395">
                <a:moveTo>
                  <a:pt x="5722620" y="0"/>
                </a:moveTo>
                <a:lnTo>
                  <a:pt x="0" y="0"/>
                </a:lnTo>
                <a:lnTo>
                  <a:pt x="0" y="5445810"/>
                </a:lnTo>
                <a:lnTo>
                  <a:pt x="5722620" y="5445810"/>
                </a:lnTo>
                <a:lnTo>
                  <a:pt x="5722620" y="0"/>
                </a:lnTo>
                <a:close/>
              </a:path>
            </a:pathLst>
          </a:custGeom>
          <a:solidFill>
            <a:srgbClr val="1E3367"/>
          </a:solidFill>
        </p:spPr>
        <p:txBody>
          <a:bodyPr wrap="square" lIns="0" tIns="0" rIns="0" bIns="0" rtlCol="0"/>
          <a:lstStyle/>
          <a:p>
            <a:endParaRPr/>
          </a:p>
        </p:txBody>
      </p:sp>
      <p:pic>
        <p:nvPicPr>
          <p:cNvPr id="5" name="object 5"/>
          <p:cNvPicPr/>
          <p:nvPr/>
        </p:nvPicPr>
        <p:blipFill>
          <a:blip r:embed="rId3" cstate="print"/>
          <a:stretch>
            <a:fillRect/>
          </a:stretch>
        </p:blipFill>
        <p:spPr>
          <a:xfrm>
            <a:off x="9996157" y="219621"/>
            <a:ext cx="1861426" cy="617550"/>
          </a:xfrm>
          <a:prstGeom prst="rect">
            <a:avLst/>
          </a:prstGeom>
        </p:spPr>
      </p:pic>
      <p:grpSp>
        <p:nvGrpSpPr>
          <p:cNvPr id="6" name="object 6"/>
          <p:cNvGrpSpPr/>
          <p:nvPr/>
        </p:nvGrpSpPr>
        <p:grpSpPr>
          <a:xfrm>
            <a:off x="260350" y="1040079"/>
            <a:ext cx="5598160" cy="5459095"/>
            <a:chOff x="260350" y="1040079"/>
            <a:chExt cx="5598160" cy="5459095"/>
          </a:xfrm>
        </p:grpSpPr>
        <p:sp>
          <p:nvSpPr>
            <p:cNvPr id="7" name="object 7"/>
            <p:cNvSpPr/>
            <p:nvPr/>
          </p:nvSpPr>
          <p:spPr>
            <a:xfrm>
              <a:off x="266700" y="1046429"/>
              <a:ext cx="5585460" cy="5446395"/>
            </a:xfrm>
            <a:custGeom>
              <a:avLst/>
              <a:gdLst/>
              <a:ahLst/>
              <a:cxnLst/>
              <a:rect l="l" t="t" r="r" b="b"/>
              <a:pathLst>
                <a:path w="5585460" h="5446395">
                  <a:moveTo>
                    <a:pt x="0" y="0"/>
                  </a:moveTo>
                  <a:lnTo>
                    <a:pt x="5585463" y="0"/>
                  </a:lnTo>
                  <a:lnTo>
                    <a:pt x="5585463" y="5445813"/>
                  </a:lnTo>
                  <a:lnTo>
                    <a:pt x="0" y="5445813"/>
                  </a:lnTo>
                  <a:lnTo>
                    <a:pt x="0" y="0"/>
                  </a:lnTo>
                  <a:close/>
                </a:path>
              </a:pathLst>
            </a:custGeom>
            <a:ln w="12700">
              <a:solidFill>
                <a:srgbClr val="1E3367"/>
              </a:solidFill>
            </a:ln>
          </p:spPr>
          <p:txBody>
            <a:bodyPr wrap="square" lIns="0" tIns="0" rIns="0" bIns="0" rtlCol="0"/>
            <a:lstStyle/>
            <a:p>
              <a:endParaRPr/>
            </a:p>
          </p:txBody>
        </p:sp>
        <p:sp>
          <p:nvSpPr>
            <p:cNvPr id="8" name="object 8"/>
            <p:cNvSpPr/>
            <p:nvPr/>
          </p:nvSpPr>
          <p:spPr>
            <a:xfrm>
              <a:off x="1086204" y="5725579"/>
              <a:ext cx="3699510" cy="431165"/>
            </a:xfrm>
            <a:custGeom>
              <a:avLst/>
              <a:gdLst/>
              <a:ahLst/>
              <a:cxnLst/>
              <a:rect l="l" t="t" r="r" b="b"/>
              <a:pathLst>
                <a:path w="3699510" h="431164">
                  <a:moveTo>
                    <a:pt x="3699155" y="0"/>
                  </a:moveTo>
                  <a:lnTo>
                    <a:pt x="0" y="0"/>
                  </a:lnTo>
                  <a:lnTo>
                    <a:pt x="0" y="430886"/>
                  </a:lnTo>
                  <a:lnTo>
                    <a:pt x="3699155" y="430886"/>
                  </a:lnTo>
                  <a:lnTo>
                    <a:pt x="3699155" y="0"/>
                  </a:lnTo>
                  <a:close/>
                </a:path>
              </a:pathLst>
            </a:custGeom>
            <a:solidFill>
              <a:srgbClr val="FEB813"/>
            </a:solidFill>
          </p:spPr>
          <p:txBody>
            <a:bodyPr wrap="square" lIns="0" tIns="0" rIns="0" bIns="0" rtlCol="0"/>
            <a:lstStyle/>
            <a:p>
              <a:endParaRPr/>
            </a:p>
          </p:txBody>
        </p:sp>
      </p:grpSp>
      <p:sp>
        <p:nvSpPr>
          <p:cNvPr id="9" name="object 9"/>
          <p:cNvSpPr txBox="1"/>
          <p:nvPr/>
        </p:nvSpPr>
        <p:spPr>
          <a:xfrm>
            <a:off x="6566775" y="1144524"/>
            <a:ext cx="4968875" cy="4969510"/>
          </a:xfrm>
          <a:prstGeom prst="rect">
            <a:avLst/>
          </a:prstGeom>
        </p:spPr>
        <p:txBody>
          <a:bodyPr vert="horz" wrap="square" lIns="0" tIns="12700" rIns="0" bIns="0" rtlCol="0">
            <a:spAutoFit/>
          </a:bodyPr>
          <a:lstStyle/>
          <a:p>
            <a:pPr marL="12700" marR="5080">
              <a:lnSpc>
                <a:spcPct val="100000"/>
              </a:lnSpc>
              <a:spcBef>
                <a:spcPts val="100"/>
              </a:spcBef>
            </a:pPr>
            <a:r>
              <a:rPr sz="2000" spc="80" dirty="0">
                <a:solidFill>
                  <a:srgbClr val="FFFFFF"/>
                </a:solidFill>
                <a:latin typeface="Verdana"/>
                <a:cs typeface="Verdana"/>
              </a:rPr>
              <a:t>GUBE</a:t>
            </a:r>
            <a:r>
              <a:rPr sz="2000" spc="85" dirty="0">
                <a:solidFill>
                  <a:srgbClr val="FFFFFF"/>
                </a:solidFill>
                <a:latin typeface="Verdana"/>
                <a:cs typeface="Verdana"/>
              </a:rPr>
              <a:t>R</a:t>
            </a:r>
            <a:r>
              <a:rPr sz="2000" spc="90" dirty="0">
                <a:solidFill>
                  <a:srgbClr val="FFFFFF"/>
                </a:solidFill>
                <a:latin typeface="Verdana"/>
                <a:cs typeface="Verdana"/>
              </a:rPr>
              <a:t>N</a:t>
            </a:r>
            <a:r>
              <a:rPr sz="2000" spc="85" dirty="0">
                <a:solidFill>
                  <a:srgbClr val="FFFFFF"/>
                </a:solidFill>
                <a:latin typeface="Verdana"/>
                <a:cs typeface="Verdana"/>
              </a:rPr>
              <a:t>UR</a:t>
            </a:r>
            <a:r>
              <a:rPr sz="2000" spc="-180" dirty="0">
                <a:solidFill>
                  <a:srgbClr val="FFFFFF"/>
                </a:solidFill>
                <a:latin typeface="Verdana"/>
                <a:cs typeface="Verdana"/>
              </a:rPr>
              <a:t> </a:t>
            </a:r>
            <a:r>
              <a:rPr sz="2000" spc="105" dirty="0">
                <a:solidFill>
                  <a:srgbClr val="FFFFFF"/>
                </a:solidFill>
                <a:latin typeface="Verdana"/>
                <a:cs typeface="Verdana"/>
              </a:rPr>
              <a:t>D</a:t>
            </a:r>
            <a:r>
              <a:rPr sz="2000" spc="95" dirty="0">
                <a:solidFill>
                  <a:srgbClr val="FFFFFF"/>
                </a:solidFill>
                <a:latin typeface="Verdana"/>
                <a:cs typeface="Verdana"/>
              </a:rPr>
              <a:t>AN</a:t>
            </a:r>
            <a:r>
              <a:rPr sz="2000" spc="-185" dirty="0">
                <a:solidFill>
                  <a:srgbClr val="FFFFFF"/>
                </a:solidFill>
                <a:latin typeface="Verdana"/>
                <a:cs typeface="Verdana"/>
              </a:rPr>
              <a:t> </a:t>
            </a:r>
            <a:r>
              <a:rPr sz="2000" spc="160" dirty="0">
                <a:solidFill>
                  <a:srgbClr val="FFFFFF"/>
                </a:solidFill>
                <a:latin typeface="Verdana"/>
                <a:cs typeface="Verdana"/>
              </a:rPr>
              <a:t>BUP</a:t>
            </a:r>
            <a:r>
              <a:rPr sz="2000" spc="-10" dirty="0">
                <a:solidFill>
                  <a:srgbClr val="FFFFFF"/>
                </a:solidFill>
                <a:latin typeface="Verdana"/>
                <a:cs typeface="Verdana"/>
              </a:rPr>
              <a:t>AT</a:t>
            </a:r>
            <a:r>
              <a:rPr sz="2000" spc="-245" dirty="0">
                <a:solidFill>
                  <a:srgbClr val="FFFFFF"/>
                </a:solidFill>
                <a:latin typeface="Verdana"/>
                <a:cs typeface="Verdana"/>
              </a:rPr>
              <a:t>I</a:t>
            </a:r>
            <a:r>
              <a:rPr sz="2000" spc="-235" dirty="0">
                <a:solidFill>
                  <a:srgbClr val="FFFFFF"/>
                </a:solidFill>
                <a:latin typeface="Verdana"/>
                <a:cs typeface="Verdana"/>
              </a:rPr>
              <a:t>/</a:t>
            </a:r>
            <a:r>
              <a:rPr sz="2000" spc="240" dirty="0">
                <a:solidFill>
                  <a:srgbClr val="FFFFFF"/>
                </a:solidFill>
                <a:latin typeface="Verdana"/>
                <a:cs typeface="Verdana"/>
              </a:rPr>
              <a:t>W</a:t>
            </a:r>
            <a:r>
              <a:rPr sz="2000" spc="70" dirty="0">
                <a:solidFill>
                  <a:srgbClr val="FFFFFF"/>
                </a:solidFill>
                <a:latin typeface="Verdana"/>
                <a:cs typeface="Verdana"/>
              </a:rPr>
              <a:t>A</a:t>
            </a:r>
            <a:r>
              <a:rPr sz="2000" spc="50" dirty="0">
                <a:solidFill>
                  <a:srgbClr val="FFFFFF"/>
                </a:solidFill>
                <a:latin typeface="Verdana"/>
                <a:cs typeface="Verdana"/>
              </a:rPr>
              <a:t>L</a:t>
            </a:r>
            <a:r>
              <a:rPr sz="2000" spc="-245" dirty="0">
                <a:solidFill>
                  <a:srgbClr val="FFFFFF"/>
                </a:solidFill>
                <a:latin typeface="Verdana"/>
                <a:cs typeface="Verdana"/>
              </a:rPr>
              <a:t>I</a:t>
            </a:r>
            <a:r>
              <a:rPr sz="2000" spc="35" dirty="0">
                <a:solidFill>
                  <a:srgbClr val="FFFFFF"/>
                </a:solidFill>
                <a:latin typeface="Verdana"/>
                <a:cs typeface="Verdana"/>
              </a:rPr>
              <a:t>K</a:t>
            </a:r>
            <a:r>
              <a:rPr sz="2000" spc="95" dirty="0">
                <a:solidFill>
                  <a:srgbClr val="FFFFFF"/>
                </a:solidFill>
                <a:latin typeface="Verdana"/>
                <a:cs typeface="Verdana"/>
              </a:rPr>
              <a:t>O</a:t>
            </a:r>
            <a:r>
              <a:rPr sz="2000" spc="-85" dirty="0">
                <a:solidFill>
                  <a:srgbClr val="FFFFFF"/>
                </a:solidFill>
                <a:latin typeface="Verdana"/>
                <a:cs typeface="Verdana"/>
              </a:rPr>
              <a:t>T</a:t>
            </a:r>
            <a:r>
              <a:rPr sz="2000" spc="45" dirty="0">
                <a:solidFill>
                  <a:srgbClr val="FFFFFF"/>
                </a:solidFill>
                <a:latin typeface="Verdana"/>
                <a:cs typeface="Verdana"/>
              </a:rPr>
              <a:t>A  </a:t>
            </a:r>
            <a:r>
              <a:rPr sz="2000" spc="85" dirty="0">
                <a:solidFill>
                  <a:srgbClr val="FFFFFF"/>
                </a:solidFill>
                <a:latin typeface="Verdana"/>
                <a:cs typeface="Verdana"/>
              </a:rPr>
              <a:t>D</a:t>
            </a:r>
            <a:r>
              <a:rPr sz="2000" spc="80" dirty="0">
                <a:solidFill>
                  <a:srgbClr val="FFFFFF"/>
                </a:solidFill>
                <a:latin typeface="Verdana"/>
                <a:cs typeface="Verdana"/>
              </a:rPr>
              <a:t>A</a:t>
            </a:r>
            <a:r>
              <a:rPr sz="2000" spc="225" dirty="0">
                <a:solidFill>
                  <a:srgbClr val="FFFFFF"/>
                </a:solidFill>
                <a:latin typeface="Verdana"/>
                <a:cs typeface="Verdana"/>
              </a:rPr>
              <a:t>P</a:t>
            </a:r>
            <a:r>
              <a:rPr sz="2000" spc="65" dirty="0">
                <a:solidFill>
                  <a:srgbClr val="FFFFFF"/>
                </a:solidFill>
                <a:latin typeface="Verdana"/>
                <a:cs typeface="Verdana"/>
              </a:rPr>
              <a:t>A</a:t>
            </a:r>
            <a:r>
              <a:rPr sz="2000" spc="-85" dirty="0">
                <a:solidFill>
                  <a:srgbClr val="FFFFFF"/>
                </a:solidFill>
                <a:latin typeface="Verdana"/>
                <a:cs typeface="Verdana"/>
              </a:rPr>
              <a:t>T</a:t>
            </a:r>
            <a:r>
              <a:rPr sz="2000" spc="-180" dirty="0">
                <a:solidFill>
                  <a:srgbClr val="FFFFFF"/>
                </a:solidFill>
                <a:latin typeface="Verdana"/>
                <a:cs typeface="Verdana"/>
              </a:rPr>
              <a:t> </a:t>
            </a:r>
            <a:r>
              <a:rPr sz="2000" b="1" spc="135" dirty="0">
                <a:solidFill>
                  <a:srgbClr val="FFFFFF"/>
                </a:solidFill>
                <a:latin typeface="Tahoma"/>
                <a:cs typeface="Tahoma"/>
              </a:rPr>
              <a:t>M</a:t>
            </a:r>
            <a:r>
              <a:rPr sz="2000" b="1" spc="85" dirty="0">
                <a:solidFill>
                  <a:srgbClr val="FFFFFF"/>
                </a:solidFill>
                <a:latin typeface="Tahoma"/>
                <a:cs typeface="Tahoma"/>
              </a:rPr>
              <a:t>E</a:t>
            </a:r>
            <a:r>
              <a:rPr sz="2000" b="1" spc="155" dirty="0">
                <a:solidFill>
                  <a:srgbClr val="FFFFFF"/>
                </a:solidFill>
                <a:latin typeface="Tahoma"/>
                <a:cs typeface="Tahoma"/>
              </a:rPr>
              <a:t>M</a:t>
            </a:r>
            <a:r>
              <a:rPr sz="2000" b="1" spc="110" dirty="0">
                <a:solidFill>
                  <a:srgbClr val="FFFFFF"/>
                </a:solidFill>
                <a:latin typeface="Tahoma"/>
                <a:cs typeface="Tahoma"/>
              </a:rPr>
              <a:t>B</a:t>
            </a:r>
            <a:r>
              <a:rPr sz="2000" b="1" spc="100" dirty="0">
                <a:solidFill>
                  <a:srgbClr val="FFFFFF"/>
                </a:solidFill>
                <a:latin typeface="Tahoma"/>
                <a:cs typeface="Tahoma"/>
              </a:rPr>
              <a:t>E</a:t>
            </a:r>
            <a:r>
              <a:rPr sz="2000" b="1" spc="15" dirty="0">
                <a:solidFill>
                  <a:srgbClr val="FFFFFF"/>
                </a:solidFill>
                <a:latin typeface="Tahoma"/>
                <a:cs typeface="Tahoma"/>
              </a:rPr>
              <a:t>R</a:t>
            </a:r>
            <a:r>
              <a:rPr sz="2000" b="1" spc="-325" dirty="0">
                <a:solidFill>
                  <a:srgbClr val="FFFFFF"/>
                </a:solidFill>
                <a:latin typeface="Tahoma"/>
                <a:cs typeface="Tahoma"/>
              </a:rPr>
              <a:t>I</a:t>
            </a:r>
            <a:r>
              <a:rPr sz="2000" b="1" spc="75" dirty="0">
                <a:solidFill>
                  <a:srgbClr val="FFFFFF"/>
                </a:solidFill>
                <a:latin typeface="Tahoma"/>
                <a:cs typeface="Tahoma"/>
              </a:rPr>
              <a:t>K</a:t>
            </a:r>
            <a:r>
              <a:rPr sz="2000" b="1" spc="160" dirty="0">
                <a:solidFill>
                  <a:srgbClr val="FFFFFF"/>
                </a:solidFill>
                <a:latin typeface="Tahoma"/>
                <a:cs typeface="Tahoma"/>
              </a:rPr>
              <a:t>A</a:t>
            </a:r>
            <a:r>
              <a:rPr sz="2000" b="1" spc="75" dirty="0">
                <a:solidFill>
                  <a:srgbClr val="FFFFFF"/>
                </a:solidFill>
                <a:latin typeface="Tahoma"/>
                <a:cs typeface="Tahoma"/>
              </a:rPr>
              <a:t>N</a:t>
            </a:r>
            <a:r>
              <a:rPr sz="2000" b="1" spc="-30" dirty="0">
                <a:solidFill>
                  <a:srgbClr val="FFFFFF"/>
                </a:solidFill>
                <a:latin typeface="Tahoma"/>
                <a:cs typeface="Tahoma"/>
              </a:rPr>
              <a:t> </a:t>
            </a:r>
            <a:r>
              <a:rPr sz="2000" b="1" spc="15" dirty="0">
                <a:solidFill>
                  <a:srgbClr val="FFFFFF"/>
                </a:solidFill>
                <a:latin typeface="Tahoma"/>
                <a:cs typeface="Tahoma"/>
              </a:rPr>
              <a:t>R</a:t>
            </a:r>
            <a:r>
              <a:rPr sz="2000" b="1" spc="100" dirty="0">
                <a:solidFill>
                  <a:srgbClr val="FFFFFF"/>
                </a:solidFill>
                <a:latin typeface="Tahoma"/>
                <a:cs typeface="Tahoma"/>
              </a:rPr>
              <a:t>E</a:t>
            </a:r>
            <a:r>
              <a:rPr sz="2000" b="1" spc="75" dirty="0">
                <a:solidFill>
                  <a:srgbClr val="FFFFFF"/>
                </a:solidFill>
                <a:latin typeface="Tahoma"/>
                <a:cs typeface="Tahoma"/>
              </a:rPr>
              <a:t>K</a:t>
            </a:r>
            <a:r>
              <a:rPr sz="2000" b="1" spc="140" dirty="0">
                <a:solidFill>
                  <a:srgbClr val="FFFFFF"/>
                </a:solidFill>
                <a:latin typeface="Tahoma"/>
                <a:cs typeface="Tahoma"/>
              </a:rPr>
              <a:t>O</a:t>
            </a:r>
            <a:r>
              <a:rPr sz="2000" b="1" spc="135" dirty="0">
                <a:solidFill>
                  <a:srgbClr val="FFFFFF"/>
                </a:solidFill>
                <a:latin typeface="Tahoma"/>
                <a:cs typeface="Tahoma"/>
              </a:rPr>
              <a:t>M</a:t>
            </a:r>
            <a:r>
              <a:rPr sz="2000" b="1" spc="85" dirty="0">
                <a:solidFill>
                  <a:srgbClr val="FFFFFF"/>
                </a:solidFill>
                <a:latin typeface="Tahoma"/>
                <a:cs typeface="Tahoma"/>
              </a:rPr>
              <a:t>E</a:t>
            </a:r>
            <a:r>
              <a:rPr sz="2000" b="1" spc="70" dirty="0">
                <a:solidFill>
                  <a:srgbClr val="FFFFFF"/>
                </a:solidFill>
                <a:latin typeface="Tahoma"/>
                <a:cs typeface="Tahoma"/>
              </a:rPr>
              <a:t>N</a:t>
            </a:r>
            <a:r>
              <a:rPr sz="2000" b="1" spc="130" dirty="0">
                <a:solidFill>
                  <a:srgbClr val="FFFFFF"/>
                </a:solidFill>
                <a:latin typeface="Tahoma"/>
                <a:cs typeface="Tahoma"/>
              </a:rPr>
              <a:t>D</a:t>
            </a:r>
            <a:r>
              <a:rPr sz="2000" b="1" spc="160" dirty="0">
                <a:solidFill>
                  <a:srgbClr val="FFFFFF"/>
                </a:solidFill>
                <a:latin typeface="Tahoma"/>
                <a:cs typeface="Tahoma"/>
              </a:rPr>
              <a:t>A</a:t>
            </a:r>
            <a:r>
              <a:rPr sz="2000" b="1" dirty="0">
                <a:solidFill>
                  <a:srgbClr val="FFFFFF"/>
                </a:solidFill>
                <a:latin typeface="Tahoma"/>
                <a:cs typeface="Tahoma"/>
              </a:rPr>
              <a:t>S</a:t>
            </a:r>
            <a:r>
              <a:rPr sz="2000" b="1" spc="-229" dirty="0">
                <a:solidFill>
                  <a:srgbClr val="FFFFFF"/>
                </a:solidFill>
                <a:latin typeface="Tahoma"/>
                <a:cs typeface="Tahoma"/>
              </a:rPr>
              <a:t>I  </a:t>
            </a:r>
            <a:r>
              <a:rPr sz="2000" spc="145" dirty="0">
                <a:solidFill>
                  <a:srgbClr val="FFFFFF"/>
                </a:solidFill>
                <a:latin typeface="Verdana"/>
                <a:cs typeface="Verdana"/>
              </a:rPr>
              <a:t>P</a:t>
            </a:r>
            <a:r>
              <a:rPr sz="2000" spc="150" dirty="0">
                <a:solidFill>
                  <a:srgbClr val="FFFFFF"/>
                </a:solidFill>
                <a:latin typeface="Verdana"/>
                <a:cs typeface="Verdana"/>
              </a:rPr>
              <a:t>E</a:t>
            </a:r>
            <a:r>
              <a:rPr sz="2000" spc="120" dirty="0">
                <a:solidFill>
                  <a:srgbClr val="FFFFFF"/>
                </a:solidFill>
                <a:latin typeface="Verdana"/>
                <a:cs typeface="Verdana"/>
              </a:rPr>
              <a:t>N</a:t>
            </a:r>
            <a:r>
              <a:rPr sz="2000" spc="-5" dirty="0">
                <a:solidFill>
                  <a:srgbClr val="FFFFFF"/>
                </a:solidFill>
                <a:latin typeface="Verdana"/>
                <a:cs typeface="Verdana"/>
              </a:rPr>
              <a:t>G</a:t>
            </a:r>
            <a:r>
              <a:rPr sz="2000" spc="65" dirty="0">
                <a:solidFill>
                  <a:srgbClr val="FFFFFF"/>
                </a:solidFill>
                <a:latin typeface="Verdana"/>
                <a:cs typeface="Verdana"/>
              </a:rPr>
              <a:t>E</a:t>
            </a:r>
            <a:r>
              <a:rPr sz="2000" spc="120" dirty="0">
                <a:solidFill>
                  <a:srgbClr val="FFFFFF"/>
                </a:solidFill>
                <a:latin typeface="Verdana"/>
                <a:cs typeface="Verdana"/>
              </a:rPr>
              <a:t>N</a:t>
            </a:r>
            <a:r>
              <a:rPr sz="2000" spc="65" dirty="0">
                <a:solidFill>
                  <a:srgbClr val="FFFFFF"/>
                </a:solidFill>
                <a:latin typeface="Verdana"/>
                <a:cs typeface="Verdana"/>
              </a:rPr>
              <a:t>AA</a:t>
            </a:r>
            <a:r>
              <a:rPr sz="2000" spc="125" dirty="0">
                <a:solidFill>
                  <a:srgbClr val="FFFFFF"/>
                </a:solidFill>
                <a:latin typeface="Verdana"/>
                <a:cs typeface="Verdana"/>
              </a:rPr>
              <a:t>N</a:t>
            </a:r>
            <a:r>
              <a:rPr sz="2000" spc="-180" dirty="0">
                <a:solidFill>
                  <a:srgbClr val="FFFFFF"/>
                </a:solidFill>
                <a:latin typeface="Verdana"/>
                <a:cs typeface="Verdana"/>
              </a:rPr>
              <a:t> </a:t>
            </a:r>
            <a:r>
              <a:rPr sz="2000" spc="-145" dirty="0">
                <a:solidFill>
                  <a:srgbClr val="FFFFFF"/>
                </a:solidFill>
                <a:latin typeface="Verdana"/>
                <a:cs typeface="Verdana"/>
              </a:rPr>
              <a:t>S</a:t>
            </a:r>
            <a:r>
              <a:rPr sz="2000" spc="65" dirty="0">
                <a:solidFill>
                  <a:srgbClr val="FFFFFF"/>
                </a:solidFill>
                <a:latin typeface="Verdana"/>
                <a:cs typeface="Verdana"/>
              </a:rPr>
              <a:t>A</a:t>
            </a:r>
            <a:r>
              <a:rPr sz="2000" spc="120" dirty="0">
                <a:solidFill>
                  <a:srgbClr val="FFFFFF"/>
                </a:solidFill>
                <a:latin typeface="Verdana"/>
                <a:cs typeface="Verdana"/>
              </a:rPr>
              <a:t>N</a:t>
            </a:r>
            <a:r>
              <a:rPr sz="2000" spc="35" dirty="0">
                <a:solidFill>
                  <a:srgbClr val="FFFFFF"/>
                </a:solidFill>
                <a:latin typeface="Verdana"/>
                <a:cs typeface="Verdana"/>
              </a:rPr>
              <a:t>K</a:t>
            </a:r>
            <a:r>
              <a:rPr sz="2000" spc="-145" dirty="0">
                <a:solidFill>
                  <a:srgbClr val="FFFFFF"/>
                </a:solidFill>
                <a:latin typeface="Verdana"/>
                <a:cs typeface="Verdana"/>
              </a:rPr>
              <a:t>S</a:t>
            </a:r>
            <a:r>
              <a:rPr sz="2000" spc="-240" dirty="0">
                <a:solidFill>
                  <a:srgbClr val="FFFFFF"/>
                </a:solidFill>
                <a:latin typeface="Verdana"/>
                <a:cs typeface="Verdana"/>
              </a:rPr>
              <a:t>I</a:t>
            </a:r>
            <a:r>
              <a:rPr sz="2000" spc="-185" dirty="0">
                <a:solidFill>
                  <a:srgbClr val="FFFFFF"/>
                </a:solidFill>
                <a:latin typeface="Verdana"/>
                <a:cs typeface="Verdana"/>
              </a:rPr>
              <a:t> </a:t>
            </a:r>
            <a:r>
              <a:rPr sz="2000" spc="220" dirty="0">
                <a:solidFill>
                  <a:srgbClr val="FFFFFF"/>
                </a:solidFill>
                <a:latin typeface="Verdana"/>
                <a:cs typeface="Verdana"/>
              </a:rPr>
              <a:t>M</a:t>
            </a:r>
            <a:r>
              <a:rPr sz="2000" spc="65" dirty="0">
                <a:solidFill>
                  <a:srgbClr val="FFFFFF"/>
                </a:solidFill>
                <a:latin typeface="Verdana"/>
                <a:cs typeface="Verdana"/>
              </a:rPr>
              <a:t>E</a:t>
            </a:r>
            <a:r>
              <a:rPr sz="2000" spc="55" dirty="0">
                <a:solidFill>
                  <a:srgbClr val="FFFFFF"/>
                </a:solidFill>
                <a:latin typeface="Verdana"/>
                <a:cs typeface="Verdana"/>
              </a:rPr>
              <a:t>L</a:t>
            </a:r>
            <a:r>
              <a:rPr sz="2000" spc="-245" dirty="0">
                <a:solidFill>
                  <a:srgbClr val="FFFFFF"/>
                </a:solidFill>
                <a:latin typeface="Verdana"/>
                <a:cs typeface="Verdana"/>
              </a:rPr>
              <a:t>I</a:t>
            </a:r>
            <a:r>
              <a:rPr sz="2000" spc="175" dirty="0">
                <a:solidFill>
                  <a:srgbClr val="FFFFFF"/>
                </a:solidFill>
                <a:latin typeface="Verdana"/>
                <a:cs typeface="Verdana"/>
              </a:rPr>
              <a:t>PU</a:t>
            </a:r>
            <a:r>
              <a:rPr sz="2000" spc="-195" dirty="0">
                <a:solidFill>
                  <a:srgbClr val="FFFFFF"/>
                </a:solidFill>
                <a:latin typeface="Verdana"/>
                <a:cs typeface="Verdana"/>
              </a:rPr>
              <a:t>T</a:t>
            </a:r>
            <a:r>
              <a:rPr sz="2000" spc="-140" dirty="0">
                <a:solidFill>
                  <a:srgbClr val="FFFFFF"/>
                </a:solidFill>
                <a:latin typeface="Verdana"/>
                <a:cs typeface="Verdana"/>
              </a:rPr>
              <a:t>I</a:t>
            </a:r>
            <a:r>
              <a:rPr sz="2000" spc="-484" dirty="0">
                <a:solidFill>
                  <a:srgbClr val="FFFFFF"/>
                </a:solidFill>
                <a:latin typeface="Verdana"/>
                <a:cs typeface="Verdana"/>
              </a:rPr>
              <a:t>:</a:t>
            </a:r>
            <a:endParaRPr sz="2000">
              <a:latin typeface="Verdana"/>
              <a:cs typeface="Verdana"/>
            </a:endParaRPr>
          </a:p>
          <a:p>
            <a:pPr>
              <a:lnSpc>
                <a:spcPct val="100000"/>
              </a:lnSpc>
              <a:spcBef>
                <a:spcPts val="10"/>
              </a:spcBef>
            </a:pPr>
            <a:endParaRPr sz="2400">
              <a:latin typeface="Verdana"/>
              <a:cs typeface="Verdana"/>
            </a:endParaRPr>
          </a:p>
          <a:p>
            <a:pPr marL="591185" marR="701675" indent="-457200">
              <a:lnSpc>
                <a:spcPct val="100000"/>
              </a:lnSpc>
              <a:buAutoNum type="arabicPeriod"/>
              <a:tabLst>
                <a:tab pos="591185" algn="l"/>
                <a:tab pos="591820" algn="l"/>
              </a:tabLst>
            </a:pPr>
            <a:r>
              <a:rPr sz="2000" b="1" spc="90" dirty="0">
                <a:solidFill>
                  <a:srgbClr val="FFFFFF"/>
                </a:solidFill>
                <a:latin typeface="Tahoma"/>
                <a:cs typeface="Tahoma"/>
              </a:rPr>
              <a:t>pencantuman</a:t>
            </a:r>
            <a:r>
              <a:rPr sz="2000" b="1" spc="-40" dirty="0">
                <a:solidFill>
                  <a:srgbClr val="FFFFFF"/>
                </a:solidFill>
                <a:latin typeface="Tahoma"/>
                <a:cs typeface="Tahoma"/>
              </a:rPr>
              <a:t> </a:t>
            </a:r>
            <a:r>
              <a:rPr sz="2000" b="1" spc="75" dirty="0">
                <a:solidFill>
                  <a:srgbClr val="FFFFFF"/>
                </a:solidFill>
                <a:latin typeface="Tahoma"/>
                <a:cs typeface="Tahoma"/>
              </a:rPr>
              <a:t>dalam</a:t>
            </a:r>
            <a:r>
              <a:rPr sz="2000" b="1" spc="-40" dirty="0">
                <a:solidFill>
                  <a:srgbClr val="FFFFFF"/>
                </a:solidFill>
                <a:latin typeface="Tahoma"/>
                <a:cs typeface="Tahoma"/>
              </a:rPr>
              <a:t> </a:t>
            </a:r>
            <a:r>
              <a:rPr sz="2000" b="1" spc="40" dirty="0">
                <a:solidFill>
                  <a:srgbClr val="FFFFFF"/>
                </a:solidFill>
                <a:latin typeface="Tahoma"/>
                <a:cs typeface="Tahoma"/>
              </a:rPr>
              <a:t>daftar </a:t>
            </a:r>
            <a:r>
              <a:rPr sz="2000" b="1" spc="-570" dirty="0">
                <a:solidFill>
                  <a:srgbClr val="FFFFFF"/>
                </a:solidFill>
                <a:latin typeface="Tahoma"/>
                <a:cs typeface="Tahoma"/>
              </a:rPr>
              <a:t> </a:t>
            </a:r>
            <a:r>
              <a:rPr sz="2000" b="1" spc="25" dirty="0">
                <a:solidFill>
                  <a:srgbClr val="FFFFFF"/>
                </a:solidFill>
                <a:latin typeface="Tahoma"/>
                <a:cs typeface="Tahoma"/>
              </a:rPr>
              <a:t>hitam;</a:t>
            </a:r>
            <a:endParaRPr sz="2000">
              <a:latin typeface="Tahoma"/>
              <a:cs typeface="Tahoma"/>
            </a:endParaRPr>
          </a:p>
          <a:p>
            <a:pPr marL="591185" marR="1429385" indent="-457200">
              <a:lnSpc>
                <a:spcPct val="100000"/>
              </a:lnSpc>
              <a:buAutoNum type="arabicPeriod"/>
              <a:tabLst>
                <a:tab pos="591185" algn="l"/>
                <a:tab pos="591820" algn="l"/>
              </a:tabLst>
            </a:pPr>
            <a:r>
              <a:rPr sz="2000" b="1" spc="100" dirty="0">
                <a:solidFill>
                  <a:srgbClr val="FFFFFF"/>
                </a:solidFill>
                <a:latin typeface="Tahoma"/>
                <a:cs typeface="Tahoma"/>
              </a:rPr>
              <a:t>pembekuan</a:t>
            </a:r>
            <a:r>
              <a:rPr sz="2000" b="1" spc="-70" dirty="0">
                <a:solidFill>
                  <a:srgbClr val="FFFFFF"/>
                </a:solidFill>
                <a:latin typeface="Tahoma"/>
                <a:cs typeface="Tahoma"/>
              </a:rPr>
              <a:t> </a:t>
            </a:r>
            <a:r>
              <a:rPr sz="2000" b="1" spc="50" dirty="0">
                <a:solidFill>
                  <a:srgbClr val="FFFFFF"/>
                </a:solidFill>
                <a:latin typeface="Tahoma"/>
                <a:cs typeface="Tahoma"/>
              </a:rPr>
              <a:t>Perizinan </a:t>
            </a:r>
            <a:r>
              <a:rPr sz="2000" b="1" spc="-570" dirty="0">
                <a:solidFill>
                  <a:srgbClr val="FFFFFF"/>
                </a:solidFill>
                <a:latin typeface="Tahoma"/>
                <a:cs typeface="Tahoma"/>
              </a:rPr>
              <a:t> </a:t>
            </a:r>
            <a:r>
              <a:rPr sz="2000" b="1" spc="35" dirty="0">
                <a:solidFill>
                  <a:srgbClr val="FFFFFF"/>
                </a:solidFill>
                <a:latin typeface="Tahoma"/>
                <a:cs typeface="Tahoma"/>
              </a:rPr>
              <a:t>Berusaha;</a:t>
            </a:r>
            <a:endParaRPr sz="2000">
              <a:latin typeface="Tahoma"/>
              <a:cs typeface="Tahoma"/>
            </a:endParaRPr>
          </a:p>
          <a:p>
            <a:pPr marL="591185" marR="1429385" indent="-457200">
              <a:lnSpc>
                <a:spcPct val="100000"/>
              </a:lnSpc>
              <a:buAutoNum type="arabicPeriod"/>
              <a:tabLst>
                <a:tab pos="591185" algn="l"/>
                <a:tab pos="591820" algn="l"/>
              </a:tabLst>
            </a:pPr>
            <a:r>
              <a:rPr sz="2000" b="1" spc="85" dirty="0">
                <a:solidFill>
                  <a:srgbClr val="FFFFFF"/>
                </a:solidFill>
                <a:latin typeface="Tahoma"/>
                <a:cs typeface="Tahoma"/>
              </a:rPr>
              <a:t>pencabutan</a:t>
            </a:r>
            <a:r>
              <a:rPr sz="2000" b="1" spc="-85" dirty="0">
                <a:solidFill>
                  <a:srgbClr val="FFFFFF"/>
                </a:solidFill>
                <a:latin typeface="Tahoma"/>
                <a:cs typeface="Tahoma"/>
              </a:rPr>
              <a:t> </a:t>
            </a:r>
            <a:r>
              <a:rPr sz="2000" b="1" spc="50" dirty="0">
                <a:solidFill>
                  <a:srgbClr val="FFFFFF"/>
                </a:solidFill>
                <a:latin typeface="Tahoma"/>
                <a:cs typeface="Tahoma"/>
              </a:rPr>
              <a:t>Perizinan </a:t>
            </a:r>
            <a:r>
              <a:rPr sz="2000" b="1" spc="-570" dirty="0">
                <a:solidFill>
                  <a:srgbClr val="FFFFFF"/>
                </a:solidFill>
                <a:latin typeface="Tahoma"/>
                <a:cs typeface="Tahoma"/>
              </a:rPr>
              <a:t> </a:t>
            </a:r>
            <a:r>
              <a:rPr sz="2000" b="1" spc="35" dirty="0">
                <a:solidFill>
                  <a:srgbClr val="FFFFFF"/>
                </a:solidFill>
                <a:latin typeface="Tahoma"/>
                <a:cs typeface="Tahoma"/>
              </a:rPr>
              <a:t>Berusaha;</a:t>
            </a:r>
            <a:endParaRPr sz="2000">
              <a:latin typeface="Tahoma"/>
              <a:cs typeface="Tahoma"/>
            </a:endParaRPr>
          </a:p>
          <a:p>
            <a:pPr marL="591185" indent="-457834">
              <a:lnSpc>
                <a:spcPct val="100000"/>
              </a:lnSpc>
              <a:buAutoNum type="arabicPeriod"/>
              <a:tabLst>
                <a:tab pos="591185" algn="l"/>
                <a:tab pos="591820" algn="l"/>
              </a:tabLst>
            </a:pPr>
            <a:r>
              <a:rPr sz="2000" b="1" spc="85" dirty="0">
                <a:solidFill>
                  <a:srgbClr val="FFFFFF"/>
                </a:solidFill>
                <a:latin typeface="Tahoma"/>
                <a:cs typeface="Tahoma"/>
              </a:rPr>
              <a:t>pencabutan</a:t>
            </a:r>
            <a:r>
              <a:rPr sz="2000" b="1" spc="-65" dirty="0">
                <a:solidFill>
                  <a:srgbClr val="FFFFFF"/>
                </a:solidFill>
                <a:latin typeface="Tahoma"/>
                <a:cs typeface="Tahoma"/>
              </a:rPr>
              <a:t> </a:t>
            </a:r>
            <a:r>
              <a:rPr sz="2000" b="1" spc="10" dirty="0">
                <a:solidFill>
                  <a:srgbClr val="FFFFFF"/>
                </a:solidFill>
                <a:latin typeface="Tahoma"/>
                <a:cs typeface="Tahoma"/>
              </a:rPr>
              <a:t>SBU;</a:t>
            </a:r>
            <a:endParaRPr sz="2000">
              <a:latin typeface="Tahoma"/>
              <a:cs typeface="Tahoma"/>
            </a:endParaRPr>
          </a:p>
          <a:p>
            <a:pPr marL="591185" indent="-457834">
              <a:lnSpc>
                <a:spcPct val="100000"/>
              </a:lnSpc>
              <a:buAutoNum type="arabicPeriod"/>
              <a:tabLst>
                <a:tab pos="591185" algn="l"/>
                <a:tab pos="591820" algn="l"/>
              </a:tabLst>
            </a:pPr>
            <a:r>
              <a:rPr sz="2000" b="1" spc="100" dirty="0">
                <a:solidFill>
                  <a:srgbClr val="FFFFFF"/>
                </a:solidFill>
                <a:latin typeface="Tahoma"/>
                <a:cs typeface="Tahoma"/>
              </a:rPr>
              <a:t>pembekuan</a:t>
            </a:r>
            <a:r>
              <a:rPr sz="2000" b="1" spc="-30" dirty="0">
                <a:solidFill>
                  <a:srgbClr val="FFFFFF"/>
                </a:solidFill>
                <a:latin typeface="Tahoma"/>
                <a:cs typeface="Tahoma"/>
              </a:rPr>
              <a:t> </a:t>
            </a:r>
            <a:r>
              <a:rPr sz="2000" b="1" spc="55" dirty="0">
                <a:solidFill>
                  <a:srgbClr val="FFFFFF"/>
                </a:solidFill>
                <a:latin typeface="Tahoma"/>
                <a:cs typeface="Tahoma"/>
              </a:rPr>
              <a:t>SKK</a:t>
            </a:r>
            <a:r>
              <a:rPr sz="2000" b="1" spc="-40" dirty="0">
                <a:solidFill>
                  <a:srgbClr val="FFFFFF"/>
                </a:solidFill>
                <a:latin typeface="Tahoma"/>
                <a:cs typeface="Tahoma"/>
              </a:rPr>
              <a:t> </a:t>
            </a:r>
            <a:r>
              <a:rPr sz="2000" b="1" spc="30" dirty="0">
                <a:solidFill>
                  <a:srgbClr val="FFFFFF"/>
                </a:solidFill>
                <a:latin typeface="Tahoma"/>
                <a:cs typeface="Tahoma"/>
              </a:rPr>
              <a:t>Konstruksi;</a:t>
            </a:r>
            <a:endParaRPr sz="2000">
              <a:latin typeface="Tahoma"/>
              <a:cs typeface="Tahoma"/>
            </a:endParaRPr>
          </a:p>
          <a:p>
            <a:pPr marL="591185" marR="570230" indent="-457200">
              <a:lnSpc>
                <a:spcPct val="100000"/>
              </a:lnSpc>
              <a:buAutoNum type="arabicPeriod"/>
              <a:tabLst>
                <a:tab pos="591185" algn="l"/>
                <a:tab pos="591820" algn="l"/>
              </a:tabLst>
            </a:pPr>
            <a:r>
              <a:rPr sz="2000" b="1" spc="85" dirty="0">
                <a:solidFill>
                  <a:srgbClr val="FFFFFF"/>
                </a:solidFill>
                <a:latin typeface="Tahoma"/>
                <a:cs typeface="Tahoma"/>
              </a:rPr>
              <a:t>pencabutan</a:t>
            </a:r>
            <a:r>
              <a:rPr sz="2000" b="1" spc="-45" dirty="0">
                <a:solidFill>
                  <a:srgbClr val="FFFFFF"/>
                </a:solidFill>
                <a:latin typeface="Tahoma"/>
                <a:cs typeface="Tahoma"/>
              </a:rPr>
              <a:t> </a:t>
            </a:r>
            <a:r>
              <a:rPr sz="2000" b="1" spc="55" dirty="0">
                <a:solidFill>
                  <a:srgbClr val="FFFFFF"/>
                </a:solidFill>
                <a:latin typeface="Tahoma"/>
                <a:cs typeface="Tahoma"/>
              </a:rPr>
              <a:t>SKK</a:t>
            </a:r>
            <a:r>
              <a:rPr sz="2000" b="1" spc="-50" dirty="0">
                <a:solidFill>
                  <a:srgbClr val="FFFFFF"/>
                </a:solidFill>
                <a:latin typeface="Tahoma"/>
                <a:cs typeface="Tahoma"/>
              </a:rPr>
              <a:t> </a:t>
            </a:r>
            <a:r>
              <a:rPr sz="2000" b="1" spc="30" dirty="0">
                <a:solidFill>
                  <a:srgbClr val="FFFFFF"/>
                </a:solidFill>
                <a:latin typeface="Tahoma"/>
                <a:cs typeface="Tahoma"/>
              </a:rPr>
              <a:t>Konstruksi; </a:t>
            </a:r>
            <a:r>
              <a:rPr sz="2000" b="1" spc="-570" dirty="0">
                <a:solidFill>
                  <a:srgbClr val="FFFFFF"/>
                </a:solidFill>
                <a:latin typeface="Tahoma"/>
                <a:cs typeface="Tahoma"/>
              </a:rPr>
              <a:t> </a:t>
            </a:r>
            <a:r>
              <a:rPr sz="2000" b="1" spc="10" dirty="0">
                <a:solidFill>
                  <a:srgbClr val="FFFFFF"/>
                </a:solidFill>
                <a:latin typeface="Tahoma"/>
                <a:cs typeface="Tahoma"/>
              </a:rPr>
              <a:t>dan/atau</a:t>
            </a:r>
            <a:endParaRPr sz="2000">
              <a:latin typeface="Tahoma"/>
              <a:cs typeface="Tahoma"/>
            </a:endParaRPr>
          </a:p>
          <a:p>
            <a:pPr marL="591185" marR="287655" indent="-457200">
              <a:lnSpc>
                <a:spcPct val="100000"/>
              </a:lnSpc>
              <a:buAutoNum type="arabicPeriod"/>
              <a:tabLst>
                <a:tab pos="591185" algn="l"/>
                <a:tab pos="591820" algn="l"/>
              </a:tabLst>
            </a:pPr>
            <a:r>
              <a:rPr sz="2000" b="1" spc="75" dirty="0">
                <a:solidFill>
                  <a:srgbClr val="FFFFFF"/>
                </a:solidFill>
                <a:latin typeface="Tahoma"/>
                <a:cs typeface="Tahoma"/>
              </a:rPr>
              <a:t>pemberhentian </a:t>
            </a:r>
            <a:r>
              <a:rPr sz="2000" b="1" spc="65" dirty="0">
                <a:solidFill>
                  <a:srgbClr val="FFFFFF"/>
                </a:solidFill>
                <a:latin typeface="Tahoma"/>
                <a:cs typeface="Tahoma"/>
              </a:rPr>
              <a:t>sementara </a:t>
            </a:r>
            <a:r>
              <a:rPr sz="2000" b="1" spc="70" dirty="0">
                <a:solidFill>
                  <a:srgbClr val="FFFFFF"/>
                </a:solidFill>
                <a:latin typeface="Tahoma"/>
                <a:cs typeface="Tahoma"/>
              </a:rPr>
              <a:t> </a:t>
            </a:r>
            <a:r>
              <a:rPr sz="2000" b="1" spc="50" dirty="0">
                <a:solidFill>
                  <a:srgbClr val="FFFFFF"/>
                </a:solidFill>
                <a:latin typeface="Tahoma"/>
                <a:cs typeface="Tahoma"/>
              </a:rPr>
              <a:t>layanan</a:t>
            </a:r>
            <a:r>
              <a:rPr sz="2000" b="1" spc="-40" dirty="0">
                <a:solidFill>
                  <a:srgbClr val="FFFFFF"/>
                </a:solidFill>
                <a:latin typeface="Tahoma"/>
                <a:cs typeface="Tahoma"/>
              </a:rPr>
              <a:t> </a:t>
            </a:r>
            <a:r>
              <a:rPr sz="2000" b="1" spc="60" dirty="0">
                <a:solidFill>
                  <a:srgbClr val="FFFFFF"/>
                </a:solidFill>
                <a:latin typeface="Tahoma"/>
                <a:cs typeface="Tahoma"/>
              </a:rPr>
              <a:t>usaha</a:t>
            </a:r>
            <a:r>
              <a:rPr sz="2000" b="1" spc="-40" dirty="0">
                <a:solidFill>
                  <a:srgbClr val="FFFFFF"/>
                </a:solidFill>
                <a:latin typeface="Tahoma"/>
                <a:cs typeface="Tahoma"/>
              </a:rPr>
              <a:t> </a:t>
            </a:r>
            <a:r>
              <a:rPr sz="2000" b="1" spc="-5" dirty="0">
                <a:solidFill>
                  <a:srgbClr val="FFFFFF"/>
                </a:solidFill>
                <a:latin typeface="Tahoma"/>
                <a:cs typeface="Tahoma"/>
              </a:rPr>
              <a:t>jasa</a:t>
            </a:r>
            <a:r>
              <a:rPr sz="2000" b="1" spc="-40" dirty="0">
                <a:solidFill>
                  <a:srgbClr val="FFFFFF"/>
                </a:solidFill>
                <a:latin typeface="Tahoma"/>
                <a:cs typeface="Tahoma"/>
              </a:rPr>
              <a:t> </a:t>
            </a:r>
            <a:r>
              <a:rPr sz="2000" b="1" spc="45" dirty="0">
                <a:solidFill>
                  <a:srgbClr val="FFFFFF"/>
                </a:solidFill>
                <a:latin typeface="Tahoma"/>
                <a:cs typeface="Tahoma"/>
              </a:rPr>
              <a:t>konstruksi.</a:t>
            </a:r>
            <a:endParaRPr sz="2000">
              <a:latin typeface="Tahoma"/>
              <a:cs typeface="Tahoma"/>
            </a:endParaRPr>
          </a:p>
        </p:txBody>
      </p:sp>
      <p:sp>
        <p:nvSpPr>
          <p:cNvPr id="10" name="object 10"/>
          <p:cNvSpPr txBox="1"/>
          <p:nvPr/>
        </p:nvSpPr>
        <p:spPr>
          <a:xfrm>
            <a:off x="521309" y="1144524"/>
            <a:ext cx="5089525" cy="5008245"/>
          </a:xfrm>
          <a:prstGeom prst="rect">
            <a:avLst/>
          </a:prstGeom>
        </p:spPr>
        <p:txBody>
          <a:bodyPr vert="horz" wrap="square" lIns="0" tIns="12700" rIns="0" bIns="0" rtlCol="0">
            <a:spAutoFit/>
          </a:bodyPr>
          <a:lstStyle/>
          <a:p>
            <a:pPr marL="12700" marR="5080">
              <a:lnSpc>
                <a:spcPct val="100000"/>
              </a:lnSpc>
              <a:spcBef>
                <a:spcPts val="100"/>
              </a:spcBef>
            </a:pPr>
            <a:r>
              <a:rPr sz="2000" spc="-20" dirty="0">
                <a:solidFill>
                  <a:srgbClr val="1D3166"/>
                </a:solidFill>
                <a:latin typeface="Verdana"/>
                <a:cs typeface="Verdana"/>
              </a:rPr>
              <a:t>JENIS </a:t>
            </a:r>
            <a:r>
              <a:rPr sz="2000" b="1" dirty="0">
                <a:solidFill>
                  <a:srgbClr val="1D3166"/>
                </a:solidFill>
                <a:latin typeface="Tahoma"/>
                <a:cs typeface="Tahoma"/>
              </a:rPr>
              <a:t>SANKSI </a:t>
            </a:r>
            <a:r>
              <a:rPr sz="2000" b="1" spc="-15" dirty="0">
                <a:solidFill>
                  <a:srgbClr val="1D3166"/>
                </a:solidFill>
                <a:latin typeface="Tahoma"/>
                <a:cs typeface="Tahoma"/>
              </a:rPr>
              <a:t>ADMINISTRATIF </a:t>
            </a:r>
            <a:r>
              <a:rPr sz="2000" b="1" spc="70" dirty="0">
                <a:solidFill>
                  <a:srgbClr val="1D3166"/>
                </a:solidFill>
                <a:latin typeface="Tahoma"/>
                <a:cs typeface="Tahoma"/>
              </a:rPr>
              <a:t>YANG </a:t>
            </a:r>
            <a:r>
              <a:rPr sz="2000" b="1" spc="75" dirty="0">
                <a:solidFill>
                  <a:srgbClr val="1D3166"/>
                </a:solidFill>
                <a:latin typeface="Tahoma"/>
                <a:cs typeface="Tahoma"/>
              </a:rPr>
              <a:t> </a:t>
            </a:r>
            <a:r>
              <a:rPr sz="2000" b="1" spc="150" dirty="0">
                <a:solidFill>
                  <a:srgbClr val="1D3166"/>
                </a:solidFill>
                <a:latin typeface="Tahoma"/>
                <a:cs typeface="Tahoma"/>
              </a:rPr>
              <a:t>D</a:t>
            </a:r>
            <a:r>
              <a:rPr sz="2000" b="1" spc="145" dirty="0">
                <a:solidFill>
                  <a:srgbClr val="1D3166"/>
                </a:solidFill>
                <a:latin typeface="Tahoma"/>
                <a:cs typeface="Tahoma"/>
              </a:rPr>
              <a:t>AP</a:t>
            </a:r>
            <a:r>
              <a:rPr sz="2000" b="1" spc="160" dirty="0">
                <a:solidFill>
                  <a:srgbClr val="1D3166"/>
                </a:solidFill>
                <a:latin typeface="Tahoma"/>
                <a:cs typeface="Tahoma"/>
              </a:rPr>
              <a:t>A</a:t>
            </a:r>
            <a:r>
              <a:rPr sz="2000" b="1" spc="10" dirty="0">
                <a:solidFill>
                  <a:srgbClr val="1D3166"/>
                </a:solidFill>
                <a:latin typeface="Tahoma"/>
                <a:cs typeface="Tahoma"/>
              </a:rPr>
              <a:t>T</a:t>
            </a:r>
            <a:r>
              <a:rPr sz="2000" b="1" spc="-25" dirty="0">
                <a:solidFill>
                  <a:srgbClr val="1D3166"/>
                </a:solidFill>
                <a:latin typeface="Tahoma"/>
                <a:cs typeface="Tahoma"/>
              </a:rPr>
              <a:t> </a:t>
            </a:r>
            <a:r>
              <a:rPr sz="2000" b="1" spc="-114" dirty="0">
                <a:solidFill>
                  <a:srgbClr val="1D3166"/>
                </a:solidFill>
                <a:latin typeface="Tahoma"/>
                <a:cs typeface="Tahoma"/>
              </a:rPr>
              <a:t>D</a:t>
            </a:r>
            <a:r>
              <a:rPr sz="2000" b="1" spc="-80" dirty="0">
                <a:solidFill>
                  <a:srgbClr val="1D3166"/>
                </a:solidFill>
                <a:latin typeface="Tahoma"/>
                <a:cs typeface="Tahoma"/>
              </a:rPr>
              <a:t>I</a:t>
            </a:r>
            <a:r>
              <a:rPr sz="2000" b="1" spc="75" dirty="0">
                <a:solidFill>
                  <a:srgbClr val="1D3166"/>
                </a:solidFill>
                <a:latin typeface="Tahoma"/>
                <a:cs typeface="Tahoma"/>
              </a:rPr>
              <a:t>K</a:t>
            </a:r>
            <a:r>
              <a:rPr sz="2000" b="1" spc="105" dirty="0">
                <a:solidFill>
                  <a:srgbClr val="1D3166"/>
                </a:solidFill>
                <a:latin typeface="Tahoma"/>
                <a:cs typeface="Tahoma"/>
              </a:rPr>
              <a:t>E</a:t>
            </a:r>
            <a:r>
              <a:rPr sz="2000" b="1" spc="70" dirty="0">
                <a:solidFill>
                  <a:srgbClr val="1D3166"/>
                </a:solidFill>
                <a:latin typeface="Tahoma"/>
                <a:cs typeface="Tahoma"/>
              </a:rPr>
              <a:t>N</a:t>
            </a:r>
            <a:r>
              <a:rPr sz="2000" b="1" spc="165" dirty="0">
                <a:solidFill>
                  <a:srgbClr val="1D3166"/>
                </a:solidFill>
                <a:latin typeface="Tahoma"/>
                <a:cs typeface="Tahoma"/>
              </a:rPr>
              <a:t>A</a:t>
            </a:r>
            <a:r>
              <a:rPr sz="2000" b="1" spc="75" dirty="0">
                <a:solidFill>
                  <a:srgbClr val="1D3166"/>
                </a:solidFill>
                <a:latin typeface="Tahoma"/>
                <a:cs typeface="Tahoma"/>
              </a:rPr>
              <a:t>K</a:t>
            </a:r>
            <a:r>
              <a:rPr sz="2000" b="1" spc="165" dirty="0">
                <a:solidFill>
                  <a:srgbClr val="1D3166"/>
                </a:solidFill>
                <a:latin typeface="Tahoma"/>
                <a:cs typeface="Tahoma"/>
              </a:rPr>
              <a:t>A</a:t>
            </a:r>
            <a:r>
              <a:rPr sz="2000" b="1" spc="75" dirty="0">
                <a:solidFill>
                  <a:srgbClr val="1D3166"/>
                </a:solidFill>
                <a:latin typeface="Tahoma"/>
                <a:cs typeface="Tahoma"/>
              </a:rPr>
              <a:t>N</a:t>
            </a:r>
            <a:r>
              <a:rPr sz="2000" b="1" spc="-30" dirty="0">
                <a:solidFill>
                  <a:srgbClr val="1D3166"/>
                </a:solidFill>
                <a:latin typeface="Tahoma"/>
                <a:cs typeface="Tahoma"/>
              </a:rPr>
              <a:t> </a:t>
            </a:r>
            <a:r>
              <a:rPr sz="2000" spc="75" dirty="0">
                <a:solidFill>
                  <a:srgbClr val="1D3166"/>
                </a:solidFill>
                <a:latin typeface="Verdana"/>
                <a:cs typeface="Verdana"/>
              </a:rPr>
              <a:t>OLE</a:t>
            </a:r>
            <a:r>
              <a:rPr sz="2000" spc="120" dirty="0">
                <a:solidFill>
                  <a:srgbClr val="1D3166"/>
                </a:solidFill>
                <a:latin typeface="Verdana"/>
                <a:cs typeface="Verdana"/>
              </a:rPr>
              <a:t>H</a:t>
            </a:r>
            <a:r>
              <a:rPr sz="2000" spc="-180" dirty="0">
                <a:solidFill>
                  <a:srgbClr val="1D3166"/>
                </a:solidFill>
                <a:latin typeface="Verdana"/>
                <a:cs typeface="Verdana"/>
              </a:rPr>
              <a:t> </a:t>
            </a:r>
            <a:r>
              <a:rPr sz="2000" dirty="0">
                <a:solidFill>
                  <a:srgbClr val="1D3166"/>
                </a:solidFill>
                <a:latin typeface="Verdana"/>
                <a:cs typeface="Verdana"/>
              </a:rPr>
              <a:t>G</a:t>
            </a:r>
            <a:r>
              <a:rPr sz="2000" spc="120" dirty="0">
                <a:solidFill>
                  <a:srgbClr val="1D3166"/>
                </a:solidFill>
                <a:latin typeface="Verdana"/>
                <a:cs typeface="Verdana"/>
              </a:rPr>
              <a:t>U</a:t>
            </a:r>
            <a:r>
              <a:rPr sz="2000" spc="140" dirty="0">
                <a:solidFill>
                  <a:srgbClr val="1D3166"/>
                </a:solidFill>
                <a:latin typeface="Verdana"/>
                <a:cs typeface="Verdana"/>
              </a:rPr>
              <a:t>B</a:t>
            </a:r>
            <a:r>
              <a:rPr sz="2000" spc="65" dirty="0">
                <a:solidFill>
                  <a:srgbClr val="1D3166"/>
                </a:solidFill>
                <a:latin typeface="Verdana"/>
                <a:cs typeface="Verdana"/>
              </a:rPr>
              <a:t>E</a:t>
            </a:r>
            <a:r>
              <a:rPr sz="2000" spc="60" dirty="0">
                <a:solidFill>
                  <a:srgbClr val="1D3166"/>
                </a:solidFill>
                <a:latin typeface="Verdana"/>
                <a:cs typeface="Verdana"/>
              </a:rPr>
              <a:t>R</a:t>
            </a:r>
            <a:r>
              <a:rPr sz="2000" spc="120" dirty="0">
                <a:solidFill>
                  <a:srgbClr val="1D3166"/>
                </a:solidFill>
                <a:latin typeface="Verdana"/>
                <a:cs typeface="Verdana"/>
              </a:rPr>
              <a:t>NU</a:t>
            </a:r>
            <a:r>
              <a:rPr sz="2000" spc="35" dirty="0">
                <a:solidFill>
                  <a:srgbClr val="1D3166"/>
                </a:solidFill>
                <a:latin typeface="Verdana"/>
                <a:cs typeface="Verdana"/>
              </a:rPr>
              <a:t>R  </a:t>
            </a:r>
            <a:r>
              <a:rPr sz="2000" spc="85" dirty="0">
                <a:solidFill>
                  <a:srgbClr val="1D3166"/>
                </a:solidFill>
                <a:latin typeface="Verdana"/>
                <a:cs typeface="Verdana"/>
              </a:rPr>
              <a:t>D</a:t>
            </a:r>
            <a:r>
              <a:rPr sz="2000" spc="80" dirty="0">
                <a:solidFill>
                  <a:srgbClr val="1D3166"/>
                </a:solidFill>
                <a:latin typeface="Verdana"/>
                <a:cs typeface="Verdana"/>
              </a:rPr>
              <a:t>A</a:t>
            </a:r>
            <a:r>
              <a:rPr sz="2000" spc="125" dirty="0">
                <a:solidFill>
                  <a:srgbClr val="1D3166"/>
                </a:solidFill>
                <a:latin typeface="Verdana"/>
                <a:cs typeface="Verdana"/>
              </a:rPr>
              <a:t>N</a:t>
            </a:r>
            <a:r>
              <a:rPr sz="2000" spc="-180" dirty="0">
                <a:solidFill>
                  <a:srgbClr val="1D3166"/>
                </a:solidFill>
                <a:latin typeface="Verdana"/>
                <a:cs typeface="Verdana"/>
              </a:rPr>
              <a:t> </a:t>
            </a:r>
            <a:r>
              <a:rPr sz="2000" spc="135" dirty="0">
                <a:solidFill>
                  <a:srgbClr val="1D3166"/>
                </a:solidFill>
                <a:latin typeface="Verdana"/>
                <a:cs typeface="Verdana"/>
              </a:rPr>
              <a:t>B</a:t>
            </a:r>
            <a:r>
              <a:rPr sz="2000" spc="120" dirty="0">
                <a:solidFill>
                  <a:srgbClr val="1D3166"/>
                </a:solidFill>
                <a:latin typeface="Verdana"/>
                <a:cs typeface="Verdana"/>
              </a:rPr>
              <a:t>U</a:t>
            </a:r>
            <a:r>
              <a:rPr sz="2000" spc="225" dirty="0">
                <a:solidFill>
                  <a:srgbClr val="1D3166"/>
                </a:solidFill>
                <a:latin typeface="Verdana"/>
                <a:cs typeface="Verdana"/>
              </a:rPr>
              <a:t>P</a:t>
            </a:r>
            <a:r>
              <a:rPr sz="2000" spc="65" dirty="0">
                <a:solidFill>
                  <a:srgbClr val="1D3166"/>
                </a:solidFill>
                <a:latin typeface="Verdana"/>
                <a:cs typeface="Verdana"/>
              </a:rPr>
              <a:t>A</a:t>
            </a:r>
            <a:r>
              <a:rPr sz="2000" spc="-85" dirty="0">
                <a:solidFill>
                  <a:srgbClr val="1D3166"/>
                </a:solidFill>
                <a:latin typeface="Verdana"/>
                <a:cs typeface="Verdana"/>
              </a:rPr>
              <a:t>T</a:t>
            </a:r>
            <a:r>
              <a:rPr sz="2000" spc="-245" dirty="0">
                <a:solidFill>
                  <a:srgbClr val="1D3166"/>
                </a:solidFill>
                <a:latin typeface="Verdana"/>
                <a:cs typeface="Verdana"/>
              </a:rPr>
              <a:t>I</a:t>
            </a:r>
            <a:r>
              <a:rPr sz="2000" spc="-235" dirty="0">
                <a:solidFill>
                  <a:srgbClr val="1D3166"/>
                </a:solidFill>
                <a:latin typeface="Verdana"/>
                <a:cs typeface="Verdana"/>
              </a:rPr>
              <a:t>/</a:t>
            </a:r>
            <a:r>
              <a:rPr sz="2000" spc="240" dirty="0">
                <a:solidFill>
                  <a:srgbClr val="1D3166"/>
                </a:solidFill>
                <a:latin typeface="Verdana"/>
                <a:cs typeface="Verdana"/>
              </a:rPr>
              <a:t>W</a:t>
            </a:r>
            <a:r>
              <a:rPr sz="2000" spc="65" dirty="0">
                <a:solidFill>
                  <a:srgbClr val="1D3166"/>
                </a:solidFill>
                <a:latin typeface="Verdana"/>
                <a:cs typeface="Verdana"/>
              </a:rPr>
              <a:t>A</a:t>
            </a:r>
            <a:r>
              <a:rPr sz="2000" spc="55" dirty="0">
                <a:solidFill>
                  <a:srgbClr val="1D3166"/>
                </a:solidFill>
                <a:latin typeface="Verdana"/>
                <a:cs typeface="Verdana"/>
              </a:rPr>
              <a:t>L</a:t>
            </a:r>
            <a:r>
              <a:rPr sz="2000" spc="-245" dirty="0">
                <a:solidFill>
                  <a:srgbClr val="1D3166"/>
                </a:solidFill>
                <a:latin typeface="Verdana"/>
                <a:cs typeface="Verdana"/>
              </a:rPr>
              <a:t>I</a:t>
            </a:r>
            <a:r>
              <a:rPr sz="2000" spc="35" dirty="0">
                <a:solidFill>
                  <a:srgbClr val="1D3166"/>
                </a:solidFill>
                <a:latin typeface="Verdana"/>
                <a:cs typeface="Verdana"/>
              </a:rPr>
              <a:t>K</a:t>
            </a:r>
            <a:r>
              <a:rPr sz="2000" spc="95" dirty="0">
                <a:solidFill>
                  <a:srgbClr val="1D3166"/>
                </a:solidFill>
                <a:latin typeface="Verdana"/>
                <a:cs typeface="Verdana"/>
              </a:rPr>
              <a:t>O</a:t>
            </a:r>
            <a:r>
              <a:rPr sz="2000" spc="-85" dirty="0">
                <a:solidFill>
                  <a:srgbClr val="1D3166"/>
                </a:solidFill>
                <a:latin typeface="Verdana"/>
                <a:cs typeface="Verdana"/>
              </a:rPr>
              <a:t>T</a:t>
            </a:r>
            <a:r>
              <a:rPr sz="2000" spc="65" dirty="0">
                <a:solidFill>
                  <a:srgbClr val="1D3166"/>
                </a:solidFill>
                <a:latin typeface="Verdana"/>
                <a:cs typeface="Verdana"/>
              </a:rPr>
              <a:t>A</a:t>
            </a:r>
            <a:endParaRPr sz="2000">
              <a:latin typeface="Verdana"/>
              <a:cs typeface="Verdana"/>
            </a:endParaRPr>
          </a:p>
          <a:p>
            <a:pPr>
              <a:lnSpc>
                <a:spcPct val="100000"/>
              </a:lnSpc>
              <a:spcBef>
                <a:spcPts val="25"/>
              </a:spcBef>
            </a:pPr>
            <a:endParaRPr sz="3550">
              <a:latin typeface="Verdana"/>
              <a:cs typeface="Verdana"/>
            </a:endParaRPr>
          </a:p>
          <a:p>
            <a:pPr marL="495300" indent="-457834">
              <a:lnSpc>
                <a:spcPct val="100000"/>
              </a:lnSpc>
              <a:spcBef>
                <a:spcPts val="5"/>
              </a:spcBef>
              <a:buAutoNum type="arabicPeriod"/>
              <a:tabLst>
                <a:tab pos="495300" algn="l"/>
                <a:tab pos="495934" algn="l"/>
              </a:tabLst>
            </a:pPr>
            <a:r>
              <a:rPr sz="2000" b="1" spc="60" dirty="0">
                <a:solidFill>
                  <a:srgbClr val="1D3166"/>
                </a:solidFill>
                <a:latin typeface="Tahoma"/>
                <a:cs typeface="Tahoma"/>
              </a:rPr>
              <a:t>peringatan</a:t>
            </a:r>
            <a:r>
              <a:rPr sz="2000" b="1" spc="-35" dirty="0">
                <a:solidFill>
                  <a:srgbClr val="1D3166"/>
                </a:solidFill>
                <a:latin typeface="Tahoma"/>
                <a:cs typeface="Tahoma"/>
              </a:rPr>
              <a:t> </a:t>
            </a:r>
            <a:r>
              <a:rPr sz="2000" b="1" spc="5" dirty="0">
                <a:solidFill>
                  <a:srgbClr val="1D3166"/>
                </a:solidFill>
                <a:latin typeface="Tahoma"/>
                <a:cs typeface="Tahoma"/>
              </a:rPr>
              <a:t>tertulis;</a:t>
            </a:r>
            <a:endParaRPr sz="2000">
              <a:latin typeface="Tahoma"/>
              <a:cs typeface="Tahoma"/>
            </a:endParaRPr>
          </a:p>
          <a:p>
            <a:pPr marL="495300" indent="-457834">
              <a:lnSpc>
                <a:spcPct val="100000"/>
              </a:lnSpc>
              <a:spcBef>
                <a:spcPts val="1200"/>
              </a:spcBef>
              <a:buAutoNum type="arabicPeriod"/>
              <a:tabLst>
                <a:tab pos="495300" algn="l"/>
                <a:tab pos="495934" algn="l"/>
              </a:tabLst>
            </a:pPr>
            <a:r>
              <a:rPr sz="2000" b="1" spc="90" dirty="0">
                <a:solidFill>
                  <a:srgbClr val="1D3166"/>
                </a:solidFill>
                <a:latin typeface="Tahoma"/>
                <a:cs typeface="Tahoma"/>
              </a:rPr>
              <a:t>denda</a:t>
            </a:r>
            <a:r>
              <a:rPr sz="2000" b="1" spc="-40" dirty="0">
                <a:solidFill>
                  <a:srgbClr val="1D3166"/>
                </a:solidFill>
                <a:latin typeface="Tahoma"/>
                <a:cs typeface="Tahoma"/>
              </a:rPr>
              <a:t> </a:t>
            </a:r>
            <a:r>
              <a:rPr sz="2000" b="1" spc="25" dirty="0">
                <a:solidFill>
                  <a:srgbClr val="1D3166"/>
                </a:solidFill>
                <a:latin typeface="Tahoma"/>
                <a:cs typeface="Tahoma"/>
              </a:rPr>
              <a:t>administratif;</a:t>
            </a:r>
            <a:endParaRPr sz="2000">
              <a:latin typeface="Tahoma"/>
              <a:cs typeface="Tahoma"/>
            </a:endParaRPr>
          </a:p>
          <a:p>
            <a:pPr marL="495300" marR="1197610" indent="-457200">
              <a:lnSpc>
                <a:spcPct val="150000"/>
              </a:lnSpc>
              <a:buAutoNum type="arabicPeriod"/>
              <a:tabLst>
                <a:tab pos="495300" algn="l"/>
                <a:tab pos="495934" algn="l"/>
              </a:tabLst>
            </a:pPr>
            <a:r>
              <a:rPr sz="2000" b="1" spc="80" dirty="0">
                <a:solidFill>
                  <a:srgbClr val="1D3166"/>
                </a:solidFill>
                <a:latin typeface="Tahoma"/>
                <a:cs typeface="Tahoma"/>
              </a:rPr>
              <a:t>pengehentian</a:t>
            </a:r>
            <a:r>
              <a:rPr sz="2000" b="1" spc="-100" dirty="0">
                <a:solidFill>
                  <a:srgbClr val="1D3166"/>
                </a:solidFill>
                <a:latin typeface="Tahoma"/>
                <a:cs typeface="Tahoma"/>
              </a:rPr>
              <a:t> </a:t>
            </a:r>
            <a:r>
              <a:rPr sz="2000" b="1" spc="65" dirty="0">
                <a:solidFill>
                  <a:srgbClr val="1D3166"/>
                </a:solidFill>
                <a:latin typeface="Tahoma"/>
                <a:cs typeface="Tahoma"/>
              </a:rPr>
              <a:t>sementara </a:t>
            </a:r>
            <a:r>
              <a:rPr sz="2000" b="1" spc="-570" dirty="0">
                <a:solidFill>
                  <a:srgbClr val="1D3166"/>
                </a:solidFill>
                <a:latin typeface="Tahoma"/>
                <a:cs typeface="Tahoma"/>
              </a:rPr>
              <a:t> </a:t>
            </a:r>
            <a:r>
              <a:rPr sz="2000" b="1" spc="50" dirty="0">
                <a:solidFill>
                  <a:srgbClr val="1D3166"/>
                </a:solidFill>
                <a:latin typeface="Tahoma"/>
                <a:cs typeface="Tahoma"/>
              </a:rPr>
              <a:t>layanan</a:t>
            </a:r>
            <a:r>
              <a:rPr sz="2000" b="1" spc="-30" dirty="0">
                <a:solidFill>
                  <a:srgbClr val="1D3166"/>
                </a:solidFill>
                <a:latin typeface="Tahoma"/>
                <a:cs typeface="Tahoma"/>
              </a:rPr>
              <a:t> </a:t>
            </a:r>
            <a:r>
              <a:rPr sz="2000" b="1" spc="35" dirty="0">
                <a:solidFill>
                  <a:srgbClr val="1D3166"/>
                </a:solidFill>
                <a:latin typeface="Tahoma"/>
                <a:cs typeface="Tahoma"/>
              </a:rPr>
              <a:t>kegiatan;</a:t>
            </a:r>
            <a:r>
              <a:rPr sz="2000" b="1" spc="-30" dirty="0">
                <a:solidFill>
                  <a:srgbClr val="1D3166"/>
                </a:solidFill>
                <a:latin typeface="Tahoma"/>
                <a:cs typeface="Tahoma"/>
              </a:rPr>
              <a:t> </a:t>
            </a:r>
            <a:r>
              <a:rPr sz="2000" b="1" spc="85" dirty="0">
                <a:solidFill>
                  <a:srgbClr val="1D3166"/>
                </a:solidFill>
                <a:latin typeface="Tahoma"/>
                <a:cs typeface="Tahoma"/>
              </a:rPr>
              <a:t>dan</a:t>
            </a:r>
            <a:endParaRPr sz="2000">
              <a:latin typeface="Tahoma"/>
              <a:cs typeface="Tahoma"/>
            </a:endParaRPr>
          </a:p>
          <a:p>
            <a:pPr marL="495300" marR="1915160" indent="-457200">
              <a:lnSpc>
                <a:spcPct val="150000"/>
              </a:lnSpc>
              <a:buAutoNum type="arabicPeriod"/>
              <a:tabLst>
                <a:tab pos="495300" algn="l"/>
                <a:tab pos="495934" algn="l"/>
              </a:tabLst>
            </a:pPr>
            <a:r>
              <a:rPr sz="2000" b="1" spc="75" dirty="0">
                <a:solidFill>
                  <a:srgbClr val="1D3166"/>
                </a:solidFill>
                <a:latin typeface="Tahoma"/>
                <a:cs typeface="Tahoma"/>
              </a:rPr>
              <a:t>pemberhentian</a:t>
            </a:r>
            <a:r>
              <a:rPr sz="2000" b="1" spc="-60" dirty="0">
                <a:solidFill>
                  <a:srgbClr val="1D3166"/>
                </a:solidFill>
                <a:latin typeface="Tahoma"/>
                <a:cs typeface="Tahoma"/>
              </a:rPr>
              <a:t> </a:t>
            </a:r>
            <a:r>
              <a:rPr sz="2000" b="1" spc="35" dirty="0">
                <a:solidFill>
                  <a:srgbClr val="1D3166"/>
                </a:solidFill>
                <a:latin typeface="Tahoma"/>
                <a:cs typeface="Tahoma"/>
              </a:rPr>
              <a:t>dari </a:t>
            </a:r>
            <a:r>
              <a:rPr sz="2000" b="1" spc="-570" dirty="0">
                <a:solidFill>
                  <a:srgbClr val="1D3166"/>
                </a:solidFill>
                <a:latin typeface="Tahoma"/>
                <a:cs typeface="Tahoma"/>
              </a:rPr>
              <a:t> </a:t>
            </a:r>
            <a:r>
              <a:rPr sz="2000" b="1" spc="80" dirty="0">
                <a:solidFill>
                  <a:srgbClr val="1D3166"/>
                </a:solidFill>
                <a:latin typeface="Tahoma"/>
                <a:cs typeface="Tahoma"/>
              </a:rPr>
              <a:t>tempat</a:t>
            </a:r>
            <a:r>
              <a:rPr sz="2000" b="1" spc="-30" dirty="0">
                <a:solidFill>
                  <a:srgbClr val="1D3166"/>
                </a:solidFill>
                <a:latin typeface="Tahoma"/>
                <a:cs typeface="Tahoma"/>
              </a:rPr>
              <a:t> </a:t>
            </a:r>
            <a:r>
              <a:rPr sz="2000" b="1" dirty="0">
                <a:solidFill>
                  <a:srgbClr val="1D3166"/>
                </a:solidFill>
                <a:latin typeface="Tahoma"/>
                <a:cs typeface="Tahoma"/>
              </a:rPr>
              <a:t>kerja.</a:t>
            </a:r>
            <a:endParaRPr sz="2000">
              <a:latin typeface="Tahoma"/>
              <a:cs typeface="Tahoma"/>
            </a:endParaRPr>
          </a:p>
          <a:p>
            <a:pPr>
              <a:lnSpc>
                <a:spcPct val="100000"/>
              </a:lnSpc>
            </a:pPr>
            <a:endParaRPr sz="3250">
              <a:latin typeface="Tahoma"/>
              <a:cs typeface="Tahoma"/>
            </a:endParaRPr>
          </a:p>
          <a:p>
            <a:pPr marR="252095" algn="ctr">
              <a:lnSpc>
                <a:spcPct val="100000"/>
              </a:lnSpc>
              <a:spcBef>
                <a:spcPts val="5"/>
              </a:spcBef>
            </a:pPr>
            <a:r>
              <a:rPr sz="2800" b="1" spc="155" dirty="0">
                <a:solidFill>
                  <a:srgbClr val="1D3166"/>
                </a:solidFill>
                <a:latin typeface="Tahoma"/>
                <a:cs typeface="Tahoma"/>
              </a:rPr>
              <a:t>PASAL</a:t>
            </a:r>
            <a:r>
              <a:rPr sz="2800" b="1" spc="-85" dirty="0">
                <a:solidFill>
                  <a:srgbClr val="1D3166"/>
                </a:solidFill>
                <a:latin typeface="Tahoma"/>
                <a:cs typeface="Tahoma"/>
              </a:rPr>
              <a:t> </a:t>
            </a:r>
            <a:r>
              <a:rPr sz="2800" b="1" spc="-90" dirty="0">
                <a:solidFill>
                  <a:srgbClr val="1D3166"/>
                </a:solidFill>
                <a:latin typeface="Tahoma"/>
                <a:cs typeface="Tahoma"/>
              </a:rPr>
              <a:t>72</a:t>
            </a:r>
            <a:endParaRPr sz="2800">
              <a:latin typeface="Tahoma"/>
              <a:cs typeface="Tahoma"/>
            </a:endParaRPr>
          </a:p>
        </p:txBody>
      </p:sp>
    </p:spTree>
    <p:extLst>
      <p:ext uri="{BB962C8B-B14F-4D97-AF65-F5344CB8AC3E}">
        <p14:creationId xmlns:p14="http://schemas.microsoft.com/office/powerpoint/2010/main" val="3219753121"/>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sp>
        <p:nvSpPr>
          <p:cNvPr id="3" name="object 3"/>
          <p:cNvSpPr txBox="1">
            <a:spLocks noGrp="1"/>
          </p:cNvSpPr>
          <p:nvPr>
            <p:ph type="title"/>
          </p:nvPr>
        </p:nvSpPr>
        <p:spPr>
          <a:xfrm>
            <a:off x="1466062" y="262634"/>
            <a:ext cx="9260840" cy="452120"/>
          </a:xfrm>
          <a:prstGeom prst="rect">
            <a:avLst/>
          </a:prstGeom>
        </p:spPr>
        <p:txBody>
          <a:bodyPr vert="horz" wrap="square" lIns="0" tIns="12700" rIns="0" bIns="0" rtlCol="0">
            <a:spAutoFit/>
          </a:bodyPr>
          <a:lstStyle/>
          <a:p>
            <a:pPr marL="12700">
              <a:lnSpc>
                <a:spcPct val="100000"/>
              </a:lnSpc>
              <a:spcBef>
                <a:spcPts val="100"/>
              </a:spcBef>
            </a:pPr>
            <a:r>
              <a:rPr sz="2800" b="1" spc="114" dirty="0">
                <a:solidFill>
                  <a:srgbClr val="1E3367"/>
                </a:solidFill>
                <a:latin typeface="Tahoma"/>
                <a:cs typeface="Tahoma"/>
              </a:rPr>
              <a:t>TATA</a:t>
            </a:r>
            <a:r>
              <a:rPr sz="2800" b="1" spc="-45" dirty="0">
                <a:solidFill>
                  <a:srgbClr val="1E3367"/>
                </a:solidFill>
                <a:latin typeface="Tahoma"/>
                <a:cs typeface="Tahoma"/>
              </a:rPr>
              <a:t> </a:t>
            </a:r>
            <a:r>
              <a:rPr sz="2800" b="1" spc="165" dirty="0">
                <a:solidFill>
                  <a:srgbClr val="1E3367"/>
                </a:solidFill>
                <a:latin typeface="Tahoma"/>
                <a:cs typeface="Tahoma"/>
              </a:rPr>
              <a:t>CARA</a:t>
            </a:r>
            <a:r>
              <a:rPr sz="2800" b="1" spc="-40" dirty="0">
                <a:solidFill>
                  <a:srgbClr val="1E3367"/>
                </a:solidFill>
                <a:latin typeface="Tahoma"/>
                <a:cs typeface="Tahoma"/>
              </a:rPr>
              <a:t> </a:t>
            </a:r>
            <a:r>
              <a:rPr sz="2800" b="1" spc="150" dirty="0">
                <a:solidFill>
                  <a:srgbClr val="1E3367"/>
                </a:solidFill>
                <a:latin typeface="Tahoma"/>
                <a:cs typeface="Tahoma"/>
              </a:rPr>
              <a:t>PENGENAAN</a:t>
            </a:r>
            <a:r>
              <a:rPr sz="2800" b="1" spc="-45" dirty="0">
                <a:solidFill>
                  <a:srgbClr val="1E3367"/>
                </a:solidFill>
                <a:latin typeface="Tahoma"/>
                <a:cs typeface="Tahoma"/>
              </a:rPr>
              <a:t> </a:t>
            </a:r>
            <a:r>
              <a:rPr sz="2800" b="1" spc="5" dirty="0">
                <a:solidFill>
                  <a:srgbClr val="1E3367"/>
                </a:solidFill>
                <a:latin typeface="Tahoma"/>
                <a:cs typeface="Tahoma"/>
              </a:rPr>
              <a:t>SANKSI</a:t>
            </a:r>
            <a:r>
              <a:rPr sz="2800" b="1" spc="-50" dirty="0">
                <a:solidFill>
                  <a:srgbClr val="1E3367"/>
                </a:solidFill>
                <a:latin typeface="Tahoma"/>
                <a:cs typeface="Tahoma"/>
              </a:rPr>
              <a:t> </a:t>
            </a:r>
            <a:r>
              <a:rPr sz="2800" b="1" spc="-15" dirty="0">
                <a:solidFill>
                  <a:srgbClr val="1E3367"/>
                </a:solidFill>
                <a:latin typeface="Tahoma"/>
                <a:cs typeface="Tahoma"/>
              </a:rPr>
              <a:t>ADMINISTRATIF</a:t>
            </a:r>
            <a:endParaRPr sz="2800">
              <a:latin typeface="Tahoma"/>
              <a:cs typeface="Tahoma"/>
            </a:endParaRPr>
          </a:p>
        </p:txBody>
      </p:sp>
      <p:sp>
        <p:nvSpPr>
          <p:cNvPr id="4" name="object 4"/>
          <p:cNvSpPr/>
          <p:nvPr/>
        </p:nvSpPr>
        <p:spPr>
          <a:xfrm>
            <a:off x="476135" y="3746055"/>
            <a:ext cx="7426959" cy="2583815"/>
          </a:xfrm>
          <a:custGeom>
            <a:avLst/>
            <a:gdLst/>
            <a:ahLst/>
            <a:cxnLst/>
            <a:rect l="l" t="t" r="r" b="b"/>
            <a:pathLst>
              <a:path w="7426959" h="2583815">
                <a:moveTo>
                  <a:pt x="7426528" y="0"/>
                </a:moveTo>
                <a:lnTo>
                  <a:pt x="0" y="0"/>
                </a:lnTo>
                <a:lnTo>
                  <a:pt x="0" y="2583548"/>
                </a:lnTo>
                <a:lnTo>
                  <a:pt x="7426528" y="2583548"/>
                </a:lnTo>
                <a:lnTo>
                  <a:pt x="7426528" y="0"/>
                </a:lnTo>
                <a:close/>
              </a:path>
            </a:pathLst>
          </a:custGeom>
          <a:solidFill>
            <a:srgbClr val="FDB814"/>
          </a:solidFill>
        </p:spPr>
        <p:txBody>
          <a:bodyPr wrap="square" lIns="0" tIns="0" rIns="0" bIns="0" rtlCol="0"/>
          <a:lstStyle/>
          <a:p>
            <a:endParaRPr/>
          </a:p>
        </p:txBody>
      </p:sp>
      <p:sp>
        <p:nvSpPr>
          <p:cNvPr id="5" name="object 5"/>
          <p:cNvSpPr txBox="1"/>
          <p:nvPr/>
        </p:nvSpPr>
        <p:spPr>
          <a:xfrm>
            <a:off x="788181" y="4896611"/>
            <a:ext cx="6802755" cy="635000"/>
          </a:xfrm>
          <a:prstGeom prst="rect">
            <a:avLst/>
          </a:prstGeom>
        </p:spPr>
        <p:txBody>
          <a:bodyPr vert="horz" wrap="square" lIns="0" tIns="12700" rIns="0" bIns="0" rtlCol="0">
            <a:spAutoFit/>
          </a:bodyPr>
          <a:lstStyle/>
          <a:p>
            <a:pPr marL="2758440" marR="5080" indent="-2746375">
              <a:lnSpc>
                <a:spcPct val="100000"/>
              </a:lnSpc>
              <a:spcBef>
                <a:spcPts val="100"/>
              </a:spcBef>
            </a:pPr>
            <a:r>
              <a:rPr sz="2000" spc="35" dirty="0">
                <a:solidFill>
                  <a:srgbClr val="1E3367"/>
                </a:solidFill>
                <a:latin typeface="Verdana"/>
                <a:cs typeface="Verdana"/>
              </a:rPr>
              <a:t>A</a:t>
            </a:r>
            <a:r>
              <a:rPr sz="2000" spc="10" dirty="0">
                <a:solidFill>
                  <a:srgbClr val="1E3367"/>
                </a:solidFill>
                <a:latin typeface="Verdana"/>
                <a:cs typeface="Verdana"/>
              </a:rPr>
              <a:t>lur</a:t>
            </a:r>
            <a:r>
              <a:rPr sz="2000" spc="-180" dirty="0">
                <a:solidFill>
                  <a:srgbClr val="1E3367"/>
                </a:solidFill>
                <a:latin typeface="Verdana"/>
                <a:cs typeface="Verdana"/>
              </a:rPr>
              <a:t> </a:t>
            </a:r>
            <a:r>
              <a:rPr sz="2000" spc="114" dirty="0">
                <a:solidFill>
                  <a:srgbClr val="1E3367"/>
                </a:solidFill>
                <a:latin typeface="Verdana"/>
                <a:cs typeface="Verdana"/>
              </a:rPr>
              <a:t>m</a:t>
            </a:r>
            <a:r>
              <a:rPr sz="2000" spc="75" dirty="0">
                <a:solidFill>
                  <a:srgbClr val="1E3367"/>
                </a:solidFill>
                <a:latin typeface="Verdana"/>
                <a:cs typeface="Verdana"/>
              </a:rPr>
              <a:t>e</a:t>
            </a:r>
            <a:r>
              <a:rPr sz="2000" spc="10" dirty="0">
                <a:solidFill>
                  <a:srgbClr val="1E3367"/>
                </a:solidFill>
                <a:latin typeface="Verdana"/>
                <a:cs typeface="Verdana"/>
              </a:rPr>
              <a:t>k</a:t>
            </a:r>
            <a:r>
              <a:rPr sz="2000" spc="-30" dirty="0">
                <a:solidFill>
                  <a:srgbClr val="1E3367"/>
                </a:solidFill>
                <a:latin typeface="Verdana"/>
                <a:cs typeface="Verdana"/>
              </a:rPr>
              <a:t>a</a:t>
            </a:r>
            <a:r>
              <a:rPr sz="2000" spc="80" dirty="0">
                <a:solidFill>
                  <a:srgbClr val="1E3367"/>
                </a:solidFill>
                <a:latin typeface="Verdana"/>
                <a:cs typeface="Verdana"/>
              </a:rPr>
              <a:t>n</a:t>
            </a:r>
            <a:r>
              <a:rPr sz="2000" spc="-20" dirty="0">
                <a:solidFill>
                  <a:srgbClr val="1E3367"/>
                </a:solidFill>
                <a:latin typeface="Verdana"/>
                <a:cs typeface="Verdana"/>
              </a:rPr>
              <a:t>i</a:t>
            </a:r>
            <a:r>
              <a:rPr sz="2000" spc="-70" dirty="0">
                <a:solidFill>
                  <a:srgbClr val="1E3367"/>
                </a:solidFill>
                <a:latin typeface="Verdana"/>
                <a:cs typeface="Verdana"/>
              </a:rPr>
              <a:t>s</a:t>
            </a:r>
            <a:r>
              <a:rPr sz="2000" spc="95" dirty="0">
                <a:solidFill>
                  <a:srgbClr val="1E3367"/>
                </a:solidFill>
                <a:latin typeface="Verdana"/>
                <a:cs typeface="Verdana"/>
              </a:rPr>
              <a:t>me</a:t>
            </a:r>
            <a:r>
              <a:rPr sz="2000" spc="-175" dirty="0">
                <a:solidFill>
                  <a:srgbClr val="1E3367"/>
                </a:solidFill>
                <a:latin typeface="Verdana"/>
                <a:cs typeface="Verdana"/>
              </a:rPr>
              <a:t> </a:t>
            </a:r>
            <a:r>
              <a:rPr sz="2000" spc="50" dirty="0">
                <a:solidFill>
                  <a:srgbClr val="1E3367"/>
                </a:solidFill>
                <a:latin typeface="Verdana"/>
                <a:cs typeface="Verdana"/>
              </a:rPr>
              <a:t>p</a:t>
            </a:r>
            <a:r>
              <a:rPr sz="2000" spc="60" dirty="0">
                <a:solidFill>
                  <a:srgbClr val="1E3367"/>
                </a:solidFill>
                <a:latin typeface="Verdana"/>
                <a:cs typeface="Verdana"/>
              </a:rPr>
              <a:t>e</a:t>
            </a:r>
            <a:r>
              <a:rPr sz="2000" spc="175" dirty="0">
                <a:solidFill>
                  <a:srgbClr val="1E3367"/>
                </a:solidFill>
                <a:latin typeface="Verdana"/>
                <a:cs typeface="Verdana"/>
              </a:rPr>
              <a:t>m</a:t>
            </a:r>
            <a:r>
              <a:rPr sz="2000" spc="50" dirty="0">
                <a:solidFill>
                  <a:srgbClr val="1E3367"/>
                </a:solidFill>
                <a:latin typeface="Verdana"/>
                <a:cs typeface="Verdana"/>
              </a:rPr>
              <a:t>b</a:t>
            </a:r>
            <a:r>
              <a:rPr sz="2000" spc="60" dirty="0">
                <a:solidFill>
                  <a:srgbClr val="1E3367"/>
                </a:solidFill>
                <a:latin typeface="Verdana"/>
                <a:cs typeface="Verdana"/>
              </a:rPr>
              <a:t>e</a:t>
            </a:r>
            <a:r>
              <a:rPr sz="2000" spc="-60" dirty="0">
                <a:solidFill>
                  <a:srgbClr val="1E3367"/>
                </a:solidFill>
                <a:latin typeface="Verdana"/>
                <a:cs typeface="Verdana"/>
              </a:rPr>
              <a:t>r</a:t>
            </a:r>
            <a:r>
              <a:rPr sz="2000" spc="-15" dirty="0">
                <a:solidFill>
                  <a:srgbClr val="1E3367"/>
                </a:solidFill>
                <a:latin typeface="Verdana"/>
                <a:cs typeface="Verdana"/>
              </a:rPr>
              <a:t>i</a:t>
            </a:r>
            <a:r>
              <a:rPr sz="2000" spc="-30" dirty="0">
                <a:solidFill>
                  <a:srgbClr val="1E3367"/>
                </a:solidFill>
                <a:latin typeface="Verdana"/>
                <a:cs typeface="Verdana"/>
              </a:rPr>
              <a:t>a</a:t>
            </a:r>
            <a:r>
              <a:rPr sz="2000" spc="85" dirty="0">
                <a:solidFill>
                  <a:srgbClr val="1E3367"/>
                </a:solidFill>
                <a:latin typeface="Verdana"/>
                <a:cs typeface="Verdana"/>
              </a:rPr>
              <a:t>n</a:t>
            </a:r>
            <a:r>
              <a:rPr sz="2000" spc="-185" dirty="0">
                <a:solidFill>
                  <a:srgbClr val="1E3367"/>
                </a:solidFill>
                <a:latin typeface="Verdana"/>
                <a:cs typeface="Verdana"/>
              </a:rPr>
              <a:t> </a:t>
            </a:r>
            <a:r>
              <a:rPr sz="2000" spc="-30" dirty="0">
                <a:solidFill>
                  <a:srgbClr val="1E3367"/>
                </a:solidFill>
                <a:latin typeface="Verdana"/>
                <a:cs typeface="Verdana"/>
              </a:rPr>
              <a:t>San</a:t>
            </a:r>
            <a:r>
              <a:rPr sz="2000" spc="10" dirty="0">
                <a:solidFill>
                  <a:srgbClr val="1E3367"/>
                </a:solidFill>
                <a:latin typeface="Verdana"/>
                <a:cs typeface="Verdana"/>
              </a:rPr>
              <a:t>k</a:t>
            </a:r>
            <a:r>
              <a:rPr sz="2000" spc="-70" dirty="0">
                <a:solidFill>
                  <a:srgbClr val="1E3367"/>
                </a:solidFill>
                <a:latin typeface="Verdana"/>
                <a:cs typeface="Verdana"/>
              </a:rPr>
              <a:t>s</a:t>
            </a:r>
            <a:r>
              <a:rPr sz="2000" spc="-15" dirty="0">
                <a:solidFill>
                  <a:srgbClr val="1E3367"/>
                </a:solidFill>
                <a:latin typeface="Verdana"/>
                <a:cs typeface="Verdana"/>
              </a:rPr>
              <a:t>i</a:t>
            </a:r>
            <a:r>
              <a:rPr sz="2000" spc="-185" dirty="0">
                <a:solidFill>
                  <a:srgbClr val="1E3367"/>
                </a:solidFill>
                <a:latin typeface="Verdana"/>
                <a:cs typeface="Verdana"/>
              </a:rPr>
              <a:t> </a:t>
            </a:r>
            <a:r>
              <a:rPr sz="2000" spc="20" dirty="0">
                <a:solidFill>
                  <a:srgbClr val="1E3367"/>
                </a:solidFill>
                <a:latin typeface="Verdana"/>
                <a:cs typeface="Verdana"/>
              </a:rPr>
              <a:t>te</a:t>
            </a:r>
            <a:r>
              <a:rPr sz="2000" spc="-60" dirty="0">
                <a:solidFill>
                  <a:srgbClr val="1E3367"/>
                </a:solidFill>
                <a:latin typeface="Verdana"/>
                <a:cs typeface="Verdana"/>
              </a:rPr>
              <a:t>r</a:t>
            </a:r>
            <a:r>
              <a:rPr sz="2000" spc="75" dirty="0">
                <a:solidFill>
                  <a:srgbClr val="1E3367"/>
                </a:solidFill>
                <a:latin typeface="Verdana"/>
                <a:cs typeface="Verdana"/>
              </a:rPr>
              <a:t>c</a:t>
            </a:r>
            <a:r>
              <a:rPr sz="2000" spc="-35" dirty="0">
                <a:solidFill>
                  <a:srgbClr val="1E3367"/>
                </a:solidFill>
                <a:latin typeface="Verdana"/>
                <a:cs typeface="Verdana"/>
              </a:rPr>
              <a:t>a</a:t>
            </a:r>
            <a:r>
              <a:rPr sz="2000" spc="80" dirty="0">
                <a:solidFill>
                  <a:srgbClr val="1E3367"/>
                </a:solidFill>
                <a:latin typeface="Verdana"/>
                <a:cs typeface="Verdana"/>
              </a:rPr>
              <a:t>n</a:t>
            </a:r>
            <a:r>
              <a:rPr sz="2000" spc="50" dirty="0">
                <a:solidFill>
                  <a:srgbClr val="1E3367"/>
                </a:solidFill>
                <a:latin typeface="Verdana"/>
                <a:cs typeface="Verdana"/>
              </a:rPr>
              <a:t>tu</a:t>
            </a:r>
            <a:r>
              <a:rPr sz="2000" spc="175" dirty="0">
                <a:solidFill>
                  <a:srgbClr val="1E3367"/>
                </a:solidFill>
                <a:latin typeface="Verdana"/>
                <a:cs typeface="Verdana"/>
              </a:rPr>
              <a:t>m</a:t>
            </a:r>
            <a:r>
              <a:rPr sz="2000" spc="-175" dirty="0">
                <a:solidFill>
                  <a:srgbClr val="1E3367"/>
                </a:solidFill>
                <a:latin typeface="Verdana"/>
                <a:cs typeface="Verdana"/>
              </a:rPr>
              <a:t> </a:t>
            </a:r>
            <a:r>
              <a:rPr sz="2000" spc="35" dirty="0">
                <a:solidFill>
                  <a:srgbClr val="1E3367"/>
                </a:solidFill>
                <a:latin typeface="Verdana"/>
                <a:cs typeface="Verdana"/>
              </a:rPr>
              <a:t>da</a:t>
            </a:r>
            <a:r>
              <a:rPr sz="2000" spc="-15" dirty="0">
                <a:solidFill>
                  <a:srgbClr val="1E3367"/>
                </a:solidFill>
                <a:latin typeface="Verdana"/>
                <a:cs typeface="Verdana"/>
              </a:rPr>
              <a:t>l</a:t>
            </a:r>
            <a:r>
              <a:rPr sz="2000" spc="-30" dirty="0">
                <a:solidFill>
                  <a:srgbClr val="1E3367"/>
                </a:solidFill>
                <a:latin typeface="Verdana"/>
                <a:cs typeface="Verdana"/>
              </a:rPr>
              <a:t>a</a:t>
            </a:r>
            <a:r>
              <a:rPr sz="2000" spc="100" dirty="0">
                <a:solidFill>
                  <a:srgbClr val="1E3367"/>
                </a:solidFill>
                <a:latin typeface="Verdana"/>
                <a:cs typeface="Verdana"/>
              </a:rPr>
              <a:t>m  </a:t>
            </a:r>
            <a:r>
              <a:rPr sz="2000" spc="-5" dirty="0">
                <a:solidFill>
                  <a:srgbClr val="1E3367"/>
                </a:solidFill>
                <a:latin typeface="Verdana"/>
                <a:cs typeface="Verdana"/>
              </a:rPr>
              <a:t>Lampiran.</a:t>
            </a:r>
            <a:endParaRPr sz="2000">
              <a:latin typeface="Verdana"/>
              <a:cs typeface="Verdana"/>
            </a:endParaRPr>
          </a:p>
        </p:txBody>
      </p:sp>
      <p:sp>
        <p:nvSpPr>
          <p:cNvPr id="6" name="object 6"/>
          <p:cNvSpPr/>
          <p:nvPr/>
        </p:nvSpPr>
        <p:spPr>
          <a:xfrm>
            <a:off x="4257103" y="1031189"/>
            <a:ext cx="7426959" cy="2583815"/>
          </a:xfrm>
          <a:custGeom>
            <a:avLst/>
            <a:gdLst/>
            <a:ahLst/>
            <a:cxnLst/>
            <a:rect l="l" t="t" r="r" b="b"/>
            <a:pathLst>
              <a:path w="7426959" h="2583815">
                <a:moveTo>
                  <a:pt x="7426528" y="0"/>
                </a:moveTo>
                <a:lnTo>
                  <a:pt x="0" y="0"/>
                </a:lnTo>
                <a:lnTo>
                  <a:pt x="0" y="2583548"/>
                </a:lnTo>
                <a:lnTo>
                  <a:pt x="7426528" y="2583548"/>
                </a:lnTo>
                <a:lnTo>
                  <a:pt x="7426528" y="0"/>
                </a:lnTo>
                <a:close/>
              </a:path>
            </a:pathLst>
          </a:custGeom>
          <a:solidFill>
            <a:srgbClr val="1E3367"/>
          </a:solidFill>
        </p:spPr>
        <p:txBody>
          <a:bodyPr wrap="square" lIns="0" tIns="0" rIns="0" bIns="0" rtlCol="0"/>
          <a:lstStyle/>
          <a:p>
            <a:endParaRPr/>
          </a:p>
        </p:txBody>
      </p:sp>
      <p:sp>
        <p:nvSpPr>
          <p:cNvPr id="7" name="object 7"/>
          <p:cNvSpPr txBox="1"/>
          <p:nvPr/>
        </p:nvSpPr>
        <p:spPr>
          <a:xfrm>
            <a:off x="4446117" y="1802892"/>
            <a:ext cx="7048500" cy="635000"/>
          </a:xfrm>
          <a:prstGeom prst="rect">
            <a:avLst/>
          </a:prstGeom>
        </p:spPr>
        <p:txBody>
          <a:bodyPr vert="horz" wrap="square" lIns="0" tIns="12700" rIns="0" bIns="0" rtlCol="0">
            <a:spAutoFit/>
          </a:bodyPr>
          <a:lstStyle/>
          <a:p>
            <a:pPr marL="695325" marR="5080" indent="-682625">
              <a:lnSpc>
                <a:spcPct val="100000"/>
              </a:lnSpc>
              <a:spcBef>
                <a:spcPts val="100"/>
              </a:spcBef>
            </a:pPr>
            <a:r>
              <a:rPr sz="2000" spc="65" dirty="0">
                <a:solidFill>
                  <a:srgbClr val="FFFFFF"/>
                </a:solidFill>
                <a:latin typeface="Verdana"/>
                <a:cs typeface="Verdana"/>
              </a:rPr>
              <a:t>Pengenaan</a:t>
            </a:r>
            <a:r>
              <a:rPr sz="2000" spc="-185" dirty="0">
                <a:solidFill>
                  <a:srgbClr val="FFFFFF"/>
                </a:solidFill>
                <a:latin typeface="Verdana"/>
                <a:cs typeface="Verdana"/>
              </a:rPr>
              <a:t> </a:t>
            </a:r>
            <a:r>
              <a:rPr sz="2000" spc="-15" dirty="0">
                <a:solidFill>
                  <a:srgbClr val="FFFFFF"/>
                </a:solidFill>
                <a:latin typeface="Verdana"/>
                <a:cs typeface="Verdana"/>
              </a:rPr>
              <a:t>sanksi</a:t>
            </a:r>
            <a:r>
              <a:rPr sz="2000" spc="-180" dirty="0">
                <a:solidFill>
                  <a:srgbClr val="FFFFFF"/>
                </a:solidFill>
                <a:latin typeface="Verdana"/>
                <a:cs typeface="Verdana"/>
              </a:rPr>
              <a:t> </a:t>
            </a:r>
            <a:r>
              <a:rPr sz="2000" spc="50" dirty="0">
                <a:solidFill>
                  <a:srgbClr val="FFFFFF"/>
                </a:solidFill>
                <a:latin typeface="Verdana"/>
                <a:cs typeface="Verdana"/>
              </a:rPr>
              <a:t>dan</a:t>
            </a:r>
            <a:r>
              <a:rPr sz="2000" spc="-185" dirty="0">
                <a:solidFill>
                  <a:srgbClr val="FFFFFF"/>
                </a:solidFill>
                <a:latin typeface="Verdana"/>
                <a:cs typeface="Verdana"/>
              </a:rPr>
              <a:t> </a:t>
            </a:r>
            <a:r>
              <a:rPr sz="2000" spc="20" dirty="0">
                <a:solidFill>
                  <a:srgbClr val="FFFFFF"/>
                </a:solidFill>
                <a:latin typeface="Verdana"/>
                <a:cs typeface="Verdana"/>
              </a:rPr>
              <a:t>rekomendasi</a:t>
            </a:r>
            <a:r>
              <a:rPr sz="2000" spc="-180" dirty="0">
                <a:solidFill>
                  <a:srgbClr val="FFFFFF"/>
                </a:solidFill>
                <a:latin typeface="Verdana"/>
                <a:cs typeface="Verdana"/>
              </a:rPr>
              <a:t> </a:t>
            </a:r>
            <a:r>
              <a:rPr sz="2000" spc="50" dirty="0">
                <a:solidFill>
                  <a:srgbClr val="FFFFFF"/>
                </a:solidFill>
                <a:latin typeface="Verdana"/>
                <a:cs typeface="Verdana"/>
              </a:rPr>
              <a:t>pengenaan</a:t>
            </a:r>
            <a:r>
              <a:rPr sz="2000" spc="-185" dirty="0">
                <a:solidFill>
                  <a:srgbClr val="FFFFFF"/>
                </a:solidFill>
                <a:latin typeface="Verdana"/>
                <a:cs typeface="Verdana"/>
              </a:rPr>
              <a:t> </a:t>
            </a:r>
            <a:r>
              <a:rPr sz="2000" spc="-15" dirty="0">
                <a:solidFill>
                  <a:srgbClr val="FFFFFF"/>
                </a:solidFill>
                <a:latin typeface="Verdana"/>
                <a:cs typeface="Verdana"/>
              </a:rPr>
              <a:t>sanksi </a:t>
            </a:r>
            <a:r>
              <a:rPr sz="2000" spc="-685" dirty="0">
                <a:solidFill>
                  <a:srgbClr val="FFFFFF"/>
                </a:solidFill>
                <a:latin typeface="Verdana"/>
                <a:cs typeface="Verdana"/>
              </a:rPr>
              <a:t> </a:t>
            </a:r>
            <a:r>
              <a:rPr sz="2000" spc="20" dirty="0">
                <a:solidFill>
                  <a:srgbClr val="FFFFFF"/>
                </a:solidFill>
                <a:latin typeface="Verdana"/>
                <a:cs typeface="Verdana"/>
              </a:rPr>
              <a:t>dilakukan</a:t>
            </a:r>
            <a:r>
              <a:rPr sz="2000" spc="-190" dirty="0">
                <a:solidFill>
                  <a:srgbClr val="FFFFFF"/>
                </a:solidFill>
                <a:latin typeface="Verdana"/>
                <a:cs typeface="Verdana"/>
              </a:rPr>
              <a:t> </a:t>
            </a:r>
            <a:r>
              <a:rPr sz="2000" spc="5" dirty="0">
                <a:solidFill>
                  <a:srgbClr val="FFFFFF"/>
                </a:solidFill>
                <a:latin typeface="Verdana"/>
                <a:cs typeface="Verdana"/>
              </a:rPr>
              <a:t>berdasarkan</a:t>
            </a:r>
            <a:r>
              <a:rPr sz="2000" spc="-190" dirty="0">
                <a:solidFill>
                  <a:srgbClr val="FFFFFF"/>
                </a:solidFill>
                <a:latin typeface="Verdana"/>
                <a:cs typeface="Verdana"/>
              </a:rPr>
              <a:t> </a:t>
            </a:r>
            <a:r>
              <a:rPr sz="2000" spc="10" dirty="0">
                <a:solidFill>
                  <a:srgbClr val="FFFFFF"/>
                </a:solidFill>
                <a:latin typeface="Verdana"/>
                <a:cs typeface="Verdana"/>
              </a:rPr>
              <a:t>laporan</a:t>
            </a:r>
            <a:r>
              <a:rPr sz="2000" spc="-185" dirty="0">
                <a:solidFill>
                  <a:srgbClr val="FFFFFF"/>
                </a:solidFill>
                <a:latin typeface="Verdana"/>
                <a:cs typeface="Verdana"/>
              </a:rPr>
              <a:t> </a:t>
            </a:r>
            <a:r>
              <a:rPr sz="2000" spc="35" dirty="0">
                <a:solidFill>
                  <a:srgbClr val="FFFFFF"/>
                </a:solidFill>
                <a:latin typeface="Verdana"/>
                <a:cs typeface="Verdana"/>
              </a:rPr>
              <a:t>pengawasan</a:t>
            </a:r>
            <a:endParaRPr sz="2000">
              <a:latin typeface="Verdana"/>
              <a:cs typeface="Verdana"/>
            </a:endParaRPr>
          </a:p>
        </p:txBody>
      </p:sp>
      <p:grpSp>
        <p:nvGrpSpPr>
          <p:cNvPr id="8" name="object 8"/>
          <p:cNvGrpSpPr/>
          <p:nvPr/>
        </p:nvGrpSpPr>
        <p:grpSpPr>
          <a:xfrm>
            <a:off x="491896" y="1101712"/>
            <a:ext cx="3672204" cy="2457450"/>
            <a:chOff x="491896" y="1101712"/>
            <a:chExt cx="3672204" cy="2457450"/>
          </a:xfrm>
        </p:grpSpPr>
        <p:pic>
          <p:nvPicPr>
            <p:cNvPr id="9" name="object 9"/>
            <p:cNvPicPr/>
            <p:nvPr/>
          </p:nvPicPr>
          <p:blipFill>
            <a:blip r:embed="rId3" cstate="print"/>
            <a:stretch>
              <a:fillRect/>
            </a:stretch>
          </p:blipFill>
          <p:spPr>
            <a:xfrm>
              <a:off x="491896" y="1101712"/>
              <a:ext cx="3671887" cy="2457411"/>
            </a:xfrm>
            <a:prstGeom prst="rect">
              <a:avLst/>
            </a:prstGeom>
          </p:spPr>
        </p:pic>
        <p:sp>
          <p:nvSpPr>
            <p:cNvPr id="10" name="object 10"/>
            <p:cNvSpPr/>
            <p:nvPr/>
          </p:nvSpPr>
          <p:spPr>
            <a:xfrm>
              <a:off x="585218" y="1198537"/>
              <a:ext cx="3485515" cy="2263775"/>
            </a:xfrm>
            <a:custGeom>
              <a:avLst/>
              <a:gdLst/>
              <a:ahLst/>
              <a:cxnLst/>
              <a:rect l="l" t="t" r="r" b="b"/>
              <a:pathLst>
                <a:path w="3485515" h="2263775">
                  <a:moveTo>
                    <a:pt x="0" y="0"/>
                  </a:moveTo>
                  <a:lnTo>
                    <a:pt x="3485241" y="0"/>
                  </a:lnTo>
                  <a:lnTo>
                    <a:pt x="3485241" y="2263781"/>
                  </a:lnTo>
                  <a:lnTo>
                    <a:pt x="0" y="2263781"/>
                  </a:lnTo>
                  <a:lnTo>
                    <a:pt x="0" y="0"/>
                  </a:lnTo>
                  <a:close/>
                </a:path>
              </a:pathLst>
            </a:custGeom>
            <a:ln w="12700">
              <a:solidFill>
                <a:srgbClr val="1E3367"/>
              </a:solidFill>
            </a:ln>
          </p:spPr>
          <p:txBody>
            <a:bodyPr wrap="square" lIns="0" tIns="0" rIns="0" bIns="0" rtlCol="0"/>
            <a:lstStyle/>
            <a:p>
              <a:endParaRPr/>
            </a:p>
          </p:txBody>
        </p:sp>
      </p:grpSp>
      <p:grpSp>
        <p:nvGrpSpPr>
          <p:cNvPr id="11" name="object 11"/>
          <p:cNvGrpSpPr/>
          <p:nvPr/>
        </p:nvGrpSpPr>
        <p:grpSpPr>
          <a:xfrm>
            <a:off x="8011744" y="3745153"/>
            <a:ext cx="3672204" cy="2584450"/>
            <a:chOff x="8011744" y="3745153"/>
            <a:chExt cx="3672204" cy="2584450"/>
          </a:xfrm>
        </p:grpSpPr>
        <p:pic>
          <p:nvPicPr>
            <p:cNvPr id="12" name="object 12"/>
            <p:cNvPicPr/>
            <p:nvPr/>
          </p:nvPicPr>
          <p:blipFill>
            <a:blip r:embed="rId4" cstate="print"/>
            <a:stretch>
              <a:fillRect/>
            </a:stretch>
          </p:blipFill>
          <p:spPr>
            <a:xfrm>
              <a:off x="8011744" y="3745153"/>
              <a:ext cx="3671887" cy="2584450"/>
            </a:xfrm>
            <a:prstGeom prst="rect">
              <a:avLst/>
            </a:prstGeom>
          </p:spPr>
        </p:pic>
        <p:sp>
          <p:nvSpPr>
            <p:cNvPr id="13" name="object 13"/>
            <p:cNvSpPr/>
            <p:nvPr/>
          </p:nvSpPr>
          <p:spPr>
            <a:xfrm>
              <a:off x="8105076" y="3905491"/>
              <a:ext cx="3485515" cy="2263775"/>
            </a:xfrm>
            <a:custGeom>
              <a:avLst/>
              <a:gdLst/>
              <a:ahLst/>
              <a:cxnLst/>
              <a:rect l="l" t="t" r="r" b="b"/>
              <a:pathLst>
                <a:path w="3485515" h="2263775">
                  <a:moveTo>
                    <a:pt x="0" y="0"/>
                  </a:moveTo>
                  <a:lnTo>
                    <a:pt x="3485241" y="0"/>
                  </a:lnTo>
                  <a:lnTo>
                    <a:pt x="3485241" y="2263781"/>
                  </a:lnTo>
                  <a:lnTo>
                    <a:pt x="0" y="2263781"/>
                  </a:lnTo>
                  <a:lnTo>
                    <a:pt x="0" y="0"/>
                  </a:lnTo>
                  <a:close/>
                </a:path>
              </a:pathLst>
            </a:custGeom>
            <a:ln w="12700">
              <a:solidFill>
                <a:srgbClr val="1E3367"/>
              </a:solidFill>
            </a:ln>
          </p:spPr>
          <p:txBody>
            <a:bodyPr wrap="square" lIns="0" tIns="0" rIns="0" bIns="0" rtlCol="0"/>
            <a:lstStyle/>
            <a:p>
              <a:endParaRPr/>
            </a:p>
          </p:txBody>
        </p:sp>
      </p:grpSp>
      <p:sp>
        <p:nvSpPr>
          <p:cNvPr id="14" name="object 14"/>
          <p:cNvSpPr txBox="1"/>
          <p:nvPr/>
        </p:nvSpPr>
        <p:spPr>
          <a:xfrm>
            <a:off x="8738095" y="4817173"/>
            <a:ext cx="2219325" cy="440690"/>
          </a:xfrm>
          <a:prstGeom prst="rect">
            <a:avLst/>
          </a:prstGeom>
          <a:solidFill>
            <a:srgbClr val="FFB912"/>
          </a:solidFill>
        </p:spPr>
        <p:txBody>
          <a:bodyPr vert="horz" wrap="square" lIns="0" tIns="0" rIns="0" bIns="0" rtlCol="0">
            <a:spAutoFit/>
          </a:bodyPr>
          <a:lstStyle/>
          <a:p>
            <a:pPr marL="219710">
              <a:lnSpc>
                <a:spcPts val="3285"/>
              </a:lnSpc>
            </a:pPr>
            <a:r>
              <a:rPr sz="2800" b="1" spc="155" dirty="0">
                <a:solidFill>
                  <a:srgbClr val="1D3166"/>
                </a:solidFill>
                <a:latin typeface="Tahoma"/>
                <a:cs typeface="Tahoma"/>
              </a:rPr>
              <a:t>PASAL</a:t>
            </a:r>
            <a:r>
              <a:rPr sz="2800" b="1" spc="-85" dirty="0">
                <a:solidFill>
                  <a:srgbClr val="1D3166"/>
                </a:solidFill>
                <a:latin typeface="Tahoma"/>
                <a:cs typeface="Tahoma"/>
              </a:rPr>
              <a:t> </a:t>
            </a:r>
            <a:r>
              <a:rPr sz="2800" b="1" spc="-90" dirty="0">
                <a:solidFill>
                  <a:srgbClr val="1D3166"/>
                </a:solidFill>
                <a:latin typeface="Tahoma"/>
                <a:cs typeface="Tahoma"/>
              </a:rPr>
              <a:t>73</a:t>
            </a:r>
            <a:endParaRPr sz="2800">
              <a:latin typeface="Tahoma"/>
              <a:cs typeface="Tahoma"/>
            </a:endParaRPr>
          </a:p>
        </p:txBody>
      </p:sp>
    </p:spTree>
    <p:extLst>
      <p:ext uri="{BB962C8B-B14F-4D97-AF65-F5344CB8AC3E}">
        <p14:creationId xmlns:p14="http://schemas.microsoft.com/office/powerpoint/2010/main" val="464685144"/>
      </p:ext>
    </p:extLst>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0"/>
            <a:ext cx="12192000" cy="6858000"/>
            <a:chOff x="0" y="0"/>
            <a:chExt cx="12192000" cy="6858000"/>
          </a:xfrm>
        </p:grpSpPr>
        <p:pic>
          <p:nvPicPr>
            <p:cNvPr id="3" name="object 3"/>
            <p:cNvPicPr/>
            <p:nvPr/>
          </p:nvPicPr>
          <p:blipFill>
            <a:blip r:embed="rId2" cstate="print"/>
            <a:stretch>
              <a:fillRect/>
            </a:stretch>
          </p:blipFill>
          <p:spPr>
            <a:xfrm>
              <a:off x="1105484" y="0"/>
              <a:ext cx="11086515" cy="6857999"/>
            </a:xfrm>
            <a:prstGeom prst="rect">
              <a:avLst/>
            </a:prstGeom>
          </p:spPr>
        </p:pic>
        <p:sp>
          <p:nvSpPr>
            <p:cNvPr id="4" name="object 4"/>
            <p:cNvSpPr/>
            <p:nvPr/>
          </p:nvSpPr>
          <p:spPr>
            <a:xfrm>
              <a:off x="1105477" y="0"/>
              <a:ext cx="11087100" cy="6858000"/>
            </a:xfrm>
            <a:custGeom>
              <a:avLst/>
              <a:gdLst/>
              <a:ahLst/>
              <a:cxnLst/>
              <a:rect l="l" t="t" r="r" b="b"/>
              <a:pathLst>
                <a:path w="11087100" h="6858000">
                  <a:moveTo>
                    <a:pt x="11086522" y="0"/>
                  </a:moveTo>
                  <a:lnTo>
                    <a:pt x="4883029" y="0"/>
                  </a:lnTo>
                  <a:lnTo>
                    <a:pt x="0" y="6857999"/>
                  </a:lnTo>
                  <a:lnTo>
                    <a:pt x="8726557" y="6857999"/>
                  </a:lnTo>
                  <a:lnTo>
                    <a:pt x="11086522" y="3543528"/>
                  </a:lnTo>
                  <a:lnTo>
                    <a:pt x="11086522" y="0"/>
                  </a:lnTo>
                  <a:close/>
                </a:path>
              </a:pathLst>
            </a:custGeom>
            <a:solidFill>
              <a:srgbClr val="1D3166">
                <a:alpha val="93328"/>
              </a:srgbClr>
            </a:solidFill>
          </p:spPr>
          <p:txBody>
            <a:bodyPr wrap="square" lIns="0" tIns="0" rIns="0" bIns="0" rtlCol="0"/>
            <a:lstStyle/>
            <a:p>
              <a:endParaRPr/>
            </a:p>
          </p:txBody>
        </p:sp>
        <p:pic>
          <p:nvPicPr>
            <p:cNvPr id="5" name="object 5"/>
            <p:cNvPicPr/>
            <p:nvPr/>
          </p:nvPicPr>
          <p:blipFill>
            <a:blip r:embed="rId3" cstate="print"/>
            <a:stretch>
              <a:fillRect/>
            </a:stretch>
          </p:blipFill>
          <p:spPr>
            <a:xfrm>
              <a:off x="0" y="1228344"/>
              <a:ext cx="5510784" cy="3980687"/>
            </a:xfrm>
            <a:prstGeom prst="rect">
              <a:avLst/>
            </a:prstGeom>
          </p:spPr>
        </p:pic>
        <p:sp>
          <p:nvSpPr>
            <p:cNvPr id="6" name="object 6"/>
            <p:cNvSpPr/>
            <p:nvPr/>
          </p:nvSpPr>
          <p:spPr>
            <a:xfrm>
              <a:off x="0" y="1761693"/>
              <a:ext cx="4922520" cy="2860040"/>
            </a:xfrm>
            <a:custGeom>
              <a:avLst/>
              <a:gdLst/>
              <a:ahLst/>
              <a:cxnLst/>
              <a:rect l="l" t="t" r="r" b="b"/>
              <a:pathLst>
                <a:path w="4922520" h="2860040">
                  <a:moveTo>
                    <a:pt x="4922520" y="0"/>
                  </a:moveTo>
                  <a:lnTo>
                    <a:pt x="0" y="0"/>
                  </a:lnTo>
                  <a:lnTo>
                    <a:pt x="0" y="2859887"/>
                  </a:lnTo>
                  <a:lnTo>
                    <a:pt x="3377120" y="2859887"/>
                  </a:lnTo>
                  <a:lnTo>
                    <a:pt x="4922520" y="0"/>
                  </a:lnTo>
                  <a:close/>
                </a:path>
              </a:pathLst>
            </a:custGeom>
            <a:solidFill>
              <a:srgbClr val="FEB813"/>
            </a:solidFill>
          </p:spPr>
          <p:txBody>
            <a:bodyPr wrap="square" lIns="0" tIns="0" rIns="0" bIns="0" rtlCol="0"/>
            <a:lstStyle/>
            <a:p>
              <a:endParaRPr/>
            </a:p>
          </p:txBody>
        </p:sp>
      </p:grpSp>
      <p:sp>
        <p:nvSpPr>
          <p:cNvPr id="7" name="object 7"/>
          <p:cNvSpPr txBox="1"/>
          <p:nvPr/>
        </p:nvSpPr>
        <p:spPr>
          <a:xfrm>
            <a:off x="253413" y="1840484"/>
            <a:ext cx="3414395" cy="2778125"/>
          </a:xfrm>
          <a:prstGeom prst="rect">
            <a:avLst/>
          </a:prstGeom>
        </p:spPr>
        <p:txBody>
          <a:bodyPr vert="horz" wrap="square" lIns="0" tIns="6350" rIns="0" bIns="0" rtlCol="0">
            <a:spAutoFit/>
          </a:bodyPr>
          <a:lstStyle/>
          <a:p>
            <a:pPr marL="12700" marR="1057275">
              <a:lnSpc>
                <a:spcPct val="102200"/>
              </a:lnSpc>
              <a:spcBef>
                <a:spcPts val="50"/>
              </a:spcBef>
            </a:pPr>
            <a:r>
              <a:rPr sz="1800" b="1" spc="75" dirty="0">
                <a:solidFill>
                  <a:srgbClr val="1D3166"/>
                </a:solidFill>
                <a:latin typeface="Tahoma"/>
                <a:cs typeface="Tahoma"/>
              </a:rPr>
              <a:t>Contoh</a:t>
            </a:r>
            <a:r>
              <a:rPr sz="1800" b="1" spc="-60" dirty="0">
                <a:solidFill>
                  <a:srgbClr val="1D3166"/>
                </a:solidFill>
                <a:latin typeface="Tahoma"/>
                <a:cs typeface="Tahoma"/>
              </a:rPr>
              <a:t> </a:t>
            </a:r>
            <a:r>
              <a:rPr sz="1800" b="1" spc="70" dirty="0">
                <a:solidFill>
                  <a:srgbClr val="1D3166"/>
                </a:solidFill>
                <a:latin typeface="Tahoma"/>
                <a:cs typeface="Tahoma"/>
              </a:rPr>
              <a:t>Mekanisme </a:t>
            </a:r>
            <a:r>
              <a:rPr sz="1800" b="1" spc="-509" dirty="0">
                <a:solidFill>
                  <a:srgbClr val="1D3166"/>
                </a:solidFill>
                <a:latin typeface="Tahoma"/>
                <a:cs typeface="Tahoma"/>
              </a:rPr>
              <a:t> </a:t>
            </a:r>
            <a:r>
              <a:rPr sz="1800" b="1" spc="70" dirty="0">
                <a:solidFill>
                  <a:srgbClr val="1D3166"/>
                </a:solidFill>
                <a:latin typeface="Tahoma"/>
                <a:cs typeface="Tahoma"/>
              </a:rPr>
              <a:t>Pemberian</a:t>
            </a:r>
            <a:r>
              <a:rPr sz="1800" b="1" spc="-35" dirty="0">
                <a:solidFill>
                  <a:srgbClr val="1D3166"/>
                </a:solidFill>
                <a:latin typeface="Tahoma"/>
                <a:cs typeface="Tahoma"/>
              </a:rPr>
              <a:t> </a:t>
            </a:r>
            <a:r>
              <a:rPr sz="1800" b="1" spc="5" dirty="0">
                <a:solidFill>
                  <a:srgbClr val="1D3166"/>
                </a:solidFill>
                <a:latin typeface="Tahoma"/>
                <a:cs typeface="Tahoma"/>
              </a:rPr>
              <a:t>Sanksi:</a:t>
            </a:r>
            <a:endParaRPr sz="1800">
              <a:latin typeface="Tahoma"/>
              <a:cs typeface="Tahoma"/>
            </a:endParaRPr>
          </a:p>
          <a:p>
            <a:pPr>
              <a:lnSpc>
                <a:spcPct val="100000"/>
              </a:lnSpc>
              <a:spcBef>
                <a:spcPts val="15"/>
              </a:spcBef>
            </a:pPr>
            <a:endParaRPr sz="1750">
              <a:latin typeface="Tahoma"/>
              <a:cs typeface="Tahoma"/>
            </a:endParaRPr>
          </a:p>
          <a:p>
            <a:pPr marL="12700" marR="5080">
              <a:lnSpc>
                <a:spcPct val="100400"/>
              </a:lnSpc>
            </a:pPr>
            <a:r>
              <a:rPr sz="1800" b="1" spc="70" dirty="0">
                <a:solidFill>
                  <a:srgbClr val="1D3166"/>
                </a:solidFill>
                <a:latin typeface="Tahoma"/>
                <a:cs typeface="Tahoma"/>
              </a:rPr>
              <a:t>Mekanisme Pemberian </a:t>
            </a:r>
            <a:r>
              <a:rPr sz="1800" b="1" spc="75" dirty="0">
                <a:solidFill>
                  <a:srgbClr val="1D3166"/>
                </a:solidFill>
                <a:latin typeface="Tahoma"/>
                <a:cs typeface="Tahoma"/>
              </a:rPr>
              <a:t> </a:t>
            </a:r>
            <a:r>
              <a:rPr sz="1800" b="1" spc="40" dirty="0">
                <a:solidFill>
                  <a:srgbClr val="1D3166"/>
                </a:solidFill>
                <a:latin typeface="Tahoma"/>
                <a:cs typeface="Tahoma"/>
              </a:rPr>
              <a:t>Sanksi </a:t>
            </a:r>
            <a:r>
              <a:rPr sz="1800" b="1" spc="70" dirty="0">
                <a:solidFill>
                  <a:srgbClr val="1D3166"/>
                </a:solidFill>
                <a:latin typeface="Tahoma"/>
                <a:cs typeface="Tahoma"/>
              </a:rPr>
              <a:t>Kepada </a:t>
            </a:r>
            <a:r>
              <a:rPr sz="1800" b="1" spc="65" dirty="0">
                <a:solidFill>
                  <a:srgbClr val="1D3166"/>
                </a:solidFill>
                <a:latin typeface="Tahoma"/>
                <a:cs typeface="Tahoma"/>
              </a:rPr>
              <a:t>Penyedia </a:t>
            </a:r>
            <a:r>
              <a:rPr sz="1800" b="1" spc="70" dirty="0">
                <a:solidFill>
                  <a:srgbClr val="1D3166"/>
                </a:solidFill>
                <a:latin typeface="Tahoma"/>
                <a:cs typeface="Tahoma"/>
              </a:rPr>
              <a:t> </a:t>
            </a:r>
            <a:r>
              <a:rPr sz="1800" b="1" spc="35" dirty="0">
                <a:solidFill>
                  <a:srgbClr val="1D3166"/>
                </a:solidFill>
                <a:latin typeface="Tahoma"/>
                <a:cs typeface="Tahoma"/>
              </a:rPr>
              <a:t>Jasa (Badan </a:t>
            </a:r>
            <a:r>
              <a:rPr sz="1800" b="1" spc="50" dirty="0">
                <a:solidFill>
                  <a:srgbClr val="1D3166"/>
                </a:solidFill>
                <a:latin typeface="Tahoma"/>
                <a:cs typeface="Tahoma"/>
              </a:rPr>
              <a:t>Usaha </a:t>
            </a:r>
            <a:r>
              <a:rPr sz="1800" b="1" spc="45" dirty="0">
                <a:solidFill>
                  <a:srgbClr val="1D3166"/>
                </a:solidFill>
                <a:latin typeface="Tahoma"/>
                <a:cs typeface="Tahoma"/>
              </a:rPr>
              <a:t>atau </a:t>
            </a:r>
            <a:r>
              <a:rPr sz="1800" b="1" spc="50" dirty="0">
                <a:solidFill>
                  <a:srgbClr val="1D3166"/>
                </a:solidFill>
                <a:latin typeface="Tahoma"/>
                <a:cs typeface="Tahoma"/>
              </a:rPr>
              <a:t> Usaha</a:t>
            </a:r>
            <a:r>
              <a:rPr sz="1800" b="1" spc="-45" dirty="0">
                <a:solidFill>
                  <a:srgbClr val="1D3166"/>
                </a:solidFill>
                <a:latin typeface="Tahoma"/>
                <a:cs typeface="Tahoma"/>
              </a:rPr>
              <a:t> </a:t>
            </a:r>
            <a:r>
              <a:rPr sz="1800" b="1" spc="75" dirty="0">
                <a:solidFill>
                  <a:srgbClr val="1D3166"/>
                </a:solidFill>
                <a:latin typeface="Tahoma"/>
                <a:cs typeface="Tahoma"/>
              </a:rPr>
              <a:t>Orang</a:t>
            </a:r>
            <a:r>
              <a:rPr sz="1800" b="1" spc="-40" dirty="0">
                <a:solidFill>
                  <a:srgbClr val="1D3166"/>
                </a:solidFill>
                <a:latin typeface="Tahoma"/>
                <a:cs typeface="Tahoma"/>
              </a:rPr>
              <a:t> </a:t>
            </a:r>
            <a:r>
              <a:rPr sz="1800" b="1" spc="40" dirty="0">
                <a:solidFill>
                  <a:srgbClr val="1D3166"/>
                </a:solidFill>
                <a:latin typeface="Tahoma"/>
                <a:cs typeface="Tahoma"/>
              </a:rPr>
              <a:t>Perseorangan) </a:t>
            </a:r>
            <a:r>
              <a:rPr sz="1800" b="1" spc="-509" dirty="0">
                <a:solidFill>
                  <a:srgbClr val="1D3166"/>
                </a:solidFill>
                <a:latin typeface="Tahoma"/>
                <a:cs typeface="Tahoma"/>
              </a:rPr>
              <a:t> </a:t>
            </a:r>
            <a:r>
              <a:rPr sz="1800" b="1" spc="70" dirty="0">
                <a:solidFill>
                  <a:srgbClr val="1D3166"/>
                </a:solidFill>
                <a:latin typeface="Tahoma"/>
                <a:cs typeface="Tahoma"/>
              </a:rPr>
              <a:t>yang </a:t>
            </a:r>
            <a:r>
              <a:rPr sz="1800" b="1" spc="45" dirty="0">
                <a:solidFill>
                  <a:srgbClr val="1D3166"/>
                </a:solidFill>
                <a:latin typeface="Tahoma"/>
                <a:cs typeface="Tahoma"/>
              </a:rPr>
              <a:t>Tidak </a:t>
            </a:r>
            <a:r>
              <a:rPr sz="1800" b="1" spc="50" dirty="0">
                <a:solidFill>
                  <a:srgbClr val="1D3166"/>
                </a:solidFill>
                <a:latin typeface="Tahoma"/>
                <a:cs typeface="Tahoma"/>
              </a:rPr>
              <a:t>Memiliki </a:t>
            </a:r>
            <a:r>
              <a:rPr sz="1800" b="1" spc="55" dirty="0">
                <a:solidFill>
                  <a:srgbClr val="1D3166"/>
                </a:solidFill>
                <a:latin typeface="Tahoma"/>
                <a:cs typeface="Tahoma"/>
              </a:rPr>
              <a:t> </a:t>
            </a:r>
            <a:r>
              <a:rPr sz="1800" b="1" spc="45" dirty="0">
                <a:solidFill>
                  <a:srgbClr val="1D3166"/>
                </a:solidFill>
                <a:latin typeface="Tahoma"/>
                <a:cs typeface="Tahoma"/>
              </a:rPr>
              <a:t>Perizinan </a:t>
            </a:r>
            <a:r>
              <a:rPr sz="1800" b="1" spc="55" dirty="0">
                <a:solidFill>
                  <a:srgbClr val="1D3166"/>
                </a:solidFill>
                <a:latin typeface="Tahoma"/>
                <a:cs typeface="Tahoma"/>
              </a:rPr>
              <a:t>Berusaha di </a:t>
            </a:r>
            <a:r>
              <a:rPr sz="1800" b="1" spc="60" dirty="0">
                <a:solidFill>
                  <a:srgbClr val="1D3166"/>
                </a:solidFill>
                <a:latin typeface="Tahoma"/>
                <a:cs typeface="Tahoma"/>
              </a:rPr>
              <a:t> </a:t>
            </a:r>
            <a:r>
              <a:rPr sz="1800" b="1" spc="55" dirty="0">
                <a:solidFill>
                  <a:srgbClr val="1D3166"/>
                </a:solidFill>
                <a:latin typeface="Tahoma"/>
                <a:cs typeface="Tahoma"/>
              </a:rPr>
              <a:t>Wilayah</a:t>
            </a:r>
            <a:r>
              <a:rPr sz="1800" b="1" spc="-15" dirty="0">
                <a:solidFill>
                  <a:srgbClr val="1D3166"/>
                </a:solidFill>
                <a:latin typeface="Tahoma"/>
                <a:cs typeface="Tahoma"/>
              </a:rPr>
              <a:t> </a:t>
            </a:r>
            <a:r>
              <a:rPr sz="1800" b="1" spc="50" dirty="0">
                <a:solidFill>
                  <a:srgbClr val="1D3166"/>
                </a:solidFill>
                <a:latin typeface="Tahoma"/>
                <a:cs typeface="Tahoma"/>
              </a:rPr>
              <a:t>Masing-Masing</a:t>
            </a:r>
            <a:endParaRPr sz="1800">
              <a:latin typeface="Tahoma"/>
              <a:cs typeface="Tahoma"/>
            </a:endParaRPr>
          </a:p>
        </p:txBody>
      </p:sp>
      <p:sp>
        <p:nvSpPr>
          <p:cNvPr id="8" name="object 8"/>
          <p:cNvSpPr/>
          <p:nvPr/>
        </p:nvSpPr>
        <p:spPr>
          <a:xfrm>
            <a:off x="6378955" y="246811"/>
            <a:ext cx="5813425" cy="0"/>
          </a:xfrm>
          <a:custGeom>
            <a:avLst/>
            <a:gdLst/>
            <a:ahLst/>
            <a:cxnLst/>
            <a:rect l="l" t="t" r="r" b="b"/>
            <a:pathLst>
              <a:path w="5813425">
                <a:moveTo>
                  <a:pt x="0" y="0"/>
                </a:moveTo>
                <a:lnTo>
                  <a:pt x="5813043" y="1"/>
                </a:lnTo>
              </a:path>
            </a:pathLst>
          </a:custGeom>
          <a:ln w="6350">
            <a:solidFill>
              <a:srgbClr val="FEB813"/>
            </a:solidFill>
          </a:ln>
        </p:spPr>
        <p:txBody>
          <a:bodyPr wrap="square" lIns="0" tIns="0" rIns="0" bIns="0" rtlCol="0"/>
          <a:lstStyle/>
          <a:p>
            <a:endParaRPr/>
          </a:p>
        </p:txBody>
      </p:sp>
      <p:sp>
        <p:nvSpPr>
          <p:cNvPr id="9" name="object 9"/>
          <p:cNvSpPr/>
          <p:nvPr/>
        </p:nvSpPr>
        <p:spPr>
          <a:xfrm>
            <a:off x="0" y="6768107"/>
            <a:ext cx="10713720" cy="0"/>
          </a:xfrm>
          <a:custGeom>
            <a:avLst/>
            <a:gdLst/>
            <a:ahLst/>
            <a:cxnLst/>
            <a:rect l="l" t="t" r="r" b="b"/>
            <a:pathLst>
              <a:path w="10713720">
                <a:moveTo>
                  <a:pt x="10713681" y="0"/>
                </a:moveTo>
                <a:lnTo>
                  <a:pt x="0" y="0"/>
                </a:lnTo>
              </a:path>
            </a:pathLst>
          </a:custGeom>
          <a:ln w="6350">
            <a:solidFill>
              <a:srgbClr val="FEB813"/>
            </a:solidFill>
          </a:ln>
        </p:spPr>
        <p:txBody>
          <a:bodyPr wrap="square" lIns="0" tIns="0" rIns="0" bIns="0" rtlCol="0"/>
          <a:lstStyle/>
          <a:p>
            <a:endParaRPr/>
          </a:p>
        </p:txBody>
      </p:sp>
      <p:pic>
        <p:nvPicPr>
          <p:cNvPr id="10" name="object 10"/>
          <p:cNvPicPr/>
          <p:nvPr/>
        </p:nvPicPr>
        <p:blipFill>
          <a:blip r:embed="rId4" cstate="print"/>
          <a:stretch>
            <a:fillRect/>
          </a:stretch>
        </p:blipFill>
        <p:spPr>
          <a:xfrm>
            <a:off x="5525084" y="845388"/>
            <a:ext cx="6400800" cy="5765794"/>
          </a:xfrm>
          <a:prstGeom prst="rect">
            <a:avLst/>
          </a:prstGeom>
        </p:spPr>
      </p:pic>
    </p:spTree>
    <p:extLst>
      <p:ext uri="{BB962C8B-B14F-4D97-AF65-F5344CB8AC3E}">
        <p14:creationId xmlns:p14="http://schemas.microsoft.com/office/powerpoint/2010/main" val="1259549833"/>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p:spPr>
      </p:pic>
      <p:pic>
        <p:nvPicPr>
          <p:cNvPr id="3" name="object 3"/>
          <p:cNvPicPr/>
          <p:nvPr/>
        </p:nvPicPr>
        <p:blipFill>
          <a:blip r:embed="rId3" cstate="print"/>
          <a:stretch>
            <a:fillRect/>
          </a:stretch>
        </p:blipFill>
        <p:spPr>
          <a:xfrm>
            <a:off x="384603" y="941123"/>
            <a:ext cx="4443340" cy="5632042"/>
          </a:xfrm>
          <a:prstGeom prst="rect">
            <a:avLst/>
          </a:prstGeom>
        </p:spPr>
      </p:pic>
      <p:grpSp>
        <p:nvGrpSpPr>
          <p:cNvPr id="4" name="object 4"/>
          <p:cNvGrpSpPr/>
          <p:nvPr/>
        </p:nvGrpSpPr>
        <p:grpSpPr>
          <a:xfrm>
            <a:off x="5410555" y="0"/>
            <a:ext cx="6781800" cy="6858000"/>
            <a:chOff x="5410555" y="0"/>
            <a:chExt cx="6781800" cy="6858000"/>
          </a:xfrm>
        </p:grpSpPr>
        <p:sp>
          <p:nvSpPr>
            <p:cNvPr id="5" name="object 5"/>
            <p:cNvSpPr/>
            <p:nvPr/>
          </p:nvSpPr>
          <p:spPr>
            <a:xfrm>
              <a:off x="5410555" y="0"/>
              <a:ext cx="6781800" cy="6858000"/>
            </a:xfrm>
            <a:custGeom>
              <a:avLst/>
              <a:gdLst/>
              <a:ahLst/>
              <a:cxnLst/>
              <a:rect l="l" t="t" r="r" b="b"/>
              <a:pathLst>
                <a:path w="6781800" h="6858000">
                  <a:moveTo>
                    <a:pt x="6781444" y="0"/>
                  </a:moveTo>
                  <a:lnTo>
                    <a:pt x="0" y="0"/>
                  </a:lnTo>
                  <a:lnTo>
                    <a:pt x="0" y="3972394"/>
                  </a:lnTo>
                  <a:lnTo>
                    <a:pt x="6705" y="3972394"/>
                  </a:lnTo>
                  <a:lnTo>
                    <a:pt x="13538" y="4118800"/>
                  </a:lnTo>
                  <a:lnTo>
                    <a:pt x="14795" y="4127677"/>
                  </a:lnTo>
                  <a:lnTo>
                    <a:pt x="15379" y="4139514"/>
                  </a:lnTo>
                  <a:lnTo>
                    <a:pt x="21202" y="4192985"/>
                  </a:lnTo>
                  <a:lnTo>
                    <a:pt x="27937" y="4246172"/>
                  </a:lnTo>
                  <a:lnTo>
                    <a:pt x="35575" y="4299067"/>
                  </a:lnTo>
                  <a:lnTo>
                    <a:pt x="44108" y="4351660"/>
                  </a:lnTo>
                  <a:lnTo>
                    <a:pt x="53528" y="4403945"/>
                  </a:lnTo>
                  <a:lnTo>
                    <a:pt x="63828" y="4455913"/>
                  </a:lnTo>
                  <a:lnTo>
                    <a:pt x="74998" y="4507554"/>
                  </a:lnTo>
                  <a:lnTo>
                    <a:pt x="87031" y="4558862"/>
                  </a:lnTo>
                  <a:lnTo>
                    <a:pt x="99918" y="4609827"/>
                  </a:lnTo>
                  <a:lnTo>
                    <a:pt x="113652" y="4660442"/>
                  </a:lnTo>
                  <a:lnTo>
                    <a:pt x="117665" y="4672698"/>
                  </a:lnTo>
                  <a:lnTo>
                    <a:pt x="118160" y="4674806"/>
                  </a:lnTo>
                  <a:lnTo>
                    <a:pt x="125247" y="4695837"/>
                  </a:lnTo>
                  <a:lnTo>
                    <a:pt x="194729" y="4907978"/>
                  </a:lnTo>
                  <a:lnTo>
                    <a:pt x="204000" y="4929746"/>
                  </a:lnTo>
                  <a:lnTo>
                    <a:pt x="206781" y="4938026"/>
                  </a:lnTo>
                  <a:lnTo>
                    <a:pt x="226542" y="4982768"/>
                  </a:lnTo>
                  <a:lnTo>
                    <a:pt x="295757" y="5145506"/>
                  </a:lnTo>
                  <a:lnTo>
                    <a:pt x="311848" y="5175885"/>
                  </a:lnTo>
                  <a:lnTo>
                    <a:pt x="317957" y="5189702"/>
                  </a:lnTo>
                  <a:lnTo>
                    <a:pt x="344881" y="5238242"/>
                  </a:lnTo>
                  <a:lnTo>
                    <a:pt x="415721" y="5372023"/>
                  </a:lnTo>
                  <a:lnTo>
                    <a:pt x="440093" y="5409933"/>
                  </a:lnTo>
                  <a:lnTo>
                    <a:pt x="450443" y="5428602"/>
                  </a:lnTo>
                  <a:lnTo>
                    <a:pt x="481812" y="5474830"/>
                  </a:lnTo>
                  <a:lnTo>
                    <a:pt x="553580" y="5586476"/>
                  </a:lnTo>
                  <a:lnTo>
                    <a:pt x="587578" y="5630705"/>
                  </a:lnTo>
                  <a:lnTo>
                    <a:pt x="603021" y="5653468"/>
                  </a:lnTo>
                  <a:lnTo>
                    <a:pt x="636930" y="5694923"/>
                  </a:lnTo>
                  <a:lnTo>
                    <a:pt x="708342" y="5787828"/>
                  </a:lnTo>
                  <a:lnTo>
                    <a:pt x="753186" y="5837039"/>
                  </a:lnTo>
                  <a:lnTo>
                    <a:pt x="774458" y="5863041"/>
                  </a:lnTo>
                  <a:lnTo>
                    <a:pt x="809383" y="5898706"/>
                  </a:lnTo>
                  <a:lnTo>
                    <a:pt x="878966" y="5975061"/>
                  </a:lnTo>
                  <a:lnTo>
                    <a:pt x="935786" y="6027767"/>
                  </a:lnTo>
                  <a:lnTo>
                    <a:pt x="963498" y="6056069"/>
                  </a:lnTo>
                  <a:lnTo>
                    <a:pt x="998156" y="6085629"/>
                  </a:lnTo>
                  <a:lnTo>
                    <a:pt x="1064463" y="6147142"/>
                  </a:lnTo>
                  <a:lnTo>
                    <a:pt x="1134262" y="6201735"/>
                  </a:lnTo>
                  <a:lnTo>
                    <a:pt x="1168933" y="6231299"/>
                  </a:lnTo>
                  <a:lnTo>
                    <a:pt x="1202156" y="6254828"/>
                  </a:lnTo>
                  <a:lnTo>
                    <a:pt x="1263802" y="6303032"/>
                  </a:lnTo>
                  <a:lnTo>
                    <a:pt x="1347571" y="6357795"/>
                  </a:lnTo>
                  <a:lnTo>
                    <a:pt x="1389506" y="6387480"/>
                  </a:lnTo>
                  <a:lnTo>
                    <a:pt x="1420279" y="6405317"/>
                  </a:lnTo>
                  <a:lnTo>
                    <a:pt x="1475955" y="6441705"/>
                  </a:lnTo>
                  <a:lnTo>
                    <a:pt x="1574723" y="6494809"/>
                  </a:lnTo>
                  <a:lnTo>
                    <a:pt x="1623987" y="6523356"/>
                  </a:lnTo>
                  <a:lnTo>
                    <a:pt x="1651393" y="6536033"/>
                  </a:lnTo>
                  <a:lnTo>
                    <a:pt x="1699920" y="6562125"/>
                  </a:lnTo>
                  <a:lnTo>
                    <a:pt x="1814880" y="6611650"/>
                  </a:lnTo>
                  <a:lnTo>
                    <a:pt x="1871154" y="6637675"/>
                  </a:lnTo>
                  <a:lnTo>
                    <a:pt x="1894357" y="6645883"/>
                  </a:lnTo>
                  <a:lnTo>
                    <a:pt x="1934692" y="6663262"/>
                  </a:lnTo>
                  <a:lnTo>
                    <a:pt x="2067623" y="6707197"/>
                  </a:lnTo>
                  <a:lnTo>
                    <a:pt x="2129764" y="6729186"/>
                  </a:lnTo>
                  <a:lnTo>
                    <a:pt x="2147989" y="6733759"/>
                  </a:lnTo>
                  <a:lnTo>
                    <a:pt x="2179231" y="6744083"/>
                  </a:lnTo>
                  <a:lnTo>
                    <a:pt x="2333625" y="6780336"/>
                  </a:lnTo>
                  <a:lnTo>
                    <a:pt x="2398585" y="6796632"/>
                  </a:lnTo>
                  <a:lnTo>
                    <a:pt x="2411158" y="6798540"/>
                  </a:lnTo>
                  <a:lnTo>
                    <a:pt x="2432519" y="6803557"/>
                  </a:lnTo>
                  <a:lnTo>
                    <a:pt x="2618270" y="6829950"/>
                  </a:lnTo>
                  <a:lnTo>
                    <a:pt x="2676372" y="6838762"/>
                  </a:lnTo>
                  <a:lnTo>
                    <a:pt x="2682481" y="6839075"/>
                  </a:lnTo>
                  <a:lnTo>
                    <a:pt x="2693568" y="6840650"/>
                  </a:lnTo>
                  <a:lnTo>
                    <a:pt x="2822384" y="6846840"/>
                  </a:lnTo>
                  <a:lnTo>
                    <a:pt x="2822384" y="6854386"/>
                  </a:lnTo>
                  <a:lnTo>
                    <a:pt x="2980283" y="6854386"/>
                  </a:lnTo>
                  <a:lnTo>
                    <a:pt x="2980283" y="6857999"/>
                  </a:lnTo>
                  <a:lnTo>
                    <a:pt x="6781444" y="6857999"/>
                  </a:lnTo>
                  <a:lnTo>
                    <a:pt x="6781444" y="0"/>
                  </a:lnTo>
                  <a:close/>
                </a:path>
              </a:pathLst>
            </a:custGeom>
            <a:solidFill>
              <a:srgbClr val="1D3166"/>
            </a:solidFill>
          </p:spPr>
          <p:txBody>
            <a:bodyPr wrap="square" lIns="0" tIns="0" rIns="0" bIns="0" rtlCol="0"/>
            <a:lstStyle/>
            <a:p>
              <a:endParaRPr/>
            </a:p>
          </p:txBody>
        </p:sp>
        <p:sp>
          <p:nvSpPr>
            <p:cNvPr id="6" name="object 6"/>
            <p:cNvSpPr/>
            <p:nvPr/>
          </p:nvSpPr>
          <p:spPr>
            <a:xfrm>
              <a:off x="9246311" y="3243516"/>
              <a:ext cx="2387600" cy="3035935"/>
            </a:xfrm>
            <a:custGeom>
              <a:avLst/>
              <a:gdLst/>
              <a:ahLst/>
              <a:cxnLst/>
              <a:rect l="l" t="t" r="r" b="b"/>
              <a:pathLst>
                <a:path w="2387600" h="3035935">
                  <a:moveTo>
                    <a:pt x="768261" y="361391"/>
                  </a:moveTo>
                  <a:lnTo>
                    <a:pt x="767359" y="361391"/>
                  </a:lnTo>
                  <a:lnTo>
                    <a:pt x="766279" y="340423"/>
                  </a:lnTo>
                  <a:lnTo>
                    <a:pt x="758418" y="293560"/>
                  </a:lnTo>
                  <a:lnTo>
                    <a:pt x="744943" y="248818"/>
                  </a:lnTo>
                  <a:lnTo>
                    <a:pt x="726236" y="206565"/>
                  </a:lnTo>
                  <a:lnTo>
                    <a:pt x="702652" y="167182"/>
                  </a:lnTo>
                  <a:lnTo>
                    <a:pt x="674585" y="131051"/>
                  </a:lnTo>
                  <a:lnTo>
                    <a:pt x="642404" y="98513"/>
                  </a:lnTo>
                  <a:lnTo>
                    <a:pt x="606488" y="69964"/>
                  </a:lnTo>
                  <a:lnTo>
                    <a:pt x="567220" y="45770"/>
                  </a:lnTo>
                  <a:lnTo>
                    <a:pt x="524979" y="26314"/>
                  </a:lnTo>
                  <a:lnTo>
                    <a:pt x="480123" y="11950"/>
                  </a:lnTo>
                  <a:lnTo>
                    <a:pt x="433057" y="3048"/>
                  </a:lnTo>
                  <a:lnTo>
                    <a:pt x="384136" y="0"/>
                  </a:lnTo>
                  <a:lnTo>
                    <a:pt x="335940" y="2959"/>
                  </a:lnTo>
                  <a:lnTo>
                    <a:pt x="289547" y="11582"/>
                  </a:lnTo>
                  <a:lnTo>
                    <a:pt x="245287" y="25527"/>
                  </a:lnTo>
                  <a:lnTo>
                    <a:pt x="203542" y="44437"/>
                  </a:lnTo>
                  <a:lnTo>
                    <a:pt x="164668" y="67945"/>
                  </a:lnTo>
                  <a:lnTo>
                    <a:pt x="129006" y="95707"/>
                  </a:lnTo>
                  <a:lnTo>
                    <a:pt x="96939" y="127355"/>
                  </a:lnTo>
                  <a:lnTo>
                    <a:pt x="68821" y="162560"/>
                  </a:lnTo>
                  <a:lnTo>
                    <a:pt x="44996" y="200939"/>
                  </a:lnTo>
                  <a:lnTo>
                    <a:pt x="25844" y="242150"/>
                  </a:lnTo>
                  <a:lnTo>
                    <a:pt x="11722" y="285826"/>
                  </a:lnTo>
                  <a:lnTo>
                    <a:pt x="2984" y="331635"/>
                  </a:lnTo>
                  <a:lnTo>
                    <a:pt x="0" y="379196"/>
                  </a:lnTo>
                  <a:lnTo>
                    <a:pt x="3086" y="427494"/>
                  </a:lnTo>
                  <a:lnTo>
                    <a:pt x="12090" y="473964"/>
                  </a:lnTo>
                  <a:lnTo>
                    <a:pt x="26644" y="518236"/>
                  </a:lnTo>
                  <a:lnTo>
                    <a:pt x="46355" y="559943"/>
                  </a:lnTo>
                  <a:lnTo>
                    <a:pt x="70866" y="598703"/>
                  </a:lnTo>
                  <a:lnTo>
                    <a:pt x="99783" y="634161"/>
                  </a:lnTo>
                  <a:lnTo>
                    <a:pt x="132740" y="665924"/>
                  </a:lnTo>
                  <a:lnTo>
                    <a:pt x="169354" y="693635"/>
                  </a:lnTo>
                  <a:lnTo>
                    <a:pt x="209245" y="716902"/>
                  </a:lnTo>
                  <a:lnTo>
                    <a:pt x="252044" y="735380"/>
                  </a:lnTo>
                  <a:lnTo>
                    <a:pt x="297370" y="748677"/>
                  </a:lnTo>
                  <a:lnTo>
                    <a:pt x="344855" y="756424"/>
                  </a:lnTo>
                  <a:lnTo>
                    <a:pt x="378980" y="758126"/>
                  </a:lnTo>
                  <a:lnTo>
                    <a:pt x="378980" y="758393"/>
                  </a:lnTo>
                  <a:lnTo>
                    <a:pt x="768261" y="758393"/>
                  </a:lnTo>
                  <a:lnTo>
                    <a:pt x="768261" y="361391"/>
                  </a:lnTo>
                  <a:close/>
                </a:path>
                <a:path w="2387600" h="3035935">
                  <a:moveTo>
                    <a:pt x="2387257" y="508584"/>
                  </a:moveTo>
                  <a:lnTo>
                    <a:pt x="2386698" y="508584"/>
                  </a:lnTo>
                  <a:lnTo>
                    <a:pt x="2386698" y="483184"/>
                  </a:lnTo>
                  <a:lnTo>
                    <a:pt x="2385504" y="483184"/>
                  </a:lnTo>
                  <a:lnTo>
                    <a:pt x="2384526" y="457784"/>
                  </a:lnTo>
                  <a:lnTo>
                    <a:pt x="2384272" y="445084"/>
                  </a:lnTo>
                  <a:lnTo>
                    <a:pt x="2382837" y="432384"/>
                  </a:lnTo>
                  <a:lnTo>
                    <a:pt x="2378672" y="406984"/>
                  </a:lnTo>
                  <a:lnTo>
                    <a:pt x="2377884" y="394284"/>
                  </a:lnTo>
                  <a:lnTo>
                    <a:pt x="2377579" y="394284"/>
                  </a:lnTo>
                  <a:lnTo>
                    <a:pt x="2375128" y="381584"/>
                  </a:lnTo>
                  <a:lnTo>
                    <a:pt x="2374379" y="381584"/>
                  </a:lnTo>
                  <a:lnTo>
                    <a:pt x="2368537" y="356184"/>
                  </a:lnTo>
                  <a:lnTo>
                    <a:pt x="2366911" y="356184"/>
                  </a:lnTo>
                  <a:lnTo>
                    <a:pt x="2366187" y="343484"/>
                  </a:lnTo>
                  <a:lnTo>
                    <a:pt x="2362720" y="343484"/>
                  </a:lnTo>
                  <a:lnTo>
                    <a:pt x="2355799" y="318084"/>
                  </a:lnTo>
                  <a:lnTo>
                    <a:pt x="2353056" y="305384"/>
                  </a:lnTo>
                  <a:lnTo>
                    <a:pt x="2351760" y="305384"/>
                  </a:lnTo>
                  <a:lnTo>
                    <a:pt x="2347658" y="292684"/>
                  </a:lnTo>
                  <a:lnTo>
                    <a:pt x="2339848" y="279984"/>
                  </a:lnTo>
                  <a:lnTo>
                    <a:pt x="2335733" y="267284"/>
                  </a:lnTo>
                  <a:lnTo>
                    <a:pt x="2333726" y="267284"/>
                  </a:lnTo>
                  <a:lnTo>
                    <a:pt x="2329230" y="254584"/>
                  </a:lnTo>
                  <a:lnTo>
                    <a:pt x="2320848" y="241884"/>
                  </a:lnTo>
                  <a:lnTo>
                    <a:pt x="2315108" y="229184"/>
                  </a:lnTo>
                  <a:lnTo>
                    <a:pt x="2307615" y="229184"/>
                  </a:lnTo>
                  <a:lnTo>
                    <a:pt x="2298979" y="203784"/>
                  </a:lnTo>
                  <a:lnTo>
                    <a:pt x="2291384" y="203784"/>
                  </a:lnTo>
                  <a:lnTo>
                    <a:pt x="2287663" y="191084"/>
                  </a:lnTo>
                  <a:lnTo>
                    <a:pt x="2283002" y="191084"/>
                  </a:lnTo>
                  <a:lnTo>
                    <a:pt x="2274392" y="178384"/>
                  </a:lnTo>
                  <a:lnTo>
                    <a:pt x="2264702" y="165684"/>
                  </a:lnTo>
                  <a:lnTo>
                    <a:pt x="2260028" y="165684"/>
                  </a:lnTo>
                  <a:lnTo>
                    <a:pt x="2255570" y="152984"/>
                  </a:lnTo>
                  <a:lnTo>
                    <a:pt x="2247265" y="152984"/>
                  </a:lnTo>
                  <a:lnTo>
                    <a:pt x="2235212" y="140284"/>
                  </a:lnTo>
                  <a:lnTo>
                    <a:pt x="2229586" y="127584"/>
                  </a:lnTo>
                  <a:lnTo>
                    <a:pt x="2225484" y="127584"/>
                  </a:lnTo>
                  <a:lnTo>
                    <a:pt x="2217724" y="114884"/>
                  </a:lnTo>
                  <a:lnTo>
                    <a:pt x="2203081" y="114884"/>
                  </a:lnTo>
                  <a:lnTo>
                    <a:pt x="2196541" y="102184"/>
                  </a:lnTo>
                  <a:lnTo>
                    <a:pt x="2192947" y="102184"/>
                  </a:lnTo>
                  <a:lnTo>
                    <a:pt x="2185974" y="89484"/>
                  </a:lnTo>
                  <a:lnTo>
                    <a:pt x="2168360" y="89484"/>
                  </a:lnTo>
                  <a:lnTo>
                    <a:pt x="2161070" y="76784"/>
                  </a:lnTo>
                  <a:lnTo>
                    <a:pt x="2152154" y="76784"/>
                  </a:lnTo>
                  <a:lnTo>
                    <a:pt x="2131047" y="64084"/>
                  </a:lnTo>
                  <a:lnTo>
                    <a:pt x="2123402" y="51384"/>
                  </a:lnTo>
                  <a:lnTo>
                    <a:pt x="2116429" y="51384"/>
                  </a:lnTo>
                  <a:lnTo>
                    <a:pt x="2090762" y="38684"/>
                  </a:lnTo>
                  <a:lnTo>
                    <a:pt x="2078964" y="38684"/>
                  </a:lnTo>
                  <a:lnTo>
                    <a:pt x="2045512" y="25984"/>
                  </a:lnTo>
                  <a:lnTo>
                    <a:pt x="2039924" y="25984"/>
                  </a:lnTo>
                  <a:lnTo>
                    <a:pt x="2019858" y="13284"/>
                  </a:lnTo>
                  <a:lnTo>
                    <a:pt x="1931416" y="13284"/>
                  </a:lnTo>
                  <a:lnTo>
                    <a:pt x="1931416" y="584"/>
                  </a:lnTo>
                  <a:lnTo>
                    <a:pt x="1058278" y="584"/>
                  </a:lnTo>
                  <a:lnTo>
                    <a:pt x="1058278" y="381584"/>
                  </a:lnTo>
                  <a:lnTo>
                    <a:pt x="1059027" y="381584"/>
                  </a:lnTo>
                  <a:lnTo>
                    <a:pt x="1059027" y="483184"/>
                  </a:lnTo>
                  <a:lnTo>
                    <a:pt x="1058456" y="483184"/>
                  </a:lnTo>
                  <a:lnTo>
                    <a:pt x="1058456" y="940384"/>
                  </a:lnTo>
                  <a:lnTo>
                    <a:pt x="1059027" y="940384"/>
                  </a:lnTo>
                  <a:lnTo>
                    <a:pt x="1059027" y="965784"/>
                  </a:lnTo>
                  <a:lnTo>
                    <a:pt x="1060221" y="965784"/>
                  </a:lnTo>
                  <a:lnTo>
                    <a:pt x="1061199" y="991184"/>
                  </a:lnTo>
                  <a:lnTo>
                    <a:pt x="1061491" y="991184"/>
                  </a:lnTo>
                  <a:lnTo>
                    <a:pt x="1062888" y="1003884"/>
                  </a:lnTo>
                  <a:lnTo>
                    <a:pt x="1063891" y="1003884"/>
                  </a:lnTo>
                  <a:lnTo>
                    <a:pt x="1063891" y="1016584"/>
                  </a:lnTo>
                  <a:lnTo>
                    <a:pt x="1065085" y="1016584"/>
                  </a:lnTo>
                  <a:lnTo>
                    <a:pt x="1066063" y="1041984"/>
                  </a:lnTo>
                  <a:lnTo>
                    <a:pt x="1066355" y="1041984"/>
                  </a:lnTo>
                  <a:lnTo>
                    <a:pt x="1067752" y="1054684"/>
                  </a:lnTo>
                  <a:lnTo>
                    <a:pt x="1071918" y="1080084"/>
                  </a:lnTo>
                  <a:lnTo>
                    <a:pt x="1073010" y="1080084"/>
                  </a:lnTo>
                  <a:lnTo>
                    <a:pt x="1075575" y="1092784"/>
                  </a:lnTo>
                  <a:lnTo>
                    <a:pt x="1081290" y="1118184"/>
                  </a:lnTo>
                  <a:lnTo>
                    <a:pt x="1082916" y="1118184"/>
                  </a:lnTo>
                  <a:lnTo>
                    <a:pt x="1083640" y="1130884"/>
                  </a:lnTo>
                  <a:lnTo>
                    <a:pt x="1087107" y="1130884"/>
                  </a:lnTo>
                  <a:lnTo>
                    <a:pt x="1094041" y="1156284"/>
                  </a:lnTo>
                  <a:lnTo>
                    <a:pt x="1096784" y="1168984"/>
                  </a:lnTo>
                  <a:lnTo>
                    <a:pt x="1102182" y="1168984"/>
                  </a:lnTo>
                  <a:lnTo>
                    <a:pt x="1109992" y="1194384"/>
                  </a:lnTo>
                  <a:lnTo>
                    <a:pt x="1114107" y="1194384"/>
                  </a:lnTo>
                  <a:lnTo>
                    <a:pt x="1116101" y="1207084"/>
                  </a:lnTo>
                  <a:lnTo>
                    <a:pt x="1120609" y="1207084"/>
                  </a:lnTo>
                  <a:lnTo>
                    <a:pt x="1128979" y="1232484"/>
                  </a:lnTo>
                  <a:lnTo>
                    <a:pt x="1134719" y="1232484"/>
                  </a:lnTo>
                  <a:lnTo>
                    <a:pt x="1137539" y="1245184"/>
                  </a:lnTo>
                  <a:lnTo>
                    <a:pt x="1142212" y="1245184"/>
                  </a:lnTo>
                  <a:lnTo>
                    <a:pt x="1150848" y="1257884"/>
                  </a:lnTo>
                  <a:lnTo>
                    <a:pt x="1158455" y="1270584"/>
                  </a:lnTo>
                  <a:lnTo>
                    <a:pt x="1162164" y="1270584"/>
                  </a:lnTo>
                  <a:lnTo>
                    <a:pt x="1166825" y="1283284"/>
                  </a:lnTo>
                  <a:lnTo>
                    <a:pt x="1175435" y="1295984"/>
                  </a:lnTo>
                  <a:lnTo>
                    <a:pt x="1185138" y="1295984"/>
                  </a:lnTo>
                  <a:lnTo>
                    <a:pt x="1189799" y="1308684"/>
                  </a:lnTo>
                  <a:lnTo>
                    <a:pt x="1194269" y="1308684"/>
                  </a:lnTo>
                  <a:lnTo>
                    <a:pt x="1202575" y="1321384"/>
                  </a:lnTo>
                  <a:lnTo>
                    <a:pt x="1214615" y="1334084"/>
                  </a:lnTo>
                  <a:lnTo>
                    <a:pt x="1224343" y="1334084"/>
                  </a:lnTo>
                  <a:lnTo>
                    <a:pt x="1232103" y="1346784"/>
                  </a:lnTo>
                  <a:lnTo>
                    <a:pt x="1246759" y="1359484"/>
                  </a:lnTo>
                  <a:lnTo>
                    <a:pt x="1256893" y="1359484"/>
                  </a:lnTo>
                  <a:lnTo>
                    <a:pt x="1263865" y="1372184"/>
                  </a:lnTo>
                  <a:lnTo>
                    <a:pt x="1281468" y="1384884"/>
                  </a:lnTo>
                  <a:lnTo>
                    <a:pt x="1297686" y="1384884"/>
                  </a:lnTo>
                  <a:lnTo>
                    <a:pt x="1318780" y="1397584"/>
                  </a:lnTo>
                  <a:lnTo>
                    <a:pt x="1326438" y="1410284"/>
                  </a:lnTo>
                  <a:lnTo>
                    <a:pt x="1333411" y="1410284"/>
                  </a:lnTo>
                  <a:lnTo>
                    <a:pt x="1359077" y="1422984"/>
                  </a:lnTo>
                  <a:lnTo>
                    <a:pt x="1370876" y="1422984"/>
                  </a:lnTo>
                  <a:lnTo>
                    <a:pt x="1404327" y="1435684"/>
                  </a:lnTo>
                  <a:lnTo>
                    <a:pt x="1429969" y="1435684"/>
                  </a:lnTo>
                  <a:lnTo>
                    <a:pt x="1450352" y="1448384"/>
                  </a:lnTo>
                  <a:lnTo>
                    <a:pt x="579945" y="1448384"/>
                  </a:lnTo>
                  <a:lnTo>
                    <a:pt x="579945" y="1867484"/>
                  </a:lnTo>
                  <a:lnTo>
                    <a:pt x="580771" y="1867484"/>
                  </a:lnTo>
                  <a:lnTo>
                    <a:pt x="580771" y="1969084"/>
                  </a:lnTo>
                  <a:lnTo>
                    <a:pt x="580148" y="1969084"/>
                  </a:lnTo>
                  <a:lnTo>
                    <a:pt x="580148" y="2489784"/>
                  </a:lnTo>
                  <a:lnTo>
                    <a:pt x="580771" y="2489784"/>
                  </a:lnTo>
                  <a:lnTo>
                    <a:pt x="580771" y="2515184"/>
                  </a:lnTo>
                  <a:lnTo>
                    <a:pt x="582079" y="2515184"/>
                  </a:lnTo>
                  <a:lnTo>
                    <a:pt x="583158" y="2527884"/>
                  </a:lnTo>
                  <a:lnTo>
                    <a:pt x="583425" y="2540584"/>
                  </a:lnTo>
                  <a:lnTo>
                    <a:pt x="585012" y="2540584"/>
                  </a:lnTo>
                  <a:lnTo>
                    <a:pt x="586117" y="2553284"/>
                  </a:lnTo>
                  <a:lnTo>
                    <a:pt x="586117" y="2565984"/>
                  </a:lnTo>
                  <a:lnTo>
                    <a:pt x="587425" y="2565984"/>
                  </a:lnTo>
                  <a:lnTo>
                    <a:pt x="588505" y="2591384"/>
                  </a:lnTo>
                  <a:lnTo>
                    <a:pt x="588835" y="2591384"/>
                  </a:lnTo>
                  <a:lnTo>
                    <a:pt x="590359" y="2604084"/>
                  </a:lnTo>
                  <a:lnTo>
                    <a:pt x="594931" y="2629484"/>
                  </a:lnTo>
                  <a:lnTo>
                    <a:pt x="595807" y="2642184"/>
                  </a:lnTo>
                  <a:lnTo>
                    <a:pt x="596138" y="2642184"/>
                  </a:lnTo>
                  <a:lnTo>
                    <a:pt x="598957" y="2654884"/>
                  </a:lnTo>
                  <a:lnTo>
                    <a:pt x="605243" y="2680284"/>
                  </a:lnTo>
                  <a:lnTo>
                    <a:pt x="607822" y="2680284"/>
                  </a:lnTo>
                  <a:lnTo>
                    <a:pt x="619252" y="2718384"/>
                  </a:lnTo>
                  <a:lnTo>
                    <a:pt x="622261" y="2718384"/>
                  </a:lnTo>
                  <a:lnTo>
                    <a:pt x="623684" y="2731084"/>
                  </a:lnTo>
                  <a:lnTo>
                    <a:pt x="628205" y="2731084"/>
                  </a:lnTo>
                  <a:lnTo>
                    <a:pt x="636790" y="2756484"/>
                  </a:lnTo>
                  <a:lnTo>
                    <a:pt x="641311" y="2769184"/>
                  </a:lnTo>
                  <a:lnTo>
                    <a:pt x="643509" y="2769184"/>
                  </a:lnTo>
                  <a:lnTo>
                    <a:pt x="648449" y="2781884"/>
                  </a:lnTo>
                  <a:lnTo>
                    <a:pt x="657656" y="2794584"/>
                  </a:lnTo>
                  <a:lnTo>
                    <a:pt x="663968" y="2807284"/>
                  </a:lnTo>
                  <a:lnTo>
                    <a:pt x="667054" y="2807284"/>
                  </a:lnTo>
                  <a:lnTo>
                    <a:pt x="672211" y="2819984"/>
                  </a:lnTo>
                  <a:lnTo>
                    <a:pt x="681697" y="2832684"/>
                  </a:lnTo>
                  <a:lnTo>
                    <a:pt x="690054" y="2845384"/>
                  </a:lnTo>
                  <a:lnTo>
                    <a:pt x="699262" y="2845384"/>
                  </a:lnTo>
                  <a:lnTo>
                    <a:pt x="708723" y="2858084"/>
                  </a:lnTo>
                  <a:lnTo>
                    <a:pt x="719391" y="2870784"/>
                  </a:lnTo>
                  <a:lnTo>
                    <a:pt x="724509" y="2883484"/>
                  </a:lnTo>
                  <a:lnTo>
                    <a:pt x="729411" y="2883484"/>
                  </a:lnTo>
                  <a:lnTo>
                    <a:pt x="738555" y="2896184"/>
                  </a:lnTo>
                  <a:lnTo>
                    <a:pt x="751789" y="2908884"/>
                  </a:lnTo>
                  <a:lnTo>
                    <a:pt x="757974" y="2908884"/>
                  </a:lnTo>
                  <a:lnTo>
                    <a:pt x="762482" y="2921584"/>
                  </a:lnTo>
                  <a:lnTo>
                    <a:pt x="771004" y="2921584"/>
                  </a:lnTo>
                  <a:lnTo>
                    <a:pt x="787120" y="2934284"/>
                  </a:lnTo>
                  <a:lnTo>
                    <a:pt x="794296" y="2946984"/>
                  </a:lnTo>
                  <a:lnTo>
                    <a:pt x="805916" y="2946984"/>
                  </a:lnTo>
                  <a:lnTo>
                    <a:pt x="825271" y="2959684"/>
                  </a:lnTo>
                  <a:lnTo>
                    <a:pt x="833285" y="2972384"/>
                  </a:lnTo>
                  <a:lnTo>
                    <a:pt x="843089" y="2972384"/>
                  </a:lnTo>
                  <a:lnTo>
                    <a:pt x="866279" y="2985084"/>
                  </a:lnTo>
                  <a:lnTo>
                    <a:pt x="877087" y="2985084"/>
                  </a:lnTo>
                  <a:lnTo>
                    <a:pt x="882357" y="2997784"/>
                  </a:lnTo>
                  <a:lnTo>
                    <a:pt x="910564" y="3010484"/>
                  </a:lnTo>
                  <a:lnTo>
                    <a:pt x="923531" y="3010484"/>
                  </a:lnTo>
                  <a:lnTo>
                    <a:pt x="960310" y="3023184"/>
                  </a:lnTo>
                  <a:lnTo>
                    <a:pt x="988491" y="3023184"/>
                  </a:lnTo>
                  <a:lnTo>
                    <a:pt x="1010907" y="3035884"/>
                  </a:lnTo>
                  <a:lnTo>
                    <a:pt x="2386647" y="3035884"/>
                  </a:lnTo>
                  <a:lnTo>
                    <a:pt x="2386647" y="2565984"/>
                  </a:lnTo>
                  <a:lnTo>
                    <a:pt x="2387257" y="2565984"/>
                  </a:lnTo>
                  <a:lnTo>
                    <a:pt x="2387257" y="2007184"/>
                  </a:lnTo>
                  <a:lnTo>
                    <a:pt x="2386634" y="2007184"/>
                  </a:lnTo>
                  <a:lnTo>
                    <a:pt x="2386634" y="1969084"/>
                  </a:lnTo>
                  <a:lnTo>
                    <a:pt x="2385326" y="1969084"/>
                  </a:lnTo>
                  <a:lnTo>
                    <a:pt x="2384260" y="1943684"/>
                  </a:lnTo>
                  <a:lnTo>
                    <a:pt x="2383929" y="1943684"/>
                  </a:lnTo>
                  <a:lnTo>
                    <a:pt x="2377821" y="1892884"/>
                  </a:lnTo>
                  <a:lnTo>
                    <a:pt x="2376957" y="1880184"/>
                  </a:lnTo>
                  <a:lnTo>
                    <a:pt x="2376627" y="1880184"/>
                  </a:lnTo>
                  <a:lnTo>
                    <a:pt x="2373922" y="1867484"/>
                  </a:lnTo>
                  <a:lnTo>
                    <a:pt x="2373096" y="1867484"/>
                  </a:lnTo>
                  <a:lnTo>
                    <a:pt x="2366683" y="1842084"/>
                  </a:lnTo>
                  <a:lnTo>
                    <a:pt x="2364892" y="1829384"/>
                  </a:lnTo>
                  <a:lnTo>
                    <a:pt x="2364105" y="1829384"/>
                  </a:lnTo>
                  <a:lnTo>
                    <a:pt x="2352675" y="1791284"/>
                  </a:lnTo>
                  <a:lnTo>
                    <a:pt x="2349665" y="1791284"/>
                  </a:lnTo>
                  <a:lnTo>
                    <a:pt x="2348242" y="1778584"/>
                  </a:lnTo>
                  <a:lnTo>
                    <a:pt x="2343734" y="1778584"/>
                  </a:lnTo>
                  <a:lnTo>
                    <a:pt x="2335149" y="1753184"/>
                  </a:lnTo>
                  <a:lnTo>
                    <a:pt x="2330615" y="1740484"/>
                  </a:lnTo>
                  <a:lnTo>
                    <a:pt x="2328430" y="1740484"/>
                  </a:lnTo>
                  <a:lnTo>
                    <a:pt x="2323477" y="1727784"/>
                  </a:lnTo>
                  <a:lnTo>
                    <a:pt x="2314270" y="1715084"/>
                  </a:lnTo>
                  <a:lnTo>
                    <a:pt x="2307958" y="1702384"/>
                  </a:lnTo>
                  <a:lnTo>
                    <a:pt x="2304872" y="1702384"/>
                  </a:lnTo>
                  <a:lnTo>
                    <a:pt x="2299728" y="1689684"/>
                  </a:lnTo>
                  <a:lnTo>
                    <a:pt x="2290229" y="1676984"/>
                  </a:lnTo>
                  <a:lnTo>
                    <a:pt x="2281872" y="1664284"/>
                  </a:lnTo>
                  <a:lnTo>
                    <a:pt x="2277795" y="1664284"/>
                  </a:lnTo>
                  <a:lnTo>
                    <a:pt x="2272665" y="1651584"/>
                  </a:lnTo>
                  <a:lnTo>
                    <a:pt x="2263203" y="1638884"/>
                  </a:lnTo>
                  <a:lnTo>
                    <a:pt x="2252548" y="1626184"/>
                  </a:lnTo>
                  <a:lnTo>
                    <a:pt x="2247417" y="1626184"/>
                  </a:lnTo>
                  <a:lnTo>
                    <a:pt x="2242515" y="1613484"/>
                  </a:lnTo>
                  <a:lnTo>
                    <a:pt x="2233371" y="1613484"/>
                  </a:lnTo>
                  <a:lnTo>
                    <a:pt x="2220137" y="1600784"/>
                  </a:lnTo>
                  <a:lnTo>
                    <a:pt x="2213953" y="1588084"/>
                  </a:lnTo>
                  <a:lnTo>
                    <a:pt x="2209444" y="1588084"/>
                  </a:lnTo>
                  <a:lnTo>
                    <a:pt x="2200922" y="1575384"/>
                  </a:lnTo>
                  <a:lnTo>
                    <a:pt x="2184819" y="1562684"/>
                  </a:lnTo>
                  <a:lnTo>
                    <a:pt x="2173681" y="1562684"/>
                  </a:lnTo>
                  <a:lnTo>
                    <a:pt x="2166010" y="1549984"/>
                  </a:lnTo>
                  <a:lnTo>
                    <a:pt x="2146668" y="1537284"/>
                  </a:lnTo>
                  <a:lnTo>
                    <a:pt x="2138654" y="1537284"/>
                  </a:lnTo>
                  <a:lnTo>
                    <a:pt x="2135416" y="1524584"/>
                  </a:lnTo>
                  <a:lnTo>
                    <a:pt x="2128837" y="1524584"/>
                  </a:lnTo>
                  <a:lnTo>
                    <a:pt x="2105647" y="1511884"/>
                  </a:lnTo>
                  <a:lnTo>
                    <a:pt x="2094839" y="1511884"/>
                  </a:lnTo>
                  <a:lnTo>
                    <a:pt x="2089569" y="1499184"/>
                  </a:lnTo>
                  <a:lnTo>
                    <a:pt x="2061362" y="1486484"/>
                  </a:lnTo>
                  <a:lnTo>
                    <a:pt x="2048395" y="1486484"/>
                  </a:lnTo>
                  <a:lnTo>
                    <a:pt x="2011616" y="1473784"/>
                  </a:lnTo>
                  <a:lnTo>
                    <a:pt x="2005482" y="1473784"/>
                  </a:lnTo>
                  <a:lnTo>
                    <a:pt x="1983435" y="1461084"/>
                  </a:lnTo>
                  <a:lnTo>
                    <a:pt x="1911591" y="1461084"/>
                  </a:lnTo>
                  <a:lnTo>
                    <a:pt x="1886216" y="1448384"/>
                  </a:lnTo>
                  <a:lnTo>
                    <a:pt x="2386698" y="1448384"/>
                  </a:lnTo>
                  <a:lnTo>
                    <a:pt x="2386698" y="1016584"/>
                  </a:lnTo>
                  <a:lnTo>
                    <a:pt x="2387257" y="1016584"/>
                  </a:lnTo>
                  <a:lnTo>
                    <a:pt x="2387257" y="508584"/>
                  </a:lnTo>
                  <a:close/>
                </a:path>
              </a:pathLst>
            </a:custGeom>
            <a:solidFill>
              <a:srgbClr val="FFFFFF"/>
            </a:solidFill>
          </p:spPr>
          <p:txBody>
            <a:bodyPr wrap="square" lIns="0" tIns="0" rIns="0" bIns="0" rtlCol="0"/>
            <a:lstStyle/>
            <a:p>
              <a:endParaRPr/>
            </a:p>
          </p:txBody>
        </p:sp>
      </p:grpSp>
      <p:pic>
        <p:nvPicPr>
          <p:cNvPr id="7" name="object 7"/>
          <p:cNvPicPr/>
          <p:nvPr/>
        </p:nvPicPr>
        <p:blipFill>
          <a:blip r:embed="rId4" cstate="print"/>
          <a:stretch>
            <a:fillRect/>
          </a:stretch>
        </p:blipFill>
        <p:spPr>
          <a:xfrm>
            <a:off x="300747" y="102870"/>
            <a:ext cx="1999538" cy="663371"/>
          </a:xfrm>
          <a:prstGeom prst="rect">
            <a:avLst/>
          </a:prstGeom>
        </p:spPr>
      </p:pic>
      <p:pic>
        <p:nvPicPr>
          <p:cNvPr id="8" name="object 8"/>
          <p:cNvPicPr/>
          <p:nvPr/>
        </p:nvPicPr>
        <p:blipFill>
          <a:blip r:embed="rId5" cstate="print"/>
          <a:stretch>
            <a:fillRect/>
          </a:stretch>
        </p:blipFill>
        <p:spPr>
          <a:xfrm>
            <a:off x="384603" y="941120"/>
            <a:ext cx="4443352" cy="5632044"/>
          </a:xfrm>
          <a:prstGeom prst="rect">
            <a:avLst/>
          </a:prstGeom>
        </p:spPr>
      </p:pic>
      <p:sp>
        <p:nvSpPr>
          <p:cNvPr id="9" name="object 9"/>
          <p:cNvSpPr/>
          <p:nvPr/>
        </p:nvSpPr>
        <p:spPr>
          <a:xfrm>
            <a:off x="4461116" y="225920"/>
            <a:ext cx="6269355" cy="492759"/>
          </a:xfrm>
          <a:custGeom>
            <a:avLst/>
            <a:gdLst/>
            <a:ahLst/>
            <a:cxnLst/>
            <a:rect l="l" t="t" r="r" b="b"/>
            <a:pathLst>
              <a:path w="6269355" h="492759">
                <a:moveTo>
                  <a:pt x="6268796" y="0"/>
                </a:moveTo>
                <a:lnTo>
                  <a:pt x="0" y="0"/>
                </a:lnTo>
                <a:lnTo>
                  <a:pt x="0" y="492442"/>
                </a:lnTo>
                <a:lnTo>
                  <a:pt x="6268796" y="492442"/>
                </a:lnTo>
                <a:lnTo>
                  <a:pt x="6268796" y="0"/>
                </a:lnTo>
                <a:close/>
              </a:path>
            </a:pathLst>
          </a:custGeom>
          <a:solidFill>
            <a:srgbClr val="FEB813"/>
          </a:solidFill>
        </p:spPr>
        <p:txBody>
          <a:bodyPr wrap="square" lIns="0" tIns="0" rIns="0" bIns="0" rtlCol="0"/>
          <a:lstStyle/>
          <a:p>
            <a:endParaRPr/>
          </a:p>
        </p:txBody>
      </p:sp>
      <p:sp>
        <p:nvSpPr>
          <p:cNvPr id="10" name="object 10"/>
          <p:cNvSpPr txBox="1"/>
          <p:nvPr/>
        </p:nvSpPr>
        <p:spPr>
          <a:xfrm>
            <a:off x="5591416" y="41148"/>
            <a:ext cx="5370195" cy="1869439"/>
          </a:xfrm>
          <a:prstGeom prst="rect">
            <a:avLst/>
          </a:prstGeom>
        </p:spPr>
        <p:txBody>
          <a:bodyPr vert="horz" wrap="square" lIns="0" tIns="12700" rIns="0" bIns="0" rtlCol="0">
            <a:spAutoFit/>
          </a:bodyPr>
          <a:lstStyle/>
          <a:p>
            <a:pPr marL="78740" marR="509270" indent="-66675">
              <a:lnSpc>
                <a:spcPct val="130000"/>
              </a:lnSpc>
              <a:spcBef>
                <a:spcPts val="100"/>
              </a:spcBef>
            </a:pPr>
            <a:r>
              <a:rPr sz="3200" b="1" spc="125" dirty="0">
                <a:solidFill>
                  <a:srgbClr val="1D3166"/>
                </a:solidFill>
                <a:latin typeface="Tahoma"/>
                <a:cs typeface="Tahoma"/>
              </a:rPr>
              <a:t>KETENTUAN</a:t>
            </a:r>
            <a:r>
              <a:rPr sz="3200" b="1" spc="-85" dirty="0">
                <a:solidFill>
                  <a:srgbClr val="1D3166"/>
                </a:solidFill>
                <a:latin typeface="Tahoma"/>
                <a:cs typeface="Tahoma"/>
              </a:rPr>
              <a:t> </a:t>
            </a:r>
            <a:r>
              <a:rPr sz="3200" b="1" spc="155" dirty="0">
                <a:solidFill>
                  <a:srgbClr val="1D3166"/>
                </a:solidFill>
                <a:latin typeface="Tahoma"/>
                <a:cs typeface="Tahoma"/>
              </a:rPr>
              <a:t>PENUTUP </a:t>
            </a:r>
            <a:r>
              <a:rPr sz="3200" b="1" spc="-925" dirty="0">
                <a:solidFill>
                  <a:srgbClr val="1D3166"/>
                </a:solidFill>
                <a:latin typeface="Tahoma"/>
                <a:cs typeface="Tahoma"/>
              </a:rPr>
              <a:t> </a:t>
            </a:r>
            <a:r>
              <a:rPr sz="3200" b="1" spc="195" dirty="0">
                <a:solidFill>
                  <a:srgbClr val="FFFFFF"/>
                </a:solidFill>
                <a:latin typeface="Tahoma"/>
                <a:cs typeface="Tahoma"/>
              </a:rPr>
              <a:t>DAN</a:t>
            </a:r>
            <a:endParaRPr sz="3200">
              <a:latin typeface="Tahoma"/>
              <a:cs typeface="Tahoma"/>
            </a:endParaRPr>
          </a:p>
          <a:p>
            <a:pPr marL="78740">
              <a:lnSpc>
                <a:spcPct val="100000"/>
              </a:lnSpc>
              <a:spcBef>
                <a:spcPts val="695"/>
              </a:spcBef>
            </a:pPr>
            <a:r>
              <a:rPr sz="3200" b="1" spc="125" dirty="0">
                <a:solidFill>
                  <a:srgbClr val="FFFFFF"/>
                </a:solidFill>
                <a:latin typeface="Tahoma"/>
                <a:cs typeface="Tahoma"/>
              </a:rPr>
              <a:t>KETENTUAN</a:t>
            </a:r>
            <a:r>
              <a:rPr sz="3200" b="1" spc="-55" dirty="0">
                <a:solidFill>
                  <a:srgbClr val="FFFFFF"/>
                </a:solidFill>
                <a:latin typeface="Tahoma"/>
                <a:cs typeface="Tahoma"/>
              </a:rPr>
              <a:t> </a:t>
            </a:r>
            <a:r>
              <a:rPr sz="3200" b="1" spc="85" dirty="0">
                <a:solidFill>
                  <a:srgbClr val="FFFFFF"/>
                </a:solidFill>
                <a:latin typeface="Tahoma"/>
                <a:cs typeface="Tahoma"/>
              </a:rPr>
              <a:t>PERALIHAN</a:t>
            </a:r>
            <a:endParaRPr sz="3200">
              <a:latin typeface="Tahoma"/>
              <a:cs typeface="Tahoma"/>
            </a:endParaRPr>
          </a:p>
        </p:txBody>
      </p:sp>
      <p:grpSp>
        <p:nvGrpSpPr>
          <p:cNvPr id="11" name="object 11"/>
          <p:cNvGrpSpPr/>
          <p:nvPr/>
        </p:nvGrpSpPr>
        <p:grpSpPr>
          <a:xfrm>
            <a:off x="372464" y="941120"/>
            <a:ext cx="6442710" cy="5632450"/>
            <a:chOff x="372464" y="941120"/>
            <a:chExt cx="6442710" cy="5632450"/>
          </a:xfrm>
        </p:grpSpPr>
        <p:sp>
          <p:nvSpPr>
            <p:cNvPr id="12" name="object 12"/>
            <p:cNvSpPr/>
            <p:nvPr/>
          </p:nvSpPr>
          <p:spPr>
            <a:xfrm>
              <a:off x="372464" y="941120"/>
              <a:ext cx="4443730" cy="5632450"/>
            </a:xfrm>
            <a:custGeom>
              <a:avLst/>
              <a:gdLst/>
              <a:ahLst/>
              <a:cxnLst/>
              <a:rect l="l" t="t" r="r" b="b"/>
              <a:pathLst>
                <a:path w="4443730" h="5632450">
                  <a:moveTo>
                    <a:pt x="4441762" y="4259338"/>
                  </a:moveTo>
                  <a:lnTo>
                    <a:pt x="4930" y="4259338"/>
                  </a:lnTo>
                  <a:lnTo>
                    <a:pt x="7661" y="4321987"/>
                  </a:lnTo>
                  <a:lnTo>
                    <a:pt x="8357" y="4327372"/>
                  </a:lnTo>
                  <a:lnTo>
                    <a:pt x="8496" y="4330344"/>
                  </a:lnTo>
                  <a:lnTo>
                    <a:pt x="12387" y="4358614"/>
                  </a:lnTo>
                  <a:lnTo>
                    <a:pt x="24042" y="4448949"/>
                  </a:lnTo>
                  <a:lnTo>
                    <a:pt x="26255" y="4459338"/>
                  </a:lnTo>
                  <a:lnTo>
                    <a:pt x="27096" y="4465459"/>
                  </a:lnTo>
                  <a:lnTo>
                    <a:pt x="34295" y="4497044"/>
                  </a:lnTo>
                  <a:lnTo>
                    <a:pt x="50302" y="4572139"/>
                  </a:lnTo>
                  <a:lnTo>
                    <a:pt x="54861" y="4587328"/>
                  </a:lnTo>
                  <a:lnTo>
                    <a:pt x="56880" y="4596206"/>
                  </a:lnTo>
                  <a:lnTo>
                    <a:pt x="66588" y="4626419"/>
                  </a:lnTo>
                  <a:lnTo>
                    <a:pt x="85987" y="4691076"/>
                  </a:lnTo>
                  <a:lnTo>
                    <a:pt x="93663" y="4710697"/>
                  </a:lnTo>
                  <a:lnTo>
                    <a:pt x="97287" y="4721978"/>
                  </a:lnTo>
                  <a:lnTo>
                    <a:pt x="108776" y="4749344"/>
                  </a:lnTo>
                  <a:lnTo>
                    <a:pt x="130644" y="4805258"/>
                  </a:lnTo>
                  <a:lnTo>
                    <a:pt x="142167" y="4828862"/>
                  </a:lnTo>
                  <a:lnTo>
                    <a:pt x="147764" y="4842191"/>
                  </a:lnTo>
                  <a:lnTo>
                    <a:pt x="160370" y="4866152"/>
                  </a:lnTo>
                  <a:lnTo>
                    <a:pt x="183818" y="4914188"/>
                  </a:lnTo>
                  <a:lnTo>
                    <a:pt x="199885" y="4941267"/>
                  </a:lnTo>
                  <a:lnTo>
                    <a:pt x="207760" y="4956238"/>
                  </a:lnTo>
                  <a:lnTo>
                    <a:pt x="220869" y="4976628"/>
                  </a:lnTo>
                  <a:lnTo>
                    <a:pt x="245049" y="5017377"/>
                  </a:lnTo>
                  <a:lnTo>
                    <a:pt x="266332" y="5047355"/>
                  </a:lnTo>
                  <a:lnTo>
                    <a:pt x="276724" y="5063519"/>
                  </a:lnTo>
                  <a:lnTo>
                    <a:pt x="289778" y="5080374"/>
                  </a:lnTo>
                  <a:lnTo>
                    <a:pt x="313883" y="5114326"/>
                  </a:lnTo>
                  <a:lnTo>
                    <a:pt x="341044" y="5146575"/>
                  </a:lnTo>
                  <a:lnTo>
                    <a:pt x="354097" y="5163431"/>
                  </a:lnTo>
                  <a:lnTo>
                    <a:pt x="366593" y="5176912"/>
                  </a:lnTo>
                  <a:lnTo>
                    <a:pt x="389865" y="5204543"/>
                  </a:lnTo>
                  <a:lnTo>
                    <a:pt x="423580" y="5238388"/>
                  </a:lnTo>
                  <a:lnTo>
                    <a:pt x="439329" y="5255375"/>
                  </a:lnTo>
                  <a:lnTo>
                    <a:pt x="450810" y="5265720"/>
                  </a:lnTo>
                  <a:lnTo>
                    <a:pt x="472539" y="5287531"/>
                  </a:lnTo>
                  <a:lnTo>
                    <a:pt x="513561" y="5322261"/>
                  </a:lnTo>
                  <a:lnTo>
                    <a:pt x="531867" y="5338753"/>
                  </a:lnTo>
                  <a:lnTo>
                    <a:pt x="541919" y="5346265"/>
                  </a:lnTo>
                  <a:lnTo>
                    <a:pt x="561453" y="5362801"/>
                  </a:lnTo>
                  <a:lnTo>
                    <a:pt x="610744" y="5397707"/>
                  </a:lnTo>
                  <a:lnTo>
                    <a:pt x="631156" y="5412962"/>
                  </a:lnTo>
                  <a:lnTo>
                    <a:pt x="639403" y="5418000"/>
                  </a:lnTo>
                  <a:lnTo>
                    <a:pt x="656141" y="5429854"/>
                  </a:lnTo>
                  <a:lnTo>
                    <a:pt x="715208" y="5464307"/>
                  </a:lnTo>
                  <a:lnTo>
                    <a:pt x="736643" y="5477402"/>
                  </a:lnTo>
                  <a:lnTo>
                    <a:pt x="742746" y="5480372"/>
                  </a:lnTo>
                  <a:lnTo>
                    <a:pt x="756159" y="5488197"/>
                  </a:lnTo>
                  <a:lnTo>
                    <a:pt x="828019" y="5521860"/>
                  </a:lnTo>
                  <a:lnTo>
                    <a:pt x="847775" y="5531472"/>
                  </a:lnTo>
                  <a:lnTo>
                    <a:pt x="851428" y="5532828"/>
                  </a:lnTo>
                  <a:lnTo>
                    <a:pt x="861043" y="5537332"/>
                  </a:lnTo>
                  <a:lnTo>
                    <a:pt x="954711" y="5571129"/>
                  </a:lnTo>
                  <a:lnTo>
                    <a:pt x="963994" y="5574572"/>
                  </a:lnTo>
                  <a:lnTo>
                    <a:pt x="964934" y="5574816"/>
                  </a:lnTo>
                  <a:lnTo>
                    <a:pt x="970344" y="5576769"/>
                  </a:lnTo>
                  <a:lnTo>
                    <a:pt x="1015195" y="5589716"/>
                  </a:lnTo>
                  <a:lnTo>
                    <a:pt x="1060651" y="5601001"/>
                  </a:lnTo>
                  <a:lnTo>
                    <a:pt x="1106682" y="5610592"/>
                  </a:lnTo>
                  <a:lnTo>
                    <a:pt x="1153260" y="5618457"/>
                  </a:lnTo>
                  <a:lnTo>
                    <a:pt x="1200354" y="5624564"/>
                  </a:lnTo>
                  <a:lnTo>
                    <a:pt x="1205586" y="5624850"/>
                  </a:lnTo>
                  <a:lnTo>
                    <a:pt x="1209511" y="5625458"/>
                  </a:lnTo>
                  <a:lnTo>
                    <a:pt x="1274154" y="5628780"/>
                  </a:lnTo>
                  <a:lnTo>
                    <a:pt x="1274154" y="5632043"/>
                  </a:lnTo>
                  <a:lnTo>
                    <a:pt x="4441762" y="5632043"/>
                  </a:lnTo>
                  <a:lnTo>
                    <a:pt x="4441762" y="4259338"/>
                  </a:lnTo>
                  <a:close/>
                </a:path>
                <a:path w="4443730" h="5632450">
                  <a:moveTo>
                    <a:pt x="4441750" y="2969552"/>
                  </a:moveTo>
                  <a:lnTo>
                    <a:pt x="0" y="2969552"/>
                  </a:lnTo>
                  <a:lnTo>
                    <a:pt x="0" y="4182541"/>
                  </a:lnTo>
                  <a:lnTo>
                    <a:pt x="1596" y="4182541"/>
                  </a:lnTo>
                  <a:lnTo>
                    <a:pt x="1596" y="4259338"/>
                  </a:lnTo>
                  <a:lnTo>
                    <a:pt x="4443350" y="4259338"/>
                  </a:lnTo>
                  <a:lnTo>
                    <a:pt x="4443350" y="3046349"/>
                  </a:lnTo>
                  <a:lnTo>
                    <a:pt x="4441750" y="3046349"/>
                  </a:lnTo>
                  <a:lnTo>
                    <a:pt x="4441750" y="2969552"/>
                  </a:lnTo>
                  <a:close/>
                </a:path>
                <a:path w="4443730" h="5632450">
                  <a:moveTo>
                    <a:pt x="3169197" y="0"/>
                  </a:moveTo>
                  <a:lnTo>
                    <a:pt x="0" y="0"/>
                  </a:lnTo>
                  <a:lnTo>
                    <a:pt x="0" y="2959201"/>
                  </a:lnTo>
                  <a:lnTo>
                    <a:pt x="1581" y="2959201"/>
                  </a:lnTo>
                  <a:lnTo>
                    <a:pt x="1581" y="2969552"/>
                  </a:lnTo>
                  <a:lnTo>
                    <a:pt x="4438422" y="2969552"/>
                  </a:lnTo>
                  <a:lnTo>
                    <a:pt x="4435679" y="2906903"/>
                  </a:lnTo>
                  <a:lnTo>
                    <a:pt x="4434993" y="2901505"/>
                  </a:lnTo>
                  <a:lnTo>
                    <a:pt x="4434853" y="2898533"/>
                  </a:lnTo>
                  <a:lnTo>
                    <a:pt x="4430955" y="2870276"/>
                  </a:lnTo>
                  <a:lnTo>
                    <a:pt x="4419309" y="2779941"/>
                  </a:lnTo>
                  <a:lnTo>
                    <a:pt x="4417086" y="2769552"/>
                  </a:lnTo>
                  <a:lnTo>
                    <a:pt x="4416248" y="2763431"/>
                  </a:lnTo>
                  <a:lnTo>
                    <a:pt x="4409060" y="2731833"/>
                  </a:lnTo>
                  <a:lnTo>
                    <a:pt x="4393045" y="2656751"/>
                  </a:lnTo>
                  <a:lnTo>
                    <a:pt x="4388486" y="2641549"/>
                  </a:lnTo>
                  <a:lnTo>
                    <a:pt x="4386466" y="2632684"/>
                  </a:lnTo>
                  <a:lnTo>
                    <a:pt x="4376764" y="2602471"/>
                  </a:lnTo>
                  <a:lnTo>
                    <a:pt x="4357358" y="2537815"/>
                  </a:lnTo>
                  <a:lnTo>
                    <a:pt x="4349687" y="2518194"/>
                  </a:lnTo>
                  <a:lnTo>
                    <a:pt x="4346055" y="2506903"/>
                  </a:lnTo>
                  <a:lnTo>
                    <a:pt x="4334574" y="2479548"/>
                  </a:lnTo>
                  <a:lnTo>
                    <a:pt x="4312705" y="2423629"/>
                  </a:lnTo>
                  <a:lnTo>
                    <a:pt x="4301173" y="2400033"/>
                  </a:lnTo>
                  <a:lnTo>
                    <a:pt x="4295585" y="2386698"/>
                  </a:lnTo>
                  <a:lnTo>
                    <a:pt x="4282974" y="2362733"/>
                  </a:lnTo>
                  <a:lnTo>
                    <a:pt x="4259530" y="2314702"/>
                  </a:lnTo>
                  <a:lnTo>
                    <a:pt x="4243464" y="2287625"/>
                  </a:lnTo>
                  <a:lnTo>
                    <a:pt x="4235590" y="2272652"/>
                  </a:lnTo>
                  <a:lnTo>
                    <a:pt x="4222484" y="2252256"/>
                  </a:lnTo>
                  <a:lnTo>
                    <a:pt x="4198303" y="2211514"/>
                  </a:lnTo>
                  <a:lnTo>
                    <a:pt x="4177005" y="2181529"/>
                  </a:lnTo>
                  <a:lnTo>
                    <a:pt x="4166629" y="2165375"/>
                  </a:lnTo>
                  <a:lnTo>
                    <a:pt x="4153574" y="2148509"/>
                  </a:lnTo>
                  <a:lnTo>
                    <a:pt x="4129457" y="2114562"/>
                  </a:lnTo>
                  <a:lnTo>
                    <a:pt x="4102304" y="2082317"/>
                  </a:lnTo>
                  <a:lnTo>
                    <a:pt x="4089248" y="2065451"/>
                  </a:lnTo>
                  <a:lnTo>
                    <a:pt x="4076752" y="2051977"/>
                  </a:lnTo>
                  <a:lnTo>
                    <a:pt x="4053485" y="2024341"/>
                  </a:lnTo>
                  <a:lnTo>
                    <a:pt x="4019767" y="1990496"/>
                  </a:lnTo>
                  <a:lnTo>
                    <a:pt x="4004019" y="1973516"/>
                  </a:lnTo>
                  <a:lnTo>
                    <a:pt x="3992538" y="1963166"/>
                  </a:lnTo>
                  <a:lnTo>
                    <a:pt x="3970808" y="1941360"/>
                  </a:lnTo>
                  <a:lnTo>
                    <a:pt x="3929787" y="1906625"/>
                  </a:lnTo>
                  <a:lnTo>
                    <a:pt x="3911474" y="1890128"/>
                  </a:lnTo>
                  <a:lnTo>
                    <a:pt x="3901428" y="1882622"/>
                  </a:lnTo>
                  <a:lnTo>
                    <a:pt x="3881895" y="1866087"/>
                  </a:lnTo>
                  <a:lnTo>
                    <a:pt x="3832607" y="1831174"/>
                  </a:lnTo>
                  <a:lnTo>
                    <a:pt x="3812185" y="1815922"/>
                  </a:lnTo>
                  <a:lnTo>
                    <a:pt x="3803943" y="1810893"/>
                  </a:lnTo>
                  <a:lnTo>
                    <a:pt x="3787204" y="1799031"/>
                  </a:lnTo>
                  <a:lnTo>
                    <a:pt x="3728137" y="1764576"/>
                  </a:lnTo>
                  <a:lnTo>
                    <a:pt x="3706699" y="1751482"/>
                  </a:lnTo>
                  <a:lnTo>
                    <a:pt x="3700603" y="1748510"/>
                  </a:lnTo>
                  <a:lnTo>
                    <a:pt x="3687192" y="1740687"/>
                  </a:lnTo>
                  <a:lnTo>
                    <a:pt x="3615322" y="1707032"/>
                  </a:lnTo>
                  <a:lnTo>
                    <a:pt x="3595574" y="1697418"/>
                  </a:lnTo>
                  <a:lnTo>
                    <a:pt x="3591916" y="1696059"/>
                  </a:lnTo>
                  <a:lnTo>
                    <a:pt x="3582302" y="1691551"/>
                  </a:lnTo>
                  <a:lnTo>
                    <a:pt x="3479344" y="1654314"/>
                  </a:lnTo>
                  <a:lnTo>
                    <a:pt x="3478416" y="1654073"/>
                  </a:lnTo>
                  <a:lnTo>
                    <a:pt x="3473006" y="1652117"/>
                  </a:lnTo>
                  <a:lnTo>
                    <a:pt x="3428154" y="1639168"/>
                  </a:lnTo>
                  <a:lnTo>
                    <a:pt x="3382695" y="1627883"/>
                  </a:lnTo>
                  <a:lnTo>
                    <a:pt x="3336660" y="1618293"/>
                  </a:lnTo>
                  <a:lnTo>
                    <a:pt x="3290080" y="1610430"/>
                  </a:lnTo>
                  <a:lnTo>
                    <a:pt x="3242984" y="1604327"/>
                  </a:lnTo>
                  <a:lnTo>
                    <a:pt x="3237764" y="1604035"/>
                  </a:lnTo>
                  <a:lnTo>
                    <a:pt x="3233840" y="1603425"/>
                  </a:lnTo>
                  <a:lnTo>
                    <a:pt x="3169197" y="1600111"/>
                  </a:lnTo>
                  <a:lnTo>
                    <a:pt x="3169197" y="1596847"/>
                  </a:lnTo>
                  <a:lnTo>
                    <a:pt x="4443350" y="1596847"/>
                  </a:lnTo>
                  <a:lnTo>
                    <a:pt x="4443350" y="1449514"/>
                  </a:lnTo>
                  <a:lnTo>
                    <a:pt x="4441750" y="1449514"/>
                  </a:lnTo>
                  <a:lnTo>
                    <a:pt x="4441750" y="1372717"/>
                  </a:lnTo>
                  <a:lnTo>
                    <a:pt x="4438422" y="1372717"/>
                  </a:lnTo>
                  <a:lnTo>
                    <a:pt x="4435679" y="1310055"/>
                  </a:lnTo>
                  <a:lnTo>
                    <a:pt x="4434993" y="1304671"/>
                  </a:lnTo>
                  <a:lnTo>
                    <a:pt x="4434853" y="1301699"/>
                  </a:lnTo>
                  <a:lnTo>
                    <a:pt x="4430955" y="1273441"/>
                  </a:lnTo>
                  <a:lnTo>
                    <a:pt x="4419309" y="1183093"/>
                  </a:lnTo>
                  <a:lnTo>
                    <a:pt x="4417086" y="1172705"/>
                  </a:lnTo>
                  <a:lnTo>
                    <a:pt x="4416248" y="1166596"/>
                  </a:lnTo>
                  <a:lnTo>
                    <a:pt x="4409060" y="1134999"/>
                  </a:lnTo>
                  <a:lnTo>
                    <a:pt x="4393045" y="1059903"/>
                  </a:lnTo>
                  <a:lnTo>
                    <a:pt x="4388486" y="1044714"/>
                  </a:lnTo>
                  <a:lnTo>
                    <a:pt x="4386466" y="1035850"/>
                  </a:lnTo>
                  <a:lnTo>
                    <a:pt x="4376764" y="1005624"/>
                  </a:lnTo>
                  <a:lnTo>
                    <a:pt x="4357358" y="940968"/>
                  </a:lnTo>
                  <a:lnTo>
                    <a:pt x="4349687" y="921346"/>
                  </a:lnTo>
                  <a:lnTo>
                    <a:pt x="4346055" y="910069"/>
                  </a:lnTo>
                  <a:lnTo>
                    <a:pt x="4334574" y="882700"/>
                  </a:lnTo>
                  <a:lnTo>
                    <a:pt x="4312705" y="826782"/>
                  </a:lnTo>
                  <a:lnTo>
                    <a:pt x="4301173" y="803186"/>
                  </a:lnTo>
                  <a:lnTo>
                    <a:pt x="4295585" y="789851"/>
                  </a:lnTo>
                  <a:lnTo>
                    <a:pt x="4282974" y="765898"/>
                  </a:lnTo>
                  <a:lnTo>
                    <a:pt x="4259530" y="717854"/>
                  </a:lnTo>
                  <a:lnTo>
                    <a:pt x="4243464" y="690778"/>
                  </a:lnTo>
                  <a:lnTo>
                    <a:pt x="4235590" y="675805"/>
                  </a:lnTo>
                  <a:lnTo>
                    <a:pt x="4222484" y="655421"/>
                  </a:lnTo>
                  <a:lnTo>
                    <a:pt x="4198303" y="614667"/>
                  </a:lnTo>
                  <a:lnTo>
                    <a:pt x="4177018" y="584695"/>
                  </a:lnTo>
                  <a:lnTo>
                    <a:pt x="4166629" y="568528"/>
                  </a:lnTo>
                  <a:lnTo>
                    <a:pt x="4153574" y="551675"/>
                  </a:lnTo>
                  <a:lnTo>
                    <a:pt x="4129469" y="517715"/>
                  </a:lnTo>
                  <a:lnTo>
                    <a:pt x="4102304" y="485470"/>
                  </a:lnTo>
                  <a:lnTo>
                    <a:pt x="4089248" y="468617"/>
                  </a:lnTo>
                  <a:lnTo>
                    <a:pt x="4076752" y="455142"/>
                  </a:lnTo>
                  <a:lnTo>
                    <a:pt x="4053485" y="427507"/>
                  </a:lnTo>
                  <a:lnTo>
                    <a:pt x="4019767" y="393661"/>
                  </a:lnTo>
                  <a:lnTo>
                    <a:pt x="4004019" y="376669"/>
                  </a:lnTo>
                  <a:lnTo>
                    <a:pt x="3992538" y="366331"/>
                  </a:lnTo>
                  <a:lnTo>
                    <a:pt x="3970808" y="344512"/>
                  </a:lnTo>
                  <a:lnTo>
                    <a:pt x="3929787" y="309791"/>
                  </a:lnTo>
                  <a:lnTo>
                    <a:pt x="3911486" y="293293"/>
                  </a:lnTo>
                  <a:lnTo>
                    <a:pt x="3901428" y="285775"/>
                  </a:lnTo>
                  <a:lnTo>
                    <a:pt x="3881895" y="269239"/>
                  </a:lnTo>
                  <a:lnTo>
                    <a:pt x="3832607" y="234340"/>
                  </a:lnTo>
                  <a:lnTo>
                    <a:pt x="3812198" y="219087"/>
                  </a:lnTo>
                  <a:lnTo>
                    <a:pt x="3803943" y="214045"/>
                  </a:lnTo>
                  <a:lnTo>
                    <a:pt x="3787204" y="202196"/>
                  </a:lnTo>
                  <a:lnTo>
                    <a:pt x="3728137" y="167741"/>
                  </a:lnTo>
                  <a:lnTo>
                    <a:pt x="3706699" y="154647"/>
                  </a:lnTo>
                  <a:lnTo>
                    <a:pt x="3700603" y="151676"/>
                  </a:lnTo>
                  <a:lnTo>
                    <a:pt x="3687192" y="143852"/>
                  </a:lnTo>
                  <a:lnTo>
                    <a:pt x="3615322" y="110185"/>
                  </a:lnTo>
                  <a:lnTo>
                    <a:pt x="3595574" y="100571"/>
                  </a:lnTo>
                  <a:lnTo>
                    <a:pt x="3591916" y="99225"/>
                  </a:lnTo>
                  <a:lnTo>
                    <a:pt x="3582302" y="94716"/>
                  </a:lnTo>
                  <a:lnTo>
                    <a:pt x="3479344" y="57480"/>
                  </a:lnTo>
                  <a:lnTo>
                    <a:pt x="3478416" y="57226"/>
                  </a:lnTo>
                  <a:lnTo>
                    <a:pt x="3473006" y="55283"/>
                  </a:lnTo>
                  <a:lnTo>
                    <a:pt x="3428154" y="42334"/>
                  </a:lnTo>
                  <a:lnTo>
                    <a:pt x="3382695" y="31048"/>
                  </a:lnTo>
                  <a:lnTo>
                    <a:pt x="3336660" y="21455"/>
                  </a:lnTo>
                  <a:lnTo>
                    <a:pt x="3290080" y="13589"/>
                  </a:lnTo>
                  <a:lnTo>
                    <a:pt x="3242984" y="7480"/>
                  </a:lnTo>
                  <a:lnTo>
                    <a:pt x="3237764" y="7200"/>
                  </a:lnTo>
                  <a:lnTo>
                    <a:pt x="3233840" y="6591"/>
                  </a:lnTo>
                  <a:lnTo>
                    <a:pt x="3169197" y="3263"/>
                  </a:lnTo>
                  <a:lnTo>
                    <a:pt x="3169197" y="0"/>
                  </a:lnTo>
                  <a:close/>
                </a:path>
              </a:pathLst>
            </a:custGeom>
            <a:solidFill>
              <a:srgbClr val="1D3166">
                <a:alpha val="29019"/>
              </a:srgbClr>
            </a:solidFill>
          </p:spPr>
          <p:txBody>
            <a:bodyPr wrap="square" lIns="0" tIns="0" rIns="0" bIns="0" rtlCol="0"/>
            <a:lstStyle/>
            <a:p>
              <a:endParaRPr/>
            </a:p>
          </p:txBody>
        </p:sp>
        <p:sp>
          <p:nvSpPr>
            <p:cNvPr id="13" name="object 13"/>
            <p:cNvSpPr/>
            <p:nvPr/>
          </p:nvSpPr>
          <p:spPr>
            <a:xfrm>
              <a:off x="2928873" y="3900017"/>
              <a:ext cx="3886835" cy="1723389"/>
            </a:xfrm>
            <a:custGeom>
              <a:avLst/>
              <a:gdLst/>
              <a:ahLst/>
              <a:cxnLst/>
              <a:rect l="l" t="t" r="r" b="b"/>
              <a:pathLst>
                <a:path w="3886834" h="1723389">
                  <a:moveTo>
                    <a:pt x="3055886" y="0"/>
                  </a:moveTo>
                  <a:lnTo>
                    <a:pt x="0" y="0"/>
                  </a:lnTo>
                  <a:lnTo>
                    <a:pt x="0" y="1722869"/>
                  </a:lnTo>
                  <a:lnTo>
                    <a:pt x="3099879" y="1722869"/>
                  </a:lnTo>
                  <a:lnTo>
                    <a:pt x="3099879" y="1721976"/>
                  </a:lnTo>
                  <a:lnTo>
                    <a:pt x="3886263" y="1721976"/>
                  </a:lnTo>
                  <a:lnTo>
                    <a:pt x="3886263" y="720255"/>
                  </a:lnTo>
                  <a:lnTo>
                    <a:pt x="3884396" y="720255"/>
                  </a:lnTo>
                  <a:lnTo>
                    <a:pt x="3882491" y="683717"/>
                  </a:lnTo>
                  <a:lnTo>
                    <a:pt x="3882135" y="681494"/>
                  </a:lnTo>
                  <a:lnTo>
                    <a:pt x="3881983" y="678548"/>
                  </a:lnTo>
                  <a:lnTo>
                    <a:pt x="3877448" y="645310"/>
                  </a:lnTo>
                  <a:lnTo>
                    <a:pt x="3863724" y="580264"/>
                  </a:lnTo>
                  <a:lnTo>
                    <a:pt x="3832009" y="486740"/>
                  </a:lnTo>
                  <a:lnTo>
                    <a:pt x="3829418" y="481304"/>
                  </a:lnTo>
                  <a:lnTo>
                    <a:pt x="3828643" y="479234"/>
                  </a:lnTo>
                  <a:lnTo>
                    <a:pt x="3823144" y="468071"/>
                  </a:lnTo>
                  <a:lnTo>
                    <a:pt x="3803853" y="427443"/>
                  </a:lnTo>
                  <a:lnTo>
                    <a:pt x="3799370" y="419862"/>
                  </a:lnTo>
                  <a:lnTo>
                    <a:pt x="3797668" y="416407"/>
                  </a:lnTo>
                  <a:lnTo>
                    <a:pt x="3790175" y="404291"/>
                  </a:lnTo>
                  <a:lnTo>
                    <a:pt x="3770439" y="370903"/>
                  </a:lnTo>
                  <a:lnTo>
                    <a:pt x="3763645" y="361442"/>
                  </a:lnTo>
                  <a:lnTo>
                    <a:pt x="3760762" y="356781"/>
                  </a:lnTo>
                  <a:lnTo>
                    <a:pt x="3752024" y="345249"/>
                  </a:lnTo>
                  <a:lnTo>
                    <a:pt x="3732022" y="317385"/>
                  </a:lnTo>
                  <a:lnTo>
                    <a:pt x="3722547" y="306336"/>
                  </a:lnTo>
                  <a:lnTo>
                    <a:pt x="3718242" y="300659"/>
                  </a:lnTo>
                  <a:lnTo>
                    <a:pt x="3708793" y="290309"/>
                  </a:lnTo>
                  <a:lnTo>
                    <a:pt x="3688905" y="267119"/>
                  </a:lnTo>
                  <a:lnTo>
                    <a:pt x="3676408" y="254838"/>
                  </a:lnTo>
                  <a:lnTo>
                    <a:pt x="3670477" y="248348"/>
                  </a:lnTo>
                  <a:lnTo>
                    <a:pt x="3660749" y="239445"/>
                  </a:lnTo>
                  <a:lnTo>
                    <a:pt x="3641356" y="220383"/>
                  </a:lnTo>
                  <a:lnTo>
                    <a:pt x="3625532" y="207225"/>
                  </a:lnTo>
                  <a:lnTo>
                    <a:pt x="3617810" y="200164"/>
                  </a:lnTo>
                  <a:lnTo>
                    <a:pt x="3608158" y="192786"/>
                  </a:lnTo>
                  <a:lnTo>
                    <a:pt x="3589680" y="177431"/>
                  </a:lnTo>
                  <a:lnTo>
                    <a:pt x="3570236" y="163804"/>
                  </a:lnTo>
                  <a:lnTo>
                    <a:pt x="3560572" y="156425"/>
                  </a:lnTo>
                  <a:lnTo>
                    <a:pt x="3551313" y="150558"/>
                  </a:lnTo>
                  <a:lnTo>
                    <a:pt x="3534143" y="138518"/>
                  </a:lnTo>
                  <a:lnTo>
                    <a:pt x="3510800" y="124853"/>
                  </a:lnTo>
                  <a:lnTo>
                    <a:pt x="3499116" y="117449"/>
                  </a:lnTo>
                  <a:lnTo>
                    <a:pt x="3490544" y="112991"/>
                  </a:lnTo>
                  <a:lnTo>
                    <a:pt x="3475024" y="103911"/>
                  </a:lnTo>
                  <a:lnTo>
                    <a:pt x="3447516" y="90652"/>
                  </a:lnTo>
                  <a:lnTo>
                    <a:pt x="3433787" y="83527"/>
                  </a:lnTo>
                  <a:lnTo>
                    <a:pt x="3426142" y="80365"/>
                  </a:lnTo>
                  <a:lnTo>
                    <a:pt x="3412629" y="73850"/>
                  </a:lnTo>
                  <a:lnTo>
                    <a:pt x="3380600" y="61493"/>
                  </a:lnTo>
                  <a:lnTo>
                    <a:pt x="3364915" y="54991"/>
                  </a:lnTo>
                  <a:lnTo>
                    <a:pt x="3358464" y="52946"/>
                  </a:lnTo>
                  <a:lnTo>
                    <a:pt x="3347212" y="48615"/>
                  </a:lnTo>
                  <a:lnTo>
                    <a:pt x="3310178" y="37642"/>
                  </a:lnTo>
                  <a:lnTo>
                    <a:pt x="3292868" y="32156"/>
                  </a:lnTo>
                  <a:lnTo>
                    <a:pt x="3287788" y="31013"/>
                  </a:lnTo>
                  <a:lnTo>
                    <a:pt x="3279089" y="28435"/>
                  </a:lnTo>
                  <a:lnTo>
                    <a:pt x="3236061" y="19392"/>
                  </a:lnTo>
                  <a:lnTo>
                    <a:pt x="3217964" y="15316"/>
                  </a:lnTo>
                  <a:lnTo>
                    <a:pt x="3214458" y="14846"/>
                  </a:lnTo>
                  <a:lnTo>
                    <a:pt x="3208515" y="13589"/>
                  </a:lnTo>
                  <a:lnTo>
                    <a:pt x="3140570" y="4800"/>
                  </a:lnTo>
                  <a:lnTo>
                    <a:pt x="3135782" y="4330"/>
                  </a:lnTo>
                  <a:lnTo>
                    <a:pt x="3099879" y="2794"/>
                  </a:lnTo>
                  <a:lnTo>
                    <a:pt x="3099879" y="901"/>
                  </a:lnTo>
                  <a:lnTo>
                    <a:pt x="3055886" y="901"/>
                  </a:lnTo>
                  <a:lnTo>
                    <a:pt x="3055886" y="0"/>
                  </a:lnTo>
                  <a:close/>
                </a:path>
              </a:pathLst>
            </a:custGeom>
            <a:solidFill>
              <a:srgbClr val="F2F2F2"/>
            </a:solidFill>
          </p:spPr>
          <p:txBody>
            <a:bodyPr wrap="square" lIns="0" tIns="0" rIns="0" bIns="0" rtlCol="0"/>
            <a:lstStyle/>
            <a:p>
              <a:endParaRPr/>
            </a:p>
          </p:txBody>
        </p:sp>
        <p:pic>
          <p:nvPicPr>
            <p:cNvPr id="14" name="object 14"/>
            <p:cNvPicPr/>
            <p:nvPr/>
          </p:nvPicPr>
          <p:blipFill>
            <a:blip r:embed="rId6" cstate="print"/>
            <a:stretch>
              <a:fillRect/>
            </a:stretch>
          </p:blipFill>
          <p:spPr>
            <a:xfrm>
              <a:off x="3727932" y="4347812"/>
              <a:ext cx="2205329" cy="838893"/>
            </a:xfrm>
            <a:prstGeom prst="rect">
              <a:avLst/>
            </a:prstGeom>
          </p:spPr>
        </p:pic>
      </p:grpSp>
    </p:spTree>
    <p:extLst>
      <p:ext uri="{BB962C8B-B14F-4D97-AF65-F5344CB8AC3E}">
        <p14:creationId xmlns:p14="http://schemas.microsoft.com/office/powerpoint/2010/main" val="2899239555"/>
      </p:ext>
    </p:extLst>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object 3"/>
          <p:cNvGrpSpPr/>
          <p:nvPr/>
        </p:nvGrpSpPr>
        <p:grpSpPr>
          <a:xfrm>
            <a:off x="6395821" y="276720"/>
            <a:ext cx="5648325" cy="6341110"/>
            <a:chOff x="6395821" y="276720"/>
            <a:chExt cx="5648325" cy="6341110"/>
          </a:xfrm>
        </p:grpSpPr>
        <p:sp>
          <p:nvSpPr>
            <p:cNvPr id="4" name="object 4"/>
            <p:cNvSpPr/>
            <p:nvPr/>
          </p:nvSpPr>
          <p:spPr>
            <a:xfrm>
              <a:off x="6395821" y="276720"/>
              <a:ext cx="5648325" cy="6341110"/>
            </a:xfrm>
            <a:custGeom>
              <a:avLst/>
              <a:gdLst/>
              <a:ahLst/>
              <a:cxnLst/>
              <a:rect l="l" t="t" r="r" b="b"/>
              <a:pathLst>
                <a:path w="5648325" h="6341109">
                  <a:moveTo>
                    <a:pt x="5645391" y="4449826"/>
                  </a:moveTo>
                  <a:lnTo>
                    <a:pt x="28955" y="4449826"/>
                  </a:lnTo>
                  <a:lnTo>
                    <a:pt x="33108" y="4536135"/>
                  </a:lnTo>
                  <a:lnTo>
                    <a:pt x="34162" y="4543552"/>
                  </a:lnTo>
                  <a:lnTo>
                    <a:pt x="34378" y="4547654"/>
                  </a:lnTo>
                  <a:lnTo>
                    <a:pt x="40284" y="4586579"/>
                  </a:lnTo>
                  <a:lnTo>
                    <a:pt x="57975" y="4711014"/>
                  </a:lnTo>
                  <a:lnTo>
                    <a:pt x="61328" y="4725327"/>
                  </a:lnTo>
                  <a:lnTo>
                    <a:pt x="62611" y="4733759"/>
                  </a:lnTo>
                  <a:lnTo>
                    <a:pt x="73533" y="4777270"/>
                  </a:lnTo>
                  <a:lnTo>
                    <a:pt x="97828" y="4880711"/>
                  </a:lnTo>
                  <a:lnTo>
                    <a:pt x="104749" y="4901628"/>
                  </a:lnTo>
                  <a:lnTo>
                    <a:pt x="107822" y="4913845"/>
                  </a:lnTo>
                  <a:lnTo>
                    <a:pt x="122555" y="4955476"/>
                  </a:lnTo>
                  <a:lnTo>
                    <a:pt x="152006" y="5044528"/>
                  </a:lnTo>
                  <a:lnTo>
                    <a:pt x="163652" y="5071554"/>
                  </a:lnTo>
                  <a:lnTo>
                    <a:pt x="169151" y="5087099"/>
                  </a:lnTo>
                  <a:lnTo>
                    <a:pt x="186588" y="5124792"/>
                  </a:lnTo>
                  <a:lnTo>
                    <a:pt x="219786" y="5201805"/>
                  </a:lnTo>
                  <a:lnTo>
                    <a:pt x="237274" y="5234317"/>
                  </a:lnTo>
                  <a:lnTo>
                    <a:pt x="245770" y="5252681"/>
                  </a:lnTo>
                  <a:lnTo>
                    <a:pt x="264909" y="5285676"/>
                  </a:lnTo>
                  <a:lnTo>
                    <a:pt x="300494" y="5351849"/>
                  </a:lnTo>
                  <a:lnTo>
                    <a:pt x="324891" y="5389148"/>
                  </a:lnTo>
                  <a:lnTo>
                    <a:pt x="336842" y="5409769"/>
                  </a:lnTo>
                  <a:lnTo>
                    <a:pt x="356730" y="5437855"/>
                  </a:lnTo>
                  <a:lnTo>
                    <a:pt x="393433" y="5493985"/>
                  </a:lnTo>
                  <a:lnTo>
                    <a:pt x="425742" y="5535278"/>
                  </a:lnTo>
                  <a:lnTo>
                    <a:pt x="441515" y="5557541"/>
                  </a:lnTo>
                  <a:lnTo>
                    <a:pt x="461327" y="5580758"/>
                  </a:lnTo>
                  <a:lnTo>
                    <a:pt x="497916" y="5627524"/>
                  </a:lnTo>
                  <a:lnTo>
                    <a:pt x="539153" y="5671948"/>
                  </a:lnTo>
                  <a:lnTo>
                    <a:pt x="558965" y="5695163"/>
                  </a:lnTo>
                  <a:lnTo>
                    <a:pt x="577926" y="5713732"/>
                  </a:lnTo>
                  <a:lnTo>
                    <a:pt x="613257" y="5751794"/>
                  </a:lnTo>
                  <a:lnTo>
                    <a:pt x="664425" y="5798411"/>
                  </a:lnTo>
                  <a:lnTo>
                    <a:pt x="688327" y="5821812"/>
                  </a:lnTo>
                  <a:lnTo>
                    <a:pt x="705764" y="5836061"/>
                  </a:lnTo>
                  <a:lnTo>
                    <a:pt x="738746" y="5866105"/>
                  </a:lnTo>
                  <a:lnTo>
                    <a:pt x="801014" y="5913941"/>
                  </a:lnTo>
                  <a:lnTo>
                    <a:pt x="828789" y="5936659"/>
                  </a:lnTo>
                  <a:lnTo>
                    <a:pt x="844054" y="5947007"/>
                  </a:lnTo>
                  <a:lnTo>
                    <a:pt x="873696" y="5969783"/>
                  </a:lnTo>
                  <a:lnTo>
                    <a:pt x="948524" y="6017863"/>
                  </a:lnTo>
                  <a:lnTo>
                    <a:pt x="979500" y="6038876"/>
                  </a:lnTo>
                  <a:lnTo>
                    <a:pt x="992022" y="6045814"/>
                  </a:lnTo>
                  <a:lnTo>
                    <a:pt x="1017435" y="6062143"/>
                  </a:lnTo>
                  <a:lnTo>
                    <a:pt x="1107084" y="6109601"/>
                  </a:lnTo>
                  <a:lnTo>
                    <a:pt x="1139621" y="6127638"/>
                  </a:lnTo>
                  <a:lnTo>
                    <a:pt x="1148892" y="6131728"/>
                  </a:lnTo>
                  <a:lnTo>
                    <a:pt x="1169250" y="6142504"/>
                  </a:lnTo>
                  <a:lnTo>
                    <a:pt x="1278331" y="6188876"/>
                  </a:lnTo>
                  <a:lnTo>
                    <a:pt x="1308315" y="6202116"/>
                  </a:lnTo>
                  <a:lnTo>
                    <a:pt x="1313853" y="6203981"/>
                  </a:lnTo>
                  <a:lnTo>
                    <a:pt x="1328445" y="6210186"/>
                  </a:lnTo>
                  <a:lnTo>
                    <a:pt x="1484718" y="6261482"/>
                  </a:lnTo>
                  <a:lnTo>
                    <a:pt x="1486141" y="6261817"/>
                  </a:lnTo>
                  <a:lnTo>
                    <a:pt x="1494358" y="6264508"/>
                  </a:lnTo>
                  <a:lnTo>
                    <a:pt x="1542890" y="6277479"/>
                  </a:lnTo>
                  <a:lnTo>
                    <a:pt x="1591897" y="6289287"/>
                  </a:lnTo>
                  <a:lnTo>
                    <a:pt x="1641363" y="6299917"/>
                  </a:lnTo>
                  <a:lnTo>
                    <a:pt x="1691272" y="6309354"/>
                  </a:lnTo>
                  <a:lnTo>
                    <a:pt x="1741608" y="6317581"/>
                  </a:lnTo>
                  <a:lnTo>
                    <a:pt x="1792353" y="6324583"/>
                  </a:lnTo>
                  <a:lnTo>
                    <a:pt x="1843493" y="6330344"/>
                  </a:lnTo>
                  <a:lnTo>
                    <a:pt x="1851431" y="6330735"/>
                  </a:lnTo>
                  <a:lnTo>
                    <a:pt x="1857374" y="6331574"/>
                  </a:lnTo>
                  <a:lnTo>
                    <a:pt x="1955507" y="6336151"/>
                  </a:lnTo>
                  <a:lnTo>
                    <a:pt x="1955507" y="6340646"/>
                  </a:lnTo>
                  <a:lnTo>
                    <a:pt x="5645391" y="6340646"/>
                  </a:lnTo>
                  <a:lnTo>
                    <a:pt x="5645391" y="4449826"/>
                  </a:lnTo>
                  <a:close/>
                </a:path>
                <a:path w="5648325" h="6341109">
                  <a:moveTo>
                    <a:pt x="5645365" y="2069452"/>
                  </a:moveTo>
                  <a:lnTo>
                    <a:pt x="800" y="2069452"/>
                  </a:lnTo>
                  <a:lnTo>
                    <a:pt x="800" y="4119587"/>
                  </a:lnTo>
                  <a:lnTo>
                    <a:pt x="3225" y="4119587"/>
                  </a:lnTo>
                  <a:lnTo>
                    <a:pt x="3225" y="4223575"/>
                  </a:lnTo>
                  <a:lnTo>
                    <a:pt x="8280" y="4223575"/>
                  </a:lnTo>
                  <a:lnTo>
                    <a:pt x="12433" y="4308424"/>
                  </a:lnTo>
                  <a:lnTo>
                    <a:pt x="13487" y="4315714"/>
                  </a:lnTo>
                  <a:lnTo>
                    <a:pt x="13690" y="4319739"/>
                  </a:lnTo>
                  <a:lnTo>
                    <a:pt x="19608" y="4358005"/>
                  </a:lnTo>
                  <a:lnTo>
                    <a:pt x="23901" y="4387735"/>
                  </a:lnTo>
                  <a:lnTo>
                    <a:pt x="23901" y="4449826"/>
                  </a:lnTo>
                  <a:lnTo>
                    <a:pt x="5647791" y="4449826"/>
                  </a:lnTo>
                  <a:lnTo>
                    <a:pt x="5647791" y="2206002"/>
                  </a:lnTo>
                  <a:lnTo>
                    <a:pt x="5645365" y="2206002"/>
                  </a:lnTo>
                  <a:lnTo>
                    <a:pt x="5645365" y="2069452"/>
                  </a:lnTo>
                  <a:close/>
                </a:path>
                <a:path w="5648325" h="6341109">
                  <a:moveTo>
                    <a:pt x="5596216" y="1649234"/>
                  </a:moveTo>
                  <a:lnTo>
                    <a:pt x="3200" y="1649234"/>
                  </a:lnTo>
                  <a:lnTo>
                    <a:pt x="3200" y="2069452"/>
                  </a:lnTo>
                  <a:lnTo>
                    <a:pt x="5640311" y="2069452"/>
                  </a:lnTo>
                  <a:lnTo>
                    <a:pt x="5636158" y="1958047"/>
                  </a:lnTo>
                  <a:lnTo>
                    <a:pt x="5635104" y="1948472"/>
                  </a:lnTo>
                  <a:lnTo>
                    <a:pt x="5634901" y="1943176"/>
                  </a:lnTo>
                  <a:lnTo>
                    <a:pt x="5628995" y="1892935"/>
                  </a:lnTo>
                  <a:lnTo>
                    <a:pt x="5611304" y="1732305"/>
                  </a:lnTo>
                  <a:lnTo>
                    <a:pt x="5607939" y="1713826"/>
                  </a:lnTo>
                  <a:lnTo>
                    <a:pt x="5606656" y="1702955"/>
                  </a:lnTo>
                  <a:lnTo>
                    <a:pt x="5596216" y="1649234"/>
                  </a:lnTo>
                  <a:close/>
                </a:path>
                <a:path w="5648325" h="6341109">
                  <a:moveTo>
                    <a:pt x="2026818" y="0"/>
                  </a:moveTo>
                  <a:lnTo>
                    <a:pt x="0" y="12"/>
                  </a:lnTo>
                  <a:lnTo>
                    <a:pt x="0" y="1649234"/>
                  </a:lnTo>
                  <a:lnTo>
                    <a:pt x="5593016" y="1649234"/>
                  </a:lnTo>
                  <a:lnTo>
                    <a:pt x="5592533" y="1647228"/>
                  </a:lnTo>
                  <a:lnTo>
                    <a:pt x="5568238" y="1538249"/>
                  </a:lnTo>
                  <a:lnTo>
                    <a:pt x="5561317" y="1516202"/>
                  </a:lnTo>
                  <a:lnTo>
                    <a:pt x="5558256" y="1503337"/>
                  </a:lnTo>
                  <a:lnTo>
                    <a:pt x="5543524" y="1459471"/>
                  </a:lnTo>
                  <a:lnTo>
                    <a:pt x="5514073" y="1365631"/>
                  </a:lnTo>
                  <a:lnTo>
                    <a:pt x="5502427" y="1337157"/>
                  </a:lnTo>
                  <a:lnTo>
                    <a:pt x="5496928" y="1320787"/>
                  </a:lnTo>
                  <a:lnTo>
                    <a:pt x="5479478" y="1281074"/>
                  </a:lnTo>
                  <a:lnTo>
                    <a:pt x="5446293" y="1199921"/>
                  </a:lnTo>
                  <a:lnTo>
                    <a:pt x="5428792" y="1165669"/>
                  </a:lnTo>
                  <a:lnTo>
                    <a:pt x="5420309" y="1146327"/>
                  </a:lnTo>
                  <a:lnTo>
                    <a:pt x="5401170" y="1111554"/>
                  </a:lnTo>
                  <a:lnTo>
                    <a:pt x="5365572" y="1041831"/>
                  </a:lnTo>
                  <a:lnTo>
                    <a:pt x="5341188" y="1002538"/>
                  </a:lnTo>
                  <a:lnTo>
                    <a:pt x="5329237" y="980808"/>
                  </a:lnTo>
                  <a:lnTo>
                    <a:pt x="5309336" y="951217"/>
                  </a:lnTo>
                  <a:lnTo>
                    <a:pt x="5272633" y="892073"/>
                  </a:lnTo>
                  <a:lnTo>
                    <a:pt x="5240324" y="848563"/>
                  </a:lnTo>
                  <a:lnTo>
                    <a:pt x="5224564" y="825119"/>
                  </a:lnTo>
                  <a:lnTo>
                    <a:pt x="5204739" y="800646"/>
                  </a:lnTo>
                  <a:lnTo>
                    <a:pt x="5168150" y="751370"/>
                  </a:lnTo>
                  <a:lnTo>
                    <a:pt x="5126926" y="704570"/>
                  </a:lnTo>
                  <a:lnTo>
                    <a:pt x="5107114" y="680110"/>
                  </a:lnTo>
                  <a:lnTo>
                    <a:pt x="5088140" y="660539"/>
                  </a:lnTo>
                  <a:lnTo>
                    <a:pt x="5052821" y="620445"/>
                  </a:lnTo>
                  <a:lnTo>
                    <a:pt x="5001641" y="571322"/>
                  </a:lnTo>
                  <a:lnTo>
                    <a:pt x="4977739" y="546671"/>
                  </a:lnTo>
                  <a:lnTo>
                    <a:pt x="4960315" y="531660"/>
                  </a:lnTo>
                  <a:lnTo>
                    <a:pt x="4927333" y="499999"/>
                  </a:lnTo>
                  <a:lnTo>
                    <a:pt x="4865065" y="449592"/>
                  </a:lnTo>
                  <a:lnTo>
                    <a:pt x="4837277" y="425665"/>
                  </a:lnTo>
                  <a:lnTo>
                    <a:pt x="4822024" y="414756"/>
                  </a:lnTo>
                  <a:lnTo>
                    <a:pt x="4792370" y="390766"/>
                  </a:lnTo>
                  <a:lnTo>
                    <a:pt x="4717554" y="340106"/>
                  </a:lnTo>
                  <a:lnTo>
                    <a:pt x="4686566" y="317957"/>
                  </a:lnTo>
                  <a:lnTo>
                    <a:pt x="4674044" y="310654"/>
                  </a:lnTo>
                  <a:lnTo>
                    <a:pt x="4648644" y="293446"/>
                  </a:lnTo>
                  <a:lnTo>
                    <a:pt x="4558982" y="243446"/>
                  </a:lnTo>
                  <a:lnTo>
                    <a:pt x="4526445" y="224447"/>
                  </a:lnTo>
                  <a:lnTo>
                    <a:pt x="4517186" y="220129"/>
                  </a:lnTo>
                  <a:lnTo>
                    <a:pt x="4496828" y="208775"/>
                  </a:lnTo>
                  <a:lnTo>
                    <a:pt x="4387748" y="159918"/>
                  </a:lnTo>
                  <a:lnTo>
                    <a:pt x="4357763" y="145973"/>
                  </a:lnTo>
                  <a:lnTo>
                    <a:pt x="4352213" y="144005"/>
                  </a:lnTo>
                  <a:lnTo>
                    <a:pt x="4337621" y="137464"/>
                  </a:lnTo>
                  <a:lnTo>
                    <a:pt x="4181347" y="83413"/>
                  </a:lnTo>
                  <a:lnTo>
                    <a:pt x="4179938" y="83058"/>
                  </a:lnTo>
                  <a:lnTo>
                    <a:pt x="4171721" y="80238"/>
                  </a:lnTo>
                  <a:lnTo>
                    <a:pt x="4123184" y="66568"/>
                  </a:lnTo>
                  <a:lnTo>
                    <a:pt x="4074174" y="54124"/>
                  </a:lnTo>
                  <a:lnTo>
                    <a:pt x="4024705" y="42921"/>
                  </a:lnTo>
                  <a:lnTo>
                    <a:pt x="3974795" y="32976"/>
                  </a:lnTo>
                  <a:lnTo>
                    <a:pt x="3924459" y="24306"/>
                  </a:lnTo>
                  <a:lnTo>
                    <a:pt x="3873712" y="16928"/>
                  </a:lnTo>
                  <a:lnTo>
                    <a:pt x="3822572" y="10858"/>
                  </a:lnTo>
                  <a:lnTo>
                    <a:pt x="3814648" y="10452"/>
                  </a:lnTo>
                  <a:lnTo>
                    <a:pt x="3808691" y="9563"/>
                  </a:lnTo>
                  <a:lnTo>
                    <a:pt x="3710571" y="4749"/>
                  </a:lnTo>
                  <a:lnTo>
                    <a:pt x="3710571" y="12"/>
                  </a:lnTo>
                  <a:lnTo>
                    <a:pt x="2026818" y="0"/>
                  </a:lnTo>
                  <a:close/>
                </a:path>
              </a:pathLst>
            </a:custGeom>
            <a:solidFill>
              <a:srgbClr val="FEB81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pic>
          <p:nvPicPr>
            <p:cNvPr id="5" name="object 5"/>
            <p:cNvPicPr/>
            <p:nvPr/>
          </p:nvPicPr>
          <p:blipFill>
            <a:blip r:embed="rId2" cstate="print"/>
            <a:stretch>
              <a:fillRect/>
            </a:stretch>
          </p:blipFill>
          <p:spPr>
            <a:xfrm>
              <a:off x="6839712" y="487679"/>
              <a:ext cx="4489704" cy="5754624"/>
            </a:xfrm>
            <a:prstGeom prst="rect">
              <a:avLst/>
            </a:prstGeom>
          </p:spPr>
        </p:pic>
      </p:grpSp>
      <p:sp>
        <p:nvSpPr>
          <p:cNvPr id="6" name="object 6"/>
          <p:cNvSpPr/>
          <p:nvPr/>
        </p:nvSpPr>
        <p:spPr>
          <a:xfrm>
            <a:off x="276725" y="276720"/>
            <a:ext cx="6030595" cy="6232525"/>
          </a:xfrm>
          <a:custGeom>
            <a:avLst/>
            <a:gdLst/>
            <a:ahLst/>
            <a:cxnLst/>
            <a:rect l="l" t="t" r="r" b="b"/>
            <a:pathLst>
              <a:path w="6030595" h="6232525">
                <a:moveTo>
                  <a:pt x="1870463" y="0"/>
                </a:moveTo>
                <a:lnTo>
                  <a:pt x="1154" y="12"/>
                </a:lnTo>
                <a:lnTo>
                  <a:pt x="1154" y="185991"/>
                </a:lnTo>
                <a:lnTo>
                  <a:pt x="0" y="185991"/>
                </a:lnTo>
                <a:lnTo>
                  <a:pt x="0" y="6232363"/>
                </a:lnTo>
                <a:lnTo>
                  <a:pt x="4285546" y="6232363"/>
                </a:lnTo>
                <a:lnTo>
                  <a:pt x="6027770" y="6232362"/>
                </a:lnTo>
                <a:lnTo>
                  <a:pt x="6027770" y="4327766"/>
                </a:lnTo>
                <a:lnTo>
                  <a:pt x="6029980" y="4327766"/>
                </a:lnTo>
                <a:lnTo>
                  <a:pt x="6029980" y="2260422"/>
                </a:lnTo>
                <a:lnTo>
                  <a:pt x="6027745" y="2260422"/>
                </a:lnTo>
                <a:lnTo>
                  <a:pt x="6027745" y="2120506"/>
                </a:lnTo>
                <a:lnTo>
                  <a:pt x="6023084" y="2120506"/>
                </a:lnTo>
                <a:lnTo>
                  <a:pt x="6019261" y="2006346"/>
                </a:lnTo>
                <a:lnTo>
                  <a:pt x="6018283" y="1996528"/>
                </a:lnTo>
                <a:lnTo>
                  <a:pt x="6018093" y="1991106"/>
                </a:lnTo>
                <a:lnTo>
                  <a:pt x="6012644" y="1939620"/>
                </a:lnTo>
                <a:lnTo>
                  <a:pt x="5996325" y="1775040"/>
                </a:lnTo>
                <a:lnTo>
                  <a:pt x="5993226" y="1756105"/>
                </a:lnTo>
                <a:lnTo>
                  <a:pt x="5992045" y="1744954"/>
                </a:lnTo>
                <a:lnTo>
                  <a:pt x="5982418" y="1689925"/>
                </a:lnTo>
                <a:lnTo>
                  <a:pt x="5979472" y="1689925"/>
                </a:lnTo>
                <a:lnTo>
                  <a:pt x="5979027" y="1687868"/>
                </a:lnTo>
                <a:lnTo>
                  <a:pt x="5956612" y="1576184"/>
                </a:lnTo>
                <a:lnTo>
                  <a:pt x="5950237" y="1553603"/>
                </a:lnTo>
                <a:lnTo>
                  <a:pt x="5947404" y="1540421"/>
                </a:lnTo>
                <a:lnTo>
                  <a:pt x="5933815" y="1495475"/>
                </a:lnTo>
                <a:lnTo>
                  <a:pt x="5906663" y="1399324"/>
                </a:lnTo>
                <a:lnTo>
                  <a:pt x="5895919" y="1370152"/>
                </a:lnTo>
                <a:lnTo>
                  <a:pt x="5890839" y="1353375"/>
                </a:lnTo>
                <a:lnTo>
                  <a:pt x="5874748" y="1312672"/>
                </a:lnTo>
                <a:lnTo>
                  <a:pt x="5844141" y="1229525"/>
                </a:lnTo>
                <a:lnTo>
                  <a:pt x="5828012" y="1194422"/>
                </a:lnTo>
                <a:lnTo>
                  <a:pt x="5820176" y="1174597"/>
                </a:lnTo>
                <a:lnTo>
                  <a:pt x="5802523" y="1138974"/>
                </a:lnTo>
                <a:lnTo>
                  <a:pt x="5769706" y="1067536"/>
                </a:lnTo>
                <a:lnTo>
                  <a:pt x="5747214" y="1027264"/>
                </a:lnTo>
                <a:lnTo>
                  <a:pt x="5736178" y="1005001"/>
                </a:lnTo>
                <a:lnTo>
                  <a:pt x="5717839" y="974686"/>
                </a:lnTo>
                <a:lnTo>
                  <a:pt x="5683981" y="914082"/>
                </a:lnTo>
                <a:lnTo>
                  <a:pt x="5654187" y="869505"/>
                </a:lnTo>
                <a:lnTo>
                  <a:pt x="5639645" y="845464"/>
                </a:lnTo>
                <a:lnTo>
                  <a:pt x="5621370" y="820394"/>
                </a:lnTo>
                <a:lnTo>
                  <a:pt x="5587613" y="769912"/>
                </a:lnTo>
                <a:lnTo>
                  <a:pt x="5549590" y="721944"/>
                </a:lnTo>
                <a:lnTo>
                  <a:pt x="5531327" y="696887"/>
                </a:lnTo>
                <a:lnTo>
                  <a:pt x="5513826" y="676833"/>
                </a:lnTo>
                <a:lnTo>
                  <a:pt x="5481251" y="635749"/>
                </a:lnTo>
                <a:lnTo>
                  <a:pt x="5434045" y="585419"/>
                </a:lnTo>
                <a:lnTo>
                  <a:pt x="5411998" y="560146"/>
                </a:lnTo>
                <a:lnTo>
                  <a:pt x="5395932" y="544766"/>
                </a:lnTo>
                <a:lnTo>
                  <a:pt x="5365516" y="512330"/>
                </a:lnTo>
                <a:lnTo>
                  <a:pt x="5308086" y="460692"/>
                </a:lnTo>
                <a:lnTo>
                  <a:pt x="5282458" y="436156"/>
                </a:lnTo>
                <a:lnTo>
                  <a:pt x="5268386" y="424992"/>
                </a:lnTo>
                <a:lnTo>
                  <a:pt x="5241043" y="400405"/>
                </a:lnTo>
                <a:lnTo>
                  <a:pt x="5172031" y="348488"/>
                </a:lnTo>
                <a:lnTo>
                  <a:pt x="5143456" y="325805"/>
                </a:lnTo>
                <a:lnTo>
                  <a:pt x="5131912" y="318312"/>
                </a:lnTo>
                <a:lnTo>
                  <a:pt x="5108481" y="300685"/>
                </a:lnTo>
                <a:lnTo>
                  <a:pt x="5025791" y="249453"/>
                </a:lnTo>
                <a:lnTo>
                  <a:pt x="4995781" y="229971"/>
                </a:lnTo>
                <a:lnTo>
                  <a:pt x="4987234" y="225564"/>
                </a:lnTo>
                <a:lnTo>
                  <a:pt x="4968463" y="213931"/>
                </a:lnTo>
                <a:lnTo>
                  <a:pt x="4867866" y="163868"/>
                </a:lnTo>
                <a:lnTo>
                  <a:pt x="4840206" y="149567"/>
                </a:lnTo>
                <a:lnTo>
                  <a:pt x="4835088" y="147548"/>
                </a:lnTo>
                <a:lnTo>
                  <a:pt x="4821626" y="140855"/>
                </a:lnTo>
                <a:lnTo>
                  <a:pt x="4690498" y="90601"/>
                </a:lnTo>
                <a:lnTo>
                  <a:pt x="4677506" y="85471"/>
                </a:lnTo>
                <a:lnTo>
                  <a:pt x="4676198" y="85115"/>
                </a:lnTo>
                <a:lnTo>
                  <a:pt x="4623853" y="68203"/>
                </a:lnTo>
                <a:lnTo>
                  <a:pt x="4578653" y="55455"/>
                </a:lnTo>
                <a:lnTo>
                  <a:pt x="4533030" y="43979"/>
                </a:lnTo>
                <a:lnTo>
                  <a:pt x="4486999" y="33792"/>
                </a:lnTo>
                <a:lnTo>
                  <a:pt x="4440575" y="24911"/>
                </a:lnTo>
                <a:lnTo>
                  <a:pt x="4393773" y="17354"/>
                </a:lnTo>
                <a:lnTo>
                  <a:pt x="4346608" y="11137"/>
                </a:lnTo>
                <a:lnTo>
                  <a:pt x="4339292" y="10706"/>
                </a:lnTo>
                <a:lnTo>
                  <a:pt x="4333806" y="9804"/>
                </a:lnTo>
                <a:lnTo>
                  <a:pt x="4243306" y="4864"/>
                </a:lnTo>
                <a:lnTo>
                  <a:pt x="4243306" y="12"/>
                </a:lnTo>
                <a:lnTo>
                  <a:pt x="1870463" y="0"/>
                </a:lnTo>
                <a:close/>
              </a:path>
            </a:pathLst>
          </a:custGeom>
          <a:solidFill>
            <a:srgbClr val="1D3166">
              <a:alpha val="86268"/>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nvGrpSpPr>
          <p:cNvPr id="7" name="object 7"/>
          <p:cNvGrpSpPr/>
          <p:nvPr/>
        </p:nvGrpSpPr>
        <p:grpSpPr>
          <a:xfrm>
            <a:off x="6839712" y="490473"/>
            <a:ext cx="4679315" cy="5751830"/>
            <a:chOff x="6841388" y="490537"/>
            <a:chExt cx="4679315" cy="5751830"/>
          </a:xfrm>
        </p:grpSpPr>
        <p:sp>
          <p:nvSpPr>
            <p:cNvPr id="8" name="object 8"/>
            <p:cNvSpPr/>
            <p:nvPr/>
          </p:nvSpPr>
          <p:spPr>
            <a:xfrm>
              <a:off x="6841388" y="490537"/>
              <a:ext cx="4498340" cy="5751830"/>
            </a:xfrm>
            <a:custGeom>
              <a:avLst/>
              <a:gdLst/>
              <a:ahLst/>
              <a:cxnLst/>
              <a:rect l="l" t="t" r="r" b="b"/>
              <a:pathLst>
                <a:path w="4498340" h="5751830">
                  <a:moveTo>
                    <a:pt x="4496358" y="4349889"/>
                  </a:moveTo>
                  <a:lnTo>
                    <a:pt x="4991" y="4349889"/>
                  </a:lnTo>
                  <a:lnTo>
                    <a:pt x="7747" y="4413872"/>
                  </a:lnTo>
                  <a:lnTo>
                    <a:pt x="8458" y="4419384"/>
                  </a:lnTo>
                  <a:lnTo>
                    <a:pt x="8597" y="4422419"/>
                  </a:lnTo>
                  <a:lnTo>
                    <a:pt x="12534" y="4451273"/>
                  </a:lnTo>
                  <a:lnTo>
                    <a:pt x="24333" y="4543539"/>
                  </a:lnTo>
                  <a:lnTo>
                    <a:pt x="26568" y="4554143"/>
                  </a:lnTo>
                  <a:lnTo>
                    <a:pt x="27419" y="4560392"/>
                  </a:lnTo>
                  <a:lnTo>
                    <a:pt x="34709" y="4592662"/>
                  </a:lnTo>
                  <a:lnTo>
                    <a:pt x="50914" y="4669345"/>
                  </a:lnTo>
                  <a:lnTo>
                    <a:pt x="55524" y="4684864"/>
                  </a:lnTo>
                  <a:lnTo>
                    <a:pt x="57569" y="4693920"/>
                  </a:lnTo>
                  <a:lnTo>
                    <a:pt x="67398" y="4724781"/>
                  </a:lnTo>
                  <a:lnTo>
                    <a:pt x="87033" y="4790808"/>
                  </a:lnTo>
                  <a:lnTo>
                    <a:pt x="94805" y="4810848"/>
                  </a:lnTo>
                  <a:lnTo>
                    <a:pt x="98475" y="4822367"/>
                  </a:lnTo>
                  <a:lnTo>
                    <a:pt x="110108" y="4850320"/>
                  </a:lnTo>
                  <a:lnTo>
                    <a:pt x="132245" y="4907419"/>
                  </a:lnTo>
                  <a:lnTo>
                    <a:pt x="143903" y="4931524"/>
                  </a:lnTo>
                  <a:lnTo>
                    <a:pt x="149580" y="4945138"/>
                  </a:lnTo>
                  <a:lnTo>
                    <a:pt x="162331" y="4969611"/>
                  </a:lnTo>
                  <a:lnTo>
                    <a:pt x="186067" y="5018671"/>
                  </a:lnTo>
                  <a:lnTo>
                    <a:pt x="202336" y="5046319"/>
                  </a:lnTo>
                  <a:lnTo>
                    <a:pt x="210311" y="5061610"/>
                  </a:lnTo>
                  <a:lnTo>
                    <a:pt x="223583" y="5082438"/>
                  </a:lnTo>
                  <a:lnTo>
                    <a:pt x="248056" y="5124051"/>
                  </a:lnTo>
                  <a:lnTo>
                    <a:pt x="269608" y="5154668"/>
                  </a:lnTo>
                  <a:lnTo>
                    <a:pt x="280123" y="5171174"/>
                  </a:lnTo>
                  <a:lnTo>
                    <a:pt x="293331" y="5188388"/>
                  </a:lnTo>
                  <a:lnTo>
                    <a:pt x="317741" y="5223062"/>
                  </a:lnTo>
                  <a:lnTo>
                    <a:pt x="345236" y="5255997"/>
                  </a:lnTo>
                  <a:lnTo>
                    <a:pt x="358444" y="5273210"/>
                  </a:lnTo>
                  <a:lnTo>
                    <a:pt x="371094" y="5286978"/>
                  </a:lnTo>
                  <a:lnTo>
                    <a:pt x="394652" y="5315197"/>
                  </a:lnTo>
                  <a:lnTo>
                    <a:pt x="428777" y="5349761"/>
                  </a:lnTo>
                  <a:lnTo>
                    <a:pt x="444728" y="5367110"/>
                  </a:lnTo>
                  <a:lnTo>
                    <a:pt x="456349" y="5377676"/>
                  </a:lnTo>
                  <a:lnTo>
                    <a:pt x="478345" y="5399949"/>
                  </a:lnTo>
                  <a:lnTo>
                    <a:pt x="519861" y="5435418"/>
                  </a:lnTo>
                  <a:lnTo>
                    <a:pt x="538403" y="5452261"/>
                  </a:lnTo>
                  <a:lnTo>
                    <a:pt x="548576" y="5459933"/>
                  </a:lnTo>
                  <a:lnTo>
                    <a:pt x="568350" y="5476820"/>
                  </a:lnTo>
                  <a:lnTo>
                    <a:pt x="618248" y="5512468"/>
                  </a:lnTo>
                  <a:lnTo>
                    <a:pt x="638911" y="5528048"/>
                  </a:lnTo>
                  <a:lnTo>
                    <a:pt x="647255" y="5533191"/>
                  </a:lnTo>
                  <a:lnTo>
                    <a:pt x="664197" y="5545298"/>
                  </a:lnTo>
                  <a:lnTo>
                    <a:pt x="723988" y="5580484"/>
                  </a:lnTo>
                  <a:lnTo>
                    <a:pt x="745693" y="5593857"/>
                  </a:lnTo>
                  <a:lnTo>
                    <a:pt x="751865" y="5596891"/>
                  </a:lnTo>
                  <a:lnTo>
                    <a:pt x="765441" y="5604880"/>
                  </a:lnTo>
                  <a:lnTo>
                    <a:pt x="838187" y="5639261"/>
                  </a:lnTo>
                  <a:lnTo>
                    <a:pt x="858189" y="5649076"/>
                  </a:lnTo>
                  <a:lnTo>
                    <a:pt x="861885" y="5650461"/>
                  </a:lnTo>
                  <a:lnTo>
                    <a:pt x="871626" y="5655061"/>
                  </a:lnTo>
                  <a:lnTo>
                    <a:pt x="966444" y="5689577"/>
                  </a:lnTo>
                  <a:lnTo>
                    <a:pt x="975842" y="5693093"/>
                  </a:lnTo>
                  <a:lnTo>
                    <a:pt x="976782" y="5693342"/>
                  </a:lnTo>
                  <a:lnTo>
                    <a:pt x="982268" y="5695337"/>
                  </a:lnTo>
                  <a:lnTo>
                    <a:pt x="1027671" y="5708560"/>
                  </a:lnTo>
                  <a:lnTo>
                    <a:pt x="1073685" y="5720084"/>
                  </a:lnTo>
                  <a:lnTo>
                    <a:pt x="1120282" y="5729879"/>
                  </a:lnTo>
                  <a:lnTo>
                    <a:pt x="1167433" y="5737911"/>
                  </a:lnTo>
                  <a:lnTo>
                    <a:pt x="1215110" y="5744149"/>
                  </a:lnTo>
                  <a:lnTo>
                    <a:pt x="1220393" y="5744439"/>
                  </a:lnTo>
                  <a:lnTo>
                    <a:pt x="1224368" y="5745060"/>
                  </a:lnTo>
                  <a:lnTo>
                    <a:pt x="1289811" y="5748454"/>
                  </a:lnTo>
                  <a:lnTo>
                    <a:pt x="1289811" y="5751786"/>
                  </a:lnTo>
                  <a:lnTo>
                    <a:pt x="4496358" y="5751786"/>
                  </a:lnTo>
                  <a:lnTo>
                    <a:pt x="4496358" y="4349889"/>
                  </a:lnTo>
                  <a:close/>
                </a:path>
                <a:path w="4498340" h="5751830">
                  <a:moveTo>
                    <a:pt x="4496333" y="3032696"/>
                  </a:moveTo>
                  <a:lnTo>
                    <a:pt x="0" y="3032696"/>
                  </a:lnTo>
                  <a:lnTo>
                    <a:pt x="0" y="4271467"/>
                  </a:lnTo>
                  <a:lnTo>
                    <a:pt x="1612" y="4271467"/>
                  </a:lnTo>
                  <a:lnTo>
                    <a:pt x="1612" y="4349889"/>
                  </a:lnTo>
                  <a:lnTo>
                    <a:pt x="4497946" y="4349889"/>
                  </a:lnTo>
                  <a:lnTo>
                    <a:pt x="4497946" y="3111119"/>
                  </a:lnTo>
                  <a:lnTo>
                    <a:pt x="4496333" y="3111119"/>
                  </a:lnTo>
                  <a:lnTo>
                    <a:pt x="4496333" y="3032696"/>
                  </a:lnTo>
                  <a:close/>
                </a:path>
                <a:path w="4498340" h="5751830">
                  <a:moveTo>
                    <a:pt x="3208134" y="0"/>
                  </a:moveTo>
                  <a:lnTo>
                    <a:pt x="0" y="0"/>
                  </a:lnTo>
                  <a:lnTo>
                    <a:pt x="0" y="3022117"/>
                  </a:lnTo>
                  <a:lnTo>
                    <a:pt x="1600" y="3022117"/>
                  </a:lnTo>
                  <a:lnTo>
                    <a:pt x="1600" y="3032696"/>
                  </a:lnTo>
                  <a:lnTo>
                    <a:pt x="4492967" y="3032696"/>
                  </a:lnTo>
                  <a:lnTo>
                    <a:pt x="4490199" y="2968701"/>
                  </a:lnTo>
                  <a:lnTo>
                    <a:pt x="4489488" y="2963202"/>
                  </a:lnTo>
                  <a:lnTo>
                    <a:pt x="4489348" y="2960166"/>
                  </a:lnTo>
                  <a:lnTo>
                    <a:pt x="4485411" y="2931299"/>
                  </a:lnTo>
                  <a:lnTo>
                    <a:pt x="4473613" y="2839046"/>
                  </a:lnTo>
                  <a:lnTo>
                    <a:pt x="4471377" y="2828429"/>
                  </a:lnTo>
                  <a:lnTo>
                    <a:pt x="4470527" y="2822181"/>
                  </a:lnTo>
                  <a:lnTo>
                    <a:pt x="4463237" y="2789923"/>
                  </a:lnTo>
                  <a:lnTo>
                    <a:pt x="4447032" y="2713228"/>
                  </a:lnTo>
                  <a:lnTo>
                    <a:pt x="4442421" y="2697721"/>
                  </a:lnTo>
                  <a:lnTo>
                    <a:pt x="4440377" y="2688653"/>
                  </a:lnTo>
                  <a:lnTo>
                    <a:pt x="4430547" y="2657792"/>
                  </a:lnTo>
                  <a:lnTo>
                    <a:pt x="4410913" y="2591765"/>
                  </a:lnTo>
                  <a:lnTo>
                    <a:pt x="4403140" y="2571724"/>
                  </a:lnTo>
                  <a:lnTo>
                    <a:pt x="4399470" y="2560205"/>
                  </a:lnTo>
                  <a:lnTo>
                    <a:pt x="4387837" y="2532265"/>
                  </a:lnTo>
                  <a:lnTo>
                    <a:pt x="4365701" y="2475153"/>
                  </a:lnTo>
                  <a:lnTo>
                    <a:pt x="4354042" y="2451049"/>
                  </a:lnTo>
                  <a:lnTo>
                    <a:pt x="4348378" y="2437434"/>
                  </a:lnTo>
                  <a:lnTo>
                    <a:pt x="4335614" y="2412974"/>
                  </a:lnTo>
                  <a:lnTo>
                    <a:pt x="4311878" y="2363914"/>
                  </a:lnTo>
                  <a:lnTo>
                    <a:pt x="4295609" y="2336253"/>
                  </a:lnTo>
                  <a:lnTo>
                    <a:pt x="4287634" y="2320963"/>
                  </a:lnTo>
                  <a:lnTo>
                    <a:pt x="4274375" y="2300147"/>
                  </a:lnTo>
                  <a:lnTo>
                    <a:pt x="4249889" y="2258529"/>
                  </a:lnTo>
                  <a:lnTo>
                    <a:pt x="4228337" y="2227910"/>
                  </a:lnTo>
                  <a:lnTo>
                    <a:pt x="4217835" y="2211412"/>
                  </a:lnTo>
                  <a:lnTo>
                    <a:pt x="4204614" y="2194191"/>
                  </a:lnTo>
                  <a:lnTo>
                    <a:pt x="4180204" y="2159520"/>
                  </a:lnTo>
                  <a:lnTo>
                    <a:pt x="4152722" y="2126589"/>
                  </a:lnTo>
                  <a:lnTo>
                    <a:pt x="4139501" y="2109368"/>
                  </a:lnTo>
                  <a:lnTo>
                    <a:pt x="4126852" y="2095601"/>
                  </a:lnTo>
                  <a:lnTo>
                    <a:pt x="4103293" y="2067382"/>
                  </a:lnTo>
                  <a:lnTo>
                    <a:pt x="4069168" y="2032825"/>
                  </a:lnTo>
                  <a:lnTo>
                    <a:pt x="4053217" y="2015464"/>
                  </a:lnTo>
                  <a:lnTo>
                    <a:pt x="4041597" y="2004910"/>
                  </a:lnTo>
                  <a:lnTo>
                    <a:pt x="4019600" y="1982635"/>
                  </a:lnTo>
                  <a:lnTo>
                    <a:pt x="3978071" y="1947164"/>
                  </a:lnTo>
                  <a:lnTo>
                    <a:pt x="3959542" y="1930323"/>
                  </a:lnTo>
                  <a:lnTo>
                    <a:pt x="3949369" y="1922652"/>
                  </a:lnTo>
                  <a:lnTo>
                    <a:pt x="3929595" y="1905762"/>
                  </a:lnTo>
                  <a:lnTo>
                    <a:pt x="3879697" y="1870113"/>
                  </a:lnTo>
                  <a:lnTo>
                    <a:pt x="3859034" y="1854530"/>
                  </a:lnTo>
                  <a:lnTo>
                    <a:pt x="3850690" y="1849386"/>
                  </a:lnTo>
                  <a:lnTo>
                    <a:pt x="3833749" y="1837283"/>
                  </a:lnTo>
                  <a:lnTo>
                    <a:pt x="3773957" y="1802091"/>
                  </a:lnTo>
                  <a:lnTo>
                    <a:pt x="3752253" y="1788718"/>
                  </a:lnTo>
                  <a:lnTo>
                    <a:pt x="3746080" y="1785696"/>
                  </a:lnTo>
                  <a:lnTo>
                    <a:pt x="3732504" y="1777695"/>
                  </a:lnTo>
                  <a:lnTo>
                    <a:pt x="3659758" y="1743316"/>
                  </a:lnTo>
                  <a:lnTo>
                    <a:pt x="3639756" y="1733499"/>
                  </a:lnTo>
                  <a:lnTo>
                    <a:pt x="3636060" y="1732114"/>
                  </a:lnTo>
                  <a:lnTo>
                    <a:pt x="3626332" y="1727517"/>
                  </a:lnTo>
                  <a:lnTo>
                    <a:pt x="3531501" y="1692998"/>
                  </a:lnTo>
                  <a:lnTo>
                    <a:pt x="3522103" y="1689480"/>
                  </a:lnTo>
                  <a:lnTo>
                    <a:pt x="3521163" y="1689239"/>
                  </a:lnTo>
                  <a:lnTo>
                    <a:pt x="3515677" y="1687245"/>
                  </a:lnTo>
                  <a:lnTo>
                    <a:pt x="3470274" y="1674024"/>
                  </a:lnTo>
                  <a:lnTo>
                    <a:pt x="3424260" y="1662499"/>
                  </a:lnTo>
                  <a:lnTo>
                    <a:pt x="3377663" y="1652703"/>
                  </a:lnTo>
                  <a:lnTo>
                    <a:pt x="3330512" y="1644668"/>
                  </a:lnTo>
                  <a:lnTo>
                    <a:pt x="3282835" y="1638427"/>
                  </a:lnTo>
                  <a:lnTo>
                    <a:pt x="3277552" y="1638134"/>
                  </a:lnTo>
                  <a:lnTo>
                    <a:pt x="3273577" y="1637525"/>
                  </a:lnTo>
                  <a:lnTo>
                    <a:pt x="3208134" y="1634121"/>
                  </a:lnTo>
                  <a:lnTo>
                    <a:pt x="3208134" y="1630794"/>
                  </a:lnTo>
                  <a:lnTo>
                    <a:pt x="4497946" y="1630794"/>
                  </a:lnTo>
                  <a:lnTo>
                    <a:pt x="4497946" y="1480324"/>
                  </a:lnTo>
                  <a:lnTo>
                    <a:pt x="4496333" y="1480324"/>
                  </a:lnTo>
                  <a:lnTo>
                    <a:pt x="4496333" y="1401902"/>
                  </a:lnTo>
                  <a:lnTo>
                    <a:pt x="4492967" y="1401902"/>
                  </a:lnTo>
                  <a:lnTo>
                    <a:pt x="4490199" y="1337906"/>
                  </a:lnTo>
                  <a:lnTo>
                    <a:pt x="4489500" y="1332407"/>
                  </a:lnTo>
                  <a:lnTo>
                    <a:pt x="4489361" y="1329372"/>
                  </a:lnTo>
                  <a:lnTo>
                    <a:pt x="4485411" y="1300518"/>
                  </a:lnTo>
                  <a:lnTo>
                    <a:pt x="4473613" y="1208252"/>
                  </a:lnTo>
                  <a:lnTo>
                    <a:pt x="4471377" y="1197648"/>
                  </a:lnTo>
                  <a:lnTo>
                    <a:pt x="4470527" y="1191399"/>
                  </a:lnTo>
                  <a:lnTo>
                    <a:pt x="4463237" y="1159128"/>
                  </a:lnTo>
                  <a:lnTo>
                    <a:pt x="4447032" y="1082433"/>
                  </a:lnTo>
                  <a:lnTo>
                    <a:pt x="4442421" y="1066927"/>
                  </a:lnTo>
                  <a:lnTo>
                    <a:pt x="4440377" y="1057871"/>
                  </a:lnTo>
                  <a:lnTo>
                    <a:pt x="4430547" y="1027010"/>
                  </a:lnTo>
                  <a:lnTo>
                    <a:pt x="4410913" y="960970"/>
                  </a:lnTo>
                  <a:lnTo>
                    <a:pt x="4403140" y="940942"/>
                  </a:lnTo>
                  <a:lnTo>
                    <a:pt x="4399470" y="929424"/>
                  </a:lnTo>
                  <a:lnTo>
                    <a:pt x="4387837" y="901471"/>
                  </a:lnTo>
                  <a:lnTo>
                    <a:pt x="4365701" y="844372"/>
                  </a:lnTo>
                  <a:lnTo>
                    <a:pt x="4354042" y="820267"/>
                  </a:lnTo>
                  <a:lnTo>
                    <a:pt x="4348378" y="806653"/>
                  </a:lnTo>
                  <a:lnTo>
                    <a:pt x="4335614" y="782180"/>
                  </a:lnTo>
                  <a:lnTo>
                    <a:pt x="4311878" y="733120"/>
                  </a:lnTo>
                  <a:lnTo>
                    <a:pt x="4295609" y="705472"/>
                  </a:lnTo>
                  <a:lnTo>
                    <a:pt x="4287634" y="690181"/>
                  </a:lnTo>
                  <a:lnTo>
                    <a:pt x="4274375" y="669353"/>
                  </a:lnTo>
                  <a:lnTo>
                    <a:pt x="4249889" y="627735"/>
                  </a:lnTo>
                  <a:lnTo>
                    <a:pt x="4228350" y="597115"/>
                  </a:lnTo>
                  <a:lnTo>
                    <a:pt x="4217835" y="580618"/>
                  </a:lnTo>
                  <a:lnTo>
                    <a:pt x="4204614" y="563397"/>
                  </a:lnTo>
                  <a:lnTo>
                    <a:pt x="4180217" y="528726"/>
                  </a:lnTo>
                  <a:lnTo>
                    <a:pt x="4152722" y="495795"/>
                  </a:lnTo>
                  <a:lnTo>
                    <a:pt x="4139501" y="478574"/>
                  </a:lnTo>
                  <a:lnTo>
                    <a:pt x="4126852" y="464820"/>
                  </a:lnTo>
                  <a:lnTo>
                    <a:pt x="4103293" y="436587"/>
                  </a:lnTo>
                  <a:lnTo>
                    <a:pt x="4069168" y="402031"/>
                  </a:lnTo>
                  <a:lnTo>
                    <a:pt x="4053217" y="384683"/>
                  </a:lnTo>
                  <a:lnTo>
                    <a:pt x="4041609" y="374116"/>
                  </a:lnTo>
                  <a:lnTo>
                    <a:pt x="4019600" y="351840"/>
                  </a:lnTo>
                  <a:lnTo>
                    <a:pt x="3978084" y="316369"/>
                  </a:lnTo>
                  <a:lnTo>
                    <a:pt x="3959555" y="299529"/>
                  </a:lnTo>
                  <a:lnTo>
                    <a:pt x="3949369" y="291858"/>
                  </a:lnTo>
                  <a:lnTo>
                    <a:pt x="3929595" y="274967"/>
                  </a:lnTo>
                  <a:lnTo>
                    <a:pt x="3879697" y="239318"/>
                  </a:lnTo>
                  <a:lnTo>
                    <a:pt x="3859047" y="223748"/>
                  </a:lnTo>
                  <a:lnTo>
                    <a:pt x="3850690" y="218592"/>
                  </a:lnTo>
                  <a:lnTo>
                    <a:pt x="3833749" y="206489"/>
                  </a:lnTo>
                  <a:lnTo>
                    <a:pt x="3773957" y="171310"/>
                  </a:lnTo>
                  <a:lnTo>
                    <a:pt x="3752253" y="157937"/>
                  </a:lnTo>
                  <a:lnTo>
                    <a:pt x="3746080" y="154901"/>
                  </a:lnTo>
                  <a:lnTo>
                    <a:pt x="3732504" y="146913"/>
                  </a:lnTo>
                  <a:lnTo>
                    <a:pt x="3659758" y="112534"/>
                  </a:lnTo>
                  <a:lnTo>
                    <a:pt x="3639756" y="102717"/>
                  </a:lnTo>
                  <a:lnTo>
                    <a:pt x="3636060" y="101333"/>
                  </a:lnTo>
                  <a:lnTo>
                    <a:pt x="3626332" y="96735"/>
                  </a:lnTo>
                  <a:lnTo>
                    <a:pt x="3531501" y="62217"/>
                  </a:lnTo>
                  <a:lnTo>
                    <a:pt x="3522103" y="58699"/>
                  </a:lnTo>
                  <a:lnTo>
                    <a:pt x="3521163" y="58445"/>
                  </a:lnTo>
                  <a:lnTo>
                    <a:pt x="3515677" y="56451"/>
                  </a:lnTo>
                  <a:lnTo>
                    <a:pt x="3470274" y="43230"/>
                  </a:lnTo>
                  <a:lnTo>
                    <a:pt x="3424261" y="31706"/>
                  </a:lnTo>
                  <a:lnTo>
                    <a:pt x="3377666" y="21911"/>
                  </a:lnTo>
                  <a:lnTo>
                    <a:pt x="3330518" y="13880"/>
                  </a:lnTo>
                  <a:lnTo>
                    <a:pt x="3282848" y="7645"/>
                  </a:lnTo>
                  <a:lnTo>
                    <a:pt x="3277552" y="7353"/>
                  </a:lnTo>
                  <a:lnTo>
                    <a:pt x="3273577" y="6730"/>
                  </a:lnTo>
                  <a:lnTo>
                    <a:pt x="3208134" y="3340"/>
                  </a:lnTo>
                  <a:lnTo>
                    <a:pt x="3208134" y="0"/>
                  </a:lnTo>
                  <a:close/>
                </a:path>
              </a:pathLst>
            </a:custGeom>
            <a:solidFill>
              <a:srgbClr val="1D3166">
                <a:alpha val="87059"/>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9" name="object 9"/>
            <p:cNvSpPr/>
            <p:nvPr/>
          </p:nvSpPr>
          <p:spPr>
            <a:xfrm>
              <a:off x="11016704" y="5567527"/>
              <a:ext cx="488315" cy="488315"/>
            </a:xfrm>
            <a:custGeom>
              <a:avLst/>
              <a:gdLst/>
              <a:ahLst/>
              <a:cxnLst/>
              <a:rect l="l" t="t" r="r" b="b"/>
              <a:pathLst>
                <a:path w="488315" h="488314">
                  <a:moveTo>
                    <a:pt x="154774" y="445561"/>
                  </a:moveTo>
                  <a:lnTo>
                    <a:pt x="0" y="487772"/>
                  </a:lnTo>
                  <a:lnTo>
                    <a:pt x="42211" y="332998"/>
                  </a:lnTo>
                  <a:lnTo>
                    <a:pt x="375209" y="0"/>
                  </a:lnTo>
                  <a:lnTo>
                    <a:pt x="487772" y="107873"/>
                  </a:lnTo>
                  <a:lnTo>
                    <a:pt x="154774" y="445561"/>
                  </a:lnTo>
                  <a:close/>
                </a:path>
              </a:pathLst>
            </a:custGeom>
            <a:ln w="31750">
              <a:solidFill>
                <a:srgbClr val="FFFFF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0" name="object 10"/>
            <p:cNvSpPr/>
            <p:nvPr/>
          </p:nvSpPr>
          <p:spPr>
            <a:xfrm>
              <a:off x="11302796" y="5656638"/>
              <a:ext cx="113030" cy="107950"/>
            </a:xfrm>
            <a:custGeom>
              <a:avLst/>
              <a:gdLst/>
              <a:ahLst/>
              <a:cxnLst/>
              <a:rect l="l" t="t" r="r" b="b"/>
              <a:pathLst>
                <a:path w="113029" h="107950">
                  <a:moveTo>
                    <a:pt x="0" y="0"/>
                  </a:moveTo>
                  <a:lnTo>
                    <a:pt x="112563" y="107874"/>
                  </a:lnTo>
                </a:path>
              </a:pathLst>
            </a:custGeom>
            <a:ln w="31750">
              <a:solidFill>
                <a:srgbClr val="FFFFF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1" name="object 11"/>
            <p:cNvSpPr/>
            <p:nvPr/>
          </p:nvSpPr>
          <p:spPr>
            <a:xfrm>
              <a:off x="11058918" y="5900525"/>
              <a:ext cx="113030" cy="113030"/>
            </a:xfrm>
            <a:custGeom>
              <a:avLst/>
              <a:gdLst/>
              <a:ahLst/>
              <a:cxnLst/>
              <a:rect l="l" t="t" r="r" b="b"/>
              <a:pathLst>
                <a:path w="113029" h="113029">
                  <a:moveTo>
                    <a:pt x="0" y="0"/>
                  </a:moveTo>
                  <a:lnTo>
                    <a:pt x="112563" y="112563"/>
                  </a:lnTo>
                </a:path>
              </a:pathLst>
            </a:custGeom>
            <a:ln w="31750">
              <a:solidFill>
                <a:srgbClr val="FFFFF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2" name="object 12"/>
            <p:cNvSpPr/>
            <p:nvPr/>
          </p:nvSpPr>
          <p:spPr>
            <a:xfrm>
              <a:off x="10618038" y="5342407"/>
              <a:ext cx="220979" cy="136525"/>
            </a:xfrm>
            <a:custGeom>
              <a:avLst/>
              <a:gdLst/>
              <a:ahLst/>
              <a:cxnLst/>
              <a:rect l="l" t="t" r="r" b="b"/>
              <a:pathLst>
                <a:path w="220979" h="136525">
                  <a:moveTo>
                    <a:pt x="0" y="0"/>
                  </a:moveTo>
                  <a:lnTo>
                    <a:pt x="220437" y="0"/>
                  </a:lnTo>
                  <a:lnTo>
                    <a:pt x="220437" y="136015"/>
                  </a:lnTo>
                  <a:lnTo>
                    <a:pt x="0" y="136015"/>
                  </a:lnTo>
                  <a:lnTo>
                    <a:pt x="0" y="0"/>
                  </a:lnTo>
                  <a:close/>
                </a:path>
              </a:pathLst>
            </a:custGeom>
            <a:ln w="31750">
              <a:solidFill>
                <a:srgbClr val="FFFFF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3" name="object 13"/>
            <p:cNvSpPr/>
            <p:nvPr/>
          </p:nvSpPr>
          <p:spPr>
            <a:xfrm>
              <a:off x="10618038" y="5567527"/>
              <a:ext cx="220979" cy="131445"/>
            </a:xfrm>
            <a:custGeom>
              <a:avLst/>
              <a:gdLst/>
              <a:ahLst/>
              <a:cxnLst/>
              <a:rect l="l" t="t" r="r" b="b"/>
              <a:pathLst>
                <a:path w="220979" h="131445">
                  <a:moveTo>
                    <a:pt x="0" y="0"/>
                  </a:moveTo>
                  <a:lnTo>
                    <a:pt x="220437" y="0"/>
                  </a:lnTo>
                  <a:lnTo>
                    <a:pt x="220437" y="131323"/>
                  </a:lnTo>
                  <a:lnTo>
                    <a:pt x="0" y="131323"/>
                  </a:lnTo>
                  <a:lnTo>
                    <a:pt x="0" y="0"/>
                  </a:lnTo>
                  <a:close/>
                </a:path>
              </a:pathLst>
            </a:custGeom>
            <a:ln w="31750">
              <a:solidFill>
                <a:srgbClr val="FFFFF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object 14"/>
            <p:cNvSpPr/>
            <p:nvPr/>
          </p:nvSpPr>
          <p:spPr>
            <a:xfrm>
              <a:off x="10618038" y="5787962"/>
              <a:ext cx="220979" cy="136525"/>
            </a:xfrm>
            <a:custGeom>
              <a:avLst/>
              <a:gdLst/>
              <a:ahLst/>
              <a:cxnLst/>
              <a:rect l="l" t="t" r="r" b="b"/>
              <a:pathLst>
                <a:path w="220979" h="136525">
                  <a:moveTo>
                    <a:pt x="0" y="0"/>
                  </a:moveTo>
                  <a:lnTo>
                    <a:pt x="220437" y="0"/>
                  </a:lnTo>
                  <a:lnTo>
                    <a:pt x="220437" y="136015"/>
                  </a:lnTo>
                  <a:lnTo>
                    <a:pt x="0" y="136015"/>
                  </a:lnTo>
                  <a:lnTo>
                    <a:pt x="0" y="0"/>
                  </a:lnTo>
                  <a:close/>
                </a:path>
              </a:pathLst>
            </a:custGeom>
            <a:ln w="31750">
              <a:solidFill>
                <a:srgbClr val="FFFFF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5" name="object 15"/>
            <p:cNvSpPr/>
            <p:nvPr/>
          </p:nvSpPr>
          <p:spPr>
            <a:xfrm>
              <a:off x="10482034" y="5032857"/>
              <a:ext cx="755650" cy="1022985"/>
            </a:xfrm>
            <a:custGeom>
              <a:avLst/>
              <a:gdLst/>
              <a:ahLst/>
              <a:cxnLst/>
              <a:rect l="l" t="t" r="r" b="b"/>
              <a:pathLst>
                <a:path w="755650" h="1022985">
                  <a:moveTo>
                    <a:pt x="422112" y="1022450"/>
                  </a:moveTo>
                  <a:lnTo>
                    <a:pt x="0" y="1022450"/>
                  </a:lnTo>
                  <a:lnTo>
                    <a:pt x="0" y="0"/>
                  </a:lnTo>
                  <a:lnTo>
                    <a:pt x="487774" y="0"/>
                  </a:lnTo>
                  <a:lnTo>
                    <a:pt x="755111" y="267337"/>
                  </a:lnTo>
                  <a:lnTo>
                    <a:pt x="755111" y="553434"/>
                  </a:lnTo>
                </a:path>
              </a:pathLst>
            </a:custGeom>
            <a:ln w="31750">
              <a:solidFill>
                <a:srgbClr val="FFFFF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object 16"/>
            <p:cNvSpPr/>
            <p:nvPr/>
          </p:nvSpPr>
          <p:spPr>
            <a:xfrm>
              <a:off x="10969802" y="5032857"/>
              <a:ext cx="267335" cy="267335"/>
            </a:xfrm>
            <a:custGeom>
              <a:avLst/>
              <a:gdLst/>
              <a:ahLst/>
              <a:cxnLst/>
              <a:rect l="l" t="t" r="r" b="b"/>
              <a:pathLst>
                <a:path w="267334" h="267335">
                  <a:moveTo>
                    <a:pt x="0" y="0"/>
                  </a:moveTo>
                  <a:lnTo>
                    <a:pt x="0" y="267338"/>
                  </a:lnTo>
                  <a:lnTo>
                    <a:pt x="267338" y="267338"/>
                  </a:lnTo>
                </a:path>
              </a:pathLst>
            </a:custGeom>
            <a:ln w="31750">
              <a:solidFill>
                <a:srgbClr val="FFFFF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7" name="object 17"/>
            <p:cNvSpPr/>
            <p:nvPr/>
          </p:nvSpPr>
          <p:spPr>
            <a:xfrm>
              <a:off x="10838484" y="5389308"/>
              <a:ext cx="131445" cy="445770"/>
            </a:xfrm>
            <a:custGeom>
              <a:avLst/>
              <a:gdLst/>
              <a:ahLst/>
              <a:cxnLst/>
              <a:rect l="l" t="t" r="r" b="b"/>
              <a:pathLst>
                <a:path w="131445" h="445770">
                  <a:moveTo>
                    <a:pt x="0" y="0"/>
                  </a:moveTo>
                  <a:lnTo>
                    <a:pt x="131323" y="0"/>
                  </a:lnTo>
                  <a:lnTo>
                    <a:pt x="131323" y="445563"/>
                  </a:lnTo>
                  <a:lnTo>
                    <a:pt x="0" y="445563"/>
                  </a:lnTo>
                </a:path>
              </a:pathLst>
            </a:custGeom>
            <a:ln w="31750">
              <a:solidFill>
                <a:srgbClr val="FFFFF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8" name="object 18"/>
            <p:cNvSpPr/>
            <p:nvPr/>
          </p:nvSpPr>
          <p:spPr>
            <a:xfrm>
              <a:off x="10969802" y="5609737"/>
              <a:ext cx="113030" cy="0"/>
            </a:xfrm>
            <a:custGeom>
              <a:avLst/>
              <a:gdLst/>
              <a:ahLst/>
              <a:cxnLst/>
              <a:rect l="l" t="t" r="r" b="b"/>
              <a:pathLst>
                <a:path w="113029">
                  <a:moveTo>
                    <a:pt x="0" y="0"/>
                  </a:moveTo>
                  <a:lnTo>
                    <a:pt x="112563" y="1"/>
                  </a:lnTo>
                </a:path>
              </a:pathLst>
            </a:custGeom>
            <a:ln w="31750">
              <a:solidFill>
                <a:srgbClr val="FFFFF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9" name="object 19"/>
            <p:cNvSpPr/>
            <p:nvPr/>
          </p:nvSpPr>
          <p:spPr>
            <a:xfrm>
              <a:off x="6942379" y="4259186"/>
              <a:ext cx="3245485" cy="774065"/>
            </a:xfrm>
            <a:custGeom>
              <a:avLst/>
              <a:gdLst/>
              <a:ahLst/>
              <a:cxnLst/>
              <a:rect l="l" t="t" r="r" b="b"/>
              <a:pathLst>
                <a:path w="3245484" h="774064">
                  <a:moveTo>
                    <a:pt x="3245167" y="0"/>
                  </a:moveTo>
                  <a:lnTo>
                    <a:pt x="0" y="0"/>
                  </a:lnTo>
                  <a:lnTo>
                    <a:pt x="0" y="773671"/>
                  </a:lnTo>
                  <a:lnTo>
                    <a:pt x="3245167" y="773671"/>
                  </a:lnTo>
                  <a:lnTo>
                    <a:pt x="3245167" y="0"/>
                  </a:lnTo>
                  <a:close/>
                </a:path>
              </a:pathLst>
            </a:custGeom>
            <a:solidFill>
              <a:srgbClr val="F2F2F2"/>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22" name="object 22"/>
          <p:cNvSpPr/>
          <p:nvPr/>
        </p:nvSpPr>
        <p:spPr>
          <a:xfrm>
            <a:off x="676451" y="830935"/>
            <a:ext cx="2660650" cy="369570"/>
          </a:xfrm>
          <a:custGeom>
            <a:avLst/>
            <a:gdLst/>
            <a:ahLst/>
            <a:cxnLst/>
            <a:rect l="l" t="t" r="r" b="b"/>
            <a:pathLst>
              <a:path w="2660650" h="369569">
                <a:moveTo>
                  <a:pt x="2660359" y="0"/>
                </a:moveTo>
                <a:lnTo>
                  <a:pt x="0" y="0"/>
                </a:lnTo>
                <a:lnTo>
                  <a:pt x="0" y="369328"/>
                </a:lnTo>
                <a:lnTo>
                  <a:pt x="2660359" y="369328"/>
                </a:lnTo>
                <a:lnTo>
                  <a:pt x="2660359" y="0"/>
                </a:lnTo>
                <a:close/>
              </a:path>
            </a:pathLst>
          </a:custGeom>
          <a:solidFill>
            <a:srgbClr val="FEB81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23" name="object 23"/>
          <p:cNvSpPr txBox="1">
            <a:spLocks noGrp="1"/>
          </p:cNvSpPr>
          <p:nvPr>
            <p:ph type="title"/>
          </p:nvPr>
        </p:nvSpPr>
        <p:spPr>
          <a:xfrm>
            <a:off x="1217645" y="804164"/>
            <a:ext cx="1578610" cy="391160"/>
          </a:xfrm>
          <a:prstGeom prst="rect">
            <a:avLst/>
          </a:prstGeom>
        </p:spPr>
        <p:txBody>
          <a:bodyPr vert="horz" wrap="square" lIns="0" tIns="12700" rIns="0" bIns="0" rtlCol="0">
            <a:spAutoFit/>
          </a:bodyPr>
          <a:lstStyle/>
          <a:p>
            <a:pPr marL="12700">
              <a:lnSpc>
                <a:spcPct val="100000"/>
              </a:lnSpc>
              <a:spcBef>
                <a:spcPts val="100"/>
              </a:spcBef>
            </a:pPr>
            <a:r>
              <a:rPr sz="2400" b="1" spc="125" dirty="0">
                <a:latin typeface="Tahoma"/>
                <a:cs typeface="Tahoma"/>
              </a:rPr>
              <a:t>PASAL</a:t>
            </a:r>
            <a:r>
              <a:rPr sz="2400" b="1" spc="-100" dirty="0">
                <a:latin typeface="Tahoma"/>
                <a:cs typeface="Tahoma"/>
              </a:rPr>
              <a:t> </a:t>
            </a:r>
            <a:r>
              <a:rPr sz="2400" b="1" spc="40" dirty="0">
                <a:latin typeface="Tahoma"/>
                <a:cs typeface="Tahoma"/>
              </a:rPr>
              <a:t>74</a:t>
            </a:r>
            <a:endParaRPr sz="2400">
              <a:latin typeface="Tahoma"/>
              <a:cs typeface="Tahoma"/>
            </a:endParaRPr>
          </a:p>
        </p:txBody>
      </p:sp>
      <p:sp>
        <p:nvSpPr>
          <p:cNvPr id="24" name="object 24"/>
          <p:cNvSpPr/>
          <p:nvPr/>
        </p:nvSpPr>
        <p:spPr>
          <a:xfrm>
            <a:off x="7135876" y="830935"/>
            <a:ext cx="2679065" cy="369570"/>
          </a:xfrm>
          <a:custGeom>
            <a:avLst/>
            <a:gdLst/>
            <a:ahLst/>
            <a:cxnLst/>
            <a:rect l="l" t="t" r="r" b="b"/>
            <a:pathLst>
              <a:path w="2679065" h="369569">
                <a:moveTo>
                  <a:pt x="2678950" y="0"/>
                </a:moveTo>
                <a:lnTo>
                  <a:pt x="0" y="0"/>
                </a:lnTo>
                <a:lnTo>
                  <a:pt x="0" y="369328"/>
                </a:lnTo>
                <a:lnTo>
                  <a:pt x="2678950" y="369328"/>
                </a:lnTo>
                <a:lnTo>
                  <a:pt x="2678950" y="0"/>
                </a:lnTo>
                <a:close/>
              </a:path>
            </a:pathLst>
          </a:custGeom>
          <a:solidFill>
            <a:srgbClr val="FEB81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25" name="object 25"/>
          <p:cNvSpPr txBox="1"/>
          <p:nvPr/>
        </p:nvSpPr>
        <p:spPr>
          <a:xfrm>
            <a:off x="7700644" y="804164"/>
            <a:ext cx="1550035" cy="39116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2400" b="1" i="0" u="none" strike="noStrike" kern="1200" cap="none" spc="125" normalizeH="0" baseline="0" noProof="0" dirty="0">
                <a:ln>
                  <a:noFill/>
                </a:ln>
                <a:solidFill>
                  <a:srgbClr val="1D3166"/>
                </a:solidFill>
                <a:effectLst/>
                <a:uLnTx/>
                <a:uFillTx/>
                <a:latin typeface="Tahoma"/>
                <a:ea typeface="+mn-ea"/>
                <a:cs typeface="Tahoma"/>
              </a:rPr>
              <a:t>PASAL</a:t>
            </a:r>
            <a:r>
              <a:rPr kumimoji="0" sz="2400" b="1" i="0" u="none" strike="noStrike" kern="1200" cap="none" spc="-100" normalizeH="0" baseline="0" noProof="0" dirty="0">
                <a:ln>
                  <a:noFill/>
                </a:ln>
                <a:solidFill>
                  <a:srgbClr val="1D3166"/>
                </a:solidFill>
                <a:effectLst/>
                <a:uLnTx/>
                <a:uFillTx/>
                <a:latin typeface="Tahoma"/>
                <a:ea typeface="+mn-ea"/>
                <a:cs typeface="Tahoma"/>
              </a:rPr>
              <a:t> </a:t>
            </a:r>
            <a:r>
              <a:rPr kumimoji="0" sz="2400" b="1" i="0" u="none" strike="noStrike" kern="1200" cap="none" spc="-75" normalizeH="0" baseline="0" noProof="0" dirty="0">
                <a:ln>
                  <a:noFill/>
                </a:ln>
                <a:solidFill>
                  <a:srgbClr val="1D3166"/>
                </a:solidFill>
                <a:effectLst/>
                <a:uLnTx/>
                <a:uFillTx/>
                <a:latin typeface="Tahoma"/>
                <a:ea typeface="+mn-ea"/>
                <a:cs typeface="Tahoma"/>
              </a:rPr>
              <a:t>75</a:t>
            </a:r>
            <a:endParaRPr kumimoji="0" sz="2400" b="0" i="0" u="none" strike="noStrike" kern="1200" cap="none" spc="0" normalizeH="0" baseline="0" noProof="0">
              <a:ln>
                <a:noFill/>
              </a:ln>
              <a:solidFill>
                <a:prstClr val="black"/>
              </a:solidFill>
              <a:effectLst/>
              <a:uLnTx/>
              <a:uFillTx/>
              <a:latin typeface="Tahoma"/>
              <a:ea typeface="+mn-ea"/>
              <a:cs typeface="Tahoma"/>
            </a:endParaRPr>
          </a:p>
        </p:txBody>
      </p:sp>
      <p:sp>
        <p:nvSpPr>
          <p:cNvPr id="27" name="object 20">
            <a:extLst>
              <a:ext uri="{FF2B5EF4-FFF2-40B4-BE49-F238E27FC236}">
                <a16:creationId xmlns:a16="http://schemas.microsoft.com/office/drawing/2014/main" id="{13FAE0BB-D572-0A5E-6004-2ACFF5872D79}"/>
              </a:ext>
            </a:extLst>
          </p:cNvPr>
          <p:cNvSpPr txBox="1">
            <a:spLocks/>
          </p:cNvSpPr>
          <p:nvPr/>
        </p:nvSpPr>
        <p:spPr>
          <a:xfrm>
            <a:off x="472290" y="1331081"/>
            <a:ext cx="5248275" cy="4562788"/>
          </a:xfrm>
          <a:prstGeom prst="rect">
            <a:avLst/>
          </a:prstGeom>
        </p:spPr>
        <p:txBody>
          <a:bodyPr vert="horz" wrap="square" lIns="0" tIns="1270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b="1" i="0" kern="1200">
                <a:solidFill>
                  <a:srgbClr val="1E3266"/>
                </a:solidFill>
                <a:latin typeface="Arial"/>
                <a:ea typeface="+mn-ea"/>
                <a:cs typeface="Arial"/>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03835">
              <a:lnSpc>
                <a:spcPct val="100000"/>
              </a:lnSpc>
              <a:spcBef>
                <a:spcPts val="100"/>
              </a:spcBef>
            </a:pPr>
            <a:r>
              <a:rPr lang="en-US" spc="95" dirty="0">
                <a:solidFill>
                  <a:schemeClr val="bg1"/>
                </a:solidFill>
              </a:rPr>
              <a:t>KETENTUAN</a:t>
            </a:r>
            <a:r>
              <a:rPr lang="en-US" spc="-60" dirty="0">
                <a:solidFill>
                  <a:schemeClr val="bg1"/>
                </a:solidFill>
              </a:rPr>
              <a:t> </a:t>
            </a:r>
            <a:r>
              <a:rPr lang="en-US" spc="65" dirty="0">
                <a:solidFill>
                  <a:schemeClr val="bg1"/>
                </a:solidFill>
              </a:rPr>
              <a:t>PERALIHAN</a:t>
            </a:r>
          </a:p>
          <a:p>
            <a:pPr>
              <a:lnSpc>
                <a:spcPct val="100000"/>
              </a:lnSpc>
              <a:spcBef>
                <a:spcPts val="15"/>
              </a:spcBef>
            </a:pPr>
            <a:endParaRPr lang="en-US" sz="2950" dirty="0">
              <a:solidFill>
                <a:schemeClr val="bg1"/>
              </a:solidFill>
            </a:endParaRPr>
          </a:p>
          <a:p>
            <a:pPr marL="298450" marR="131445" indent="-285750">
              <a:lnSpc>
                <a:spcPct val="100000"/>
              </a:lnSpc>
              <a:buFont typeface="Arial MT"/>
              <a:buChar char="•"/>
              <a:tabLst>
                <a:tab pos="297815" algn="l"/>
                <a:tab pos="298450" algn="l"/>
              </a:tabLst>
            </a:pPr>
            <a:r>
              <a:rPr lang="en-US" sz="1800" spc="70" dirty="0" err="1">
                <a:solidFill>
                  <a:schemeClr val="bg1"/>
                </a:solidFill>
              </a:rPr>
              <a:t>Dalam</a:t>
            </a:r>
            <a:r>
              <a:rPr lang="en-US" sz="1800" spc="70" dirty="0">
                <a:solidFill>
                  <a:schemeClr val="bg1"/>
                </a:solidFill>
              </a:rPr>
              <a:t> </a:t>
            </a:r>
            <a:r>
              <a:rPr lang="en-US" sz="1800" spc="40" dirty="0" err="1">
                <a:solidFill>
                  <a:schemeClr val="bg1"/>
                </a:solidFill>
              </a:rPr>
              <a:t>hal</a:t>
            </a:r>
            <a:r>
              <a:rPr lang="en-US" sz="1800" spc="40" dirty="0">
                <a:solidFill>
                  <a:schemeClr val="bg1"/>
                </a:solidFill>
              </a:rPr>
              <a:t> </a:t>
            </a:r>
            <a:r>
              <a:rPr lang="en-US" sz="1800" spc="-35" dirty="0">
                <a:solidFill>
                  <a:schemeClr val="bg1"/>
                </a:solidFill>
              </a:rPr>
              <a:t>SIJK </a:t>
            </a:r>
            <a:r>
              <a:rPr lang="en-US" sz="1800" spc="70" dirty="0">
                <a:solidFill>
                  <a:schemeClr val="bg1"/>
                </a:solidFill>
              </a:rPr>
              <a:t>yang </a:t>
            </a:r>
            <a:r>
              <a:rPr lang="en-US" sz="1800" spc="35" dirty="0" err="1">
                <a:solidFill>
                  <a:schemeClr val="bg1"/>
                </a:solidFill>
              </a:rPr>
              <a:t>terintegrasi</a:t>
            </a:r>
            <a:r>
              <a:rPr lang="en-US" sz="1800" spc="35" dirty="0">
                <a:solidFill>
                  <a:schemeClr val="bg1"/>
                </a:solidFill>
              </a:rPr>
              <a:t> </a:t>
            </a:r>
            <a:r>
              <a:rPr lang="en-US" sz="1800" spc="80" dirty="0" err="1">
                <a:solidFill>
                  <a:schemeClr val="bg1"/>
                </a:solidFill>
              </a:rPr>
              <a:t>belum</a:t>
            </a:r>
            <a:r>
              <a:rPr lang="en-US" sz="1800" spc="80" dirty="0">
                <a:solidFill>
                  <a:schemeClr val="bg1"/>
                </a:solidFill>
              </a:rPr>
              <a:t> </a:t>
            </a:r>
            <a:r>
              <a:rPr lang="en-US" sz="1800" spc="-515" dirty="0">
                <a:solidFill>
                  <a:schemeClr val="bg1"/>
                </a:solidFill>
              </a:rPr>
              <a:t> </a:t>
            </a:r>
            <a:r>
              <a:rPr lang="en-US" sz="1800" spc="30" dirty="0" err="1">
                <a:solidFill>
                  <a:schemeClr val="bg1"/>
                </a:solidFill>
              </a:rPr>
              <a:t>beroperasi</a:t>
            </a:r>
            <a:r>
              <a:rPr lang="en-US" sz="1800" spc="30" dirty="0">
                <a:solidFill>
                  <a:schemeClr val="bg1"/>
                </a:solidFill>
              </a:rPr>
              <a:t>,</a:t>
            </a:r>
            <a:r>
              <a:rPr lang="en-US" sz="1800" spc="-25" dirty="0">
                <a:solidFill>
                  <a:schemeClr val="bg1"/>
                </a:solidFill>
              </a:rPr>
              <a:t> </a:t>
            </a:r>
            <a:r>
              <a:rPr lang="en-US" sz="1800" spc="125" dirty="0">
                <a:solidFill>
                  <a:schemeClr val="bg1"/>
                </a:solidFill>
              </a:rPr>
              <a:t>OPD</a:t>
            </a:r>
            <a:r>
              <a:rPr lang="en-US" sz="1800" spc="-25" dirty="0">
                <a:solidFill>
                  <a:schemeClr val="bg1"/>
                </a:solidFill>
              </a:rPr>
              <a:t> </a:t>
            </a:r>
            <a:r>
              <a:rPr lang="en-US" sz="1800" spc="70" dirty="0">
                <a:solidFill>
                  <a:schemeClr val="bg1"/>
                </a:solidFill>
              </a:rPr>
              <a:t>yang</a:t>
            </a:r>
            <a:r>
              <a:rPr lang="en-US" sz="1800" spc="-25" dirty="0">
                <a:solidFill>
                  <a:schemeClr val="bg1"/>
                </a:solidFill>
              </a:rPr>
              <a:t> </a:t>
            </a:r>
            <a:r>
              <a:rPr lang="en-US" sz="1800" spc="85" dirty="0" err="1">
                <a:solidFill>
                  <a:schemeClr val="bg1"/>
                </a:solidFill>
              </a:rPr>
              <a:t>membidangi</a:t>
            </a:r>
            <a:r>
              <a:rPr lang="en-US" sz="1800" spc="-35" dirty="0">
                <a:solidFill>
                  <a:schemeClr val="bg1"/>
                </a:solidFill>
              </a:rPr>
              <a:t> </a:t>
            </a:r>
            <a:r>
              <a:rPr lang="en-US" sz="1800" spc="35" dirty="0">
                <a:solidFill>
                  <a:schemeClr val="bg1"/>
                </a:solidFill>
              </a:rPr>
              <a:t>Jasa </a:t>
            </a:r>
            <a:r>
              <a:rPr lang="en-US" sz="1800" spc="-515" dirty="0">
                <a:solidFill>
                  <a:schemeClr val="bg1"/>
                </a:solidFill>
              </a:rPr>
              <a:t> </a:t>
            </a:r>
            <a:r>
              <a:rPr lang="en-US" sz="1800" spc="45" dirty="0" err="1">
                <a:solidFill>
                  <a:schemeClr val="bg1"/>
                </a:solidFill>
              </a:rPr>
              <a:t>Konstruksi</a:t>
            </a:r>
            <a:r>
              <a:rPr lang="en-US" sz="1800" spc="45" dirty="0">
                <a:solidFill>
                  <a:schemeClr val="bg1"/>
                </a:solidFill>
              </a:rPr>
              <a:t> </a:t>
            </a:r>
            <a:r>
              <a:rPr lang="en-US" sz="1800" spc="60" dirty="0" err="1">
                <a:solidFill>
                  <a:schemeClr val="bg1"/>
                </a:solidFill>
              </a:rPr>
              <a:t>dapat</a:t>
            </a:r>
            <a:r>
              <a:rPr lang="en-US" sz="1800" spc="60" dirty="0">
                <a:solidFill>
                  <a:schemeClr val="bg1"/>
                </a:solidFill>
              </a:rPr>
              <a:t> </a:t>
            </a:r>
            <a:r>
              <a:rPr lang="en-US" sz="1800" spc="90" dirty="0" err="1">
                <a:solidFill>
                  <a:schemeClr val="bg1"/>
                </a:solidFill>
              </a:rPr>
              <a:t>menggunakan</a:t>
            </a:r>
            <a:r>
              <a:rPr lang="en-US" sz="1800" spc="90" dirty="0">
                <a:solidFill>
                  <a:schemeClr val="bg1"/>
                </a:solidFill>
              </a:rPr>
              <a:t> </a:t>
            </a:r>
            <a:r>
              <a:rPr lang="en-US" sz="1800" spc="25" dirty="0" err="1">
                <a:solidFill>
                  <a:schemeClr val="bg1"/>
                </a:solidFill>
              </a:rPr>
              <a:t>isian</a:t>
            </a:r>
            <a:r>
              <a:rPr lang="en-US" sz="1800" spc="25" dirty="0">
                <a:solidFill>
                  <a:schemeClr val="bg1"/>
                </a:solidFill>
              </a:rPr>
              <a:t> </a:t>
            </a:r>
            <a:r>
              <a:rPr lang="en-US" sz="1800" spc="30" dirty="0">
                <a:solidFill>
                  <a:schemeClr val="bg1"/>
                </a:solidFill>
              </a:rPr>
              <a:t> </a:t>
            </a:r>
            <a:r>
              <a:rPr lang="en-US" sz="1800" spc="35" dirty="0">
                <a:solidFill>
                  <a:schemeClr val="bg1"/>
                </a:solidFill>
              </a:rPr>
              <a:t>daftar </a:t>
            </a:r>
            <a:r>
              <a:rPr lang="en-US" sz="1800" spc="60" dirty="0" err="1">
                <a:solidFill>
                  <a:schemeClr val="bg1"/>
                </a:solidFill>
              </a:rPr>
              <a:t>simak</a:t>
            </a:r>
            <a:r>
              <a:rPr lang="en-US" sz="1800" spc="60" dirty="0">
                <a:solidFill>
                  <a:schemeClr val="bg1"/>
                </a:solidFill>
              </a:rPr>
              <a:t> </a:t>
            </a:r>
            <a:r>
              <a:rPr lang="en-US" sz="1800" spc="40" dirty="0" err="1">
                <a:solidFill>
                  <a:schemeClr val="bg1"/>
                </a:solidFill>
              </a:rPr>
              <a:t>secara</a:t>
            </a:r>
            <a:r>
              <a:rPr lang="en-US" sz="1800" spc="40" dirty="0">
                <a:solidFill>
                  <a:schemeClr val="bg1"/>
                </a:solidFill>
              </a:rPr>
              <a:t> </a:t>
            </a:r>
            <a:r>
              <a:rPr lang="en-US" sz="1800" spc="65" dirty="0">
                <a:solidFill>
                  <a:schemeClr val="bg1"/>
                </a:solidFill>
              </a:rPr>
              <a:t>manual </a:t>
            </a:r>
            <a:r>
              <a:rPr lang="en-US" sz="1800" spc="70" dirty="0">
                <a:solidFill>
                  <a:schemeClr val="bg1"/>
                </a:solidFill>
              </a:rPr>
              <a:t> </a:t>
            </a:r>
            <a:r>
              <a:rPr lang="en-US" sz="1800" spc="60" dirty="0" err="1">
                <a:solidFill>
                  <a:schemeClr val="bg1"/>
                </a:solidFill>
              </a:rPr>
              <a:t>sebagaimana</a:t>
            </a:r>
            <a:r>
              <a:rPr lang="en-US" sz="1800" spc="60" dirty="0">
                <a:solidFill>
                  <a:schemeClr val="bg1"/>
                </a:solidFill>
              </a:rPr>
              <a:t> </a:t>
            </a:r>
            <a:r>
              <a:rPr lang="en-US" sz="1800" spc="65" dirty="0" err="1">
                <a:solidFill>
                  <a:schemeClr val="bg1"/>
                </a:solidFill>
              </a:rPr>
              <a:t>tercantum</a:t>
            </a:r>
            <a:r>
              <a:rPr lang="en-US" sz="1800" spc="65" dirty="0">
                <a:solidFill>
                  <a:schemeClr val="bg1"/>
                </a:solidFill>
              </a:rPr>
              <a:t> </a:t>
            </a:r>
            <a:r>
              <a:rPr lang="en-US" sz="1800" spc="65" dirty="0" err="1">
                <a:solidFill>
                  <a:schemeClr val="bg1"/>
                </a:solidFill>
              </a:rPr>
              <a:t>dalam</a:t>
            </a:r>
            <a:r>
              <a:rPr lang="en-US" sz="1800" spc="65" dirty="0">
                <a:solidFill>
                  <a:schemeClr val="bg1"/>
                </a:solidFill>
              </a:rPr>
              <a:t> </a:t>
            </a:r>
            <a:r>
              <a:rPr lang="en-US" sz="1800" spc="70" dirty="0">
                <a:solidFill>
                  <a:schemeClr val="bg1"/>
                </a:solidFill>
              </a:rPr>
              <a:t> </a:t>
            </a:r>
            <a:r>
              <a:rPr lang="en-US" sz="1800" spc="45" dirty="0">
                <a:solidFill>
                  <a:schemeClr val="bg1"/>
                </a:solidFill>
              </a:rPr>
              <a:t>La</a:t>
            </a:r>
            <a:r>
              <a:rPr lang="en-US" sz="1800" spc="165" dirty="0">
                <a:solidFill>
                  <a:schemeClr val="bg1"/>
                </a:solidFill>
              </a:rPr>
              <a:t>m</a:t>
            </a:r>
            <a:r>
              <a:rPr lang="en-US" sz="1800" spc="100" dirty="0">
                <a:solidFill>
                  <a:schemeClr val="bg1"/>
                </a:solidFill>
              </a:rPr>
              <a:t>p</a:t>
            </a:r>
            <a:r>
              <a:rPr lang="en-US" sz="1800" spc="-10" dirty="0">
                <a:solidFill>
                  <a:schemeClr val="bg1"/>
                </a:solidFill>
              </a:rPr>
              <a:t>ir</a:t>
            </a:r>
            <a:r>
              <a:rPr lang="en-US" sz="1800" spc="30" dirty="0">
                <a:solidFill>
                  <a:schemeClr val="bg1"/>
                </a:solidFill>
              </a:rPr>
              <a:t>a</a:t>
            </a:r>
            <a:r>
              <a:rPr lang="en-US" sz="1800" spc="90" dirty="0">
                <a:solidFill>
                  <a:schemeClr val="bg1"/>
                </a:solidFill>
              </a:rPr>
              <a:t>n</a:t>
            </a:r>
            <a:r>
              <a:rPr lang="en-US" sz="1800" spc="-10" dirty="0">
                <a:solidFill>
                  <a:schemeClr val="bg1"/>
                </a:solidFill>
              </a:rPr>
              <a:t> </a:t>
            </a:r>
            <a:r>
              <a:rPr lang="en-US" sz="1800" spc="-285" dirty="0">
                <a:solidFill>
                  <a:schemeClr val="bg1"/>
                </a:solidFill>
              </a:rPr>
              <a:t>I</a:t>
            </a:r>
            <a:r>
              <a:rPr lang="en-US" sz="1800" spc="-280" dirty="0">
                <a:solidFill>
                  <a:schemeClr val="bg1"/>
                </a:solidFill>
              </a:rPr>
              <a:t>I</a:t>
            </a:r>
            <a:r>
              <a:rPr lang="en-US" sz="1800" spc="-20" dirty="0">
                <a:solidFill>
                  <a:schemeClr val="bg1"/>
                </a:solidFill>
              </a:rPr>
              <a:t> </a:t>
            </a:r>
            <a:r>
              <a:rPr lang="en-US" sz="1800" spc="100" dirty="0" err="1">
                <a:solidFill>
                  <a:schemeClr val="bg1"/>
                </a:solidFill>
              </a:rPr>
              <a:t>P</a:t>
            </a:r>
            <a:r>
              <a:rPr lang="en-US" sz="1800" spc="95" dirty="0" err="1">
                <a:solidFill>
                  <a:schemeClr val="bg1"/>
                </a:solidFill>
              </a:rPr>
              <a:t>e</a:t>
            </a:r>
            <a:r>
              <a:rPr lang="en-US" sz="1800" spc="-10" dirty="0" err="1">
                <a:solidFill>
                  <a:schemeClr val="bg1"/>
                </a:solidFill>
              </a:rPr>
              <a:t>r</a:t>
            </a:r>
            <a:r>
              <a:rPr lang="en-US" sz="1800" spc="30" dirty="0" err="1">
                <a:solidFill>
                  <a:schemeClr val="bg1"/>
                </a:solidFill>
              </a:rPr>
              <a:t>a</a:t>
            </a:r>
            <a:r>
              <a:rPr lang="en-US" sz="1800" spc="35" dirty="0" err="1">
                <a:solidFill>
                  <a:schemeClr val="bg1"/>
                </a:solidFill>
              </a:rPr>
              <a:t>t</a:t>
            </a:r>
            <a:r>
              <a:rPr lang="en-US" sz="1800" spc="80" dirty="0" err="1">
                <a:solidFill>
                  <a:schemeClr val="bg1"/>
                </a:solidFill>
              </a:rPr>
              <a:t>u</a:t>
            </a:r>
            <a:r>
              <a:rPr lang="en-US" sz="1800" spc="-10" dirty="0" err="1">
                <a:solidFill>
                  <a:schemeClr val="bg1"/>
                </a:solidFill>
              </a:rPr>
              <a:t>r</a:t>
            </a:r>
            <a:r>
              <a:rPr lang="en-US" sz="1800" spc="30" dirty="0" err="1">
                <a:solidFill>
                  <a:schemeClr val="bg1"/>
                </a:solidFill>
              </a:rPr>
              <a:t>a</a:t>
            </a:r>
            <a:r>
              <a:rPr lang="en-US" sz="1800" spc="90" dirty="0" err="1">
                <a:solidFill>
                  <a:schemeClr val="bg1"/>
                </a:solidFill>
              </a:rPr>
              <a:t>n</a:t>
            </a:r>
            <a:r>
              <a:rPr lang="en-US" sz="1800" spc="-10" dirty="0">
                <a:solidFill>
                  <a:schemeClr val="bg1"/>
                </a:solidFill>
              </a:rPr>
              <a:t> </a:t>
            </a:r>
            <a:r>
              <a:rPr lang="en-US" sz="1800" spc="110" dirty="0">
                <a:solidFill>
                  <a:schemeClr val="bg1"/>
                </a:solidFill>
              </a:rPr>
              <a:t>M</a:t>
            </a:r>
            <a:r>
              <a:rPr lang="en-US" sz="1800" spc="70" dirty="0">
                <a:solidFill>
                  <a:schemeClr val="bg1"/>
                </a:solidFill>
              </a:rPr>
              <a:t>e</a:t>
            </a:r>
            <a:r>
              <a:rPr lang="en-US" sz="1800" spc="80" dirty="0">
                <a:solidFill>
                  <a:schemeClr val="bg1"/>
                </a:solidFill>
              </a:rPr>
              <a:t>n</a:t>
            </a:r>
            <a:r>
              <a:rPr lang="en-US" sz="1800" spc="45" dirty="0">
                <a:solidFill>
                  <a:schemeClr val="bg1"/>
                </a:solidFill>
              </a:rPr>
              <a:t>t</a:t>
            </a:r>
            <a:r>
              <a:rPr lang="en-US" sz="1800" spc="65" dirty="0">
                <a:solidFill>
                  <a:schemeClr val="bg1"/>
                </a:solidFill>
              </a:rPr>
              <a:t>e</a:t>
            </a:r>
            <a:r>
              <a:rPr lang="en-US" sz="1800" spc="-10" dirty="0">
                <a:solidFill>
                  <a:schemeClr val="bg1"/>
                </a:solidFill>
              </a:rPr>
              <a:t>ri</a:t>
            </a:r>
            <a:r>
              <a:rPr lang="en-US" sz="1800" spc="-95" dirty="0">
                <a:solidFill>
                  <a:schemeClr val="bg1"/>
                </a:solidFill>
              </a:rPr>
              <a:t>.</a:t>
            </a:r>
            <a:endParaRPr lang="en-US" sz="1800" dirty="0">
              <a:solidFill>
                <a:schemeClr val="bg1"/>
              </a:solidFill>
            </a:endParaRPr>
          </a:p>
          <a:p>
            <a:pPr>
              <a:lnSpc>
                <a:spcPct val="100000"/>
              </a:lnSpc>
              <a:spcBef>
                <a:spcPts val="20"/>
              </a:spcBef>
              <a:buClr>
                <a:srgbClr val="FFFFFF"/>
              </a:buClr>
              <a:buFont typeface="Arial MT"/>
              <a:buChar char="•"/>
            </a:pPr>
            <a:endParaRPr lang="en-US" sz="1750" dirty="0">
              <a:solidFill>
                <a:schemeClr val="bg1"/>
              </a:solidFill>
            </a:endParaRPr>
          </a:p>
          <a:p>
            <a:pPr marL="298450" marR="5080" indent="-285750">
              <a:lnSpc>
                <a:spcPct val="100000"/>
              </a:lnSpc>
              <a:buFont typeface="Arial MT"/>
              <a:buChar char="•"/>
              <a:tabLst>
                <a:tab pos="297815" algn="l"/>
                <a:tab pos="298450" algn="l"/>
              </a:tabLst>
            </a:pPr>
            <a:r>
              <a:rPr lang="en-US" sz="1800" spc="70" dirty="0" err="1">
                <a:solidFill>
                  <a:schemeClr val="bg1"/>
                </a:solidFill>
              </a:rPr>
              <a:t>Dalam</a:t>
            </a:r>
            <a:r>
              <a:rPr lang="en-US" sz="1800" spc="70" dirty="0">
                <a:solidFill>
                  <a:schemeClr val="bg1"/>
                </a:solidFill>
              </a:rPr>
              <a:t> </a:t>
            </a:r>
            <a:r>
              <a:rPr lang="en-US" sz="1800" spc="40" dirty="0" err="1">
                <a:solidFill>
                  <a:schemeClr val="bg1"/>
                </a:solidFill>
              </a:rPr>
              <a:t>hal</a:t>
            </a:r>
            <a:r>
              <a:rPr lang="en-US" sz="1800" spc="40" dirty="0">
                <a:solidFill>
                  <a:schemeClr val="bg1"/>
                </a:solidFill>
              </a:rPr>
              <a:t> </a:t>
            </a:r>
            <a:r>
              <a:rPr lang="en-US" sz="1800" spc="-35" dirty="0">
                <a:solidFill>
                  <a:schemeClr val="bg1"/>
                </a:solidFill>
              </a:rPr>
              <a:t>SIJK </a:t>
            </a:r>
            <a:r>
              <a:rPr lang="en-US" sz="1800" spc="70" dirty="0">
                <a:solidFill>
                  <a:schemeClr val="bg1"/>
                </a:solidFill>
              </a:rPr>
              <a:t>yang </a:t>
            </a:r>
            <a:r>
              <a:rPr lang="en-US" sz="1800" spc="35" dirty="0" err="1">
                <a:solidFill>
                  <a:schemeClr val="bg1"/>
                </a:solidFill>
              </a:rPr>
              <a:t>terintegrasi</a:t>
            </a:r>
            <a:r>
              <a:rPr lang="en-US" sz="1800" spc="35" dirty="0">
                <a:solidFill>
                  <a:schemeClr val="bg1"/>
                </a:solidFill>
              </a:rPr>
              <a:t> </a:t>
            </a:r>
            <a:r>
              <a:rPr lang="en-US" sz="1800" spc="80" dirty="0" err="1">
                <a:solidFill>
                  <a:schemeClr val="bg1"/>
                </a:solidFill>
              </a:rPr>
              <a:t>belum</a:t>
            </a:r>
            <a:r>
              <a:rPr lang="en-US" sz="1800" spc="80" dirty="0">
                <a:solidFill>
                  <a:schemeClr val="bg1"/>
                </a:solidFill>
              </a:rPr>
              <a:t> </a:t>
            </a:r>
            <a:r>
              <a:rPr lang="en-US" sz="1800" spc="85" dirty="0">
                <a:solidFill>
                  <a:schemeClr val="bg1"/>
                </a:solidFill>
              </a:rPr>
              <a:t> </a:t>
            </a:r>
            <a:r>
              <a:rPr lang="en-US" sz="1800" spc="40" dirty="0" err="1">
                <a:solidFill>
                  <a:schemeClr val="bg1"/>
                </a:solidFill>
              </a:rPr>
              <a:t>operasional</a:t>
            </a:r>
            <a:r>
              <a:rPr lang="en-US" sz="1800" spc="-25" dirty="0">
                <a:solidFill>
                  <a:schemeClr val="bg1"/>
                </a:solidFill>
              </a:rPr>
              <a:t> </a:t>
            </a:r>
            <a:r>
              <a:rPr lang="en-US" sz="1800" spc="75" dirty="0">
                <a:solidFill>
                  <a:schemeClr val="bg1"/>
                </a:solidFill>
              </a:rPr>
              <a:t>dan</a:t>
            </a:r>
            <a:r>
              <a:rPr lang="en-US" sz="1800" spc="-10" dirty="0">
                <a:solidFill>
                  <a:schemeClr val="bg1"/>
                </a:solidFill>
              </a:rPr>
              <a:t> </a:t>
            </a:r>
            <a:r>
              <a:rPr lang="en-US" sz="1800" spc="80" dirty="0" err="1">
                <a:solidFill>
                  <a:schemeClr val="bg1"/>
                </a:solidFill>
              </a:rPr>
              <a:t>belum</a:t>
            </a:r>
            <a:r>
              <a:rPr lang="en-US" sz="1800" spc="-15" dirty="0">
                <a:solidFill>
                  <a:schemeClr val="bg1"/>
                </a:solidFill>
              </a:rPr>
              <a:t> </a:t>
            </a:r>
            <a:r>
              <a:rPr lang="en-US" sz="1800" spc="60" dirty="0" err="1">
                <a:solidFill>
                  <a:schemeClr val="bg1"/>
                </a:solidFill>
              </a:rPr>
              <a:t>dapat</a:t>
            </a:r>
            <a:r>
              <a:rPr lang="en-US" sz="1800" spc="-15" dirty="0">
                <a:solidFill>
                  <a:schemeClr val="bg1"/>
                </a:solidFill>
              </a:rPr>
              <a:t> </a:t>
            </a:r>
            <a:r>
              <a:rPr lang="en-US" sz="1800" spc="55" dirty="0" err="1">
                <a:solidFill>
                  <a:schemeClr val="bg1"/>
                </a:solidFill>
              </a:rPr>
              <a:t>digunakan</a:t>
            </a:r>
            <a:r>
              <a:rPr lang="en-US" sz="1800" spc="55" dirty="0">
                <a:solidFill>
                  <a:schemeClr val="bg1"/>
                </a:solidFill>
              </a:rPr>
              <a:t>, </a:t>
            </a:r>
            <a:r>
              <a:rPr lang="en-US" sz="1800" spc="-509" dirty="0">
                <a:solidFill>
                  <a:schemeClr val="bg1"/>
                </a:solidFill>
              </a:rPr>
              <a:t> </a:t>
            </a:r>
            <a:r>
              <a:rPr lang="en-US" sz="1800" spc="50" dirty="0" err="1">
                <a:solidFill>
                  <a:schemeClr val="bg1"/>
                </a:solidFill>
              </a:rPr>
              <a:t>pelaporan</a:t>
            </a:r>
            <a:r>
              <a:rPr lang="en-US" sz="1800" spc="-5" dirty="0">
                <a:solidFill>
                  <a:schemeClr val="bg1"/>
                </a:solidFill>
              </a:rPr>
              <a:t> </a:t>
            </a:r>
            <a:r>
              <a:rPr lang="en-US" sz="1800" spc="65" dirty="0" err="1">
                <a:solidFill>
                  <a:schemeClr val="bg1"/>
                </a:solidFill>
              </a:rPr>
              <a:t>pengawasan</a:t>
            </a:r>
            <a:r>
              <a:rPr lang="en-US" sz="1800" dirty="0">
                <a:solidFill>
                  <a:schemeClr val="bg1"/>
                </a:solidFill>
              </a:rPr>
              <a:t> </a:t>
            </a:r>
            <a:r>
              <a:rPr lang="en-US" sz="1800" spc="55" dirty="0" err="1">
                <a:solidFill>
                  <a:schemeClr val="bg1"/>
                </a:solidFill>
              </a:rPr>
              <a:t>dilakukan</a:t>
            </a:r>
            <a:r>
              <a:rPr lang="en-US" sz="1800" spc="-5" dirty="0">
                <a:solidFill>
                  <a:schemeClr val="bg1"/>
                </a:solidFill>
              </a:rPr>
              <a:t> </a:t>
            </a:r>
            <a:r>
              <a:rPr lang="en-US" sz="1800" spc="40" dirty="0" err="1">
                <a:solidFill>
                  <a:schemeClr val="bg1"/>
                </a:solidFill>
              </a:rPr>
              <a:t>secara</a:t>
            </a:r>
            <a:r>
              <a:rPr lang="en-US" sz="1800" spc="40" dirty="0">
                <a:solidFill>
                  <a:schemeClr val="bg1"/>
                </a:solidFill>
              </a:rPr>
              <a:t> </a:t>
            </a:r>
            <a:r>
              <a:rPr lang="en-US" sz="1800" spc="-509" dirty="0">
                <a:solidFill>
                  <a:schemeClr val="bg1"/>
                </a:solidFill>
              </a:rPr>
              <a:t> </a:t>
            </a:r>
            <a:r>
              <a:rPr lang="en-US" sz="1800" spc="65" dirty="0">
                <a:solidFill>
                  <a:schemeClr val="bg1"/>
                </a:solidFill>
              </a:rPr>
              <a:t>manual </a:t>
            </a:r>
            <a:r>
              <a:rPr lang="en-US" sz="1800" spc="70" dirty="0" err="1">
                <a:solidFill>
                  <a:schemeClr val="bg1"/>
                </a:solidFill>
              </a:rPr>
              <a:t>mengikuti</a:t>
            </a:r>
            <a:r>
              <a:rPr lang="en-US" sz="1800" spc="70" dirty="0">
                <a:solidFill>
                  <a:schemeClr val="bg1"/>
                </a:solidFill>
              </a:rPr>
              <a:t> </a:t>
            </a:r>
            <a:r>
              <a:rPr lang="en-US" sz="1800" spc="45" dirty="0">
                <a:solidFill>
                  <a:schemeClr val="bg1"/>
                </a:solidFill>
              </a:rPr>
              <a:t>format </a:t>
            </a:r>
            <a:r>
              <a:rPr lang="en-US" sz="1800" spc="60" dirty="0" err="1">
                <a:solidFill>
                  <a:schemeClr val="bg1"/>
                </a:solidFill>
              </a:rPr>
              <a:t>sebagaimana</a:t>
            </a:r>
            <a:r>
              <a:rPr lang="en-US" sz="1800" spc="60" dirty="0">
                <a:solidFill>
                  <a:schemeClr val="bg1"/>
                </a:solidFill>
              </a:rPr>
              <a:t> </a:t>
            </a:r>
            <a:r>
              <a:rPr lang="en-US" sz="1800" spc="65" dirty="0">
                <a:solidFill>
                  <a:schemeClr val="bg1"/>
                </a:solidFill>
              </a:rPr>
              <a:t> </a:t>
            </a:r>
            <a:r>
              <a:rPr lang="en-US" sz="1800" spc="65" dirty="0" err="1">
                <a:solidFill>
                  <a:schemeClr val="bg1"/>
                </a:solidFill>
              </a:rPr>
              <a:t>tercantum</a:t>
            </a:r>
            <a:r>
              <a:rPr lang="en-US" sz="1800" spc="65" dirty="0">
                <a:solidFill>
                  <a:schemeClr val="bg1"/>
                </a:solidFill>
              </a:rPr>
              <a:t> </a:t>
            </a:r>
            <a:r>
              <a:rPr lang="en-US" sz="1800" spc="65" dirty="0" err="1">
                <a:solidFill>
                  <a:schemeClr val="bg1"/>
                </a:solidFill>
              </a:rPr>
              <a:t>dalam</a:t>
            </a:r>
            <a:r>
              <a:rPr lang="en-US" sz="1800" spc="65" dirty="0">
                <a:solidFill>
                  <a:schemeClr val="bg1"/>
                </a:solidFill>
              </a:rPr>
              <a:t> </a:t>
            </a:r>
            <a:r>
              <a:rPr lang="en-US" sz="1800" spc="55" dirty="0">
                <a:solidFill>
                  <a:schemeClr val="bg1"/>
                </a:solidFill>
              </a:rPr>
              <a:t>Lampiran </a:t>
            </a:r>
            <a:r>
              <a:rPr lang="en-US" sz="1800" spc="-80" dirty="0">
                <a:solidFill>
                  <a:schemeClr val="bg1"/>
                </a:solidFill>
              </a:rPr>
              <a:t>IV </a:t>
            </a:r>
            <a:r>
              <a:rPr lang="en-US" sz="1800" spc="50" dirty="0" err="1">
                <a:solidFill>
                  <a:schemeClr val="bg1"/>
                </a:solidFill>
              </a:rPr>
              <a:t>Peraturan</a:t>
            </a:r>
            <a:r>
              <a:rPr lang="en-US" sz="1800" spc="50" dirty="0">
                <a:solidFill>
                  <a:schemeClr val="bg1"/>
                </a:solidFill>
              </a:rPr>
              <a:t> </a:t>
            </a:r>
            <a:r>
              <a:rPr lang="en-US" sz="1800" spc="-515" dirty="0">
                <a:solidFill>
                  <a:schemeClr val="bg1"/>
                </a:solidFill>
              </a:rPr>
              <a:t> </a:t>
            </a:r>
            <a:r>
              <a:rPr lang="en-US" sz="1800" spc="30" dirty="0">
                <a:solidFill>
                  <a:schemeClr val="bg1"/>
                </a:solidFill>
              </a:rPr>
              <a:t>Menteri.</a:t>
            </a:r>
            <a:endParaRPr lang="en-US" sz="1800" dirty="0">
              <a:solidFill>
                <a:schemeClr val="bg1"/>
              </a:solidFill>
            </a:endParaRPr>
          </a:p>
        </p:txBody>
      </p:sp>
      <p:sp>
        <p:nvSpPr>
          <p:cNvPr id="30" name="object 21">
            <a:extLst>
              <a:ext uri="{FF2B5EF4-FFF2-40B4-BE49-F238E27FC236}">
                <a16:creationId xmlns:a16="http://schemas.microsoft.com/office/drawing/2014/main" id="{57EA85C9-7265-D62D-8DF1-6451C1B25A27}"/>
              </a:ext>
            </a:extLst>
          </p:cNvPr>
          <p:cNvSpPr txBox="1">
            <a:spLocks/>
          </p:cNvSpPr>
          <p:nvPr/>
        </p:nvSpPr>
        <p:spPr>
          <a:xfrm>
            <a:off x="7123176" y="1404692"/>
            <a:ext cx="3934066" cy="3497176"/>
          </a:xfrm>
          <a:prstGeom prst="rect">
            <a:avLst/>
          </a:prstGeom>
        </p:spPr>
        <p:txBody>
          <a:bodyPr vert="horz" wrap="square" lIns="0" tIns="12700"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100"/>
              </a:spcBef>
              <a:buNone/>
            </a:pPr>
            <a:r>
              <a:rPr lang="en-US" b="1" spc="95" dirty="0">
                <a:solidFill>
                  <a:schemeClr val="bg1"/>
                </a:solidFill>
              </a:rPr>
              <a:t>KETENTUAN</a:t>
            </a:r>
            <a:r>
              <a:rPr lang="en-US" b="1" spc="-85" dirty="0">
                <a:solidFill>
                  <a:schemeClr val="bg1"/>
                </a:solidFill>
              </a:rPr>
              <a:t> </a:t>
            </a:r>
            <a:r>
              <a:rPr lang="en-US" b="1" spc="114" dirty="0">
                <a:solidFill>
                  <a:schemeClr val="bg1"/>
                </a:solidFill>
              </a:rPr>
              <a:t>PENUTUP</a:t>
            </a:r>
            <a:endParaRPr lang="en-US" sz="2700" b="1" dirty="0">
              <a:solidFill>
                <a:schemeClr val="bg1"/>
              </a:solidFill>
            </a:endParaRPr>
          </a:p>
          <a:p>
            <a:pPr marL="0" marR="664210" indent="0">
              <a:lnSpc>
                <a:spcPct val="99800"/>
              </a:lnSpc>
              <a:buNone/>
            </a:pPr>
            <a:r>
              <a:rPr lang="en-US" sz="1800" b="1" spc="45" dirty="0" err="1">
                <a:solidFill>
                  <a:schemeClr val="bg1"/>
                </a:solidFill>
                <a:latin typeface="Verdana"/>
                <a:cs typeface="Verdana"/>
              </a:rPr>
              <a:t>Pengawasan</a:t>
            </a:r>
            <a:r>
              <a:rPr lang="en-US" sz="1800" b="1" spc="45" dirty="0">
                <a:solidFill>
                  <a:schemeClr val="bg1"/>
                </a:solidFill>
                <a:latin typeface="Verdana"/>
                <a:cs typeface="Verdana"/>
              </a:rPr>
              <a:t> </a:t>
            </a:r>
            <a:r>
              <a:rPr lang="en-US" sz="1800" b="1" spc="50" dirty="0">
                <a:solidFill>
                  <a:schemeClr val="bg1"/>
                </a:solidFill>
                <a:latin typeface="Verdana"/>
                <a:cs typeface="Verdana"/>
              </a:rPr>
              <a:t> </a:t>
            </a:r>
            <a:r>
              <a:rPr lang="en-US" sz="1800" b="1" spc="55" dirty="0" err="1">
                <a:solidFill>
                  <a:schemeClr val="bg1"/>
                </a:solidFill>
                <a:latin typeface="Verdana"/>
                <a:cs typeface="Verdana"/>
              </a:rPr>
              <a:t>pe</a:t>
            </a:r>
            <a:r>
              <a:rPr lang="en-US" sz="1800" b="1" spc="65" dirty="0" err="1">
                <a:solidFill>
                  <a:schemeClr val="bg1"/>
                </a:solidFill>
                <a:latin typeface="Verdana"/>
                <a:cs typeface="Verdana"/>
              </a:rPr>
              <a:t>n</a:t>
            </a:r>
            <a:r>
              <a:rPr lang="en-US" sz="1800" b="1" spc="-95" dirty="0" err="1">
                <a:solidFill>
                  <a:schemeClr val="bg1"/>
                </a:solidFill>
                <a:latin typeface="Verdana"/>
                <a:cs typeface="Verdana"/>
              </a:rPr>
              <a:t>y</a:t>
            </a:r>
            <a:r>
              <a:rPr lang="en-US" sz="1800" b="1" spc="10" dirty="0" err="1">
                <a:solidFill>
                  <a:schemeClr val="bg1"/>
                </a:solidFill>
                <a:latin typeface="Verdana"/>
                <a:cs typeface="Verdana"/>
              </a:rPr>
              <a:t>e</a:t>
            </a:r>
            <a:r>
              <a:rPr lang="en-US" sz="1800" b="1" spc="-10" dirty="0" err="1">
                <a:solidFill>
                  <a:schemeClr val="bg1"/>
                </a:solidFill>
                <a:latin typeface="Verdana"/>
                <a:cs typeface="Verdana"/>
              </a:rPr>
              <a:t>l</a:t>
            </a:r>
            <a:r>
              <a:rPr lang="en-US" sz="1800" b="1" spc="10" dirty="0" err="1">
                <a:solidFill>
                  <a:schemeClr val="bg1"/>
                </a:solidFill>
                <a:latin typeface="Verdana"/>
                <a:cs typeface="Verdana"/>
              </a:rPr>
              <a:t>e</a:t>
            </a:r>
            <a:r>
              <a:rPr lang="en-US" sz="1800" b="1" spc="65" dirty="0" err="1">
                <a:solidFill>
                  <a:schemeClr val="bg1"/>
                </a:solidFill>
                <a:latin typeface="Verdana"/>
                <a:cs typeface="Verdana"/>
              </a:rPr>
              <a:t>n</a:t>
            </a:r>
            <a:r>
              <a:rPr lang="en-US" sz="1800" b="1" spc="110" dirty="0" err="1">
                <a:solidFill>
                  <a:schemeClr val="bg1"/>
                </a:solidFill>
                <a:latin typeface="Verdana"/>
                <a:cs typeface="Verdana"/>
              </a:rPr>
              <a:t>gg</a:t>
            </a:r>
            <a:r>
              <a:rPr lang="en-US" sz="1800" b="1" spc="-20" dirty="0" err="1">
                <a:solidFill>
                  <a:schemeClr val="bg1"/>
                </a:solidFill>
                <a:latin typeface="Verdana"/>
                <a:cs typeface="Verdana"/>
              </a:rPr>
              <a:t>a</a:t>
            </a:r>
            <a:r>
              <a:rPr lang="en-US" sz="1800" b="1" spc="-50" dirty="0" err="1">
                <a:solidFill>
                  <a:schemeClr val="bg1"/>
                </a:solidFill>
                <a:latin typeface="Verdana"/>
                <a:cs typeface="Verdana"/>
              </a:rPr>
              <a:t>r</a:t>
            </a:r>
            <a:r>
              <a:rPr lang="en-US" sz="1800" b="1" spc="-20" dirty="0" err="1">
                <a:solidFill>
                  <a:schemeClr val="bg1"/>
                </a:solidFill>
                <a:latin typeface="Verdana"/>
                <a:cs typeface="Verdana"/>
              </a:rPr>
              <a:t>aa</a:t>
            </a:r>
            <a:r>
              <a:rPr lang="en-US" sz="1800" b="1" spc="75" dirty="0" err="1">
                <a:solidFill>
                  <a:schemeClr val="bg1"/>
                </a:solidFill>
                <a:latin typeface="Verdana"/>
                <a:cs typeface="Verdana"/>
              </a:rPr>
              <a:t>n</a:t>
            </a:r>
            <a:r>
              <a:rPr lang="en-US" sz="1800" b="1" spc="-170" dirty="0">
                <a:solidFill>
                  <a:schemeClr val="bg1"/>
                </a:solidFill>
                <a:latin typeface="Verdana"/>
                <a:cs typeface="Verdana"/>
              </a:rPr>
              <a:t> </a:t>
            </a:r>
            <a:r>
              <a:rPr lang="en-US" sz="1800" b="1" spc="20" dirty="0">
                <a:solidFill>
                  <a:schemeClr val="bg1"/>
                </a:solidFill>
                <a:latin typeface="Verdana"/>
                <a:cs typeface="Verdana"/>
              </a:rPr>
              <a:t>J</a:t>
            </a:r>
            <a:r>
              <a:rPr lang="en-US" sz="1800" b="1" spc="35" dirty="0">
                <a:solidFill>
                  <a:schemeClr val="bg1"/>
                </a:solidFill>
                <a:latin typeface="Verdana"/>
                <a:cs typeface="Verdana"/>
              </a:rPr>
              <a:t>a</a:t>
            </a:r>
            <a:r>
              <a:rPr lang="en-US" sz="1800" b="1" spc="-70" dirty="0">
                <a:solidFill>
                  <a:schemeClr val="bg1"/>
                </a:solidFill>
                <a:latin typeface="Verdana"/>
                <a:cs typeface="Verdana"/>
              </a:rPr>
              <a:t>s</a:t>
            </a:r>
            <a:r>
              <a:rPr lang="en-US" sz="1800" b="1" spc="-15" dirty="0">
                <a:solidFill>
                  <a:schemeClr val="bg1"/>
                </a:solidFill>
                <a:latin typeface="Verdana"/>
                <a:cs typeface="Verdana"/>
              </a:rPr>
              <a:t>a  </a:t>
            </a:r>
            <a:r>
              <a:rPr lang="en-US" sz="1800" b="1" spc="25" dirty="0" err="1">
                <a:solidFill>
                  <a:schemeClr val="bg1"/>
                </a:solidFill>
                <a:latin typeface="Verdana"/>
                <a:cs typeface="Verdana"/>
              </a:rPr>
              <a:t>Ko</a:t>
            </a:r>
            <a:r>
              <a:rPr lang="en-US" sz="1800" b="1" spc="65" dirty="0" err="1">
                <a:solidFill>
                  <a:schemeClr val="bg1"/>
                </a:solidFill>
                <a:latin typeface="Verdana"/>
                <a:cs typeface="Verdana"/>
              </a:rPr>
              <a:t>n</a:t>
            </a:r>
            <a:r>
              <a:rPr lang="en-US" sz="1800" b="1" spc="-30" dirty="0" err="1">
                <a:solidFill>
                  <a:schemeClr val="bg1"/>
                </a:solidFill>
                <a:latin typeface="Verdana"/>
                <a:cs typeface="Verdana"/>
              </a:rPr>
              <a:t>st</a:t>
            </a:r>
            <a:r>
              <a:rPr lang="en-US" sz="1800" b="1" spc="-50" dirty="0" err="1">
                <a:solidFill>
                  <a:schemeClr val="bg1"/>
                </a:solidFill>
                <a:latin typeface="Verdana"/>
                <a:cs typeface="Verdana"/>
              </a:rPr>
              <a:t>r</a:t>
            </a:r>
            <a:r>
              <a:rPr lang="en-US" sz="1800" b="1" spc="70" dirty="0" err="1">
                <a:solidFill>
                  <a:schemeClr val="bg1"/>
                </a:solidFill>
                <a:latin typeface="Verdana"/>
                <a:cs typeface="Verdana"/>
              </a:rPr>
              <a:t>u</a:t>
            </a:r>
            <a:r>
              <a:rPr lang="en-US" sz="1800" b="1" spc="20" dirty="0" err="1">
                <a:solidFill>
                  <a:schemeClr val="bg1"/>
                </a:solidFill>
                <a:latin typeface="Verdana"/>
                <a:cs typeface="Verdana"/>
              </a:rPr>
              <a:t>k</a:t>
            </a:r>
            <a:r>
              <a:rPr lang="en-US" sz="1800" b="1" spc="-50" dirty="0" err="1">
                <a:solidFill>
                  <a:schemeClr val="bg1"/>
                </a:solidFill>
                <a:latin typeface="Verdana"/>
                <a:cs typeface="Verdana"/>
              </a:rPr>
              <a:t>s</a:t>
            </a:r>
            <a:r>
              <a:rPr lang="en-US" sz="1800" b="1" spc="-25" dirty="0" err="1">
                <a:solidFill>
                  <a:schemeClr val="bg1"/>
                </a:solidFill>
                <a:latin typeface="Verdana"/>
                <a:cs typeface="Verdana"/>
              </a:rPr>
              <a:t>i</a:t>
            </a:r>
            <a:r>
              <a:rPr lang="en-US" sz="1800" b="1" spc="-155" dirty="0">
                <a:solidFill>
                  <a:schemeClr val="bg1"/>
                </a:solidFill>
                <a:latin typeface="Verdana"/>
                <a:cs typeface="Verdana"/>
              </a:rPr>
              <a:t> </a:t>
            </a:r>
            <a:r>
              <a:rPr lang="en-US" sz="1800" b="1" spc="-60" dirty="0">
                <a:solidFill>
                  <a:schemeClr val="bg1"/>
                </a:solidFill>
                <a:latin typeface="Verdana"/>
                <a:cs typeface="Verdana"/>
              </a:rPr>
              <a:t>y</a:t>
            </a:r>
            <a:r>
              <a:rPr lang="en-US" sz="1800" b="1" spc="-55" dirty="0">
                <a:solidFill>
                  <a:schemeClr val="bg1"/>
                </a:solidFill>
                <a:latin typeface="Verdana"/>
                <a:cs typeface="Verdana"/>
              </a:rPr>
              <a:t>a</a:t>
            </a:r>
            <a:r>
              <a:rPr lang="en-US" sz="1800" b="1" spc="65" dirty="0">
                <a:solidFill>
                  <a:schemeClr val="bg1"/>
                </a:solidFill>
                <a:latin typeface="Verdana"/>
                <a:cs typeface="Verdana"/>
              </a:rPr>
              <a:t>n</a:t>
            </a:r>
            <a:r>
              <a:rPr lang="en-US" sz="1800" b="1" spc="80" dirty="0">
                <a:solidFill>
                  <a:schemeClr val="bg1"/>
                </a:solidFill>
                <a:latin typeface="Verdana"/>
                <a:cs typeface="Verdana"/>
              </a:rPr>
              <a:t>g  </a:t>
            </a:r>
            <a:r>
              <a:rPr lang="en-US" sz="1800" b="1" spc="40" dirty="0" err="1">
                <a:solidFill>
                  <a:schemeClr val="bg1"/>
                </a:solidFill>
                <a:latin typeface="Verdana"/>
                <a:cs typeface="Verdana"/>
              </a:rPr>
              <a:t>di</a:t>
            </a:r>
            <a:r>
              <a:rPr lang="en-US" sz="1800" b="1" spc="-10" dirty="0" err="1">
                <a:solidFill>
                  <a:schemeClr val="bg1"/>
                </a:solidFill>
                <a:latin typeface="Verdana"/>
                <a:cs typeface="Verdana"/>
              </a:rPr>
              <a:t>l</a:t>
            </a:r>
            <a:r>
              <a:rPr lang="en-US" sz="1800" b="1" spc="-20" dirty="0" err="1">
                <a:solidFill>
                  <a:schemeClr val="bg1"/>
                </a:solidFill>
                <a:latin typeface="Verdana"/>
                <a:cs typeface="Verdana"/>
              </a:rPr>
              <a:t>a</a:t>
            </a:r>
            <a:r>
              <a:rPr lang="en-US" sz="1800" b="1" spc="20" dirty="0" err="1">
                <a:solidFill>
                  <a:schemeClr val="bg1"/>
                </a:solidFill>
                <a:latin typeface="Verdana"/>
                <a:cs typeface="Verdana"/>
              </a:rPr>
              <a:t>k</a:t>
            </a:r>
            <a:r>
              <a:rPr lang="en-US" sz="1800" b="1" spc="-70" dirty="0" err="1">
                <a:solidFill>
                  <a:schemeClr val="bg1"/>
                </a:solidFill>
                <a:latin typeface="Verdana"/>
                <a:cs typeface="Verdana"/>
              </a:rPr>
              <a:t>s</a:t>
            </a:r>
            <a:r>
              <a:rPr lang="en-US" sz="1800" b="1" spc="-20" dirty="0" err="1">
                <a:solidFill>
                  <a:schemeClr val="bg1"/>
                </a:solidFill>
                <a:latin typeface="Verdana"/>
                <a:cs typeface="Verdana"/>
              </a:rPr>
              <a:t>a</a:t>
            </a:r>
            <a:r>
              <a:rPr lang="en-US" sz="1800" b="1" spc="65" dirty="0" err="1">
                <a:solidFill>
                  <a:schemeClr val="bg1"/>
                </a:solidFill>
                <a:latin typeface="Verdana"/>
                <a:cs typeface="Verdana"/>
              </a:rPr>
              <a:t>n</a:t>
            </a:r>
            <a:r>
              <a:rPr lang="en-US" sz="1800" b="1" spc="-20" dirty="0" err="1">
                <a:solidFill>
                  <a:schemeClr val="bg1"/>
                </a:solidFill>
                <a:latin typeface="Verdana"/>
                <a:cs typeface="Verdana"/>
              </a:rPr>
              <a:t>a</a:t>
            </a:r>
            <a:r>
              <a:rPr lang="en-US" sz="1800" b="1" spc="20" dirty="0" err="1">
                <a:solidFill>
                  <a:schemeClr val="bg1"/>
                </a:solidFill>
                <a:latin typeface="Verdana"/>
                <a:cs typeface="Verdana"/>
              </a:rPr>
              <a:t>k</a:t>
            </a:r>
            <a:r>
              <a:rPr lang="en-US" sz="1800" b="1" spc="-20" dirty="0" err="1">
                <a:solidFill>
                  <a:schemeClr val="bg1"/>
                </a:solidFill>
                <a:latin typeface="Verdana"/>
                <a:cs typeface="Verdana"/>
              </a:rPr>
              <a:t>a</a:t>
            </a:r>
            <a:r>
              <a:rPr lang="en-US" sz="1800" b="1" spc="75" dirty="0" err="1">
                <a:solidFill>
                  <a:schemeClr val="bg1"/>
                </a:solidFill>
                <a:latin typeface="Verdana"/>
                <a:cs typeface="Verdana"/>
              </a:rPr>
              <a:t>n</a:t>
            </a:r>
            <a:r>
              <a:rPr lang="en-US" sz="1800" b="1" spc="-170" dirty="0">
                <a:solidFill>
                  <a:schemeClr val="bg1"/>
                </a:solidFill>
                <a:latin typeface="Verdana"/>
                <a:cs typeface="Verdana"/>
              </a:rPr>
              <a:t> </a:t>
            </a:r>
            <a:r>
              <a:rPr lang="en-US" sz="1800" b="1" spc="10" dirty="0">
                <a:solidFill>
                  <a:schemeClr val="bg1"/>
                </a:solidFill>
                <a:latin typeface="Verdana"/>
                <a:cs typeface="Verdana"/>
              </a:rPr>
              <a:t>o</a:t>
            </a:r>
            <a:r>
              <a:rPr lang="en-US" sz="1800" b="1" spc="5" dirty="0">
                <a:solidFill>
                  <a:schemeClr val="bg1"/>
                </a:solidFill>
                <a:latin typeface="Verdana"/>
                <a:cs typeface="Verdana"/>
              </a:rPr>
              <a:t>l</a:t>
            </a:r>
            <a:r>
              <a:rPr lang="en-US" sz="1800" b="1" spc="10" dirty="0">
                <a:solidFill>
                  <a:schemeClr val="bg1"/>
                </a:solidFill>
                <a:latin typeface="Verdana"/>
                <a:cs typeface="Verdana"/>
              </a:rPr>
              <a:t>e</a:t>
            </a:r>
            <a:r>
              <a:rPr lang="en-US" sz="1800" b="1" spc="55" dirty="0">
                <a:solidFill>
                  <a:schemeClr val="bg1"/>
                </a:solidFill>
                <a:latin typeface="Verdana"/>
                <a:cs typeface="Verdana"/>
              </a:rPr>
              <a:t>h  </a:t>
            </a:r>
            <a:r>
              <a:rPr lang="en-US" sz="1800" b="1" spc="105" dirty="0" err="1">
                <a:solidFill>
                  <a:schemeClr val="bg1"/>
                </a:solidFill>
                <a:latin typeface="Verdana"/>
                <a:cs typeface="Verdana"/>
              </a:rPr>
              <a:t>P</a:t>
            </a:r>
            <a:r>
              <a:rPr lang="en-US" sz="1800" b="1" spc="110" dirty="0" err="1">
                <a:solidFill>
                  <a:schemeClr val="bg1"/>
                </a:solidFill>
                <a:latin typeface="Verdana"/>
                <a:cs typeface="Verdana"/>
              </a:rPr>
              <a:t>e</a:t>
            </a:r>
            <a:r>
              <a:rPr lang="en-US" sz="1800" b="1" spc="155" dirty="0" err="1">
                <a:solidFill>
                  <a:schemeClr val="bg1"/>
                </a:solidFill>
                <a:latin typeface="Verdana"/>
                <a:cs typeface="Verdana"/>
              </a:rPr>
              <a:t>m</a:t>
            </a:r>
            <a:r>
              <a:rPr lang="en-US" sz="1800" b="1" spc="10" dirty="0" err="1">
                <a:solidFill>
                  <a:schemeClr val="bg1"/>
                </a:solidFill>
                <a:latin typeface="Verdana"/>
                <a:cs typeface="Verdana"/>
              </a:rPr>
              <a:t>e</a:t>
            </a:r>
            <a:r>
              <a:rPr lang="en-US" sz="1800" b="1" spc="-50" dirty="0" err="1">
                <a:solidFill>
                  <a:schemeClr val="bg1"/>
                </a:solidFill>
                <a:latin typeface="Verdana"/>
                <a:cs typeface="Verdana"/>
              </a:rPr>
              <a:t>r</a:t>
            </a:r>
            <a:r>
              <a:rPr lang="en-US" sz="1800" b="1" spc="-10" dirty="0" err="1">
                <a:solidFill>
                  <a:schemeClr val="bg1"/>
                </a:solidFill>
                <a:latin typeface="Verdana"/>
                <a:cs typeface="Verdana"/>
              </a:rPr>
              <a:t>i</a:t>
            </a:r>
            <a:r>
              <a:rPr lang="en-US" sz="1800" b="1" spc="65" dirty="0" err="1">
                <a:solidFill>
                  <a:schemeClr val="bg1"/>
                </a:solidFill>
                <a:latin typeface="Verdana"/>
                <a:cs typeface="Verdana"/>
              </a:rPr>
              <a:t>n</a:t>
            </a:r>
            <a:r>
              <a:rPr lang="en-US" sz="1800" b="1" spc="10" dirty="0" err="1">
                <a:solidFill>
                  <a:schemeClr val="bg1"/>
                </a:solidFill>
                <a:latin typeface="Verdana"/>
                <a:cs typeface="Verdana"/>
              </a:rPr>
              <a:t>t</a:t>
            </a:r>
            <a:r>
              <a:rPr lang="en-US" sz="1800" b="1" spc="-20" dirty="0" err="1">
                <a:solidFill>
                  <a:schemeClr val="bg1"/>
                </a:solidFill>
                <a:latin typeface="Verdana"/>
                <a:cs typeface="Verdana"/>
              </a:rPr>
              <a:t>a</a:t>
            </a:r>
            <a:r>
              <a:rPr lang="en-US" sz="1800" b="1" spc="75" dirty="0" err="1">
                <a:solidFill>
                  <a:schemeClr val="bg1"/>
                </a:solidFill>
                <a:latin typeface="Verdana"/>
                <a:cs typeface="Verdana"/>
              </a:rPr>
              <a:t>h</a:t>
            </a:r>
            <a:r>
              <a:rPr lang="en-US" sz="1800" b="1" spc="-165" dirty="0">
                <a:solidFill>
                  <a:schemeClr val="bg1"/>
                </a:solidFill>
                <a:latin typeface="Verdana"/>
                <a:cs typeface="Verdana"/>
              </a:rPr>
              <a:t> </a:t>
            </a:r>
            <a:r>
              <a:rPr lang="en-US" sz="1800" b="1" spc="10" dirty="0">
                <a:solidFill>
                  <a:schemeClr val="bg1"/>
                </a:solidFill>
                <a:latin typeface="Verdana"/>
                <a:cs typeface="Verdana"/>
              </a:rPr>
              <a:t>Daer</a:t>
            </a:r>
            <a:r>
              <a:rPr lang="en-US" sz="1800" b="1" spc="30" dirty="0">
                <a:solidFill>
                  <a:schemeClr val="bg1"/>
                </a:solidFill>
                <a:latin typeface="Verdana"/>
                <a:cs typeface="Verdana"/>
              </a:rPr>
              <a:t>ah</a:t>
            </a:r>
            <a:r>
              <a:rPr lang="en-US" sz="1800" b="1" spc="-165" dirty="0">
                <a:solidFill>
                  <a:schemeClr val="bg1"/>
                </a:solidFill>
                <a:latin typeface="Verdana"/>
                <a:cs typeface="Verdana"/>
              </a:rPr>
              <a:t> </a:t>
            </a:r>
            <a:r>
              <a:rPr lang="en-US" sz="1800" b="1" spc="20" dirty="0" err="1">
                <a:solidFill>
                  <a:schemeClr val="bg1"/>
                </a:solidFill>
                <a:latin typeface="Verdana"/>
                <a:cs typeface="Verdana"/>
              </a:rPr>
              <a:t>h</a:t>
            </a:r>
            <a:r>
              <a:rPr lang="en-US" sz="1800" b="1" spc="25" dirty="0" err="1">
                <a:solidFill>
                  <a:schemeClr val="bg1"/>
                </a:solidFill>
                <a:latin typeface="Verdana"/>
                <a:cs typeface="Verdana"/>
              </a:rPr>
              <a:t>a</a:t>
            </a:r>
            <a:r>
              <a:rPr lang="en-US" sz="1800" b="1" spc="-50" dirty="0" err="1">
                <a:solidFill>
                  <a:schemeClr val="bg1"/>
                </a:solidFill>
                <a:latin typeface="Verdana"/>
                <a:cs typeface="Verdana"/>
              </a:rPr>
              <a:t>r</a:t>
            </a:r>
            <a:r>
              <a:rPr lang="en-US" sz="1800" b="1" spc="70" dirty="0" err="1">
                <a:solidFill>
                  <a:schemeClr val="bg1"/>
                </a:solidFill>
                <a:latin typeface="Verdana"/>
                <a:cs typeface="Verdana"/>
              </a:rPr>
              <a:t>u</a:t>
            </a:r>
            <a:r>
              <a:rPr lang="en-US" sz="1800" b="1" spc="-50" dirty="0" err="1">
                <a:solidFill>
                  <a:schemeClr val="bg1"/>
                </a:solidFill>
                <a:latin typeface="Verdana"/>
                <a:cs typeface="Verdana"/>
              </a:rPr>
              <a:t>s</a:t>
            </a:r>
            <a:r>
              <a:rPr lang="en-US" sz="1800" b="1" spc="-50" dirty="0">
                <a:solidFill>
                  <a:schemeClr val="bg1"/>
                </a:solidFill>
                <a:latin typeface="Verdana"/>
                <a:cs typeface="Verdana"/>
              </a:rPr>
              <a:t>  </a:t>
            </a:r>
            <a:r>
              <a:rPr lang="en-US" sz="1800" b="1" spc="40" dirty="0" err="1">
                <a:solidFill>
                  <a:schemeClr val="bg1"/>
                </a:solidFill>
                <a:latin typeface="Verdana"/>
                <a:cs typeface="Verdana"/>
              </a:rPr>
              <a:t>di</a:t>
            </a:r>
            <a:r>
              <a:rPr lang="en-US" sz="1800" b="1" spc="-10" dirty="0" err="1">
                <a:solidFill>
                  <a:schemeClr val="bg1"/>
                </a:solidFill>
                <a:latin typeface="Verdana"/>
                <a:cs typeface="Verdana"/>
              </a:rPr>
              <a:t>l</a:t>
            </a:r>
            <a:r>
              <a:rPr lang="en-US" sz="1800" b="1" spc="-20" dirty="0" err="1">
                <a:solidFill>
                  <a:schemeClr val="bg1"/>
                </a:solidFill>
                <a:latin typeface="Verdana"/>
                <a:cs typeface="Verdana"/>
              </a:rPr>
              <a:t>a</a:t>
            </a:r>
            <a:r>
              <a:rPr lang="en-US" sz="1800" b="1" spc="20" dirty="0" err="1">
                <a:solidFill>
                  <a:schemeClr val="bg1"/>
                </a:solidFill>
                <a:latin typeface="Verdana"/>
                <a:cs typeface="Verdana"/>
              </a:rPr>
              <a:t>k</a:t>
            </a:r>
            <a:r>
              <a:rPr lang="en-US" sz="1800" b="1" spc="-70" dirty="0" err="1">
                <a:solidFill>
                  <a:schemeClr val="bg1"/>
                </a:solidFill>
                <a:latin typeface="Verdana"/>
                <a:cs typeface="Verdana"/>
              </a:rPr>
              <a:t>s</a:t>
            </a:r>
            <a:r>
              <a:rPr lang="en-US" sz="1800" b="1" spc="-20" dirty="0" err="1">
                <a:solidFill>
                  <a:schemeClr val="bg1"/>
                </a:solidFill>
                <a:latin typeface="Verdana"/>
                <a:cs typeface="Verdana"/>
              </a:rPr>
              <a:t>a</a:t>
            </a:r>
            <a:r>
              <a:rPr lang="en-US" sz="1800" b="1" spc="65" dirty="0" err="1">
                <a:solidFill>
                  <a:schemeClr val="bg1"/>
                </a:solidFill>
                <a:latin typeface="Verdana"/>
                <a:cs typeface="Verdana"/>
              </a:rPr>
              <a:t>n</a:t>
            </a:r>
            <a:r>
              <a:rPr lang="en-US" sz="1800" b="1" spc="-20" dirty="0" err="1">
                <a:solidFill>
                  <a:schemeClr val="bg1"/>
                </a:solidFill>
                <a:latin typeface="Verdana"/>
                <a:cs typeface="Verdana"/>
              </a:rPr>
              <a:t>a</a:t>
            </a:r>
            <a:r>
              <a:rPr lang="en-US" sz="1800" b="1" spc="20" dirty="0" err="1">
                <a:solidFill>
                  <a:schemeClr val="bg1"/>
                </a:solidFill>
                <a:latin typeface="Verdana"/>
                <a:cs typeface="Verdana"/>
              </a:rPr>
              <a:t>k</a:t>
            </a:r>
            <a:r>
              <a:rPr lang="en-US" sz="1800" b="1" spc="-20" dirty="0" err="1">
                <a:solidFill>
                  <a:schemeClr val="bg1"/>
                </a:solidFill>
                <a:latin typeface="Verdana"/>
                <a:cs typeface="Verdana"/>
              </a:rPr>
              <a:t>a</a:t>
            </a:r>
            <a:r>
              <a:rPr lang="en-US" sz="1800" b="1" spc="75" dirty="0" err="1">
                <a:solidFill>
                  <a:schemeClr val="bg1"/>
                </a:solidFill>
                <a:latin typeface="Verdana"/>
                <a:cs typeface="Verdana"/>
              </a:rPr>
              <a:t>n</a:t>
            </a:r>
            <a:r>
              <a:rPr lang="en-US" sz="1800" b="1" spc="-170" dirty="0">
                <a:solidFill>
                  <a:schemeClr val="bg1"/>
                </a:solidFill>
                <a:latin typeface="Verdana"/>
                <a:cs typeface="Verdana"/>
              </a:rPr>
              <a:t> </a:t>
            </a:r>
            <a:r>
              <a:rPr lang="en-US" sz="1800" b="1" spc="140" dirty="0" err="1">
                <a:solidFill>
                  <a:schemeClr val="bg1"/>
                </a:solidFill>
              </a:rPr>
              <a:t>m</a:t>
            </a:r>
            <a:r>
              <a:rPr lang="en-US" sz="1800" b="1" spc="90" dirty="0" err="1">
                <a:solidFill>
                  <a:schemeClr val="bg1"/>
                </a:solidFill>
              </a:rPr>
              <a:t>e</a:t>
            </a:r>
            <a:r>
              <a:rPr lang="en-US" sz="1800" b="1" spc="95" dirty="0" err="1">
                <a:solidFill>
                  <a:schemeClr val="bg1"/>
                </a:solidFill>
              </a:rPr>
              <a:t>n</a:t>
            </a:r>
            <a:r>
              <a:rPr lang="en-US" sz="1800" b="1" spc="125" dirty="0" err="1">
                <a:solidFill>
                  <a:schemeClr val="bg1"/>
                </a:solidFill>
              </a:rPr>
              <a:t>g</a:t>
            </a:r>
            <a:r>
              <a:rPr lang="en-US" sz="1800" b="1" spc="-10" dirty="0" err="1">
                <a:solidFill>
                  <a:schemeClr val="bg1"/>
                </a:solidFill>
              </a:rPr>
              <a:t>i</a:t>
            </a:r>
            <a:r>
              <a:rPr lang="en-US" sz="1800" b="1" spc="85" dirty="0" err="1">
                <a:solidFill>
                  <a:schemeClr val="bg1"/>
                </a:solidFill>
              </a:rPr>
              <a:t>k</a:t>
            </a:r>
            <a:r>
              <a:rPr lang="en-US" sz="1800" b="1" spc="95" dirty="0" err="1">
                <a:solidFill>
                  <a:schemeClr val="bg1"/>
                </a:solidFill>
              </a:rPr>
              <a:t>u</a:t>
            </a:r>
            <a:r>
              <a:rPr lang="en-US" sz="1800" b="1" spc="35" dirty="0" err="1">
                <a:solidFill>
                  <a:schemeClr val="bg1"/>
                </a:solidFill>
              </a:rPr>
              <a:t>t</a:t>
            </a:r>
            <a:r>
              <a:rPr lang="en-US" sz="1800" b="1" spc="-5" dirty="0" err="1">
                <a:solidFill>
                  <a:schemeClr val="bg1"/>
                </a:solidFill>
              </a:rPr>
              <a:t>i</a:t>
            </a:r>
            <a:r>
              <a:rPr lang="en-US" sz="1800" b="1" spc="-5" dirty="0">
                <a:solidFill>
                  <a:schemeClr val="bg1"/>
                </a:solidFill>
              </a:rPr>
              <a:t>  </a:t>
            </a:r>
            <a:r>
              <a:rPr lang="en-US" sz="1800" b="1" spc="65" dirty="0" err="1">
                <a:solidFill>
                  <a:schemeClr val="bg1"/>
                </a:solidFill>
              </a:rPr>
              <a:t>ketentuan</a:t>
            </a:r>
            <a:r>
              <a:rPr lang="en-US" sz="1800" b="1" spc="65" dirty="0">
                <a:solidFill>
                  <a:schemeClr val="bg1"/>
                </a:solidFill>
              </a:rPr>
              <a:t> </a:t>
            </a:r>
            <a:r>
              <a:rPr lang="en-US" sz="1800" b="1" spc="65" dirty="0" err="1">
                <a:solidFill>
                  <a:schemeClr val="bg1"/>
                </a:solidFill>
              </a:rPr>
              <a:t>dalam</a:t>
            </a:r>
            <a:r>
              <a:rPr lang="en-US" sz="1800" b="1" spc="65" dirty="0">
                <a:solidFill>
                  <a:schemeClr val="bg1"/>
                </a:solidFill>
              </a:rPr>
              <a:t> </a:t>
            </a:r>
            <a:r>
              <a:rPr lang="en-US" sz="1800" b="1" spc="70" dirty="0">
                <a:solidFill>
                  <a:schemeClr val="bg1"/>
                </a:solidFill>
              </a:rPr>
              <a:t> </a:t>
            </a:r>
            <a:r>
              <a:rPr lang="en-US" sz="1800" b="1" spc="50" dirty="0" err="1">
                <a:solidFill>
                  <a:schemeClr val="bg1"/>
                </a:solidFill>
              </a:rPr>
              <a:t>Peraturan</a:t>
            </a:r>
            <a:r>
              <a:rPr lang="en-US" sz="1800" b="1" spc="-20" dirty="0">
                <a:solidFill>
                  <a:schemeClr val="bg1"/>
                </a:solidFill>
              </a:rPr>
              <a:t> </a:t>
            </a:r>
            <a:r>
              <a:rPr lang="en-US" sz="1800" b="1" spc="50" dirty="0">
                <a:solidFill>
                  <a:schemeClr val="bg1"/>
                </a:solidFill>
              </a:rPr>
              <a:t>Menteri</a:t>
            </a:r>
            <a:r>
              <a:rPr lang="en-US" sz="1800" b="1" spc="-25" dirty="0">
                <a:solidFill>
                  <a:schemeClr val="bg1"/>
                </a:solidFill>
              </a:rPr>
              <a:t> </a:t>
            </a:r>
            <a:r>
              <a:rPr lang="en-US" sz="1800" b="1" spc="25" dirty="0" err="1">
                <a:solidFill>
                  <a:schemeClr val="bg1"/>
                </a:solidFill>
              </a:rPr>
              <a:t>ini</a:t>
            </a:r>
            <a:endParaRPr lang="en-US" sz="1800" b="1" dirty="0">
              <a:solidFill>
                <a:schemeClr val="bg1"/>
              </a:solidFill>
              <a:latin typeface="Verdana"/>
              <a:cs typeface="Verdana"/>
            </a:endParaRPr>
          </a:p>
          <a:p>
            <a:pPr marL="0" marR="1014730" indent="0">
              <a:lnSpc>
                <a:spcPct val="102200"/>
              </a:lnSpc>
              <a:spcBef>
                <a:spcPts val="1180"/>
              </a:spcBef>
              <a:buNone/>
            </a:pPr>
            <a:r>
              <a:rPr lang="en-US" sz="1800" b="1" spc="55" dirty="0">
                <a:solidFill>
                  <a:srgbClr val="1D3166"/>
                </a:solidFill>
              </a:rPr>
              <a:t>paling </a:t>
            </a:r>
            <a:r>
              <a:rPr lang="en-US" sz="1800" b="1" spc="60" dirty="0" err="1">
                <a:solidFill>
                  <a:srgbClr val="1D3166"/>
                </a:solidFill>
              </a:rPr>
              <a:t>lambat</a:t>
            </a:r>
            <a:r>
              <a:rPr lang="en-US" sz="1800" b="1" spc="60" dirty="0">
                <a:solidFill>
                  <a:srgbClr val="1D3166"/>
                </a:solidFill>
              </a:rPr>
              <a:t> </a:t>
            </a:r>
            <a:r>
              <a:rPr lang="en-US" sz="1800" b="1" spc="40" dirty="0" err="1">
                <a:solidFill>
                  <a:srgbClr val="1D3166"/>
                </a:solidFill>
              </a:rPr>
              <a:t>akhir</a:t>
            </a:r>
            <a:r>
              <a:rPr lang="en-US" sz="1800" b="1" spc="40" dirty="0">
                <a:solidFill>
                  <a:srgbClr val="1D3166"/>
                </a:solidFill>
              </a:rPr>
              <a:t> </a:t>
            </a:r>
            <a:r>
              <a:rPr lang="en-US" sz="1800" b="1" spc="45" dirty="0">
                <a:solidFill>
                  <a:srgbClr val="1D3166"/>
                </a:solidFill>
              </a:rPr>
              <a:t> </a:t>
            </a:r>
            <a:r>
              <a:rPr lang="en-US" sz="1800" b="1" spc="60" dirty="0" err="1">
                <a:solidFill>
                  <a:srgbClr val="1D3166"/>
                </a:solidFill>
              </a:rPr>
              <a:t>bulan</a:t>
            </a:r>
            <a:r>
              <a:rPr lang="en-US" sz="1800" b="1" spc="-35" dirty="0">
                <a:solidFill>
                  <a:srgbClr val="1D3166"/>
                </a:solidFill>
              </a:rPr>
              <a:t> </a:t>
            </a:r>
            <a:r>
              <a:rPr lang="en-US" sz="1800" b="1" spc="35" dirty="0">
                <a:solidFill>
                  <a:srgbClr val="1D3166"/>
                </a:solidFill>
              </a:rPr>
              <a:t>Juli</a:t>
            </a:r>
            <a:r>
              <a:rPr lang="en-US" sz="1800" b="1" spc="-40" dirty="0">
                <a:solidFill>
                  <a:srgbClr val="1D3166"/>
                </a:solidFill>
              </a:rPr>
              <a:t> </a:t>
            </a:r>
            <a:r>
              <a:rPr lang="en-US" sz="1800" b="1" spc="65" dirty="0" err="1">
                <a:solidFill>
                  <a:srgbClr val="1D3166"/>
                </a:solidFill>
              </a:rPr>
              <a:t>tahun</a:t>
            </a:r>
            <a:r>
              <a:rPr lang="en-US" sz="1800" b="1" spc="-30" dirty="0">
                <a:solidFill>
                  <a:srgbClr val="1D3166"/>
                </a:solidFill>
              </a:rPr>
              <a:t> </a:t>
            </a:r>
            <a:r>
              <a:rPr lang="en-US" sz="1800" b="1" spc="-55" dirty="0">
                <a:solidFill>
                  <a:srgbClr val="1D3166"/>
                </a:solidFill>
              </a:rPr>
              <a:t>2023.</a:t>
            </a:r>
            <a:endParaRPr lang="en-US" sz="1800" b="1" dirty="0"/>
          </a:p>
        </p:txBody>
      </p:sp>
    </p:spTree>
    <p:extLst>
      <p:ext uri="{BB962C8B-B14F-4D97-AF65-F5344CB8AC3E}">
        <p14:creationId xmlns:p14="http://schemas.microsoft.com/office/powerpoint/2010/main" val="1769463144"/>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 y="7176"/>
            <a:ext cx="12192000" cy="6858000"/>
          </a:xfrm>
          <a:prstGeom prst="rect">
            <a:avLst/>
          </a:prstGeom>
          <a:solidFill>
            <a:srgbClr val="92D050"/>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sp>
        <p:nvSpPr>
          <p:cNvPr id="9" name="TextBox 8"/>
          <p:cNvSpPr txBox="1"/>
          <p:nvPr/>
        </p:nvSpPr>
        <p:spPr>
          <a:xfrm>
            <a:off x="319087" y="2012487"/>
            <a:ext cx="11553826" cy="2136464"/>
          </a:xfrm>
          <a:prstGeom prst="rect">
            <a:avLst/>
          </a:prstGeom>
          <a:noFill/>
        </p:spPr>
        <p:txBody>
          <a:bodyPr wrap="square" lIns="91423" tIns="45711" rIns="91423" bIns="45711">
            <a:spAutoFit/>
          </a:bodyPr>
          <a:lstStyle/>
          <a:p>
            <a:pPr marL="12700" algn="ctr" defTabSz="914400">
              <a:spcBef>
                <a:spcPts val="100"/>
              </a:spcBef>
              <a:tabLst>
                <a:tab pos="2719070" algn="l"/>
              </a:tabLst>
              <a:defRPr/>
            </a:pPr>
            <a:r>
              <a:rPr lang="fi-FI" sz="4400" b="1" kern="0" spc="300" dirty="0">
                <a:solidFill>
                  <a:schemeClr val="accent5">
                    <a:lumMod val="75000"/>
                  </a:schemeClr>
                </a:solidFill>
                <a:latin typeface="Century Gothic" panose="020B0502020202020204" pitchFamily="34" charset="0"/>
              </a:rPr>
              <a:t>PENGAWASAN PENYELENGGARAAN JASA KONSTRUKSI</a:t>
            </a:r>
          </a:p>
          <a:p>
            <a:pPr marL="12700" algn="ctr" defTabSz="914400">
              <a:spcBef>
                <a:spcPts val="100"/>
              </a:spcBef>
              <a:tabLst>
                <a:tab pos="2719070" algn="l"/>
              </a:tabLst>
              <a:defRPr/>
            </a:pPr>
            <a:r>
              <a:rPr lang="fi-FI" sz="4400" b="1" kern="0" spc="300" dirty="0">
                <a:solidFill>
                  <a:schemeClr val="accent5">
                    <a:lumMod val="75000"/>
                  </a:schemeClr>
                </a:solidFill>
                <a:latin typeface="Century Gothic" panose="020B0502020202020204" pitchFamily="34" charset="0"/>
              </a:rPr>
              <a:t>KALIMANTAN TIMUR</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Tree>
    <p:extLst>
      <p:ext uri="{BB962C8B-B14F-4D97-AF65-F5344CB8AC3E}">
        <p14:creationId xmlns:p14="http://schemas.microsoft.com/office/powerpoint/2010/main" val="2441901119"/>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557B1-0887-7DD2-E504-B1D7EAC726C9}"/>
              </a:ext>
            </a:extLst>
          </p:cNvPr>
          <p:cNvSpPr>
            <a:spLocks noGrp="1"/>
          </p:cNvSpPr>
          <p:nvPr>
            <p:ph type="title"/>
          </p:nvPr>
        </p:nvSpPr>
        <p:spPr/>
        <p:txBody>
          <a:bodyPr>
            <a:normAutofit/>
          </a:bodyPr>
          <a:lstStyle/>
          <a:p>
            <a:pPr algn="ctr"/>
            <a:r>
              <a:rPr lang="en-US" b="1" dirty="0">
                <a:solidFill>
                  <a:srgbClr val="FF0000"/>
                </a:solidFill>
              </a:rPr>
              <a:t>PENGAWASAN TERTIB USAHA</a:t>
            </a:r>
            <a:br>
              <a:rPr lang="en-US" b="1" dirty="0">
                <a:solidFill>
                  <a:srgbClr val="FF0000"/>
                </a:solidFill>
              </a:rPr>
            </a:br>
            <a:r>
              <a:rPr lang="en-US" b="1" dirty="0">
                <a:solidFill>
                  <a:srgbClr val="FF0000"/>
                </a:solidFill>
              </a:rPr>
              <a:t> JASA KONSTRUKSI</a:t>
            </a:r>
          </a:p>
        </p:txBody>
      </p:sp>
      <p:sp>
        <p:nvSpPr>
          <p:cNvPr id="3" name="Content Placeholder 2">
            <a:extLst>
              <a:ext uri="{FF2B5EF4-FFF2-40B4-BE49-F238E27FC236}">
                <a16:creationId xmlns:a16="http://schemas.microsoft.com/office/drawing/2014/main" id="{D340A555-E4DE-4123-112D-98B7106C413C}"/>
              </a:ext>
            </a:extLst>
          </p:cNvPr>
          <p:cNvSpPr>
            <a:spLocks noGrp="1"/>
          </p:cNvSpPr>
          <p:nvPr>
            <p:ph idx="1"/>
          </p:nvPr>
        </p:nvSpPr>
        <p:spPr/>
        <p:txBody>
          <a:bodyPr/>
          <a:lstStyle/>
          <a:p>
            <a:pPr marL="514350" indent="-514350">
              <a:buAutoNum type="arabicPeriod"/>
            </a:pPr>
            <a:r>
              <a:rPr lang="en-US" dirty="0" err="1"/>
              <a:t>Pemenuhan</a:t>
            </a:r>
            <a:r>
              <a:rPr lang="en-US" dirty="0"/>
              <a:t> </a:t>
            </a:r>
            <a:r>
              <a:rPr lang="en-US" dirty="0" err="1"/>
              <a:t>persyaratan</a:t>
            </a:r>
            <a:r>
              <a:rPr lang="en-US" dirty="0"/>
              <a:t> </a:t>
            </a:r>
            <a:r>
              <a:rPr lang="en-US" dirty="0" err="1"/>
              <a:t>usaha</a:t>
            </a:r>
            <a:r>
              <a:rPr lang="en-US" dirty="0"/>
              <a:t> </a:t>
            </a:r>
            <a:r>
              <a:rPr lang="en-US" dirty="0" err="1"/>
              <a:t>rantai</a:t>
            </a:r>
            <a:r>
              <a:rPr lang="en-US" dirty="0"/>
              <a:t> </a:t>
            </a:r>
            <a:r>
              <a:rPr lang="en-US" dirty="0" err="1"/>
              <a:t>pasok</a:t>
            </a:r>
            <a:r>
              <a:rPr lang="en-US" dirty="0"/>
              <a:t> </a:t>
            </a:r>
            <a:r>
              <a:rPr lang="en-US" dirty="0" err="1"/>
              <a:t>sumber</a:t>
            </a:r>
            <a:r>
              <a:rPr lang="en-US" dirty="0"/>
              <a:t> </a:t>
            </a:r>
            <a:r>
              <a:rPr lang="en-US" dirty="0" err="1"/>
              <a:t>daya</a:t>
            </a:r>
            <a:r>
              <a:rPr lang="en-US" dirty="0"/>
              <a:t> </a:t>
            </a:r>
            <a:r>
              <a:rPr lang="en-US" dirty="0" err="1"/>
              <a:t>konstruksi</a:t>
            </a:r>
            <a:endParaRPr lang="en-US" dirty="0"/>
          </a:p>
          <a:p>
            <a:pPr marL="514350" indent="-514350">
              <a:buAutoNum type="arabicPeriod"/>
            </a:pPr>
            <a:r>
              <a:rPr lang="en-US" dirty="0" err="1"/>
              <a:t>Kesesuaian</a:t>
            </a:r>
            <a:r>
              <a:rPr lang="en-US" dirty="0"/>
              <a:t> </a:t>
            </a:r>
            <a:r>
              <a:rPr lang="en-US" dirty="0" err="1"/>
              <a:t>jenis</a:t>
            </a:r>
            <a:r>
              <a:rPr lang="en-US" dirty="0"/>
              <a:t>, </a:t>
            </a:r>
            <a:r>
              <a:rPr lang="en-US" dirty="0" err="1"/>
              <a:t>sifat</a:t>
            </a:r>
            <a:r>
              <a:rPr lang="en-US" dirty="0"/>
              <a:t>, </a:t>
            </a:r>
            <a:r>
              <a:rPr lang="en-US" dirty="0" err="1"/>
              <a:t>klasifikasi</a:t>
            </a:r>
            <a:r>
              <a:rPr lang="en-US" dirty="0"/>
              <a:t> dan </a:t>
            </a:r>
            <a:r>
              <a:rPr lang="en-US" dirty="0" err="1"/>
              <a:t>layanan</a:t>
            </a:r>
            <a:r>
              <a:rPr lang="en-US" dirty="0"/>
              <a:t> </a:t>
            </a:r>
            <a:r>
              <a:rPr lang="en-US" dirty="0" err="1"/>
              <a:t>usaha</a:t>
            </a:r>
            <a:r>
              <a:rPr lang="en-US" dirty="0"/>
              <a:t> </a:t>
            </a:r>
            <a:r>
              <a:rPr lang="en-US" dirty="0" err="1"/>
              <a:t>dengan</a:t>
            </a:r>
            <a:r>
              <a:rPr lang="en-US" dirty="0"/>
              <a:t> </a:t>
            </a:r>
            <a:r>
              <a:rPr lang="en-US" dirty="0" err="1"/>
              <a:t>kegiatan</a:t>
            </a:r>
            <a:r>
              <a:rPr lang="en-US" dirty="0"/>
              <a:t> </a:t>
            </a:r>
            <a:r>
              <a:rPr lang="en-US" dirty="0" err="1"/>
              <a:t>usahajasa</a:t>
            </a:r>
            <a:r>
              <a:rPr lang="en-US" dirty="0"/>
              <a:t> </a:t>
            </a:r>
            <a:r>
              <a:rPr lang="en-US" dirty="0" err="1"/>
              <a:t>konstruksi</a:t>
            </a:r>
            <a:endParaRPr lang="en-US" dirty="0"/>
          </a:p>
          <a:p>
            <a:pPr marL="514350" indent="-514350">
              <a:buAutoNum type="arabicPeriod"/>
            </a:pPr>
            <a:r>
              <a:rPr lang="en-US" dirty="0" err="1"/>
              <a:t>Kesesuaian</a:t>
            </a:r>
            <a:r>
              <a:rPr lang="en-US" dirty="0"/>
              <a:t> </a:t>
            </a:r>
            <a:r>
              <a:rPr lang="en-US" dirty="0" err="1"/>
              <a:t>bentuk</a:t>
            </a:r>
            <a:r>
              <a:rPr lang="en-US" dirty="0"/>
              <a:t> dan </a:t>
            </a:r>
            <a:r>
              <a:rPr lang="en-US" dirty="0" err="1"/>
              <a:t>kualifikasi</a:t>
            </a:r>
            <a:r>
              <a:rPr lang="en-US" dirty="0"/>
              <a:t> </a:t>
            </a:r>
            <a:r>
              <a:rPr lang="en-US" dirty="0" err="1"/>
              <a:t>usaha</a:t>
            </a:r>
            <a:r>
              <a:rPr lang="en-US" dirty="0"/>
              <a:t> </a:t>
            </a:r>
            <a:r>
              <a:rPr lang="en-US" dirty="0" err="1"/>
              <a:t>dengan</a:t>
            </a:r>
            <a:r>
              <a:rPr lang="en-US" dirty="0"/>
              <a:t> </a:t>
            </a:r>
            <a:r>
              <a:rPr lang="en-US" dirty="0" err="1"/>
              <a:t>kegiatan</a:t>
            </a:r>
            <a:r>
              <a:rPr lang="en-US" dirty="0"/>
              <a:t> </a:t>
            </a:r>
            <a:r>
              <a:rPr lang="en-US" dirty="0" err="1"/>
              <a:t>usaha</a:t>
            </a:r>
            <a:r>
              <a:rPr lang="en-US" dirty="0"/>
              <a:t> </a:t>
            </a:r>
            <a:r>
              <a:rPr lang="en-US" dirty="0" err="1"/>
              <a:t>jasa</a:t>
            </a:r>
            <a:r>
              <a:rPr lang="en-US" dirty="0"/>
              <a:t> </a:t>
            </a:r>
            <a:r>
              <a:rPr lang="en-US" dirty="0" err="1"/>
              <a:t>konstruksi</a:t>
            </a:r>
            <a:r>
              <a:rPr lang="en-US" dirty="0"/>
              <a:t> dan </a:t>
            </a:r>
            <a:r>
              <a:rPr lang="en-US" dirty="0" err="1"/>
              <a:t>segmentasi</a:t>
            </a:r>
            <a:r>
              <a:rPr lang="en-US" dirty="0"/>
              <a:t> pasar </a:t>
            </a:r>
            <a:r>
              <a:rPr lang="en-US" dirty="0" err="1"/>
              <a:t>jasa</a:t>
            </a:r>
            <a:r>
              <a:rPr lang="en-US" dirty="0"/>
              <a:t> </a:t>
            </a:r>
            <a:r>
              <a:rPr lang="en-US" dirty="0" err="1"/>
              <a:t>konstruksi</a:t>
            </a:r>
            <a:endParaRPr lang="en-US" dirty="0"/>
          </a:p>
          <a:p>
            <a:pPr marL="514350" indent="-514350">
              <a:buAutoNum type="arabicPeriod"/>
            </a:pPr>
            <a:r>
              <a:rPr lang="en-US" dirty="0" err="1"/>
              <a:t>Pemenuhan</a:t>
            </a:r>
            <a:r>
              <a:rPr lang="en-US" dirty="0"/>
              <a:t> </a:t>
            </a:r>
            <a:r>
              <a:rPr lang="en-US" dirty="0" err="1"/>
              <a:t>persyaratan</a:t>
            </a:r>
            <a:r>
              <a:rPr lang="en-US" dirty="0"/>
              <a:t> </a:t>
            </a:r>
            <a:r>
              <a:rPr lang="en-US" dirty="0" err="1"/>
              <a:t>usaha</a:t>
            </a:r>
            <a:r>
              <a:rPr lang="en-US" dirty="0"/>
              <a:t> </a:t>
            </a:r>
            <a:r>
              <a:rPr lang="en-US" dirty="0" err="1"/>
              <a:t>jasa</a:t>
            </a:r>
            <a:r>
              <a:rPr lang="en-US" dirty="0"/>
              <a:t> </a:t>
            </a:r>
            <a:r>
              <a:rPr lang="en-US" dirty="0" err="1"/>
              <a:t>konstruksi</a:t>
            </a:r>
            <a:endParaRPr lang="en-US" dirty="0"/>
          </a:p>
          <a:p>
            <a:pPr marL="514350" indent="-514350">
              <a:buAutoNum type="arabicPeriod"/>
            </a:pPr>
            <a:r>
              <a:rPr lang="en-US" dirty="0" err="1"/>
              <a:t>Pelaksanaan</a:t>
            </a:r>
            <a:r>
              <a:rPr lang="en-US" dirty="0"/>
              <a:t> </a:t>
            </a:r>
            <a:r>
              <a:rPr lang="en-US" dirty="0" err="1"/>
              <a:t>pengembangan</a:t>
            </a:r>
            <a:r>
              <a:rPr lang="en-US" dirty="0"/>
              <a:t> </a:t>
            </a:r>
            <a:r>
              <a:rPr lang="en-US" dirty="0" err="1"/>
              <a:t>usaha</a:t>
            </a:r>
            <a:r>
              <a:rPr lang="en-US" dirty="0"/>
              <a:t> </a:t>
            </a:r>
            <a:r>
              <a:rPr lang="en-US" dirty="0" err="1"/>
              <a:t>berkelanjutan</a:t>
            </a:r>
            <a:endParaRPr lang="en-US" dirty="0"/>
          </a:p>
          <a:p>
            <a:pPr marL="514350" indent="-514350">
              <a:buAutoNum type="arabicPeriod"/>
            </a:pPr>
            <a:endParaRPr lang="en-US" dirty="0"/>
          </a:p>
          <a:p>
            <a:pPr marL="514350" indent="-514350">
              <a:buAutoNum type="arabicPeriod"/>
            </a:pPr>
            <a:endParaRPr lang="en-US" dirty="0"/>
          </a:p>
        </p:txBody>
      </p:sp>
    </p:spTree>
    <p:extLst>
      <p:ext uri="{BB962C8B-B14F-4D97-AF65-F5344CB8AC3E}">
        <p14:creationId xmlns:p14="http://schemas.microsoft.com/office/powerpoint/2010/main" val="142022884"/>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a:solidFill>
            <a:schemeClr val="bg1">
              <a:lumMod val="65000"/>
            </a:schemeClr>
          </a:solidFill>
        </p:spPr>
      </p:pic>
      <p:sp>
        <p:nvSpPr>
          <p:cNvPr id="29" name="Title 28">
            <a:extLst>
              <a:ext uri="{FF2B5EF4-FFF2-40B4-BE49-F238E27FC236}">
                <a16:creationId xmlns:a16="http://schemas.microsoft.com/office/drawing/2014/main" id="{7B52215F-0F92-1189-CA6D-7BA39CD39D3E}"/>
              </a:ext>
            </a:extLst>
          </p:cNvPr>
          <p:cNvSpPr>
            <a:spLocks noGrp="1"/>
          </p:cNvSpPr>
          <p:nvPr>
            <p:ph type="title"/>
          </p:nvPr>
        </p:nvSpPr>
        <p:spPr>
          <a:xfrm>
            <a:off x="152400" y="304800"/>
            <a:ext cx="7630886" cy="499108"/>
          </a:xfrm>
          <a:solidFill>
            <a:srgbClr val="FF0000"/>
          </a:solidFill>
          <a:ln w="25400">
            <a:solidFill>
              <a:schemeClr val="tx1"/>
            </a:solidFill>
          </a:ln>
        </p:spPr>
        <p:txBody>
          <a:bodyPr>
            <a:normAutofit/>
          </a:bodyPr>
          <a:lstStyle/>
          <a:p>
            <a:pPr algn="ctr"/>
            <a:r>
              <a:rPr lang="en-US" dirty="0"/>
              <a:t>SIMAK TERTIB USAHA JASA KONSTRUKSI</a:t>
            </a:r>
          </a:p>
        </p:txBody>
      </p:sp>
      <p:pic>
        <p:nvPicPr>
          <p:cNvPr id="5" name="Content Placeholder 4">
            <a:extLst>
              <a:ext uri="{FF2B5EF4-FFF2-40B4-BE49-F238E27FC236}">
                <a16:creationId xmlns:a16="http://schemas.microsoft.com/office/drawing/2014/main" id="{7C8D1609-2F3D-8B10-62DB-394C91E01F54}"/>
              </a:ext>
            </a:extLst>
          </p:cNvPr>
          <p:cNvPicPr>
            <a:picLocks noGrp="1" noChangeAspect="1"/>
          </p:cNvPicPr>
          <p:nvPr>
            <p:ph sz="half" idx="2"/>
          </p:nvPr>
        </p:nvPicPr>
        <p:blipFill>
          <a:blip r:embed="rId3"/>
          <a:stretch>
            <a:fillRect/>
          </a:stretch>
        </p:blipFill>
        <p:spPr>
          <a:xfrm>
            <a:off x="762000" y="1371600"/>
            <a:ext cx="10896600" cy="4918707"/>
          </a:xfrm>
          <a:prstGeom prst="rect">
            <a:avLst/>
          </a:prstGeom>
          <a:solidFill>
            <a:schemeClr val="bg1"/>
          </a:solidFill>
        </p:spPr>
      </p:pic>
    </p:spTree>
    <p:extLst>
      <p:ext uri="{BB962C8B-B14F-4D97-AF65-F5344CB8AC3E}">
        <p14:creationId xmlns:p14="http://schemas.microsoft.com/office/powerpoint/2010/main" val="4094320155"/>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a:solidFill>
            <a:schemeClr val="bg1">
              <a:lumMod val="65000"/>
            </a:schemeClr>
          </a:solidFill>
        </p:spPr>
      </p:pic>
      <p:pic>
        <p:nvPicPr>
          <p:cNvPr id="6" name="Picture 5">
            <a:extLst>
              <a:ext uri="{FF2B5EF4-FFF2-40B4-BE49-F238E27FC236}">
                <a16:creationId xmlns:a16="http://schemas.microsoft.com/office/drawing/2014/main" id="{BC6722D5-1001-6C23-D1F1-EF46CBE8B7A2}"/>
              </a:ext>
            </a:extLst>
          </p:cNvPr>
          <p:cNvPicPr>
            <a:picLocks noChangeAspect="1"/>
          </p:cNvPicPr>
          <p:nvPr/>
        </p:nvPicPr>
        <p:blipFill>
          <a:blip r:embed="rId3"/>
          <a:stretch>
            <a:fillRect/>
          </a:stretch>
        </p:blipFill>
        <p:spPr>
          <a:xfrm>
            <a:off x="685800" y="752363"/>
            <a:ext cx="10820400" cy="5496037"/>
          </a:xfrm>
          <a:prstGeom prst="rect">
            <a:avLst/>
          </a:prstGeom>
          <a:solidFill>
            <a:schemeClr val="bg1"/>
          </a:solidFill>
        </p:spPr>
      </p:pic>
    </p:spTree>
    <p:extLst>
      <p:ext uri="{BB962C8B-B14F-4D97-AF65-F5344CB8AC3E}">
        <p14:creationId xmlns:p14="http://schemas.microsoft.com/office/powerpoint/2010/main" val="2331169081"/>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a:solidFill>
            <a:schemeClr val="bg1">
              <a:lumMod val="65000"/>
            </a:schemeClr>
          </a:solidFill>
        </p:spPr>
      </p:pic>
      <p:pic>
        <p:nvPicPr>
          <p:cNvPr id="7" name="Picture 6">
            <a:extLst>
              <a:ext uri="{FF2B5EF4-FFF2-40B4-BE49-F238E27FC236}">
                <a16:creationId xmlns:a16="http://schemas.microsoft.com/office/drawing/2014/main" id="{49D451CD-C049-E49A-3C65-4F5AD813DAFE}"/>
              </a:ext>
            </a:extLst>
          </p:cNvPr>
          <p:cNvPicPr>
            <a:picLocks noChangeAspect="1"/>
          </p:cNvPicPr>
          <p:nvPr/>
        </p:nvPicPr>
        <p:blipFill>
          <a:blip r:embed="rId3"/>
          <a:stretch>
            <a:fillRect/>
          </a:stretch>
        </p:blipFill>
        <p:spPr>
          <a:xfrm>
            <a:off x="609600" y="533400"/>
            <a:ext cx="11049000" cy="5791200"/>
          </a:xfrm>
          <a:prstGeom prst="rect">
            <a:avLst/>
          </a:prstGeom>
          <a:solidFill>
            <a:schemeClr val="bg1"/>
          </a:solidFill>
        </p:spPr>
      </p:pic>
    </p:spTree>
    <p:extLst>
      <p:ext uri="{BB962C8B-B14F-4D97-AF65-F5344CB8AC3E}">
        <p14:creationId xmlns:p14="http://schemas.microsoft.com/office/powerpoint/2010/main" val="587413023"/>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a:solidFill>
            <a:schemeClr val="bg1">
              <a:lumMod val="65000"/>
            </a:schemeClr>
          </a:solidFill>
        </p:spPr>
      </p:pic>
      <p:pic>
        <p:nvPicPr>
          <p:cNvPr id="8" name="Picture 7">
            <a:extLst>
              <a:ext uri="{FF2B5EF4-FFF2-40B4-BE49-F238E27FC236}">
                <a16:creationId xmlns:a16="http://schemas.microsoft.com/office/drawing/2014/main" id="{B8991708-B527-3B45-1B28-695EA4633AB8}"/>
              </a:ext>
            </a:extLst>
          </p:cNvPr>
          <p:cNvPicPr>
            <a:picLocks noChangeAspect="1"/>
          </p:cNvPicPr>
          <p:nvPr/>
        </p:nvPicPr>
        <p:blipFill>
          <a:blip r:embed="rId3"/>
          <a:stretch>
            <a:fillRect/>
          </a:stretch>
        </p:blipFill>
        <p:spPr>
          <a:xfrm>
            <a:off x="531876" y="685799"/>
            <a:ext cx="11125200" cy="5486400"/>
          </a:xfrm>
          <a:prstGeom prst="rect">
            <a:avLst/>
          </a:prstGeom>
          <a:solidFill>
            <a:schemeClr val="bg1"/>
          </a:solidFill>
        </p:spPr>
      </p:pic>
    </p:spTree>
    <p:extLst>
      <p:ext uri="{BB962C8B-B14F-4D97-AF65-F5344CB8AC3E}">
        <p14:creationId xmlns:p14="http://schemas.microsoft.com/office/powerpoint/2010/main" val="2782633131"/>
      </p:ext>
    </p:extLst>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a:solidFill>
            <a:schemeClr val="bg1">
              <a:lumMod val="65000"/>
            </a:schemeClr>
          </a:solidFill>
        </p:spPr>
      </p:pic>
      <p:pic>
        <p:nvPicPr>
          <p:cNvPr id="9" name="Picture 8">
            <a:extLst>
              <a:ext uri="{FF2B5EF4-FFF2-40B4-BE49-F238E27FC236}">
                <a16:creationId xmlns:a16="http://schemas.microsoft.com/office/drawing/2014/main" id="{56522A8B-C6F1-166D-E29C-0E7A44053D2D}"/>
              </a:ext>
            </a:extLst>
          </p:cNvPr>
          <p:cNvPicPr>
            <a:picLocks noChangeAspect="1"/>
          </p:cNvPicPr>
          <p:nvPr/>
        </p:nvPicPr>
        <p:blipFill>
          <a:blip r:embed="rId3"/>
          <a:stretch>
            <a:fillRect/>
          </a:stretch>
        </p:blipFill>
        <p:spPr>
          <a:xfrm>
            <a:off x="679808" y="396412"/>
            <a:ext cx="10972800" cy="5928187"/>
          </a:xfrm>
          <a:prstGeom prst="rect">
            <a:avLst/>
          </a:prstGeom>
          <a:solidFill>
            <a:schemeClr val="bg1"/>
          </a:solidFill>
        </p:spPr>
      </p:pic>
    </p:spTree>
    <p:extLst>
      <p:ext uri="{BB962C8B-B14F-4D97-AF65-F5344CB8AC3E}">
        <p14:creationId xmlns:p14="http://schemas.microsoft.com/office/powerpoint/2010/main" val="869455412"/>
      </p:ext>
    </p:extLst>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a:solidFill>
            <a:schemeClr val="bg1">
              <a:lumMod val="65000"/>
            </a:schemeClr>
          </a:solidFill>
        </p:spPr>
      </p:pic>
      <p:pic>
        <p:nvPicPr>
          <p:cNvPr id="3" name="Picture 2">
            <a:extLst>
              <a:ext uri="{FF2B5EF4-FFF2-40B4-BE49-F238E27FC236}">
                <a16:creationId xmlns:a16="http://schemas.microsoft.com/office/drawing/2014/main" id="{20C51431-9799-FEFB-693C-5F25CE981967}"/>
              </a:ext>
            </a:extLst>
          </p:cNvPr>
          <p:cNvPicPr>
            <a:picLocks noChangeAspect="1"/>
          </p:cNvPicPr>
          <p:nvPr/>
        </p:nvPicPr>
        <p:blipFill>
          <a:blip r:embed="rId3"/>
          <a:stretch>
            <a:fillRect/>
          </a:stretch>
        </p:blipFill>
        <p:spPr>
          <a:xfrm>
            <a:off x="533400" y="533400"/>
            <a:ext cx="11201400" cy="5791200"/>
          </a:xfrm>
          <a:prstGeom prst="rect">
            <a:avLst/>
          </a:prstGeom>
          <a:solidFill>
            <a:schemeClr val="bg1"/>
          </a:solidFill>
        </p:spPr>
      </p:pic>
    </p:spTree>
    <p:extLst>
      <p:ext uri="{BB962C8B-B14F-4D97-AF65-F5344CB8AC3E}">
        <p14:creationId xmlns:p14="http://schemas.microsoft.com/office/powerpoint/2010/main" val="3587318011"/>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D0EFAC-7E51-B4B5-50C8-03984E16C62D}"/>
            </a:ext>
          </a:extLst>
        </p:cNvPr>
        <p:cNvGrpSpPr/>
        <p:nvPr/>
      </p:nvGrpSpPr>
      <p:grpSpPr>
        <a:xfrm>
          <a:off x="0" y="0"/>
          <a:ext cx="0" cy="0"/>
          <a:chOff x="0" y="0"/>
          <a:chExt cx="0" cy="0"/>
        </a:xfrm>
      </p:grpSpPr>
      <p:pic>
        <p:nvPicPr>
          <p:cNvPr id="2" name="object 2">
            <a:extLst>
              <a:ext uri="{FF2B5EF4-FFF2-40B4-BE49-F238E27FC236}">
                <a16:creationId xmlns:a16="http://schemas.microsoft.com/office/drawing/2014/main" id="{931975C5-F656-ED0C-32DA-B2ED2A5A0022}"/>
              </a:ext>
            </a:extLst>
          </p:cNvPr>
          <p:cNvPicPr/>
          <p:nvPr/>
        </p:nvPicPr>
        <p:blipFill>
          <a:blip r:embed="rId2" cstate="print"/>
          <a:stretch>
            <a:fillRect/>
          </a:stretch>
        </p:blipFill>
        <p:spPr>
          <a:xfrm>
            <a:off x="0" y="0"/>
            <a:ext cx="12188952" cy="6857999"/>
          </a:xfrm>
          <a:prstGeom prst="rect">
            <a:avLst/>
          </a:prstGeom>
          <a:solidFill>
            <a:schemeClr val="bg1">
              <a:lumMod val="65000"/>
            </a:schemeClr>
          </a:solidFill>
        </p:spPr>
      </p:pic>
      <p:pic>
        <p:nvPicPr>
          <p:cNvPr id="5" name="Picture 4">
            <a:extLst>
              <a:ext uri="{FF2B5EF4-FFF2-40B4-BE49-F238E27FC236}">
                <a16:creationId xmlns:a16="http://schemas.microsoft.com/office/drawing/2014/main" id="{E33C851A-0597-41D6-6007-BA065AD331A0}"/>
              </a:ext>
            </a:extLst>
          </p:cNvPr>
          <p:cNvPicPr>
            <a:picLocks noChangeAspect="1"/>
          </p:cNvPicPr>
          <p:nvPr/>
        </p:nvPicPr>
        <p:blipFill>
          <a:blip r:embed="rId3"/>
          <a:stretch>
            <a:fillRect/>
          </a:stretch>
        </p:blipFill>
        <p:spPr>
          <a:xfrm>
            <a:off x="609600" y="838200"/>
            <a:ext cx="11277600" cy="5257800"/>
          </a:xfrm>
          <a:prstGeom prst="rect">
            <a:avLst/>
          </a:prstGeom>
          <a:solidFill>
            <a:schemeClr val="bg1"/>
          </a:solidFill>
        </p:spPr>
      </p:pic>
    </p:spTree>
    <p:extLst>
      <p:ext uri="{BB962C8B-B14F-4D97-AF65-F5344CB8AC3E}">
        <p14:creationId xmlns:p14="http://schemas.microsoft.com/office/powerpoint/2010/main" val="1046211141"/>
      </p:ext>
    </p:extLst>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D9730-3757-397C-E359-26D7D232E45B}"/>
            </a:ext>
          </a:extLst>
        </p:cNvPr>
        <p:cNvGrpSpPr/>
        <p:nvPr/>
      </p:nvGrpSpPr>
      <p:grpSpPr>
        <a:xfrm>
          <a:off x="0" y="0"/>
          <a:ext cx="0" cy="0"/>
          <a:chOff x="0" y="0"/>
          <a:chExt cx="0" cy="0"/>
        </a:xfrm>
      </p:grpSpPr>
      <p:pic>
        <p:nvPicPr>
          <p:cNvPr id="2" name="object 2">
            <a:extLst>
              <a:ext uri="{FF2B5EF4-FFF2-40B4-BE49-F238E27FC236}">
                <a16:creationId xmlns:a16="http://schemas.microsoft.com/office/drawing/2014/main" id="{7E7E821C-5089-22BE-FB07-D79F4D4904D0}"/>
              </a:ext>
            </a:extLst>
          </p:cNvPr>
          <p:cNvPicPr/>
          <p:nvPr/>
        </p:nvPicPr>
        <p:blipFill>
          <a:blip r:embed="rId2" cstate="print"/>
          <a:stretch>
            <a:fillRect/>
          </a:stretch>
        </p:blipFill>
        <p:spPr>
          <a:xfrm>
            <a:off x="0" y="0"/>
            <a:ext cx="12188952" cy="6857999"/>
          </a:xfrm>
          <a:prstGeom prst="rect">
            <a:avLst/>
          </a:prstGeom>
          <a:solidFill>
            <a:schemeClr val="bg1">
              <a:lumMod val="65000"/>
            </a:schemeClr>
          </a:solidFill>
        </p:spPr>
      </p:pic>
      <p:pic>
        <p:nvPicPr>
          <p:cNvPr id="4" name="Picture 3">
            <a:extLst>
              <a:ext uri="{FF2B5EF4-FFF2-40B4-BE49-F238E27FC236}">
                <a16:creationId xmlns:a16="http://schemas.microsoft.com/office/drawing/2014/main" id="{A28015F2-C8DD-88BD-99D1-F6D4A78F59BE}"/>
              </a:ext>
            </a:extLst>
          </p:cNvPr>
          <p:cNvPicPr>
            <a:picLocks noChangeAspect="1"/>
          </p:cNvPicPr>
          <p:nvPr/>
        </p:nvPicPr>
        <p:blipFill>
          <a:blip r:embed="rId3"/>
          <a:stretch>
            <a:fillRect/>
          </a:stretch>
        </p:blipFill>
        <p:spPr>
          <a:xfrm>
            <a:off x="533400" y="1066800"/>
            <a:ext cx="10972800" cy="5029200"/>
          </a:xfrm>
          <a:prstGeom prst="rect">
            <a:avLst/>
          </a:prstGeom>
          <a:solidFill>
            <a:schemeClr val="bg1"/>
          </a:solidFill>
        </p:spPr>
      </p:pic>
    </p:spTree>
    <p:extLst>
      <p:ext uri="{BB962C8B-B14F-4D97-AF65-F5344CB8AC3E}">
        <p14:creationId xmlns:p14="http://schemas.microsoft.com/office/powerpoint/2010/main" val="2338868537"/>
      </p:ext>
    </p:extLst>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a:solidFill>
            <a:schemeClr val="bg1">
              <a:lumMod val="65000"/>
            </a:schemeClr>
          </a:solidFill>
        </p:spPr>
      </p:pic>
      <p:pic>
        <p:nvPicPr>
          <p:cNvPr id="6" name="Picture 5">
            <a:extLst>
              <a:ext uri="{FF2B5EF4-FFF2-40B4-BE49-F238E27FC236}">
                <a16:creationId xmlns:a16="http://schemas.microsoft.com/office/drawing/2014/main" id="{20120FA1-73F9-B00F-51E0-33765D49A342}"/>
              </a:ext>
            </a:extLst>
          </p:cNvPr>
          <p:cNvPicPr>
            <a:picLocks noChangeAspect="1"/>
          </p:cNvPicPr>
          <p:nvPr/>
        </p:nvPicPr>
        <p:blipFill>
          <a:blip r:embed="rId3"/>
          <a:stretch>
            <a:fillRect/>
          </a:stretch>
        </p:blipFill>
        <p:spPr>
          <a:xfrm>
            <a:off x="533400" y="609600"/>
            <a:ext cx="11049000" cy="5562600"/>
          </a:xfrm>
          <a:prstGeom prst="rect">
            <a:avLst/>
          </a:prstGeom>
          <a:solidFill>
            <a:schemeClr val="bg1"/>
          </a:solidFill>
        </p:spPr>
      </p:pic>
    </p:spTree>
    <p:extLst>
      <p:ext uri="{BB962C8B-B14F-4D97-AF65-F5344CB8AC3E}">
        <p14:creationId xmlns:p14="http://schemas.microsoft.com/office/powerpoint/2010/main" val="955623272"/>
      </p:ext>
    </p:extLst>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a:solidFill>
            <a:schemeClr val="bg1">
              <a:lumMod val="65000"/>
            </a:schemeClr>
          </a:solidFill>
        </p:spPr>
      </p:pic>
      <p:pic>
        <p:nvPicPr>
          <p:cNvPr id="3" name="Picture 2">
            <a:extLst>
              <a:ext uri="{FF2B5EF4-FFF2-40B4-BE49-F238E27FC236}">
                <a16:creationId xmlns:a16="http://schemas.microsoft.com/office/drawing/2014/main" id="{8DFD619C-4430-031C-6C6B-00D4CC3890DF}"/>
              </a:ext>
            </a:extLst>
          </p:cNvPr>
          <p:cNvPicPr>
            <a:picLocks noChangeAspect="1"/>
          </p:cNvPicPr>
          <p:nvPr/>
        </p:nvPicPr>
        <p:blipFill>
          <a:blip r:embed="rId3"/>
          <a:stretch>
            <a:fillRect/>
          </a:stretch>
        </p:blipFill>
        <p:spPr>
          <a:xfrm>
            <a:off x="609600" y="505234"/>
            <a:ext cx="10972800" cy="5959475"/>
          </a:xfrm>
          <a:prstGeom prst="rect">
            <a:avLst/>
          </a:prstGeom>
          <a:solidFill>
            <a:schemeClr val="bg1"/>
          </a:solidFill>
        </p:spPr>
      </p:pic>
    </p:spTree>
    <p:extLst>
      <p:ext uri="{BB962C8B-B14F-4D97-AF65-F5344CB8AC3E}">
        <p14:creationId xmlns:p14="http://schemas.microsoft.com/office/powerpoint/2010/main" val="3125811632"/>
      </p:ext>
    </p:extLst>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a:solidFill>
            <a:schemeClr val="bg1">
              <a:lumMod val="65000"/>
            </a:schemeClr>
          </a:solidFill>
        </p:spPr>
      </p:pic>
      <p:pic>
        <p:nvPicPr>
          <p:cNvPr id="5" name="Picture 4">
            <a:extLst>
              <a:ext uri="{FF2B5EF4-FFF2-40B4-BE49-F238E27FC236}">
                <a16:creationId xmlns:a16="http://schemas.microsoft.com/office/drawing/2014/main" id="{ECC887B5-8D54-1D9C-D5BE-7B48AAB69ACA}"/>
              </a:ext>
            </a:extLst>
          </p:cNvPr>
          <p:cNvPicPr>
            <a:picLocks noChangeAspect="1"/>
          </p:cNvPicPr>
          <p:nvPr/>
        </p:nvPicPr>
        <p:blipFill>
          <a:blip r:embed="rId3"/>
          <a:stretch>
            <a:fillRect/>
          </a:stretch>
        </p:blipFill>
        <p:spPr>
          <a:xfrm>
            <a:off x="632720" y="685799"/>
            <a:ext cx="10955902" cy="5633085"/>
          </a:xfrm>
          <a:prstGeom prst="rect">
            <a:avLst/>
          </a:prstGeom>
          <a:solidFill>
            <a:schemeClr val="bg1"/>
          </a:solidFill>
        </p:spPr>
      </p:pic>
    </p:spTree>
    <p:extLst>
      <p:ext uri="{BB962C8B-B14F-4D97-AF65-F5344CB8AC3E}">
        <p14:creationId xmlns:p14="http://schemas.microsoft.com/office/powerpoint/2010/main" val="632950885"/>
      </p:ext>
    </p:extLst>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557B1-0887-7DD2-E504-B1D7EAC726C9}"/>
              </a:ext>
            </a:extLst>
          </p:cNvPr>
          <p:cNvSpPr>
            <a:spLocks noGrp="1"/>
          </p:cNvSpPr>
          <p:nvPr>
            <p:ph type="title"/>
          </p:nvPr>
        </p:nvSpPr>
        <p:spPr/>
        <p:txBody>
          <a:bodyPr>
            <a:normAutofit/>
          </a:bodyPr>
          <a:lstStyle/>
          <a:p>
            <a:pPr algn="ctr"/>
            <a:r>
              <a:rPr lang="en-US" b="1" dirty="0">
                <a:solidFill>
                  <a:srgbClr val="FF0000"/>
                </a:solidFill>
              </a:rPr>
              <a:t>PENGAWASAN TERTIB PENYELENGGARAAN</a:t>
            </a:r>
            <a:br>
              <a:rPr lang="en-US" b="1" dirty="0">
                <a:solidFill>
                  <a:srgbClr val="FF0000"/>
                </a:solidFill>
              </a:rPr>
            </a:br>
            <a:r>
              <a:rPr lang="en-US" b="1" dirty="0">
                <a:solidFill>
                  <a:srgbClr val="FF0000"/>
                </a:solidFill>
              </a:rPr>
              <a:t>  KONSTRUKSI</a:t>
            </a:r>
          </a:p>
        </p:txBody>
      </p:sp>
      <p:sp>
        <p:nvSpPr>
          <p:cNvPr id="3" name="Content Placeholder 2">
            <a:extLst>
              <a:ext uri="{FF2B5EF4-FFF2-40B4-BE49-F238E27FC236}">
                <a16:creationId xmlns:a16="http://schemas.microsoft.com/office/drawing/2014/main" id="{D340A555-E4DE-4123-112D-98B7106C413C}"/>
              </a:ext>
            </a:extLst>
          </p:cNvPr>
          <p:cNvSpPr>
            <a:spLocks noGrp="1"/>
          </p:cNvSpPr>
          <p:nvPr>
            <p:ph idx="1"/>
          </p:nvPr>
        </p:nvSpPr>
        <p:spPr/>
        <p:txBody>
          <a:bodyPr/>
          <a:lstStyle/>
          <a:p>
            <a:pPr marL="514350" indent="-514350">
              <a:buAutoNum type="arabicPeriod"/>
            </a:pPr>
            <a:r>
              <a:rPr lang="en-US" dirty="0"/>
              <a:t>Proses </a:t>
            </a:r>
            <a:r>
              <a:rPr lang="en-US" dirty="0" err="1"/>
              <a:t>pemilihan</a:t>
            </a:r>
            <a:r>
              <a:rPr lang="en-US" dirty="0"/>
              <a:t> </a:t>
            </a:r>
            <a:r>
              <a:rPr lang="en-US" dirty="0" err="1"/>
              <a:t>penyedia</a:t>
            </a:r>
            <a:r>
              <a:rPr lang="en-US" dirty="0"/>
              <a:t> </a:t>
            </a:r>
            <a:r>
              <a:rPr lang="en-US" dirty="0" err="1"/>
              <a:t>jasa</a:t>
            </a:r>
            <a:endParaRPr lang="en-US" dirty="0"/>
          </a:p>
          <a:p>
            <a:pPr marL="514350" indent="-514350">
              <a:buAutoNum type="arabicPeriod"/>
            </a:pPr>
            <a:r>
              <a:rPr lang="en-US" dirty="0" err="1"/>
              <a:t>Penyusunan</a:t>
            </a:r>
            <a:r>
              <a:rPr lang="en-US" dirty="0"/>
              <a:t> dan </a:t>
            </a:r>
            <a:r>
              <a:rPr lang="en-US" dirty="0" err="1"/>
              <a:t>pelaksanaan</a:t>
            </a:r>
            <a:r>
              <a:rPr lang="en-US" dirty="0"/>
              <a:t> </a:t>
            </a:r>
            <a:r>
              <a:rPr lang="en-US" dirty="0" err="1"/>
              <a:t>kontrak</a:t>
            </a:r>
            <a:r>
              <a:rPr lang="en-US" dirty="0"/>
              <a:t> </a:t>
            </a:r>
            <a:r>
              <a:rPr lang="en-US" dirty="0" err="1"/>
              <a:t>kerja</a:t>
            </a:r>
            <a:r>
              <a:rPr lang="en-US" dirty="0"/>
              <a:t> </a:t>
            </a:r>
            <a:r>
              <a:rPr lang="en-US" dirty="0" err="1"/>
              <a:t>konstruksi</a:t>
            </a:r>
            <a:endParaRPr lang="en-US" dirty="0"/>
          </a:p>
          <a:p>
            <a:pPr marL="514350" indent="-514350">
              <a:buAutoNum type="arabicPeriod"/>
            </a:pPr>
            <a:r>
              <a:rPr lang="en-US" dirty="0" err="1"/>
              <a:t>Penerapan</a:t>
            </a:r>
            <a:r>
              <a:rPr lang="en-US" dirty="0"/>
              <a:t> </a:t>
            </a:r>
            <a:r>
              <a:rPr lang="en-US" dirty="0" err="1"/>
              <a:t>standar</a:t>
            </a:r>
            <a:r>
              <a:rPr lang="en-US" dirty="0"/>
              <a:t> </a:t>
            </a:r>
            <a:r>
              <a:rPr lang="en-US" dirty="0" err="1"/>
              <a:t>keamanan</a:t>
            </a:r>
            <a:r>
              <a:rPr lang="en-US" dirty="0"/>
              <a:t> , </a:t>
            </a:r>
            <a:r>
              <a:rPr lang="en-US" dirty="0" err="1"/>
              <a:t>keselamatan</a:t>
            </a:r>
            <a:r>
              <a:rPr lang="en-US" dirty="0"/>
              <a:t>, Kesehatan dan </a:t>
            </a:r>
            <a:r>
              <a:rPr lang="en-US" dirty="0" err="1"/>
              <a:t>keberlanjutan</a:t>
            </a:r>
            <a:r>
              <a:rPr lang="en-US" dirty="0"/>
              <a:t> </a:t>
            </a:r>
            <a:r>
              <a:rPr lang="en-US" dirty="0" err="1"/>
              <a:t>konstruksi</a:t>
            </a:r>
            <a:endParaRPr lang="en-US" dirty="0"/>
          </a:p>
          <a:p>
            <a:pPr marL="514350" indent="-514350">
              <a:buAutoNum type="arabicPeriod"/>
            </a:pPr>
            <a:r>
              <a:rPr lang="en-US" dirty="0" err="1"/>
              <a:t>Penerapan</a:t>
            </a:r>
            <a:r>
              <a:rPr lang="en-US" dirty="0"/>
              <a:t> </a:t>
            </a:r>
            <a:r>
              <a:rPr lang="en-US" dirty="0" err="1"/>
              <a:t>manajemen</a:t>
            </a:r>
            <a:r>
              <a:rPr lang="en-US" dirty="0"/>
              <a:t> </a:t>
            </a:r>
            <a:r>
              <a:rPr lang="en-US" dirty="0" err="1"/>
              <a:t>mutu</a:t>
            </a:r>
            <a:r>
              <a:rPr lang="en-US" dirty="0"/>
              <a:t> </a:t>
            </a:r>
            <a:r>
              <a:rPr lang="en-US" dirty="0" err="1"/>
              <a:t>konstruksi</a:t>
            </a:r>
            <a:endParaRPr lang="en-US" dirty="0"/>
          </a:p>
          <a:p>
            <a:pPr marL="514350" indent="-514350">
              <a:buAutoNum type="arabicPeriod"/>
            </a:pPr>
            <a:r>
              <a:rPr lang="en-US" dirty="0" err="1"/>
              <a:t>Penggunaan</a:t>
            </a:r>
            <a:r>
              <a:rPr lang="en-US" dirty="0"/>
              <a:t> material, </a:t>
            </a:r>
            <a:r>
              <a:rPr lang="en-US" dirty="0" err="1"/>
              <a:t>peralatan</a:t>
            </a:r>
            <a:r>
              <a:rPr lang="en-US" dirty="0"/>
              <a:t> dan </a:t>
            </a:r>
            <a:r>
              <a:rPr lang="en-US" dirty="0" err="1"/>
              <a:t>teknologi</a:t>
            </a:r>
            <a:r>
              <a:rPr lang="en-US" dirty="0"/>
              <a:t> </a:t>
            </a:r>
            <a:r>
              <a:rPr lang="en-US" dirty="0" err="1"/>
              <a:t>konstruksi</a:t>
            </a:r>
            <a:endParaRPr lang="en-US" dirty="0"/>
          </a:p>
          <a:p>
            <a:pPr marL="514350" indent="-514350">
              <a:buAutoNum type="arabicPeriod"/>
            </a:pPr>
            <a:r>
              <a:rPr lang="en-US" dirty="0" err="1"/>
              <a:t>Pengelolaan</a:t>
            </a:r>
            <a:r>
              <a:rPr lang="en-US" dirty="0"/>
              <a:t> dan </a:t>
            </a:r>
            <a:r>
              <a:rPr lang="en-US" dirty="0" err="1"/>
              <a:t>pemanfaatn</a:t>
            </a:r>
            <a:r>
              <a:rPr lang="en-US" dirty="0"/>
              <a:t> </a:t>
            </a:r>
            <a:r>
              <a:rPr lang="en-US" dirty="0" err="1"/>
              <a:t>sumber</a:t>
            </a:r>
            <a:r>
              <a:rPr lang="en-US" dirty="0"/>
              <a:t> material </a:t>
            </a:r>
            <a:r>
              <a:rPr lang="en-US" dirty="0" err="1"/>
              <a:t>konstruksi</a:t>
            </a:r>
            <a:r>
              <a:rPr lang="en-US" dirty="0"/>
              <a:t> </a:t>
            </a:r>
            <a:r>
              <a:rPr lang="en-US" i="1" dirty="0">
                <a:solidFill>
                  <a:srgbClr val="FF0000"/>
                </a:solidFill>
              </a:rPr>
              <a:t>( </a:t>
            </a:r>
            <a:r>
              <a:rPr lang="en-US" i="1" dirty="0" err="1">
                <a:solidFill>
                  <a:srgbClr val="FF0000"/>
                </a:solidFill>
              </a:rPr>
              <a:t>kabupaten</a:t>
            </a:r>
            <a:r>
              <a:rPr lang="en-US" i="1" dirty="0">
                <a:solidFill>
                  <a:srgbClr val="FF0000"/>
                </a:solidFill>
              </a:rPr>
              <a:t>/</a:t>
            </a:r>
            <a:r>
              <a:rPr lang="en-US" i="1" dirty="0" err="1">
                <a:solidFill>
                  <a:srgbClr val="FF0000"/>
                </a:solidFill>
              </a:rPr>
              <a:t>kota</a:t>
            </a:r>
            <a:r>
              <a:rPr lang="en-US" i="1" dirty="0">
                <a:solidFill>
                  <a:srgbClr val="FF0000"/>
                </a:solidFill>
              </a:rPr>
              <a:t>)</a:t>
            </a:r>
          </a:p>
          <a:p>
            <a:pPr marL="0" indent="0">
              <a:buNone/>
            </a:pPr>
            <a:r>
              <a:rPr lang="en-US" dirty="0"/>
              <a:t>	</a:t>
            </a:r>
          </a:p>
        </p:txBody>
      </p:sp>
    </p:spTree>
    <p:extLst>
      <p:ext uri="{BB962C8B-B14F-4D97-AF65-F5344CB8AC3E}">
        <p14:creationId xmlns:p14="http://schemas.microsoft.com/office/powerpoint/2010/main" val="2958004759"/>
      </p:ext>
    </p:extLst>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a:solidFill>
            <a:schemeClr val="bg1">
              <a:lumMod val="65000"/>
            </a:schemeClr>
          </a:solidFill>
        </p:spPr>
      </p:pic>
      <p:sp>
        <p:nvSpPr>
          <p:cNvPr id="29" name="Title 28">
            <a:extLst>
              <a:ext uri="{FF2B5EF4-FFF2-40B4-BE49-F238E27FC236}">
                <a16:creationId xmlns:a16="http://schemas.microsoft.com/office/drawing/2014/main" id="{7B52215F-0F92-1189-CA6D-7BA39CD39D3E}"/>
              </a:ext>
            </a:extLst>
          </p:cNvPr>
          <p:cNvSpPr>
            <a:spLocks noGrp="1"/>
          </p:cNvSpPr>
          <p:nvPr>
            <p:ph type="title"/>
          </p:nvPr>
        </p:nvSpPr>
        <p:spPr>
          <a:xfrm>
            <a:off x="184505" y="104139"/>
            <a:ext cx="9449352" cy="559889"/>
          </a:xfrm>
          <a:solidFill>
            <a:srgbClr val="FF0000"/>
          </a:solidFill>
          <a:ln w="25400">
            <a:solidFill>
              <a:schemeClr val="tx1"/>
            </a:solidFill>
          </a:ln>
        </p:spPr>
        <p:txBody>
          <a:bodyPr>
            <a:normAutofit fontScale="90000"/>
          </a:bodyPr>
          <a:lstStyle/>
          <a:p>
            <a:pPr algn="ctr"/>
            <a:r>
              <a:rPr lang="en-US" dirty="0"/>
              <a:t>SIMAK TERTIB PENYELENGGARAAN JASA KONSTRUKSI</a:t>
            </a:r>
          </a:p>
        </p:txBody>
      </p:sp>
      <p:pic>
        <p:nvPicPr>
          <p:cNvPr id="6" name="Picture 5">
            <a:extLst>
              <a:ext uri="{FF2B5EF4-FFF2-40B4-BE49-F238E27FC236}">
                <a16:creationId xmlns:a16="http://schemas.microsoft.com/office/drawing/2014/main" id="{DCDEA851-A71D-C0A8-532D-B2F15A4A4EBB}"/>
              </a:ext>
            </a:extLst>
          </p:cNvPr>
          <p:cNvPicPr>
            <a:picLocks noChangeAspect="1"/>
          </p:cNvPicPr>
          <p:nvPr/>
        </p:nvPicPr>
        <p:blipFill>
          <a:blip r:embed="rId3"/>
          <a:srcRect l="14687" t="16528" r="15859" b="3750"/>
          <a:stretch>
            <a:fillRect/>
          </a:stretch>
        </p:blipFill>
        <p:spPr>
          <a:xfrm>
            <a:off x="1608751" y="853892"/>
            <a:ext cx="8974498" cy="5794558"/>
          </a:xfrm>
          <a:prstGeom prst="rect">
            <a:avLst/>
          </a:prstGeom>
        </p:spPr>
      </p:pic>
    </p:spTree>
    <p:extLst>
      <p:ext uri="{BB962C8B-B14F-4D97-AF65-F5344CB8AC3E}">
        <p14:creationId xmlns:p14="http://schemas.microsoft.com/office/powerpoint/2010/main" val="2991722136"/>
      </p:ext>
    </p:extLst>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a:solidFill>
            <a:schemeClr val="bg1">
              <a:lumMod val="65000"/>
            </a:schemeClr>
          </a:solidFill>
        </p:spPr>
      </p:pic>
      <p:pic>
        <p:nvPicPr>
          <p:cNvPr id="4" name="Picture 3">
            <a:extLst>
              <a:ext uri="{FF2B5EF4-FFF2-40B4-BE49-F238E27FC236}">
                <a16:creationId xmlns:a16="http://schemas.microsoft.com/office/drawing/2014/main" id="{E17A7654-1EB5-31CE-E9ED-7CB2E6FAAF26}"/>
              </a:ext>
            </a:extLst>
          </p:cNvPr>
          <p:cNvPicPr>
            <a:picLocks noChangeAspect="1"/>
          </p:cNvPicPr>
          <p:nvPr/>
        </p:nvPicPr>
        <p:blipFill>
          <a:blip r:embed="rId3"/>
          <a:srcRect l="14766" t="40833" r="15859" b="7917"/>
          <a:stretch>
            <a:fillRect/>
          </a:stretch>
        </p:blipFill>
        <p:spPr>
          <a:xfrm>
            <a:off x="948497" y="1290636"/>
            <a:ext cx="10291957" cy="4276725"/>
          </a:xfrm>
          <a:prstGeom prst="rect">
            <a:avLst/>
          </a:prstGeom>
        </p:spPr>
      </p:pic>
    </p:spTree>
    <p:extLst>
      <p:ext uri="{BB962C8B-B14F-4D97-AF65-F5344CB8AC3E}">
        <p14:creationId xmlns:p14="http://schemas.microsoft.com/office/powerpoint/2010/main" val="1204965935"/>
      </p:ext>
    </p:extLst>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557B1-0887-7DD2-E504-B1D7EAC726C9}"/>
              </a:ext>
            </a:extLst>
          </p:cNvPr>
          <p:cNvSpPr>
            <a:spLocks noGrp="1"/>
          </p:cNvSpPr>
          <p:nvPr>
            <p:ph type="title"/>
          </p:nvPr>
        </p:nvSpPr>
        <p:spPr/>
        <p:txBody>
          <a:bodyPr>
            <a:normAutofit/>
          </a:bodyPr>
          <a:lstStyle/>
          <a:p>
            <a:pPr algn="ctr"/>
            <a:r>
              <a:rPr lang="en-US" b="1" dirty="0">
                <a:solidFill>
                  <a:srgbClr val="FF0000"/>
                </a:solidFill>
              </a:rPr>
              <a:t>PENGAWASAN TERTIB PEMANFAATAN </a:t>
            </a:r>
            <a:br>
              <a:rPr lang="en-US" b="1" dirty="0">
                <a:solidFill>
                  <a:srgbClr val="FF0000"/>
                </a:solidFill>
              </a:rPr>
            </a:br>
            <a:r>
              <a:rPr lang="en-US" b="1" dirty="0">
                <a:solidFill>
                  <a:srgbClr val="FF0000"/>
                </a:solidFill>
              </a:rPr>
              <a:t>PRODUK  KONSTRUKSI</a:t>
            </a:r>
          </a:p>
        </p:txBody>
      </p:sp>
      <p:sp>
        <p:nvSpPr>
          <p:cNvPr id="3" name="Content Placeholder 2">
            <a:extLst>
              <a:ext uri="{FF2B5EF4-FFF2-40B4-BE49-F238E27FC236}">
                <a16:creationId xmlns:a16="http://schemas.microsoft.com/office/drawing/2014/main" id="{D340A555-E4DE-4123-112D-98B7106C413C}"/>
              </a:ext>
            </a:extLst>
          </p:cNvPr>
          <p:cNvSpPr>
            <a:spLocks noGrp="1"/>
          </p:cNvSpPr>
          <p:nvPr>
            <p:ph idx="1"/>
          </p:nvPr>
        </p:nvSpPr>
        <p:spPr/>
        <p:txBody>
          <a:bodyPr/>
          <a:lstStyle/>
          <a:p>
            <a:pPr marL="514350" indent="-514350">
              <a:buAutoNum type="arabicPeriod"/>
            </a:pPr>
            <a:endParaRPr lang="en-US" dirty="0"/>
          </a:p>
          <a:p>
            <a:pPr marL="514350" indent="-514350">
              <a:buAutoNum type="arabicPeriod"/>
            </a:pPr>
            <a:r>
              <a:rPr lang="en-US" dirty="0" err="1"/>
              <a:t>Fungsi</a:t>
            </a:r>
            <a:r>
              <a:rPr lang="en-US" dirty="0"/>
              <a:t> dan </a:t>
            </a:r>
            <a:r>
              <a:rPr lang="en-US" dirty="0" err="1"/>
              <a:t>peruntukan</a:t>
            </a:r>
            <a:r>
              <a:rPr lang="en-US" dirty="0"/>
              <a:t> </a:t>
            </a:r>
            <a:r>
              <a:rPr lang="en-US" dirty="0" err="1"/>
              <a:t>terhadap</a:t>
            </a:r>
            <a:r>
              <a:rPr lang="en-US" dirty="0"/>
              <a:t> </a:t>
            </a:r>
            <a:r>
              <a:rPr lang="en-US" dirty="0" err="1"/>
              <a:t>tertib</a:t>
            </a:r>
            <a:r>
              <a:rPr lang="en-US" dirty="0"/>
              <a:t> </a:t>
            </a:r>
            <a:r>
              <a:rPr lang="en-US" dirty="0" err="1"/>
              <a:t>pemanfaatan</a:t>
            </a:r>
            <a:r>
              <a:rPr lang="en-US" dirty="0"/>
              <a:t> </a:t>
            </a:r>
            <a:r>
              <a:rPr lang="en-US" dirty="0" err="1"/>
              <a:t>produk</a:t>
            </a:r>
            <a:r>
              <a:rPr lang="en-US" dirty="0"/>
              <a:t> </a:t>
            </a:r>
            <a:r>
              <a:rPr lang="en-US" dirty="0" err="1"/>
              <a:t>jasa</a:t>
            </a:r>
            <a:r>
              <a:rPr lang="en-US" dirty="0"/>
              <a:t> </a:t>
            </a:r>
            <a:r>
              <a:rPr lang="en-US" dirty="0" err="1"/>
              <a:t>konstruksi</a:t>
            </a:r>
            <a:endParaRPr lang="en-US" dirty="0"/>
          </a:p>
          <a:p>
            <a:pPr marL="514350" indent="-514350">
              <a:buAutoNum type="arabicPeriod"/>
            </a:pPr>
            <a:r>
              <a:rPr lang="en-US" dirty="0" err="1"/>
              <a:t>Rencana</a:t>
            </a:r>
            <a:r>
              <a:rPr lang="en-US" dirty="0"/>
              <a:t> </a:t>
            </a:r>
            <a:r>
              <a:rPr lang="en-US" dirty="0" err="1"/>
              <a:t>umur</a:t>
            </a:r>
            <a:r>
              <a:rPr lang="en-US" dirty="0"/>
              <a:t> </a:t>
            </a:r>
            <a:r>
              <a:rPr lang="en-US" dirty="0" err="1"/>
              <a:t>konstruksi</a:t>
            </a:r>
            <a:endParaRPr lang="en-US" dirty="0"/>
          </a:p>
          <a:p>
            <a:pPr marL="514350" indent="-514350">
              <a:buAutoNum type="arabicPeriod"/>
            </a:pPr>
            <a:r>
              <a:rPr lang="en-US" dirty="0" err="1"/>
              <a:t>Kapasitas</a:t>
            </a:r>
            <a:r>
              <a:rPr lang="en-US" dirty="0"/>
              <a:t> dan </a:t>
            </a:r>
            <a:r>
              <a:rPr lang="en-US" dirty="0" err="1"/>
              <a:t>beban</a:t>
            </a:r>
            <a:endParaRPr lang="en-US" dirty="0"/>
          </a:p>
          <a:p>
            <a:pPr marL="514350" indent="-514350">
              <a:buAutoNum type="arabicPeriod"/>
            </a:pPr>
            <a:r>
              <a:rPr lang="en-US" dirty="0" err="1"/>
              <a:t>Pemeliharaan</a:t>
            </a:r>
            <a:r>
              <a:rPr lang="en-US" dirty="0"/>
              <a:t> </a:t>
            </a:r>
            <a:r>
              <a:rPr lang="en-US" dirty="0" err="1"/>
              <a:t>produk</a:t>
            </a:r>
            <a:r>
              <a:rPr lang="en-US" dirty="0"/>
              <a:t> </a:t>
            </a:r>
            <a:r>
              <a:rPr lang="en-US" dirty="0" err="1"/>
              <a:t>jasa</a:t>
            </a:r>
            <a:r>
              <a:rPr lang="en-US" dirty="0"/>
              <a:t> </a:t>
            </a:r>
            <a:r>
              <a:rPr lang="en-US" dirty="0" err="1"/>
              <a:t>konstruksi</a:t>
            </a:r>
            <a:endParaRPr lang="en-US" dirty="0"/>
          </a:p>
        </p:txBody>
      </p:sp>
    </p:spTree>
    <p:extLst>
      <p:ext uri="{BB962C8B-B14F-4D97-AF65-F5344CB8AC3E}">
        <p14:creationId xmlns:p14="http://schemas.microsoft.com/office/powerpoint/2010/main" val="4007447767"/>
      </p:ext>
    </p:extLst>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a:solidFill>
            <a:schemeClr val="bg1">
              <a:lumMod val="65000"/>
            </a:schemeClr>
          </a:solidFill>
        </p:spPr>
      </p:pic>
      <p:sp>
        <p:nvSpPr>
          <p:cNvPr id="29" name="Title 28">
            <a:extLst>
              <a:ext uri="{FF2B5EF4-FFF2-40B4-BE49-F238E27FC236}">
                <a16:creationId xmlns:a16="http://schemas.microsoft.com/office/drawing/2014/main" id="{7B52215F-0F92-1189-CA6D-7BA39CD39D3E}"/>
              </a:ext>
            </a:extLst>
          </p:cNvPr>
          <p:cNvSpPr>
            <a:spLocks noGrp="1"/>
          </p:cNvSpPr>
          <p:nvPr>
            <p:ph type="title"/>
          </p:nvPr>
        </p:nvSpPr>
        <p:spPr>
          <a:xfrm>
            <a:off x="184505" y="104139"/>
            <a:ext cx="10135152" cy="614317"/>
          </a:xfrm>
          <a:solidFill>
            <a:srgbClr val="FF0000"/>
          </a:solidFill>
          <a:ln w="25400">
            <a:solidFill>
              <a:schemeClr val="tx1"/>
            </a:solidFill>
          </a:ln>
        </p:spPr>
        <p:txBody>
          <a:bodyPr>
            <a:normAutofit fontScale="90000"/>
          </a:bodyPr>
          <a:lstStyle/>
          <a:p>
            <a:pPr algn="ctr"/>
            <a:r>
              <a:rPr lang="en-US" dirty="0"/>
              <a:t>SIMAK TERTIB PEMANFAATAN PRODUK JASA KONSTRUKSI</a:t>
            </a:r>
          </a:p>
        </p:txBody>
      </p:sp>
      <p:pic>
        <p:nvPicPr>
          <p:cNvPr id="3" name="Picture 2">
            <a:extLst>
              <a:ext uri="{FF2B5EF4-FFF2-40B4-BE49-F238E27FC236}">
                <a16:creationId xmlns:a16="http://schemas.microsoft.com/office/drawing/2014/main" id="{7EF41429-E4E0-3F1A-CAC5-A01D34F2C0D4}"/>
              </a:ext>
            </a:extLst>
          </p:cNvPr>
          <p:cNvPicPr>
            <a:picLocks noChangeAspect="1"/>
          </p:cNvPicPr>
          <p:nvPr/>
        </p:nvPicPr>
        <p:blipFill>
          <a:blip r:embed="rId3"/>
          <a:stretch>
            <a:fillRect/>
          </a:stretch>
        </p:blipFill>
        <p:spPr>
          <a:xfrm>
            <a:off x="533400" y="967741"/>
            <a:ext cx="11125200" cy="5532120"/>
          </a:xfrm>
          <a:prstGeom prst="rect">
            <a:avLst/>
          </a:prstGeom>
          <a:solidFill>
            <a:schemeClr val="bg1"/>
          </a:solidFill>
        </p:spPr>
      </p:pic>
    </p:spTree>
    <p:extLst>
      <p:ext uri="{BB962C8B-B14F-4D97-AF65-F5344CB8AC3E}">
        <p14:creationId xmlns:p14="http://schemas.microsoft.com/office/powerpoint/2010/main" val="872940211"/>
      </p:ext>
    </p:extLst>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a:solidFill>
            <a:schemeClr val="bg1">
              <a:lumMod val="65000"/>
            </a:schemeClr>
          </a:solidFill>
        </p:spPr>
      </p:pic>
      <p:pic>
        <p:nvPicPr>
          <p:cNvPr id="5" name="Picture 4">
            <a:extLst>
              <a:ext uri="{FF2B5EF4-FFF2-40B4-BE49-F238E27FC236}">
                <a16:creationId xmlns:a16="http://schemas.microsoft.com/office/drawing/2014/main" id="{4C51F076-A6A1-33CB-2B1D-1C2DFAFBC6FD}"/>
              </a:ext>
            </a:extLst>
          </p:cNvPr>
          <p:cNvPicPr>
            <a:picLocks noChangeAspect="1"/>
          </p:cNvPicPr>
          <p:nvPr/>
        </p:nvPicPr>
        <p:blipFill>
          <a:blip r:embed="rId3"/>
          <a:stretch>
            <a:fillRect/>
          </a:stretch>
        </p:blipFill>
        <p:spPr>
          <a:xfrm>
            <a:off x="685800" y="487680"/>
            <a:ext cx="10820400" cy="5882640"/>
          </a:xfrm>
          <a:prstGeom prst="rect">
            <a:avLst/>
          </a:prstGeom>
          <a:solidFill>
            <a:schemeClr val="bg1"/>
          </a:solidFill>
        </p:spPr>
      </p:pic>
    </p:spTree>
    <p:extLst>
      <p:ext uri="{BB962C8B-B14F-4D97-AF65-F5344CB8AC3E}">
        <p14:creationId xmlns:p14="http://schemas.microsoft.com/office/powerpoint/2010/main" val="3831648389"/>
      </p:ext>
    </p:extLst>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CE6BC-BB5D-06BC-EA1A-AA54E663CC97}"/>
              </a:ext>
            </a:extLst>
          </p:cNvPr>
          <p:cNvSpPr>
            <a:spLocks noGrp="1"/>
          </p:cNvSpPr>
          <p:nvPr>
            <p:ph type="title"/>
          </p:nvPr>
        </p:nvSpPr>
        <p:spPr>
          <a:xfrm>
            <a:off x="515565" y="204282"/>
            <a:ext cx="9299644" cy="535020"/>
          </a:xfrm>
          <a:solidFill>
            <a:srgbClr val="FF0000"/>
          </a:solidFill>
          <a:ln w="19050">
            <a:solidFill>
              <a:schemeClr val="tx1"/>
            </a:solidFill>
          </a:ln>
        </p:spPr>
        <p:txBody>
          <a:bodyPr>
            <a:normAutofit/>
          </a:bodyPr>
          <a:lstStyle/>
          <a:p>
            <a:r>
              <a:rPr lang="en-US" sz="2400" b="1" dirty="0"/>
              <a:t>SK TIM PENGAWASAN PENYELENGGARAAN JASA KONSTRUKSI TAHUN 2022 </a:t>
            </a:r>
          </a:p>
        </p:txBody>
      </p:sp>
      <p:pic>
        <p:nvPicPr>
          <p:cNvPr id="5" name="Picture 4">
            <a:extLst>
              <a:ext uri="{FF2B5EF4-FFF2-40B4-BE49-F238E27FC236}">
                <a16:creationId xmlns:a16="http://schemas.microsoft.com/office/drawing/2014/main" id="{50DD037E-4B90-4B29-CC88-166BC6FC0B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9478" y="1158993"/>
            <a:ext cx="3543874" cy="5339082"/>
          </a:xfrm>
          <a:prstGeom prst="rect">
            <a:avLst/>
          </a:prstGeom>
          <a:ln w="25400">
            <a:solidFill>
              <a:schemeClr val="tx1"/>
            </a:solidFill>
          </a:ln>
        </p:spPr>
      </p:pic>
      <p:pic>
        <p:nvPicPr>
          <p:cNvPr id="7" name="Picture 6">
            <a:extLst>
              <a:ext uri="{FF2B5EF4-FFF2-40B4-BE49-F238E27FC236}">
                <a16:creationId xmlns:a16="http://schemas.microsoft.com/office/drawing/2014/main" id="{5A04AB37-45EB-BB3F-F09B-CEEA1FC8E1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7375" y="1158993"/>
            <a:ext cx="3577252" cy="5339082"/>
          </a:xfrm>
          <a:prstGeom prst="rect">
            <a:avLst/>
          </a:prstGeom>
          <a:ln w="25400">
            <a:solidFill>
              <a:schemeClr val="tx1"/>
            </a:solidFill>
          </a:ln>
        </p:spPr>
      </p:pic>
      <p:pic>
        <p:nvPicPr>
          <p:cNvPr id="9" name="Picture 8">
            <a:extLst>
              <a:ext uri="{FF2B5EF4-FFF2-40B4-BE49-F238E27FC236}">
                <a16:creationId xmlns:a16="http://schemas.microsoft.com/office/drawing/2014/main" id="{7F5D755C-E91E-91CA-01D5-311B39A882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62029" y="1158993"/>
            <a:ext cx="3613006" cy="5339082"/>
          </a:xfrm>
          <a:prstGeom prst="rect">
            <a:avLst/>
          </a:prstGeom>
          <a:ln w="25400">
            <a:solidFill>
              <a:schemeClr val="tx1"/>
            </a:solidFill>
          </a:ln>
        </p:spPr>
      </p:pic>
    </p:spTree>
    <p:extLst>
      <p:ext uri="{BB962C8B-B14F-4D97-AF65-F5344CB8AC3E}">
        <p14:creationId xmlns:p14="http://schemas.microsoft.com/office/powerpoint/2010/main" val="1485091736"/>
      </p:ext>
    </p:extLst>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CE6BC-BB5D-06BC-EA1A-AA54E663CC97}"/>
              </a:ext>
            </a:extLst>
          </p:cNvPr>
          <p:cNvSpPr>
            <a:spLocks noGrp="1"/>
          </p:cNvSpPr>
          <p:nvPr>
            <p:ph type="title"/>
          </p:nvPr>
        </p:nvSpPr>
        <p:spPr>
          <a:xfrm>
            <a:off x="515565" y="204282"/>
            <a:ext cx="9299644" cy="535020"/>
          </a:xfrm>
          <a:solidFill>
            <a:srgbClr val="FF0000"/>
          </a:solidFill>
          <a:ln w="19050">
            <a:solidFill>
              <a:schemeClr val="tx1"/>
            </a:solidFill>
          </a:ln>
        </p:spPr>
        <p:txBody>
          <a:bodyPr>
            <a:normAutofit/>
          </a:bodyPr>
          <a:lstStyle/>
          <a:p>
            <a:r>
              <a:rPr lang="en-US" sz="2400" b="1" dirty="0"/>
              <a:t>SK TIM PENGAWASAN PENYELENGGARAAN JASA KONSTRUKSI TAHUN 2024</a:t>
            </a:r>
          </a:p>
        </p:txBody>
      </p:sp>
      <p:pic>
        <p:nvPicPr>
          <p:cNvPr id="5" name="Picture 4">
            <a:extLst>
              <a:ext uri="{FF2B5EF4-FFF2-40B4-BE49-F238E27FC236}">
                <a16:creationId xmlns:a16="http://schemas.microsoft.com/office/drawing/2014/main" id="{08E61E4C-A401-7331-16CE-20A42EF423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69167" y="1227289"/>
            <a:ext cx="3719178" cy="5226000"/>
          </a:xfrm>
          <a:prstGeom prst="rect">
            <a:avLst/>
          </a:prstGeom>
          <a:ln w="25400">
            <a:solidFill>
              <a:schemeClr val="tx1"/>
            </a:solidFill>
          </a:ln>
        </p:spPr>
      </p:pic>
      <p:pic>
        <p:nvPicPr>
          <p:cNvPr id="7" name="Picture 6">
            <a:extLst>
              <a:ext uri="{FF2B5EF4-FFF2-40B4-BE49-F238E27FC236}">
                <a16:creationId xmlns:a16="http://schemas.microsoft.com/office/drawing/2014/main" id="{E7D3C056-F92A-1DAF-3ACD-D6634356B3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36611" y="1227289"/>
            <a:ext cx="3704606" cy="5226000"/>
          </a:xfrm>
          <a:prstGeom prst="rect">
            <a:avLst/>
          </a:prstGeom>
          <a:ln w="25400">
            <a:solidFill>
              <a:schemeClr val="tx1"/>
            </a:solidFill>
          </a:ln>
        </p:spPr>
      </p:pic>
    </p:spTree>
    <p:extLst>
      <p:ext uri="{BB962C8B-B14F-4D97-AF65-F5344CB8AC3E}">
        <p14:creationId xmlns:p14="http://schemas.microsoft.com/office/powerpoint/2010/main" val="1363446333"/>
      </p:ext>
    </p:extLst>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B086FA1-07D5-34D4-3B76-6858219B7D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47859" y="773723"/>
            <a:ext cx="3938055" cy="5771625"/>
          </a:xfrm>
          <a:prstGeom prst="rect">
            <a:avLst/>
          </a:prstGeom>
          <a:ln w="25400">
            <a:solidFill>
              <a:schemeClr val="tx1"/>
            </a:solidFill>
          </a:ln>
        </p:spPr>
      </p:pic>
      <p:pic>
        <p:nvPicPr>
          <p:cNvPr id="6" name="Picture 5">
            <a:extLst>
              <a:ext uri="{FF2B5EF4-FFF2-40B4-BE49-F238E27FC236}">
                <a16:creationId xmlns:a16="http://schemas.microsoft.com/office/drawing/2014/main" id="{B49A22A4-B9E3-FED5-F4FB-928EE5417A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82086" y="773722"/>
            <a:ext cx="3957546" cy="5771625"/>
          </a:xfrm>
          <a:prstGeom prst="rect">
            <a:avLst/>
          </a:prstGeom>
          <a:ln w="25400">
            <a:solidFill>
              <a:schemeClr val="tx1"/>
            </a:solidFill>
          </a:ln>
        </p:spPr>
      </p:pic>
    </p:spTree>
    <p:extLst>
      <p:ext uri="{BB962C8B-B14F-4D97-AF65-F5344CB8AC3E}">
        <p14:creationId xmlns:p14="http://schemas.microsoft.com/office/powerpoint/2010/main" val="3185236931"/>
      </p:ext>
    </p:extLst>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5" name="Rectangle 4"/>
          <p:cNvSpPr/>
          <p:nvPr/>
        </p:nvSpPr>
        <p:spPr>
          <a:xfrm>
            <a:off x="-3" y="0"/>
            <a:ext cx="12192000" cy="6858000"/>
          </a:xfrm>
          <a:prstGeom prst="rect">
            <a:avLst/>
          </a:prstGeom>
          <a:solidFill>
            <a:schemeClr val="accent2">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p:cNvSpPr txBox="1"/>
          <p:nvPr/>
        </p:nvSpPr>
        <p:spPr>
          <a:xfrm>
            <a:off x="319084" y="1958495"/>
            <a:ext cx="11553826" cy="2123640"/>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 PENGAWASAN PENYELENGGARAAN JASA KONSTRUKSI </a:t>
            </a:r>
          </a:p>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TAHUN 2022</a:t>
            </a:r>
            <a:endPar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3210819666"/>
      </p:ext>
    </p:extLst>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a:solidFill>
            <a:schemeClr val="bg1">
              <a:lumMod val="65000"/>
            </a:schemeClr>
          </a:solidFill>
        </p:spPr>
      </p:pic>
      <p:sp>
        <p:nvSpPr>
          <p:cNvPr id="29" name="Title 28">
            <a:extLst>
              <a:ext uri="{FF2B5EF4-FFF2-40B4-BE49-F238E27FC236}">
                <a16:creationId xmlns:a16="http://schemas.microsoft.com/office/drawing/2014/main" id="{7B52215F-0F92-1189-CA6D-7BA39CD39D3E}"/>
              </a:ext>
            </a:extLst>
          </p:cNvPr>
          <p:cNvSpPr>
            <a:spLocks noGrp="1"/>
          </p:cNvSpPr>
          <p:nvPr>
            <p:ph type="title"/>
          </p:nvPr>
        </p:nvSpPr>
        <p:spPr>
          <a:xfrm>
            <a:off x="457200" y="740230"/>
            <a:ext cx="10287000" cy="396739"/>
          </a:xfrm>
          <a:solidFill>
            <a:srgbClr val="FF0000"/>
          </a:solidFill>
          <a:ln w="25400">
            <a:solidFill>
              <a:schemeClr val="tx1">
                <a:lumMod val="75000"/>
                <a:lumOff val="25000"/>
              </a:schemeClr>
            </a:solidFill>
          </a:ln>
        </p:spPr>
        <p:txBody>
          <a:bodyPr/>
          <a:lstStyle/>
          <a:p>
            <a:pPr algn="ctr"/>
            <a:r>
              <a:rPr lang="en-US" sz="2000" dirty="0" err="1">
                <a:solidFill>
                  <a:schemeClr val="tx1"/>
                </a:solidFill>
                <a:latin typeface="Franklin Gothic Heavy" pitchFamily="34" charset="0"/>
              </a:rPr>
              <a:t>Pekerjaan</a:t>
            </a:r>
            <a:r>
              <a:rPr lang="en-US" sz="2000" dirty="0">
                <a:solidFill>
                  <a:schemeClr val="tx1"/>
                </a:solidFill>
                <a:latin typeface="Franklin Gothic Heavy" pitchFamily="34" charset="0"/>
              </a:rPr>
              <a:t> Jasa </a:t>
            </a:r>
            <a:r>
              <a:rPr lang="en-US" sz="2000" dirty="0" err="1">
                <a:solidFill>
                  <a:schemeClr val="tx1"/>
                </a:solidFill>
                <a:latin typeface="Franklin Gothic Heavy" pitchFamily="34" charset="0"/>
              </a:rPr>
              <a:t>Konstruksi</a:t>
            </a:r>
            <a:r>
              <a:rPr lang="en-US" sz="2000" dirty="0">
                <a:solidFill>
                  <a:schemeClr val="tx1"/>
                </a:solidFill>
                <a:latin typeface="Franklin Gothic Heavy" pitchFamily="34" charset="0"/>
              </a:rPr>
              <a:t> </a:t>
            </a:r>
            <a:r>
              <a:rPr lang="en-US" sz="2000" dirty="0" err="1">
                <a:solidFill>
                  <a:schemeClr val="tx1"/>
                </a:solidFill>
                <a:latin typeface="Franklin Gothic Heavy" pitchFamily="34" charset="0"/>
              </a:rPr>
              <a:t>melalui</a:t>
            </a:r>
            <a:r>
              <a:rPr lang="en-US" sz="2000" dirty="0">
                <a:solidFill>
                  <a:schemeClr val="tx1"/>
                </a:solidFill>
                <a:latin typeface="Franklin Gothic Heavy" pitchFamily="34" charset="0"/>
              </a:rPr>
              <a:t> APBD </a:t>
            </a:r>
            <a:r>
              <a:rPr lang="en-US" sz="2000" dirty="0" err="1">
                <a:solidFill>
                  <a:schemeClr val="tx1"/>
                </a:solidFill>
                <a:latin typeface="Franklin Gothic Heavy" pitchFamily="34" charset="0"/>
              </a:rPr>
              <a:t>Provinsi</a:t>
            </a:r>
            <a:r>
              <a:rPr lang="en-US" sz="2000" dirty="0">
                <a:solidFill>
                  <a:schemeClr val="tx1"/>
                </a:solidFill>
                <a:latin typeface="Franklin Gothic Heavy" pitchFamily="34" charset="0"/>
              </a:rPr>
              <a:t> Kalimantan Timur </a:t>
            </a:r>
            <a:r>
              <a:rPr lang="en-US" sz="2000" dirty="0" err="1">
                <a:solidFill>
                  <a:schemeClr val="tx1"/>
                </a:solidFill>
                <a:latin typeface="Franklin Gothic Heavy" pitchFamily="34" charset="0"/>
              </a:rPr>
              <a:t>Tahun</a:t>
            </a:r>
            <a:r>
              <a:rPr lang="en-US" sz="2000" dirty="0">
                <a:solidFill>
                  <a:schemeClr val="tx1"/>
                </a:solidFill>
                <a:latin typeface="Franklin Gothic Heavy" pitchFamily="34" charset="0"/>
              </a:rPr>
              <a:t> 2022</a:t>
            </a:r>
          </a:p>
        </p:txBody>
      </p:sp>
      <p:sp>
        <p:nvSpPr>
          <p:cNvPr id="40" name="Arrow: Right 39">
            <a:extLst>
              <a:ext uri="{FF2B5EF4-FFF2-40B4-BE49-F238E27FC236}">
                <a16:creationId xmlns:a16="http://schemas.microsoft.com/office/drawing/2014/main" id="{22F5E3E3-EBA5-1AF5-2A1F-C6DEC0D5B311}"/>
              </a:ext>
            </a:extLst>
          </p:cNvPr>
          <p:cNvSpPr/>
          <p:nvPr/>
        </p:nvSpPr>
        <p:spPr>
          <a:xfrm>
            <a:off x="457200" y="1618809"/>
            <a:ext cx="457200" cy="228600"/>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51F88D5-B910-0F7E-89FC-E3C6F7602516}"/>
              </a:ext>
            </a:extLst>
          </p:cNvPr>
          <p:cNvSpPr txBox="1"/>
          <p:nvPr/>
        </p:nvSpPr>
        <p:spPr>
          <a:xfrm>
            <a:off x="1219200" y="1480154"/>
            <a:ext cx="4648200" cy="1200329"/>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dirty="0" err="1"/>
              <a:t>Sebanyak</a:t>
            </a:r>
            <a:r>
              <a:rPr lang="en-US" dirty="0"/>
              <a:t> </a:t>
            </a:r>
            <a:r>
              <a:rPr lang="en-US" b="1" dirty="0"/>
              <a:t>703 </a:t>
            </a:r>
            <a:r>
              <a:rPr lang="en-US" b="1" dirty="0" err="1"/>
              <a:t>paket</a:t>
            </a:r>
            <a:r>
              <a:rPr lang="en-US" b="1" dirty="0"/>
              <a:t> </a:t>
            </a:r>
            <a:r>
              <a:rPr lang="en-US" dirty="0" err="1"/>
              <a:t>pekerjaan</a:t>
            </a:r>
            <a:r>
              <a:rPr lang="en-US" dirty="0"/>
              <a:t> </a:t>
            </a:r>
            <a:r>
              <a:rPr lang="en-US" dirty="0" err="1"/>
              <a:t>jasa</a:t>
            </a:r>
            <a:r>
              <a:rPr lang="en-US" dirty="0"/>
              <a:t> </a:t>
            </a:r>
            <a:r>
              <a:rPr lang="en-US" dirty="0" err="1"/>
              <a:t>Konstruksi</a:t>
            </a:r>
            <a:endParaRPr lang="en-US" dirty="0"/>
          </a:p>
          <a:p>
            <a:endParaRPr lang="en-US" dirty="0"/>
          </a:p>
          <a:p>
            <a:r>
              <a:rPr lang="en-US" dirty="0"/>
              <a:t>Jasa </a:t>
            </a:r>
            <a:r>
              <a:rPr lang="en-US" dirty="0" err="1"/>
              <a:t>Konsultansi</a:t>
            </a:r>
            <a:r>
              <a:rPr lang="en-US" dirty="0"/>
              <a:t> </a:t>
            </a:r>
            <a:r>
              <a:rPr lang="en-US" dirty="0" err="1"/>
              <a:t>Konstruksi</a:t>
            </a:r>
            <a:r>
              <a:rPr lang="en-US" dirty="0"/>
              <a:t>	: 379 </a:t>
            </a:r>
            <a:r>
              <a:rPr lang="en-US" dirty="0" err="1"/>
              <a:t>paket</a:t>
            </a:r>
            <a:endParaRPr lang="en-US" dirty="0"/>
          </a:p>
          <a:p>
            <a:r>
              <a:rPr lang="en-US" dirty="0" err="1"/>
              <a:t>Pekerjaan</a:t>
            </a:r>
            <a:r>
              <a:rPr lang="en-US" dirty="0"/>
              <a:t> </a:t>
            </a:r>
            <a:r>
              <a:rPr lang="en-US" dirty="0" err="1"/>
              <a:t>Konstruksi</a:t>
            </a:r>
            <a:r>
              <a:rPr lang="en-US" dirty="0"/>
              <a:t>	: 324 </a:t>
            </a:r>
            <a:r>
              <a:rPr lang="en-US" dirty="0" err="1"/>
              <a:t>paket</a:t>
            </a:r>
            <a:endParaRPr lang="en-US" dirty="0"/>
          </a:p>
        </p:txBody>
      </p:sp>
      <p:sp>
        <p:nvSpPr>
          <p:cNvPr id="4" name="Title 28">
            <a:extLst>
              <a:ext uri="{FF2B5EF4-FFF2-40B4-BE49-F238E27FC236}">
                <a16:creationId xmlns:a16="http://schemas.microsoft.com/office/drawing/2014/main" id="{72BB6A49-1201-9B02-2ED0-563E348F237F}"/>
              </a:ext>
            </a:extLst>
          </p:cNvPr>
          <p:cNvSpPr txBox="1">
            <a:spLocks/>
          </p:cNvSpPr>
          <p:nvPr/>
        </p:nvSpPr>
        <p:spPr>
          <a:xfrm>
            <a:off x="491359" y="3086514"/>
            <a:ext cx="10252841" cy="615553"/>
          </a:xfrm>
          <a:prstGeom prst="rect">
            <a:avLst/>
          </a:prstGeom>
          <a:solidFill>
            <a:srgbClr val="FF0000"/>
          </a:solidFill>
          <a:ln w="25400">
            <a:solidFill>
              <a:schemeClr val="tx1">
                <a:lumMod val="75000"/>
                <a:lumOff val="25000"/>
              </a:schemeClr>
            </a:solidFill>
          </a:ln>
        </p:spPr>
        <p:txBody>
          <a:bodyPr wrap="square" lIns="0" tIns="0" rIns="0" bIns="0">
            <a:spAutoFit/>
          </a:bodyPr>
          <a:lstStyle>
            <a:lvl1pPr>
              <a:defRPr sz="2200" b="0" i="0">
                <a:solidFill>
                  <a:srgbClr val="1D3166"/>
                </a:solidFill>
                <a:latin typeface="Verdana"/>
                <a:ea typeface="+mj-ea"/>
                <a:cs typeface="Verdana"/>
              </a:defRPr>
            </a:lvl1pPr>
          </a:lstStyle>
          <a:p>
            <a:r>
              <a:rPr lang="en-US" sz="2000" kern="0" dirty="0" err="1">
                <a:solidFill>
                  <a:schemeClr val="tx1"/>
                </a:solidFill>
                <a:latin typeface="Franklin Gothic Heavy" pitchFamily="34" charset="0"/>
              </a:rPr>
              <a:t>Pekerjaan</a:t>
            </a:r>
            <a:r>
              <a:rPr lang="en-US" sz="2000" kern="0" dirty="0">
                <a:solidFill>
                  <a:schemeClr val="tx1"/>
                </a:solidFill>
                <a:latin typeface="Franklin Gothic Heavy" pitchFamily="34" charset="0"/>
              </a:rPr>
              <a:t> Jasa </a:t>
            </a:r>
            <a:r>
              <a:rPr lang="en-US" sz="2000" kern="0" dirty="0" err="1">
                <a:solidFill>
                  <a:schemeClr val="tx1"/>
                </a:solidFill>
                <a:latin typeface="Franklin Gothic Heavy" pitchFamily="34" charset="0"/>
              </a:rPr>
              <a:t>Konstruksi</a:t>
            </a:r>
            <a:r>
              <a:rPr lang="en-US" sz="2000" kern="0" dirty="0">
                <a:solidFill>
                  <a:schemeClr val="tx1"/>
                </a:solidFill>
                <a:latin typeface="Franklin Gothic Heavy" pitchFamily="34" charset="0"/>
              </a:rPr>
              <a:t> Dinas </a:t>
            </a:r>
            <a:r>
              <a:rPr lang="en-US" sz="2000" kern="0" dirty="0" err="1">
                <a:solidFill>
                  <a:schemeClr val="tx1"/>
                </a:solidFill>
                <a:latin typeface="Franklin Gothic Heavy" pitchFamily="34" charset="0"/>
              </a:rPr>
              <a:t>Pekerjaan</a:t>
            </a:r>
            <a:r>
              <a:rPr lang="en-US" sz="2000" kern="0" dirty="0">
                <a:solidFill>
                  <a:schemeClr val="tx1"/>
                </a:solidFill>
                <a:latin typeface="Franklin Gothic Heavy" pitchFamily="34" charset="0"/>
              </a:rPr>
              <a:t> </a:t>
            </a:r>
            <a:r>
              <a:rPr lang="en-US" sz="2000" kern="0" dirty="0" err="1">
                <a:solidFill>
                  <a:schemeClr val="tx1"/>
                </a:solidFill>
                <a:latin typeface="Franklin Gothic Heavy" pitchFamily="34" charset="0"/>
              </a:rPr>
              <a:t>Umum</a:t>
            </a:r>
            <a:r>
              <a:rPr lang="en-US" sz="2000" kern="0" dirty="0">
                <a:solidFill>
                  <a:schemeClr val="tx1"/>
                </a:solidFill>
                <a:latin typeface="Franklin Gothic Heavy" pitchFamily="34" charset="0"/>
              </a:rPr>
              <a:t> </a:t>
            </a:r>
            <a:r>
              <a:rPr lang="en-US" sz="2000" kern="0" dirty="0" err="1">
                <a:solidFill>
                  <a:schemeClr val="tx1"/>
                </a:solidFill>
                <a:latin typeface="Franklin Gothic Heavy" pitchFamily="34" charset="0"/>
              </a:rPr>
              <a:t>Penataan</a:t>
            </a:r>
            <a:r>
              <a:rPr lang="en-US" sz="2000" kern="0" dirty="0">
                <a:solidFill>
                  <a:schemeClr val="tx1"/>
                </a:solidFill>
                <a:latin typeface="Franklin Gothic Heavy" pitchFamily="34" charset="0"/>
              </a:rPr>
              <a:t> Ruang dan </a:t>
            </a:r>
            <a:r>
              <a:rPr lang="en-US" sz="2000" kern="0" dirty="0" err="1">
                <a:solidFill>
                  <a:schemeClr val="tx1"/>
                </a:solidFill>
                <a:latin typeface="Franklin Gothic Heavy" pitchFamily="34" charset="0"/>
              </a:rPr>
              <a:t>Perumahan</a:t>
            </a:r>
            <a:r>
              <a:rPr lang="en-US" sz="2000" kern="0" dirty="0">
                <a:solidFill>
                  <a:schemeClr val="tx1"/>
                </a:solidFill>
                <a:latin typeface="Franklin Gothic Heavy" pitchFamily="34" charset="0"/>
              </a:rPr>
              <a:t> Rakyat </a:t>
            </a:r>
            <a:r>
              <a:rPr lang="en-US" sz="2000" kern="0" dirty="0" err="1">
                <a:solidFill>
                  <a:schemeClr val="tx1"/>
                </a:solidFill>
                <a:latin typeface="Franklin Gothic Heavy" pitchFamily="34" charset="0"/>
              </a:rPr>
              <a:t>Provinsi</a:t>
            </a:r>
            <a:r>
              <a:rPr lang="en-US" sz="2000" kern="0" dirty="0">
                <a:solidFill>
                  <a:schemeClr val="tx1"/>
                </a:solidFill>
                <a:latin typeface="Franklin Gothic Heavy" pitchFamily="34" charset="0"/>
              </a:rPr>
              <a:t> Kalimantan Timur </a:t>
            </a:r>
            <a:r>
              <a:rPr lang="en-US" sz="2000" kern="0" dirty="0" err="1">
                <a:solidFill>
                  <a:schemeClr val="tx1"/>
                </a:solidFill>
                <a:latin typeface="Franklin Gothic Heavy" pitchFamily="34" charset="0"/>
              </a:rPr>
              <a:t>tahun</a:t>
            </a:r>
            <a:r>
              <a:rPr lang="en-US" sz="2000" kern="0" dirty="0">
                <a:solidFill>
                  <a:schemeClr val="tx1"/>
                </a:solidFill>
                <a:latin typeface="Franklin Gothic Heavy" pitchFamily="34" charset="0"/>
              </a:rPr>
              <a:t> 2022</a:t>
            </a:r>
          </a:p>
        </p:txBody>
      </p:sp>
      <p:sp>
        <p:nvSpPr>
          <p:cNvPr id="5" name="Arrow: Right 4">
            <a:extLst>
              <a:ext uri="{FF2B5EF4-FFF2-40B4-BE49-F238E27FC236}">
                <a16:creationId xmlns:a16="http://schemas.microsoft.com/office/drawing/2014/main" id="{0C01F409-0944-40EF-5B8B-0F21A8ECF906}"/>
              </a:ext>
            </a:extLst>
          </p:cNvPr>
          <p:cNvSpPr/>
          <p:nvPr/>
        </p:nvSpPr>
        <p:spPr>
          <a:xfrm>
            <a:off x="512380" y="4295521"/>
            <a:ext cx="457200" cy="228600"/>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F85C959-5D5B-7DCF-AEF0-D97164C826EA}"/>
              </a:ext>
            </a:extLst>
          </p:cNvPr>
          <p:cNvSpPr txBox="1"/>
          <p:nvPr/>
        </p:nvSpPr>
        <p:spPr>
          <a:xfrm>
            <a:off x="1274380" y="4156866"/>
            <a:ext cx="4648200" cy="1200329"/>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dirty="0" err="1"/>
              <a:t>Sebanyak</a:t>
            </a:r>
            <a:r>
              <a:rPr lang="en-US" dirty="0"/>
              <a:t> </a:t>
            </a:r>
            <a:r>
              <a:rPr lang="en-US" b="1" dirty="0"/>
              <a:t>334 </a:t>
            </a:r>
            <a:r>
              <a:rPr lang="en-US" b="1" dirty="0" err="1"/>
              <a:t>paket</a:t>
            </a:r>
            <a:r>
              <a:rPr lang="en-US" b="1" dirty="0"/>
              <a:t> </a:t>
            </a:r>
            <a:r>
              <a:rPr lang="en-US" dirty="0" err="1"/>
              <a:t>pekerjaan</a:t>
            </a:r>
            <a:r>
              <a:rPr lang="en-US" dirty="0"/>
              <a:t> </a:t>
            </a:r>
            <a:r>
              <a:rPr lang="en-US" dirty="0" err="1"/>
              <a:t>jasa</a:t>
            </a:r>
            <a:r>
              <a:rPr lang="en-US" dirty="0"/>
              <a:t> </a:t>
            </a:r>
            <a:r>
              <a:rPr lang="en-US" dirty="0" err="1"/>
              <a:t>Konstruksi</a:t>
            </a:r>
            <a:endParaRPr lang="en-US" dirty="0"/>
          </a:p>
          <a:p>
            <a:endParaRPr lang="en-US" dirty="0"/>
          </a:p>
          <a:p>
            <a:r>
              <a:rPr lang="en-US" dirty="0"/>
              <a:t>Jasa </a:t>
            </a:r>
            <a:r>
              <a:rPr lang="en-US" dirty="0" err="1"/>
              <a:t>Konsultansi</a:t>
            </a:r>
            <a:r>
              <a:rPr lang="en-US" dirty="0"/>
              <a:t> </a:t>
            </a:r>
            <a:r>
              <a:rPr lang="en-US" dirty="0" err="1"/>
              <a:t>Konstruksi</a:t>
            </a:r>
            <a:r>
              <a:rPr lang="en-US" dirty="0"/>
              <a:t>	: 219 </a:t>
            </a:r>
            <a:r>
              <a:rPr lang="en-US" dirty="0" err="1"/>
              <a:t>paket</a:t>
            </a:r>
            <a:endParaRPr lang="en-US" dirty="0"/>
          </a:p>
          <a:p>
            <a:r>
              <a:rPr lang="en-US" dirty="0" err="1"/>
              <a:t>Pekerjaan</a:t>
            </a:r>
            <a:r>
              <a:rPr lang="en-US" dirty="0"/>
              <a:t> </a:t>
            </a:r>
            <a:r>
              <a:rPr lang="en-US" dirty="0" err="1"/>
              <a:t>Konstruksi</a:t>
            </a:r>
            <a:r>
              <a:rPr lang="en-US" dirty="0"/>
              <a:t>	: 115 </a:t>
            </a:r>
            <a:r>
              <a:rPr lang="en-US" dirty="0" err="1"/>
              <a:t>paket</a:t>
            </a:r>
            <a:endParaRPr lang="en-US" dirty="0"/>
          </a:p>
        </p:txBody>
      </p:sp>
      <p:sp>
        <p:nvSpPr>
          <p:cNvPr id="7" name="TextBox 6">
            <a:extLst>
              <a:ext uri="{FF2B5EF4-FFF2-40B4-BE49-F238E27FC236}">
                <a16:creationId xmlns:a16="http://schemas.microsoft.com/office/drawing/2014/main" id="{CAEB82B7-104C-2F54-2995-D40D47D63B2F}"/>
              </a:ext>
            </a:extLst>
          </p:cNvPr>
          <p:cNvSpPr txBox="1"/>
          <p:nvPr/>
        </p:nvSpPr>
        <p:spPr>
          <a:xfrm>
            <a:off x="7196960" y="4129868"/>
            <a:ext cx="4648200" cy="230832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dirty="0" err="1"/>
              <a:t>Pelaksanaan</a:t>
            </a:r>
            <a:r>
              <a:rPr lang="en-US" dirty="0"/>
              <a:t> </a:t>
            </a:r>
            <a:r>
              <a:rPr lang="en-US" dirty="0" err="1"/>
              <a:t>Pengawasan</a:t>
            </a:r>
            <a:r>
              <a:rPr lang="en-US" dirty="0"/>
              <a:t> </a:t>
            </a:r>
            <a:r>
              <a:rPr lang="en-US" dirty="0" err="1"/>
              <a:t>Penyelenggaraan</a:t>
            </a:r>
            <a:r>
              <a:rPr lang="en-US" dirty="0"/>
              <a:t> Jasa </a:t>
            </a:r>
            <a:r>
              <a:rPr lang="en-US" dirty="0" err="1"/>
              <a:t>Konstruksi</a:t>
            </a:r>
            <a:r>
              <a:rPr lang="en-US" dirty="0"/>
              <a:t> yang </a:t>
            </a:r>
            <a:r>
              <a:rPr lang="en-US" dirty="0" err="1"/>
              <a:t>dilaksanakan</a:t>
            </a:r>
            <a:r>
              <a:rPr lang="en-US" dirty="0"/>
              <a:t> </a:t>
            </a:r>
            <a:r>
              <a:rPr lang="en-US" dirty="0" err="1"/>
              <a:t>sebanyak</a:t>
            </a:r>
            <a:r>
              <a:rPr lang="en-US" dirty="0"/>
              <a:t> </a:t>
            </a:r>
            <a:r>
              <a:rPr lang="en-US" b="1" dirty="0"/>
              <a:t>53 </a:t>
            </a:r>
            <a:r>
              <a:rPr lang="en-US" b="1" dirty="0" err="1"/>
              <a:t>paket</a:t>
            </a:r>
            <a:r>
              <a:rPr lang="en-US" dirty="0"/>
              <a:t> </a:t>
            </a:r>
            <a:r>
              <a:rPr lang="en-US" dirty="0" err="1"/>
              <a:t>pekerjaan</a:t>
            </a:r>
            <a:r>
              <a:rPr lang="en-US" dirty="0"/>
              <a:t> </a:t>
            </a:r>
            <a:r>
              <a:rPr lang="en-US" dirty="0" err="1"/>
              <a:t>konstruksi</a:t>
            </a:r>
            <a:r>
              <a:rPr lang="en-US" dirty="0"/>
              <a:t> :</a:t>
            </a:r>
          </a:p>
          <a:p>
            <a:endParaRPr lang="en-US" dirty="0"/>
          </a:p>
          <a:p>
            <a:r>
              <a:rPr lang="en-US" dirty="0" err="1"/>
              <a:t>Bidang</a:t>
            </a:r>
            <a:r>
              <a:rPr lang="en-US" dirty="0"/>
              <a:t> SDA		:   8 </a:t>
            </a:r>
            <a:r>
              <a:rPr lang="en-US" dirty="0" err="1"/>
              <a:t>paket</a:t>
            </a:r>
            <a:endParaRPr lang="en-US" dirty="0"/>
          </a:p>
          <a:p>
            <a:r>
              <a:rPr lang="en-US" dirty="0" err="1"/>
              <a:t>Bidang</a:t>
            </a:r>
            <a:r>
              <a:rPr lang="en-US" dirty="0"/>
              <a:t> Bina </a:t>
            </a:r>
            <a:r>
              <a:rPr lang="en-US" dirty="0" err="1"/>
              <a:t>Marga</a:t>
            </a:r>
            <a:r>
              <a:rPr lang="en-US" dirty="0"/>
              <a:t>		: 20 </a:t>
            </a:r>
            <a:r>
              <a:rPr lang="en-US" dirty="0" err="1"/>
              <a:t>paket</a:t>
            </a:r>
            <a:endParaRPr lang="en-US" dirty="0"/>
          </a:p>
          <a:p>
            <a:r>
              <a:rPr lang="en-US" dirty="0" err="1"/>
              <a:t>Bidang</a:t>
            </a:r>
            <a:r>
              <a:rPr lang="en-US" dirty="0"/>
              <a:t> </a:t>
            </a:r>
            <a:r>
              <a:rPr lang="en-US" dirty="0" err="1"/>
              <a:t>Cipta</a:t>
            </a:r>
            <a:r>
              <a:rPr lang="en-US" dirty="0"/>
              <a:t> </a:t>
            </a:r>
            <a:r>
              <a:rPr lang="en-US" dirty="0" err="1"/>
              <a:t>Karya</a:t>
            </a:r>
            <a:r>
              <a:rPr lang="en-US" dirty="0"/>
              <a:t>		: 15 </a:t>
            </a:r>
            <a:r>
              <a:rPr lang="en-US" dirty="0" err="1"/>
              <a:t>paket</a:t>
            </a:r>
            <a:endParaRPr lang="en-US" dirty="0"/>
          </a:p>
          <a:p>
            <a:r>
              <a:rPr lang="en-US" dirty="0" err="1"/>
              <a:t>Bidang</a:t>
            </a:r>
            <a:r>
              <a:rPr lang="en-US" dirty="0"/>
              <a:t> </a:t>
            </a:r>
            <a:r>
              <a:rPr lang="en-US" dirty="0" err="1"/>
              <a:t>Perkim</a:t>
            </a:r>
            <a:r>
              <a:rPr lang="en-US" dirty="0"/>
              <a:t>		: 10 </a:t>
            </a:r>
            <a:r>
              <a:rPr lang="en-US" dirty="0" err="1"/>
              <a:t>paket</a:t>
            </a:r>
            <a:endParaRPr lang="en-US" dirty="0"/>
          </a:p>
        </p:txBody>
      </p:sp>
      <p:pic>
        <p:nvPicPr>
          <p:cNvPr id="8" name="Picture 7">
            <a:extLst>
              <a:ext uri="{FF2B5EF4-FFF2-40B4-BE49-F238E27FC236}">
                <a16:creationId xmlns:a16="http://schemas.microsoft.com/office/drawing/2014/main" id="{63D6194E-C751-8CAF-49A9-4C94B1DD5E7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9" name="Rectangle 8">
            <a:extLst>
              <a:ext uri="{FF2B5EF4-FFF2-40B4-BE49-F238E27FC236}">
                <a16:creationId xmlns:a16="http://schemas.microsoft.com/office/drawing/2014/main" id="{DE81F4E5-4E39-7AF3-2D41-98C7A997958B}"/>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2373153062"/>
      </p:ext>
    </p:extLst>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a:solidFill>
            <a:schemeClr val="bg1">
              <a:lumMod val="65000"/>
            </a:schemeClr>
          </a:solidFill>
        </p:spPr>
      </p:pic>
      <p:sp>
        <p:nvSpPr>
          <p:cNvPr id="4" name="Title 28">
            <a:extLst>
              <a:ext uri="{FF2B5EF4-FFF2-40B4-BE49-F238E27FC236}">
                <a16:creationId xmlns:a16="http://schemas.microsoft.com/office/drawing/2014/main" id="{72BB6A49-1201-9B02-2ED0-563E348F237F}"/>
              </a:ext>
            </a:extLst>
          </p:cNvPr>
          <p:cNvSpPr txBox="1">
            <a:spLocks/>
          </p:cNvSpPr>
          <p:nvPr/>
        </p:nvSpPr>
        <p:spPr>
          <a:xfrm>
            <a:off x="533401" y="737232"/>
            <a:ext cx="8001000" cy="307777"/>
          </a:xfrm>
          <a:prstGeom prst="rect">
            <a:avLst/>
          </a:prstGeom>
          <a:solidFill>
            <a:srgbClr val="FF0000"/>
          </a:solidFill>
          <a:ln w="25400">
            <a:solidFill>
              <a:schemeClr val="tx1">
                <a:lumMod val="75000"/>
                <a:lumOff val="25000"/>
              </a:schemeClr>
            </a:solidFill>
          </a:ln>
        </p:spPr>
        <p:txBody>
          <a:bodyPr wrap="square" lIns="0" tIns="0" rIns="0" bIns="0">
            <a:spAutoFit/>
          </a:bodyPr>
          <a:lstStyle>
            <a:lvl1pPr>
              <a:defRPr sz="2200" b="0" i="0">
                <a:solidFill>
                  <a:srgbClr val="1D3166"/>
                </a:solidFill>
                <a:latin typeface="Verdana"/>
                <a:ea typeface="+mj-ea"/>
                <a:cs typeface="Verdana"/>
              </a:defRPr>
            </a:lvl1pPr>
          </a:lstStyle>
          <a:p>
            <a:r>
              <a:rPr lang="en-US" sz="2000" kern="0" dirty="0">
                <a:solidFill>
                  <a:schemeClr val="tx1"/>
                </a:solidFill>
                <a:latin typeface="Franklin Gothic Heavy" pitchFamily="34" charset="0"/>
              </a:rPr>
              <a:t>Hasil </a:t>
            </a:r>
            <a:r>
              <a:rPr lang="en-US" sz="2000" kern="0" dirty="0" err="1">
                <a:solidFill>
                  <a:schemeClr val="tx1"/>
                </a:solidFill>
                <a:latin typeface="Franklin Gothic Heavy" pitchFamily="34" charset="0"/>
              </a:rPr>
              <a:t>Pengawasan</a:t>
            </a:r>
            <a:r>
              <a:rPr lang="en-US" sz="2000" kern="0" dirty="0">
                <a:solidFill>
                  <a:schemeClr val="tx1"/>
                </a:solidFill>
                <a:latin typeface="Franklin Gothic Heavy" pitchFamily="34" charset="0"/>
              </a:rPr>
              <a:t> </a:t>
            </a:r>
            <a:r>
              <a:rPr lang="en-US" sz="2000" kern="0" dirty="0" err="1">
                <a:solidFill>
                  <a:schemeClr val="tx1"/>
                </a:solidFill>
                <a:latin typeface="Franklin Gothic Heavy" pitchFamily="34" charset="0"/>
              </a:rPr>
              <a:t>Penyelenggaraan</a:t>
            </a:r>
            <a:r>
              <a:rPr lang="en-US" sz="2000" kern="0" dirty="0">
                <a:solidFill>
                  <a:schemeClr val="tx1"/>
                </a:solidFill>
                <a:latin typeface="Franklin Gothic Heavy" pitchFamily="34" charset="0"/>
              </a:rPr>
              <a:t> Jasa </a:t>
            </a:r>
            <a:r>
              <a:rPr lang="en-US" sz="2000" kern="0" dirty="0" err="1">
                <a:solidFill>
                  <a:schemeClr val="tx1"/>
                </a:solidFill>
                <a:latin typeface="Franklin Gothic Heavy" pitchFamily="34" charset="0"/>
              </a:rPr>
              <a:t>Konstruksi</a:t>
            </a:r>
            <a:r>
              <a:rPr lang="en-US" sz="2000" kern="0" dirty="0">
                <a:solidFill>
                  <a:schemeClr val="tx1"/>
                </a:solidFill>
                <a:latin typeface="Franklin Gothic Heavy" pitchFamily="34" charset="0"/>
              </a:rPr>
              <a:t> </a:t>
            </a:r>
            <a:r>
              <a:rPr lang="en-US" sz="2000" kern="0" dirty="0" err="1">
                <a:solidFill>
                  <a:schemeClr val="tx1"/>
                </a:solidFill>
                <a:latin typeface="Franklin Gothic Heavy" pitchFamily="34" charset="0"/>
              </a:rPr>
              <a:t>Tahun</a:t>
            </a:r>
            <a:r>
              <a:rPr lang="en-US" sz="2000" kern="0" dirty="0">
                <a:solidFill>
                  <a:schemeClr val="tx1"/>
                </a:solidFill>
                <a:latin typeface="Franklin Gothic Heavy" pitchFamily="34" charset="0"/>
              </a:rPr>
              <a:t> 2022</a:t>
            </a:r>
          </a:p>
        </p:txBody>
      </p:sp>
      <p:sp>
        <p:nvSpPr>
          <p:cNvPr id="5" name="Arrow: Right 4">
            <a:extLst>
              <a:ext uri="{FF2B5EF4-FFF2-40B4-BE49-F238E27FC236}">
                <a16:creationId xmlns:a16="http://schemas.microsoft.com/office/drawing/2014/main" id="{0C01F409-0944-40EF-5B8B-0F21A8ECF906}"/>
              </a:ext>
            </a:extLst>
          </p:cNvPr>
          <p:cNvSpPr/>
          <p:nvPr/>
        </p:nvSpPr>
        <p:spPr>
          <a:xfrm>
            <a:off x="533401" y="1782241"/>
            <a:ext cx="457200" cy="228600"/>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F85C959-5D5B-7DCF-AEF0-D97164C826EA}"/>
              </a:ext>
            </a:extLst>
          </p:cNvPr>
          <p:cNvSpPr txBox="1"/>
          <p:nvPr/>
        </p:nvSpPr>
        <p:spPr>
          <a:xfrm>
            <a:off x="1295400" y="1710196"/>
            <a:ext cx="4648200" cy="175432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b="1" dirty="0" err="1"/>
              <a:t>Tertib</a:t>
            </a:r>
            <a:r>
              <a:rPr lang="en-US" b="1" dirty="0"/>
              <a:t> Usaha Jasa </a:t>
            </a:r>
            <a:r>
              <a:rPr lang="en-US" b="1" dirty="0" err="1"/>
              <a:t>Konstruksi</a:t>
            </a:r>
            <a:endParaRPr lang="en-US" b="1" dirty="0"/>
          </a:p>
          <a:p>
            <a:endParaRPr lang="en-US" dirty="0"/>
          </a:p>
          <a:p>
            <a:r>
              <a:rPr lang="en-US" dirty="0" err="1"/>
              <a:t>Pelaksanaan</a:t>
            </a:r>
            <a:r>
              <a:rPr lang="en-US" dirty="0"/>
              <a:t> </a:t>
            </a:r>
            <a:r>
              <a:rPr lang="en-US" dirty="0" err="1"/>
              <a:t>Pengawasan</a:t>
            </a:r>
            <a:r>
              <a:rPr lang="en-US" dirty="0"/>
              <a:t> yang </a:t>
            </a:r>
            <a:r>
              <a:rPr lang="en-US" dirty="0" err="1"/>
              <a:t>dilaksanakan</a:t>
            </a:r>
            <a:r>
              <a:rPr lang="en-US" dirty="0"/>
              <a:t> </a:t>
            </a:r>
            <a:r>
              <a:rPr lang="en-US" dirty="0" err="1"/>
              <a:t>sebanyak</a:t>
            </a:r>
            <a:r>
              <a:rPr lang="en-US" dirty="0"/>
              <a:t> </a:t>
            </a:r>
            <a:r>
              <a:rPr lang="en-US" b="1" dirty="0"/>
              <a:t>53 BUJK </a:t>
            </a:r>
            <a:r>
              <a:rPr lang="en-US" dirty="0"/>
              <a:t>dan yang </a:t>
            </a:r>
            <a:r>
              <a:rPr lang="en-US" dirty="0" err="1"/>
              <a:t>mengembalikan</a:t>
            </a:r>
            <a:r>
              <a:rPr lang="en-US" dirty="0"/>
              <a:t> Simak </a:t>
            </a:r>
            <a:r>
              <a:rPr lang="en-US" dirty="0" err="1"/>
              <a:t>tertib</a:t>
            </a:r>
            <a:r>
              <a:rPr lang="en-US" dirty="0"/>
              <a:t> </a:t>
            </a:r>
            <a:r>
              <a:rPr lang="en-US" dirty="0" err="1"/>
              <a:t>usaha</a:t>
            </a:r>
            <a:r>
              <a:rPr lang="en-US" dirty="0"/>
              <a:t> </a:t>
            </a:r>
            <a:r>
              <a:rPr lang="en-US" dirty="0" err="1"/>
              <a:t>jasa</a:t>
            </a:r>
            <a:r>
              <a:rPr lang="en-US" dirty="0"/>
              <a:t> </a:t>
            </a:r>
            <a:r>
              <a:rPr lang="en-US" dirty="0" err="1"/>
              <a:t>konstruksi</a:t>
            </a:r>
            <a:r>
              <a:rPr lang="en-US" dirty="0"/>
              <a:t> </a:t>
            </a:r>
            <a:r>
              <a:rPr lang="en-US" dirty="0" err="1"/>
              <a:t>sebanyak</a:t>
            </a:r>
            <a:r>
              <a:rPr lang="en-US" dirty="0"/>
              <a:t> </a:t>
            </a:r>
            <a:r>
              <a:rPr lang="en-US" b="1" dirty="0"/>
              <a:t>34 BUJK</a:t>
            </a:r>
          </a:p>
        </p:txBody>
      </p:sp>
      <p:sp>
        <p:nvSpPr>
          <p:cNvPr id="10" name="Arrow: Right 9">
            <a:extLst>
              <a:ext uri="{FF2B5EF4-FFF2-40B4-BE49-F238E27FC236}">
                <a16:creationId xmlns:a16="http://schemas.microsoft.com/office/drawing/2014/main" id="{B00D74F8-BF65-D73A-17F9-5ED96E5B29E7}"/>
              </a:ext>
            </a:extLst>
          </p:cNvPr>
          <p:cNvSpPr/>
          <p:nvPr/>
        </p:nvSpPr>
        <p:spPr>
          <a:xfrm>
            <a:off x="533401" y="4051979"/>
            <a:ext cx="457200" cy="228600"/>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FB4945EC-6FF7-F10D-C461-F010B6DC01BE}"/>
              </a:ext>
            </a:extLst>
          </p:cNvPr>
          <p:cNvSpPr txBox="1"/>
          <p:nvPr/>
        </p:nvSpPr>
        <p:spPr>
          <a:xfrm>
            <a:off x="1295400" y="3979934"/>
            <a:ext cx="4648200" cy="175432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b="1" dirty="0" err="1"/>
              <a:t>Tertib</a:t>
            </a:r>
            <a:r>
              <a:rPr lang="en-US" b="1" dirty="0"/>
              <a:t> </a:t>
            </a:r>
            <a:r>
              <a:rPr lang="en-US" b="1" dirty="0" err="1"/>
              <a:t>Penyelenggaraan</a:t>
            </a:r>
            <a:r>
              <a:rPr lang="en-US" b="1" dirty="0"/>
              <a:t> Jasa </a:t>
            </a:r>
            <a:r>
              <a:rPr lang="en-US" b="1" dirty="0" err="1"/>
              <a:t>Konstruksi</a:t>
            </a:r>
            <a:endParaRPr lang="en-US" b="1" dirty="0"/>
          </a:p>
          <a:p>
            <a:endParaRPr lang="en-US" dirty="0"/>
          </a:p>
          <a:p>
            <a:r>
              <a:rPr lang="en-US" dirty="0" err="1"/>
              <a:t>Pelaksanaan</a:t>
            </a:r>
            <a:r>
              <a:rPr lang="en-US" dirty="0"/>
              <a:t> </a:t>
            </a:r>
            <a:r>
              <a:rPr lang="en-US" dirty="0" err="1"/>
              <a:t>Pengawasan</a:t>
            </a:r>
            <a:r>
              <a:rPr lang="en-US" dirty="0"/>
              <a:t> yang </a:t>
            </a:r>
            <a:r>
              <a:rPr lang="en-US" dirty="0" err="1"/>
              <a:t>dilaksanakan</a:t>
            </a:r>
            <a:r>
              <a:rPr lang="en-US" dirty="0"/>
              <a:t> </a:t>
            </a:r>
            <a:r>
              <a:rPr lang="en-US" dirty="0" err="1"/>
              <a:t>sebanyak</a:t>
            </a:r>
            <a:r>
              <a:rPr lang="en-US" dirty="0"/>
              <a:t> </a:t>
            </a:r>
            <a:r>
              <a:rPr lang="en-US" b="1" dirty="0"/>
              <a:t>53 </a:t>
            </a:r>
            <a:r>
              <a:rPr lang="en-US" b="1" dirty="0" err="1"/>
              <a:t>paket</a:t>
            </a:r>
            <a:r>
              <a:rPr lang="en-US" b="1" dirty="0"/>
              <a:t> </a:t>
            </a:r>
            <a:r>
              <a:rPr lang="en-US" dirty="0"/>
              <a:t>dan yang </a:t>
            </a:r>
            <a:r>
              <a:rPr lang="en-US" dirty="0" err="1"/>
              <a:t>mengembalikan</a:t>
            </a:r>
            <a:r>
              <a:rPr lang="en-US" dirty="0"/>
              <a:t> Simak </a:t>
            </a:r>
            <a:r>
              <a:rPr lang="en-US" dirty="0" err="1"/>
              <a:t>tertib</a:t>
            </a:r>
            <a:r>
              <a:rPr lang="en-US" dirty="0"/>
              <a:t> </a:t>
            </a:r>
            <a:r>
              <a:rPr lang="en-US" dirty="0" err="1"/>
              <a:t>penyelenggaraan</a:t>
            </a:r>
            <a:r>
              <a:rPr lang="en-US" dirty="0"/>
              <a:t> </a:t>
            </a:r>
            <a:r>
              <a:rPr lang="en-US" dirty="0" err="1"/>
              <a:t>jasa</a:t>
            </a:r>
            <a:r>
              <a:rPr lang="en-US" dirty="0"/>
              <a:t> </a:t>
            </a:r>
            <a:r>
              <a:rPr lang="en-US" dirty="0" err="1"/>
              <a:t>konstruksi</a:t>
            </a:r>
            <a:r>
              <a:rPr lang="en-US" dirty="0"/>
              <a:t> </a:t>
            </a:r>
            <a:r>
              <a:rPr lang="en-US" dirty="0" err="1"/>
              <a:t>sebanyak</a:t>
            </a:r>
            <a:r>
              <a:rPr lang="en-US" dirty="0"/>
              <a:t> </a:t>
            </a:r>
            <a:r>
              <a:rPr lang="en-US" b="1" dirty="0"/>
              <a:t>53 </a:t>
            </a:r>
            <a:r>
              <a:rPr lang="en-US" b="1" dirty="0" err="1"/>
              <a:t>paket</a:t>
            </a:r>
            <a:endParaRPr lang="en-US" b="1" dirty="0"/>
          </a:p>
        </p:txBody>
      </p:sp>
      <p:sp>
        <p:nvSpPr>
          <p:cNvPr id="12" name="Arrow: Right 11">
            <a:extLst>
              <a:ext uri="{FF2B5EF4-FFF2-40B4-BE49-F238E27FC236}">
                <a16:creationId xmlns:a16="http://schemas.microsoft.com/office/drawing/2014/main" id="{6BE832CE-E580-443D-540D-3B58A27B8DF0}"/>
              </a:ext>
            </a:extLst>
          </p:cNvPr>
          <p:cNvSpPr/>
          <p:nvPr/>
        </p:nvSpPr>
        <p:spPr>
          <a:xfrm>
            <a:off x="6248400" y="1782241"/>
            <a:ext cx="457200" cy="228600"/>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271F154B-45BE-700A-FBB9-306FF4949899}"/>
              </a:ext>
            </a:extLst>
          </p:cNvPr>
          <p:cNvSpPr txBox="1"/>
          <p:nvPr/>
        </p:nvSpPr>
        <p:spPr>
          <a:xfrm>
            <a:off x="7010399" y="1710196"/>
            <a:ext cx="4648200" cy="1477328"/>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b="1" dirty="0" err="1"/>
              <a:t>Tertib</a:t>
            </a:r>
            <a:r>
              <a:rPr lang="en-US" b="1" dirty="0"/>
              <a:t> </a:t>
            </a:r>
            <a:r>
              <a:rPr lang="en-US" b="1" dirty="0" err="1"/>
              <a:t>Pemanfaatan</a:t>
            </a:r>
            <a:r>
              <a:rPr lang="en-US" b="1" dirty="0"/>
              <a:t> </a:t>
            </a:r>
            <a:r>
              <a:rPr lang="en-US" b="1" dirty="0" err="1"/>
              <a:t>Produk</a:t>
            </a:r>
            <a:r>
              <a:rPr lang="en-US" b="1" dirty="0"/>
              <a:t> Jasa </a:t>
            </a:r>
            <a:r>
              <a:rPr lang="en-US" b="1" dirty="0" err="1"/>
              <a:t>Konstruksi</a:t>
            </a:r>
            <a:endParaRPr lang="en-US" b="1" dirty="0"/>
          </a:p>
          <a:p>
            <a:endParaRPr lang="en-US" dirty="0"/>
          </a:p>
          <a:p>
            <a:r>
              <a:rPr lang="en-US" dirty="0"/>
              <a:t>Pada </a:t>
            </a:r>
            <a:r>
              <a:rPr lang="en-US" dirty="0" err="1"/>
              <a:t>tahun</a:t>
            </a:r>
            <a:r>
              <a:rPr lang="en-US" dirty="0"/>
              <a:t> 2022 </a:t>
            </a:r>
            <a:r>
              <a:rPr lang="en-US" dirty="0" err="1"/>
              <a:t>terkait</a:t>
            </a:r>
            <a:r>
              <a:rPr lang="en-US" dirty="0"/>
              <a:t> </a:t>
            </a:r>
            <a:r>
              <a:rPr lang="en-US" dirty="0" err="1"/>
              <a:t>Tertib</a:t>
            </a:r>
            <a:r>
              <a:rPr lang="en-US" dirty="0"/>
              <a:t> </a:t>
            </a:r>
            <a:r>
              <a:rPr lang="en-US" dirty="0" err="1"/>
              <a:t>Pemanfaatan</a:t>
            </a:r>
            <a:r>
              <a:rPr lang="en-US" dirty="0"/>
              <a:t> </a:t>
            </a:r>
            <a:r>
              <a:rPr lang="en-US" dirty="0" err="1"/>
              <a:t>Produk</a:t>
            </a:r>
            <a:r>
              <a:rPr lang="en-US" dirty="0"/>
              <a:t> Jasa </a:t>
            </a:r>
            <a:r>
              <a:rPr lang="en-US" dirty="0" err="1"/>
              <a:t>Konstruksi</a:t>
            </a:r>
            <a:r>
              <a:rPr lang="en-US" dirty="0"/>
              <a:t> </a:t>
            </a:r>
            <a:r>
              <a:rPr lang="en-US" dirty="0" err="1"/>
              <a:t>belum</a:t>
            </a:r>
            <a:r>
              <a:rPr lang="en-US" dirty="0"/>
              <a:t> </a:t>
            </a:r>
            <a:r>
              <a:rPr lang="en-US" dirty="0" err="1"/>
              <a:t>dilaksanakan</a:t>
            </a:r>
            <a:endParaRPr lang="en-US" dirty="0"/>
          </a:p>
          <a:p>
            <a:endParaRPr lang="en-US" dirty="0"/>
          </a:p>
        </p:txBody>
      </p:sp>
      <p:pic>
        <p:nvPicPr>
          <p:cNvPr id="3" name="Picture 2">
            <a:extLst>
              <a:ext uri="{FF2B5EF4-FFF2-40B4-BE49-F238E27FC236}">
                <a16:creationId xmlns:a16="http://schemas.microsoft.com/office/drawing/2014/main" id="{EA1CBF21-CAB8-22DD-6276-F69950A4B94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7" name="Rectangle 6">
            <a:extLst>
              <a:ext uri="{FF2B5EF4-FFF2-40B4-BE49-F238E27FC236}">
                <a16:creationId xmlns:a16="http://schemas.microsoft.com/office/drawing/2014/main" id="{8146BAD3-D134-E652-6D28-A02A241BD9D4}"/>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2390872737"/>
      </p:ext>
    </p:extLst>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p:cNvSpPr txBox="1"/>
          <p:nvPr/>
        </p:nvSpPr>
        <p:spPr>
          <a:xfrm>
            <a:off x="319084" y="1958495"/>
            <a:ext cx="11553826" cy="769423"/>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 PELAKSANAAN PENGAWASAN</a:t>
            </a:r>
            <a:endPar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1628924486"/>
      </p:ext>
    </p:extLst>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CE6BC-BB5D-06BC-EA1A-AA54E663CC97}"/>
              </a:ext>
            </a:extLst>
          </p:cNvPr>
          <p:cNvSpPr>
            <a:spLocks noGrp="1"/>
          </p:cNvSpPr>
          <p:nvPr>
            <p:ph type="title"/>
          </p:nvPr>
        </p:nvSpPr>
        <p:spPr>
          <a:xfrm>
            <a:off x="838200" y="365125"/>
            <a:ext cx="10515600" cy="559003"/>
          </a:xfrm>
        </p:spPr>
        <p:txBody>
          <a:bodyPr>
            <a:normAutofit fontScale="90000"/>
          </a:bodyPr>
          <a:lstStyle/>
          <a:p>
            <a:r>
              <a:rPr lang="id-ID" b="1" noProof="1"/>
              <a:t>Pengawasan</a:t>
            </a:r>
            <a:r>
              <a:rPr lang="en-US" dirty="0"/>
              <a:t>  </a:t>
            </a:r>
          </a:p>
        </p:txBody>
      </p:sp>
      <p:pic>
        <p:nvPicPr>
          <p:cNvPr id="7" name="Picture 6">
            <a:extLst>
              <a:ext uri="{FF2B5EF4-FFF2-40B4-BE49-F238E27FC236}">
                <a16:creationId xmlns:a16="http://schemas.microsoft.com/office/drawing/2014/main" id="{4E6913CD-2356-B173-9684-64C8C716F2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7570" y="1167657"/>
            <a:ext cx="4020111" cy="5325218"/>
          </a:xfrm>
          <a:prstGeom prst="rect">
            <a:avLst/>
          </a:prstGeom>
          <a:ln w="25400">
            <a:solidFill>
              <a:schemeClr val="tx1"/>
            </a:solidFill>
          </a:ln>
        </p:spPr>
      </p:pic>
      <p:pic>
        <p:nvPicPr>
          <p:cNvPr id="9" name="Picture 8">
            <a:extLst>
              <a:ext uri="{FF2B5EF4-FFF2-40B4-BE49-F238E27FC236}">
                <a16:creationId xmlns:a16="http://schemas.microsoft.com/office/drawing/2014/main" id="{6ACE0886-B525-5A43-FF7D-67B7764D0E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34793" y="1167657"/>
            <a:ext cx="4029637" cy="5325218"/>
          </a:xfrm>
          <a:prstGeom prst="rect">
            <a:avLst/>
          </a:prstGeom>
          <a:ln w="25400">
            <a:solidFill>
              <a:schemeClr val="tx1"/>
            </a:solidFill>
          </a:ln>
        </p:spPr>
      </p:pic>
    </p:spTree>
    <p:extLst>
      <p:ext uri="{BB962C8B-B14F-4D97-AF65-F5344CB8AC3E}">
        <p14:creationId xmlns:p14="http://schemas.microsoft.com/office/powerpoint/2010/main" val="744604445"/>
      </p:ext>
    </p:extLst>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CE6BC-BB5D-06BC-EA1A-AA54E663CC97}"/>
              </a:ext>
            </a:extLst>
          </p:cNvPr>
          <p:cNvSpPr>
            <a:spLocks noGrp="1"/>
          </p:cNvSpPr>
          <p:nvPr>
            <p:ph type="title"/>
          </p:nvPr>
        </p:nvSpPr>
        <p:spPr>
          <a:xfrm>
            <a:off x="838200" y="365125"/>
            <a:ext cx="10515600" cy="559003"/>
          </a:xfrm>
        </p:spPr>
        <p:txBody>
          <a:bodyPr>
            <a:normAutofit fontScale="90000"/>
          </a:bodyPr>
          <a:lstStyle/>
          <a:p>
            <a:r>
              <a:rPr lang="en-US" b="1" dirty="0" err="1"/>
              <a:t>Pengawasan</a:t>
            </a:r>
            <a:r>
              <a:rPr lang="en-US" dirty="0"/>
              <a:t>  </a:t>
            </a:r>
          </a:p>
        </p:txBody>
      </p:sp>
      <p:pic>
        <p:nvPicPr>
          <p:cNvPr id="6" name="Picture 5">
            <a:extLst>
              <a:ext uri="{FF2B5EF4-FFF2-40B4-BE49-F238E27FC236}">
                <a16:creationId xmlns:a16="http://schemas.microsoft.com/office/drawing/2014/main" id="{A11EC236-5720-2508-58ED-5BD2B5FEC4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54248" y="1196236"/>
            <a:ext cx="4039164" cy="5296639"/>
          </a:xfrm>
          <a:prstGeom prst="rect">
            <a:avLst/>
          </a:prstGeom>
          <a:ln w="25400">
            <a:solidFill>
              <a:schemeClr val="tx1"/>
            </a:solidFill>
          </a:ln>
        </p:spPr>
      </p:pic>
      <p:pic>
        <p:nvPicPr>
          <p:cNvPr id="10" name="Picture 9">
            <a:extLst>
              <a:ext uri="{FF2B5EF4-FFF2-40B4-BE49-F238E27FC236}">
                <a16:creationId xmlns:a16="http://schemas.microsoft.com/office/drawing/2014/main" id="{F5F2CF7D-5AE0-63ED-CB65-4E629BCC99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39337" y="1196236"/>
            <a:ext cx="4010585" cy="5296639"/>
          </a:xfrm>
          <a:prstGeom prst="rect">
            <a:avLst/>
          </a:prstGeom>
          <a:ln w="25400">
            <a:solidFill>
              <a:schemeClr val="tx1"/>
            </a:solidFill>
          </a:ln>
        </p:spPr>
      </p:pic>
    </p:spTree>
    <p:extLst>
      <p:ext uri="{BB962C8B-B14F-4D97-AF65-F5344CB8AC3E}">
        <p14:creationId xmlns:p14="http://schemas.microsoft.com/office/powerpoint/2010/main" val="1260391199"/>
      </p:ext>
    </p:extLst>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5" name="Rectangle 4"/>
          <p:cNvSpPr/>
          <p:nvPr/>
        </p:nvSpPr>
        <p:spPr>
          <a:xfrm>
            <a:off x="-3" y="0"/>
            <a:ext cx="12192000" cy="6858000"/>
          </a:xfrm>
          <a:prstGeom prst="rect">
            <a:avLst/>
          </a:prstGeom>
          <a:solidFill>
            <a:schemeClr val="accent2">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p:cNvSpPr txBox="1"/>
          <p:nvPr/>
        </p:nvSpPr>
        <p:spPr>
          <a:xfrm>
            <a:off x="319084" y="1958495"/>
            <a:ext cx="11553826" cy="2123640"/>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 PENGAWASAN PENYELENGGARAAN JASA KONSTRUKSI </a:t>
            </a:r>
          </a:p>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TAHUN 2023</a:t>
            </a:r>
            <a:endPar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2507574777"/>
      </p:ext>
    </p:extLst>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a:solidFill>
            <a:schemeClr val="bg1">
              <a:lumMod val="65000"/>
            </a:schemeClr>
          </a:solidFill>
        </p:spPr>
      </p:pic>
      <p:sp>
        <p:nvSpPr>
          <p:cNvPr id="29" name="Title 28">
            <a:extLst>
              <a:ext uri="{FF2B5EF4-FFF2-40B4-BE49-F238E27FC236}">
                <a16:creationId xmlns:a16="http://schemas.microsoft.com/office/drawing/2014/main" id="{7B52215F-0F92-1189-CA6D-7BA39CD39D3E}"/>
              </a:ext>
            </a:extLst>
          </p:cNvPr>
          <p:cNvSpPr>
            <a:spLocks noGrp="1"/>
          </p:cNvSpPr>
          <p:nvPr>
            <p:ph type="title"/>
          </p:nvPr>
        </p:nvSpPr>
        <p:spPr>
          <a:xfrm>
            <a:off x="457200" y="740230"/>
            <a:ext cx="10287000" cy="396739"/>
          </a:xfrm>
          <a:solidFill>
            <a:srgbClr val="FF0000"/>
          </a:solidFill>
          <a:ln w="25400">
            <a:solidFill>
              <a:schemeClr val="tx1">
                <a:lumMod val="75000"/>
                <a:lumOff val="25000"/>
              </a:schemeClr>
            </a:solidFill>
          </a:ln>
        </p:spPr>
        <p:txBody>
          <a:bodyPr/>
          <a:lstStyle/>
          <a:p>
            <a:pPr algn="ctr"/>
            <a:r>
              <a:rPr lang="en-US" sz="2000" dirty="0" err="1">
                <a:solidFill>
                  <a:schemeClr val="tx1"/>
                </a:solidFill>
                <a:latin typeface="Franklin Gothic Heavy" pitchFamily="34" charset="0"/>
              </a:rPr>
              <a:t>Pekerjaan</a:t>
            </a:r>
            <a:r>
              <a:rPr lang="en-US" sz="2000" dirty="0">
                <a:solidFill>
                  <a:schemeClr val="tx1"/>
                </a:solidFill>
                <a:latin typeface="Franklin Gothic Heavy" pitchFamily="34" charset="0"/>
              </a:rPr>
              <a:t> Jasa </a:t>
            </a:r>
            <a:r>
              <a:rPr lang="en-US" sz="2000" dirty="0" err="1">
                <a:solidFill>
                  <a:schemeClr val="tx1"/>
                </a:solidFill>
                <a:latin typeface="Franklin Gothic Heavy" pitchFamily="34" charset="0"/>
              </a:rPr>
              <a:t>Konstruksi</a:t>
            </a:r>
            <a:r>
              <a:rPr lang="en-US" sz="2000" dirty="0">
                <a:solidFill>
                  <a:schemeClr val="tx1"/>
                </a:solidFill>
                <a:latin typeface="Franklin Gothic Heavy" pitchFamily="34" charset="0"/>
              </a:rPr>
              <a:t> </a:t>
            </a:r>
            <a:r>
              <a:rPr lang="en-US" sz="2000" dirty="0" err="1">
                <a:solidFill>
                  <a:schemeClr val="tx1"/>
                </a:solidFill>
                <a:latin typeface="Franklin Gothic Heavy" pitchFamily="34" charset="0"/>
              </a:rPr>
              <a:t>melalui</a:t>
            </a:r>
            <a:r>
              <a:rPr lang="en-US" sz="2000" dirty="0">
                <a:solidFill>
                  <a:schemeClr val="tx1"/>
                </a:solidFill>
                <a:latin typeface="Franklin Gothic Heavy" pitchFamily="34" charset="0"/>
              </a:rPr>
              <a:t> APBD </a:t>
            </a:r>
            <a:r>
              <a:rPr lang="en-US" sz="2000" dirty="0" err="1">
                <a:solidFill>
                  <a:schemeClr val="tx1"/>
                </a:solidFill>
                <a:latin typeface="Franklin Gothic Heavy" pitchFamily="34" charset="0"/>
              </a:rPr>
              <a:t>Provinsi</a:t>
            </a:r>
            <a:r>
              <a:rPr lang="en-US" sz="2000" dirty="0">
                <a:solidFill>
                  <a:schemeClr val="tx1"/>
                </a:solidFill>
                <a:latin typeface="Franklin Gothic Heavy" pitchFamily="34" charset="0"/>
              </a:rPr>
              <a:t> Kalimantan Timur </a:t>
            </a:r>
            <a:r>
              <a:rPr lang="en-US" sz="2000" dirty="0" err="1">
                <a:solidFill>
                  <a:schemeClr val="tx1"/>
                </a:solidFill>
                <a:latin typeface="Franklin Gothic Heavy" pitchFamily="34" charset="0"/>
              </a:rPr>
              <a:t>Tahun</a:t>
            </a:r>
            <a:r>
              <a:rPr lang="en-US" sz="2000" dirty="0">
                <a:solidFill>
                  <a:schemeClr val="tx1"/>
                </a:solidFill>
                <a:latin typeface="Franklin Gothic Heavy" pitchFamily="34" charset="0"/>
              </a:rPr>
              <a:t> 2023</a:t>
            </a:r>
          </a:p>
        </p:txBody>
      </p:sp>
      <p:sp>
        <p:nvSpPr>
          <p:cNvPr id="40" name="Arrow: Right 39">
            <a:extLst>
              <a:ext uri="{FF2B5EF4-FFF2-40B4-BE49-F238E27FC236}">
                <a16:creationId xmlns:a16="http://schemas.microsoft.com/office/drawing/2014/main" id="{22F5E3E3-EBA5-1AF5-2A1F-C6DEC0D5B311}"/>
              </a:ext>
            </a:extLst>
          </p:cNvPr>
          <p:cNvSpPr/>
          <p:nvPr/>
        </p:nvSpPr>
        <p:spPr>
          <a:xfrm>
            <a:off x="457200" y="1618809"/>
            <a:ext cx="457200" cy="228600"/>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51F88D5-B910-0F7E-89FC-E3C6F7602516}"/>
              </a:ext>
            </a:extLst>
          </p:cNvPr>
          <p:cNvSpPr txBox="1"/>
          <p:nvPr/>
        </p:nvSpPr>
        <p:spPr>
          <a:xfrm>
            <a:off x="1219200" y="1480154"/>
            <a:ext cx="4648200" cy="1200329"/>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dirty="0" err="1"/>
              <a:t>Sebanyak</a:t>
            </a:r>
            <a:r>
              <a:rPr lang="en-US" dirty="0"/>
              <a:t> </a:t>
            </a:r>
            <a:r>
              <a:rPr lang="en-US" b="1" dirty="0"/>
              <a:t>1.707 </a:t>
            </a:r>
            <a:r>
              <a:rPr lang="en-US" b="1" dirty="0" err="1"/>
              <a:t>paket</a:t>
            </a:r>
            <a:r>
              <a:rPr lang="en-US" b="1" dirty="0"/>
              <a:t> </a:t>
            </a:r>
            <a:r>
              <a:rPr lang="en-US" dirty="0" err="1"/>
              <a:t>pekerjaan</a:t>
            </a:r>
            <a:r>
              <a:rPr lang="en-US" dirty="0"/>
              <a:t> </a:t>
            </a:r>
            <a:r>
              <a:rPr lang="en-US" dirty="0" err="1"/>
              <a:t>jasa</a:t>
            </a:r>
            <a:r>
              <a:rPr lang="en-US" dirty="0"/>
              <a:t> </a:t>
            </a:r>
            <a:r>
              <a:rPr lang="en-US" dirty="0" err="1"/>
              <a:t>Konstruksi</a:t>
            </a:r>
            <a:endParaRPr lang="en-US" dirty="0"/>
          </a:p>
          <a:p>
            <a:endParaRPr lang="en-US" dirty="0"/>
          </a:p>
          <a:p>
            <a:r>
              <a:rPr lang="en-US" dirty="0"/>
              <a:t>Jasa </a:t>
            </a:r>
            <a:r>
              <a:rPr lang="en-US" dirty="0" err="1"/>
              <a:t>Konsultansi</a:t>
            </a:r>
            <a:r>
              <a:rPr lang="en-US" dirty="0"/>
              <a:t> </a:t>
            </a:r>
            <a:r>
              <a:rPr lang="en-US" dirty="0" err="1"/>
              <a:t>Konstruksi</a:t>
            </a:r>
            <a:r>
              <a:rPr lang="en-US" dirty="0"/>
              <a:t>	: 790 </a:t>
            </a:r>
            <a:r>
              <a:rPr lang="en-US" dirty="0" err="1"/>
              <a:t>paket</a:t>
            </a:r>
            <a:endParaRPr lang="en-US" dirty="0"/>
          </a:p>
          <a:p>
            <a:r>
              <a:rPr lang="en-US" dirty="0" err="1"/>
              <a:t>Pekerjaan</a:t>
            </a:r>
            <a:r>
              <a:rPr lang="en-US" dirty="0"/>
              <a:t> </a:t>
            </a:r>
            <a:r>
              <a:rPr lang="en-US" dirty="0" err="1"/>
              <a:t>Konstruksi</a:t>
            </a:r>
            <a:r>
              <a:rPr lang="en-US" dirty="0"/>
              <a:t>	: 737 </a:t>
            </a:r>
            <a:r>
              <a:rPr lang="en-US" dirty="0" err="1"/>
              <a:t>paket</a:t>
            </a:r>
            <a:endParaRPr lang="en-US" dirty="0"/>
          </a:p>
        </p:txBody>
      </p:sp>
      <p:sp>
        <p:nvSpPr>
          <p:cNvPr id="4" name="Title 28">
            <a:extLst>
              <a:ext uri="{FF2B5EF4-FFF2-40B4-BE49-F238E27FC236}">
                <a16:creationId xmlns:a16="http://schemas.microsoft.com/office/drawing/2014/main" id="{72BB6A49-1201-9B02-2ED0-563E348F237F}"/>
              </a:ext>
            </a:extLst>
          </p:cNvPr>
          <p:cNvSpPr txBox="1">
            <a:spLocks/>
          </p:cNvSpPr>
          <p:nvPr/>
        </p:nvSpPr>
        <p:spPr>
          <a:xfrm>
            <a:off x="491359" y="3086514"/>
            <a:ext cx="10252841" cy="615553"/>
          </a:xfrm>
          <a:prstGeom prst="rect">
            <a:avLst/>
          </a:prstGeom>
          <a:solidFill>
            <a:srgbClr val="FF0000"/>
          </a:solidFill>
          <a:ln w="25400">
            <a:solidFill>
              <a:schemeClr val="tx1">
                <a:lumMod val="75000"/>
                <a:lumOff val="25000"/>
              </a:schemeClr>
            </a:solidFill>
          </a:ln>
        </p:spPr>
        <p:txBody>
          <a:bodyPr wrap="square" lIns="0" tIns="0" rIns="0" bIns="0">
            <a:spAutoFit/>
          </a:bodyPr>
          <a:lstStyle>
            <a:lvl1pPr>
              <a:defRPr sz="2200" b="0" i="0">
                <a:solidFill>
                  <a:srgbClr val="1D3166"/>
                </a:solidFill>
                <a:latin typeface="Verdana"/>
                <a:ea typeface="+mj-ea"/>
                <a:cs typeface="Verdana"/>
              </a:defRPr>
            </a:lvl1pPr>
          </a:lstStyle>
          <a:p>
            <a:r>
              <a:rPr lang="en-US" sz="2000" kern="0" dirty="0" err="1">
                <a:solidFill>
                  <a:schemeClr val="tx1"/>
                </a:solidFill>
                <a:latin typeface="Franklin Gothic Heavy" pitchFamily="34" charset="0"/>
              </a:rPr>
              <a:t>Pekerjaan</a:t>
            </a:r>
            <a:r>
              <a:rPr lang="en-US" sz="2000" kern="0" dirty="0">
                <a:solidFill>
                  <a:schemeClr val="tx1"/>
                </a:solidFill>
                <a:latin typeface="Franklin Gothic Heavy" pitchFamily="34" charset="0"/>
              </a:rPr>
              <a:t> Jasa </a:t>
            </a:r>
            <a:r>
              <a:rPr lang="en-US" sz="2000" kern="0" dirty="0" err="1">
                <a:solidFill>
                  <a:schemeClr val="tx1"/>
                </a:solidFill>
                <a:latin typeface="Franklin Gothic Heavy" pitchFamily="34" charset="0"/>
              </a:rPr>
              <a:t>Konstruksi</a:t>
            </a:r>
            <a:r>
              <a:rPr lang="en-US" sz="2000" kern="0" dirty="0">
                <a:solidFill>
                  <a:schemeClr val="tx1"/>
                </a:solidFill>
                <a:latin typeface="Franklin Gothic Heavy" pitchFamily="34" charset="0"/>
              </a:rPr>
              <a:t> Dinas </a:t>
            </a:r>
            <a:r>
              <a:rPr lang="en-US" sz="2000" kern="0" dirty="0" err="1">
                <a:solidFill>
                  <a:schemeClr val="tx1"/>
                </a:solidFill>
                <a:latin typeface="Franklin Gothic Heavy" pitchFamily="34" charset="0"/>
              </a:rPr>
              <a:t>Pekerjaan</a:t>
            </a:r>
            <a:r>
              <a:rPr lang="en-US" sz="2000" kern="0" dirty="0">
                <a:solidFill>
                  <a:schemeClr val="tx1"/>
                </a:solidFill>
                <a:latin typeface="Franklin Gothic Heavy" pitchFamily="34" charset="0"/>
              </a:rPr>
              <a:t> </a:t>
            </a:r>
            <a:r>
              <a:rPr lang="en-US" sz="2000" kern="0" dirty="0" err="1">
                <a:solidFill>
                  <a:schemeClr val="tx1"/>
                </a:solidFill>
                <a:latin typeface="Franklin Gothic Heavy" pitchFamily="34" charset="0"/>
              </a:rPr>
              <a:t>Umum</a:t>
            </a:r>
            <a:r>
              <a:rPr lang="en-US" sz="2000" kern="0" dirty="0">
                <a:solidFill>
                  <a:schemeClr val="tx1"/>
                </a:solidFill>
                <a:latin typeface="Franklin Gothic Heavy" pitchFamily="34" charset="0"/>
              </a:rPr>
              <a:t> </a:t>
            </a:r>
            <a:r>
              <a:rPr lang="en-US" sz="2000" kern="0" dirty="0" err="1">
                <a:solidFill>
                  <a:schemeClr val="tx1"/>
                </a:solidFill>
                <a:latin typeface="Franklin Gothic Heavy" pitchFamily="34" charset="0"/>
              </a:rPr>
              <a:t>Penataan</a:t>
            </a:r>
            <a:r>
              <a:rPr lang="en-US" sz="2000" kern="0" dirty="0">
                <a:solidFill>
                  <a:schemeClr val="tx1"/>
                </a:solidFill>
                <a:latin typeface="Franklin Gothic Heavy" pitchFamily="34" charset="0"/>
              </a:rPr>
              <a:t> Ruang dan </a:t>
            </a:r>
            <a:r>
              <a:rPr lang="en-US" sz="2000" kern="0" dirty="0" err="1">
                <a:solidFill>
                  <a:schemeClr val="tx1"/>
                </a:solidFill>
                <a:latin typeface="Franklin Gothic Heavy" pitchFamily="34" charset="0"/>
              </a:rPr>
              <a:t>Perumahan</a:t>
            </a:r>
            <a:r>
              <a:rPr lang="en-US" sz="2000" kern="0" dirty="0">
                <a:solidFill>
                  <a:schemeClr val="tx1"/>
                </a:solidFill>
                <a:latin typeface="Franklin Gothic Heavy" pitchFamily="34" charset="0"/>
              </a:rPr>
              <a:t> Rakyat </a:t>
            </a:r>
            <a:r>
              <a:rPr lang="en-US" sz="2000" kern="0" dirty="0" err="1">
                <a:solidFill>
                  <a:schemeClr val="tx1"/>
                </a:solidFill>
                <a:latin typeface="Franklin Gothic Heavy" pitchFamily="34" charset="0"/>
              </a:rPr>
              <a:t>Provinsi</a:t>
            </a:r>
            <a:r>
              <a:rPr lang="en-US" sz="2000" kern="0" dirty="0">
                <a:solidFill>
                  <a:schemeClr val="tx1"/>
                </a:solidFill>
                <a:latin typeface="Franklin Gothic Heavy" pitchFamily="34" charset="0"/>
              </a:rPr>
              <a:t> Kalimantan Timur </a:t>
            </a:r>
            <a:r>
              <a:rPr lang="en-US" sz="2000" kern="0" dirty="0" err="1">
                <a:solidFill>
                  <a:schemeClr val="tx1"/>
                </a:solidFill>
                <a:latin typeface="Franklin Gothic Heavy" pitchFamily="34" charset="0"/>
              </a:rPr>
              <a:t>tahun</a:t>
            </a:r>
            <a:r>
              <a:rPr lang="en-US" sz="2000" kern="0" dirty="0">
                <a:solidFill>
                  <a:schemeClr val="tx1"/>
                </a:solidFill>
                <a:latin typeface="Franklin Gothic Heavy" pitchFamily="34" charset="0"/>
              </a:rPr>
              <a:t> 2023</a:t>
            </a:r>
          </a:p>
        </p:txBody>
      </p:sp>
      <p:sp>
        <p:nvSpPr>
          <p:cNvPr id="5" name="Arrow: Right 4">
            <a:extLst>
              <a:ext uri="{FF2B5EF4-FFF2-40B4-BE49-F238E27FC236}">
                <a16:creationId xmlns:a16="http://schemas.microsoft.com/office/drawing/2014/main" id="{0C01F409-0944-40EF-5B8B-0F21A8ECF906}"/>
              </a:ext>
            </a:extLst>
          </p:cNvPr>
          <p:cNvSpPr/>
          <p:nvPr/>
        </p:nvSpPr>
        <p:spPr>
          <a:xfrm>
            <a:off x="512380" y="4295521"/>
            <a:ext cx="457200" cy="228600"/>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F85C959-5D5B-7DCF-AEF0-D97164C826EA}"/>
              </a:ext>
            </a:extLst>
          </p:cNvPr>
          <p:cNvSpPr txBox="1"/>
          <p:nvPr/>
        </p:nvSpPr>
        <p:spPr>
          <a:xfrm>
            <a:off x="1274380" y="4156866"/>
            <a:ext cx="4648200" cy="1200329"/>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dirty="0" err="1"/>
              <a:t>Sebanyak</a:t>
            </a:r>
            <a:r>
              <a:rPr lang="en-US" dirty="0"/>
              <a:t> </a:t>
            </a:r>
            <a:r>
              <a:rPr lang="en-US" b="1" dirty="0"/>
              <a:t>387 </a:t>
            </a:r>
            <a:r>
              <a:rPr lang="en-US" b="1" dirty="0" err="1"/>
              <a:t>paket</a:t>
            </a:r>
            <a:r>
              <a:rPr lang="en-US" b="1" dirty="0"/>
              <a:t> </a:t>
            </a:r>
            <a:r>
              <a:rPr lang="en-US" dirty="0" err="1"/>
              <a:t>pekerjaan</a:t>
            </a:r>
            <a:r>
              <a:rPr lang="en-US" dirty="0"/>
              <a:t> </a:t>
            </a:r>
            <a:r>
              <a:rPr lang="en-US" dirty="0" err="1"/>
              <a:t>jasa</a:t>
            </a:r>
            <a:r>
              <a:rPr lang="en-US" dirty="0"/>
              <a:t> </a:t>
            </a:r>
            <a:r>
              <a:rPr lang="en-US" dirty="0" err="1"/>
              <a:t>Konstruksi</a:t>
            </a:r>
            <a:endParaRPr lang="en-US" dirty="0"/>
          </a:p>
          <a:p>
            <a:endParaRPr lang="en-US" dirty="0"/>
          </a:p>
          <a:p>
            <a:r>
              <a:rPr lang="en-US" dirty="0"/>
              <a:t>Jasa </a:t>
            </a:r>
            <a:r>
              <a:rPr lang="en-US" dirty="0" err="1"/>
              <a:t>Konsultansi</a:t>
            </a:r>
            <a:r>
              <a:rPr lang="en-US" dirty="0"/>
              <a:t> </a:t>
            </a:r>
            <a:r>
              <a:rPr lang="en-US" dirty="0" err="1"/>
              <a:t>Konstruksi</a:t>
            </a:r>
            <a:r>
              <a:rPr lang="en-US" dirty="0"/>
              <a:t>	: 225 </a:t>
            </a:r>
            <a:r>
              <a:rPr lang="en-US" dirty="0" err="1"/>
              <a:t>paket</a:t>
            </a:r>
            <a:endParaRPr lang="en-US" dirty="0"/>
          </a:p>
          <a:p>
            <a:r>
              <a:rPr lang="en-US" dirty="0" err="1"/>
              <a:t>Pekerjaan</a:t>
            </a:r>
            <a:r>
              <a:rPr lang="en-US" dirty="0"/>
              <a:t> </a:t>
            </a:r>
            <a:r>
              <a:rPr lang="en-US" dirty="0" err="1"/>
              <a:t>Konstruksi</a:t>
            </a:r>
            <a:r>
              <a:rPr lang="en-US" dirty="0"/>
              <a:t>	: 162 </a:t>
            </a:r>
            <a:r>
              <a:rPr lang="en-US" dirty="0" err="1"/>
              <a:t>paket</a:t>
            </a:r>
            <a:endParaRPr lang="en-US" dirty="0"/>
          </a:p>
        </p:txBody>
      </p:sp>
      <p:sp>
        <p:nvSpPr>
          <p:cNvPr id="7" name="TextBox 6">
            <a:extLst>
              <a:ext uri="{FF2B5EF4-FFF2-40B4-BE49-F238E27FC236}">
                <a16:creationId xmlns:a16="http://schemas.microsoft.com/office/drawing/2014/main" id="{CAEB82B7-104C-2F54-2995-D40D47D63B2F}"/>
              </a:ext>
            </a:extLst>
          </p:cNvPr>
          <p:cNvSpPr txBox="1"/>
          <p:nvPr/>
        </p:nvSpPr>
        <p:spPr>
          <a:xfrm>
            <a:off x="7196960" y="4129868"/>
            <a:ext cx="4648200" cy="230832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dirty="0" err="1"/>
              <a:t>Pelaksanaan</a:t>
            </a:r>
            <a:r>
              <a:rPr lang="en-US" dirty="0"/>
              <a:t> </a:t>
            </a:r>
            <a:r>
              <a:rPr lang="en-US" dirty="0" err="1"/>
              <a:t>Pengawasan</a:t>
            </a:r>
            <a:r>
              <a:rPr lang="en-US" dirty="0"/>
              <a:t> </a:t>
            </a:r>
            <a:r>
              <a:rPr lang="en-US" dirty="0" err="1"/>
              <a:t>Penyelenggaraan</a:t>
            </a:r>
            <a:r>
              <a:rPr lang="en-US" dirty="0"/>
              <a:t> Jasa </a:t>
            </a:r>
            <a:r>
              <a:rPr lang="en-US" dirty="0" err="1"/>
              <a:t>Konstruksi</a:t>
            </a:r>
            <a:r>
              <a:rPr lang="en-US" dirty="0"/>
              <a:t> yang </a:t>
            </a:r>
            <a:r>
              <a:rPr lang="en-US" dirty="0" err="1"/>
              <a:t>dilaksanakan</a:t>
            </a:r>
            <a:r>
              <a:rPr lang="en-US" dirty="0"/>
              <a:t> </a:t>
            </a:r>
            <a:r>
              <a:rPr lang="en-US" dirty="0" err="1"/>
              <a:t>sebanyak</a:t>
            </a:r>
            <a:r>
              <a:rPr lang="en-US" dirty="0"/>
              <a:t> </a:t>
            </a:r>
            <a:r>
              <a:rPr lang="en-US" b="1" dirty="0"/>
              <a:t>162 </a:t>
            </a:r>
            <a:r>
              <a:rPr lang="en-US" b="1" dirty="0" err="1"/>
              <a:t>paket</a:t>
            </a:r>
            <a:r>
              <a:rPr lang="en-US" dirty="0"/>
              <a:t> </a:t>
            </a:r>
            <a:r>
              <a:rPr lang="en-US" dirty="0" err="1"/>
              <a:t>pekerjaan</a:t>
            </a:r>
            <a:r>
              <a:rPr lang="en-US" dirty="0"/>
              <a:t> </a:t>
            </a:r>
            <a:r>
              <a:rPr lang="en-US" dirty="0" err="1"/>
              <a:t>konstruksi</a:t>
            </a:r>
            <a:r>
              <a:rPr lang="en-US" dirty="0"/>
              <a:t> :</a:t>
            </a:r>
          </a:p>
          <a:p>
            <a:endParaRPr lang="en-US" dirty="0"/>
          </a:p>
          <a:p>
            <a:r>
              <a:rPr lang="en-US" dirty="0" err="1"/>
              <a:t>Bidang</a:t>
            </a:r>
            <a:r>
              <a:rPr lang="en-US" dirty="0"/>
              <a:t> SDA		: 22 </a:t>
            </a:r>
            <a:r>
              <a:rPr lang="en-US" dirty="0" err="1"/>
              <a:t>paket</a:t>
            </a:r>
            <a:endParaRPr lang="en-US" dirty="0"/>
          </a:p>
          <a:p>
            <a:r>
              <a:rPr lang="en-US" dirty="0" err="1"/>
              <a:t>Bidang</a:t>
            </a:r>
            <a:r>
              <a:rPr lang="en-US" dirty="0"/>
              <a:t> Bina </a:t>
            </a:r>
            <a:r>
              <a:rPr lang="en-US" dirty="0" err="1"/>
              <a:t>Marga</a:t>
            </a:r>
            <a:r>
              <a:rPr lang="en-US" dirty="0"/>
              <a:t>		: 38 </a:t>
            </a:r>
            <a:r>
              <a:rPr lang="en-US" dirty="0" err="1"/>
              <a:t>paket</a:t>
            </a:r>
            <a:endParaRPr lang="en-US" dirty="0"/>
          </a:p>
          <a:p>
            <a:r>
              <a:rPr lang="en-US" dirty="0" err="1"/>
              <a:t>Bidang</a:t>
            </a:r>
            <a:r>
              <a:rPr lang="en-US" dirty="0"/>
              <a:t> </a:t>
            </a:r>
            <a:r>
              <a:rPr lang="en-US" dirty="0" err="1"/>
              <a:t>Cipta</a:t>
            </a:r>
            <a:r>
              <a:rPr lang="en-US" dirty="0"/>
              <a:t> </a:t>
            </a:r>
            <a:r>
              <a:rPr lang="en-US" dirty="0" err="1"/>
              <a:t>Karya</a:t>
            </a:r>
            <a:r>
              <a:rPr lang="en-US" dirty="0"/>
              <a:t>		: 52 </a:t>
            </a:r>
            <a:r>
              <a:rPr lang="en-US" dirty="0" err="1"/>
              <a:t>paket</a:t>
            </a:r>
            <a:endParaRPr lang="en-US" dirty="0"/>
          </a:p>
          <a:p>
            <a:r>
              <a:rPr lang="en-US" dirty="0" err="1"/>
              <a:t>Bidang</a:t>
            </a:r>
            <a:r>
              <a:rPr lang="en-US" dirty="0"/>
              <a:t> </a:t>
            </a:r>
            <a:r>
              <a:rPr lang="en-US" dirty="0" err="1"/>
              <a:t>Perkim</a:t>
            </a:r>
            <a:r>
              <a:rPr lang="en-US" dirty="0"/>
              <a:t>		: 50 </a:t>
            </a:r>
            <a:r>
              <a:rPr lang="en-US" dirty="0" err="1"/>
              <a:t>paket</a:t>
            </a:r>
            <a:endParaRPr lang="en-US" dirty="0"/>
          </a:p>
        </p:txBody>
      </p:sp>
      <p:pic>
        <p:nvPicPr>
          <p:cNvPr id="8" name="Picture 7">
            <a:extLst>
              <a:ext uri="{FF2B5EF4-FFF2-40B4-BE49-F238E27FC236}">
                <a16:creationId xmlns:a16="http://schemas.microsoft.com/office/drawing/2014/main" id="{63D6194E-C751-8CAF-49A9-4C94B1DD5E7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9" name="Rectangle 8">
            <a:extLst>
              <a:ext uri="{FF2B5EF4-FFF2-40B4-BE49-F238E27FC236}">
                <a16:creationId xmlns:a16="http://schemas.microsoft.com/office/drawing/2014/main" id="{DE81F4E5-4E39-7AF3-2D41-98C7A997958B}"/>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1240920842"/>
      </p:ext>
    </p:extLst>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a:solidFill>
            <a:schemeClr val="bg1">
              <a:lumMod val="65000"/>
            </a:schemeClr>
          </a:solidFill>
        </p:spPr>
      </p:pic>
      <p:sp>
        <p:nvSpPr>
          <p:cNvPr id="4" name="Title 28">
            <a:extLst>
              <a:ext uri="{FF2B5EF4-FFF2-40B4-BE49-F238E27FC236}">
                <a16:creationId xmlns:a16="http://schemas.microsoft.com/office/drawing/2014/main" id="{72BB6A49-1201-9B02-2ED0-563E348F237F}"/>
              </a:ext>
            </a:extLst>
          </p:cNvPr>
          <p:cNvSpPr txBox="1">
            <a:spLocks/>
          </p:cNvSpPr>
          <p:nvPr/>
        </p:nvSpPr>
        <p:spPr>
          <a:xfrm>
            <a:off x="533401" y="737232"/>
            <a:ext cx="8001000" cy="307777"/>
          </a:xfrm>
          <a:prstGeom prst="rect">
            <a:avLst/>
          </a:prstGeom>
          <a:solidFill>
            <a:srgbClr val="FF0000"/>
          </a:solidFill>
          <a:ln w="25400">
            <a:solidFill>
              <a:schemeClr val="tx1">
                <a:lumMod val="75000"/>
                <a:lumOff val="25000"/>
              </a:schemeClr>
            </a:solidFill>
          </a:ln>
        </p:spPr>
        <p:txBody>
          <a:bodyPr wrap="square" lIns="0" tIns="0" rIns="0" bIns="0">
            <a:spAutoFit/>
          </a:bodyPr>
          <a:lstStyle>
            <a:lvl1pPr>
              <a:defRPr sz="2200" b="0" i="0">
                <a:solidFill>
                  <a:srgbClr val="1D3166"/>
                </a:solidFill>
                <a:latin typeface="Verdana"/>
                <a:ea typeface="+mj-ea"/>
                <a:cs typeface="Verdana"/>
              </a:defRPr>
            </a:lvl1pPr>
          </a:lstStyle>
          <a:p>
            <a:r>
              <a:rPr lang="en-US" sz="2000" kern="0" dirty="0">
                <a:solidFill>
                  <a:schemeClr val="tx1"/>
                </a:solidFill>
                <a:latin typeface="Franklin Gothic Heavy" pitchFamily="34" charset="0"/>
              </a:rPr>
              <a:t>Hasil </a:t>
            </a:r>
            <a:r>
              <a:rPr lang="en-US" sz="2000" kern="0" dirty="0" err="1">
                <a:solidFill>
                  <a:schemeClr val="tx1"/>
                </a:solidFill>
                <a:latin typeface="Franklin Gothic Heavy" pitchFamily="34" charset="0"/>
              </a:rPr>
              <a:t>Pengawasan</a:t>
            </a:r>
            <a:r>
              <a:rPr lang="en-US" sz="2000" kern="0" dirty="0">
                <a:solidFill>
                  <a:schemeClr val="tx1"/>
                </a:solidFill>
                <a:latin typeface="Franklin Gothic Heavy" pitchFamily="34" charset="0"/>
              </a:rPr>
              <a:t> </a:t>
            </a:r>
            <a:r>
              <a:rPr lang="en-US" sz="2000" kern="0" dirty="0" err="1">
                <a:solidFill>
                  <a:schemeClr val="tx1"/>
                </a:solidFill>
                <a:latin typeface="Franklin Gothic Heavy" pitchFamily="34" charset="0"/>
              </a:rPr>
              <a:t>Penyelenggaraan</a:t>
            </a:r>
            <a:r>
              <a:rPr lang="en-US" sz="2000" kern="0" dirty="0">
                <a:solidFill>
                  <a:schemeClr val="tx1"/>
                </a:solidFill>
                <a:latin typeface="Franklin Gothic Heavy" pitchFamily="34" charset="0"/>
              </a:rPr>
              <a:t> Jasa </a:t>
            </a:r>
            <a:r>
              <a:rPr lang="en-US" sz="2000" kern="0" dirty="0" err="1">
                <a:solidFill>
                  <a:schemeClr val="tx1"/>
                </a:solidFill>
                <a:latin typeface="Franklin Gothic Heavy" pitchFamily="34" charset="0"/>
              </a:rPr>
              <a:t>Konstruksi</a:t>
            </a:r>
            <a:r>
              <a:rPr lang="en-US" sz="2000" kern="0" dirty="0">
                <a:solidFill>
                  <a:schemeClr val="tx1"/>
                </a:solidFill>
                <a:latin typeface="Franklin Gothic Heavy" pitchFamily="34" charset="0"/>
              </a:rPr>
              <a:t> </a:t>
            </a:r>
            <a:r>
              <a:rPr lang="en-US" sz="2000" kern="0" dirty="0" err="1">
                <a:solidFill>
                  <a:schemeClr val="tx1"/>
                </a:solidFill>
                <a:latin typeface="Franklin Gothic Heavy" pitchFamily="34" charset="0"/>
              </a:rPr>
              <a:t>Tahun</a:t>
            </a:r>
            <a:r>
              <a:rPr lang="en-US" sz="2000" kern="0" dirty="0">
                <a:solidFill>
                  <a:schemeClr val="tx1"/>
                </a:solidFill>
                <a:latin typeface="Franklin Gothic Heavy" pitchFamily="34" charset="0"/>
              </a:rPr>
              <a:t> 2023</a:t>
            </a:r>
          </a:p>
        </p:txBody>
      </p:sp>
      <p:sp>
        <p:nvSpPr>
          <p:cNvPr id="5" name="Arrow: Right 4">
            <a:extLst>
              <a:ext uri="{FF2B5EF4-FFF2-40B4-BE49-F238E27FC236}">
                <a16:creationId xmlns:a16="http://schemas.microsoft.com/office/drawing/2014/main" id="{0C01F409-0944-40EF-5B8B-0F21A8ECF906}"/>
              </a:ext>
            </a:extLst>
          </p:cNvPr>
          <p:cNvSpPr/>
          <p:nvPr/>
        </p:nvSpPr>
        <p:spPr>
          <a:xfrm>
            <a:off x="533401" y="1782241"/>
            <a:ext cx="457200" cy="228600"/>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F85C959-5D5B-7DCF-AEF0-D97164C826EA}"/>
              </a:ext>
            </a:extLst>
          </p:cNvPr>
          <p:cNvSpPr txBox="1"/>
          <p:nvPr/>
        </p:nvSpPr>
        <p:spPr>
          <a:xfrm>
            <a:off x="1295400" y="1710196"/>
            <a:ext cx="4648200" cy="175432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b="1" dirty="0" err="1"/>
              <a:t>Tertib</a:t>
            </a:r>
            <a:r>
              <a:rPr lang="en-US" b="1" dirty="0"/>
              <a:t> Usaha Jasa </a:t>
            </a:r>
            <a:r>
              <a:rPr lang="en-US" b="1" dirty="0" err="1"/>
              <a:t>Konstruksi</a:t>
            </a:r>
            <a:endParaRPr lang="en-US" b="1" dirty="0"/>
          </a:p>
          <a:p>
            <a:endParaRPr lang="en-US" dirty="0"/>
          </a:p>
          <a:p>
            <a:r>
              <a:rPr lang="en-US" dirty="0" err="1"/>
              <a:t>Pelaksanaan</a:t>
            </a:r>
            <a:r>
              <a:rPr lang="en-US" dirty="0"/>
              <a:t> </a:t>
            </a:r>
            <a:r>
              <a:rPr lang="en-US" dirty="0" err="1"/>
              <a:t>Pengawasan</a:t>
            </a:r>
            <a:r>
              <a:rPr lang="en-US" dirty="0"/>
              <a:t> yang </a:t>
            </a:r>
            <a:r>
              <a:rPr lang="en-US" dirty="0" err="1"/>
              <a:t>dilaksanakan</a:t>
            </a:r>
            <a:r>
              <a:rPr lang="en-US" dirty="0"/>
              <a:t> </a:t>
            </a:r>
            <a:r>
              <a:rPr lang="en-US" dirty="0" err="1"/>
              <a:t>sebanyak</a:t>
            </a:r>
            <a:r>
              <a:rPr lang="en-US" dirty="0"/>
              <a:t> </a:t>
            </a:r>
            <a:r>
              <a:rPr lang="en-US" b="1" dirty="0"/>
              <a:t>134 BUJK </a:t>
            </a:r>
            <a:r>
              <a:rPr lang="en-US" dirty="0"/>
              <a:t>dan yang </a:t>
            </a:r>
            <a:r>
              <a:rPr lang="en-US" dirty="0" err="1"/>
              <a:t>mengembalikan</a:t>
            </a:r>
            <a:r>
              <a:rPr lang="en-US" dirty="0"/>
              <a:t> Simak </a:t>
            </a:r>
            <a:r>
              <a:rPr lang="en-US" dirty="0" err="1"/>
              <a:t>tertib</a:t>
            </a:r>
            <a:r>
              <a:rPr lang="en-US" dirty="0"/>
              <a:t> </a:t>
            </a:r>
            <a:r>
              <a:rPr lang="en-US" dirty="0" err="1"/>
              <a:t>usaha</a:t>
            </a:r>
            <a:r>
              <a:rPr lang="en-US" dirty="0"/>
              <a:t> </a:t>
            </a:r>
            <a:r>
              <a:rPr lang="en-US" dirty="0" err="1"/>
              <a:t>jasa</a:t>
            </a:r>
            <a:r>
              <a:rPr lang="en-US" dirty="0"/>
              <a:t> </a:t>
            </a:r>
            <a:r>
              <a:rPr lang="en-US" dirty="0" err="1"/>
              <a:t>konstruksi</a:t>
            </a:r>
            <a:r>
              <a:rPr lang="en-US" dirty="0"/>
              <a:t> </a:t>
            </a:r>
            <a:r>
              <a:rPr lang="en-US" dirty="0" err="1"/>
              <a:t>sebanyak</a:t>
            </a:r>
            <a:r>
              <a:rPr lang="en-US" dirty="0"/>
              <a:t> </a:t>
            </a:r>
            <a:r>
              <a:rPr lang="en-US" b="1" dirty="0"/>
              <a:t>8 BUJK</a:t>
            </a:r>
          </a:p>
        </p:txBody>
      </p:sp>
      <p:sp>
        <p:nvSpPr>
          <p:cNvPr id="10" name="Arrow: Right 9">
            <a:extLst>
              <a:ext uri="{FF2B5EF4-FFF2-40B4-BE49-F238E27FC236}">
                <a16:creationId xmlns:a16="http://schemas.microsoft.com/office/drawing/2014/main" id="{B00D74F8-BF65-D73A-17F9-5ED96E5B29E7}"/>
              </a:ext>
            </a:extLst>
          </p:cNvPr>
          <p:cNvSpPr/>
          <p:nvPr/>
        </p:nvSpPr>
        <p:spPr>
          <a:xfrm>
            <a:off x="533401" y="4051979"/>
            <a:ext cx="457200" cy="228600"/>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FB4945EC-6FF7-F10D-C461-F010B6DC01BE}"/>
              </a:ext>
            </a:extLst>
          </p:cNvPr>
          <p:cNvSpPr txBox="1"/>
          <p:nvPr/>
        </p:nvSpPr>
        <p:spPr>
          <a:xfrm>
            <a:off x="1295400" y="3979934"/>
            <a:ext cx="4648200" cy="175432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b="1" dirty="0" err="1"/>
              <a:t>Tertib</a:t>
            </a:r>
            <a:r>
              <a:rPr lang="en-US" b="1" dirty="0"/>
              <a:t> </a:t>
            </a:r>
            <a:r>
              <a:rPr lang="en-US" b="1" dirty="0" err="1"/>
              <a:t>Penyelenggaraan</a:t>
            </a:r>
            <a:r>
              <a:rPr lang="en-US" b="1" dirty="0"/>
              <a:t> Jasa </a:t>
            </a:r>
            <a:r>
              <a:rPr lang="en-US" b="1" dirty="0" err="1"/>
              <a:t>Konstruksi</a:t>
            </a:r>
            <a:endParaRPr lang="en-US" b="1" dirty="0"/>
          </a:p>
          <a:p>
            <a:endParaRPr lang="en-US" dirty="0"/>
          </a:p>
          <a:p>
            <a:r>
              <a:rPr lang="en-US" dirty="0" err="1"/>
              <a:t>Pelaksanaan</a:t>
            </a:r>
            <a:r>
              <a:rPr lang="en-US" dirty="0"/>
              <a:t> </a:t>
            </a:r>
            <a:r>
              <a:rPr lang="en-US" dirty="0" err="1"/>
              <a:t>Pengawasan</a:t>
            </a:r>
            <a:r>
              <a:rPr lang="en-US" dirty="0"/>
              <a:t> yang </a:t>
            </a:r>
            <a:r>
              <a:rPr lang="en-US" dirty="0" err="1"/>
              <a:t>dilaksanakan</a:t>
            </a:r>
            <a:r>
              <a:rPr lang="en-US" dirty="0"/>
              <a:t> </a:t>
            </a:r>
            <a:r>
              <a:rPr lang="en-US" dirty="0" err="1"/>
              <a:t>sebanyak</a:t>
            </a:r>
            <a:r>
              <a:rPr lang="en-US" dirty="0"/>
              <a:t> </a:t>
            </a:r>
            <a:r>
              <a:rPr lang="en-US" b="1" dirty="0"/>
              <a:t>162 </a:t>
            </a:r>
            <a:r>
              <a:rPr lang="en-US" b="1" dirty="0" err="1"/>
              <a:t>paket</a:t>
            </a:r>
            <a:r>
              <a:rPr lang="en-US" b="1" dirty="0"/>
              <a:t> </a:t>
            </a:r>
            <a:r>
              <a:rPr lang="en-US" dirty="0"/>
              <a:t>dan yang </a:t>
            </a:r>
            <a:r>
              <a:rPr lang="en-US" dirty="0" err="1"/>
              <a:t>mengembalikan</a:t>
            </a:r>
            <a:r>
              <a:rPr lang="en-US" dirty="0"/>
              <a:t> Simak </a:t>
            </a:r>
            <a:r>
              <a:rPr lang="en-US" dirty="0" err="1"/>
              <a:t>tertib</a:t>
            </a:r>
            <a:r>
              <a:rPr lang="en-US" dirty="0"/>
              <a:t> </a:t>
            </a:r>
            <a:r>
              <a:rPr lang="en-US" dirty="0" err="1"/>
              <a:t>penyelenggaraan</a:t>
            </a:r>
            <a:r>
              <a:rPr lang="en-US" dirty="0"/>
              <a:t> </a:t>
            </a:r>
            <a:r>
              <a:rPr lang="en-US" dirty="0" err="1"/>
              <a:t>jasa</a:t>
            </a:r>
            <a:r>
              <a:rPr lang="en-US" dirty="0"/>
              <a:t> </a:t>
            </a:r>
            <a:r>
              <a:rPr lang="en-US" dirty="0" err="1"/>
              <a:t>konstruksi</a:t>
            </a:r>
            <a:r>
              <a:rPr lang="en-US" dirty="0"/>
              <a:t> </a:t>
            </a:r>
            <a:r>
              <a:rPr lang="en-US" dirty="0" err="1"/>
              <a:t>sebanyak</a:t>
            </a:r>
            <a:r>
              <a:rPr lang="en-US" dirty="0"/>
              <a:t> </a:t>
            </a:r>
            <a:r>
              <a:rPr lang="en-US" b="1" dirty="0"/>
              <a:t>77 </a:t>
            </a:r>
            <a:r>
              <a:rPr lang="en-US" b="1" dirty="0" err="1"/>
              <a:t>paket</a:t>
            </a:r>
            <a:endParaRPr lang="en-US" b="1" dirty="0"/>
          </a:p>
        </p:txBody>
      </p:sp>
      <p:sp>
        <p:nvSpPr>
          <p:cNvPr id="12" name="Arrow: Right 11">
            <a:extLst>
              <a:ext uri="{FF2B5EF4-FFF2-40B4-BE49-F238E27FC236}">
                <a16:creationId xmlns:a16="http://schemas.microsoft.com/office/drawing/2014/main" id="{6BE832CE-E580-443D-540D-3B58A27B8DF0}"/>
              </a:ext>
            </a:extLst>
          </p:cNvPr>
          <p:cNvSpPr/>
          <p:nvPr/>
        </p:nvSpPr>
        <p:spPr>
          <a:xfrm>
            <a:off x="6248400" y="1782241"/>
            <a:ext cx="457200" cy="228600"/>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271F154B-45BE-700A-FBB9-306FF4949899}"/>
              </a:ext>
            </a:extLst>
          </p:cNvPr>
          <p:cNvSpPr txBox="1"/>
          <p:nvPr/>
        </p:nvSpPr>
        <p:spPr>
          <a:xfrm>
            <a:off x="7010399" y="1710196"/>
            <a:ext cx="4648200" cy="175432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b="1" dirty="0" err="1"/>
              <a:t>Tertib</a:t>
            </a:r>
            <a:r>
              <a:rPr lang="en-US" b="1" dirty="0"/>
              <a:t> </a:t>
            </a:r>
            <a:r>
              <a:rPr lang="en-US" b="1" dirty="0" err="1"/>
              <a:t>Pemanfaatan</a:t>
            </a:r>
            <a:r>
              <a:rPr lang="en-US" b="1" dirty="0"/>
              <a:t> </a:t>
            </a:r>
            <a:r>
              <a:rPr lang="en-US" b="1" dirty="0" err="1"/>
              <a:t>Produk</a:t>
            </a:r>
            <a:r>
              <a:rPr lang="en-US" b="1" dirty="0"/>
              <a:t> Jasa </a:t>
            </a:r>
            <a:r>
              <a:rPr lang="en-US" b="1" dirty="0" err="1"/>
              <a:t>Konstruksi</a:t>
            </a:r>
            <a:endParaRPr lang="en-US" b="1" dirty="0"/>
          </a:p>
          <a:p>
            <a:endParaRPr lang="en-US" dirty="0"/>
          </a:p>
          <a:p>
            <a:r>
              <a:rPr lang="en-US" dirty="0" err="1"/>
              <a:t>Pelaksanaan</a:t>
            </a:r>
            <a:r>
              <a:rPr lang="en-US" dirty="0"/>
              <a:t> </a:t>
            </a:r>
            <a:r>
              <a:rPr lang="en-US" dirty="0" err="1"/>
              <a:t>Pengawasan</a:t>
            </a:r>
            <a:r>
              <a:rPr lang="en-US" dirty="0"/>
              <a:t> yang </a:t>
            </a:r>
            <a:r>
              <a:rPr lang="en-US" dirty="0" err="1"/>
              <a:t>dilaksanakan</a:t>
            </a:r>
            <a:r>
              <a:rPr lang="en-US" dirty="0"/>
              <a:t> </a:t>
            </a:r>
            <a:r>
              <a:rPr lang="en-US" dirty="0" err="1"/>
              <a:t>sebanyak</a:t>
            </a:r>
            <a:r>
              <a:rPr lang="en-US" dirty="0"/>
              <a:t> </a:t>
            </a:r>
            <a:r>
              <a:rPr lang="en-US" b="1" dirty="0"/>
              <a:t>162 </a:t>
            </a:r>
            <a:r>
              <a:rPr lang="en-US" b="1" dirty="0" err="1"/>
              <a:t>paket</a:t>
            </a:r>
            <a:r>
              <a:rPr lang="en-US" b="1" dirty="0"/>
              <a:t> </a:t>
            </a:r>
            <a:r>
              <a:rPr lang="en-US" dirty="0"/>
              <a:t>dan yang </a:t>
            </a:r>
            <a:r>
              <a:rPr lang="en-US" dirty="0" err="1"/>
              <a:t>mengembalikan</a:t>
            </a:r>
            <a:r>
              <a:rPr lang="en-US" dirty="0"/>
              <a:t> Simak </a:t>
            </a:r>
            <a:r>
              <a:rPr lang="en-US" dirty="0" err="1"/>
              <a:t>tertib</a:t>
            </a:r>
            <a:r>
              <a:rPr lang="en-US" dirty="0"/>
              <a:t> </a:t>
            </a:r>
            <a:r>
              <a:rPr lang="en-US" dirty="0" err="1"/>
              <a:t>pemanfaatan</a:t>
            </a:r>
            <a:r>
              <a:rPr lang="en-US" dirty="0"/>
              <a:t> </a:t>
            </a:r>
            <a:r>
              <a:rPr lang="en-US" dirty="0" err="1"/>
              <a:t>produk</a:t>
            </a:r>
            <a:r>
              <a:rPr lang="en-US" dirty="0"/>
              <a:t> </a:t>
            </a:r>
            <a:r>
              <a:rPr lang="en-US" dirty="0" err="1"/>
              <a:t>jasa</a:t>
            </a:r>
            <a:r>
              <a:rPr lang="en-US" dirty="0"/>
              <a:t> </a:t>
            </a:r>
            <a:r>
              <a:rPr lang="en-US" dirty="0" err="1"/>
              <a:t>konstruksi</a:t>
            </a:r>
            <a:r>
              <a:rPr lang="en-US" dirty="0"/>
              <a:t> </a:t>
            </a:r>
            <a:r>
              <a:rPr lang="en-US" dirty="0" err="1"/>
              <a:t>sebanyak</a:t>
            </a:r>
            <a:r>
              <a:rPr lang="en-US" dirty="0"/>
              <a:t> </a:t>
            </a:r>
            <a:r>
              <a:rPr lang="en-US" b="1" dirty="0"/>
              <a:t>3 </a:t>
            </a:r>
            <a:r>
              <a:rPr lang="en-US" b="1" dirty="0" err="1"/>
              <a:t>paket</a:t>
            </a:r>
            <a:endParaRPr lang="en-US" b="1" dirty="0"/>
          </a:p>
        </p:txBody>
      </p:sp>
      <p:pic>
        <p:nvPicPr>
          <p:cNvPr id="3" name="Picture 2">
            <a:extLst>
              <a:ext uri="{FF2B5EF4-FFF2-40B4-BE49-F238E27FC236}">
                <a16:creationId xmlns:a16="http://schemas.microsoft.com/office/drawing/2014/main" id="{EA1CBF21-CAB8-22DD-6276-F69950A4B94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7" name="Rectangle 6">
            <a:extLst>
              <a:ext uri="{FF2B5EF4-FFF2-40B4-BE49-F238E27FC236}">
                <a16:creationId xmlns:a16="http://schemas.microsoft.com/office/drawing/2014/main" id="{8146BAD3-D134-E652-6D28-A02A241BD9D4}"/>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179742437"/>
      </p:ext>
    </p:extLst>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p:cNvSpPr txBox="1"/>
          <p:nvPr/>
        </p:nvSpPr>
        <p:spPr>
          <a:xfrm>
            <a:off x="319084" y="1958495"/>
            <a:ext cx="11553826" cy="769423"/>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 PELAKSANAAN PENGAWASAN</a:t>
            </a:r>
            <a:endPar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3908993365"/>
      </p:ext>
    </p:extLst>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CE6BC-BB5D-06BC-EA1A-AA54E663CC97}"/>
              </a:ext>
            </a:extLst>
          </p:cNvPr>
          <p:cNvSpPr>
            <a:spLocks noGrp="1"/>
          </p:cNvSpPr>
          <p:nvPr>
            <p:ph type="title"/>
          </p:nvPr>
        </p:nvSpPr>
        <p:spPr>
          <a:xfrm>
            <a:off x="838200" y="365125"/>
            <a:ext cx="10515600" cy="675735"/>
          </a:xfrm>
        </p:spPr>
        <p:txBody>
          <a:bodyPr>
            <a:normAutofit fontScale="90000"/>
          </a:bodyPr>
          <a:lstStyle/>
          <a:p>
            <a:r>
              <a:rPr lang="id-ID" b="1" noProof="1"/>
              <a:t>Pengawasan</a:t>
            </a:r>
            <a:r>
              <a:rPr lang="en-US" dirty="0"/>
              <a:t>  </a:t>
            </a:r>
          </a:p>
        </p:txBody>
      </p:sp>
      <p:pic>
        <p:nvPicPr>
          <p:cNvPr id="5" name="Picture 4">
            <a:extLst>
              <a:ext uri="{FF2B5EF4-FFF2-40B4-BE49-F238E27FC236}">
                <a16:creationId xmlns:a16="http://schemas.microsoft.com/office/drawing/2014/main" id="{18F34768-9C4C-C72D-99D2-8EAF1665FBC1}"/>
              </a:ext>
            </a:extLst>
          </p:cNvPr>
          <p:cNvPicPr>
            <a:picLocks noChangeAspect="1"/>
          </p:cNvPicPr>
          <p:nvPr/>
        </p:nvPicPr>
        <p:blipFill>
          <a:blip r:embed="rId2"/>
          <a:stretch>
            <a:fillRect/>
          </a:stretch>
        </p:blipFill>
        <p:spPr>
          <a:xfrm>
            <a:off x="1374329" y="1040860"/>
            <a:ext cx="4414779" cy="5174745"/>
          </a:xfrm>
          <a:prstGeom prst="rect">
            <a:avLst/>
          </a:prstGeom>
          <a:ln w="25400">
            <a:solidFill>
              <a:schemeClr val="tx1"/>
            </a:solidFill>
          </a:ln>
        </p:spPr>
      </p:pic>
      <p:pic>
        <p:nvPicPr>
          <p:cNvPr id="3" name="Picture 2">
            <a:extLst>
              <a:ext uri="{FF2B5EF4-FFF2-40B4-BE49-F238E27FC236}">
                <a16:creationId xmlns:a16="http://schemas.microsoft.com/office/drawing/2014/main" id="{9677D659-C664-DB8A-FC18-52D683552C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7654" y="980213"/>
            <a:ext cx="3966499" cy="5168817"/>
          </a:xfrm>
          <a:prstGeom prst="rect">
            <a:avLst/>
          </a:prstGeom>
          <a:ln w="25400">
            <a:solidFill>
              <a:schemeClr val="tx1"/>
            </a:solidFill>
          </a:ln>
        </p:spPr>
      </p:pic>
    </p:spTree>
    <p:extLst>
      <p:ext uri="{BB962C8B-B14F-4D97-AF65-F5344CB8AC3E}">
        <p14:creationId xmlns:p14="http://schemas.microsoft.com/office/powerpoint/2010/main" val="365877733"/>
      </p:ext>
    </p:extLst>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D37346AF-5EF6-C518-B2EE-36E21083DF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0C5EEE-64B6-726A-D961-F6E0AEFE86DD}"/>
              </a:ext>
            </a:extLst>
          </p:cNvPr>
          <p:cNvSpPr>
            <a:spLocks noGrp="1"/>
          </p:cNvSpPr>
          <p:nvPr>
            <p:ph type="title"/>
          </p:nvPr>
        </p:nvSpPr>
        <p:spPr>
          <a:xfrm>
            <a:off x="838200" y="365125"/>
            <a:ext cx="10515600" cy="583999"/>
          </a:xfrm>
        </p:spPr>
        <p:txBody>
          <a:bodyPr>
            <a:normAutofit fontScale="90000"/>
          </a:bodyPr>
          <a:lstStyle/>
          <a:p>
            <a:r>
              <a:rPr lang="id-ID" b="1" noProof="1"/>
              <a:t>Pengawasan</a:t>
            </a:r>
            <a:endParaRPr lang="id-ID" noProof="1"/>
          </a:p>
        </p:txBody>
      </p:sp>
      <p:sp>
        <p:nvSpPr>
          <p:cNvPr id="12" name="Title 1">
            <a:extLst>
              <a:ext uri="{FF2B5EF4-FFF2-40B4-BE49-F238E27FC236}">
                <a16:creationId xmlns:a16="http://schemas.microsoft.com/office/drawing/2014/main" id="{B3AF5E92-22EB-7966-B56B-DC92A29DDD1F}"/>
              </a:ext>
            </a:extLst>
          </p:cNvPr>
          <p:cNvSpPr txBox="1">
            <a:spLocks/>
          </p:cNvSpPr>
          <p:nvPr/>
        </p:nvSpPr>
        <p:spPr>
          <a:xfrm>
            <a:off x="838200" y="3866287"/>
            <a:ext cx="10515600" cy="706621"/>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20000"/>
              </a:lnSpc>
            </a:pPr>
            <a:r>
              <a:rPr lang="id-ID" b="1" noProof="1">
                <a:latin typeface="Gill Sans MT" panose="020B0502020104020203" pitchFamily="34" charset="77"/>
              </a:rPr>
              <a:t>Bidang Bina Konstruksi DPUPR&amp;PERA Prov.Kaltim Melalui Fungsi Pengawasan, Melaksanakan Pengawasan dan Penyampaian Simak Tertib Penyelenggaraan Jasa Konstruksi Ke Dinas Pariwisata Provinsi Kalimantan Timur, dan Di Terima Oleh Bapak Nasrul Selaku Kasubbag Umum</a:t>
            </a:r>
            <a:endParaRPr lang="id-ID" noProof="1">
              <a:latin typeface="Gill Sans MT" panose="020B0502020104020203" pitchFamily="34" charset="77"/>
            </a:endParaRPr>
          </a:p>
        </p:txBody>
      </p:sp>
      <p:pic>
        <p:nvPicPr>
          <p:cNvPr id="5" name="Picture 4">
            <a:extLst>
              <a:ext uri="{FF2B5EF4-FFF2-40B4-BE49-F238E27FC236}">
                <a16:creationId xmlns:a16="http://schemas.microsoft.com/office/drawing/2014/main" id="{775388CE-480D-B64A-FF43-D4788F4DD27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44230" y="1715550"/>
            <a:ext cx="4531182" cy="2039032"/>
          </a:xfrm>
          <a:prstGeom prst="rect">
            <a:avLst/>
          </a:prstGeom>
          <a:ln w="25400">
            <a:solidFill>
              <a:schemeClr val="tx1"/>
            </a:solidFill>
          </a:ln>
        </p:spPr>
      </p:pic>
      <p:pic>
        <p:nvPicPr>
          <p:cNvPr id="8" name="Picture 7">
            <a:extLst>
              <a:ext uri="{FF2B5EF4-FFF2-40B4-BE49-F238E27FC236}">
                <a16:creationId xmlns:a16="http://schemas.microsoft.com/office/drawing/2014/main" id="{18E6DDBE-7497-C2B4-0699-1ACEB2D26A3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37271" y="1727046"/>
            <a:ext cx="4531182" cy="2039032"/>
          </a:xfrm>
          <a:prstGeom prst="rect">
            <a:avLst/>
          </a:prstGeom>
          <a:ln w="25400">
            <a:solidFill>
              <a:schemeClr val="tx1"/>
            </a:solidFill>
          </a:ln>
        </p:spPr>
      </p:pic>
    </p:spTree>
    <p:extLst>
      <p:ext uri="{BB962C8B-B14F-4D97-AF65-F5344CB8AC3E}">
        <p14:creationId xmlns:p14="http://schemas.microsoft.com/office/powerpoint/2010/main" val="4218376025"/>
      </p:ext>
    </p:extLst>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p:cNvSpPr txBox="1"/>
          <p:nvPr/>
        </p:nvSpPr>
        <p:spPr>
          <a:xfrm>
            <a:off x="319084" y="1958495"/>
            <a:ext cx="11553826" cy="1446532"/>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 MONITORING DAN EVALUASI PENGAWASAN </a:t>
            </a:r>
            <a:endPar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3812021084"/>
      </p:ext>
    </p:extLst>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a:solidFill>
            <a:schemeClr val="bg1">
              <a:lumMod val="65000"/>
            </a:schemeClr>
          </a:solidFill>
        </p:spPr>
      </p:pic>
      <p:pic>
        <p:nvPicPr>
          <p:cNvPr id="3" name="Picture 2">
            <a:extLst>
              <a:ext uri="{FF2B5EF4-FFF2-40B4-BE49-F238E27FC236}">
                <a16:creationId xmlns:a16="http://schemas.microsoft.com/office/drawing/2014/main" id="{EA1CBF21-CAB8-22DD-6276-F69950A4B94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7" name="Rectangle 6">
            <a:extLst>
              <a:ext uri="{FF2B5EF4-FFF2-40B4-BE49-F238E27FC236}">
                <a16:creationId xmlns:a16="http://schemas.microsoft.com/office/drawing/2014/main" id="{8146BAD3-D134-E652-6D28-A02A241BD9D4}"/>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
        <p:nvSpPr>
          <p:cNvPr id="8" name="TextBox 7">
            <a:extLst>
              <a:ext uri="{FF2B5EF4-FFF2-40B4-BE49-F238E27FC236}">
                <a16:creationId xmlns:a16="http://schemas.microsoft.com/office/drawing/2014/main" id="{9D6BB1FE-4B7B-9330-C777-663DDCDF0351}"/>
              </a:ext>
            </a:extLst>
          </p:cNvPr>
          <p:cNvSpPr txBox="1"/>
          <p:nvPr/>
        </p:nvSpPr>
        <p:spPr>
          <a:xfrm>
            <a:off x="534948" y="580236"/>
            <a:ext cx="8792408" cy="400110"/>
          </a:xfrm>
          <a:prstGeom prst="rect">
            <a:avLst/>
          </a:prstGeom>
          <a:solidFill>
            <a:schemeClr val="accent4"/>
          </a:solidFill>
          <a:ln>
            <a:solidFill>
              <a:schemeClr val="tx1"/>
            </a:solidFill>
          </a:ln>
        </p:spPr>
        <p:txBody>
          <a:bodyPr wrap="square" rtlCol="0">
            <a:spAutoFit/>
          </a:bodyPr>
          <a:lstStyle/>
          <a:p>
            <a:r>
              <a:rPr lang="en-US" sz="2000" b="1" dirty="0"/>
              <a:t>MONITORING PENGAWASAN PENYELENGGARAAN JASA KONSTRUKSI KAB/KOTA</a:t>
            </a:r>
          </a:p>
        </p:txBody>
      </p:sp>
      <p:pic>
        <p:nvPicPr>
          <p:cNvPr id="17" name="Picture 16">
            <a:extLst>
              <a:ext uri="{FF2B5EF4-FFF2-40B4-BE49-F238E27FC236}">
                <a16:creationId xmlns:a16="http://schemas.microsoft.com/office/drawing/2014/main" id="{51377BF4-B1D8-9630-213B-F1536E1AC0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04256" y="1148391"/>
            <a:ext cx="4252949" cy="5539091"/>
          </a:xfrm>
          <a:prstGeom prst="rect">
            <a:avLst/>
          </a:prstGeom>
          <a:ln w="19050">
            <a:solidFill>
              <a:schemeClr val="tx1"/>
            </a:solidFill>
          </a:ln>
        </p:spPr>
      </p:pic>
      <p:pic>
        <p:nvPicPr>
          <p:cNvPr id="21" name="Picture 20">
            <a:extLst>
              <a:ext uri="{FF2B5EF4-FFF2-40B4-BE49-F238E27FC236}">
                <a16:creationId xmlns:a16="http://schemas.microsoft.com/office/drawing/2014/main" id="{F815BA92-0AE2-D5C9-DB81-9468756C470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11686" y="1148391"/>
            <a:ext cx="4252949" cy="5539091"/>
          </a:xfrm>
          <a:prstGeom prst="rect">
            <a:avLst/>
          </a:prstGeom>
          <a:ln w="19050">
            <a:solidFill>
              <a:schemeClr val="tx1"/>
            </a:solidFill>
          </a:ln>
        </p:spPr>
      </p:pic>
    </p:spTree>
    <p:extLst>
      <p:ext uri="{BB962C8B-B14F-4D97-AF65-F5344CB8AC3E}">
        <p14:creationId xmlns:p14="http://schemas.microsoft.com/office/powerpoint/2010/main" val="1690794052"/>
      </p:ext>
    </p:extLst>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88952" cy="6857999"/>
          </a:xfrm>
          <a:prstGeom prst="rect">
            <a:avLst/>
          </a:prstGeom>
          <a:solidFill>
            <a:schemeClr val="bg1">
              <a:lumMod val="65000"/>
            </a:schemeClr>
          </a:solidFill>
        </p:spPr>
      </p:pic>
      <p:pic>
        <p:nvPicPr>
          <p:cNvPr id="3" name="Picture 2">
            <a:extLst>
              <a:ext uri="{FF2B5EF4-FFF2-40B4-BE49-F238E27FC236}">
                <a16:creationId xmlns:a16="http://schemas.microsoft.com/office/drawing/2014/main" id="{EA1CBF21-CAB8-22DD-6276-F69950A4B94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7" name="Rectangle 6">
            <a:extLst>
              <a:ext uri="{FF2B5EF4-FFF2-40B4-BE49-F238E27FC236}">
                <a16:creationId xmlns:a16="http://schemas.microsoft.com/office/drawing/2014/main" id="{8146BAD3-D134-E652-6D28-A02A241BD9D4}"/>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
        <p:nvSpPr>
          <p:cNvPr id="8" name="TextBox 7">
            <a:extLst>
              <a:ext uri="{FF2B5EF4-FFF2-40B4-BE49-F238E27FC236}">
                <a16:creationId xmlns:a16="http://schemas.microsoft.com/office/drawing/2014/main" id="{9D6BB1FE-4B7B-9330-C777-663DDCDF0351}"/>
              </a:ext>
            </a:extLst>
          </p:cNvPr>
          <p:cNvSpPr txBox="1"/>
          <p:nvPr/>
        </p:nvSpPr>
        <p:spPr>
          <a:xfrm>
            <a:off x="534948" y="580236"/>
            <a:ext cx="8792408" cy="400110"/>
          </a:xfrm>
          <a:prstGeom prst="rect">
            <a:avLst/>
          </a:prstGeom>
          <a:solidFill>
            <a:schemeClr val="accent4"/>
          </a:solidFill>
          <a:ln>
            <a:solidFill>
              <a:schemeClr val="tx1"/>
            </a:solidFill>
          </a:ln>
        </p:spPr>
        <p:txBody>
          <a:bodyPr wrap="square" rtlCol="0">
            <a:spAutoFit/>
          </a:bodyPr>
          <a:lstStyle/>
          <a:p>
            <a:r>
              <a:rPr lang="en-US" sz="2000" b="1" dirty="0"/>
              <a:t>MONITORING PENGAWASAN PENYELENGGARAAN JASA KONSTRUKSI KAB/KOTA</a:t>
            </a:r>
          </a:p>
        </p:txBody>
      </p:sp>
      <p:pic>
        <p:nvPicPr>
          <p:cNvPr id="5" name="Picture 4">
            <a:extLst>
              <a:ext uri="{FF2B5EF4-FFF2-40B4-BE49-F238E27FC236}">
                <a16:creationId xmlns:a16="http://schemas.microsoft.com/office/drawing/2014/main" id="{11952E41-562D-A931-DEE9-B9367722E61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77344" y="1270464"/>
            <a:ext cx="4571686" cy="5297417"/>
          </a:xfrm>
          <a:prstGeom prst="rect">
            <a:avLst/>
          </a:prstGeom>
          <a:ln w="19050">
            <a:solidFill>
              <a:schemeClr val="tx1"/>
            </a:solidFill>
          </a:ln>
        </p:spPr>
      </p:pic>
    </p:spTree>
    <p:extLst>
      <p:ext uri="{BB962C8B-B14F-4D97-AF65-F5344CB8AC3E}">
        <p14:creationId xmlns:p14="http://schemas.microsoft.com/office/powerpoint/2010/main" val="533544090"/>
      </p:ext>
    </p:extLst>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a:extLst>
            <a:ext uri="{FF2B5EF4-FFF2-40B4-BE49-F238E27FC236}">
              <a16:creationId xmlns:a16="http://schemas.microsoft.com/office/drawing/2014/main" id="{EF300B69-C5B9-FD6A-BD84-2BDD61D120C9}"/>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85F77870-7842-B214-C9EE-9E1EE42403DC}"/>
              </a:ext>
            </a:extLst>
          </p:cNvPr>
          <p:cNvSpPr/>
          <p:nvPr/>
        </p:nvSpPr>
        <p:spPr>
          <a:xfrm>
            <a:off x="-3" y="0"/>
            <a:ext cx="12192000" cy="6858000"/>
          </a:xfrm>
          <a:prstGeom prst="rect">
            <a:avLst/>
          </a:prstGeom>
          <a:solidFill>
            <a:schemeClr val="accent2">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B808542B-71AD-8AA4-1270-95D98511EFC1}"/>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2281514-C4D7-11F7-41AC-780050508D20}"/>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90C31D5E-886B-9BAE-DDE0-E71C4AEC7AAE}"/>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a:extLst>
              <a:ext uri="{FF2B5EF4-FFF2-40B4-BE49-F238E27FC236}">
                <a16:creationId xmlns:a16="http://schemas.microsoft.com/office/drawing/2014/main" id="{66F7B527-0E34-1F1B-A987-E0E8C12BAF19}"/>
              </a:ext>
            </a:extLst>
          </p:cNvPr>
          <p:cNvSpPr txBox="1"/>
          <p:nvPr/>
        </p:nvSpPr>
        <p:spPr>
          <a:xfrm>
            <a:off x="319084" y="1958495"/>
            <a:ext cx="11553826" cy="2123640"/>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 PENGAWASAN PENYELENGGARAAN JASA KONSTRUKSI </a:t>
            </a:r>
          </a:p>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TAHUN 2024</a:t>
            </a:r>
            <a:endPar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a:extLst>
              <a:ext uri="{FF2B5EF4-FFF2-40B4-BE49-F238E27FC236}">
                <a16:creationId xmlns:a16="http://schemas.microsoft.com/office/drawing/2014/main" id="{E45C4607-5545-49C2-B86E-2E168D05E5B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1FA71D13-7C3E-3987-A4B1-61045FA56C52}"/>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1196887842"/>
      </p:ext>
    </p:extLst>
  </p:cSld>
  <p:clrMapOvr>
    <a:masterClrMapping/>
  </p:clrMapOvr>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DA7BF8-49FB-34D4-29D8-5D4A1918EFE8}"/>
            </a:ext>
          </a:extLst>
        </p:cNvPr>
        <p:cNvGrpSpPr/>
        <p:nvPr/>
      </p:nvGrpSpPr>
      <p:grpSpPr>
        <a:xfrm>
          <a:off x="0" y="0"/>
          <a:ext cx="0" cy="0"/>
          <a:chOff x="0" y="0"/>
          <a:chExt cx="0" cy="0"/>
        </a:xfrm>
      </p:grpSpPr>
      <p:pic>
        <p:nvPicPr>
          <p:cNvPr id="2" name="object 2">
            <a:extLst>
              <a:ext uri="{FF2B5EF4-FFF2-40B4-BE49-F238E27FC236}">
                <a16:creationId xmlns:a16="http://schemas.microsoft.com/office/drawing/2014/main" id="{B39A8F05-0341-43DC-0C99-2346D7AA38B1}"/>
              </a:ext>
            </a:extLst>
          </p:cNvPr>
          <p:cNvPicPr/>
          <p:nvPr/>
        </p:nvPicPr>
        <p:blipFill>
          <a:blip r:embed="rId2" cstate="print"/>
          <a:stretch>
            <a:fillRect/>
          </a:stretch>
        </p:blipFill>
        <p:spPr>
          <a:xfrm>
            <a:off x="0" y="0"/>
            <a:ext cx="12188952" cy="6857999"/>
          </a:xfrm>
          <a:prstGeom prst="rect">
            <a:avLst/>
          </a:prstGeom>
          <a:solidFill>
            <a:schemeClr val="bg1">
              <a:lumMod val="65000"/>
            </a:schemeClr>
          </a:solidFill>
        </p:spPr>
      </p:pic>
      <p:sp>
        <p:nvSpPr>
          <p:cNvPr id="29" name="Title 28">
            <a:extLst>
              <a:ext uri="{FF2B5EF4-FFF2-40B4-BE49-F238E27FC236}">
                <a16:creationId xmlns:a16="http://schemas.microsoft.com/office/drawing/2014/main" id="{F9FEA958-E8EE-8B05-30A9-DB64FFF524D9}"/>
              </a:ext>
            </a:extLst>
          </p:cNvPr>
          <p:cNvSpPr>
            <a:spLocks noGrp="1"/>
          </p:cNvSpPr>
          <p:nvPr>
            <p:ph type="title"/>
          </p:nvPr>
        </p:nvSpPr>
        <p:spPr>
          <a:xfrm>
            <a:off x="457200" y="659891"/>
            <a:ext cx="10287000" cy="396739"/>
          </a:xfrm>
          <a:solidFill>
            <a:srgbClr val="FF0000"/>
          </a:solidFill>
          <a:ln w="25400">
            <a:solidFill>
              <a:schemeClr val="tx1">
                <a:lumMod val="75000"/>
                <a:lumOff val="25000"/>
              </a:schemeClr>
            </a:solidFill>
          </a:ln>
        </p:spPr>
        <p:txBody>
          <a:bodyPr/>
          <a:lstStyle/>
          <a:p>
            <a:pPr algn="ctr"/>
            <a:r>
              <a:rPr lang="en-US" sz="2000" dirty="0" err="1">
                <a:solidFill>
                  <a:schemeClr val="tx1"/>
                </a:solidFill>
                <a:latin typeface="Franklin Gothic Heavy" pitchFamily="34" charset="0"/>
              </a:rPr>
              <a:t>Pekerjaan</a:t>
            </a:r>
            <a:r>
              <a:rPr lang="en-US" sz="2000" dirty="0">
                <a:solidFill>
                  <a:schemeClr val="tx1"/>
                </a:solidFill>
                <a:latin typeface="Franklin Gothic Heavy" pitchFamily="34" charset="0"/>
              </a:rPr>
              <a:t> Jasa </a:t>
            </a:r>
            <a:r>
              <a:rPr lang="en-US" sz="2000" dirty="0" err="1">
                <a:solidFill>
                  <a:schemeClr val="tx1"/>
                </a:solidFill>
                <a:latin typeface="Franklin Gothic Heavy" pitchFamily="34" charset="0"/>
              </a:rPr>
              <a:t>Konstruksi</a:t>
            </a:r>
            <a:r>
              <a:rPr lang="en-US" sz="2000" dirty="0">
                <a:solidFill>
                  <a:schemeClr val="tx1"/>
                </a:solidFill>
                <a:latin typeface="Franklin Gothic Heavy" pitchFamily="34" charset="0"/>
              </a:rPr>
              <a:t> </a:t>
            </a:r>
            <a:r>
              <a:rPr lang="en-US" sz="2000" dirty="0" err="1">
                <a:solidFill>
                  <a:schemeClr val="tx1"/>
                </a:solidFill>
                <a:latin typeface="Franklin Gothic Heavy" pitchFamily="34" charset="0"/>
              </a:rPr>
              <a:t>melalui</a:t>
            </a:r>
            <a:r>
              <a:rPr lang="en-US" sz="2000" dirty="0">
                <a:solidFill>
                  <a:schemeClr val="tx1"/>
                </a:solidFill>
                <a:latin typeface="Franklin Gothic Heavy" pitchFamily="34" charset="0"/>
              </a:rPr>
              <a:t> APBD </a:t>
            </a:r>
            <a:r>
              <a:rPr lang="en-US" sz="2000" dirty="0" err="1">
                <a:solidFill>
                  <a:schemeClr val="tx1"/>
                </a:solidFill>
                <a:latin typeface="Franklin Gothic Heavy" pitchFamily="34" charset="0"/>
              </a:rPr>
              <a:t>Provinsi</a:t>
            </a:r>
            <a:r>
              <a:rPr lang="en-US" sz="2000" dirty="0">
                <a:solidFill>
                  <a:schemeClr val="tx1"/>
                </a:solidFill>
                <a:latin typeface="Franklin Gothic Heavy" pitchFamily="34" charset="0"/>
              </a:rPr>
              <a:t> Kalimantan Timur </a:t>
            </a:r>
            <a:r>
              <a:rPr lang="en-US" sz="2000" dirty="0" err="1">
                <a:solidFill>
                  <a:schemeClr val="tx1"/>
                </a:solidFill>
                <a:latin typeface="Franklin Gothic Heavy" pitchFamily="34" charset="0"/>
              </a:rPr>
              <a:t>Tahun</a:t>
            </a:r>
            <a:r>
              <a:rPr lang="en-US" sz="2000" dirty="0">
                <a:solidFill>
                  <a:schemeClr val="tx1"/>
                </a:solidFill>
                <a:latin typeface="Franklin Gothic Heavy" pitchFamily="34" charset="0"/>
              </a:rPr>
              <a:t> 2024</a:t>
            </a:r>
          </a:p>
        </p:txBody>
      </p:sp>
      <p:sp>
        <p:nvSpPr>
          <p:cNvPr id="40" name="Arrow: Right 39">
            <a:extLst>
              <a:ext uri="{FF2B5EF4-FFF2-40B4-BE49-F238E27FC236}">
                <a16:creationId xmlns:a16="http://schemas.microsoft.com/office/drawing/2014/main" id="{0DF1A7BD-2907-ED95-15AD-FDA128C2A062}"/>
              </a:ext>
            </a:extLst>
          </p:cNvPr>
          <p:cNvSpPr/>
          <p:nvPr/>
        </p:nvSpPr>
        <p:spPr>
          <a:xfrm>
            <a:off x="457200" y="1394804"/>
            <a:ext cx="457200" cy="228600"/>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DA63D05-3AB5-21C8-CA41-38E644AC2C45}"/>
              </a:ext>
            </a:extLst>
          </p:cNvPr>
          <p:cNvSpPr txBox="1"/>
          <p:nvPr/>
        </p:nvSpPr>
        <p:spPr>
          <a:xfrm>
            <a:off x="1219200" y="1256149"/>
            <a:ext cx="4648200" cy="1200329"/>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dirty="0" err="1"/>
              <a:t>Sebanyak</a:t>
            </a:r>
            <a:r>
              <a:rPr lang="en-US" dirty="0"/>
              <a:t> </a:t>
            </a:r>
            <a:r>
              <a:rPr lang="en-US" b="1" dirty="0"/>
              <a:t>2.696 </a:t>
            </a:r>
            <a:r>
              <a:rPr lang="en-US" b="1" dirty="0" err="1"/>
              <a:t>paket</a:t>
            </a:r>
            <a:r>
              <a:rPr lang="en-US" b="1" dirty="0"/>
              <a:t> </a:t>
            </a:r>
            <a:r>
              <a:rPr lang="en-US" dirty="0" err="1"/>
              <a:t>pekerjaan</a:t>
            </a:r>
            <a:r>
              <a:rPr lang="en-US" dirty="0"/>
              <a:t> </a:t>
            </a:r>
            <a:r>
              <a:rPr lang="en-US" dirty="0" err="1"/>
              <a:t>jasa</a:t>
            </a:r>
            <a:r>
              <a:rPr lang="en-US" dirty="0"/>
              <a:t> </a:t>
            </a:r>
            <a:r>
              <a:rPr lang="en-US" dirty="0" err="1"/>
              <a:t>Konstruksi</a:t>
            </a:r>
            <a:endParaRPr lang="en-US" dirty="0"/>
          </a:p>
          <a:p>
            <a:endParaRPr lang="en-US" dirty="0"/>
          </a:p>
          <a:p>
            <a:r>
              <a:rPr lang="en-US" dirty="0"/>
              <a:t>Jasa </a:t>
            </a:r>
            <a:r>
              <a:rPr lang="en-US" dirty="0" err="1"/>
              <a:t>Konsultansi</a:t>
            </a:r>
            <a:r>
              <a:rPr lang="en-US" dirty="0"/>
              <a:t> </a:t>
            </a:r>
            <a:r>
              <a:rPr lang="en-US" dirty="0" err="1"/>
              <a:t>Konstruksi</a:t>
            </a:r>
            <a:r>
              <a:rPr lang="en-US" dirty="0"/>
              <a:t>	: 1.440 </a:t>
            </a:r>
            <a:r>
              <a:rPr lang="en-US" dirty="0" err="1"/>
              <a:t>paket</a:t>
            </a:r>
            <a:endParaRPr lang="en-US" dirty="0"/>
          </a:p>
          <a:p>
            <a:r>
              <a:rPr lang="en-US" dirty="0" err="1"/>
              <a:t>Pekerjaan</a:t>
            </a:r>
            <a:r>
              <a:rPr lang="en-US" dirty="0"/>
              <a:t> </a:t>
            </a:r>
            <a:r>
              <a:rPr lang="en-US" dirty="0" err="1"/>
              <a:t>Konstruksi</a:t>
            </a:r>
            <a:r>
              <a:rPr lang="en-US" dirty="0"/>
              <a:t>	: 1.256 </a:t>
            </a:r>
            <a:r>
              <a:rPr lang="en-US" dirty="0" err="1"/>
              <a:t>paket</a:t>
            </a:r>
            <a:endParaRPr lang="en-US" dirty="0"/>
          </a:p>
        </p:txBody>
      </p:sp>
      <p:sp>
        <p:nvSpPr>
          <p:cNvPr id="4" name="Title 28">
            <a:extLst>
              <a:ext uri="{FF2B5EF4-FFF2-40B4-BE49-F238E27FC236}">
                <a16:creationId xmlns:a16="http://schemas.microsoft.com/office/drawing/2014/main" id="{7FD08FC0-CE8C-7EB6-FE68-F1BEB4C03CDB}"/>
              </a:ext>
            </a:extLst>
          </p:cNvPr>
          <p:cNvSpPr txBox="1">
            <a:spLocks/>
          </p:cNvSpPr>
          <p:nvPr/>
        </p:nvSpPr>
        <p:spPr>
          <a:xfrm>
            <a:off x="457200" y="2854546"/>
            <a:ext cx="10252841" cy="615553"/>
          </a:xfrm>
          <a:prstGeom prst="rect">
            <a:avLst/>
          </a:prstGeom>
          <a:solidFill>
            <a:srgbClr val="FF0000"/>
          </a:solidFill>
          <a:ln w="25400">
            <a:solidFill>
              <a:schemeClr val="tx1">
                <a:lumMod val="75000"/>
                <a:lumOff val="25000"/>
              </a:schemeClr>
            </a:solidFill>
          </a:ln>
        </p:spPr>
        <p:txBody>
          <a:bodyPr wrap="square" lIns="0" tIns="0" rIns="0" bIns="0">
            <a:spAutoFit/>
          </a:bodyPr>
          <a:lstStyle>
            <a:lvl1pPr>
              <a:defRPr sz="2200" b="0" i="0">
                <a:solidFill>
                  <a:srgbClr val="1D3166"/>
                </a:solidFill>
                <a:latin typeface="Verdana"/>
                <a:ea typeface="+mj-ea"/>
                <a:cs typeface="Verdana"/>
              </a:defRPr>
            </a:lvl1pPr>
          </a:lstStyle>
          <a:p>
            <a:r>
              <a:rPr lang="en-US" sz="2000" kern="0" dirty="0" err="1">
                <a:solidFill>
                  <a:schemeClr val="tx1"/>
                </a:solidFill>
                <a:latin typeface="Franklin Gothic Heavy" pitchFamily="34" charset="0"/>
              </a:rPr>
              <a:t>Pekerjaan</a:t>
            </a:r>
            <a:r>
              <a:rPr lang="en-US" sz="2000" kern="0" dirty="0">
                <a:solidFill>
                  <a:schemeClr val="tx1"/>
                </a:solidFill>
                <a:latin typeface="Franklin Gothic Heavy" pitchFamily="34" charset="0"/>
              </a:rPr>
              <a:t> Jasa </a:t>
            </a:r>
            <a:r>
              <a:rPr lang="en-US" sz="2000" kern="0" dirty="0" err="1">
                <a:solidFill>
                  <a:schemeClr val="tx1"/>
                </a:solidFill>
                <a:latin typeface="Franklin Gothic Heavy" pitchFamily="34" charset="0"/>
              </a:rPr>
              <a:t>Konstruksi</a:t>
            </a:r>
            <a:r>
              <a:rPr lang="en-US" sz="2000" kern="0" dirty="0">
                <a:solidFill>
                  <a:schemeClr val="tx1"/>
                </a:solidFill>
                <a:latin typeface="Franklin Gothic Heavy" pitchFamily="34" charset="0"/>
              </a:rPr>
              <a:t> Dinas </a:t>
            </a:r>
            <a:r>
              <a:rPr lang="en-US" sz="2000" kern="0" dirty="0" err="1">
                <a:solidFill>
                  <a:schemeClr val="tx1"/>
                </a:solidFill>
                <a:latin typeface="Franklin Gothic Heavy" pitchFamily="34" charset="0"/>
              </a:rPr>
              <a:t>Pekerjaan</a:t>
            </a:r>
            <a:r>
              <a:rPr lang="en-US" sz="2000" kern="0" dirty="0">
                <a:solidFill>
                  <a:schemeClr val="tx1"/>
                </a:solidFill>
                <a:latin typeface="Franklin Gothic Heavy" pitchFamily="34" charset="0"/>
              </a:rPr>
              <a:t> Umum </a:t>
            </a:r>
            <a:r>
              <a:rPr lang="en-US" sz="2000" kern="0" dirty="0" err="1">
                <a:solidFill>
                  <a:schemeClr val="tx1"/>
                </a:solidFill>
                <a:latin typeface="Franklin Gothic Heavy" pitchFamily="34" charset="0"/>
              </a:rPr>
              <a:t>Penataan</a:t>
            </a:r>
            <a:r>
              <a:rPr lang="en-US" sz="2000" kern="0" dirty="0">
                <a:solidFill>
                  <a:schemeClr val="tx1"/>
                </a:solidFill>
                <a:latin typeface="Franklin Gothic Heavy" pitchFamily="34" charset="0"/>
              </a:rPr>
              <a:t> Ruang dan </a:t>
            </a:r>
            <a:r>
              <a:rPr lang="en-US" sz="2000" kern="0" dirty="0" err="1">
                <a:solidFill>
                  <a:schemeClr val="tx1"/>
                </a:solidFill>
                <a:latin typeface="Franklin Gothic Heavy" pitchFamily="34" charset="0"/>
              </a:rPr>
              <a:t>Perumahan</a:t>
            </a:r>
            <a:r>
              <a:rPr lang="en-US" sz="2000" kern="0" dirty="0">
                <a:solidFill>
                  <a:schemeClr val="tx1"/>
                </a:solidFill>
                <a:latin typeface="Franklin Gothic Heavy" pitchFamily="34" charset="0"/>
              </a:rPr>
              <a:t> Rakyat </a:t>
            </a:r>
            <a:r>
              <a:rPr lang="en-US" sz="2000" kern="0" dirty="0" err="1">
                <a:solidFill>
                  <a:schemeClr val="tx1"/>
                </a:solidFill>
                <a:latin typeface="Franklin Gothic Heavy" pitchFamily="34" charset="0"/>
              </a:rPr>
              <a:t>Provinsi</a:t>
            </a:r>
            <a:r>
              <a:rPr lang="en-US" sz="2000" kern="0" dirty="0">
                <a:solidFill>
                  <a:schemeClr val="tx1"/>
                </a:solidFill>
                <a:latin typeface="Franklin Gothic Heavy" pitchFamily="34" charset="0"/>
              </a:rPr>
              <a:t> Kalimantan Timur </a:t>
            </a:r>
            <a:r>
              <a:rPr lang="en-US" sz="2000" kern="0" dirty="0" err="1">
                <a:solidFill>
                  <a:schemeClr val="tx1"/>
                </a:solidFill>
                <a:latin typeface="Franklin Gothic Heavy" pitchFamily="34" charset="0"/>
              </a:rPr>
              <a:t>tahun</a:t>
            </a:r>
            <a:r>
              <a:rPr lang="en-US" sz="2000" kern="0" dirty="0">
                <a:solidFill>
                  <a:schemeClr val="tx1"/>
                </a:solidFill>
                <a:latin typeface="Franklin Gothic Heavy" pitchFamily="34" charset="0"/>
              </a:rPr>
              <a:t> 2024</a:t>
            </a:r>
          </a:p>
        </p:txBody>
      </p:sp>
      <p:sp>
        <p:nvSpPr>
          <p:cNvPr id="5" name="Arrow: Right 4">
            <a:extLst>
              <a:ext uri="{FF2B5EF4-FFF2-40B4-BE49-F238E27FC236}">
                <a16:creationId xmlns:a16="http://schemas.microsoft.com/office/drawing/2014/main" id="{7C264347-D463-15D0-EF2E-D3E3E47A1E9D}"/>
              </a:ext>
            </a:extLst>
          </p:cNvPr>
          <p:cNvSpPr/>
          <p:nvPr/>
        </p:nvSpPr>
        <p:spPr>
          <a:xfrm>
            <a:off x="512380" y="4295521"/>
            <a:ext cx="457200" cy="228600"/>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3524979-339B-BF7F-393A-A5EBD8BE4980}"/>
              </a:ext>
            </a:extLst>
          </p:cNvPr>
          <p:cNvSpPr txBox="1"/>
          <p:nvPr/>
        </p:nvSpPr>
        <p:spPr>
          <a:xfrm>
            <a:off x="1274380" y="4156866"/>
            <a:ext cx="4648200" cy="1200329"/>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dirty="0" err="1"/>
              <a:t>Sebanyak</a:t>
            </a:r>
            <a:r>
              <a:rPr lang="en-US" dirty="0"/>
              <a:t> </a:t>
            </a:r>
            <a:r>
              <a:rPr lang="en-US" b="1" dirty="0"/>
              <a:t>809 </a:t>
            </a:r>
            <a:r>
              <a:rPr lang="en-US" b="1" dirty="0" err="1"/>
              <a:t>paket</a:t>
            </a:r>
            <a:r>
              <a:rPr lang="en-US" b="1" dirty="0"/>
              <a:t> </a:t>
            </a:r>
            <a:r>
              <a:rPr lang="en-US" dirty="0" err="1"/>
              <a:t>pekerjaan</a:t>
            </a:r>
            <a:r>
              <a:rPr lang="en-US" dirty="0"/>
              <a:t> </a:t>
            </a:r>
            <a:r>
              <a:rPr lang="en-US" dirty="0" err="1"/>
              <a:t>jasa</a:t>
            </a:r>
            <a:r>
              <a:rPr lang="en-US" dirty="0"/>
              <a:t> </a:t>
            </a:r>
            <a:r>
              <a:rPr lang="en-US" dirty="0" err="1"/>
              <a:t>Konstruksi</a:t>
            </a:r>
            <a:endParaRPr lang="en-US" dirty="0"/>
          </a:p>
          <a:p>
            <a:endParaRPr lang="en-US" dirty="0"/>
          </a:p>
          <a:p>
            <a:r>
              <a:rPr lang="en-US" dirty="0"/>
              <a:t>Jasa </a:t>
            </a:r>
            <a:r>
              <a:rPr lang="en-US" dirty="0" err="1"/>
              <a:t>Konsultansi</a:t>
            </a:r>
            <a:r>
              <a:rPr lang="en-US" dirty="0"/>
              <a:t> </a:t>
            </a:r>
            <a:r>
              <a:rPr lang="en-US" dirty="0" err="1"/>
              <a:t>Konstruksi</a:t>
            </a:r>
            <a:r>
              <a:rPr lang="en-US" dirty="0"/>
              <a:t>	: 450 </a:t>
            </a:r>
            <a:r>
              <a:rPr lang="en-US" dirty="0" err="1"/>
              <a:t>paket</a:t>
            </a:r>
            <a:endParaRPr lang="en-US" dirty="0"/>
          </a:p>
          <a:p>
            <a:r>
              <a:rPr lang="en-US" dirty="0" err="1"/>
              <a:t>Pekerjaan</a:t>
            </a:r>
            <a:r>
              <a:rPr lang="en-US" dirty="0"/>
              <a:t> </a:t>
            </a:r>
            <a:r>
              <a:rPr lang="en-US" dirty="0" err="1"/>
              <a:t>Konstruksi</a:t>
            </a:r>
            <a:r>
              <a:rPr lang="en-US" dirty="0"/>
              <a:t>	: 359 </a:t>
            </a:r>
            <a:r>
              <a:rPr lang="en-US" dirty="0" err="1"/>
              <a:t>paket</a:t>
            </a:r>
            <a:endParaRPr lang="en-US" dirty="0"/>
          </a:p>
        </p:txBody>
      </p:sp>
      <p:sp>
        <p:nvSpPr>
          <p:cNvPr id="7" name="TextBox 6">
            <a:extLst>
              <a:ext uri="{FF2B5EF4-FFF2-40B4-BE49-F238E27FC236}">
                <a16:creationId xmlns:a16="http://schemas.microsoft.com/office/drawing/2014/main" id="{760FC6B1-462C-96F9-122F-87107DF9055D}"/>
              </a:ext>
            </a:extLst>
          </p:cNvPr>
          <p:cNvSpPr txBox="1"/>
          <p:nvPr/>
        </p:nvSpPr>
        <p:spPr>
          <a:xfrm>
            <a:off x="7154108" y="3594388"/>
            <a:ext cx="4648200" cy="3139321"/>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dirty="0" err="1"/>
              <a:t>Pelaksanaan</a:t>
            </a:r>
            <a:r>
              <a:rPr lang="en-US" dirty="0"/>
              <a:t> </a:t>
            </a:r>
            <a:r>
              <a:rPr lang="en-US" dirty="0" err="1"/>
              <a:t>Pengawasan</a:t>
            </a:r>
            <a:r>
              <a:rPr lang="en-US" dirty="0"/>
              <a:t> </a:t>
            </a:r>
            <a:r>
              <a:rPr lang="en-US" dirty="0" err="1"/>
              <a:t>Penyelenggaraan</a:t>
            </a:r>
            <a:r>
              <a:rPr lang="en-US" dirty="0"/>
              <a:t> Jasa </a:t>
            </a:r>
            <a:r>
              <a:rPr lang="en-US" dirty="0" err="1"/>
              <a:t>Konstruksi</a:t>
            </a:r>
            <a:r>
              <a:rPr lang="en-US" dirty="0"/>
              <a:t> yang </a:t>
            </a:r>
            <a:r>
              <a:rPr lang="en-US" dirty="0" err="1"/>
              <a:t>dilaksanakan</a:t>
            </a:r>
            <a:r>
              <a:rPr lang="en-US" dirty="0"/>
              <a:t> </a:t>
            </a:r>
            <a:r>
              <a:rPr lang="en-US" dirty="0" err="1"/>
              <a:t>sebanyak</a:t>
            </a:r>
            <a:r>
              <a:rPr lang="en-US" dirty="0"/>
              <a:t> </a:t>
            </a:r>
            <a:r>
              <a:rPr lang="en-US" b="1" dirty="0"/>
              <a:t>359 </a:t>
            </a:r>
            <a:r>
              <a:rPr lang="en-US" b="1" dirty="0" err="1"/>
              <a:t>paket</a:t>
            </a:r>
            <a:r>
              <a:rPr lang="en-US" dirty="0"/>
              <a:t> </a:t>
            </a:r>
            <a:r>
              <a:rPr lang="en-US" dirty="0" err="1"/>
              <a:t>pekerjaan</a:t>
            </a:r>
            <a:r>
              <a:rPr lang="en-US" dirty="0"/>
              <a:t> </a:t>
            </a:r>
            <a:r>
              <a:rPr lang="en-US" dirty="0" err="1"/>
              <a:t>konstruksi</a:t>
            </a:r>
            <a:r>
              <a:rPr lang="en-US" dirty="0"/>
              <a:t> :</a:t>
            </a:r>
          </a:p>
          <a:p>
            <a:endParaRPr lang="en-US" dirty="0"/>
          </a:p>
          <a:p>
            <a:r>
              <a:rPr lang="en-US" dirty="0" err="1"/>
              <a:t>Bidang</a:t>
            </a:r>
            <a:r>
              <a:rPr lang="en-US" dirty="0"/>
              <a:t> SDA		: 35 </a:t>
            </a:r>
            <a:r>
              <a:rPr lang="en-US" dirty="0" err="1"/>
              <a:t>paket</a:t>
            </a:r>
            <a:endParaRPr lang="en-US" dirty="0"/>
          </a:p>
          <a:p>
            <a:r>
              <a:rPr lang="en-US" dirty="0" err="1"/>
              <a:t>Bidang</a:t>
            </a:r>
            <a:r>
              <a:rPr lang="en-US" dirty="0"/>
              <a:t> Bina Marga		: 50 </a:t>
            </a:r>
            <a:r>
              <a:rPr lang="en-US" dirty="0" err="1"/>
              <a:t>paket</a:t>
            </a:r>
            <a:endParaRPr lang="en-US" dirty="0"/>
          </a:p>
          <a:p>
            <a:r>
              <a:rPr lang="en-US" dirty="0" err="1"/>
              <a:t>Bidang</a:t>
            </a:r>
            <a:r>
              <a:rPr lang="en-US" dirty="0"/>
              <a:t> Cipta Karya		: 128 </a:t>
            </a:r>
            <a:r>
              <a:rPr lang="en-US" dirty="0" err="1"/>
              <a:t>paket</a:t>
            </a:r>
            <a:endParaRPr lang="en-US" dirty="0"/>
          </a:p>
          <a:p>
            <a:r>
              <a:rPr lang="en-US" dirty="0" err="1"/>
              <a:t>Bidang</a:t>
            </a:r>
            <a:r>
              <a:rPr lang="en-US" dirty="0"/>
              <a:t> </a:t>
            </a:r>
            <a:r>
              <a:rPr lang="en-US" dirty="0" err="1"/>
              <a:t>Perkim</a:t>
            </a:r>
            <a:r>
              <a:rPr lang="en-US" dirty="0"/>
              <a:t>		: 86 </a:t>
            </a:r>
            <a:r>
              <a:rPr lang="en-US" dirty="0" err="1"/>
              <a:t>paket</a:t>
            </a:r>
            <a:endParaRPr lang="en-US" dirty="0"/>
          </a:p>
          <a:p>
            <a:pPr lvl="0"/>
            <a:r>
              <a:rPr lang="fi-FI" dirty="0"/>
              <a:t>UPTD Wilayah I		:  38 paket</a:t>
            </a:r>
            <a:endParaRPr lang="en-US" dirty="0"/>
          </a:p>
          <a:p>
            <a:pPr lvl="0"/>
            <a:r>
              <a:rPr lang="fi-FI" dirty="0"/>
              <a:t>UPTD Wilayah II		:    6 paket</a:t>
            </a:r>
            <a:endParaRPr lang="en-US" dirty="0"/>
          </a:p>
          <a:p>
            <a:pPr lvl="0"/>
            <a:r>
              <a:rPr lang="fi-FI" dirty="0"/>
              <a:t>UPTD Wilayah III		   16 paket</a:t>
            </a:r>
            <a:endParaRPr lang="en-US" dirty="0"/>
          </a:p>
        </p:txBody>
      </p:sp>
      <p:pic>
        <p:nvPicPr>
          <p:cNvPr id="8" name="Picture 7">
            <a:extLst>
              <a:ext uri="{FF2B5EF4-FFF2-40B4-BE49-F238E27FC236}">
                <a16:creationId xmlns:a16="http://schemas.microsoft.com/office/drawing/2014/main" id="{67AC6833-B8E8-0D91-0367-93256350619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9" name="Rectangle 8">
            <a:extLst>
              <a:ext uri="{FF2B5EF4-FFF2-40B4-BE49-F238E27FC236}">
                <a16:creationId xmlns:a16="http://schemas.microsoft.com/office/drawing/2014/main" id="{BAD8907C-FFE3-D25F-4063-248AD9A4161B}"/>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3117037996"/>
      </p:ext>
    </p:extLst>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9F6C9A-E093-F7EF-159F-7DE871C0B709}"/>
            </a:ext>
          </a:extLst>
        </p:cNvPr>
        <p:cNvGrpSpPr/>
        <p:nvPr/>
      </p:nvGrpSpPr>
      <p:grpSpPr>
        <a:xfrm>
          <a:off x="0" y="0"/>
          <a:ext cx="0" cy="0"/>
          <a:chOff x="0" y="0"/>
          <a:chExt cx="0" cy="0"/>
        </a:xfrm>
      </p:grpSpPr>
      <p:pic>
        <p:nvPicPr>
          <p:cNvPr id="2" name="object 2">
            <a:extLst>
              <a:ext uri="{FF2B5EF4-FFF2-40B4-BE49-F238E27FC236}">
                <a16:creationId xmlns:a16="http://schemas.microsoft.com/office/drawing/2014/main" id="{784F5577-22C1-C561-A549-C54A1D4C2919}"/>
              </a:ext>
            </a:extLst>
          </p:cNvPr>
          <p:cNvPicPr/>
          <p:nvPr/>
        </p:nvPicPr>
        <p:blipFill>
          <a:blip r:embed="rId2" cstate="print"/>
          <a:stretch>
            <a:fillRect/>
          </a:stretch>
        </p:blipFill>
        <p:spPr>
          <a:xfrm>
            <a:off x="0" y="0"/>
            <a:ext cx="12188952" cy="6857999"/>
          </a:xfrm>
          <a:prstGeom prst="rect">
            <a:avLst/>
          </a:prstGeom>
          <a:solidFill>
            <a:schemeClr val="bg1">
              <a:lumMod val="65000"/>
            </a:schemeClr>
          </a:solidFill>
        </p:spPr>
      </p:pic>
      <p:sp>
        <p:nvSpPr>
          <p:cNvPr id="4" name="Title 28">
            <a:extLst>
              <a:ext uri="{FF2B5EF4-FFF2-40B4-BE49-F238E27FC236}">
                <a16:creationId xmlns:a16="http://schemas.microsoft.com/office/drawing/2014/main" id="{350B949F-8299-C26F-C577-B21236CBEEC5}"/>
              </a:ext>
            </a:extLst>
          </p:cNvPr>
          <p:cNvSpPr txBox="1">
            <a:spLocks/>
          </p:cNvSpPr>
          <p:nvPr/>
        </p:nvSpPr>
        <p:spPr>
          <a:xfrm>
            <a:off x="533401" y="737232"/>
            <a:ext cx="8001000" cy="307777"/>
          </a:xfrm>
          <a:prstGeom prst="rect">
            <a:avLst/>
          </a:prstGeom>
          <a:solidFill>
            <a:srgbClr val="FF0000"/>
          </a:solidFill>
          <a:ln w="25400">
            <a:solidFill>
              <a:schemeClr val="tx1">
                <a:lumMod val="75000"/>
                <a:lumOff val="25000"/>
              </a:schemeClr>
            </a:solidFill>
          </a:ln>
        </p:spPr>
        <p:txBody>
          <a:bodyPr wrap="square" lIns="0" tIns="0" rIns="0" bIns="0">
            <a:spAutoFit/>
          </a:bodyPr>
          <a:lstStyle>
            <a:lvl1pPr>
              <a:defRPr sz="2200" b="0" i="0">
                <a:solidFill>
                  <a:srgbClr val="1D3166"/>
                </a:solidFill>
                <a:latin typeface="Verdana"/>
                <a:ea typeface="+mj-ea"/>
                <a:cs typeface="Verdana"/>
              </a:defRPr>
            </a:lvl1pPr>
          </a:lstStyle>
          <a:p>
            <a:r>
              <a:rPr lang="en-US" sz="2000" kern="0" dirty="0">
                <a:solidFill>
                  <a:schemeClr val="tx1"/>
                </a:solidFill>
                <a:latin typeface="Franklin Gothic Heavy" pitchFamily="34" charset="0"/>
              </a:rPr>
              <a:t>Hasil </a:t>
            </a:r>
            <a:r>
              <a:rPr lang="en-US" sz="2000" kern="0" dirty="0" err="1">
                <a:solidFill>
                  <a:schemeClr val="tx1"/>
                </a:solidFill>
                <a:latin typeface="Franklin Gothic Heavy" pitchFamily="34" charset="0"/>
              </a:rPr>
              <a:t>Pengawasan</a:t>
            </a:r>
            <a:r>
              <a:rPr lang="en-US" sz="2000" kern="0" dirty="0">
                <a:solidFill>
                  <a:schemeClr val="tx1"/>
                </a:solidFill>
                <a:latin typeface="Franklin Gothic Heavy" pitchFamily="34" charset="0"/>
              </a:rPr>
              <a:t> </a:t>
            </a:r>
            <a:r>
              <a:rPr lang="en-US" sz="2000" kern="0" dirty="0" err="1">
                <a:solidFill>
                  <a:schemeClr val="tx1"/>
                </a:solidFill>
                <a:latin typeface="Franklin Gothic Heavy" pitchFamily="34" charset="0"/>
              </a:rPr>
              <a:t>Penyelenggaraan</a:t>
            </a:r>
            <a:r>
              <a:rPr lang="en-US" sz="2000" kern="0" dirty="0">
                <a:solidFill>
                  <a:schemeClr val="tx1"/>
                </a:solidFill>
                <a:latin typeface="Franklin Gothic Heavy" pitchFamily="34" charset="0"/>
              </a:rPr>
              <a:t> Jasa </a:t>
            </a:r>
            <a:r>
              <a:rPr lang="en-US" sz="2000" kern="0" dirty="0" err="1">
                <a:solidFill>
                  <a:schemeClr val="tx1"/>
                </a:solidFill>
                <a:latin typeface="Franklin Gothic Heavy" pitchFamily="34" charset="0"/>
              </a:rPr>
              <a:t>Konstruksi</a:t>
            </a:r>
            <a:r>
              <a:rPr lang="en-US" sz="2000" kern="0" dirty="0">
                <a:solidFill>
                  <a:schemeClr val="tx1"/>
                </a:solidFill>
                <a:latin typeface="Franklin Gothic Heavy" pitchFamily="34" charset="0"/>
              </a:rPr>
              <a:t> </a:t>
            </a:r>
            <a:r>
              <a:rPr lang="en-US" sz="2000" kern="0" dirty="0" err="1">
                <a:solidFill>
                  <a:schemeClr val="tx1"/>
                </a:solidFill>
                <a:latin typeface="Franklin Gothic Heavy" pitchFamily="34" charset="0"/>
              </a:rPr>
              <a:t>Tahun</a:t>
            </a:r>
            <a:r>
              <a:rPr lang="en-US" sz="2000" kern="0" dirty="0">
                <a:solidFill>
                  <a:schemeClr val="tx1"/>
                </a:solidFill>
                <a:latin typeface="Franklin Gothic Heavy" pitchFamily="34" charset="0"/>
              </a:rPr>
              <a:t> 2024</a:t>
            </a:r>
          </a:p>
        </p:txBody>
      </p:sp>
      <p:sp>
        <p:nvSpPr>
          <p:cNvPr id="5" name="Arrow: Right 4">
            <a:extLst>
              <a:ext uri="{FF2B5EF4-FFF2-40B4-BE49-F238E27FC236}">
                <a16:creationId xmlns:a16="http://schemas.microsoft.com/office/drawing/2014/main" id="{187BE1DC-BD0E-CE06-6312-434C8A1BAED3}"/>
              </a:ext>
            </a:extLst>
          </p:cNvPr>
          <p:cNvSpPr/>
          <p:nvPr/>
        </p:nvSpPr>
        <p:spPr>
          <a:xfrm>
            <a:off x="533401" y="1782241"/>
            <a:ext cx="457200" cy="228600"/>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5BD2B8A-B66D-86BE-EAEC-91C9A7F55136}"/>
              </a:ext>
            </a:extLst>
          </p:cNvPr>
          <p:cNvSpPr txBox="1"/>
          <p:nvPr/>
        </p:nvSpPr>
        <p:spPr>
          <a:xfrm>
            <a:off x="1295400" y="1710196"/>
            <a:ext cx="4648200" cy="175432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b="1" dirty="0" err="1"/>
              <a:t>Tertib</a:t>
            </a:r>
            <a:r>
              <a:rPr lang="en-US" b="1" dirty="0"/>
              <a:t> Usaha Jasa </a:t>
            </a:r>
            <a:r>
              <a:rPr lang="en-US" b="1" dirty="0" err="1"/>
              <a:t>Konstruksi</a:t>
            </a:r>
            <a:endParaRPr lang="en-US" b="1" dirty="0"/>
          </a:p>
          <a:p>
            <a:endParaRPr lang="en-US" dirty="0"/>
          </a:p>
          <a:p>
            <a:r>
              <a:rPr lang="en-US" dirty="0" err="1"/>
              <a:t>Pelaksanaan</a:t>
            </a:r>
            <a:r>
              <a:rPr lang="en-US" dirty="0"/>
              <a:t> </a:t>
            </a:r>
            <a:r>
              <a:rPr lang="en-US" dirty="0" err="1"/>
              <a:t>Pengawasan</a:t>
            </a:r>
            <a:r>
              <a:rPr lang="en-US" dirty="0"/>
              <a:t> yang </a:t>
            </a:r>
            <a:r>
              <a:rPr lang="en-US" dirty="0" err="1"/>
              <a:t>dilaksanakan</a:t>
            </a:r>
            <a:r>
              <a:rPr lang="en-US" dirty="0"/>
              <a:t> </a:t>
            </a:r>
            <a:r>
              <a:rPr lang="en-US" dirty="0" err="1"/>
              <a:t>sebanyak</a:t>
            </a:r>
            <a:r>
              <a:rPr lang="en-US" dirty="0"/>
              <a:t> </a:t>
            </a:r>
            <a:r>
              <a:rPr lang="en-US" b="1" dirty="0"/>
              <a:t>134 BUJK </a:t>
            </a:r>
            <a:r>
              <a:rPr lang="en-US" dirty="0"/>
              <a:t>dan yang </a:t>
            </a:r>
            <a:r>
              <a:rPr lang="en-US" dirty="0" err="1"/>
              <a:t>mengembalikan</a:t>
            </a:r>
            <a:r>
              <a:rPr lang="en-US" dirty="0"/>
              <a:t> Simak </a:t>
            </a:r>
            <a:r>
              <a:rPr lang="en-US" dirty="0" err="1"/>
              <a:t>tertib</a:t>
            </a:r>
            <a:r>
              <a:rPr lang="en-US" dirty="0"/>
              <a:t> </a:t>
            </a:r>
            <a:r>
              <a:rPr lang="en-US" dirty="0" err="1"/>
              <a:t>usaha</a:t>
            </a:r>
            <a:r>
              <a:rPr lang="en-US" dirty="0"/>
              <a:t> </a:t>
            </a:r>
            <a:r>
              <a:rPr lang="en-US" dirty="0" err="1"/>
              <a:t>jasa</a:t>
            </a:r>
            <a:r>
              <a:rPr lang="en-US" dirty="0"/>
              <a:t> </a:t>
            </a:r>
            <a:r>
              <a:rPr lang="en-US" dirty="0" err="1"/>
              <a:t>konstruksi</a:t>
            </a:r>
            <a:r>
              <a:rPr lang="en-US" dirty="0"/>
              <a:t> </a:t>
            </a:r>
            <a:r>
              <a:rPr lang="en-US" dirty="0" err="1"/>
              <a:t>sebanyak</a:t>
            </a:r>
            <a:r>
              <a:rPr lang="en-US" dirty="0"/>
              <a:t> </a:t>
            </a:r>
            <a:r>
              <a:rPr lang="en-US" b="1" dirty="0"/>
              <a:t>32 BUJK</a:t>
            </a:r>
          </a:p>
        </p:txBody>
      </p:sp>
      <p:sp>
        <p:nvSpPr>
          <p:cNvPr id="10" name="Arrow: Right 9">
            <a:extLst>
              <a:ext uri="{FF2B5EF4-FFF2-40B4-BE49-F238E27FC236}">
                <a16:creationId xmlns:a16="http://schemas.microsoft.com/office/drawing/2014/main" id="{C058655C-37EF-292F-EA2A-9FB4BB01A8D3}"/>
              </a:ext>
            </a:extLst>
          </p:cNvPr>
          <p:cNvSpPr/>
          <p:nvPr/>
        </p:nvSpPr>
        <p:spPr>
          <a:xfrm>
            <a:off x="533401" y="4051979"/>
            <a:ext cx="457200" cy="228600"/>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30E71A72-B8DB-7EA7-27BD-2890519DA8A3}"/>
              </a:ext>
            </a:extLst>
          </p:cNvPr>
          <p:cNvSpPr txBox="1"/>
          <p:nvPr/>
        </p:nvSpPr>
        <p:spPr>
          <a:xfrm>
            <a:off x="1295400" y="3979934"/>
            <a:ext cx="4648200" cy="175432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b="1" dirty="0" err="1"/>
              <a:t>Tertib</a:t>
            </a:r>
            <a:r>
              <a:rPr lang="en-US" b="1" dirty="0"/>
              <a:t> </a:t>
            </a:r>
            <a:r>
              <a:rPr lang="en-US" b="1" dirty="0" err="1"/>
              <a:t>Penyelenggaraan</a:t>
            </a:r>
            <a:r>
              <a:rPr lang="en-US" b="1" dirty="0"/>
              <a:t> Jasa </a:t>
            </a:r>
            <a:r>
              <a:rPr lang="en-US" b="1" dirty="0" err="1"/>
              <a:t>Konstruksi</a:t>
            </a:r>
            <a:endParaRPr lang="en-US" b="1" dirty="0"/>
          </a:p>
          <a:p>
            <a:endParaRPr lang="en-US" dirty="0"/>
          </a:p>
          <a:p>
            <a:r>
              <a:rPr lang="en-US" dirty="0" err="1"/>
              <a:t>Pelaksanaan</a:t>
            </a:r>
            <a:r>
              <a:rPr lang="en-US" dirty="0"/>
              <a:t> </a:t>
            </a:r>
            <a:r>
              <a:rPr lang="en-US" dirty="0" err="1"/>
              <a:t>Pengawasan</a:t>
            </a:r>
            <a:r>
              <a:rPr lang="en-US" dirty="0"/>
              <a:t> yang </a:t>
            </a:r>
            <a:r>
              <a:rPr lang="en-US" dirty="0" err="1"/>
              <a:t>dilaksanakan</a:t>
            </a:r>
            <a:r>
              <a:rPr lang="en-US" dirty="0"/>
              <a:t> </a:t>
            </a:r>
            <a:r>
              <a:rPr lang="en-US" dirty="0" err="1"/>
              <a:t>sebanyak</a:t>
            </a:r>
            <a:r>
              <a:rPr lang="en-US" dirty="0"/>
              <a:t> </a:t>
            </a:r>
            <a:r>
              <a:rPr lang="en-US" b="1" dirty="0"/>
              <a:t>421 </a:t>
            </a:r>
            <a:r>
              <a:rPr lang="en-US" b="1" dirty="0" err="1"/>
              <a:t>paket</a:t>
            </a:r>
            <a:r>
              <a:rPr lang="en-US" b="1" dirty="0"/>
              <a:t> </a:t>
            </a:r>
            <a:r>
              <a:rPr lang="en-US" dirty="0"/>
              <a:t>dan yang </a:t>
            </a:r>
            <a:r>
              <a:rPr lang="en-US" dirty="0" err="1"/>
              <a:t>mengembalikan</a:t>
            </a:r>
            <a:r>
              <a:rPr lang="en-US" dirty="0"/>
              <a:t> Simak </a:t>
            </a:r>
            <a:r>
              <a:rPr lang="en-US" dirty="0" err="1"/>
              <a:t>tertib</a:t>
            </a:r>
            <a:r>
              <a:rPr lang="en-US" dirty="0"/>
              <a:t> </a:t>
            </a:r>
            <a:r>
              <a:rPr lang="en-US" dirty="0" err="1"/>
              <a:t>penyelenggaraan</a:t>
            </a:r>
            <a:r>
              <a:rPr lang="en-US" dirty="0"/>
              <a:t> </a:t>
            </a:r>
            <a:r>
              <a:rPr lang="en-US" dirty="0" err="1"/>
              <a:t>jasa</a:t>
            </a:r>
            <a:r>
              <a:rPr lang="en-US" dirty="0"/>
              <a:t> </a:t>
            </a:r>
            <a:r>
              <a:rPr lang="en-US" dirty="0" err="1"/>
              <a:t>konstruksi</a:t>
            </a:r>
            <a:r>
              <a:rPr lang="en-US" dirty="0"/>
              <a:t> </a:t>
            </a:r>
            <a:r>
              <a:rPr lang="en-US" dirty="0" err="1"/>
              <a:t>sebanyak</a:t>
            </a:r>
            <a:r>
              <a:rPr lang="en-US" dirty="0"/>
              <a:t> </a:t>
            </a:r>
            <a:r>
              <a:rPr lang="en-US" b="1" dirty="0"/>
              <a:t>107 </a:t>
            </a:r>
            <a:r>
              <a:rPr lang="en-US" b="1" dirty="0" err="1"/>
              <a:t>paket</a:t>
            </a:r>
            <a:endParaRPr lang="en-US" b="1" dirty="0"/>
          </a:p>
        </p:txBody>
      </p:sp>
      <p:sp>
        <p:nvSpPr>
          <p:cNvPr id="12" name="Arrow: Right 11">
            <a:extLst>
              <a:ext uri="{FF2B5EF4-FFF2-40B4-BE49-F238E27FC236}">
                <a16:creationId xmlns:a16="http://schemas.microsoft.com/office/drawing/2014/main" id="{E091887C-B362-12FE-3285-68F69428A7E4}"/>
              </a:ext>
            </a:extLst>
          </p:cNvPr>
          <p:cNvSpPr/>
          <p:nvPr/>
        </p:nvSpPr>
        <p:spPr>
          <a:xfrm>
            <a:off x="6248400" y="1782241"/>
            <a:ext cx="457200" cy="228600"/>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531AD614-FAB6-0C04-9ABC-0FB82A2F3B2A}"/>
              </a:ext>
            </a:extLst>
          </p:cNvPr>
          <p:cNvSpPr txBox="1"/>
          <p:nvPr/>
        </p:nvSpPr>
        <p:spPr>
          <a:xfrm>
            <a:off x="7010399" y="1710196"/>
            <a:ext cx="4648200" cy="175432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b="1" dirty="0" err="1"/>
              <a:t>Tertib</a:t>
            </a:r>
            <a:r>
              <a:rPr lang="en-US" b="1" dirty="0"/>
              <a:t> </a:t>
            </a:r>
            <a:r>
              <a:rPr lang="en-US" b="1" dirty="0" err="1"/>
              <a:t>Pemanfaatan</a:t>
            </a:r>
            <a:r>
              <a:rPr lang="en-US" b="1" dirty="0"/>
              <a:t> </a:t>
            </a:r>
            <a:r>
              <a:rPr lang="en-US" b="1" dirty="0" err="1"/>
              <a:t>Produk</a:t>
            </a:r>
            <a:r>
              <a:rPr lang="en-US" b="1" dirty="0"/>
              <a:t> Jasa </a:t>
            </a:r>
            <a:r>
              <a:rPr lang="en-US" b="1" dirty="0" err="1"/>
              <a:t>Konstruksi</a:t>
            </a:r>
            <a:endParaRPr lang="en-US" b="1" dirty="0"/>
          </a:p>
          <a:p>
            <a:endParaRPr lang="en-US" dirty="0"/>
          </a:p>
          <a:p>
            <a:r>
              <a:rPr lang="en-US" dirty="0" err="1"/>
              <a:t>Pelaksanaan</a:t>
            </a:r>
            <a:r>
              <a:rPr lang="en-US" dirty="0"/>
              <a:t> </a:t>
            </a:r>
            <a:r>
              <a:rPr lang="en-US" dirty="0" err="1"/>
              <a:t>Pengawasan</a:t>
            </a:r>
            <a:r>
              <a:rPr lang="en-US" dirty="0"/>
              <a:t> yang </a:t>
            </a:r>
            <a:r>
              <a:rPr lang="en-US" dirty="0" err="1"/>
              <a:t>dilaksanakan</a:t>
            </a:r>
            <a:r>
              <a:rPr lang="en-US" dirty="0"/>
              <a:t> </a:t>
            </a:r>
            <a:r>
              <a:rPr lang="en-US" dirty="0" err="1"/>
              <a:t>sebanyak</a:t>
            </a:r>
            <a:r>
              <a:rPr lang="en-US" dirty="0"/>
              <a:t> </a:t>
            </a:r>
            <a:r>
              <a:rPr lang="en-US" b="1" dirty="0"/>
              <a:t>162 </a:t>
            </a:r>
            <a:r>
              <a:rPr lang="en-US" b="1" dirty="0" err="1"/>
              <a:t>paket</a:t>
            </a:r>
            <a:r>
              <a:rPr lang="en-US" b="1" dirty="0"/>
              <a:t> </a:t>
            </a:r>
            <a:r>
              <a:rPr lang="en-US" dirty="0"/>
              <a:t>dan yang </a:t>
            </a:r>
            <a:r>
              <a:rPr lang="en-US" dirty="0" err="1"/>
              <a:t>mengembalikan</a:t>
            </a:r>
            <a:r>
              <a:rPr lang="en-US" dirty="0"/>
              <a:t> Simak </a:t>
            </a:r>
            <a:r>
              <a:rPr lang="en-US" dirty="0" err="1"/>
              <a:t>tertib</a:t>
            </a:r>
            <a:r>
              <a:rPr lang="en-US" dirty="0"/>
              <a:t> </a:t>
            </a:r>
            <a:r>
              <a:rPr lang="en-US" dirty="0" err="1"/>
              <a:t>pemanfaatan</a:t>
            </a:r>
            <a:r>
              <a:rPr lang="en-US" dirty="0"/>
              <a:t> </a:t>
            </a:r>
            <a:r>
              <a:rPr lang="en-US" dirty="0" err="1"/>
              <a:t>produk</a:t>
            </a:r>
            <a:r>
              <a:rPr lang="en-US" dirty="0"/>
              <a:t> </a:t>
            </a:r>
            <a:r>
              <a:rPr lang="en-US" dirty="0" err="1"/>
              <a:t>jasa</a:t>
            </a:r>
            <a:r>
              <a:rPr lang="en-US" dirty="0"/>
              <a:t> </a:t>
            </a:r>
            <a:r>
              <a:rPr lang="en-US" dirty="0" err="1"/>
              <a:t>konstruksi</a:t>
            </a:r>
            <a:r>
              <a:rPr lang="en-US" dirty="0"/>
              <a:t> </a:t>
            </a:r>
            <a:r>
              <a:rPr lang="en-US" dirty="0" err="1"/>
              <a:t>sebanyak</a:t>
            </a:r>
            <a:r>
              <a:rPr lang="en-US" dirty="0"/>
              <a:t> </a:t>
            </a:r>
            <a:r>
              <a:rPr lang="en-US" b="1" dirty="0"/>
              <a:t>28 </a:t>
            </a:r>
            <a:r>
              <a:rPr lang="en-US" b="1" dirty="0" err="1"/>
              <a:t>paket</a:t>
            </a:r>
            <a:endParaRPr lang="en-US" b="1" dirty="0"/>
          </a:p>
        </p:txBody>
      </p:sp>
      <p:pic>
        <p:nvPicPr>
          <p:cNvPr id="3" name="Picture 2">
            <a:extLst>
              <a:ext uri="{FF2B5EF4-FFF2-40B4-BE49-F238E27FC236}">
                <a16:creationId xmlns:a16="http://schemas.microsoft.com/office/drawing/2014/main" id="{3617FF76-CF91-AC88-155A-12B243E9014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7" name="Rectangle 6">
            <a:extLst>
              <a:ext uri="{FF2B5EF4-FFF2-40B4-BE49-F238E27FC236}">
                <a16:creationId xmlns:a16="http://schemas.microsoft.com/office/drawing/2014/main" id="{3D82DDD1-0590-41AE-AB5C-396E4F9A0653}"/>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903683267"/>
      </p:ext>
    </p:extLst>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5F064B-D4AB-AB86-493F-FB57FF1F1C06}"/>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C85A260C-5268-A5AD-7B2E-3071E4B1A6AA}"/>
              </a:ext>
            </a:extLst>
          </p:cNvPr>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209DB373-C166-5ADD-6C02-374A12671766}"/>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C79AB2B5-1110-E73A-E797-71B62F2AC308}"/>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F435FFBF-B955-B1EB-FBEE-19A17DBD304F}"/>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a:extLst>
              <a:ext uri="{FF2B5EF4-FFF2-40B4-BE49-F238E27FC236}">
                <a16:creationId xmlns:a16="http://schemas.microsoft.com/office/drawing/2014/main" id="{940810F0-2EEB-EC87-E116-D948973EEF08}"/>
              </a:ext>
            </a:extLst>
          </p:cNvPr>
          <p:cNvSpPr txBox="1"/>
          <p:nvPr/>
        </p:nvSpPr>
        <p:spPr>
          <a:xfrm>
            <a:off x="319084" y="1958495"/>
            <a:ext cx="11553826" cy="769423"/>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 PELAKSANAAN PENGAWASAN</a:t>
            </a:r>
            <a:endPar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a:extLst>
              <a:ext uri="{FF2B5EF4-FFF2-40B4-BE49-F238E27FC236}">
                <a16:creationId xmlns:a16="http://schemas.microsoft.com/office/drawing/2014/main" id="{FD1F94A1-BAB7-9D55-B999-708AB74D759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038BE27B-0C5C-AE9E-5DBA-00A148AD476F}"/>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3336634565"/>
      </p:ext>
    </p:extLst>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CE43F-E990-583F-FD8F-4D0BD57A657D}"/>
              </a:ext>
            </a:extLst>
          </p:cNvPr>
          <p:cNvSpPr>
            <a:spLocks noGrp="1"/>
          </p:cNvSpPr>
          <p:nvPr>
            <p:ph type="title"/>
          </p:nvPr>
        </p:nvSpPr>
        <p:spPr>
          <a:xfrm>
            <a:off x="838200" y="365125"/>
            <a:ext cx="10515600" cy="583999"/>
          </a:xfrm>
        </p:spPr>
        <p:txBody>
          <a:bodyPr>
            <a:normAutofit fontScale="90000"/>
          </a:bodyPr>
          <a:lstStyle/>
          <a:p>
            <a:r>
              <a:rPr lang="id-ID" b="1" noProof="1"/>
              <a:t>Pengawasan</a:t>
            </a:r>
            <a:endParaRPr lang="id-ID" noProof="1"/>
          </a:p>
        </p:txBody>
      </p:sp>
      <p:pic>
        <p:nvPicPr>
          <p:cNvPr id="4" name="Picture 3">
            <a:extLst>
              <a:ext uri="{FF2B5EF4-FFF2-40B4-BE49-F238E27FC236}">
                <a16:creationId xmlns:a16="http://schemas.microsoft.com/office/drawing/2014/main" id="{91C52ED1-5D1E-F430-7711-554BA694F47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98308" y="1050152"/>
            <a:ext cx="3200400" cy="2400300"/>
          </a:xfrm>
          <a:prstGeom prst="rect">
            <a:avLst/>
          </a:prstGeom>
          <a:noFill/>
          <a:ln w="25400">
            <a:solidFill>
              <a:schemeClr val="tx1"/>
            </a:solidFill>
          </a:ln>
        </p:spPr>
      </p:pic>
      <p:pic>
        <p:nvPicPr>
          <p:cNvPr id="6" name="Picture 5">
            <a:extLst>
              <a:ext uri="{FF2B5EF4-FFF2-40B4-BE49-F238E27FC236}">
                <a16:creationId xmlns:a16="http://schemas.microsoft.com/office/drawing/2014/main" id="{8D697761-75F9-448C-B856-5C1196CD725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8200" y="1050152"/>
            <a:ext cx="3200400" cy="2400300"/>
          </a:xfrm>
          <a:prstGeom prst="rect">
            <a:avLst/>
          </a:prstGeom>
          <a:noFill/>
          <a:ln w="25400">
            <a:solidFill>
              <a:schemeClr val="tx1"/>
            </a:solidFill>
          </a:ln>
        </p:spPr>
      </p:pic>
      <p:pic>
        <p:nvPicPr>
          <p:cNvPr id="11" name="Picture 10">
            <a:extLst>
              <a:ext uri="{FF2B5EF4-FFF2-40B4-BE49-F238E27FC236}">
                <a16:creationId xmlns:a16="http://schemas.microsoft.com/office/drawing/2014/main" id="{4371EC54-158C-643A-37F7-04A9368C890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68253" y="1050152"/>
            <a:ext cx="3200400" cy="2400300"/>
          </a:xfrm>
          <a:prstGeom prst="rect">
            <a:avLst/>
          </a:prstGeom>
          <a:noFill/>
          <a:ln w="25400">
            <a:solidFill>
              <a:schemeClr val="tx1"/>
            </a:solidFill>
          </a:ln>
        </p:spPr>
      </p:pic>
      <p:sp>
        <p:nvSpPr>
          <p:cNvPr id="12" name="Title 1">
            <a:extLst>
              <a:ext uri="{FF2B5EF4-FFF2-40B4-BE49-F238E27FC236}">
                <a16:creationId xmlns:a16="http://schemas.microsoft.com/office/drawing/2014/main" id="{175016AE-D602-5F9A-98F5-9AEF3092CA13}"/>
              </a:ext>
            </a:extLst>
          </p:cNvPr>
          <p:cNvSpPr txBox="1">
            <a:spLocks/>
          </p:cNvSpPr>
          <p:nvPr/>
        </p:nvSpPr>
        <p:spPr>
          <a:xfrm>
            <a:off x="838200" y="3323225"/>
            <a:ext cx="10515600" cy="706621"/>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20000"/>
              </a:lnSpc>
            </a:pPr>
            <a:r>
              <a:rPr lang="id-ID" b="1" noProof="1">
                <a:latin typeface="Gill Sans MT" panose="020B0502020104020203" pitchFamily="34" charset="77"/>
              </a:rPr>
              <a:t>Bidang Bina Konstruksi Dinas PUPR&amp;PERA Prov. Kaltim melalui fungsi pengawasan melakukan Monitoring pelaksanaan Pengawasan Penyelenggaraan Jasa Konstruksi pada Bidang Cipta Karya Dinas PUPR&amp;PERA Prov. Kaltim dengan paket  Renovasi Gedung Pelayanan dan Penunjang RS. Atma Husada.</a:t>
            </a:r>
            <a:endParaRPr lang="id-ID" noProof="1">
              <a:latin typeface="Gill Sans MT" panose="020B0502020104020203" pitchFamily="34" charset="77"/>
            </a:endParaRPr>
          </a:p>
        </p:txBody>
      </p:sp>
      <p:pic>
        <p:nvPicPr>
          <p:cNvPr id="14" name="Picture 13">
            <a:extLst>
              <a:ext uri="{FF2B5EF4-FFF2-40B4-BE49-F238E27FC236}">
                <a16:creationId xmlns:a16="http://schemas.microsoft.com/office/drawing/2014/main" id="{91DD9B4E-C313-358D-3A6E-288256750E9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096000" y="3921821"/>
            <a:ext cx="4593609" cy="2067124"/>
          </a:xfrm>
          <a:prstGeom prst="rect">
            <a:avLst/>
          </a:prstGeom>
          <a:noFill/>
          <a:ln w="25400">
            <a:solidFill>
              <a:schemeClr val="tx1"/>
            </a:solidFill>
          </a:ln>
        </p:spPr>
      </p:pic>
      <p:pic>
        <p:nvPicPr>
          <p:cNvPr id="16" name="Picture 15">
            <a:extLst>
              <a:ext uri="{FF2B5EF4-FFF2-40B4-BE49-F238E27FC236}">
                <a16:creationId xmlns:a16="http://schemas.microsoft.com/office/drawing/2014/main" id="{7FAE848D-52A5-14B9-49F5-DC9FBC15940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78006" y="3921821"/>
            <a:ext cx="4593609" cy="2067124"/>
          </a:xfrm>
          <a:prstGeom prst="rect">
            <a:avLst/>
          </a:prstGeom>
          <a:noFill/>
          <a:ln w="25400">
            <a:solidFill>
              <a:schemeClr val="tx1"/>
            </a:solidFill>
          </a:ln>
        </p:spPr>
      </p:pic>
      <p:sp>
        <p:nvSpPr>
          <p:cNvPr id="17" name="Title 1">
            <a:extLst>
              <a:ext uri="{FF2B5EF4-FFF2-40B4-BE49-F238E27FC236}">
                <a16:creationId xmlns:a16="http://schemas.microsoft.com/office/drawing/2014/main" id="{382B96FB-903A-2B3D-26BD-6484BBDB5074}"/>
              </a:ext>
            </a:extLst>
          </p:cNvPr>
          <p:cNvSpPr txBox="1">
            <a:spLocks/>
          </p:cNvSpPr>
          <p:nvPr/>
        </p:nvSpPr>
        <p:spPr>
          <a:xfrm>
            <a:off x="510653" y="5988945"/>
            <a:ext cx="10515600" cy="706621"/>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20000"/>
              </a:lnSpc>
            </a:pPr>
            <a:r>
              <a:rPr lang="id-ID" b="1" noProof="1">
                <a:latin typeface="Gill Sans MT" panose="020B0502020104020203" pitchFamily="34" charset="77"/>
              </a:rPr>
              <a:t>Bidang Bina Konstruksi DPUPR&amp;PERA Prov.Kaltim Melalui Fungsi Pengawasan, Melaksanakan Pengawasan dan Penyampaian Simak Tertib Penyelenggaraan Jasa Konstruksi Ke Dinas Satuan Polisi Pamong Praja Provinsi Kalimantan Timur, dan di terima Ibu Eva Selaku PPTK</a:t>
            </a:r>
            <a:endParaRPr lang="id-ID" noProof="1">
              <a:latin typeface="Gill Sans MT" panose="020B0502020104020203" pitchFamily="34" charset="77"/>
            </a:endParaRPr>
          </a:p>
        </p:txBody>
      </p:sp>
    </p:spTree>
    <p:extLst>
      <p:ext uri="{BB962C8B-B14F-4D97-AF65-F5344CB8AC3E}">
        <p14:creationId xmlns:p14="http://schemas.microsoft.com/office/powerpoint/2010/main" val="2212381869"/>
      </p:ext>
    </p:extLst>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A88409-D8BA-6489-AF9A-A7A60701BD49}"/>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DF5DF858-78A6-E39A-45C0-7D593120277F}"/>
              </a:ext>
            </a:extLst>
          </p:cNvPr>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8FFBBA9B-6E59-148F-AA54-A07F4243AA4C}"/>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65253262-DD38-D7CB-2D92-862565B37CD0}"/>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0F879302-5DB5-4B7B-B8DB-9F14884574D0}"/>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a:extLst>
              <a:ext uri="{FF2B5EF4-FFF2-40B4-BE49-F238E27FC236}">
                <a16:creationId xmlns:a16="http://schemas.microsoft.com/office/drawing/2014/main" id="{6E861BA3-A896-2058-7766-52B657D263C1}"/>
              </a:ext>
            </a:extLst>
          </p:cNvPr>
          <p:cNvSpPr txBox="1"/>
          <p:nvPr/>
        </p:nvSpPr>
        <p:spPr>
          <a:xfrm>
            <a:off x="319084" y="1958495"/>
            <a:ext cx="11553826" cy="1446532"/>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 MONITORING DAN EVALUASI PENGAWASAN </a:t>
            </a:r>
            <a:endPar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a:extLst>
              <a:ext uri="{FF2B5EF4-FFF2-40B4-BE49-F238E27FC236}">
                <a16:creationId xmlns:a16="http://schemas.microsoft.com/office/drawing/2014/main" id="{DACDDC64-43B9-F1A6-61E5-F55EE0C1955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8F5456C5-5095-8A96-800E-200BB7D1CF66}"/>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3658465016"/>
      </p:ext>
    </p:extLst>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54FC7B-DF5B-52FC-D1C5-981A848C70AF}"/>
            </a:ext>
          </a:extLst>
        </p:cNvPr>
        <p:cNvGrpSpPr/>
        <p:nvPr/>
      </p:nvGrpSpPr>
      <p:grpSpPr>
        <a:xfrm>
          <a:off x="0" y="0"/>
          <a:ext cx="0" cy="0"/>
          <a:chOff x="0" y="0"/>
          <a:chExt cx="0" cy="0"/>
        </a:xfrm>
      </p:grpSpPr>
      <p:pic>
        <p:nvPicPr>
          <p:cNvPr id="2" name="object 2">
            <a:extLst>
              <a:ext uri="{FF2B5EF4-FFF2-40B4-BE49-F238E27FC236}">
                <a16:creationId xmlns:a16="http://schemas.microsoft.com/office/drawing/2014/main" id="{B5972CE5-EFA2-F25D-6F43-15FE63EED8E3}"/>
              </a:ext>
            </a:extLst>
          </p:cNvPr>
          <p:cNvPicPr/>
          <p:nvPr/>
        </p:nvPicPr>
        <p:blipFill>
          <a:blip r:embed="rId2" cstate="print"/>
          <a:stretch>
            <a:fillRect/>
          </a:stretch>
        </p:blipFill>
        <p:spPr>
          <a:xfrm>
            <a:off x="0" y="0"/>
            <a:ext cx="12188952" cy="6857999"/>
          </a:xfrm>
          <a:prstGeom prst="rect">
            <a:avLst/>
          </a:prstGeom>
          <a:solidFill>
            <a:schemeClr val="bg1">
              <a:lumMod val="65000"/>
            </a:schemeClr>
          </a:solidFill>
        </p:spPr>
      </p:pic>
      <p:pic>
        <p:nvPicPr>
          <p:cNvPr id="3" name="Picture 2">
            <a:extLst>
              <a:ext uri="{FF2B5EF4-FFF2-40B4-BE49-F238E27FC236}">
                <a16:creationId xmlns:a16="http://schemas.microsoft.com/office/drawing/2014/main" id="{7D3CD388-9AA0-F486-6A51-86F20CFC97B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7" name="Rectangle 6">
            <a:extLst>
              <a:ext uri="{FF2B5EF4-FFF2-40B4-BE49-F238E27FC236}">
                <a16:creationId xmlns:a16="http://schemas.microsoft.com/office/drawing/2014/main" id="{EFAC4D21-E254-5361-A4DC-A4A3916EAB14}"/>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
        <p:nvSpPr>
          <p:cNvPr id="8" name="TextBox 7">
            <a:extLst>
              <a:ext uri="{FF2B5EF4-FFF2-40B4-BE49-F238E27FC236}">
                <a16:creationId xmlns:a16="http://schemas.microsoft.com/office/drawing/2014/main" id="{28B4ED77-BD4E-F764-BADD-0112023F1911}"/>
              </a:ext>
            </a:extLst>
          </p:cNvPr>
          <p:cNvSpPr txBox="1"/>
          <p:nvPr/>
        </p:nvSpPr>
        <p:spPr>
          <a:xfrm>
            <a:off x="534948" y="580236"/>
            <a:ext cx="8792408" cy="400110"/>
          </a:xfrm>
          <a:prstGeom prst="rect">
            <a:avLst/>
          </a:prstGeom>
          <a:solidFill>
            <a:schemeClr val="accent4"/>
          </a:solidFill>
          <a:ln>
            <a:solidFill>
              <a:schemeClr val="tx1"/>
            </a:solidFill>
          </a:ln>
        </p:spPr>
        <p:txBody>
          <a:bodyPr wrap="square" rtlCol="0">
            <a:spAutoFit/>
          </a:bodyPr>
          <a:lstStyle/>
          <a:p>
            <a:r>
              <a:rPr lang="en-US" sz="2000" b="1" dirty="0"/>
              <a:t>MONITORING PENGAWASAN PENYELENGGARAAN JASA KONSTRUKSI KAB/KOTA</a:t>
            </a:r>
          </a:p>
        </p:txBody>
      </p:sp>
      <p:pic>
        <p:nvPicPr>
          <p:cNvPr id="9" name="Picture 8">
            <a:extLst>
              <a:ext uri="{FF2B5EF4-FFF2-40B4-BE49-F238E27FC236}">
                <a16:creationId xmlns:a16="http://schemas.microsoft.com/office/drawing/2014/main" id="{33E3D260-B2CD-9DBA-0BFB-A7B9B6ABC17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43606" y="1525223"/>
            <a:ext cx="3383161" cy="1968480"/>
          </a:xfrm>
          <a:prstGeom prst="rect">
            <a:avLst/>
          </a:prstGeom>
          <a:ln w="25400">
            <a:solidFill>
              <a:schemeClr val="tx1"/>
            </a:solidFill>
          </a:ln>
        </p:spPr>
      </p:pic>
      <p:pic>
        <p:nvPicPr>
          <p:cNvPr id="10" name="Picture 9">
            <a:extLst>
              <a:ext uri="{FF2B5EF4-FFF2-40B4-BE49-F238E27FC236}">
                <a16:creationId xmlns:a16="http://schemas.microsoft.com/office/drawing/2014/main" id="{367F2387-D19B-35FE-87DA-6D379BAE891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671686" y="3779927"/>
            <a:ext cx="3355081" cy="1968480"/>
          </a:xfrm>
          <a:prstGeom prst="rect">
            <a:avLst/>
          </a:prstGeom>
          <a:ln w="25400">
            <a:solidFill>
              <a:schemeClr val="tx1"/>
            </a:solidFill>
          </a:ln>
        </p:spPr>
      </p:pic>
      <p:sp>
        <p:nvSpPr>
          <p:cNvPr id="11" name="TextBox 10">
            <a:extLst>
              <a:ext uri="{FF2B5EF4-FFF2-40B4-BE49-F238E27FC236}">
                <a16:creationId xmlns:a16="http://schemas.microsoft.com/office/drawing/2014/main" id="{464D7282-4872-C920-9B88-06A84F82B582}"/>
              </a:ext>
            </a:extLst>
          </p:cNvPr>
          <p:cNvSpPr txBox="1"/>
          <p:nvPr/>
        </p:nvSpPr>
        <p:spPr>
          <a:xfrm>
            <a:off x="853263" y="5980037"/>
            <a:ext cx="4963845" cy="646331"/>
          </a:xfrm>
          <a:prstGeom prst="rect">
            <a:avLst/>
          </a:prstGeom>
          <a:noFill/>
        </p:spPr>
        <p:txBody>
          <a:bodyPr wrap="square" rtlCol="0">
            <a:spAutoFit/>
          </a:bodyPr>
          <a:lstStyle/>
          <a:p>
            <a:r>
              <a:rPr lang="id-ID" dirty="0"/>
              <a:t>Paket pekerjaan Pembangunan Ruang Praktik Siswa (RPS) SMKN 11 Samarinda tanggal 31 Oktober 2024</a:t>
            </a:r>
            <a:endParaRPr lang="en-US" dirty="0"/>
          </a:p>
        </p:txBody>
      </p:sp>
      <p:pic>
        <p:nvPicPr>
          <p:cNvPr id="12" name="Picture 11">
            <a:extLst>
              <a:ext uri="{FF2B5EF4-FFF2-40B4-BE49-F238E27FC236}">
                <a16:creationId xmlns:a16="http://schemas.microsoft.com/office/drawing/2014/main" id="{4DFF6F27-EFD7-86EE-FDE2-A3AC53A5E12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888693" y="3779927"/>
            <a:ext cx="3383161" cy="1981895"/>
          </a:xfrm>
          <a:prstGeom prst="rect">
            <a:avLst/>
          </a:prstGeom>
          <a:ln w="25400">
            <a:solidFill>
              <a:srgbClr val="002060"/>
            </a:solidFill>
          </a:ln>
        </p:spPr>
      </p:pic>
      <p:pic>
        <p:nvPicPr>
          <p:cNvPr id="13" name="Picture 12">
            <a:extLst>
              <a:ext uri="{FF2B5EF4-FFF2-40B4-BE49-F238E27FC236}">
                <a16:creationId xmlns:a16="http://schemas.microsoft.com/office/drawing/2014/main" id="{3D0E4E06-EDD7-ED88-DEBE-5E1FC8B8718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899013" y="1538638"/>
            <a:ext cx="3383161" cy="1968480"/>
          </a:xfrm>
          <a:prstGeom prst="rect">
            <a:avLst/>
          </a:prstGeom>
          <a:ln w="25400">
            <a:solidFill>
              <a:schemeClr val="tx1"/>
            </a:solidFill>
          </a:ln>
        </p:spPr>
      </p:pic>
      <p:sp>
        <p:nvSpPr>
          <p:cNvPr id="14" name="TextBox 13">
            <a:extLst>
              <a:ext uri="{FF2B5EF4-FFF2-40B4-BE49-F238E27FC236}">
                <a16:creationId xmlns:a16="http://schemas.microsoft.com/office/drawing/2014/main" id="{138551B4-A019-B5C9-3977-2653A37C6B2D}"/>
              </a:ext>
            </a:extLst>
          </p:cNvPr>
          <p:cNvSpPr txBox="1"/>
          <p:nvPr/>
        </p:nvSpPr>
        <p:spPr>
          <a:xfrm>
            <a:off x="6121669" y="5980599"/>
            <a:ext cx="5383563" cy="646331"/>
          </a:xfrm>
          <a:prstGeom prst="rect">
            <a:avLst/>
          </a:prstGeom>
          <a:noFill/>
        </p:spPr>
        <p:txBody>
          <a:bodyPr wrap="square" rtlCol="0">
            <a:spAutoFit/>
          </a:bodyPr>
          <a:lstStyle/>
          <a:p>
            <a:r>
              <a:rPr lang="id-ID" dirty="0"/>
              <a:t>Paket pekerjaan Gedung Pelayanan dan Penunjang RS. Atma Husada Samarinda tanggal 25 November 2024</a:t>
            </a:r>
            <a:endParaRPr lang="en-US" dirty="0"/>
          </a:p>
        </p:txBody>
      </p:sp>
    </p:spTree>
    <p:extLst>
      <p:ext uri="{BB962C8B-B14F-4D97-AF65-F5344CB8AC3E}">
        <p14:creationId xmlns:p14="http://schemas.microsoft.com/office/powerpoint/2010/main" val="1104390443"/>
      </p:ext>
    </p:extLst>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E91574-880F-C571-399B-3E7D78300D38}"/>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272899E6-FFF4-344F-A716-1C77487C83B3}"/>
              </a:ext>
            </a:extLst>
          </p:cNvPr>
          <p:cNvSpPr/>
          <p:nvPr/>
        </p:nvSpPr>
        <p:spPr>
          <a:xfrm>
            <a:off x="-3" y="0"/>
            <a:ext cx="12192000" cy="6858000"/>
          </a:xfrm>
          <a:prstGeom prst="rect">
            <a:avLst/>
          </a:prstGeom>
          <a:solidFill>
            <a:schemeClr val="accent2">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2B96CD2D-A03C-7324-DF1E-4DEACD57C57B}"/>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9AB09A51-4C05-9996-4F6A-E16F52E520BA}"/>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5D810A40-5851-7333-378F-CA06B71F10DC}"/>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a:extLst>
              <a:ext uri="{FF2B5EF4-FFF2-40B4-BE49-F238E27FC236}">
                <a16:creationId xmlns:a16="http://schemas.microsoft.com/office/drawing/2014/main" id="{9292F627-BA7C-4E8D-D1F1-BA31D1D491DC}"/>
              </a:ext>
            </a:extLst>
          </p:cNvPr>
          <p:cNvSpPr txBox="1"/>
          <p:nvPr/>
        </p:nvSpPr>
        <p:spPr>
          <a:xfrm>
            <a:off x="319084" y="1958495"/>
            <a:ext cx="11553826" cy="2123640"/>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 PENGAWASAN PENYELENGGARAAN JASA KONSTRUKSI </a:t>
            </a:r>
          </a:p>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TAHUN 2025</a:t>
            </a:r>
            <a:endPar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a:extLst>
              <a:ext uri="{FF2B5EF4-FFF2-40B4-BE49-F238E27FC236}">
                <a16:creationId xmlns:a16="http://schemas.microsoft.com/office/drawing/2014/main" id="{D2839399-00DC-18EC-78E8-926B6F3A68D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D5599DA9-A04D-FAA3-5435-2663FF59B3E6}"/>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750151311"/>
      </p:ext>
    </p:extLst>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8FCCC52-CADD-E4E3-E748-0C94B4D7A648}"/>
              </a:ext>
            </a:extLst>
          </p:cNvPr>
          <p:cNvSpPr>
            <a:spLocks noGrp="1"/>
          </p:cNvSpPr>
          <p:nvPr>
            <p:ph type="body" sz="quarter" idx="10"/>
          </p:nvPr>
        </p:nvSpPr>
        <p:spPr>
          <a:xfrm>
            <a:off x="1136072" y="496111"/>
            <a:ext cx="9919856" cy="622570"/>
          </a:xfrm>
          <a:solidFill>
            <a:schemeClr val="accent4">
              <a:lumMod val="60000"/>
              <a:lumOff val="40000"/>
            </a:schemeClr>
          </a:solidFill>
          <a:ln w="22225">
            <a:solidFill>
              <a:schemeClr val="accent1">
                <a:shade val="15000"/>
              </a:schemeClr>
            </a:solidFill>
          </a:ln>
        </p:spPr>
        <p:txBody>
          <a:bodyPr>
            <a:normAutofit fontScale="70000" lnSpcReduction="20000"/>
          </a:bodyPr>
          <a:lstStyle/>
          <a:p>
            <a:r>
              <a:rPr lang="en-US" sz="4500" b="1" dirty="0" err="1"/>
              <a:t>Pengawasan</a:t>
            </a:r>
            <a:r>
              <a:rPr lang="en-US" sz="4500" b="1" dirty="0"/>
              <a:t> </a:t>
            </a:r>
            <a:r>
              <a:rPr lang="en-US" sz="4500" b="1" dirty="0" err="1"/>
              <a:t>Penyelenggaraan</a:t>
            </a:r>
            <a:r>
              <a:rPr lang="en-US" sz="4500" b="1" dirty="0"/>
              <a:t> Jasa </a:t>
            </a:r>
            <a:r>
              <a:rPr lang="en-US" sz="4500" b="1" dirty="0" err="1"/>
              <a:t>Konstruksi</a:t>
            </a:r>
            <a:r>
              <a:rPr lang="en-US" sz="4500" b="1" dirty="0"/>
              <a:t> </a:t>
            </a:r>
            <a:r>
              <a:rPr lang="en-US" sz="4500" b="1" dirty="0" err="1"/>
              <a:t>Tahun</a:t>
            </a:r>
            <a:r>
              <a:rPr lang="en-US" sz="4500" b="1" dirty="0"/>
              <a:t> 2025</a:t>
            </a:r>
          </a:p>
        </p:txBody>
      </p:sp>
      <p:sp>
        <p:nvSpPr>
          <p:cNvPr id="3" name="Rectangle 2">
            <a:extLst>
              <a:ext uri="{FF2B5EF4-FFF2-40B4-BE49-F238E27FC236}">
                <a16:creationId xmlns:a16="http://schemas.microsoft.com/office/drawing/2014/main" id="{7524C810-8230-95BA-C815-837316F69435}"/>
              </a:ext>
            </a:extLst>
          </p:cNvPr>
          <p:cNvSpPr/>
          <p:nvPr/>
        </p:nvSpPr>
        <p:spPr>
          <a:xfrm>
            <a:off x="539884" y="1188131"/>
            <a:ext cx="11112232" cy="4610910"/>
          </a:xfrm>
          <a:prstGeom prst="rect">
            <a:avLst/>
          </a:prstGeom>
          <a:solidFill>
            <a:schemeClr val="accent4">
              <a:lumMod val="40000"/>
              <a:lumOff val="60000"/>
              <a:alpha val="3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Ø"/>
            </a:pPr>
            <a:r>
              <a:rPr lang="en-US" sz="2000" b="1" dirty="0" err="1">
                <a:solidFill>
                  <a:schemeClr val="tx1"/>
                </a:solidFill>
              </a:rPr>
              <a:t>Pengawasan</a:t>
            </a:r>
            <a:r>
              <a:rPr lang="en-US" sz="2000" b="1" dirty="0">
                <a:solidFill>
                  <a:schemeClr val="tx1"/>
                </a:solidFill>
              </a:rPr>
              <a:t> </a:t>
            </a:r>
            <a:r>
              <a:rPr lang="en-US" sz="2000" b="1" dirty="0" err="1">
                <a:solidFill>
                  <a:schemeClr val="tx1"/>
                </a:solidFill>
              </a:rPr>
              <a:t>Tertib</a:t>
            </a:r>
            <a:r>
              <a:rPr lang="en-US" sz="2000" b="1" dirty="0">
                <a:solidFill>
                  <a:schemeClr val="tx1"/>
                </a:solidFill>
              </a:rPr>
              <a:t> Usaha Jasa </a:t>
            </a:r>
            <a:r>
              <a:rPr lang="en-US" sz="2000" b="1" dirty="0" err="1">
                <a:solidFill>
                  <a:schemeClr val="tx1"/>
                </a:solidFill>
              </a:rPr>
              <a:t>Konstruksi</a:t>
            </a:r>
            <a:r>
              <a:rPr lang="en-US" sz="2000" b="1" dirty="0">
                <a:solidFill>
                  <a:schemeClr val="tx1"/>
                </a:solidFill>
              </a:rPr>
              <a:t> </a:t>
            </a:r>
            <a:r>
              <a:rPr lang="en-US" sz="2000" b="1" dirty="0" err="1">
                <a:solidFill>
                  <a:schemeClr val="tx1"/>
                </a:solidFill>
              </a:rPr>
              <a:t>terhadap</a:t>
            </a:r>
            <a:r>
              <a:rPr lang="en-US" sz="2000" b="1" dirty="0">
                <a:solidFill>
                  <a:schemeClr val="tx1"/>
                </a:solidFill>
              </a:rPr>
              <a:t> </a:t>
            </a:r>
            <a:r>
              <a:rPr lang="en-US" sz="2000" b="1" dirty="0" err="1">
                <a:solidFill>
                  <a:schemeClr val="tx1"/>
                </a:solidFill>
              </a:rPr>
              <a:t>pengisian</a:t>
            </a:r>
            <a:r>
              <a:rPr lang="en-US" sz="2000" b="1" dirty="0">
                <a:solidFill>
                  <a:schemeClr val="tx1"/>
                </a:solidFill>
              </a:rPr>
              <a:t> daftar Simak </a:t>
            </a:r>
            <a:r>
              <a:rPr lang="en-US" sz="2000" b="1" dirty="0" err="1">
                <a:solidFill>
                  <a:schemeClr val="tx1"/>
                </a:solidFill>
              </a:rPr>
              <a:t>sebanyak</a:t>
            </a:r>
            <a:r>
              <a:rPr lang="en-US" sz="2000" b="1" dirty="0">
                <a:solidFill>
                  <a:schemeClr val="tx1"/>
                </a:solidFill>
              </a:rPr>
              <a:t> 83 BUJK</a:t>
            </a:r>
          </a:p>
          <a:p>
            <a:pPr marL="690563" indent="-407988">
              <a:buFont typeface="Arial" panose="020B0604020202020204" pitchFamily="34" charset="0"/>
              <a:buChar char="•"/>
            </a:pPr>
            <a:r>
              <a:rPr lang="en-US" sz="2000" b="1" dirty="0">
                <a:solidFill>
                  <a:schemeClr val="tx1"/>
                </a:solidFill>
              </a:rPr>
              <a:t>BUJK yang </a:t>
            </a:r>
            <a:r>
              <a:rPr lang="en-US" sz="2000" b="1" dirty="0" err="1">
                <a:solidFill>
                  <a:schemeClr val="tx1"/>
                </a:solidFill>
              </a:rPr>
              <a:t>telah</a:t>
            </a:r>
            <a:r>
              <a:rPr lang="en-US" sz="2000" b="1" dirty="0">
                <a:solidFill>
                  <a:schemeClr val="tx1"/>
                </a:solidFill>
              </a:rPr>
              <a:t> </a:t>
            </a:r>
            <a:r>
              <a:rPr lang="en-US" sz="2000" b="1" dirty="0" err="1">
                <a:solidFill>
                  <a:schemeClr val="tx1"/>
                </a:solidFill>
              </a:rPr>
              <a:t>menyerahkan</a:t>
            </a:r>
            <a:r>
              <a:rPr lang="en-US" sz="2000" b="1" dirty="0">
                <a:solidFill>
                  <a:schemeClr val="tx1"/>
                </a:solidFill>
              </a:rPr>
              <a:t> daftar Simak </a:t>
            </a:r>
            <a:r>
              <a:rPr lang="en-US" sz="2000" b="1" dirty="0" err="1">
                <a:solidFill>
                  <a:schemeClr val="tx1"/>
                </a:solidFill>
              </a:rPr>
              <a:t>sebanyak</a:t>
            </a:r>
            <a:r>
              <a:rPr lang="en-US" sz="2000" b="1" dirty="0">
                <a:solidFill>
                  <a:schemeClr val="tx1"/>
                </a:solidFill>
              </a:rPr>
              <a:t>  8 BUJK</a:t>
            </a:r>
          </a:p>
          <a:p>
            <a:pPr marL="282575"/>
            <a:endParaRPr lang="en-US" sz="2000" b="1" dirty="0">
              <a:solidFill>
                <a:schemeClr val="tx1"/>
              </a:solidFill>
            </a:endParaRPr>
          </a:p>
          <a:p>
            <a:pPr marL="285750" indent="-285750">
              <a:buFont typeface="Wingdings" panose="05000000000000000000" pitchFamily="2" charset="2"/>
              <a:buChar char="Ø"/>
            </a:pPr>
            <a:r>
              <a:rPr lang="en-US" sz="2000" b="1" dirty="0">
                <a:solidFill>
                  <a:schemeClr val="tx1"/>
                </a:solidFill>
              </a:rPr>
              <a:t> </a:t>
            </a:r>
            <a:r>
              <a:rPr lang="en-US" sz="2000" b="1" dirty="0" err="1">
                <a:solidFill>
                  <a:schemeClr val="tx1"/>
                </a:solidFill>
              </a:rPr>
              <a:t>Pengawasan</a:t>
            </a:r>
            <a:r>
              <a:rPr lang="en-US" sz="2000" b="1" dirty="0">
                <a:solidFill>
                  <a:schemeClr val="tx1"/>
                </a:solidFill>
              </a:rPr>
              <a:t> </a:t>
            </a:r>
            <a:r>
              <a:rPr lang="en-US" sz="2000" b="1" dirty="0" err="1">
                <a:solidFill>
                  <a:schemeClr val="tx1"/>
                </a:solidFill>
              </a:rPr>
              <a:t>Tertib</a:t>
            </a:r>
            <a:r>
              <a:rPr lang="en-US" sz="2000" b="1" dirty="0">
                <a:solidFill>
                  <a:schemeClr val="tx1"/>
                </a:solidFill>
              </a:rPr>
              <a:t> </a:t>
            </a:r>
            <a:r>
              <a:rPr lang="en-US" sz="2000" b="1" dirty="0" err="1">
                <a:solidFill>
                  <a:schemeClr val="tx1"/>
                </a:solidFill>
              </a:rPr>
              <a:t>Penyelenggaraan</a:t>
            </a:r>
            <a:r>
              <a:rPr lang="en-US" sz="2000" b="1" dirty="0">
                <a:solidFill>
                  <a:schemeClr val="tx1"/>
                </a:solidFill>
              </a:rPr>
              <a:t> Jasa </a:t>
            </a:r>
            <a:r>
              <a:rPr lang="en-US" sz="2000" b="1" dirty="0" err="1">
                <a:solidFill>
                  <a:schemeClr val="tx1"/>
                </a:solidFill>
              </a:rPr>
              <a:t>Konstruksi</a:t>
            </a:r>
            <a:r>
              <a:rPr lang="en-US" sz="2000" b="1" dirty="0">
                <a:solidFill>
                  <a:schemeClr val="tx1"/>
                </a:solidFill>
              </a:rPr>
              <a:t> </a:t>
            </a:r>
            <a:r>
              <a:rPr lang="en-US" sz="2000" b="1" dirty="0" err="1">
                <a:solidFill>
                  <a:schemeClr val="tx1"/>
                </a:solidFill>
              </a:rPr>
              <a:t>sebanyak</a:t>
            </a:r>
            <a:r>
              <a:rPr lang="en-US" sz="2000" b="1" dirty="0">
                <a:solidFill>
                  <a:schemeClr val="tx1"/>
                </a:solidFill>
              </a:rPr>
              <a:t> 200 </a:t>
            </a:r>
            <a:r>
              <a:rPr lang="en-US" sz="2000" b="1" dirty="0" err="1">
                <a:solidFill>
                  <a:schemeClr val="tx1"/>
                </a:solidFill>
              </a:rPr>
              <a:t>paket</a:t>
            </a:r>
            <a:endParaRPr lang="en-US" sz="2000" b="1" dirty="0">
              <a:solidFill>
                <a:schemeClr val="tx1"/>
              </a:solidFill>
            </a:endParaRPr>
          </a:p>
          <a:p>
            <a:pPr marL="633413" indent="-342900">
              <a:buFont typeface="Arial" panose="020B0604020202020204" pitchFamily="34" charset="0"/>
              <a:buChar char="•"/>
            </a:pPr>
            <a:r>
              <a:rPr lang="en-US" sz="2000" b="1" dirty="0" err="1">
                <a:solidFill>
                  <a:schemeClr val="tx1"/>
                </a:solidFill>
              </a:rPr>
              <a:t>Pelaksanaan</a:t>
            </a:r>
            <a:r>
              <a:rPr lang="en-US" sz="2000" b="1" dirty="0">
                <a:solidFill>
                  <a:schemeClr val="tx1"/>
                </a:solidFill>
              </a:rPr>
              <a:t> </a:t>
            </a:r>
            <a:r>
              <a:rPr lang="en-US" sz="2000" b="1" dirty="0" err="1">
                <a:solidFill>
                  <a:schemeClr val="tx1"/>
                </a:solidFill>
              </a:rPr>
              <a:t>pengawasan</a:t>
            </a:r>
            <a:r>
              <a:rPr lang="en-US" sz="2000" b="1" dirty="0">
                <a:solidFill>
                  <a:schemeClr val="tx1"/>
                </a:solidFill>
              </a:rPr>
              <a:t> </a:t>
            </a:r>
            <a:r>
              <a:rPr lang="en-US" sz="2000" b="1" dirty="0" err="1">
                <a:solidFill>
                  <a:schemeClr val="tx1"/>
                </a:solidFill>
              </a:rPr>
              <a:t>akan</a:t>
            </a:r>
            <a:r>
              <a:rPr lang="en-US" sz="2000" b="1" dirty="0">
                <a:solidFill>
                  <a:schemeClr val="tx1"/>
                </a:solidFill>
              </a:rPr>
              <a:t> </a:t>
            </a:r>
            <a:r>
              <a:rPr lang="en-US" sz="2000" b="1" dirty="0" err="1">
                <a:solidFill>
                  <a:schemeClr val="tx1"/>
                </a:solidFill>
              </a:rPr>
              <a:t>dilakukan</a:t>
            </a:r>
            <a:r>
              <a:rPr lang="en-US" sz="2000" b="1" dirty="0">
                <a:solidFill>
                  <a:schemeClr val="tx1"/>
                </a:solidFill>
              </a:rPr>
              <a:t> pada </a:t>
            </a:r>
            <a:r>
              <a:rPr lang="en-US" sz="2000" b="1" dirty="0" err="1">
                <a:solidFill>
                  <a:schemeClr val="tx1"/>
                </a:solidFill>
              </a:rPr>
              <a:t>bulan</a:t>
            </a:r>
            <a:r>
              <a:rPr lang="en-US" sz="2000" b="1" dirty="0">
                <a:solidFill>
                  <a:schemeClr val="tx1"/>
                </a:solidFill>
              </a:rPr>
              <a:t> Juli</a:t>
            </a:r>
          </a:p>
          <a:p>
            <a:pPr marL="282575">
              <a:tabLst>
                <a:tab pos="2917825" algn="l"/>
              </a:tabLst>
            </a:pPr>
            <a:endParaRPr lang="en-US" sz="2000" b="1" dirty="0">
              <a:solidFill>
                <a:schemeClr val="tx1"/>
              </a:solidFill>
            </a:endParaRPr>
          </a:p>
          <a:p>
            <a:pPr marL="285750" indent="-285750">
              <a:buFont typeface="Wingdings" panose="05000000000000000000" pitchFamily="2" charset="2"/>
              <a:buChar char="Ø"/>
            </a:pPr>
            <a:r>
              <a:rPr lang="en-US" sz="2000" b="1" dirty="0" err="1">
                <a:solidFill>
                  <a:schemeClr val="tx1"/>
                </a:solidFill>
              </a:rPr>
              <a:t>Pengawasan</a:t>
            </a:r>
            <a:r>
              <a:rPr lang="en-US" sz="2000" b="1" dirty="0">
                <a:solidFill>
                  <a:schemeClr val="tx1"/>
                </a:solidFill>
              </a:rPr>
              <a:t> </a:t>
            </a:r>
            <a:r>
              <a:rPr lang="en-US" sz="2000" b="1" dirty="0" err="1">
                <a:solidFill>
                  <a:schemeClr val="tx1"/>
                </a:solidFill>
              </a:rPr>
              <a:t>Tertib</a:t>
            </a:r>
            <a:r>
              <a:rPr lang="en-US" sz="2000" b="1" dirty="0">
                <a:solidFill>
                  <a:schemeClr val="tx1"/>
                </a:solidFill>
              </a:rPr>
              <a:t> </a:t>
            </a:r>
            <a:r>
              <a:rPr lang="en-US" sz="2000" b="1" dirty="0" err="1">
                <a:solidFill>
                  <a:schemeClr val="tx1"/>
                </a:solidFill>
              </a:rPr>
              <a:t>Pemanfaatan</a:t>
            </a:r>
            <a:r>
              <a:rPr lang="en-US" sz="2000" b="1" dirty="0">
                <a:solidFill>
                  <a:schemeClr val="tx1"/>
                </a:solidFill>
              </a:rPr>
              <a:t> </a:t>
            </a:r>
            <a:r>
              <a:rPr lang="en-US" sz="2000" b="1" dirty="0" err="1">
                <a:solidFill>
                  <a:schemeClr val="tx1"/>
                </a:solidFill>
              </a:rPr>
              <a:t>Produk</a:t>
            </a:r>
            <a:r>
              <a:rPr lang="en-US" sz="2000" b="1" dirty="0">
                <a:solidFill>
                  <a:schemeClr val="tx1"/>
                </a:solidFill>
              </a:rPr>
              <a:t> Jasa </a:t>
            </a:r>
            <a:r>
              <a:rPr lang="en-US" sz="2000" b="1" dirty="0" err="1">
                <a:solidFill>
                  <a:schemeClr val="tx1"/>
                </a:solidFill>
              </a:rPr>
              <a:t>Konstruksi</a:t>
            </a:r>
            <a:r>
              <a:rPr lang="en-US" sz="2000" b="1" dirty="0">
                <a:solidFill>
                  <a:schemeClr val="tx1"/>
                </a:solidFill>
              </a:rPr>
              <a:t> </a:t>
            </a:r>
            <a:r>
              <a:rPr lang="en-US" sz="2000" b="1" dirty="0" err="1">
                <a:solidFill>
                  <a:schemeClr val="tx1"/>
                </a:solidFill>
              </a:rPr>
              <a:t>sebanyak</a:t>
            </a:r>
            <a:r>
              <a:rPr lang="en-US" sz="2000" b="1" dirty="0">
                <a:solidFill>
                  <a:schemeClr val="tx1"/>
                </a:solidFill>
              </a:rPr>
              <a:t> 	107 </a:t>
            </a:r>
            <a:r>
              <a:rPr lang="en-US" sz="2000" b="1" dirty="0" err="1">
                <a:solidFill>
                  <a:schemeClr val="tx1"/>
                </a:solidFill>
              </a:rPr>
              <a:t>paket</a:t>
            </a:r>
            <a:r>
              <a:rPr lang="en-US" sz="2000" b="1" dirty="0">
                <a:solidFill>
                  <a:schemeClr val="tx1"/>
                </a:solidFill>
              </a:rPr>
              <a:t> </a:t>
            </a:r>
          </a:p>
          <a:p>
            <a:pPr marL="633413" indent="-342900">
              <a:buFont typeface="Arial" panose="020B0604020202020204" pitchFamily="34" charset="0"/>
              <a:buChar char="•"/>
            </a:pPr>
            <a:r>
              <a:rPr lang="en-US" sz="2000" b="1" dirty="0" err="1">
                <a:solidFill>
                  <a:schemeClr val="tx1"/>
                </a:solidFill>
              </a:rPr>
              <a:t>Pengelola</a:t>
            </a:r>
            <a:r>
              <a:rPr lang="en-US" sz="2000" b="1" dirty="0">
                <a:solidFill>
                  <a:schemeClr val="tx1"/>
                </a:solidFill>
              </a:rPr>
              <a:t> </a:t>
            </a:r>
            <a:r>
              <a:rPr lang="en-US" sz="2000" b="1" dirty="0" err="1">
                <a:solidFill>
                  <a:schemeClr val="tx1"/>
                </a:solidFill>
              </a:rPr>
              <a:t>Bangunan</a:t>
            </a:r>
            <a:r>
              <a:rPr lang="en-US" sz="2000" b="1" dirty="0">
                <a:solidFill>
                  <a:schemeClr val="tx1"/>
                </a:solidFill>
              </a:rPr>
              <a:t> </a:t>
            </a:r>
            <a:r>
              <a:rPr lang="en-US" sz="2000" b="1" dirty="0" err="1">
                <a:solidFill>
                  <a:schemeClr val="tx1"/>
                </a:solidFill>
              </a:rPr>
              <a:t>Konstruksi</a:t>
            </a:r>
            <a:r>
              <a:rPr lang="en-US" sz="2000" b="1" dirty="0">
                <a:solidFill>
                  <a:schemeClr val="tx1"/>
                </a:solidFill>
              </a:rPr>
              <a:t> yang </a:t>
            </a:r>
            <a:r>
              <a:rPr lang="en-US" sz="2000" b="1" dirty="0" err="1">
                <a:solidFill>
                  <a:schemeClr val="tx1"/>
                </a:solidFill>
              </a:rPr>
              <a:t>telah</a:t>
            </a:r>
            <a:r>
              <a:rPr lang="en-US" sz="2000" b="1" dirty="0">
                <a:solidFill>
                  <a:schemeClr val="tx1"/>
                </a:solidFill>
              </a:rPr>
              <a:t> </a:t>
            </a:r>
            <a:r>
              <a:rPr lang="en-US" sz="2000" b="1" dirty="0" err="1">
                <a:solidFill>
                  <a:schemeClr val="tx1"/>
                </a:solidFill>
              </a:rPr>
              <a:t>menyampaikan</a:t>
            </a:r>
            <a:r>
              <a:rPr lang="en-US" sz="2000" b="1" dirty="0">
                <a:solidFill>
                  <a:schemeClr val="tx1"/>
                </a:solidFill>
              </a:rPr>
              <a:t> </a:t>
            </a:r>
            <a:r>
              <a:rPr lang="en-US" sz="2000" b="1" dirty="0" err="1">
                <a:solidFill>
                  <a:schemeClr val="tx1"/>
                </a:solidFill>
              </a:rPr>
              <a:t>kembali</a:t>
            </a:r>
            <a:r>
              <a:rPr lang="en-US" sz="2000" b="1" dirty="0">
                <a:solidFill>
                  <a:schemeClr val="tx1"/>
                </a:solidFill>
              </a:rPr>
              <a:t> Simak </a:t>
            </a:r>
            <a:r>
              <a:rPr lang="en-US" sz="2000" b="1" dirty="0" err="1">
                <a:solidFill>
                  <a:schemeClr val="tx1"/>
                </a:solidFill>
              </a:rPr>
              <a:t>Tertib</a:t>
            </a:r>
            <a:r>
              <a:rPr lang="en-US" sz="2000" b="1" dirty="0">
                <a:solidFill>
                  <a:schemeClr val="tx1"/>
                </a:solidFill>
              </a:rPr>
              <a:t> </a:t>
            </a:r>
            <a:r>
              <a:rPr lang="en-US" sz="2000" b="1" dirty="0" err="1">
                <a:solidFill>
                  <a:schemeClr val="tx1"/>
                </a:solidFill>
              </a:rPr>
              <a:t>Pemanfaatan</a:t>
            </a:r>
            <a:r>
              <a:rPr lang="en-US" sz="2000" b="1" dirty="0">
                <a:solidFill>
                  <a:schemeClr val="tx1"/>
                </a:solidFill>
              </a:rPr>
              <a:t> </a:t>
            </a:r>
            <a:r>
              <a:rPr lang="en-US" sz="2000" b="1" dirty="0" err="1">
                <a:solidFill>
                  <a:schemeClr val="tx1"/>
                </a:solidFill>
              </a:rPr>
              <a:t>Produk</a:t>
            </a:r>
            <a:r>
              <a:rPr lang="en-US" sz="2000" b="1" dirty="0">
                <a:solidFill>
                  <a:schemeClr val="tx1"/>
                </a:solidFill>
              </a:rPr>
              <a:t> </a:t>
            </a:r>
            <a:r>
              <a:rPr lang="en-US" sz="2000" b="1" dirty="0" err="1">
                <a:solidFill>
                  <a:schemeClr val="tx1"/>
                </a:solidFill>
              </a:rPr>
              <a:t>Konstruksi</a:t>
            </a:r>
            <a:r>
              <a:rPr lang="en-US" sz="2000" b="1" dirty="0">
                <a:solidFill>
                  <a:schemeClr val="tx1"/>
                </a:solidFill>
              </a:rPr>
              <a:t> </a:t>
            </a:r>
            <a:r>
              <a:rPr lang="en-US" sz="2000" b="1" dirty="0" err="1">
                <a:solidFill>
                  <a:schemeClr val="tx1"/>
                </a:solidFill>
              </a:rPr>
              <a:t>sebanyak</a:t>
            </a:r>
            <a:r>
              <a:rPr lang="en-US" sz="2000" b="1" dirty="0">
                <a:solidFill>
                  <a:schemeClr val="tx1"/>
                </a:solidFill>
              </a:rPr>
              <a:t>  65 </a:t>
            </a:r>
            <a:r>
              <a:rPr lang="en-US" sz="2000" b="1" dirty="0" err="1">
                <a:solidFill>
                  <a:schemeClr val="tx1"/>
                </a:solidFill>
              </a:rPr>
              <a:t>bangunan</a:t>
            </a:r>
            <a:r>
              <a:rPr lang="en-US" sz="2000" b="1" dirty="0">
                <a:solidFill>
                  <a:schemeClr val="tx1"/>
                </a:solidFill>
              </a:rPr>
              <a:t> </a:t>
            </a:r>
            <a:r>
              <a:rPr lang="en-US" sz="2000" b="1" dirty="0" err="1">
                <a:solidFill>
                  <a:schemeClr val="tx1"/>
                </a:solidFill>
              </a:rPr>
              <a:t>konstruksi</a:t>
            </a:r>
            <a:endParaRPr lang="en-US" sz="2000" b="1" dirty="0">
              <a:solidFill>
                <a:schemeClr val="tx1"/>
              </a:solidFill>
            </a:endParaRPr>
          </a:p>
          <a:p>
            <a:pPr marL="290513"/>
            <a:endParaRPr lang="en-US" sz="2000" b="1" dirty="0">
              <a:solidFill>
                <a:schemeClr val="tx1"/>
              </a:solidFill>
            </a:endParaRPr>
          </a:p>
        </p:txBody>
      </p:sp>
      <p:sp>
        <p:nvSpPr>
          <p:cNvPr id="4" name="TextBox 3">
            <a:extLst>
              <a:ext uri="{FF2B5EF4-FFF2-40B4-BE49-F238E27FC236}">
                <a16:creationId xmlns:a16="http://schemas.microsoft.com/office/drawing/2014/main" id="{298C7BFC-DC51-E2B7-DFAF-EDD45B34CB10}"/>
              </a:ext>
            </a:extLst>
          </p:cNvPr>
          <p:cNvSpPr txBox="1"/>
          <p:nvPr/>
        </p:nvSpPr>
        <p:spPr>
          <a:xfrm>
            <a:off x="8943975" y="1174709"/>
            <a:ext cx="3248025" cy="369332"/>
          </a:xfrm>
          <a:prstGeom prst="rect">
            <a:avLst/>
          </a:prstGeom>
          <a:noFill/>
        </p:spPr>
        <p:txBody>
          <a:bodyPr wrap="square" rtlCol="0">
            <a:spAutoFit/>
          </a:bodyPr>
          <a:lstStyle/>
          <a:p>
            <a:r>
              <a:rPr lang="en-US" b="1" dirty="0"/>
              <a:t>Update per </a:t>
            </a:r>
            <a:r>
              <a:rPr lang="en-US" b="1" dirty="0" err="1"/>
              <a:t>tgl</a:t>
            </a:r>
            <a:r>
              <a:rPr lang="en-US" b="1" dirty="0"/>
              <a:t> 12 Juni 2025</a:t>
            </a:r>
          </a:p>
        </p:txBody>
      </p:sp>
    </p:spTree>
    <p:extLst>
      <p:ext uri="{BB962C8B-B14F-4D97-AF65-F5344CB8AC3E}">
        <p14:creationId xmlns:p14="http://schemas.microsoft.com/office/powerpoint/2010/main" val="134912993"/>
      </p:ext>
    </p:extLst>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BFF78091-BB8E-D3A3-4E56-23F85F3F06FB}"/>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81CE981A-38C5-D6D9-722A-0754644AFAFC}"/>
              </a:ext>
            </a:extLst>
          </p:cNvPr>
          <p:cNvSpPr>
            <a:spLocks noGrp="1"/>
          </p:cNvSpPr>
          <p:nvPr>
            <p:ph type="body" sz="quarter" idx="10"/>
          </p:nvPr>
        </p:nvSpPr>
        <p:spPr>
          <a:xfrm>
            <a:off x="539884" y="496111"/>
            <a:ext cx="9919856" cy="622570"/>
          </a:xfrm>
          <a:solidFill>
            <a:schemeClr val="accent4">
              <a:lumMod val="60000"/>
              <a:lumOff val="40000"/>
            </a:schemeClr>
          </a:solidFill>
          <a:ln w="15875">
            <a:solidFill>
              <a:schemeClr val="accent1">
                <a:shade val="15000"/>
              </a:schemeClr>
            </a:solidFill>
          </a:ln>
        </p:spPr>
        <p:txBody>
          <a:bodyPr>
            <a:normAutofit fontScale="55000" lnSpcReduction="20000"/>
          </a:bodyPr>
          <a:lstStyle/>
          <a:p>
            <a:r>
              <a:rPr lang="en-US" sz="4500" b="1" dirty="0" err="1">
                <a:solidFill>
                  <a:schemeClr val="tx1"/>
                </a:solidFill>
              </a:rPr>
              <a:t>Pelaksanaan</a:t>
            </a:r>
            <a:r>
              <a:rPr lang="en-US" sz="4500" b="1" dirty="0">
                <a:solidFill>
                  <a:schemeClr val="tx1"/>
                </a:solidFill>
              </a:rPr>
              <a:t> </a:t>
            </a:r>
            <a:r>
              <a:rPr lang="en-US" sz="4500" b="1" dirty="0" err="1">
                <a:solidFill>
                  <a:schemeClr val="tx1"/>
                </a:solidFill>
              </a:rPr>
              <a:t>Pengawasan</a:t>
            </a:r>
            <a:r>
              <a:rPr lang="en-US" sz="4500" b="1" dirty="0">
                <a:solidFill>
                  <a:schemeClr val="tx1"/>
                </a:solidFill>
              </a:rPr>
              <a:t> pada OPD Prov. Kalimantan Timur </a:t>
            </a:r>
            <a:r>
              <a:rPr lang="en-US" sz="4500" b="1" dirty="0" err="1">
                <a:solidFill>
                  <a:schemeClr val="tx1"/>
                </a:solidFill>
              </a:rPr>
              <a:t>Tahun</a:t>
            </a:r>
            <a:r>
              <a:rPr lang="en-US" sz="4500" b="1" dirty="0">
                <a:solidFill>
                  <a:schemeClr val="tx1"/>
                </a:solidFill>
              </a:rPr>
              <a:t> 2025</a:t>
            </a:r>
          </a:p>
        </p:txBody>
      </p:sp>
      <p:sp>
        <p:nvSpPr>
          <p:cNvPr id="3" name="Rectangle 2">
            <a:extLst>
              <a:ext uri="{FF2B5EF4-FFF2-40B4-BE49-F238E27FC236}">
                <a16:creationId xmlns:a16="http://schemas.microsoft.com/office/drawing/2014/main" id="{B15936A0-3BAC-390C-AFBA-B0C9A8BA7F98}"/>
              </a:ext>
            </a:extLst>
          </p:cNvPr>
          <p:cNvSpPr/>
          <p:nvPr/>
        </p:nvSpPr>
        <p:spPr>
          <a:xfrm>
            <a:off x="242165" y="1267537"/>
            <a:ext cx="5779405" cy="5428034"/>
          </a:xfrm>
          <a:prstGeom prst="rect">
            <a:avLst/>
          </a:prstGeom>
          <a:solidFill>
            <a:schemeClr val="accent4">
              <a:lumMod val="40000"/>
              <a:lumOff val="60000"/>
              <a:alpha val="3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747713" indent="-457200">
              <a:buFont typeface="+mj-lt"/>
              <a:buAutoNum type="arabicPeriod"/>
            </a:pPr>
            <a:r>
              <a:rPr lang="en-US" sz="2000" b="1" dirty="0">
                <a:solidFill>
                  <a:schemeClr val="tx1"/>
                </a:solidFill>
              </a:rPr>
              <a:t>Dinas Pendidikan dan </a:t>
            </a:r>
            <a:r>
              <a:rPr lang="en-US" sz="2000" b="1" dirty="0" err="1">
                <a:solidFill>
                  <a:schemeClr val="tx1"/>
                </a:solidFill>
              </a:rPr>
              <a:t>Kebudayaan</a:t>
            </a:r>
            <a:endParaRPr lang="en-US" sz="2000" b="1" dirty="0">
              <a:solidFill>
                <a:schemeClr val="tx1"/>
              </a:solidFill>
            </a:endParaRPr>
          </a:p>
          <a:p>
            <a:pPr marL="747713" indent="-457200">
              <a:buFont typeface="+mj-lt"/>
              <a:buAutoNum type="arabicPeriod"/>
            </a:pPr>
            <a:r>
              <a:rPr lang="en-US" sz="2000" b="1" dirty="0">
                <a:solidFill>
                  <a:schemeClr val="tx1"/>
                </a:solidFill>
              </a:rPr>
              <a:t>Dinas Kesehatan</a:t>
            </a:r>
          </a:p>
          <a:p>
            <a:pPr marL="747713" indent="-457200">
              <a:buFont typeface="+mj-lt"/>
              <a:buAutoNum type="arabicPeriod"/>
            </a:pPr>
            <a:r>
              <a:rPr lang="fi-FI" sz="2000" b="1" dirty="0">
                <a:solidFill>
                  <a:schemeClr val="tx1"/>
                </a:solidFill>
              </a:rPr>
              <a:t>Dinas Pekerjaan Umum Penataan Ruang dan Perumahan Rakyat</a:t>
            </a:r>
          </a:p>
          <a:p>
            <a:pPr marL="747713" indent="-457200">
              <a:buFont typeface="+mj-lt"/>
              <a:buAutoNum type="arabicPeriod"/>
            </a:pPr>
            <a:r>
              <a:rPr lang="en-US" sz="2000" b="1" dirty="0">
                <a:solidFill>
                  <a:schemeClr val="tx1"/>
                </a:solidFill>
              </a:rPr>
              <a:t>Dinas </a:t>
            </a:r>
            <a:r>
              <a:rPr lang="en-US" sz="2000" b="1" dirty="0" err="1">
                <a:solidFill>
                  <a:schemeClr val="tx1"/>
                </a:solidFill>
              </a:rPr>
              <a:t>Sosial</a:t>
            </a:r>
            <a:endParaRPr lang="en-US" sz="2000" b="1" dirty="0">
              <a:solidFill>
                <a:schemeClr val="tx1"/>
              </a:solidFill>
            </a:endParaRPr>
          </a:p>
          <a:p>
            <a:pPr marL="747713" indent="-457200">
              <a:buFont typeface="+mj-lt"/>
              <a:buAutoNum type="arabicPeriod"/>
            </a:pPr>
            <a:r>
              <a:rPr lang="en-US" sz="2000" b="1" dirty="0">
                <a:solidFill>
                  <a:schemeClr val="tx1"/>
                </a:solidFill>
              </a:rPr>
              <a:t>Dinas Tenaga </a:t>
            </a:r>
            <a:r>
              <a:rPr lang="en-US" sz="2000" b="1" dirty="0" err="1">
                <a:solidFill>
                  <a:schemeClr val="tx1"/>
                </a:solidFill>
              </a:rPr>
              <a:t>Kerja</a:t>
            </a:r>
            <a:r>
              <a:rPr lang="en-US" sz="2000" b="1" dirty="0">
                <a:solidFill>
                  <a:schemeClr val="tx1"/>
                </a:solidFill>
              </a:rPr>
              <a:t> dan </a:t>
            </a:r>
            <a:r>
              <a:rPr lang="en-US" sz="2000" b="1" dirty="0" err="1">
                <a:solidFill>
                  <a:schemeClr val="tx1"/>
                </a:solidFill>
              </a:rPr>
              <a:t>Transmigrasi</a:t>
            </a:r>
            <a:endParaRPr lang="en-US" sz="2000" b="1" dirty="0">
              <a:solidFill>
                <a:schemeClr val="tx1"/>
              </a:solidFill>
            </a:endParaRPr>
          </a:p>
          <a:p>
            <a:pPr marL="747713" indent="-457200">
              <a:buFont typeface="+mj-lt"/>
              <a:buAutoNum type="arabicPeriod"/>
            </a:pPr>
            <a:r>
              <a:rPr lang="en-US" sz="2000" b="1" dirty="0">
                <a:solidFill>
                  <a:schemeClr val="tx1"/>
                </a:solidFill>
              </a:rPr>
              <a:t>Dinas </a:t>
            </a:r>
            <a:r>
              <a:rPr lang="en-US" sz="2000" b="1" dirty="0" err="1">
                <a:solidFill>
                  <a:schemeClr val="tx1"/>
                </a:solidFill>
              </a:rPr>
              <a:t>Pemberdayaan</a:t>
            </a:r>
            <a:r>
              <a:rPr lang="en-US" sz="2000" b="1" dirty="0">
                <a:solidFill>
                  <a:schemeClr val="tx1"/>
                </a:solidFill>
              </a:rPr>
              <a:t> Masyarakat dan </a:t>
            </a:r>
            <a:r>
              <a:rPr lang="en-US" sz="2000" b="1" dirty="0" err="1">
                <a:solidFill>
                  <a:schemeClr val="tx1"/>
                </a:solidFill>
              </a:rPr>
              <a:t>Pemerintah</a:t>
            </a:r>
            <a:r>
              <a:rPr lang="en-US" sz="2000" b="1" dirty="0">
                <a:solidFill>
                  <a:schemeClr val="tx1"/>
                </a:solidFill>
              </a:rPr>
              <a:t> Desa</a:t>
            </a:r>
          </a:p>
          <a:p>
            <a:pPr marL="747713" indent="-457200">
              <a:buFont typeface="+mj-lt"/>
              <a:buAutoNum type="arabicPeriod"/>
            </a:pPr>
            <a:r>
              <a:rPr lang="en-US" sz="2000" b="1" dirty="0">
                <a:solidFill>
                  <a:schemeClr val="tx1"/>
                </a:solidFill>
              </a:rPr>
              <a:t>Dinas </a:t>
            </a:r>
            <a:r>
              <a:rPr lang="en-US" sz="2000" b="1" dirty="0" err="1">
                <a:solidFill>
                  <a:schemeClr val="tx1"/>
                </a:solidFill>
              </a:rPr>
              <a:t>Perhubungan</a:t>
            </a:r>
            <a:endParaRPr lang="en-US" sz="2000" b="1" dirty="0">
              <a:solidFill>
                <a:schemeClr val="tx1"/>
              </a:solidFill>
            </a:endParaRPr>
          </a:p>
          <a:p>
            <a:pPr marL="747713" indent="-457200">
              <a:buFont typeface="+mj-lt"/>
              <a:buAutoNum type="arabicPeriod"/>
            </a:pPr>
            <a:r>
              <a:rPr lang="en-US" sz="2000" b="1" dirty="0">
                <a:solidFill>
                  <a:schemeClr val="tx1"/>
                </a:solidFill>
              </a:rPr>
              <a:t>Dinas </a:t>
            </a:r>
            <a:r>
              <a:rPr lang="en-US" sz="2000" b="1" dirty="0" err="1">
                <a:solidFill>
                  <a:schemeClr val="tx1"/>
                </a:solidFill>
              </a:rPr>
              <a:t>Komunikasi</a:t>
            </a:r>
            <a:r>
              <a:rPr lang="en-US" sz="2000" b="1" dirty="0">
                <a:solidFill>
                  <a:schemeClr val="tx1"/>
                </a:solidFill>
              </a:rPr>
              <a:t> dan </a:t>
            </a:r>
            <a:r>
              <a:rPr lang="en-US" sz="2000" b="1" dirty="0" err="1">
                <a:solidFill>
                  <a:schemeClr val="tx1"/>
                </a:solidFill>
              </a:rPr>
              <a:t>Informatika</a:t>
            </a:r>
            <a:endParaRPr lang="en-US" sz="2000" b="1" dirty="0">
              <a:solidFill>
                <a:schemeClr val="tx1"/>
              </a:solidFill>
            </a:endParaRPr>
          </a:p>
          <a:p>
            <a:pPr marL="747713" indent="-457200">
              <a:buFont typeface="+mj-lt"/>
              <a:buAutoNum type="arabicPeriod"/>
            </a:pPr>
            <a:r>
              <a:rPr lang="fi-FI" sz="2000" b="1" dirty="0">
                <a:solidFill>
                  <a:schemeClr val="tx1"/>
                </a:solidFill>
              </a:rPr>
              <a:t>Dinas Penanaman Modal dan Pelayanan Terpadu Satu Pintu</a:t>
            </a:r>
          </a:p>
          <a:p>
            <a:pPr marL="747713" indent="-457200">
              <a:buFont typeface="+mj-lt"/>
              <a:buAutoNum type="arabicPeriod"/>
            </a:pPr>
            <a:r>
              <a:rPr lang="en-US" sz="2000" b="1" dirty="0">
                <a:solidFill>
                  <a:schemeClr val="tx1"/>
                </a:solidFill>
              </a:rPr>
              <a:t>Dinas Pemuda dan Olah Raga</a:t>
            </a:r>
          </a:p>
          <a:p>
            <a:pPr marL="747713" indent="-457200">
              <a:buFont typeface="+mj-lt"/>
              <a:buAutoNum type="arabicPeriod"/>
            </a:pPr>
            <a:r>
              <a:rPr lang="en-US" sz="2000" b="1" dirty="0">
                <a:solidFill>
                  <a:schemeClr val="tx1"/>
                </a:solidFill>
              </a:rPr>
              <a:t>Dinas </a:t>
            </a:r>
            <a:r>
              <a:rPr lang="en-US" sz="2000" b="1" dirty="0" err="1">
                <a:solidFill>
                  <a:schemeClr val="tx1"/>
                </a:solidFill>
              </a:rPr>
              <a:t>Kelautan</a:t>
            </a:r>
            <a:r>
              <a:rPr lang="en-US" sz="2000" b="1" dirty="0">
                <a:solidFill>
                  <a:schemeClr val="tx1"/>
                </a:solidFill>
              </a:rPr>
              <a:t> dan </a:t>
            </a:r>
            <a:r>
              <a:rPr lang="en-US" sz="2000" b="1" dirty="0" err="1">
                <a:solidFill>
                  <a:schemeClr val="tx1"/>
                </a:solidFill>
              </a:rPr>
              <a:t>Perikanan</a:t>
            </a:r>
            <a:endParaRPr lang="en-US" sz="2000" b="1" dirty="0">
              <a:solidFill>
                <a:schemeClr val="tx1"/>
              </a:solidFill>
            </a:endParaRPr>
          </a:p>
          <a:p>
            <a:pPr marL="747713" indent="-457200">
              <a:buFont typeface="+mj-lt"/>
              <a:buAutoNum type="arabicPeriod"/>
            </a:pPr>
            <a:r>
              <a:rPr lang="en-US" sz="2000" b="1" dirty="0">
                <a:solidFill>
                  <a:schemeClr val="tx1"/>
                </a:solidFill>
              </a:rPr>
              <a:t>Dinas </a:t>
            </a:r>
            <a:r>
              <a:rPr lang="en-US" sz="2000" b="1" dirty="0" err="1">
                <a:solidFill>
                  <a:schemeClr val="tx1"/>
                </a:solidFill>
              </a:rPr>
              <a:t>Pariwisata</a:t>
            </a:r>
            <a:endParaRPr lang="en-US" sz="2000" b="1" dirty="0">
              <a:solidFill>
                <a:schemeClr val="tx1"/>
              </a:solidFill>
            </a:endParaRPr>
          </a:p>
          <a:p>
            <a:pPr marL="747713" indent="-457200">
              <a:buFont typeface="+mj-lt"/>
              <a:buAutoNum type="arabicPeriod"/>
            </a:pPr>
            <a:r>
              <a:rPr lang="en-US" sz="2000" b="1" dirty="0">
                <a:solidFill>
                  <a:schemeClr val="tx1"/>
                </a:solidFill>
              </a:rPr>
              <a:t>Dinas Perkebunan</a:t>
            </a:r>
          </a:p>
          <a:p>
            <a:pPr marL="747713" indent="-457200">
              <a:buFont typeface="+mj-lt"/>
              <a:buAutoNum type="arabicPeriod"/>
            </a:pPr>
            <a:r>
              <a:rPr lang="en-US" sz="2000" b="1" dirty="0">
                <a:solidFill>
                  <a:schemeClr val="tx1"/>
                </a:solidFill>
              </a:rPr>
              <a:t>Dinas </a:t>
            </a:r>
            <a:r>
              <a:rPr lang="en-US" sz="2000" b="1" dirty="0" err="1">
                <a:solidFill>
                  <a:schemeClr val="tx1"/>
                </a:solidFill>
              </a:rPr>
              <a:t>Peternakan</a:t>
            </a:r>
            <a:r>
              <a:rPr lang="en-US" sz="2000" b="1" dirty="0">
                <a:solidFill>
                  <a:schemeClr val="tx1"/>
                </a:solidFill>
              </a:rPr>
              <a:t> dan Kesehatan Hewan</a:t>
            </a:r>
          </a:p>
          <a:p>
            <a:pPr marL="747713" indent="-457200">
              <a:buFont typeface="+mj-lt"/>
              <a:buAutoNum type="arabicPeriod"/>
            </a:pPr>
            <a:r>
              <a:rPr lang="en-US" sz="2000" b="1" dirty="0">
                <a:solidFill>
                  <a:schemeClr val="tx1"/>
                </a:solidFill>
              </a:rPr>
              <a:t>Dinas </a:t>
            </a:r>
            <a:r>
              <a:rPr lang="en-US" sz="2000" b="1" dirty="0" err="1">
                <a:solidFill>
                  <a:schemeClr val="tx1"/>
                </a:solidFill>
              </a:rPr>
              <a:t>Kehutanan</a:t>
            </a:r>
            <a:endParaRPr lang="en-US" sz="2000" b="1" dirty="0">
              <a:solidFill>
                <a:schemeClr val="tx1"/>
              </a:solidFill>
            </a:endParaRPr>
          </a:p>
        </p:txBody>
      </p:sp>
      <p:sp>
        <p:nvSpPr>
          <p:cNvPr id="4" name="Rectangle 3">
            <a:extLst>
              <a:ext uri="{FF2B5EF4-FFF2-40B4-BE49-F238E27FC236}">
                <a16:creationId xmlns:a16="http://schemas.microsoft.com/office/drawing/2014/main" id="{C47D26F9-9BA4-0E06-BF9D-66923F09362A}"/>
              </a:ext>
            </a:extLst>
          </p:cNvPr>
          <p:cNvSpPr/>
          <p:nvPr/>
        </p:nvSpPr>
        <p:spPr>
          <a:xfrm>
            <a:off x="6179898" y="1267537"/>
            <a:ext cx="5769937" cy="4197598"/>
          </a:xfrm>
          <a:prstGeom prst="rect">
            <a:avLst/>
          </a:prstGeom>
          <a:solidFill>
            <a:schemeClr val="accent4">
              <a:lumMod val="40000"/>
              <a:lumOff val="60000"/>
              <a:alpha val="3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747713" indent="-457200">
              <a:buAutoNum type="arabicPeriod" startAt="16"/>
            </a:pPr>
            <a:r>
              <a:rPr lang="en-US" sz="2000" b="1" dirty="0">
                <a:solidFill>
                  <a:schemeClr val="tx1"/>
                </a:solidFill>
              </a:rPr>
              <a:t>Dinas Energi dan </a:t>
            </a:r>
            <a:r>
              <a:rPr lang="en-US" sz="2000" b="1" dirty="0" err="1">
                <a:solidFill>
                  <a:schemeClr val="tx1"/>
                </a:solidFill>
              </a:rPr>
              <a:t>Sumber</a:t>
            </a:r>
            <a:r>
              <a:rPr lang="en-US" sz="2000" b="1" dirty="0">
                <a:solidFill>
                  <a:schemeClr val="tx1"/>
                </a:solidFill>
              </a:rPr>
              <a:t> Daya Mineral</a:t>
            </a:r>
          </a:p>
          <a:p>
            <a:pPr marL="747713" indent="-457200">
              <a:buAutoNum type="arabicPeriod" startAt="16"/>
            </a:pPr>
            <a:r>
              <a:rPr lang="en-US" sz="2000" b="1" dirty="0">
                <a:solidFill>
                  <a:schemeClr val="tx1"/>
                </a:solidFill>
              </a:rPr>
              <a:t>Dinas Perindustrian, </a:t>
            </a:r>
            <a:r>
              <a:rPr lang="en-US" sz="2000" b="1" dirty="0" err="1">
                <a:solidFill>
                  <a:schemeClr val="tx1"/>
                </a:solidFill>
              </a:rPr>
              <a:t>Perdagangan</a:t>
            </a:r>
            <a:r>
              <a:rPr lang="en-US" sz="2000" b="1" dirty="0">
                <a:solidFill>
                  <a:schemeClr val="tx1"/>
                </a:solidFill>
              </a:rPr>
              <a:t>, </a:t>
            </a:r>
            <a:r>
              <a:rPr lang="en-US" sz="2000" b="1" dirty="0" err="1">
                <a:solidFill>
                  <a:schemeClr val="tx1"/>
                </a:solidFill>
              </a:rPr>
              <a:t>Koperasi</a:t>
            </a:r>
            <a:r>
              <a:rPr lang="en-US" sz="2000" b="1" dirty="0">
                <a:solidFill>
                  <a:schemeClr val="tx1"/>
                </a:solidFill>
              </a:rPr>
              <a:t> Usaha Kecil dan </a:t>
            </a:r>
            <a:r>
              <a:rPr lang="en-US" sz="2000" b="1" dirty="0" err="1">
                <a:solidFill>
                  <a:schemeClr val="tx1"/>
                </a:solidFill>
              </a:rPr>
              <a:t>Menengah</a:t>
            </a:r>
            <a:endParaRPr lang="en-US" sz="2000" b="1" dirty="0">
              <a:solidFill>
                <a:schemeClr val="tx1"/>
              </a:solidFill>
            </a:endParaRPr>
          </a:p>
          <a:p>
            <a:pPr marL="747713" indent="-457200">
              <a:buAutoNum type="arabicPeriod" startAt="16"/>
            </a:pPr>
            <a:r>
              <a:rPr lang="en-US" sz="2000" b="1" dirty="0" err="1">
                <a:solidFill>
                  <a:schemeClr val="tx1"/>
                </a:solidFill>
              </a:rPr>
              <a:t>Sekretariat</a:t>
            </a:r>
            <a:r>
              <a:rPr lang="en-US" sz="2000" b="1" dirty="0">
                <a:solidFill>
                  <a:schemeClr val="tx1"/>
                </a:solidFill>
              </a:rPr>
              <a:t> Daerah</a:t>
            </a:r>
          </a:p>
          <a:p>
            <a:pPr marL="747713" indent="-457200">
              <a:buAutoNum type="arabicPeriod" startAt="16"/>
            </a:pPr>
            <a:r>
              <a:rPr lang="en-US" sz="2000" b="1" dirty="0" err="1">
                <a:solidFill>
                  <a:schemeClr val="tx1"/>
                </a:solidFill>
              </a:rPr>
              <a:t>Sekretariat</a:t>
            </a:r>
            <a:r>
              <a:rPr lang="en-US" sz="2000" b="1" dirty="0">
                <a:solidFill>
                  <a:schemeClr val="tx1"/>
                </a:solidFill>
              </a:rPr>
              <a:t> DPRD</a:t>
            </a:r>
          </a:p>
          <a:p>
            <a:pPr marL="747713" indent="-457200">
              <a:buAutoNum type="arabicPeriod" startAt="16"/>
            </a:pPr>
            <a:r>
              <a:rPr lang="en-US" sz="2000" b="1" dirty="0">
                <a:solidFill>
                  <a:schemeClr val="tx1"/>
                </a:solidFill>
              </a:rPr>
              <a:t>Badan </a:t>
            </a:r>
            <a:r>
              <a:rPr lang="en-US" sz="2000" b="1" dirty="0" err="1">
                <a:solidFill>
                  <a:schemeClr val="tx1"/>
                </a:solidFill>
              </a:rPr>
              <a:t>Perencanaan</a:t>
            </a:r>
            <a:r>
              <a:rPr lang="en-US" sz="2000" b="1" dirty="0">
                <a:solidFill>
                  <a:schemeClr val="tx1"/>
                </a:solidFill>
              </a:rPr>
              <a:t> Pembangunan Daerah</a:t>
            </a:r>
          </a:p>
          <a:p>
            <a:pPr marL="747713" indent="-457200">
              <a:buAutoNum type="arabicPeriod" startAt="16"/>
            </a:pPr>
            <a:r>
              <a:rPr lang="en-US" sz="2000" b="1" dirty="0">
                <a:solidFill>
                  <a:schemeClr val="tx1"/>
                </a:solidFill>
              </a:rPr>
              <a:t>Badan </a:t>
            </a:r>
            <a:r>
              <a:rPr lang="en-US" sz="2000" b="1" dirty="0" err="1">
                <a:solidFill>
                  <a:schemeClr val="tx1"/>
                </a:solidFill>
              </a:rPr>
              <a:t>Pendapatan</a:t>
            </a:r>
            <a:r>
              <a:rPr lang="en-US" sz="2000" b="1" dirty="0">
                <a:solidFill>
                  <a:schemeClr val="tx1"/>
                </a:solidFill>
              </a:rPr>
              <a:t> Daerah</a:t>
            </a:r>
          </a:p>
          <a:p>
            <a:pPr marL="747713" indent="-457200">
              <a:buAutoNum type="arabicPeriod" startAt="16"/>
            </a:pPr>
            <a:r>
              <a:rPr lang="en-US" sz="2000" b="1" dirty="0">
                <a:solidFill>
                  <a:schemeClr val="tx1"/>
                </a:solidFill>
              </a:rPr>
              <a:t>Badan </a:t>
            </a:r>
            <a:r>
              <a:rPr lang="en-US" sz="2000" b="1" dirty="0" err="1">
                <a:solidFill>
                  <a:schemeClr val="tx1"/>
                </a:solidFill>
              </a:rPr>
              <a:t>Pengelolaan</a:t>
            </a:r>
            <a:r>
              <a:rPr lang="en-US" sz="2000" b="1" dirty="0">
                <a:solidFill>
                  <a:schemeClr val="tx1"/>
                </a:solidFill>
              </a:rPr>
              <a:t> </a:t>
            </a:r>
            <a:r>
              <a:rPr lang="en-US" sz="2000" b="1" dirty="0" err="1">
                <a:solidFill>
                  <a:schemeClr val="tx1"/>
                </a:solidFill>
              </a:rPr>
              <a:t>Keuangan</a:t>
            </a:r>
            <a:r>
              <a:rPr lang="en-US" sz="2000" b="1" dirty="0">
                <a:solidFill>
                  <a:schemeClr val="tx1"/>
                </a:solidFill>
              </a:rPr>
              <a:t> dan Aset Daerah</a:t>
            </a:r>
          </a:p>
          <a:p>
            <a:pPr marL="747713" indent="-457200">
              <a:buAutoNum type="arabicPeriod" startAt="16"/>
            </a:pPr>
            <a:r>
              <a:rPr lang="en-US" sz="2000" b="1" dirty="0">
                <a:solidFill>
                  <a:schemeClr val="tx1"/>
                </a:solidFill>
              </a:rPr>
              <a:t>Badan </a:t>
            </a:r>
            <a:r>
              <a:rPr lang="en-US" sz="2000" b="1" dirty="0" err="1">
                <a:solidFill>
                  <a:schemeClr val="tx1"/>
                </a:solidFill>
              </a:rPr>
              <a:t>Kepegawaian</a:t>
            </a:r>
            <a:r>
              <a:rPr lang="en-US" sz="2000" b="1" dirty="0">
                <a:solidFill>
                  <a:schemeClr val="tx1"/>
                </a:solidFill>
              </a:rPr>
              <a:t> Daerah</a:t>
            </a:r>
          </a:p>
          <a:p>
            <a:pPr marL="747713" indent="-457200">
              <a:buAutoNum type="arabicPeriod" startAt="16"/>
            </a:pPr>
            <a:r>
              <a:rPr lang="en-US" sz="2000" b="1" dirty="0">
                <a:solidFill>
                  <a:schemeClr val="tx1"/>
                </a:solidFill>
              </a:rPr>
              <a:t>Badan </a:t>
            </a:r>
            <a:r>
              <a:rPr lang="en-US" sz="2000" b="1" dirty="0" err="1">
                <a:solidFill>
                  <a:schemeClr val="tx1"/>
                </a:solidFill>
              </a:rPr>
              <a:t>Pengembangan</a:t>
            </a:r>
            <a:r>
              <a:rPr lang="en-US" sz="2000" b="1" dirty="0">
                <a:solidFill>
                  <a:schemeClr val="tx1"/>
                </a:solidFill>
              </a:rPr>
              <a:t> </a:t>
            </a:r>
            <a:r>
              <a:rPr lang="en-US" sz="2000" b="1" dirty="0" err="1">
                <a:solidFill>
                  <a:schemeClr val="tx1"/>
                </a:solidFill>
              </a:rPr>
              <a:t>Sumber</a:t>
            </a:r>
            <a:r>
              <a:rPr lang="en-US" sz="2000" b="1" dirty="0">
                <a:solidFill>
                  <a:schemeClr val="tx1"/>
                </a:solidFill>
              </a:rPr>
              <a:t> Daya </a:t>
            </a:r>
            <a:r>
              <a:rPr lang="en-US" sz="2000" b="1" dirty="0" err="1">
                <a:solidFill>
                  <a:schemeClr val="tx1"/>
                </a:solidFill>
              </a:rPr>
              <a:t>Manusia</a:t>
            </a:r>
            <a:endParaRPr lang="en-US" sz="2000" b="1" dirty="0">
              <a:solidFill>
                <a:schemeClr val="tx1"/>
              </a:solidFill>
            </a:endParaRPr>
          </a:p>
          <a:p>
            <a:pPr marL="747713" indent="-457200">
              <a:buAutoNum type="arabicPeriod" startAt="16"/>
            </a:pPr>
            <a:r>
              <a:rPr lang="en-US" sz="2000" b="1" dirty="0">
                <a:solidFill>
                  <a:schemeClr val="tx1"/>
                </a:solidFill>
              </a:rPr>
              <a:t>Badan </a:t>
            </a:r>
            <a:r>
              <a:rPr lang="en-US" sz="2000" b="1" dirty="0" err="1">
                <a:solidFill>
                  <a:schemeClr val="tx1"/>
                </a:solidFill>
              </a:rPr>
              <a:t>Penghubung</a:t>
            </a:r>
            <a:r>
              <a:rPr lang="en-US" sz="2000" b="1" dirty="0">
                <a:solidFill>
                  <a:schemeClr val="tx1"/>
                </a:solidFill>
              </a:rPr>
              <a:t> </a:t>
            </a:r>
            <a:r>
              <a:rPr lang="en-US" sz="2000" b="1" dirty="0" err="1">
                <a:solidFill>
                  <a:schemeClr val="tx1"/>
                </a:solidFill>
              </a:rPr>
              <a:t>Provinsi</a:t>
            </a:r>
            <a:endParaRPr lang="en-US" sz="2000" b="1" dirty="0">
              <a:solidFill>
                <a:schemeClr val="tx1"/>
              </a:solidFill>
            </a:endParaRPr>
          </a:p>
          <a:p>
            <a:pPr marL="633413" indent="-342900">
              <a:buFont typeface="Wingdings" panose="05000000000000000000" pitchFamily="2" charset="2"/>
              <a:buChar char="Ø"/>
            </a:pPr>
            <a:endParaRPr lang="en-US" sz="2000" b="1" dirty="0">
              <a:solidFill>
                <a:schemeClr val="tx1"/>
              </a:solidFill>
            </a:endParaRPr>
          </a:p>
        </p:txBody>
      </p:sp>
    </p:spTree>
    <p:extLst>
      <p:ext uri="{BB962C8B-B14F-4D97-AF65-F5344CB8AC3E}">
        <p14:creationId xmlns:p14="http://schemas.microsoft.com/office/powerpoint/2010/main" val="2406700828"/>
      </p:ext>
    </p:extLst>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524C810-8230-95BA-C815-837316F69435}"/>
              </a:ext>
            </a:extLst>
          </p:cNvPr>
          <p:cNvSpPr/>
          <p:nvPr/>
        </p:nvSpPr>
        <p:spPr>
          <a:xfrm>
            <a:off x="539884" y="1118681"/>
            <a:ext cx="11112232" cy="5243208"/>
          </a:xfrm>
          <a:prstGeom prst="rect">
            <a:avLst/>
          </a:prstGeom>
          <a:solidFill>
            <a:schemeClr val="accent4">
              <a:lumMod val="40000"/>
              <a:lumOff val="60000"/>
              <a:alpha val="3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just">
              <a:buFont typeface="Wingdings" panose="05000000000000000000" pitchFamily="2" charset="2"/>
              <a:buChar char="q"/>
            </a:pP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Format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Pengawasan</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Penyelenggaraan</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Jasa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Konstruksi</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dapat</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di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unduh</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pada </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hlinkClick r:id="rId2"/>
              </a:rPr>
              <a:t>http://sibikon-dpuprpera.kaltimprov.go.id/unduh</a:t>
            </a:r>
            <a:endPar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endParaRPr>
          </a:p>
          <a:p>
            <a:pPr marL="625475" indent="-342900" algn="just">
              <a:buFont typeface="Wingdings" panose="05000000000000000000" pitchFamily="2" charset="2"/>
              <a:buChar char="q"/>
            </a:pP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Klinik</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pengawasan</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penyelenggaraan</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Jasa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Konstruksi</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dapat</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dilakukan</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di Ruang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Rapat</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Bidang</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Bina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Konstruksi</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gedung</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C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lantai</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2.</a:t>
            </a:r>
          </a:p>
          <a:p>
            <a:pPr marL="690563" indent="-407988" algn="just">
              <a:buFont typeface="Wingdings" panose="05000000000000000000" pitchFamily="2" charset="2"/>
              <a:buChar char="q"/>
            </a:pP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Kunjungan</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langsung</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ke</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BUJK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menyampaikan</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isian</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daftar Simak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pengawasan</a:t>
            </a:r>
            <a:endPar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endParaRPr>
          </a:p>
          <a:p>
            <a:pPr marL="690563" indent="-407988" algn="just">
              <a:buFont typeface="Wingdings" panose="05000000000000000000" pitchFamily="2" charset="2"/>
              <a:buChar char="q"/>
            </a:pP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Pejabat</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Pembuat</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Komitmen</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 PPK )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mengunduh</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isian</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daftar Simak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pengawasan</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penyelenggaraan</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Jasa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Konstruksi</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p>
          <a:p>
            <a:pPr marL="690563" indent="-407988" algn="just">
              <a:buFont typeface="Wingdings" panose="05000000000000000000" pitchFamily="2" charset="2"/>
              <a:buChar char="q"/>
            </a:pP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Pengawasan</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Tertib</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Pemanfaatan</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Produk</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Jasa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Konstruksi</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melakukan</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kunjungan</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langsung</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ke</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pemilik</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atau</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pengelola</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Bangunan</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US" sz="20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konstruksi</a:t>
            </a: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a:t>
            </a:r>
          </a:p>
          <a:p>
            <a:pPr marL="633413" indent="-342900">
              <a:buFont typeface="Arial" panose="020B0604020202020204" pitchFamily="34" charset="0"/>
              <a:buChar char="•"/>
            </a:pPr>
            <a:endParaRPr lang="en-US" sz="2000" dirty="0">
              <a:solidFill>
                <a:schemeClr val="tx1"/>
              </a:solidFill>
            </a:endParaRPr>
          </a:p>
        </p:txBody>
      </p:sp>
    </p:spTree>
    <p:extLst>
      <p:ext uri="{BB962C8B-B14F-4D97-AF65-F5344CB8AC3E}">
        <p14:creationId xmlns:p14="http://schemas.microsoft.com/office/powerpoint/2010/main" val="4259091203"/>
      </p:ext>
    </p:extLst>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AA068C-4224-C749-30B4-3E3B150FF06E}"/>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8B7F09B6-2654-D16A-577A-ED764DEE35B4}"/>
              </a:ext>
            </a:extLst>
          </p:cNvPr>
          <p:cNvSpPr/>
          <p:nvPr/>
        </p:nvSpPr>
        <p:spPr>
          <a:xfrm>
            <a:off x="0" y="0"/>
            <a:ext cx="12339804" cy="6858000"/>
          </a:xfrm>
          <a:prstGeom prst="rect">
            <a:avLst/>
          </a:prstGeom>
          <a:solidFill>
            <a:schemeClr val="accent4"/>
          </a:solidFill>
        </p:spPr>
        <p:style>
          <a:lnRef idx="1">
            <a:schemeClr val="accent2"/>
          </a:lnRef>
          <a:fillRef idx="2">
            <a:schemeClr val="accent2"/>
          </a:fillRef>
          <a:effectRef idx="1">
            <a:schemeClr val="accent2"/>
          </a:effectRef>
          <a:fontRef idx="minor">
            <a:schemeClr val="dk1"/>
          </a:fontRef>
        </p:style>
        <p:txBody>
          <a:bodyPr rtlCol="0" anchor="ctr"/>
          <a:lstStyle/>
          <a:p>
            <a:pPr algn="ctr" eaLnBrk="1" hangingPunct="1">
              <a:buClr>
                <a:srgbClr val="262626"/>
              </a:buClr>
              <a:buSzPts val="1200"/>
              <a:buFont typeface="Open Sans"/>
              <a:buNone/>
            </a:pPr>
            <a:r>
              <a:rPr lang="sv-SE" altLang="en-US" sz="4000" b="1" dirty="0">
                <a:solidFill>
                  <a:srgbClr val="FF0000"/>
                </a:solidFill>
                <a:latin typeface="Century Gothic" pitchFamily="34" charset="0"/>
                <a:ea typeface="Open Sans"/>
                <a:cs typeface="Open Sans"/>
                <a:sym typeface="Open Sans Semibold"/>
              </a:rPr>
              <a:t>LAPORAN PENGAWASAN PENYELENGGARAAN </a:t>
            </a:r>
          </a:p>
          <a:p>
            <a:pPr algn="ctr" eaLnBrk="1" hangingPunct="1">
              <a:buClr>
                <a:srgbClr val="262626"/>
              </a:buClr>
              <a:buSzPts val="1200"/>
              <a:buFont typeface="Open Sans"/>
              <a:buNone/>
            </a:pPr>
            <a:r>
              <a:rPr lang="sv-SE" altLang="en-US" sz="4000" b="1" dirty="0">
                <a:solidFill>
                  <a:srgbClr val="FF0000"/>
                </a:solidFill>
                <a:latin typeface="Century Gothic" pitchFamily="34" charset="0"/>
                <a:ea typeface="Open Sans"/>
                <a:cs typeface="Open Sans"/>
                <a:sym typeface="Open Sans Semibold"/>
              </a:rPr>
              <a:t>JASA KONSTRUKSI </a:t>
            </a:r>
          </a:p>
        </p:txBody>
      </p:sp>
      <p:cxnSp>
        <p:nvCxnSpPr>
          <p:cNvPr id="4" name="Straight Connector 3">
            <a:extLst>
              <a:ext uri="{FF2B5EF4-FFF2-40B4-BE49-F238E27FC236}">
                <a16:creationId xmlns:a16="http://schemas.microsoft.com/office/drawing/2014/main" id="{AAFAD27F-6415-FE19-6114-329EABA25809}"/>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C27E6389-046C-DEBE-8D6A-CC79B21433C4}"/>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2582751C-A73F-BECB-FAD6-BB466B399D58}"/>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pic>
        <p:nvPicPr>
          <p:cNvPr id="10" name="Picture 9">
            <a:extLst>
              <a:ext uri="{FF2B5EF4-FFF2-40B4-BE49-F238E27FC236}">
                <a16:creationId xmlns:a16="http://schemas.microsoft.com/office/drawing/2014/main" id="{A79F0F1B-E261-43E3-104A-29207071B3F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8F8D8548-60DB-3117-D475-0251AC2FBE54}"/>
              </a:ext>
            </a:extLst>
          </p:cNvPr>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Tree>
    <p:extLst>
      <p:ext uri="{BB962C8B-B14F-4D97-AF65-F5344CB8AC3E}">
        <p14:creationId xmlns:p14="http://schemas.microsoft.com/office/powerpoint/2010/main" val="636065510"/>
      </p:ext>
    </p:extLst>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p:cNvSpPr txBox="1"/>
          <p:nvPr/>
        </p:nvSpPr>
        <p:spPr>
          <a:xfrm>
            <a:off x="319084" y="1958495"/>
            <a:ext cx="11553826" cy="2123640"/>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LAPORAN PENGAWASAN PENYELENGGARAAN JASA KONSTRUKSI TAHUN 2022</a:t>
            </a:r>
            <a:endPar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2628885961"/>
      </p:ext>
    </p:extLst>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9CF12-6538-8089-854C-702E77288FBC}"/>
              </a:ext>
            </a:extLst>
          </p:cNvPr>
          <p:cNvSpPr>
            <a:spLocks noGrp="1"/>
          </p:cNvSpPr>
          <p:nvPr>
            <p:ph type="title"/>
          </p:nvPr>
        </p:nvSpPr>
        <p:spPr>
          <a:xfrm>
            <a:off x="838200" y="365125"/>
            <a:ext cx="10515600" cy="724373"/>
          </a:xfrm>
        </p:spPr>
        <p:txBody>
          <a:bodyPr/>
          <a:lstStyle/>
          <a:p>
            <a:r>
              <a:rPr lang="en-US" b="1" dirty="0"/>
              <a:t>Nota Dinas </a:t>
            </a:r>
            <a:r>
              <a:rPr lang="id-ID" b="1" noProof="1"/>
              <a:t>Laporan</a:t>
            </a:r>
            <a:r>
              <a:rPr lang="en-US" dirty="0"/>
              <a:t> </a:t>
            </a:r>
          </a:p>
        </p:txBody>
      </p:sp>
      <p:pic>
        <p:nvPicPr>
          <p:cNvPr id="6" name="Picture 5">
            <a:extLst>
              <a:ext uri="{FF2B5EF4-FFF2-40B4-BE49-F238E27FC236}">
                <a16:creationId xmlns:a16="http://schemas.microsoft.com/office/drawing/2014/main" id="{DD88C23F-6377-3A84-EB2D-3DD070FD79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76876" y="1147866"/>
            <a:ext cx="4219643" cy="5517151"/>
          </a:xfrm>
          <a:prstGeom prst="rect">
            <a:avLst/>
          </a:prstGeom>
          <a:ln w="25400">
            <a:solidFill>
              <a:schemeClr val="tx1"/>
            </a:solidFill>
          </a:ln>
        </p:spPr>
      </p:pic>
      <p:pic>
        <p:nvPicPr>
          <p:cNvPr id="8" name="Picture 7">
            <a:extLst>
              <a:ext uri="{FF2B5EF4-FFF2-40B4-BE49-F238E27FC236}">
                <a16:creationId xmlns:a16="http://schemas.microsoft.com/office/drawing/2014/main" id="{C9D3D59F-8E53-05D3-DED8-CEDE0D85C5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65024" y="1147866"/>
            <a:ext cx="4205051" cy="5519843"/>
          </a:xfrm>
          <a:prstGeom prst="rect">
            <a:avLst/>
          </a:prstGeom>
          <a:ln w="25400">
            <a:solidFill>
              <a:schemeClr val="tx1"/>
            </a:solidFill>
          </a:ln>
        </p:spPr>
      </p:pic>
    </p:spTree>
    <p:extLst>
      <p:ext uri="{BB962C8B-B14F-4D97-AF65-F5344CB8AC3E}">
        <p14:creationId xmlns:p14="http://schemas.microsoft.com/office/powerpoint/2010/main" val="2077863014"/>
      </p:ext>
    </p:extLst>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p:cNvSpPr txBox="1"/>
          <p:nvPr/>
        </p:nvSpPr>
        <p:spPr>
          <a:xfrm>
            <a:off x="319084" y="1958495"/>
            <a:ext cx="11553826" cy="2123640"/>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LAPORAN PENGAWASAN PENYELENGGARAAN JASA KONSTRUKSI TAHUN 2023</a:t>
            </a:r>
            <a:endPar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3736266554"/>
      </p:ext>
    </p:extLst>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5C4486-7BDF-B701-88FE-14E91075005B}"/>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9FF22F75-A870-42C4-D54C-965DCD10C268}"/>
              </a:ext>
            </a:extLst>
          </p:cNvPr>
          <p:cNvPicPr>
            <a:picLocks noChangeAspect="1"/>
          </p:cNvPicPr>
          <p:nvPr/>
        </p:nvPicPr>
        <p:blipFill>
          <a:blip r:embed="rId2"/>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0C4D8E22-089D-F90D-2393-F33C40716FC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9280CDB0-03C8-792E-B006-F72C763153D4}"/>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13" name="Rectangle 12">
            <a:extLst>
              <a:ext uri="{FF2B5EF4-FFF2-40B4-BE49-F238E27FC236}">
                <a16:creationId xmlns:a16="http://schemas.microsoft.com/office/drawing/2014/main" id="{1A13D295-50F7-E77A-4377-8ED9FEB77E58}"/>
              </a:ext>
            </a:extLst>
          </p:cNvPr>
          <p:cNvSpPr/>
          <p:nvPr/>
        </p:nvSpPr>
        <p:spPr>
          <a:xfrm>
            <a:off x="407623" y="387220"/>
            <a:ext cx="11245370" cy="400110"/>
          </a:xfrm>
          <a:prstGeom prst="rect">
            <a:avLst/>
          </a:prstGeom>
        </p:spPr>
        <p:txBody>
          <a:bodyPr wrap="square">
            <a:spAutoFit/>
          </a:bodyPr>
          <a:lstStyle/>
          <a:p>
            <a:pPr algn="ctr">
              <a:defRPr/>
            </a:pPr>
            <a:r>
              <a:rPr lang="en-ID" sz="2000" b="1">
                <a:latin typeface="Century Gothic Regular" charset="0"/>
                <a:ea typeface="Century Gothic Regular" charset="0"/>
                <a:cs typeface="Century Gothic Regular" charset="0"/>
              </a:rPr>
              <a:t>PENGAWASAN JASA KONSTRUKSI</a:t>
            </a:r>
            <a:endParaRPr lang="en-ID" sz="2000" b="1" dirty="0">
              <a:latin typeface="Century Gothic Regular" charset="0"/>
              <a:ea typeface="Century Gothic Regular" charset="0"/>
              <a:cs typeface="Century Gothic Regular" charset="0"/>
            </a:endParaRPr>
          </a:p>
        </p:txBody>
      </p:sp>
      <p:pic>
        <p:nvPicPr>
          <p:cNvPr id="3" name="Picture 2">
            <a:extLst>
              <a:ext uri="{FF2B5EF4-FFF2-40B4-BE49-F238E27FC236}">
                <a16:creationId xmlns:a16="http://schemas.microsoft.com/office/drawing/2014/main" id="{C8D7A57E-3948-4175-FD19-295F1AC7487A}"/>
              </a:ext>
            </a:extLst>
          </p:cNvPr>
          <p:cNvPicPr>
            <a:picLocks noChangeAspect="1"/>
          </p:cNvPicPr>
          <p:nvPr/>
        </p:nvPicPr>
        <p:blipFill>
          <a:blip r:embed="rId4"/>
          <a:stretch>
            <a:fillRect/>
          </a:stretch>
        </p:blipFill>
        <p:spPr>
          <a:xfrm>
            <a:off x="1005676" y="1050563"/>
            <a:ext cx="3779848" cy="5303980"/>
          </a:xfrm>
          <a:prstGeom prst="rect">
            <a:avLst/>
          </a:prstGeom>
          <a:ln w="228600" cap="sq" cmpd="thickThin">
            <a:solidFill>
              <a:srgbClr val="000000"/>
            </a:solidFill>
            <a:prstDash val="solid"/>
            <a:miter lim="800000"/>
          </a:ln>
          <a:effectLst>
            <a:innerShdw blurRad="76200">
              <a:srgbClr val="000000"/>
            </a:innerShdw>
          </a:effectLst>
        </p:spPr>
      </p:pic>
      <p:pic>
        <p:nvPicPr>
          <p:cNvPr id="10" name="Picture 9">
            <a:extLst>
              <a:ext uri="{FF2B5EF4-FFF2-40B4-BE49-F238E27FC236}">
                <a16:creationId xmlns:a16="http://schemas.microsoft.com/office/drawing/2014/main" id="{80A241A1-6B83-5ACD-D713-66CA1D5BD29F}"/>
              </a:ext>
            </a:extLst>
          </p:cNvPr>
          <p:cNvPicPr>
            <a:picLocks noChangeAspect="1"/>
          </p:cNvPicPr>
          <p:nvPr/>
        </p:nvPicPr>
        <p:blipFill>
          <a:blip r:embed="rId5"/>
          <a:stretch>
            <a:fillRect/>
          </a:stretch>
        </p:blipFill>
        <p:spPr>
          <a:xfrm>
            <a:off x="6868048" y="1039059"/>
            <a:ext cx="3825572" cy="5395428"/>
          </a:xfrm>
          <a:prstGeom prst="rect">
            <a:avLst/>
          </a:prstGeom>
        </p:spPr>
      </p:pic>
      <p:sp>
        <p:nvSpPr>
          <p:cNvPr id="12" name="Arrow: Right 11">
            <a:extLst>
              <a:ext uri="{FF2B5EF4-FFF2-40B4-BE49-F238E27FC236}">
                <a16:creationId xmlns:a16="http://schemas.microsoft.com/office/drawing/2014/main" id="{825CA83B-A293-7C8B-650C-30D85ACA71C0}"/>
              </a:ext>
            </a:extLst>
          </p:cNvPr>
          <p:cNvSpPr/>
          <p:nvPr/>
        </p:nvSpPr>
        <p:spPr>
          <a:xfrm>
            <a:off x="5361175" y="3530278"/>
            <a:ext cx="1132224" cy="570053"/>
          </a:xfrm>
          <a:prstGeom prst="right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33610265"/>
      </p:ext>
    </p:extLst>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8AD95E-5BD8-79F8-4824-DA1671B242B2}"/>
              </a:ext>
            </a:extLst>
          </p:cNvPr>
          <p:cNvSpPr>
            <a:spLocks noGrp="1"/>
          </p:cNvSpPr>
          <p:nvPr>
            <p:ph idx="1"/>
          </p:nvPr>
        </p:nvSpPr>
        <p:spPr>
          <a:xfrm>
            <a:off x="838200" y="1017551"/>
            <a:ext cx="10515600" cy="4351338"/>
          </a:xfrm>
          <a:solidFill>
            <a:srgbClr val="FFFF00"/>
          </a:solidFill>
        </p:spPr>
        <p:txBody>
          <a:bodyPr>
            <a:normAutofit/>
          </a:bodyPr>
          <a:lstStyle/>
          <a:p>
            <a:pPr marL="360045" marR="0" indent="0" algn="just">
              <a:lnSpc>
                <a:spcPct val="150000"/>
              </a:lnSpc>
              <a:spcBef>
                <a:spcPts val="0"/>
              </a:spcBef>
              <a:spcAft>
                <a:spcPts val="0"/>
              </a:spcAft>
              <a:buNone/>
            </a:pPr>
            <a:r>
              <a:rPr lang="fi-FI" kern="100" dirty="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rPr>
              <a:t>Jasa Konstruksi </a:t>
            </a:r>
          </a:p>
          <a:p>
            <a:pPr marL="360045" marR="0" indent="0" algn="just">
              <a:lnSpc>
                <a:spcPct val="150000"/>
              </a:lnSpc>
              <a:spcBef>
                <a:spcPts val="0"/>
              </a:spcBef>
              <a:spcAft>
                <a:spcPts val="0"/>
              </a:spcAft>
              <a:buNone/>
            </a:pPr>
            <a:r>
              <a:rPr lang="fi-FI" kern="100" dirty="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rPr>
              <a:t>APBD Provinsi Kalimantan Timur Tahun 2023 </a:t>
            </a:r>
          </a:p>
          <a:p>
            <a:pPr marL="360045" marR="0" indent="0" algn="just">
              <a:lnSpc>
                <a:spcPct val="150000"/>
              </a:lnSpc>
              <a:spcBef>
                <a:spcPts val="0"/>
              </a:spcBef>
              <a:spcAft>
                <a:spcPts val="0"/>
              </a:spcAft>
              <a:buNone/>
            </a:pPr>
            <a:r>
              <a:rPr lang="fi-FI" kern="100" dirty="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rPr>
              <a:t> </a:t>
            </a:r>
            <a:r>
              <a:rPr lang="fi-FI" b="1" kern="100" dirty="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rPr>
              <a:t>1.707 </a:t>
            </a:r>
            <a:r>
              <a:rPr lang="fi-FI" b="1" kern="10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rPr>
              <a:t>paket</a:t>
            </a:r>
            <a:r>
              <a:rPr lang="fi-FI" kern="10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rPr>
              <a:t>  terdiri dari :</a:t>
            </a:r>
            <a:endParaRPr lang="en-US" sz="2400" kern="100" dirty="0">
              <a:solidFill>
                <a:srgbClr val="0070C0"/>
              </a:solidFill>
              <a:latin typeface="ADLaM Display" panose="02010000000000000000" pitchFamily="2" charset="0"/>
              <a:ea typeface="ADLaM Display" panose="02010000000000000000" pitchFamily="2" charset="0"/>
              <a:cs typeface="ADLaM Display" panose="02010000000000000000" pitchFamily="2" charset="0"/>
            </a:endParaRPr>
          </a:p>
          <a:p>
            <a:pPr marL="817245" marR="0" indent="-457200" algn="just">
              <a:lnSpc>
                <a:spcPct val="150000"/>
              </a:lnSpc>
              <a:spcBef>
                <a:spcPts val="0"/>
              </a:spcBef>
              <a:spcAft>
                <a:spcPts val="0"/>
              </a:spcAft>
              <a:buFont typeface="Wingdings" panose="05000000000000000000" pitchFamily="2" charset="2"/>
              <a:buChar char="v"/>
            </a:pPr>
            <a:r>
              <a:rPr lang="fi-FI" sz="2800" kern="100" dirty="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rPr>
              <a:t>Jasa konsultansi konstruksi 	: 	970 paket</a:t>
            </a:r>
            <a:endParaRPr lang="en-US" kern="100" dirty="0">
              <a:solidFill>
                <a:srgbClr val="0070C0"/>
              </a:solidFill>
              <a:latin typeface="ADLaM Display" panose="02010000000000000000" pitchFamily="2" charset="0"/>
              <a:ea typeface="ADLaM Display" panose="02010000000000000000" pitchFamily="2" charset="0"/>
              <a:cs typeface="ADLaM Display" panose="02010000000000000000" pitchFamily="2" charset="0"/>
            </a:endParaRPr>
          </a:p>
          <a:p>
            <a:pPr marL="817245" marR="0" indent="-457200" algn="just">
              <a:lnSpc>
                <a:spcPct val="150000"/>
              </a:lnSpc>
              <a:spcBef>
                <a:spcPts val="0"/>
              </a:spcBef>
              <a:spcAft>
                <a:spcPts val="0"/>
              </a:spcAft>
              <a:buFont typeface="Wingdings" panose="05000000000000000000" pitchFamily="2" charset="2"/>
              <a:buChar char="v"/>
            </a:pPr>
            <a:r>
              <a:rPr lang="fi-FI" sz="2800" kern="100" dirty="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rPr>
              <a:t>Pekerjaan konstruksi</a:t>
            </a:r>
            <a:r>
              <a:rPr lang="fi-FI" sz="2800" kern="10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rPr>
              <a:t>			:</a:t>
            </a:r>
            <a:r>
              <a:rPr lang="fi-FI" sz="2800" kern="100" dirty="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rPr>
              <a:t>	737 paket</a:t>
            </a:r>
            <a:endParaRPr lang="en-US" sz="2800" kern="100" dirty="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3477106316"/>
      </p:ext>
    </p:extLst>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B58522-EBB8-D0E3-C563-71BA96B1CA8A}"/>
              </a:ext>
            </a:extLst>
          </p:cNvPr>
          <p:cNvSpPr>
            <a:spLocks noGrp="1"/>
          </p:cNvSpPr>
          <p:nvPr>
            <p:ph idx="1"/>
          </p:nvPr>
        </p:nvSpPr>
        <p:spPr>
          <a:xfrm>
            <a:off x="0" y="679731"/>
            <a:ext cx="11725154" cy="5258082"/>
          </a:xfrm>
        </p:spPr>
        <p:txBody>
          <a:bodyPr>
            <a:noAutofit/>
          </a:bodyPr>
          <a:lstStyle/>
          <a:p>
            <a:pPr marR="90170" lvl="2">
              <a:lnSpc>
                <a:spcPct val="150000"/>
              </a:lnSpc>
              <a:spcBef>
                <a:spcPts val="0"/>
              </a:spcBef>
              <a:spcAft>
                <a:spcPts val="800"/>
              </a:spcAft>
              <a:buFont typeface="Wingdings" panose="05000000000000000000" pitchFamily="2" charset="2"/>
              <a:buChar char="q"/>
              <a:tabLst>
                <a:tab pos="630555" algn="l"/>
                <a:tab pos="6301105" algn="l"/>
              </a:tabLst>
            </a:pPr>
            <a:r>
              <a:rPr lang="id-ID" sz="1800" kern="100" dirty="0">
                <a:effectLst/>
                <a:latin typeface="Abadi" panose="020B0604020104020204" pitchFamily="34" charset="0"/>
                <a:ea typeface="Calibri" panose="020F0502020204030204" pitchFamily="34" charset="0"/>
                <a:cs typeface="Times New Roman" panose="02020603050405020304" pitchFamily="18" charset="0"/>
              </a:rPr>
              <a:t>Pekerjaan konstruksi pada APBD Provinsi Kalimantan Timur sebanyak </a:t>
            </a:r>
            <a:r>
              <a:rPr lang="id-ID" sz="1800" b="1" kern="100" dirty="0">
                <a:effectLst/>
                <a:latin typeface="Abadi" panose="020B0604020104020204" pitchFamily="34" charset="0"/>
                <a:ea typeface="Calibri" panose="020F0502020204030204" pitchFamily="34" charset="0"/>
                <a:cs typeface="Times New Roman" panose="02020603050405020304" pitchFamily="18" charset="0"/>
              </a:rPr>
              <a:t>1.707 Paket</a:t>
            </a:r>
            <a:r>
              <a:rPr lang="id-ID" sz="1800" kern="100" dirty="0">
                <a:effectLst/>
                <a:latin typeface="Abadi" panose="020B0604020104020204" pitchFamily="34" charset="0"/>
                <a:ea typeface="Calibri" panose="020F0502020204030204" pitchFamily="34" charset="0"/>
                <a:cs typeface="Times New Roman" panose="02020603050405020304" pitchFamily="18" charset="0"/>
              </a:rPr>
              <a:t>, yang tersebar pada 25 Perangkat Daerah</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L="1541463" marR="90170" lvl="1" indent="-285750">
              <a:lnSpc>
                <a:spcPct val="150000"/>
              </a:lnSpc>
              <a:spcBef>
                <a:spcPts val="0"/>
              </a:spcBef>
              <a:spcAft>
                <a:spcPts val="800"/>
              </a:spcAft>
              <a:buFont typeface="+mj-lt"/>
              <a:buAutoNum type="alphaLcPeriod"/>
              <a:tabLst>
                <a:tab pos="360045" algn="l"/>
                <a:tab pos="6301105"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Jasa Konsultansi konstruksi : </a:t>
            </a:r>
            <a:r>
              <a:rPr lang="fi-FI" sz="1800" b="1" kern="100" dirty="0">
                <a:effectLst/>
                <a:latin typeface="Abadi" panose="020B0604020104020204" pitchFamily="34" charset="0"/>
                <a:ea typeface="Calibri" panose="020F0502020204030204" pitchFamily="34" charset="0"/>
                <a:cs typeface="Times New Roman" panose="02020603050405020304" pitchFamily="18" charset="0"/>
              </a:rPr>
              <a:t>970 Paket</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L="1541463" marR="90170" lvl="1" indent="-285750">
              <a:lnSpc>
                <a:spcPct val="150000"/>
              </a:lnSpc>
              <a:spcBef>
                <a:spcPts val="0"/>
              </a:spcBef>
              <a:spcAft>
                <a:spcPts val="800"/>
              </a:spcAft>
              <a:buFont typeface="+mj-lt"/>
              <a:buAutoNum type="alphaLcPeriod"/>
              <a:tabLst>
                <a:tab pos="360045" algn="l"/>
                <a:tab pos="6301105"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Pekerjaan konstruksi : </a:t>
            </a:r>
            <a:r>
              <a:rPr lang="fi-FI" sz="1800" b="1" kern="100" dirty="0">
                <a:effectLst/>
                <a:latin typeface="Abadi" panose="020B0604020104020204" pitchFamily="34" charset="0"/>
                <a:ea typeface="Calibri" panose="020F0502020204030204" pitchFamily="34" charset="0"/>
                <a:cs typeface="Times New Roman" panose="02020603050405020304" pitchFamily="18" charset="0"/>
              </a:rPr>
              <a:t>737 Paket</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R="90170" lvl="2">
              <a:lnSpc>
                <a:spcPct val="150000"/>
              </a:lnSpc>
              <a:spcBef>
                <a:spcPts val="0"/>
              </a:spcBef>
              <a:spcAft>
                <a:spcPts val="800"/>
              </a:spcAft>
              <a:buFont typeface="Wingdings" panose="05000000000000000000" pitchFamily="2" charset="2"/>
              <a:buChar char="q"/>
              <a:tabLst>
                <a:tab pos="630555" algn="l"/>
                <a:tab pos="6301105"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Pekerjaan Jasa Konstruksi pada </a:t>
            </a:r>
            <a:r>
              <a:rPr lang="id-ID" sz="1800" kern="100" dirty="0">
                <a:effectLst/>
                <a:latin typeface="Abadi" panose="020B0604020104020204" pitchFamily="34" charset="0"/>
                <a:ea typeface="Calibri" panose="020F0502020204030204" pitchFamily="34" charset="0"/>
                <a:cs typeface="Times New Roman" panose="02020603050405020304" pitchFamily="18" charset="0"/>
              </a:rPr>
              <a:t>Dinas Pekerjaan Umum, Penataan Ruang dan Perumahan Rakyat Provinsi Kalimantan Timur </a:t>
            </a:r>
            <a:r>
              <a:rPr lang="fi-FI" sz="1800" kern="100" dirty="0">
                <a:effectLst/>
                <a:latin typeface="Abadi" panose="020B0604020104020204" pitchFamily="34" charset="0"/>
                <a:ea typeface="Calibri" panose="020F0502020204030204" pitchFamily="34" charset="0"/>
                <a:cs typeface="Times New Roman" panose="02020603050405020304" pitchFamily="18" charset="0"/>
              </a:rPr>
              <a:t>sebanyak </a:t>
            </a:r>
            <a:r>
              <a:rPr lang="fi-FI" sz="1800" b="1" kern="100" dirty="0">
                <a:effectLst/>
                <a:latin typeface="Abadi" panose="020B0604020104020204" pitchFamily="34" charset="0"/>
                <a:ea typeface="Calibri" panose="020F0502020204030204" pitchFamily="34" charset="0"/>
                <a:cs typeface="Times New Roman" panose="02020603050405020304" pitchFamily="18" charset="0"/>
              </a:rPr>
              <a:t>389 Paket</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L="1489075" marR="90170" lvl="0" indent="-234950">
              <a:lnSpc>
                <a:spcPct val="150000"/>
              </a:lnSpc>
              <a:spcBef>
                <a:spcPts val="0"/>
              </a:spcBef>
              <a:spcAft>
                <a:spcPts val="800"/>
              </a:spcAft>
              <a:buFont typeface="+mj-lt"/>
              <a:buAutoNum type="alphaLcPeriod"/>
              <a:tabLst>
                <a:tab pos="1541463" algn="l"/>
                <a:tab pos="6300788"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Jasa Konsultansi Konstruksi : </a:t>
            </a:r>
            <a:r>
              <a:rPr lang="fi-FI" sz="1800" b="1" kern="100" dirty="0">
                <a:effectLst/>
                <a:latin typeface="Abadi" panose="020B0604020104020204" pitchFamily="34" charset="0"/>
                <a:ea typeface="Calibri" panose="020F0502020204030204" pitchFamily="34" charset="0"/>
                <a:cs typeface="Times New Roman" panose="02020603050405020304" pitchFamily="18" charset="0"/>
              </a:rPr>
              <a:t>225 Paket</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L="1489075" marR="90170" lvl="0" indent="-234950">
              <a:lnSpc>
                <a:spcPct val="150000"/>
              </a:lnSpc>
              <a:spcBef>
                <a:spcPts val="0"/>
              </a:spcBef>
              <a:spcAft>
                <a:spcPts val="800"/>
              </a:spcAft>
              <a:buFont typeface="+mj-lt"/>
              <a:buAutoNum type="alphaLcPeriod"/>
              <a:tabLst>
                <a:tab pos="1541463" algn="l"/>
                <a:tab pos="6300788"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Pekerjaan konstruksi : </a:t>
            </a:r>
            <a:r>
              <a:rPr lang="fi-FI" sz="1800" b="1" kern="100" dirty="0">
                <a:effectLst/>
                <a:latin typeface="Abadi" panose="020B0604020104020204" pitchFamily="34" charset="0"/>
                <a:ea typeface="Calibri" panose="020F0502020204030204" pitchFamily="34" charset="0"/>
                <a:cs typeface="Times New Roman" panose="02020603050405020304" pitchFamily="18" charset="0"/>
              </a:rPr>
              <a:t>162 Paket</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R="90170" lvl="2">
              <a:lnSpc>
                <a:spcPct val="150000"/>
              </a:lnSpc>
              <a:spcBef>
                <a:spcPts val="0"/>
              </a:spcBef>
              <a:spcAft>
                <a:spcPts val="800"/>
              </a:spcAft>
              <a:buFont typeface="Wingdings" panose="05000000000000000000" pitchFamily="2" charset="2"/>
              <a:buChar char="q"/>
              <a:tabLst>
                <a:tab pos="630555" algn="l"/>
                <a:tab pos="6301105"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Pengawasan penyelenggaraan peekrjaan konstruksi dilaksanakan pada </a:t>
            </a:r>
            <a:r>
              <a:rPr lang="id-ID" sz="1800" kern="100" dirty="0">
                <a:effectLst/>
                <a:latin typeface="Abadi" panose="020B0604020104020204" pitchFamily="34" charset="0"/>
                <a:ea typeface="Calibri" panose="020F0502020204030204" pitchFamily="34" charset="0"/>
                <a:cs typeface="Times New Roman" panose="02020603050405020304" pitchFamily="18" charset="0"/>
              </a:rPr>
              <a:t>Dinas Pekerjaan Umum, Penataan Ruang dan Perumahan Rakyat Provinsi Kalimantan Timur </a:t>
            </a:r>
            <a:r>
              <a:rPr lang="fi-FI" sz="1800" b="1" kern="100" dirty="0">
                <a:effectLst/>
                <a:latin typeface="Abadi" panose="020B0604020104020204" pitchFamily="34" charset="0"/>
                <a:ea typeface="Calibri" panose="020F0502020204030204" pitchFamily="34" charset="0"/>
                <a:cs typeface="Times New Roman" panose="02020603050405020304" pitchFamily="18" charset="0"/>
              </a:rPr>
              <a:t>162 Paket</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33288247"/>
      </p:ext>
    </p:extLst>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B58522-EBB8-D0E3-C563-71BA96B1CA8A}"/>
              </a:ext>
            </a:extLst>
          </p:cNvPr>
          <p:cNvSpPr>
            <a:spLocks noGrp="1"/>
          </p:cNvSpPr>
          <p:nvPr>
            <p:ph idx="1"/>
          </p:nvPr>
        </p:nvSpPr>
        <p:spPr>
          <a:xfrm>
            <a:off x="496264" y="693546"/>
            <a:ext cx="11199471" cy="5470907"/>
          </a:xfrm>
        </p:spPr>
        <p:txBody>
          <a:bodyPr>
            <a:normAutofit/>
          </a:bodyPr>
          <a:lstStyle/>
          <a:p>
            <a:pPr marL="342900" marR="90170" lvl="0" indent="-342900" algn="just">
              <a:lnSpc>
                <a:spcPct val="150000"/>
              </a:lnSpc>
              <a:spcBef>
                <a:spcPts val="0"/>
              </a:spcBef>
              <a:spcAft>
                <a:spcPts val="800"/>
              </a:spcAft>
              <a:buFont typeface="+mj-lt"/>
              <a:buAutoNum type="alphaLcPeriod"/>
              <a:tabLst>
                <a:tab pos="360045" algn="l"/>
                <a:tab pos="6301105"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Tertib Usaha Jasa Konstruksi : </a:t>
            </a:r>
            <a:r>
              <a:rPr lang="fi-FI" sz="1800" b="1" kern="100" dirty="0">
                <a:effectLst/>
                <a:latin typeface="Abadi" panose="020B0604020104020204" pitchFamily="34" charset="0"/>
                <a:ea typeface="Calibri" panose="020F0502020204030204" pitchFamily="34" charset="0"/>
                <a:cs typeface="Times New Roman" panose="02020603050405020304" pitchFamily="18" charset="0"/>
              </a:rPr>
              <a:t>8 Paket</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L="342900" marR="90170" lvl="0" indent="-342900" algn="just">
              <a:lnSpc>
                <a:spcPct val="150000"/>
              </a:lnSpc>
              <a:spcBef>
                <a:spcPts val="0"/>
              </a:spcBef>
              <a:spcAft>
                <a:spcPts val="800"/>
              </a:spcAft>
              <a:buFont typeface="+mj-lt"/>
              <a:buAutoNum type="alphaLcPeriod"/>
              <a:tabLst>
                <a:tab pos="360045" algn="l"/>
                <a:tab pos="6301105"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Tertib Penyelenggaraan Jasa Konstruksi : </a:t>
            </a:r>
            <a:r>
              <a:rPr lang="fi-FI" sz="1800" b="1" kern="100" dirty="0">
                <a:effectLst/>
                <a:latin typeface="Abadi" panose="020B0604020104020204" pitchFamily="34" charset="0"/>
                <a:ea typeface="Calibri" panose="020F0502020204030204" pitchFamily="34" charset="0"/>
                <a:cs typeface="Times New Roman" panose="02020603050405020304" pitchFamily="18" charset="0"/>
              </a:rPr>
              <a:t>77 Paket</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L="342900" marR="90170" lvl="0" indent="-342900" algn="just">
              <a:lnSpc>
                <a:spcPct val="150000"/>
              </a:lnSpc>
              <a:spcBef>
                <a:spcPts val="0"/>
              </a:spcBef>
              <a:spcAft>
                <a:spcPts val="800"/>
              </a:spcAft>
              <a:buFont typeface="+mj-lt"/>
              <a:buAutoNum type="alphaLcPeriod"/>
              <a:tabLst>
                <a:tab pos="360045" algn="l"/>
                <a:tab pos="6301105"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Tertib Pemanfaatan Produk Jasa Konstruksi : </a:t>
            </a:r>
            <a:r>
              <a:rPr lang="fi-FI" sz="1800" b="1" kern="100" dirty="0">
                <a:effectLst/>
                <a:latin typeface="Abadi" panose="020B0604020104020204" pitchFamily="34" charset="0"/>
                <a:ea typeface="Calibri" panose="020F0502020204030204" pitchFamily="34" charset="0"/>
                <a:cs typeface="Times New Roman" panose="02020603050405020304" pitchFamily="18" charset="0"/>
              </a:rPr>
              <a:t>3 Paket</a:t>
            </a:r>
          </a:p>
          <a:p>
            <a:pPr marL="0" marR="90170" lvl="0" indent="0" algn="just">
              <a:lnSpc>
                <a:spcPct val="150000"/>
              </a:lnSpc>
              <a:spcBef>
                <a:spcPts val="0"/>
              </a:spcBef>
              <a:spcAft>
                <a:spcPts val="800"/>
              </a:spcAft>
              <a:buNone/>
              <a:tabLst>
                <a:tab pos="360045" algn="l"/>
                <a:tab pos="6301105" algn="l"/>
              </a:tabLst>
            </a:pP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L="396875" marR="90170" lvl="2" indent="0" algn="just">
              <a:lnSpc>
                <a:spcPct val="150000"/>
              </a:lnSpc>
              <a:spcBef>
                <a:spcPts val="0"/>
              </a:spcBef>
              <a:spcAft>
                <a:spcPts val="800"/>
              </a:spcAft>
              <a:buNone/>
              <a:tabLst>
                <a:tab pos="630555" algn="l"/>
                <a:tab pos="6301105"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Monitoring pelaksanaan pengawasan pada paket pekerjaan di 10 Kabupaten/Kota Se Kalimantan timur</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L="342900" marR="90170" lvl="0" indent="-342900" algn="just">
              <a:lnSpc>
                <a:spcPct val="150000"/>
              </a:lnSpc>
              <a:spcBef>
                <a:spcPts val="0"/>
              </a:spcBef>
              <a:spcAft>
                <a:spcPts val="800"/>
              </a:spcAft>
              <a:buFont typeface="+mj-lt"/>
              <a:buAutoNum type="alphaLcPeriod"/>
              <a:tabLst>
                <a:tab pos="360045" algn="l"/>
                <a:tab pos="6301105"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Simak Tertib Usaha Jasa Konstruksi tidak disampaikan oleh BUJK</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L="342900" marR="90170" lvl="0" indent="-342900" algn="just">
              <a:lnSpc>
                <a:spcPct val="150000"/>
              </a:lnSpc>
              <a:spcBef>
                <a:spcPts val="0"/>
              </a:spcBef>
              <a:spcAft>
                <a:spcPts val="800"/>
              </a:spcAft>
              <a:buFont typeface="+mj-lt"/>
              <a:buAutoNum type="alphaLcPeriod"/>
              <a:tabLst>
                <a:tab pos="360045" algn="l"/>
                <a:tab pos="6301105"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Simak Tertib Penyelenggaraan Jasa Konstruksi yang disampaikan oleh PPK </a:t>
            </a:r>
            <a:r>
              <a:rPr lang="fi-FI" sz="1800" b="1" kern="100" dirty="0">
                <a:effectLst/>
                <a:latin typeface="Abadi" panose="020B0604020104020204" pitchFamily="34" charset="0"/>
                <a:ea typeface="Calibri" panose="020F0502020204030204" pitchFamily="34" charset="0"/>
                <a:cs typeface="Times New Roman" panose="02020603050405020304" pitchFamily="18" charset="0"/>
              </a:rPr>
              <a:t> 5 Paket</a:t>
            </a:r>
            <a:endParaRPr lang="fi-FI" sz="1800" b="1" kern="100" dirty="0">
              <a:latin typeface="Abadi" panose="020B0604020104020204" pitchFamily="34" charset="0"/>
              <a:ea typeface="Calibri" panose="020F0502020204030204" pitchFamily="34" charset="0"/>
              <a:cs typeface="Times New Roman" panose="02020603050405020304" pitchFamily="18" charset="0"/>
            </a:endParaRPr>
          </a:p>
          <a:p>
            <a:pPr marL="342900" marR="90170" lvl="0" indent="-342900" algn="just">
              <a:lnSpc>
                <a:spcPct val="150000"/>
              </a:lnSpc>
              <a:spcBef>
                <a:spcPts val="0"/>
              </a:spcBef>
              <a:spcAft>
                <a:spcPts val="800"/>
              </a:spcAft>
              <a:buFont typeface="+mj-lt"/>
              <a:buAutoNum type="alphaLcPeriod"/>
              <a:tabLst>
                <a:tab pos="360045" algn="l"/>
                <a:tab pos="6301105" algn="l"/>
              </a:tabLst>
            </a:pPr>
            <a:r>
              <a:rPr lang="fi-FI" sz="1800" dirty="0">
                <a:effectLst/>
                <a:latin typeface="Abadi" panose="020B0604020104020204" pitchFamily="34" charset="0"/>
                <a:ea typeface="Calibri" panose="020F0502020204030204" pitchFamily="34" charset="0"/>
              </a:rPr>
              <a:t>Simak Tertib Pemanfaatan Produk Jasa Konstruksi yang disampaikan </a:t>
            </a:r>
            <a:r>
              <a:rPr lang="fi-FI" sz="1800" b="1" dirty="0">
                <a:effectLst/>
                <a:latin typeface="Abadi" panose="020B0604020104020204" pitchFamily="34" charset="0"/>
                <a:ea typeface="Calibri" panose="020F0502020204030204" pitchFamily="34" charset="0"/>
              </a:rPr>
              <a:t>oleh 3 orang pengelola dan pemilik bangunan konstruksi</a:t>
            </a:r>
            <a:endParaRPr lang="en-US" sz="1800" dirty="0">
              <a:latin typeface="Abadi" panose="020B0604020104020204" pitchFamily="34" charset="0"/>
            </a:endParaRPr>
          </a:p>
        </p:txBody>
      </p:sp>
    </p:spTree>
    <p:extLst>
      <p:ext uri="{BB962C8B-B14F-4D97-AF65-F5344CB8AC3E}">
        <p14:creationId xmlns:p14="http://schemas.microsoft.com/office/powerpoint/2010/main" val="493297507"/>
      </p:ext>
    </p:extLst>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C865CC-71F0-9625-27AA-86A4394664F1}"/>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073849CD-FB16-EFFF-C016-2DD262FFE82E}"/>
              </a:ext>
            </a:extLst>
          </p:cNvPr>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6E46BFEC-41D0-1C37-8294-3917EF11B78E}"/>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3BAE4E8-08DA-4626-65B5-5DDF5EC3DFDB}"/>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AD2D7FF1-E72C-ABD8-92D6-FDF9367E873E}"/>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a:extLst>
              <a:ext uri="{FF2B5EF4-FFF2-40B4-BE49-F238E27FC236}">
                <a16:creationId xmlns:a16="http://schemas.microsoft.com/office/drawing/2014/main" id="{4FEA67C5-0862-1D35-BCF4-AE0F7479188A}"/>
              </a:ext>
            </a:extLst>
          </p:cNvPr>
          <p:cNvSpPr txBox="1"/>
          <p:nvPr/>
        </p:nvSpPr>
        <p:spPr>
          <a:xfrm>
            <a:off x="319084" y="1958495"/>
            <a:ext cx="11553826" cy="2123640"/>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LAPORAN PENGAWASAN PENYELENGGARAAN JASA KONSTRUKSI TAHUN 2024</a:t>
            </a:r>
            <a:endPar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a:extLst>
              <a:ext uri="{FF2B5EF4-FFF2-40B4-BE49-F238E27FC236}">
                <a16:creationId xmlns:a16="http://schemas.microsoft.com/office/drawing/2014/main" id="{E7568667-A143-CC7F-9A4C-6DC72D347F1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D0FDD29F-DA61-930D-A5A9-40D87DF2ED53}"/>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4228915798"/>
      </p:ext>
    </p:extLst>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7814EC-6B10-923D-A0F2-0FA88DEE38CC}"/>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66A3CF0-9F32-D57F-9AC1-811829EB4CB4}"/>
              </a:ext>
            </a:extLst>
          </p:cNvPr>
          <p:cNvPicPr>
            <a:picLocks noChangeAspect="1"/>
          </p:cNvPicPr>
          <p:nvPr/>
        </p:nvPicPr>
        <p:blipFill>
          <a:blip r:embed="rId2"/>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FD86F853-BD22-59B2-09E5-F9718A2A644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12DD7DEA-7D10-BFCE-564B-36CEC696F285}"/>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13" name="Rectangle 12">
            <a:extLst>
              <a:ext uri="{FF2B5EF4-FFF2-40B4-BE49-F238E27FC236}">
                <a16:creationId xmlns:a16="http://schemas.microsoft.com/office/drawing/2014/main" id="{5DD059B9-1EA0-DB0B-F4C3-68D71EE2E016}"/>
              </a:ext>
            </a:extLst>
          </p:cNvPr>
          <p:cNvSpPr/>
          <p:nvPr/>
        </p:nvSpPr>
        <p:spPr>
          <a:xfrm>
            <a:off x="407623" y="387220"/>
            <a:ext cx="11245370" cy="400110"/>
          </a:xfrm>
          <a:prstGeom prst="rect">
            <a:avLst/>
          </a:prstGeom>
        </p:spPr>
        <p:txBody>
          <a:bodyPr wrap="square">
            <a:spAutoFit/>
          </a:bodyPr>
          <a:lstStyle/>
          <a:p>
            <a:pPr algn="ctr">
              <a:defRPr/>
            </a:pPr>
            <a:r>
              <a:rPr lang="en-ID" sz="2000" b="1">
                <a:latin typeface="Century Gothic Regular" charset="0"/>
                <a:ea typeface="Century Gothic Regular" charset="0"/>
                <a:cs typeface="Century Gothic Regular" charset="0"/>
              </a:rPr>
              <a:t>PENGAWASAN JASA KONSTRUKSI</a:t>
            </a:r>
            <a:endParaRPr lang="en-ID" sz="2000" b="1" dirty="0">
              <a:latin typeface="Century Gothic Regular" charset="0"/>
              <a:ea typeface="Century Gothic Regular" charset="0"/>
              <a:cs typeface="Century Gothic Regular" charset="0"/>
            </a:endParaRPr>
          </a:p>
        </p:txBody>
      </p:sp>
      <p:pic>
        <p:nvPicPr>
          <p:cNvPr id="3" name="Picture 2">
            <a:extLst>
              <a:ext uri="{FF2B5EF4-FFF2-40B4-BE49-F238E27FC236}">
                <a16:creationId xmlns:a16="http://schemas.microsoft.com/office/drawing/2014/main" id="{5B59078C-6D67-A56A-A030-BAC8C4447C46}"/>
              </a:ext>
            </a:extLst>
          </p:cNvPr>
          <p:cNvPicPr>
            <a:picLocks noChangeAspect="1"/>
          </p:cNvPicPr>
          <p:nvPr/>
        </p:nvPicPr>
        <p:blipFill>
          <a:blip r:embed="rId4">
            <a:extLst>
              <a:ext uri="{28A0092B-C50C-407E-A947-70E740481C1C}">
                <a14:useLocalDpi xmlns:a14="http://schemas.microsoft.com/office/drawing/2010/main" val="0"/>
              </a:ext>
            </a:extLst>
          </a:blip>
          <a:srcRect l="30596" r="30848"/>
          <a:stretch>
            <a:fillRect/>
          </a:stretch>
        </p:blipFill>
        <p:spPr>
          <a:xfrm>
            <a:off x="767674" y="1048340"/>
            <a:ext cx="3716676" cy="5422440"/>
          </a:xfrm>
          <a:prstGeom prst="rect">
            <a:avLst/>
          </a:prstGeom>
          <a:ln w="228600" cap="sq" cmpd="thickThin">
            <a:solidFill>
              <a:srgbClr val="000000"/>
            </a:solidFill>
            <a:prstDash val="solid"/>
            <a:miter lim="800000"/>
          </a:ln>
          <a:effectLst>
            <a:innerShdw blurRad="76200">
              <a:srgbClr val="000000"/>
            </a:innerShdw>
          </a:effectLst>
        </p:spPr>
      </p:pic>
      <p:sp>
        <p:nvSpPr>
          <p:cNvPr id="12" name="Arrow: Right 11">
            <a:extLst>
              <a:ext uri="{FF2B5EF4-FFF2-40B4-BE49-F238E27FC236}">
                <a16:creationId xmlns:a16="http://schemas.microsoft.com/office/drawing/2014/main" id="{DE2D8B8F-2378-BA89-26E8-56BE9F945097}"/>
              </a:ext>
            </a:extLst>
          </p:cNvPr>
          <p:cNvSpPr/>
          <p:nvPr/>
        </p:nvSpPr>
        <p:spPr>
          <a:xfrm>
            <a:off x="5141254" y="3657600"/>
            <a:ext cx="1294272" cy="570050"/>
          </a:xfrm>
          <a:prstGeom prst="right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9EF72297-136F-0122-962C-21FFFAC0816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897395" y="787330"/>
            <a:ext cx="4096043" cy="5779797"/>
          </a:xfrm>
          <a:prstGeom prst="rect">
            <a:avLst/>
          </a:prstGeom>
        </p:spPr>
      </p:pic>
    </p:spTree>
    <p:extLst>
      <p:ext uri="{BB962C8B-B14F-4D97-AF65-F5344CB8AC3E}">
        <p14:creationId xmlns:p14="http://schemas.microsoft.com/office/powerpoint/2010/main" val="4116010939"/>
      </p:ext>
    </p:extLst>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show="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8AD95E-5BD8-79F8-4824-DA1671B242B2}"/>
              </a:ext>
            </a:extLst>
          </p:cNvPr>
          <p:cNvSpPr>
            <a:spLocks noGrp="1"/>
          </p:cNvSpPr>
          <p:nvPr>
            <p:ph idx="1"/>
          </p:nvPr>
        </p:nvSpPr>
        <p:spPr>
          <a:xfrm>
            <a:off x="838200" y="1017551"/>
            <a:ext cx="10515600" cy="4351338"/>
          </a:xfrm>
          <a:solidFill>
            <a:srgbClr val="FFFF00"/>
          </a:solidFill>
        </p:spPr>
        <p:txBody>
          <a:bodyPr>
            <a:normAutofit/>
          </a:bodyPr>
          <a:lstStyle/>
          <a:p>
            <a:pPr marL="360045" marR="0" indent="0" algn="just">
              <a:lnSpc>
                <a:spcPct val="150000"/>
              </a:lnSpc>
              <a:spcBef>
                <a:spcPts val="0"/>
              </a:spcBef>
              <a:spcAft>
                <a:spcPts val="0"/>
              </a:spcAft>
              <a:buNone/>
            </a:pPr>
            <a:r>
              <a:rPr lang="fi-FI" kern="100" dirty="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rPr>
              <a:t>Jasa Konstruksi </a:t>
            </a:r>
          </a:p>
          <a:p>
            <a:pPr marL="360045" marR="0" indent="0" algn="just">
              <a:lnSpc>
                <a:spcPct val="150000"/>
              </a:lnSpc>
              <a:spcBef>
                <a:spcPts val="0"/>
              </a:spcBef>
              <a:spcAft>
                <a:spcPts val="0"/>
              </a:spcAft>
              <a:buNone/>
            </a:pPr>
            <a:r>
              <a:rPr lang="fi-FI" kern="100" dirty="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rPr>
              <a:t>APBD Provinsi Kalimantan Timur Tahun 2024</a:t>
            </a:r>
          </a:p>
          <a:p>
            <a:pPr marL="360045" marR="0" indent="0" algn="just">
              <a:lnSpc>
                <a:spcPct val="150000"/>
              </a:lnSpc>
              <a:spcBef>
                <a:spcPts val="0"/>
              </a:spcBef>
              <a:spcAft>
                <a:spcPts val="0"/>
              </a:spcAft>
              <a:buNone/>
            </a:pPr>
            <a:r>
              <a:rPr lang="fi-FI" kern="100" dirty="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rPr>
              <a:t>2.696 </a:t>
            </a:r>
            <a:r>
              <a:rPr lang="fi-FI" b="1" kern="100" dirty="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rPr>
              <a:t>paket</a:t>
            </a:r>
            <a:r>
              <a:rPr lang="fi-FI" kern="100" dirty="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rPr>
              <a:t>  terdiri dari :</a:t>
            </a:r>
            <a:endParaRPr lang="en-US" sz="2400" kern="100" dirty="0">
              <a:solidFill>
                <a:srgbClr val="0070C0"/>
              </a:solidFill>
              <a:latin typeface="ADLaM Display" panose="02010000000000000000" pitchFamily="2" charset="0"/>
              <a:ea typeface="ADLaM Display" panose="02010000000000000000" pitchFamily="2" charset="0"/>
              <a:cs typeface="ADLaM Display" panose="02010000000000000000" pitchFamily="2" charset="0"/>
            </a:endParaRPr>
          </a:p>
          <a:p>
            <a:pPr marL="817245" marR="0" indent="-457200" algn="just">
              <a:lnSpc>
                <a:spcPct val="150000"/>
              </a:lnSpc>
              <a:spcBef>
                <a:spcPts val="0"/>
              </a:spcBef>
              <a:spcAft>
                <a:spcPts val="0"/>
              </a:spcAft>
              <a:buFont typeface="Wingdings" panose="05000000000000000000" pitchFamily="2" charset="2"/>
              <a:buChar char="v"/>
            </a:pPr>
            <a:r>
              <a:rPr lang="fi-FI" sz="2800" kern="100" dirty="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rPr>
              <a:t>Jasa konsultansi konstruksi 	: 	</a:t>
            </a:r>
            <a:r>
              <a:rPr lang="fi-FI" kern="100" dirty="0">
                <a:solidFill>
                  <a:srgbClr val="0070C0"/>
                </a:solidFill>
                <a:latin typeface="ADLaM Display" panose="02010000000000000000" pitchFamily="2" charset="0"/>
                <a:ea typeface="ADLaM Display" panose="02010000000000000000" pitchFamily="2" charset="0"/>
                <a:cs typeface="ADLaM Display" panose="02010000000000000000" pitchFamily="2" charset="0"/>
              </a:rPr>
              <a:t>1.440</a:t>
            </a:r>
            <a:r>
              <a:rPr lang="fi-FI" sz="2800" kern="100" dirty="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rPr>
              <a:t> paket</a:t>
            </a:r>
            <a:endParaRPr lang="en-US" kern="100" dirty="0">
              <a:solidFill>
                <a:srgbClr val="0070C0"/>
              </a:solidFill>
              <a:latin typeface="ADLaM Display" panose="02010000000000000000" pitchFamily="2" charset="0"/>
              <a:ea typeface="ADLaM Display" panose="02010000000000000000" pitchFamily="2" charset="0"/>
              <a:cs typeface="ADLaM Display" panose="02010000000000000000" pitchFamily="2" charset="0"/>
            </a:endParaRPr>
          </a:p>
          <a:p>
            <a:pPr marL="817245" marR="0" indent="-457200" algn="just">
              <a:lnSpc>
                <a:spcPct val="150000"/>
              </a:lnSpc>
              <a:spcBef>
                <a:spcPts val="0"/>
              </a:spcBef>
              <a:spcAft>
                <a:spcPts val="0"/>
              </a:spcAft>
              <a:buFont typeface="Wingdings" panose="05000000000000000000" pitchFamily="2" charset="2"/>
              <a:buChar char="v"/>
            </a:pPr>
            <a:r>
              <a:rPr lang="fi-FI" sz="2800" kern="100" dirty="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rPr>
              <a:t>Pekerjaan konstruksi			:	</a:t>
            </a:r>
            <a:r>
              <a:rPr lang="fi-FI" kern="100" dirty="0">
                <a:solidFill>
                  <a:srgbClr val="0070C0"/>
                </a:solidFill>
                <a:latin typeface="ADLaM Display" panose="02010000000000000000" pitchFamily="2" charset="0"/>
                <a:ea typeface="ADLaM Display" panose="02010000000000000000" pitchFamily="2" charset="0"/>
                <a:cs typeface="ADLaM Display" panose="02010000000000000000" pitchFamily="2" charset="0"/>
              </a:rPr>
              <a:t>1.256</a:t>
            </a:r>
            <a:r>
              <a:rPr lang="fi-FI" sz="2800" kern="100" dirty="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rPr>
              <a:t> paket</a:t>
            </a:r>
            <a:endParaRPr lang="en-US" sz="2800" kern="100" dirty="0">
              <a:solidFill>
                <a:srgbClr val="0070C0"/>
              </a:solidFill>
              <a:effectLst/>
              <a:latin typeface="ADLaM Display" panose="02010000000000000000"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1650583916"/>
      </p:ext>
    </p:extLst>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show="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B58522-EBB8-D0E3-C563-71BA96B1CA8A}"/>
              </a:ext>
            </a:extLst>
          </p:cNvPr>
          <p:cNvSpPr>
            <a:spLocks noGrp="1"/>
          </p:cNvSpPr>
          <p:nvPr>
            <p:ph idx="1"/>
          </p:nvPr>
        </p:nvSpPr>
        <p:spPr>
          <a:xfrm>
            <a:off x="289367" y="807053"/>
            <a:ext cx="10809790" cy="5478000"/>
          </a:xfrm>
        </p:spPr>
        <p:txBody>
          <a:bodyPr>
            <a:noAutofit/>
          </a:bodyPr>
          <a:lstStyle/>
          <a:p>
            <a:pPr marR="90170" lvl="2">
              <a:lnSpc>
                <a:spcPct val="150000"/>
              </a:lnSpc>
              <a:spcBef>
                <a:spcPts val="0"/>
              </a:spcBef>
              <a:spcAft>
                <a:spcPts val="800"/>
              </a:spcAft>
              <a:buFont typeface="Wingdings" panose="05000000000000000000" pitchFamily="2" charset="2"/>
              <a:buChar char="q"/>
              <a:tabLst>
                <a:tab pos="630555" algn="l"/>
                <a:tab pos="6301105" algn="l"/>
              </a:tabLst>
            </a:pPr>
            <a:r>
              <a:rPr lang="id-ID" sz="1800" kern="100" dirty="0">
                <a:effectLst/>
                <a:latin typeface="Abadi" panose="020B0604020104020204" pitchFamily="34" charset="0"/>
                <a:ea typeface="Calibri" panose="020F0502020204030204" pitchFamily="34" charset="0"/>
                <a:cs typeface="Times New Roman" panose="02020603050405020304" pitchFamily="18" charset="0"/>
              </a:rPr>
              <a:t>Pekerjaan konstruksi pada APBD Provinsi Kalimantan Timur sebanyak </a:t>
            </a:r>
            <a:r>
              <a:rPr lang="en-US" sz="1800" b="1" kern="100" dirty="0">
                <a:effectLst/>
                <a:latin typeface="Abadi" panose="020B0604020104020204" pitchFamily="34" charset="0"/>
                <a:ea typeface="Calibri" panose="020F0502020204030204" pitchFamily="34" charset="0"/>
                <a:cs typeface="Times New Roman" panose="02020603050405020304" pitchFamily="18" charset="0"/>
              </a:rPr>
              <a:t>2.696</a:t>
            </a:r>
            <a:r>
              <a:rPr lang="id-ID" sz="1800" b="1" kern="100" dirty="0">
                <a:effectLst/>
                <a:latin typeface="Abadi" panose="020B0604020104020204" pitchFamily="34" charset="0"/>
                <a:ea typeface="Calibri" panose="020F0502020204030204" pitchFamily="34" charset="0"/>
                <a:cs typeface="Times New Roman" panose="02020603050405020304" pitchFamily="18" charset="0"/>
              </a:rPr>
              <a:t> Paket</a:t>
            </a:r>
            <a:r>
              <a:rPr lang="id-ID" sz="1800" kern="100" dirty="0">
                <a:effectLst/>
                <a:latin typeface="Abadi" panose="020B0604020104020204" pitchFamily="34" charset="0"/>
                <a:ea typeface="Calibri" panose="020F0502020204030204" pitchFamily="34" charset="0"/>
                <a:cs typeface="Times New Roman" panose="02020603050405020304" pitchFamily="18" charset="0"/>
              </a:rPr>
              <a:t>, yang tersebar pada </a:t>
            </a:r>
            <a:r>
              <a:rPr lang="en-US" sz="1800" kern="100" dirty="0">
                <a:latin typeface="Abadi" panose="020B0604020104020204" pitchFamily="34" charset="0"/>
                <a:ea typeface="Calibri" panose="020F0502020204030204" pitchFamily="34" charset="0"/>
                <a:cs typeface="Times New Roman" panose="02020603050405020304" pitchFamily="18" charset="0"/>
              </a:rPr>
              <a:t>31</a:t>
            </a:r>
            <a:r>
              <a:rPr lang="id-ID" sz="1800" kern="100" dirty="0">
                <a:effectLst/>
                <a:latin typeface="Abadi" panose="020B0604020104020204" pitchFamily="34" charset="0"/>
                <a:ea typeface="Calibri" panose="020F0502020204030204" pitchFamily="34" charset="0"/>
                <a:cs typeface="Times New Roman" panose="02020603050405020304" pitchFamily="18" charset="0"/>
              </a:rPr>
              <a:t> Perangkat Daerah</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L="1597025" marR="90170" lvl="1" indent="-285750">
              <a:lnSpc>
                <a:spcPct val="150000"/>
              </a:lnSpc>
              <a:spcBef>
                <a:spcPts val="0"/>
              </a:spcBef>
              <a:spcAft>
                <a:spcPts val="800"/>
              </a:spcAft>
              <a:buFont typeface="+mj-lt"/>
              <a:buAutoNum type="alphaLcPeriod"/>
              <a:tabLst>
                <a:tab pos="360045" algn="l"/>
                <a:tab pos="6301105"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Jasa Konsultansi konstruksi : </a:t>
            </a:r>
            <a:r>
              <a:rPr lang="fi-FI" sz="1800" b="1" kern="100" dirty="0">
                <a:latin typeface="Abadi" panose="020B0604020104020204" pitchFamily="34" charset="0"/>
                <a:ea typeface="Calibri" panose="020F0502020204030204" pitchFamily="34" charset="0"/>
                <a:cs typeface="Times New Roman" panose="02020603050405020304" pitchFamily="18" charset="0"/>
              </a:rPr>
              <a:t>1.44</a:t>
            </a:r>
            <a:r>
              <a:rPr lang="fi-FI" sz="1800" b="1" kern="100" dirty="0">
                <a:effectLst/>
                <a:latin typeface="Abadi" panose="020B0604020104020204" pitchFamily="34" charset="0"/>
                <a:ea typeface="Calibri" panose="020F0502020204030204" pitchFamily="34" charset="0"/>
                <a:cs typeface="Times New Roman" panose="02020603050405020304" pitchFamily="18" charset="0"/>
              </a:rPr>
              <a:t>0 Paket</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L="1597025" marR="90170" lvl="1" indent="-285750">
              <a:lnSpc>
                <a:spcPct val="150000"/>
              </a:lnSpc>
              <a:spcBef>
                <a:spcPts val="0"/>
              </a:spcBef>
              <a:spcAft>
                <a:spcPts val="800"/>
              </a:spcAft>
              <a:buFont typeface="+mj-lt"/>
              <a:buAutoNum type="alphaLcPeriod"/>
              <a:tabLst>
                <a:tab pos="360045" algn="l"/>
                <a:tab pos="6301105"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Pekerjaan konstruksi : </a:t>
            </a:r>
            <a:r>
              <a:rPr lang="fi-FI" sz="1800" b="1" kern="100" dirty="0">
                <a:latin typeface="Abadi" panose="020B0604020104020204" pitchFamily="34" charset="0"/>
                <a:ea typeface="Calibri" panose="020F0502020204030204" pitchFamily="34" charset="0"/>
                <a:cs typeface="Times New Roman" panose="02020603050405020304" pitchFamily="18" charset="0"/>
              </a:rPr>
              <a:t>1.256</a:t>
            </a:r>
            <a:r>
              <a:rPr lang="fi-FI" sz="1800" b="1" kern="100" dirty="0">
                <a:effectLst/>
                <a:latin typeface="Abadi" panose="020B0604020104020204" pitchFamily="34" charset="0"/>
                <a:ea typeface="Calibri" panose="020F0502020204030204" pitchFamily="34" charset="0"/>
                <a:cs typeface="Times New Roman" panose="02020603050405020304" pitchFamily="18" charset="0"/>
              </a:rPr>
              <a:t> Paket</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R="90170" lvl="2">
              <a:lnSpc>
                <a:spcPct val="150000"/>
              </a:lnSpc>
              <a:spcBef>
                <a:spcPts val="0"/>
              </a:spcBef>
              <a:spcAft>
                <a:spcPts val="800"/>
              </a:spcAft>
              <a:buFont typeface="Wingdings" panose="05000000000000000000" pitchFamily="2" charset="2"/>
              <a:buChar char="q"/>
              <a:tabLst>
                <a:tab pos="630555" algn="l"/>
                <a:tab pos="6301105"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Pekerjaan Jasa Konstruksi pada </a:t>
            </a:r>
            <a:r>
              <a:rPr lang="id-ID" sz="1800" kern="100" dirty="0">
                <a:effectLst/>
                <a:latin typeface="Abadi" panose="020B0604020104020204" pitchFamily="34" charset="0"/>
                <a:ea typeface="Calibri" panose="020F0502020204030204" pitchFamily="34" charset="0"/>
                <a:cs typeface="Times New Roman" panose="02020603050405020304" pitchFamily="18" charset="0"/>
              </a:rPr>
              <a:t>Dinas Pekerjaan Umum, Penataan Ruang dan Perumahan Rakyat Provinsi Kalimantan Timur </a:t>
            </a:r>
            <a:r>
              <a:rPr lang="fi-FI" sz="1800" kern="100" dirty="0">
                <a:effectLst/>
                <a:latin typeface="Abadi" panose="020B0604020104020204" pitchFamily="34" charset="0"/>
                <a:ea typeface="Calibri" panose="020F0502020204030204" pitchFamily="34" charset="0"/>
                <a:cs typeface="Times New Roman" panose="02020603050405020304" pitchFamily="18" charset="0"/>
              </a:rPr>
              <a:t>sebanyak </a:t>
            </a:r>
            <a:r>
              <a:rPr lang="fi-FI" sz="1800" b="1" kern="100" dirty="0">
                <a:effectLst/>
                <a:latin typeface="Abadi" panose="020B0604020104020204" pitchFamily="34" charset="0"/>
                <a:ea typeface="Calibri" panose="020F0502020204030204" pitchFamily="34" charset="0"/>
                <a:cs typeface="Times New Roman" panose="02020603050405020304" pitchFamily="18" charset="0"/>
              </a:rPr>
              <a:t>809 Paket</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L="1597025" marR="90170" lvl="0" indent="-342900">
              <a:lnSpc>
                <a:spcPct val="150000"/>
              </a:lnSpc>
              <a:spcBef>
                <a:spcPts val="0"/>
              </a:spcBef>
              <a:spcAft>
                <a:spcPts val="800"/>
              </a:spcAft>
              <a:buFont typeface="+mj-lt"/>
              <a:buAutoNum type="alphaLcPeriod"/>
              <a:tabLst>
                <a:tab pos="1597025" algn="l"/>
                <a:tab pos="6300788"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Jasa Konsultansi Konstruksi : </a:t>
            </a:r>
            <a:r>
              <a:rPr lang="fi-FI" sz="1800" b="1" kern="100" dirty="0">
                <a:effectLst/>
                <a:latin typeface="Abadi" panose="020B0604020104020204" pitchFamily="34" charset="0"/>
                <a:ea typeface="Calibri" panose="020F0502020204030204" pitchFamily="34" charset="0"/>
                <a:cs typeface="Times New Roman" panose="02020603050405020304" pitchFamily="18" charset="0"/>
              </a:rPr>
              <a:t> 450 Paket</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L="1597025" marR="90170" lvl="0" indent="-342900">
              <a:lnSpc>
                <a:spcPct val="150000"/>
              </a:lnSpc>
              <a:spcBef>
                <a:spcPts val="0"/>
              </a:spcBef>
              <a:spcAft>
                <a:spcPts val="800"/>
              </a:spcAft>
              <a:buFont typeface="+mj-lt"/>
              <a:buAutoNum type="alphaLcPeriod"/>
              <a:tabLst>
                <a:tab pos="1597025" algn="l"/>
                <a:tab pos="6300788"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Pekerjaan konstruksi : </a:t>
            </a:r>
            <a:r>
              <a:rPr lang="fi-FI" sz="1800" b="1" kern="100" dirty="0">
                <a:effectLst/>
                <a:latin typeface="Abadi" panose="020B0604020104020204" pitchFamily="34" charset="0"/>
                <a:ea typeface="Calibri" panose="020F0502020204030204" pitchFamily="34" charset="0"/>
                <a:cs typeface="Times New Roman" panose="02020603050405020304" pitchFamily="18" charset="0"/>
              </a:rPr>
              <a:t>359 Paket</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R="90170" lvl="2">
              <a:lnSpc>
                <a:spcPct val="150000"/>
              </a:lnSpc>
              <a:spcBef>
                <a:spcPts val="0"/>
              </a:spcBef>
              <a:spcAft>
                <a:spcPts val="800"/>
              </a:spcAft>
              <a:buFont typeface="Wingdings" panose="05000000000000000000" pitchFamily="2" charset="2"/>
              <a:buChar char="q"/>
              <a:tabLst>
                <a:tab pos="630555" algn="l"/>
                <a:tab pos="6301105"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Pengawasan penyelenggaraan pekerjaan konstruksi dilaksanakan pada </a:t>
            </a:r>
            <a:r>
              <a:rPr lang="id-ID" sz="1800" kern="100" dirty="0">
                <a:effectLst/>
                <a:latin typeface="Abadi" panose="020B0604020104020204" pitchFamily="34" charset="0"/>
                <a:ea typeface="Calibri" panose="020F0502020204030204" pitchFamily="34" charset="0"/>
                <a:cs typeface="Times New Roman" panose="02020603050405020304" pitchFamily="18" charset="0"/>
              </a:rPr>
              <a:t>Dinas Pekerjaan Umum, Penataan Ruang dan Perumahan Rakyat Provinsi Kalimantan Timur </a:t>
            </a:r>
            <a:r>
              <a:rPr lang="en-US" sz="1800" kern="100" dirty="0" err="1">
                <a:effectLst/>
                <a:latin typeface="Abadi" panose="020B0604020104020204" pitchFamily="34" charset="0"/>
                <a:ea typeface="Calibri" panose="020F0502020204030204" pitchFamily="34" charset="0"/>
                <a:cs typeface="Times New Roman" panose="02020603050405020304" pitchFamily="18" charset="0"/>
              </a:rPr>
              <a:t>sebanyak</a:t>
            </a:r>
            <a:r>
              <a:rPr lang="fi-FI" sz="1800" b="1" kern="100" dirty="0">
                <a:latin typeface="Abadi" panose="020B0604020104020204" pitchFamily="34" charset="0"/>
                <a:ea typeface="Calibri" panose="020F0502020204030204" pitchFamily="34" charset="0"/>
                <a:cs typeface="Times New Roman" panose="02020603050405020304" pitchFamily="18" charset="0"/>
              </a:rPr>
              <a:t> 421</a:t>
            </a:r>
            <a:r>
              <a:rPr lang="fi-FI" sz="1800" b="1" kern="100" dirty="0">
                <a:effectLst/>
                <a:latin typeface="Abadi" panose="020B0604020104020204" pitchFamily="34" charset="0"/>
                <a:ea typeface="Calibri" panose="020F0502020204030204" pitchFamily="34" charset="0"/>
                <a:cs typeface="Times New Roman" panose="02020603050405020304" pitchFamily="18" charset="0"/>
              </a:rPr>
              <a:t> Paket</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99040178"/>
      </p:ext>
    </p:extLst>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show="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B58522-EBB8-D0E3-C563-71BA96B1CA8A}"/>
              </a:ext>
            </a:extLst>
          </p:cNvPr>
          <p:cNvSpPr>
            <a:spLocks noGrp="1"/>
          </p:cNvSpPr>
          <p:nvPr>
            <p:ph idx="1"/>
          </p:nvPr>
        </p:nvSpPr>
        <p:spPr>
          <a:xfrm>
            <a:off x="795670" y="691114"/>
            <a:ext cx="10325986" cy="5295016"/>
          </a:xfrm>
        </p:spPr>
        <p:txBody>
          <a:bodyPr>
            <a:normAutofit/>
          </a:bodyPr>
          <a:lstStyle/>
          <a:p>
            <a:pPr marL="342900" marR="90170" lvl="0" indent="-342900" algn="just">
              <a:lnSpc>
                <a:spcPct val="150000"/>
              </a:lnSpc>
              <a:spcBef>
                <a:spcPts val="0"/>
              </a:spcBef>
              <a:spcAft>
                <a:spcPts val="800"/>
              </a:spcAft>
              <a:buFont typeface="+mj-lt"/>
              <a:buAutoNum type="alphaLcPeriod"/>
              <a:tabLst>
                <a:tab pos="360045" algn="l"/>
                <a:tab pos="6301105"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Tertib Usaha Jasa Konstruksi : 32</a:t>
            </a:r>
            <a:r>
              <a:rPr lang="fi-FI" sz="1800" b="1" kern="100" dirty="0">
                <a:effectLst/>
                <a:latin typeface="Abadi" panose="020B0604020104020204" pitchFamily="34" charset="0"/>
                <a:ea typeface="Calibri" panose="020F0502020204030204" pitchFamily="34" charset="0"/>
                <a:cs typeface="Times New Roman" panose="02020603050405020304" pitchFamily="18" charset="0"/>
              </a:rPr>
              <a:t> BUJK</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L="342900" marR="90170" lvl="0" indent="-342900" algn="just">
              <a:lnSpc>
                <a:spcPct val="150000"/>
              </a:lnSpc>
              <a:spcBef>
                <a:spcPts val="0"/>
              </a:spcBef>
              <a:spcAft>
                <a:spcPts val="800"/>
              </a:spcAft>
              <a:buFont typeface="+mj-lt"/>
              <a:buAutoNum type="alphaLcPeriod"/>
              <a:tabLst>
                <a:tab pos="360045" algn="l"/>
                <a:tab pos="6301105"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Tertib Penyelenggaraan Jasa Konstruksi : </a:t>
            </a:r>
            <a:r>
              <a:rPr lang="fi-FI" sz="1800" b="1" kern="100" dirty="0">
                <a:latin typeface="Abadi" panose="020B0604020104020204" pitchFamily="34" charset="0"/>
                <a:ea typeface="Calibri" panose="020F0502020204030204" pitchFamily="34" charset="0"/>
                <a:cs typeface="Times New Roman" panose="02020603050405020304" pitchFamily="18" charset="0"/>
              </a:rPr>
              <a:t>10</a:t>
            </a:r>
            <a:r>
              <a:rPr lang="fi-FI" sz="1800" b="1" kern="100" dirty="0">
                <a:effectLst/>
                <a:latin typeface="Abadi" panose="020B0604020104020204" pitchFamily="34" charset="0"/>
                <a:ea typeface="Calibri" panose="020F0502020204030204" pitchFamily="34" charset="0"/>
                <a:cs typeface="Times New Roman" panose="02020603050405020304" pitchFamily="18" charset="0"/>
              </a:rPr>
              <a:t>7 Paket</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L="342900" marR="90170" lvl="0" indent="-342900" algn="just">
              <a:lnSpc>
                <a:spcPct val="150000"/>
              </a:lnSpc>
              <a:spcBef>
                <a:spcPts val="0"/>
              </a:spcBef>
              <a:spcAft>
                <a:spcPts val="800"/>
              </a:spcAft>
              <a:buFont typeface="+mj-lt"/>
              <a:buAutoNum type="alphaLcPeriod"/>
              <a:tabLst>
                <a:tab pos="360045" algn="l"/>
                <a:tab pos="6301105"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Tertib Pemanfaatan Produk Jasa Konstruksi : </a:t>
            </a:r>
            <a:r>
              <a:rPr lang="fi-FI" sz="1800" b="1" kern="100" dirty="0">
                <a:latin typeface="Abadi" panose="020B0604020104020204" pitchFamily="34" charset="0"/>
                <a:ea typeface="Calibri" panose="020F0502020204030204" pitchFamily="34" charset="0"/>
                <a:cs typeface="Times New Roman" panose="02020603050405020304" pitchFamily="18" charset="0"/>
              </a:rPr>
              <a:t>28</a:t>
            </a:r>
            <a:r>
              <a:rPr lang="fi-FI" sz="1800" b="1" kern="100" dirty="0">
                <a:effectLst/>
                <a:latin typeface="Abadi" panose="020B0604020104020204" pitchFamily="34" charset="0"/>
                <a:ea typeface="Calibri" panose="020F0502020204030204" pitchFamily="34" charset="0"/>
                <a:cs typeface="Times New Roman" panose="02020603050405020304" pitchFamily="18" charset="0"/>
              </a:rPr>
              <a:t> Paket</a:t>
            </a:r>
          </a:p>
          <a:p>
            <a:pPr marL="0" marR="90170" lvl="0" indent="0" algn="just">
              <a:lnSpc>
                <a:spcPct val="150000"/>
              </a:lnSpc>
              <a:spcBef>
                <a:spcPts val="0"/>
              </a:spcBef>
              <a:spcAft>
                <a:spcPts val="800"/>
              </a:spcAft>
              <a:buNone/>
              <a:tabLst>
                <a:tab pos="360045" algn="l"/>
                <a:tab pos="6301105" algn="l"/>
              </a:tabLst>
            </a:pPr>
            <a:endParaRPr lang="en-US" sz="1800" b="1" kern="100" dirty="0">
              <a:latin typeface="Abadi" panose="020B0604020104020204" pitchFamily="34" charset="0"/>
              <a:ea typeface="Calibri" panose="020F0502020204030204" pitchFamily="34" charset="0"/>
              <a:cs typeface="Times New Roman" panose="02020603050405020304" pitchFamily="18" charset="0"/>
            </a:endParaRPr>
          </a:p>
          <a:p>
            <a:pPr marL="0" marR="90170" lvl="0" indent="0" algn="just">
              <a:lnSpc>
                <a:spcPct val="150000"/>
              </a:lnSpc>
              <a:spcBef>
                <a:spcPts val="0"/>
              </a:spcBef>
              <a:spcAft>
                <a:spcPts val="800"/>
              </a:spcAft>
              <a:buNone/>
              <a:tabLst>
                <a:tab pos="360045" algn="l"/>
                <a:tab pos="6301105"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Monitoring pelaksanaan pengawasan pada paket pekerjaan di 10 Kabupaten/Kota Se Kalimantan timur</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L="342900" marR="90170" lvl="0" indent="-342900" algn="just">
              <a:lnSpc>
                <a:spcPct val="150000"/>
              </a:lnSpc>
              <a:spcBef>
                <a:spcPts val="0"/>
              </a:spcBef>
              <a:spcAft>
                <a:spcPts val="800"/>
              </a:spcAft>
              <a:buFont typeface="+mj-lt"/>
              <a:buAutoNum type="alphaLcPeriod"/>
              <a:tabLst>
                <a:tab pos="360045" algn="l"/>
                <a:tab pos="6301105"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Simak Tertib Usaha Jasa Konstruksi tidak disampaikan oleh BUJK</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a:p>
            <a:pPr marL="342900" marR="90170" lvl="0" indent="-342900" algn="just">
              <a:lnSpc>
                <a:spcPct val="150000"/>
              </a:lnSpc>
              <a:spcBef>
                <a:spcPts val="0"/>
              </a:spcBef>
              <a:spcAft>
                <a:spcPts val="800"/>
              </a:spcAft>
              <a:buFont typeface="+mj-lt"/>
              <a:buAutoNum type="alphaLcPeriod"/>
              <a:tabLst>
                <a:tab pos="360045" algn="l"/>
                <a:tab pos="6301105" algn="l"/>
              </a:tabLst>
            </a:pPr>
            <a:r>
              <a:rPr lang="fi-FI" sz="1800" kern="100" dirty="0">
                <a:effectLst/>
                <a:latin typeface="Abadi" panose="020B0604020104020204" pitchFamily="34" charset="0"/>
                <a:ea typeface="Calibri" panose="020F0502020204030204" pitchFamily="34" charset="0"/>
                <a:cs typeface="Times New Roman" panose="02020603050405020304" pitchFamily="18" charset="0"/>
              </a:rPr>
              <a:t>Simak Tertib Penyelenggaraan Jasa Konstruksi yang disampaikan oleh PPK </a:t>
            </a:r>
            <a:r>
              <a:rPr lang="fi-FI" sz="1800" b="1" kern="100" dirty="0">
                <a:effectLst/>
                <a:latin typeface="Abadi" panose="020B0604020104020204" pitchFamily="34" charset="0"/>
                <a:ea typeface="Calibri" panose="020F0502020204030204" pitchFamily="34" charset="0"/>
                <a:cs typeface="Times New Roman" panose="02020603050405020304" pitchFamily="18" charset="0"/>
              </a:rPr>
              <a:t> 5 Paket</a:t>
            </a:r>
          </a:p>
          <a:p>
            <a:pPr marL="342900" marR="90170" lvl="0" indent="-342900" algn="just">
              <a:lnSpc>
                <a:spcPct val="150000"/>
              </a:lnSpc>
              <a:spcBef>
                <a:spcPts val="0"/>
              </a:spcBef>
              <a:spcAft>
                <a:spcPts val="800"/>
              </a:spcAft>
              <a:buFont typeface="+mj-lt"/>
              <a:buAutoNum type="alphaLcPeriod"/>
              <a:tabLst>
                <a:tab pos="360045" algn="l"/>
                <a:tab pos="6301105" algn="l"/>
              </a:tabLst>
            </a:pPr>
            <a:r>
              <a:rPr lang="fi-FI" sz="1800" dirty="0">
                <a:latin typeface="Abadi" panose="020B0604020104020204" pitchFamily="34" charset="0"/>
                <a:ea typeface="Calibri" panose="020F0502020204030204" pitchFamily="34" charset="0"/>
              </a:rPr>
              <a:t>Simak Tertib Pemanfaatan Produk Jasa Konstruksi yang disampaikan </a:t>
            </a:r>
            <a:r>
              <a:rPr lang="fi-FI" sz="1800" b="1" dirty="0">
                <a:latin typeface="Abadi" panose="020B0604020104020204" pitchFamily="34" charset="0"/>
                <a:ea typeface="Calibri" panose="020F0502020204030204" pitchFamily="34" charset="0"/>
              </a:rPr>
              <a:t>oleh 3 orang pengelola dan pemilik bangunan konstruksi</a:t>
            </a:r>
            <a:endParaRPr lang="en-US" sz="1800" kern="100" dirty="0">
              <a:effectLst/>
              <a:latin typeface="Abadi" panose="020B0604020104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75329114"/>
      </p:ext>
    </p:extLst>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37EBE-1561-704F-3888-A003C9F015F4}"/>
              </a:ext>
            </a:extLst>
          </p:cNvPr>
          <p:cNvSpPr>
            <a:spLocks noGrp="1"/>
          </p:cNvSpPr>
          <p:nvPr>
            <p:ph type="title"/>
          </p:nvPr>
        </p:nvSpPr>
        <p:spPr>
          <a:solidFill>
            <a:srgbClr val="00B0F0"/>
          </a:solidFill>
        </p:spPr>
        <p:txBody>
          <a:bodyPr>
            <a:normAutofit/>
          </a:bodyPr>
          <a:lstStyle/>
          <a:p>
            <a:r>
              <a:rPr lang="en-US" sz="4000"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Pengawasan</a:t>
            </a:r>
            <a:r>
              <a:rPr lang="en-US" sz="40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4000"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Tertib</a:t>
            </a:r>
            <a:r>
              <a:rPr lang="en-US" sz="40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Usaha Jasa </a:t>
            </a:r>
            <a:r>
              <a:rPr lang="en-US" sz="4000"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Konstruksi</a:t>
            </a:r>
            <a:br>
              <a:rPr lang="en-US" sz="40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sz="4000" dirty="0"/>
          </a:p>
        </p:txBody>
      </p:sp>
      <p:sp>
        <p:nvSpPr>
          <p:cNvPr id="3" name="Content Placeholder 2">
            <a:extLst>
              <a:ext uri="{FF2B5EF4-FFF2-40B4-BE49-F238E27FC236}">
                <a16:creationId xmlns:a16="http://schemas.microsoft.com/office/drawing/2014/main" id="{34B44F82-B572-CE2E-295E-EC49C1C8C710}"/>
              </a:ext>
            </a:extLst>
          </p:cNvPr>
          <p:cNvSpPr>
            <a:spLocks noGrp="1"/>
          </p:cNvSpPr>
          <p:nvPr>
            <p:ph idx="1"/>
          </p:nvPr>
        </p:nvSpPr>
        <p:spPr>
          <a:xfrm>
            <a:off x="838200" y="1825625"/>
            <a:ext cx="10515600" cy="3452431"/>
          </a:xfrm>
          <a:solidFill>
            <a:srgbClr val="FFC000"/>
          </a:solidFill>
        </p:spPr>
        <p:txBody>
          <a:bodyPr/>
          <a:lstStyle/>
          <a:p>
            <a:pPr marL="342900" marR="0" lvl="0" indent="-342900" algn="just">
              <a:lnSpc>
                <a:spcPct val="150000"/>
              </a:lnSpc>
              <a:spcBef>
                <a:spcPts val="0"/>
              </a:spcBef>
              <a:spcAft>
                <a:spcPts val="0"/>
              </a:spcAft>
              <a:buFont typeface="+mj-lt"/>
              <a:buAutoNum type="alphaLcPeriod"/>
              <a:tabLst>
                <a:tab pos="702945" algn="l"/>
              </a:tabLst>
            </a:pPr>
            <a:r>
              <a:rPr lang="id-ID" sz="2400" kern="100" dirty="0">
                <a:effectLst/>
                <a:latin typeface="Arial" panose="020B0604020202020204" pitchFamily="34" charset="0"/>
                <a:ea typeface="Calibri" panose="020F0502020204030204" pitchFamily="34" charset="0"/>
                <a:cs typeface="Times New Roman" panose="02020603050405020304" pitchFamily="18" charset="0"/>
              </a:rPr>
              <a:t>Sebagian besar BUJK belum mengetahui dan memahami  laporan kegiatan usaha tahunan dan sangat minim informasi terkait kebijakan penyelenggaraan jasa konstruksi yang ditetapkan oleh Pemerintah Pusat.</a:t>
            </a:r>
            <a:endParaRPr lang="en-US"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lphaLcPeriod"/>
              <a:tabLst>
                <a:tab pos="702945" algn="l"/>
              </a:tabLst>
            </a:pPr>
            <a:r>
              <a:rPr lang="id-ID" sz="2400" kern="100" dirty="0">
                <a:effectLst/>
                <a:latin typeface="Arial" panose="020B0604020202020204" pitchFamily="34" charset="0"/>
                <a:ea typeface="Calibri" panose="020F0502020204030204" pitchFamily="34" charset="0"/>
                <a:cs typeface="Times New Roman" panose="02020603050405020304" pitchFamily="18" charset="0"/>
              </a:rPr>
              <a:t>Direksi BUJK tidak hadir dilapangan dan pelaksana lapangan dari penyedia sebagian besar tidak tahu dan tidak paham format simak</a:t>
            </a:r>
            <a:endParaRPr lang="en-US"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4013417998"/>
      </p:ext>
    </p:extLst>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9B8DE-B7CC-95AC-3E11-D290A3439CE4}"/>
              </a:ext>
            </a:extLst>
          </p:cNvPr>
          <p:cNvSpPr>
            <a:spLocks noGrp="1"/>
          </p:cNvSpPr>
          <p:nvPr>
            <p:ph type="title"/>
          </p:nvPr>
        </p:nvSpPr>
        <p:spPr>
          <a:solidFill>
            <a:srgbClr val="00B0F0"/>
          </a:solidFill>
        </p:spPr>
        <p:txBody>
          <a:bodyPr>
            <a:normAutofit fontScale="90000"/>
          </a:bodyPr>
          <a:lstStyle/>
          <a:p>
            <a:r>
              <a:rPr lang="en-US" sz="3600"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Pengawasan</a:t>
            </a:r>
            <a:r>
              <a:rPr lang="en-US" sz="36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3600"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Tertib</a:t>
            </a:r>
            <a:r>
              <a:rPr lang="en-US" sz="36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3600"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Penyelenggaraan</a:t>
            </a:r>
            <a:r>
              <a:rPr lang="en-US" sz="36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Jasa </a:t>
            </a:r>
            <a:r>
              <a:rPr lang="en-US" sz="3600"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Konstruksi</a:t>
            </a:r>
            <a:br>
              <a:rPr lang="en-US" sz="36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sz="3600" dirty="0"/>
          </a:p>
        </p:txBody>
      </p:sp>
      <p:sp>
        <p:nvSpPr>
          <p:cNvPr id="3" name="Content Placeholder 2">
            <a:extLst>
              <a:ext uri="{FF2B5EF4-FFF2-40B4-BE49-F238E27FC236}">
                <a16:creationId xmlns:a16="http://schemas.microsoft.com/office/drawing/2014/main" id="{35BF1A94-3F5A-939F-BD0E-19AD29B1BC77}"/>
              </a:ext>
            </a:extLst>
          </p:cNvPr>
          <p:cNvSpPr>
            <a:spLocks noGrp="1"/>
          </p:cNvSpPr>
          <p:nvPr>
            <p:ph idx="1"/>
          </p:nvPr>
        </p:nvSpPr>
        <p:spPr>
          <a:solidFill>
            <a:srgbClr val="FFC000"/>
          </a:solidFill>
        </p:spPr>
        <p:txBody>
          <a:bodyPr/>
          <a:lstStyle/>
          <a:p>
            <a:pPr marL="342900" marR="0" lvl="0" indent="-342900" algn="just">
              <a:lnSpc>
                <a:spcPct val="150000"/>
              </a:lnSpc>
              <a:spcBef>
                <a:spcPts val="0"/>
              </a:spcBef>
              <a:spcAft>
                <a:spcPts val="0"/>
              </a:spcAft>
              <a:buFont typeface="+mj-lt"/>
              <a:buAutoNum type="alphaLcPeriod"/>
            </a:pPr>
            <a:r>
              <a:rPr lang="id-ID" sz="20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Sebagian besar PPK belum menyampaikan SIMAK Pengawasan Tertib Penyelenggaraan jasa konsstruksi dan sebagian besar belum dapat memperlihatkan bukti data dukung.</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lphaLcPeriod"/>
            </a:pPr>
            <a:r>
              <a:rPr lang="id-ID" sz="20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Sebagian besar  PPK belum dapat memperlihatkan bukti data dukung berupa daftar tenaga kerja Konstruksi kualifikasi Teknisi/analis dan operator maupun Ahli yang dibuat dan ditandatangani oleh pimpinan BUJK .</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mj-lt"/>
              <a:buAutoNum type="alphaLcPeriod"/>
            </a:pPr>
            <a:r>
              <a:rPr lang="id-ID" sz="20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Seluruh PPK menggunakan Tenaga Kerja Konstruksi kualifikasi operator jenjang 1 sd 3 tidak bersertifikat</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1696852319"/>
      </p:ext>
    </p:extLst>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39874A-D42B-1995-360D-AAD839C08EAA}"/>
              </a:ext>
            </a:extLst>
          </p:cNvPr>
          <p:cNvSpPr>
            <a:spLocks noGrp="1"/>
          </p:cNvSpPr>
          <p:nvPr>
            <p:ph idx="1"/>
          </p:nvPr>
        </p:nvSpPr>
        <p:spPr>
          <a:xfrm>
            <a:off x="838200" y="807052"/>
            <a:ext cx="10515600" cy="4351338"/>
          </a:xfrm>
          <a:solidFill>
            <a:srgbClr val="FFC000"/>
          </a:solidFill>
        </p:spPr>
        <p:txBody>
          <a:bodyPr>
            <a:normAutofit/>
          </a:bodyPr>
          <a:lstStyle/>
          <a:p>
            <a:pPr marL="0" marR="0" lvl="0" indent="0" algn="just">
              <a:lnSpc>
                <a:spcPct val="150000"/>
              </a:lnSpc>
              <a:spcBef>
                <a:spcPts val="0"/>
              </a:spcBef>
              <a:spcAft>
                <a:spcPts val="0"/>
              </a:spcAft>
              <a:buNone/>
            </a:pPr>
            <a:r>
              <a:rPr lang="en-US" sz="12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a:t>
            </a:r>
            <a:r>
              <a:rPr lang="en-US"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id-ID"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Perlu dilaksanakan sosialisasi Peraturan Menteri PUPR Nomor 10 Tahun 2021 tentang Pedoman Sistem Manajemen keselamatan Konstruksi, karena sebagian besar pelaksana BUJK dan Tim PPK belum memahami </a:t>
            </a:r>
            <a:r>
              <a:rPr lang="id-ID" sz="1800" kern="100" dirty="0">
                <a:effectLst/>
                <a:latin typeface="Arial" panose="020B0604020202020204" pitchFamily="34" charset="0"/>
                <a:ea typeface="Calibri" panose="020F0502020204030204" pitchFamily="34" charset="0"/>
                <a:cs typeface="Times New Roman" panose="02020603050405020304" pitchFamily="18" charset="0"/>
              </a:rPr>
              <a:t>penerapan SMKK berdasarkan ketentuan aturan yang berlaku yaitu :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marR="0" lvl="2" indent="-228600" algn="just">
              <a:lnSpc>
                <a:spcPct val="150000"/>
              </a:lnSpc>
              <a:spcBef>
                <a:spcPts val="0"/>
              </a:spcBef>
              <a:spcAft>
                <a:spcPts val="800"/>
              </a:spcAft>
              <a:buFont typeface="+mj-lt"/>
              <a:buAutoNum type="arabicParenR"/>
            </a:pPr>
            <a:r>
              <a:rPr lang="id-ID"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Dokumen Rancangan Konseptual yang disusun oleh </a:t>
            </a:r>
            <a:r>
              <a:rPr lang="en-US" sz="1800"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Penyedia</a:t>
            </a:r>
            <a:r>
              <a:rPr lang="en-US"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Jasa </a:t>
            </a:r>
            <a:r>
              <a:rPr lang="en-US" sz="1800"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Konsultansi</a:t>
            </a:r>
            <a:r>
              <a:rPr lang="en-US"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1800"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Konstruksi</a:t>
            </a:r>
            <a:r>
              <a:rPr lang="en-US"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p>
          <a:p>
            <a:pPr marL="1143000" marR="0" lvl="2" indent="-228600" algn="just">
              <a:lnSpc>
                <a:spcPct val="150000"/>
              </a:lnSpc>
              <a:spcBef>
                <a:spcPts val="0"/>
              </a:spcBef>
              <a:spcAft>
                <a:spcPts val="0"/>
              </a:spcAft>
              <a:buFont typeface="+mj-lt"/>
              <a:buAutoNum type="arabicParenR"/>
            </a:pPr>
            <a:r>
              <a:rPr lang="id-ID" sz="1800" kern="100" dirty="0">
                <a:effectLst/>
                <a:latin typeface="Arial" panose="020B0604020202020204" pitchFamily="34" charset="0"/>
                <a:ea typeface="Calibri" panose="020F0502020204030204" pitchFamily="34" charset="0"/>
                <a:cs typeface="Times New Roman" panose="02020603050405020304" pitchFamily="18" charset="0"/>
              </a:rPr>
              <a:t>Dokumen Rencana Keselamatan Konstruksi (RKK) yang disusun oleh Penyedia</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Jasa.</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marR="0" lvl="2" indent="-228600" algn="just">
              <a:lnSpc>
                <a:spcPct val="150000"/>
              </a:lnSpc>
              <a:spcBef>
                <a:spcPts val="0"/>
              </a:spcBef>
              <a:spcAft>
                <a:spcPts val="0"/>
              </a:spcAft>
              <a:buFont typeface="+mj-lt"/>
              <a:buAutoNum type="arabicParenR"/>
            </a:pPr>
            <a:r>
              <a:rPr lang="id-ID" sz="1800" kern="100" dirty="0">
                <a:effectLst/>
                <a:latin typeface="Arial" panose="020B0604020202020204" pitchFamily="34" charset="0"/>
                <a:ea typeface="Calibri" panose="020F0502020204030204" pitchFamily="34" charset="0"/>
                <a:cs typeface="Times New Roman" panose="02020603050405020304" pitchFamily="18" charset="0"/>
              </a:rPr>
              <a:t>Dokumen Rencana Mutu Pekerjaan Konstruksi (RMPK) yang disusun oleh Penyedia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Jasa</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marR="0" lvl="2" indent="-228600" algn="just">
              <a:lnSpc>
                <a:spcPct val="150000"/>
              </a:lnSpc>
              <a:spcBef>
                <a:spcPts val="0"/>
              </a:spcBef>
              <a:spcAft>
                <a:spcPts val="0"/>
              </a:spcAft>
              <a:buFont typeface="+mj-lt"/>
              <a:buAutoNum type="arabicParenR"/>
            </a:pPr>
            <a:r>
              <a:rPr lang="id-ID" sz="1800" kern="100" dirty="0">
                <a:effectLst/>
                <a:latin typeface="Arial" panose="020B0604020202020204" pitchFamily="34" charset="0"/>
                <a:ea typeface="Calibri" panose="020F0502020204030204" pitchFamily="34" charset="0"/>
                <a:cs typeface="Times New Roman" panose="02020603050405020304" pitchFamily="18" charset="0"/>
              </a:rPr>
              <a:t>Dokumen Program Mutu yang disusun oleh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Penyedia</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Jasa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Konsultansi</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Konstruksi</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dan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Penyedia</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Jasa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Pekerjaan</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Konstruksi</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914400" marR="0" lvl="2" indent="0" algn="just">
              <a:lnSpc>
                <a:spcPct val="150000"/>
              </a:lnSpc>
              <a:spcBef>
                <a:spcPts val="0"/>
              </a:spcBef>
              <a:spcAft>
                <a:spcPts val="800"/>
              </a:spcAft>
              <a:buNone/>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344058850"/>
      </p:ext>
    </p:extLst>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39874A-D42B-1995-360D-AAD839C08EAA}"/>
              </a:ext>
            </a:extLst>
          </p:cNvPr>
          <p:cNvSpPr>
            <a:spLocks noGrp="1"/>
          </p:cNvSpPr>
          <p:nvPr>
            <p:ph idx="1"/>
          </p:nvPr>
        </p:nvSpPr>
        <p:spPr>
          <a:xfrm>
            <a:off x="838200" y="807055"/>
            <a:ext cx="10515600" cy="4351338"/>
          </a:xfrm>
          <a:solidFill>
            <a:srgbClr val="FFC000"/>
          </a:solidFill>
        </p:spPr>
        <p:txBody>
          <a:bodyPr>
            <a:normAutofit lnSpcReduction="10000"/>
          </a:bodyPr>
          <a:lstStyle/>
          <a:p>
            <a:pPr marL="914400" marR="0" lvl="2" indent="0" algn="just">
              <a:lnSpc>
                <a:spcPct val="150000"/>
              </a:lnSpc>
              <a:spcBef>
                <a:spcPts val="0"/>
              </a:spcBef>
              <a:spcAft>
                <a:spcPts val="0"/>
              </a:spcAft>
              <a:buNone/>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5.</a:t>
            </a:r>
            <a:r>
              <a:rPr lang="id-ID" sz="2400" kern="100" dirty="0">
                <a:effectLst/>
                <a:latin typeface="Arial" panose="020B0604020202020204" pitchFamily="34" charset="0"/>
                <a:ea typeface="Calibri" panose="020F0502020204030204" pitchFamily="34" charset="0"/>
                <a:cs typeface="Times New Roman" panose="02020603050405020304" pitchFamily="18" charset="0"/>
              </a:rPr>
              <a:t>Dokumen Rencana Kerja Pengelolaan dan Pemantauan Lingkungan Hidup (RKPPL) yang disusun oleh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Penyedia</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Jasa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Pekerjaan</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Konstruksi</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diwajibkan</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untuk</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pekerjaan</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konstruksi</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dengan</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risiko</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keselamatan</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konstruksi</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sedang</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dan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besar</a:t>
            </a:r>
            <a:endParaRPr lang="en-US"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914400" marR="0" lvl="2" indent="0" algn="just">
              <a:lnSpc>
                <a:spcPct val="150000"/>
              </a:lnSpc>
              <a:spcBef>
                <a:spcPts val="0"/>
              </a:spcBef>
              <a:spcAft>
                <a:spcPts val="800"/>
              </a:spcAft>
              <a:buNone/>
            </a:pPr>
            <a:r>
              <a:rPr lang="en-US" sz="2400" kern="100" dirty="0">
                <a:effectLst/>
                <a:latin typeface="Arial" panose="020B0604020202020204" pitchFamily="34" charset="0"/>
                <a:ea typeface="Calibri" panose="020F0502020204030204" pitchFamily="34" charset="0"/>
                <a:cs typeface="Times New Roman" panose="02020603050405020304" pitchFamily="18" charset="0"/>
              </a:rPr>
              <a:t>6.</a:t>
            </a:r>
            <a:r>
              <a:rPr lang="id-ID" sz="2400" kern="100" dirty="0">
                <a:effectLst/>
                <a:latin typeface="Arial" panose="020B0604020202020204" pitchFamily="34" charset="0"/>
                <a:ea typeface="Calibri" panose="020F0502020204030204" pitchFamily="34" charset="0"/>
                <a:cs typeface="Times New Roman" panose="02020603050405020304" pitchFamily="18" charset="0"/>
              </a:rPr>
              <a:t>Dokumen Rencana Manajemen Lalu Lintas Pekerjaan  (RMLLP) yang disusun oleh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Penyedia</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Jasa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Pekerjaan</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Konstruksi</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diwajibkan</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untuk</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pekerjaan</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konstruksi</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dengan</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risiko</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keselamatan</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konstruksi</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sedang</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dan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besar</a:t>
            </a:r>
            <a:endParaRPr lang="en-US"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marR="0" lvl="2" indent="-228600" algn="just">
              <a:lnSpc>
                <a:spcPct val="150000"/>
              </a:lnSpc>
              <a:spcBef>
                <a:spcPts val="0"/>
              </a:spcBef>
              <a:spcAft>
                <a:spcPts val="800"/>
              </a:spcAft>
              <a:buFont typeface="+mj-lt"/>
              <a:buAutoNum type="arabicParenR"/>
            </a:pP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583632808"/>
      </p:ext>
    </p:extLst>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8829D3-7D9E-DF6B-6C3A-D08932D9E17C}"/>
              </a:ext>
            </a:extLst>
          </p:cNvPr>
          <p:cNvSpPr>
            <a:spLocks noGrp="1"/>
          </p:cNvSpPr>
          <p:nvPr>
            <p:ph idx="1"/>
          </p:nvPr>
        </p:nvSpPr>
        <p:spPr>
          <a:xfrm>
            <a:off x="838200" y="922800"/>
            <a:ext cx="10515600" cy="4351338"/>
          </a:xfrm>
          <a:solidFill>
            <a:srgbClr val="FF0000"/>
          </a:solidFill>
        </p:spPr>
        <p:txBody>
          <a:bodyPr>
            <a:normAutofit lnSpcReduction="10000"/>
          </a:bodyPr>
          <a:lstStyle/>
          <a:p>
            <a:pPr marL="0" indent="0" algn="ctr">
              <a:buNone/>
            </a:pP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Sebagian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besar</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BUJK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belum</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menerapkan</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standar</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keamanan</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keselamatan</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kesehatan</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dan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keberlanjutan</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konstruksi</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dan juga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belum</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melengkapi</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dokumen</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(Bukti)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antisipasi</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kecelakaan</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konstruksi</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berupa</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bukti</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pembayaran</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BPJS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Ketenagakerjaan</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dan BPJS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kesehatan</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atau</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bukti</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pembayaran</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asuransi</a:t>
            </a:r>
            <a:r>
              <a:rPr lang="en-US" sz="4000"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4000" kern="1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kesehatan</a:t>
            </a:r>
            <a:endParaRPr lang="en-US" sz="4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3634350642"/>
      </p:ext>
    </p:extLst>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3CA82-E80F-E832-1DE5-C919F06E375A}"/>
              </a:ext>
            </a:extLst>
          </p:cNvPr>
          <p:cNvSpPr>
            <a:spLocks noGrp="1"/>
          </p:cNvSpPr>
          <p:nvPr>
            <p:ph type="title"/>
          </p:nvPr>
        </p:nvSpPr>
        <p:spPr>
          <a:solidFill>
            <a:srgbClr val="00B0F0"/>
          </a:solidFill>
        </p:spPr>
        <p:txBody>
          <a:bodyPr/>
          <a:lstStyle/>
          <a:p>
            <a:r>
              <a:rPr lang="en-US" sz="3600"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Tertib</a:t>
            </a:r>
            <a:r>
              <a:rPr lang="en-US" sz="36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3600"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Pemanfaatan</a:t>
            </a:r>
            <a:r>
              <a:rPr lang="en-US" sz="36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3600"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Produk</a:t>
            </a:r>
            <a:r>
              <a:rPr lang="en-US" sz="36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3600"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Konstruksi</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1728A24D-3A6D-DA1C-B258-5A0AF127E1FB}"/>
              </a:ext>
            </a:extLst>
          </p:cNvPr>
          <p:cNvSpPr>
            <a:spLocks noGrp="1"/>
          </p:cNvSpPr>
          <p:nvPr>
            <p:ph idx="1"/>
          </p:nvPr>
        </p:nvSpPr>
        <p:spPr>
          <a:solidFill>
            <a:srgbClr val="FFC000"/>
          </a:solidFill>
        </p:spPr>
        <p:txBody>
          <a:bodyPr>
            <a:normAutofit lnSpcReduction="10000"/>
          </a:bodyPr>
          <a:lstStyle/>
          <a:p>
            <a:pPr marL="342900" marR="0" lvl="0" indent="-342900" algn="just">
              <a:lnSpc>
                <a:spcPct val="150000"/>
              </a:lnSpc>
              <a:spcBef>
                <a:spcPts val="0"/>
              </a:spcBef>
              <a:spcAft>
                <a:spcPts val="0"/>
              </a:spcAft>
              <a:buFont typeface="+mj-lt"/>
              <a:buAutoNum type="alphaLcPeriod"/>
            </a:pPr>
            <a:r>
              <a:rPr lang="id-ID" sz="24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Pengelola dan pemilik bangunan konstruksi sebagian besar belum tahu </a:t>
            </a:r>
            <a:r>
              <a:rPr lang="en-US" sz="24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dan </a:t>
            </a:r>
            <a:r>
              <a:rPr lang="en-US" sz="2400"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belum</a:t>
            </a:r>
            <a:r>
              <a:rPr lang="en-US" sz="24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2400"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memahami</a:t>
            </a:r>
            <a:r>
              <a:rPr lang="en-US" sz="24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id-ID" sz="24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pengisian daftar SIMAK tertib pemanfaatan produk jasa konstruksi</a:t>
            </a:r>
            <a:endParaRPr lang="en-US"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lphaLcPeriod"/>
            </a:pPr>
            <a:r>
              <a:rPr lang="id-ID" sz="24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Pengelola dan pemilik bangunan konstruksi yang menyampaikan daftar isian SIMAK adalah hasil monitoring pelaksanaan pengawasan.</a:t>
            </a:r>
            <a:endParaRPr lang="en-US"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lphaLcPeriod"/>
            </a:pPr>
            <a:r>
              <a:rPr lang="id-ID" sz="24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Pembinaan akan dilakukan untuk seluruh pengelola dan pemilik bangunan konstruksi </a:t>
            </a:r>
            <a:r>
              <a:rPr lang="en-US" sz="24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yang </a:t>
            </a:r>
            <a:r>
              <a:rPr lang="id-ID" sz="24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sumber dana</a:t>
            </a:r>
            <a:r>
              <a:rPr lang="en-US" sz="24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2400"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dari</a:t>
            </a:r>
            <a:r>
              <a:rPr lang="en-US" sz="24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id-ID" sz="24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APBD Provinsi Kalimantan Timur</a:t>
            </a:r>
            <a:endParaRPr lang="en-US"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057360124"/>
      </p:ext>
    </p:extLst>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02F65-CFAA-0047-6540-97D751FD11BB}"/>
              </a:ext>
            </a:extLst>
          </p:cNvPr>
          <p:cNvSpPr>
            <a:spLocks noGrp="1"/>
          </p:cNvSpPr>
          <p:nvPr>
            <p:ph type="title"/>
          </p:nvPr>
        </p:nvSpPr>
        <p:spPr>
          <a:xfrm>
            <a:off x="1440180" y="410845"/>
            <a:ext cx="7056120" cy="1325563"/>
          </a:xfrm>
          <a:solidFill>
            <a:srgbClr val="FF0000"/>
          </a:solidFill>
        </p:spPr>
        <p:txBody>
          <a:bodyPr>
            <a:normAutofit/>
          </a:bodyPr>
          <a:lstStyle/>
          <a:p>
            <a:r>
              <a:rPr lang="en-US" sz="5400" dirty="0">
                <a:latin typeface="ADLaM Display" panose="02010000000000000000" pitchFamily="2" charset="0"/>
                <a:ea typeface="ADLaM Display" panose="02010000000000000000" pitchFamily="2" charset="0"/>
                <a:cs typeface="ADLaM Display" panose="02010000000000000000" pitchFamily="2" charset="0"/>
              </a:rPr>
              <a:t>TINDAK LANJUT</a:t>
            </a:r>
          </a:p>
        </p:txBody>
      </p:sp>
      <p:sp>
        <p:nvSpPr>
          <p:cNvPr id="3" name="Content Placeholder 2">
            <a:extLst>
              <a:ext uri="{FF2B5EF4-FFF2-40B4-BE49-F238E27FC236}">
                <a16:creationId xmlns:a16="http://schemas.microsoft.com/office/drawing/2014/main" id="{E76E0B13-47F8-6EDB-F5CE-A51CEE26FE6E}"/>
              </a:ext>
            </a:extLst>
          </p:cNvPr>
          <p:cNvSpPr>
            <a:spLocks noGrp="1"/>
          </p:cNvSpPr>
          <p:nvPr>
            <p:ph idx="1"/>
          </p:nvPr>
        </p:nvSpPr>
        <p:spPr/>
        <p:txBody>
          <a:bodyPr>
            <a:normAutofit lnSpcReduction="10000"/>
          </a:bodyPr>
          <a:lstStyle/>
          <a:p>
            <a:pPr marL="1143000" marR="90170" lvl="2" indent="-228600" algn="just">
              <a:lnSpc>
                <a:spcPct val="150000"/>
              </a:lnSpc>
              <a:spcBef>
                <a:spcPts val="0"/>
              </a:spcBef>
              <a:spcAft>
                <a:spcPts val="800"/>
              </a:spcAft>
              <a:buFont typeface="+mj-lt"/>
              <a:buAutoNum type="arabicPeriod"/>
              <a:tabLst>
                <a:tab pos="360045" algn="l"/>
                <a:tab pos="6301105" algn="l"/>
              </a:tabLst>
            </a:pPr>
            <a:r>
              <a:rPr lang="fi-FI" sz="1800" kern="100" dirty="0">
                <a:effectLst/>
                <a:latin typeface="Arial" panose="020B0604020202020204" pitchFamily="34" charset="0"/>
                <a:ea typeface="Calibri" panose="020F0502020204030204" pitchFamily="34" charset="0"/>
                <a:cs typeface="Times New Roman" panose="02020603050405020304" pitchFamily="18" charset="0"/>
              </a:rPr>
              <a:t>Pembinaan tertib usaha jasa konstruksi kepada BUJK</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marR="90170" lvl="2" indent="-228600" algn="just">
              <a:lnSpc>
                <a:spcPct val="150000"/>
              </a:lnSpc>
              <a:spcBef>
                <a:spcPts val="0"/>
              </a:spcBef>
              <a:spcAft>
                <a:spcPts val="800"/>
              </a:spcAft>
              <a:buFont typeface="+mj-lt"/>
              <a:buAutoNum type="arabicPeriod"/>
              <a:tabLst>
                <a:tab pos="360045" algn="l"/>
                <a:tab pos="6301105" algn="l"/>
              </a:tabLst>
            </a:pPr>
            <a:r>
              <a:rPr lang="fi-FI" sz="1800" kern="100" dirty="0">
                <a:effectLst/>
                <a:latin typeface="Arial" panose="020B0604020202020204" pitchFamily="34" charset="0"/>
                <a:ea typeface="Calibri" panose="020F0502020204030204" pitchFamily="34" charset="0"/>
                <a:cs typeface="Times New Roman" panose="02020603050405020304" pitchFamily="18" charset="0"/>
              </a:rPr>
              <a:t>Pembinaan tertib Penyelenggaraan jasa konstruksi kepada PPK</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marR="90170" lvl="2" indent="-228600" algn="just">
              <a:lnSpc>
                <a:spcPct val="150000"/>
              </a:lnSpc>
              <a:spcBef>
                <a:spcPts val="0"/>
              </a:spcBef>
              <a:spcAft>
                <a:spcPts val="800"/>
              </a:spcAft>
              <a:buFont typeface="+mj-lt"/>
              <a:buAutoNum type="arabicPeriod"/>
              <a:tabLst>
                <a:tab pos="360045" algn="l"/>
                <a:tab pos="6301105" algn="l"/>
              </a:tabLst>
            </a:pPr>
            <a:r>
              <a:rPr lang="fi-FI" sz="1800" kern="100" dirty="0">
                <a:effectLst/>
                <a:latin typeface="Arial" panose="020B0604020202020204" pitchFamily="34" charset="0"/>
                <a:ea typeface="Calibri" panose="020F0502020204030204" pitchFamily="34" charset="0"/>
                <a:cs typeface="Times New Roman" panose="02020603050405020304" pitchFamily="18" charset="0"/>
              </a:rPr>
              <a:t>Pembinaan tertib pemanfaatan produk jasa konstruksi kepada pengelola dan pemilik bangunan konstruksi</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marR="90170" lvl="2" indent="-228600" algn="just">
              <a:lnSpc>
                <a:spcPct val="150000"/>
              </a:lnSpc>
              <a:spcBef>
                <a:spcPts val="0"/>
              </a:spcBef>
              <a:spcAft>
                <a:spcPts val="800"/>
              </a:spcAft>
              <a:buFont typeface="+mj-lt"/>
              <a:buAutoNum type="arabicPeriod"/>
              <a:tabLst>
                <a:tab pos="360045" algn="l"/>
                <a:tab pos="6301105" algn="l"/>
              </a:tabLst>
            </a:pPr>
            <a:r>
              <a:rPr lang="fi-FI" sz="1800" kern="100" dirty="0">
                <a:effectLst/>
                <a:latin typeface="Arial" panose="020B0604020202020204" pitchFamily="34" charset="0"/>
                <a:ea typeface="Calibri" panose="020F0502020204030204" pitchFamily="34" charset="0"/>
                <a:cs typeface="Times New Roman" panose="02020603050405020304" pitchFamily="18" charset="0"/>
              </a:rPr>
              <a:t>Penyedia jasa agar mempekerjakan Tenaga kerja Konstruksi (TKK) yang memiliki SKK Konstruksi dan melaksanakan pekerjaan sesuai dengan SKK Konstruksi yang dimiliki.</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marR="90170" lvl="2" indent="-228600" algn="just">
              <a:lnSpc>
                <a:spcPct val="150000"/>
              </a:lnSpc>
              <a:spcBef>
                <a:spcPts val="0"/>
              </a:spcBef>
              <a:spcAft>
                <a:spcPts val="800"/>
              </a:spcAft>
              <a:buFont typeface="+mj-lt"/>
              <a:buAutoNum type="arabicPeriod"/>
              <a:tabLst>
                <a:tab pos="360045" algn="l"/>
                <a:tab pos="6301105" algn="l"/>
              </a:tabLst>
            </a:pPr>
            <a:r>
              <a:rPr lang="fi-FI" sz="1800" kern="100" dirty="0">
                <a:effectLst/>
                <a:latin typeface="Arial" panose="020B0604020202020204" pitchFamily="34" charset="0"/>
                <a:ea typeface="Calibri" panose="020F0502020204030204" pitchFamily="34" charset="0"/>
                <a:cs typeface="Times New Roman" panose="02020603050405020304" pitchFamily="18" charset="0"/>
              </a:rPr>
              <a:t>Pengguna jasa agar mempekerjakan Tenaga kerja Konstruksi (TKK) yang memiliki SKK Konstruksi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marR="90170" lvl="2" indent="-228600" algn="just">
              <a:lnSpc>
                <a:spcPct val="150000"/>
              </a:lnSpc>
              <a:spcBef>
                <a:spcPts val="0"/>
              </a:spcBef>
              <a:spcAft>
                <a:spcPts val="800"/>
              </a:spcAft>
              <a:buFont typeface="+mj-lt"/>
              <a:buAutoNum type="arabicPeriod"/>
              <a:tabLst>
                <a:tab pos="360045" algn="l"/>
                <a:tab pos="6301105" algn="l"/>
              </a:tabLst>
            </a:pPr>
            <a:r>
              <a:rPr lang="fi-FI" sz="1800" kern="100" dirty="0">
                <a:effectLst/>
                <a:latin typeface="Arial" panose="020B0604020202020204" pitchFamily="34" charset="0"/>
                <a:ea typeface="Calibri" panose="020F0502020204030204" pitchFamily="34" charset="0"/>
                <a:cs typeface="Times New Roman" panose="02020603050405020304" pitchFamily="18" charset="0"/>
              </a:rPr>
              <a:t>Penyedia jasa memenuhi standar K4</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955388740"/>
      </p:ext>
    </p:extLst>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02F65-CFAA-0047-6540-97D751FD11BB}"/>
              </a:ext>
            </a:extLst>
          </p:cNvPr>
          <p:cNvSpPr>
            <a:spLocks noGrp="1"/>
          </p:cNvSpPr>
          <p:nvPr>
            <p:ph type="title"/>
          </p:nvPr>
        </p:nvSpPr>
        <p:spPr>
          <a:xfrm>
            <a:off x="1440180" y="410845"/>
            <a:ext cx="7056120" cy="1325563"/>
          </a:xfrm>
          <a:solidFill>
            <a:srgbClr val="FF0000"/>
          </a:solidFill>
        </p:spPr>
        <p:txBody>
          <a:bodyPr>
            <a:normAutofit/>
          </a:bodyPr>
          <a:lstStyle/>
          <a:p>
            <a:r>
              <a:rPr lang="en-US" sz="5400">
                <a:latin typeface="ADLaM Display" panose="02010000000000000000" pitchFamily="2" charset="0"/>
                <a:ea typeface="ADLaM Display" panose="02010000000000000000" pitchFamily="2" charset="0"/>
                <a:cs typeface="ADLaM Display" panose="02010000000000000000" pitchFamily="2" charset="0"/>
              </a:rPr>
              <a:t>TINDAK </a:t>
            </a:r>
            <a:r>
              <a:rPr lang="en-US" sz="5400" dirty="0">
                <a:latin typeface="ADLaM Display" panose="02010000000000000000" pitchFamily="2" charset="0"/>
                <a:ea typeface="ADLaM Display" panose="02010000000000000000" pitchFamily="2" charset="0"/>
                <a:cs typeface="ADLaM Display" panose="02010000000000000000" pitchFamily="2" charset="0"/>
              </a:rPr>
              <a:t>LANJUT</a:t>
            </a:r>
          </a:p>
        </p:txBody>
      </p:sp>
      <p:sp>
        <p:nvSpPr>
          <p:cNvPr id="3" name="Content Placeholder 2">
            <a:extLst>
              <a:ext uri="{FF2B5EF4-FFF2-40B4-BE49-F238E27FC236}">
                <a16:creationId xmlns:a16="http://schemas.microsoft.com/office/drawing/2014/main" id="{E76E0B13-47F8-6EDB-F5CE-A51CEE26FE6E}"/>
              </a:ext>
            </a:extLst>
          </p:cNvPr>
          <p:cNvSpPr>
            <a:spLocks noGrp="1"/>
          </p:cNvSpPr>
          <p:nvPr>
            <p:ph idx="1"/>
          </p:nvPr>
        </p:nvSpPr>
        <p:spPr/>
        <p:txBody>
          <a:bodyPr>
            <a:normAutofit/>
          </a:bodyPr>
          <a:lstStyle/>
          <a:p>
            <a:pPr marL="1143000" marR="90170" lvl="2" indent="-228600" algn="just">
              <a:lnSpc>
                <a:spcPct val="150000"/>
              </a:lnSpc>
              <a:spcBef>
                <a:spcPts val="0"/>
              </a:spcBef>
              <a:spcAft>
                <a:spcPts val="800"/>
              </a:spcAft>
              <a:buFont typeface="+mj-lt"/>
              <a:buAutoNum type="arabicPeriod"/>
              <a:tabLst>
                <a:tab pos="360045" algn="l"/>
                <a:tab pos="6301105" algn="l"/>
              </a:tabLst>
            </a:pPr>
            <a:r>
              <a:rPr lang="fi-FI" sz="1800" kern="100" dirty="0">
                <a:effectLst/>
                <a:latin typeface="Arial" panose="020B0604020202020204" pitchFamily="34" charset="0"/>
                <a:ea typeface="Calibri" panose="020F0502020204030204" pitchFamily="34" charset="0"/>
                <a:cs typeface="Times New Roman" panose="02020603050405020304" pitchFamily="18" charset="0"/>
              </a:rPr>
              <a:t>Pengguna jasa memenuhi standar K4</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marR="90170" lvl="2" indent="-228600" algn="just">
              <a:lnSpc>
                <a:spcPct val="150000"/>
              </a:lnSpc>
              <a:spcBef>
                <a:spcPts val="0"/>
              </a:spcBef>
              <a:spcAft>
                <a:spcPts val="800"/>
              </a:spcAft>
              <a:buFont typeface="+mj-lt"/>
              <a:buAutoNum type="arabicPeriod"/>
              <a:tabLst>
                <a:tab pos="360045" algn="l"/>
                <a:tab pos="6301105" algn="l"/>
              </a:tabLst>
            </a:pPr>
            <a:r>
              <a:rPr lang="fi-FI" sz="1800" kern="100" dirty="0">
                <a:effectLst/>
                <a:latin typeface="Arial" panose="020B0604020202020204" pitchFamily="34" charset="0"/>
                <a:ea typeface="Calibri" panose="020F0502020204030204" pitchFamily="34" charset="0"/>
                <a:cs typeface="Times New Roman" panose="02020603050405020304" pitchFamily="18" charset="0"/>
              </a:rPr>
              <a:t>Penyedia jasa agar memiliki SBU di wilayah masing-masing</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marR="90170" lvl="2" indent="-228600" algn="just">
              <a:lnSpc>
                <a:spcPct val="150000"/>
              </a:lnSpc>
              <a:spcBef>
                <a:spcPts val="0"/>
              </a:spcBef>
              <a:spcAft>
                <a:spcPts val="800"/>
              </a:spcAft>
              <a:buFont typeface="+mj-lt"/>
              <a:buAutoNum type="arabicPeriod"/>
              <a:tabLst>
                <a:tab pos="360045" algn="l"/>
                <a:tab pos="6301105" algn="l"/>
              </a:tabLst>
            </a:pPr>
            <a:r>
              <a:rPr lang="fi-FI" sz="1800" kern="100" dirty="0">
                <a:effectLst/>
                <a:latin typeface="Arial" panose="020B0604020202020204" pitchFamily="34" charset="0"/>
                <a:ea typeface="Calibri" panose="020F0502020204030204" pitchFamily="34" charset="0"/>
                <a:cs typeface="Times New Roman" panose="02020603050405020304" pitchFamily="18" charset="0"/>
              </a:rPr>
              <a:t>Peningkatan kapasitas masyarakat jasa konstruksi Kalimantan Timur</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marR="90170" lvl="2" indent="-228600" algn="just">
              <a:lnSpc>
                <a:spcPct val="150000"/>
              </a:lnSpc>
              <a:spcBef>
                <a:spcPts val="0"/>
              </a:spcBef>
              <a:spcAft>
                <a:spcPts val="800"/>
              </a:spcAft>
              <a:buFont typeface="+mj-lt"/>
              <a:buAutoNum type="arabicPeriod"/>
              <a:tabLst>
                <a:tab pos="360045" algn="l"/>
                <a:tab pos="6301105" algn="l"/>
              </a:tabLst>
            </a:pPr>
            <a:r>
              <a:rPr lang="fi-FI" sz="1800" kern="100" dirty="0">
                <a:effectLst/>
                <a:latin typeface="Arial" panose="020B0604020202020204" pitchFamily="34" charset="0"/>
                <a:ea typeface="Calibri" panose="020F0502020204030204" pitchFamily="34" charset="0"/>
                <a:cs typeface="Times New Roman" panose="02020603050405020304" pitchFamily="18" charset="0"/>
              </a:rPr>
              <a:t>Sosialisasi peraturan perundang undangan terkait penyelenggaraan jasa konstruksi</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marR="90170" lvl="2" indent="-228600" algn="just">
              <a:lnSpc>
                <a:spcPct val="150000"/>
              </a:lnSpc>
              <a:spcBef>
                <a:spcPts val="0"/>
              </a:spcBef>
              <a:spcAft>
                <a:spcPts val="800"/>
              </a:spcAft>
              <a:buFont typeface="+mj-lt"/>
              <a:buAutoNum type="arabicPeriod"/>
              <a:tabLst>
                <a:tab pos="360045" algn="l"/>
                <a:tab pos="6301105" algn="l"/>
              </a:tabLst>
            </a:pPr>
            <a:r>
              <a:rPr lang="fi-FI" sz="1800" kern="100" dirty="0">
                <a:effectLst/>
                <a:latin typeface="Arial" panose="020B0604020202020204" pitchFamily="34" charset="0"/>
                <a:ea typeface="Calibri" panose="020F0502020204030204" pitchFamily="34" charset="0"/>
                <a:cs typeface="Times New Roman" panose="02020603050405020304" pitchFamily="18" charset="0"/>
              </a:rPr>
              <a:t>Klinik Pengawasan Penyelenggaraan Jasa Konstruksi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479190113"/>
      </p:ext>
    </p:extLst>
  </p:cSld>
  <p:clrMapOvr>
    <a:masterClrMapping/>
  </p:clrMapOvr>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3DFC13-CFE0-184A-F5F7-197B8799E0AC}"/>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15305396-E24D-6FD1-69FB-310261532EC6}"/>
              </a:ext>
            </a:extLst>
          </p:cNvPr>
          <p:cNvSpPr/>
          <p:nvPr/>
        </p:nvSpPr>
        <p:spPr>
          <a:xfrm>
            <a:off x="0" y="0"/>
            <a:ext cx="12339804" cy="6858000"/>
          </a:xfrm>
          <a:prstGeom prst="rect">
            <a:avLst/>
          </a:prstGeom>
          <a:solidFill>
            <a:schemeClr val="accent4"/>
          </a:solidFill>
        </p:spPr>
        <p:style>
          <a:lnRef idx="1">
            <a:schemeClr val="accent2"/>
          </a:lnRef>
          <a:fillRef idx="2">
            <a:schemeClr val="accent2"/>
          </a:fillRef>
          <a:effectRef idx="1">
            <a:schemeClr val="accent2"/>
          </a:effectRef>
          <a:fontRef idx="minor">
            <a:schemeClr val="dk1"/>
          </a:fontRef>
        </p:style>
        <p:txBody>
          <a:bodyPr rtlCol="0" anchor="ctr"/>
          <a:lstStyle/>
          <a:p>
            <a:pPr algn="ctr" eaLnBrk="1" hangingPunct="1">
              <a:buClr>
                <a:srgbClr val="262626"/>
              </a:buClr>
              <a:buSzPts val="1200"/>
              <a:buFont typeface="Open Sans"/>
              <a:buNone/>
            </a:pPr>
            <a:r>
              <a:rPr lang="sv-SE" altLang="en-US" sz="4000" b="1" dirty="0">
                <a:solidFill>
                  <a:srgbClr val="FF0000"/>
                </a:solidFill>
                <a:latin typeface="Century Gothic" pitchFamily="34" charset="0"/>
                <a:ea typeface="Open Sans"/>
                <a:cs typeface="Open Sans"/>
                <a:sym typeface="Open Sans Semibold"/>
              </a:rPr>
              <a:t>REKAPITULASI PENGAWASAN PENYELENGGARAAN JASA KONSTRUKSI TAHUN 2023</a:t>
            </a:r>
          </a:p>
        </p:txBody>
      </p:sp>
      <p:cxnSp>
        <p:nvCxnSpPr>
          <p:cNvPr id="4" name="Straight Connector 3">
            <a:extLst>
              <a:ext uri="{FF2B5EF4-FFF2-40B4-BE49-F238E27FC236}">
                <a16:creationId xmlns:a16="http://schemas.microsoft.com/office/drawing/2014/main" id="{8B3D96C8-FDB9-19CA-6E31-8337A10A404D}"/>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FEBAACFA-DA03-27B5-ED1D-D37C21D61616}"/>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07F759EA-E8B9-F039-7CBC-5A78FE20525A}"/>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pic>
        <p:nvPicPr>
          <p:cNvPr id="10" name="Picture 9">
            <a:extLst>
              <a:ext uri="{FF2B5EF4-FFF2-40B4-BE49-F238E27FC236}">
                <a16:creationId xmlns:a16="http://schemas.microsoft.com/office/drawing/2014/main" id="{E3C2AEE8-A0EB-3133-B08D-5D7E11A5F13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A75C53D3-5C59-C9A8-9CCE-D4C294D3F25D}"/>
              </a:ext>
            </a:extLst>
          </p:cNvPr>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Tree>
    <p:extLst>
      <p:ext uri="{BB962C8B-B14F-4D97-AF65-F5344CB8AC3E}">
        <p14:creationId xmlns:p14="http://schemas.microsoft.com/office/powerpoint/2010/main" val="236601306"/>
      </p:ext>
    </p:extLst>
  </p:cSld>
  <p:clrMapOvr>
    <a:masterClrMapping/>
  </p:clrMapOvr>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p:cNvSpPr txBox="1"/>
          <p:nvPr/>
        </p:nvSpPr>
        <p:spPr>
          <a:xfrm>
            <a:off x="319084" y="1958495"/>
            <a:ext cx="11553826" cy="1446532"/>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REKAPITULASI PENGAWASAN TERTIB USAHA JASA KONSTRUKSI</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1452277747"/>
      </p:ext>
    </p:extLst>
  </p:cSld>
  <p:clrMapOvr>
    <a:masterClrMapping/>
  </p:clrMapOvr>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5C4486-7BDF-B701-88FE-14E91075005B}"/>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9FF22F75-A870-42C4-D54C-965DCD10C268}"/>
              </a:ext>
            </a:extLst>
          </p:cNvPr>
          <p:cNvPicPr>
            <a:picLocks noChangeAspect="1"/>
          </p:cNvPicPr>
          <p:nvPr/>
        </p:nvPicPr>
        <p:blipFill>
          <a:blip r:embed="rId2"/>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0C4D8E22-089D-F90D-2393-F33C40716FC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9280CDB0-03C8-792E-B006-F72C763153D4}"/>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7" name="Picture 6">
            <a:extLst>
              <a:ext uri="{FF2B5EF4-FFF2-40B4-BE49-F238E27FC236}">
                <a16:creationId xmlns:a16="http://schemas.microsoft.com/office/drawing/2014/main" id="{34DCCC90-5F4D-A227-7DA4-947FC94D02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7516" y="623561"/>
            <a:ext cx="11097928" cy="6146480"/>
          </a:xfrm>
          <a:prstGeom prst="rect">
            <a:avLst/>
          </a:prstGeom>
        </p:spPr>
      </p:pic>
    </p:spTree>
    <p:extLst>
      <p:ext uri="{BB962C8B-B14F-4D97-AF65-F5344CB8AC3E}">
        <p14:creationId xmlns:p14="http://schemas.microsoft.com/office/powerpoint/2010/main" val="3344091672"/>
      </p:ext>
    </p:extLst>
  </p:cSld>
  <p:clrMapOvr>
    <a:masterClrMapping/>
  </p:clrMapOvr>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p:cNvSpPr txBox="1"/>
          <p:nvPr/>
        </p:nvSpPr>
        <p:spPr>
          <a:xfrm>
            <a:off x="319084" y="1958495"/>
            <a:ext cx="11553826" cy="1446532"/>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REKAPITULASI PENGAWASAN TERTIB PENYELENGGARAAN JASA KONSTRUKSI</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2033343165"/>
      </p:ext>
    </p:extLst>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5C4486-7BDF-B701-88FE-14E91075005B}"/>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9FF22F75-A870-42C4-D54C-965DCD10C268}"/>
              </a:ext>
            </a:extLst>
          </p:cNvPr>
          <p:cNvPicPr>
            <a:picLocks noChangeAspect="1"/>
          </p:cNvPicPr>
          <p:nvPr/>
        </p:nvPicPr>
        <p:blipFill>
          <a:blip r:embed="rId2"/>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0C4D8E22-089D-F90D-2393-F33C40716FC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9280CDB0-03C8-792E-B006-F72C763153D4}"/>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3" name="Picture 2">
            <a:extLst>
              <a:ext uri="{FF2B5EF4-FFF2-40B4-BE49-F238E27FC236}">
                <a16:creationId xmlns:a16="http://schemas.microsoft.com/office/drawing/2014/main" id="{03D28968-18E7-BA8A-1CFC-5DC037C8C1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1912" y="648649"/>
            <a:ext cx="10868176" cy="6142127"/>
          </a:xfrm>
          <a:prstGeom prst="rect">
            <a:avLst/>
          </a:prstGeom>
        </p:spPr>
      </p:pic>
    </p:spTree>
    <p:extLst>
      <p:ext uri="{BB962C8B-B14F-4D97-AF65-F5344CB8AC3E}">
        <p14:creationId xmlns:p14="http://schemas.microsoft.com/office/powerpoint/2010/main" val="2056949080"/>
      </p:ext>
    </p:extLst>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p:cNvSpPr txBox="1"/>
          <p:nvPr/>
        </p:nvSpPr>
        <p:spPr>
          <a:xfrm>
            <a:off x="319084" y="1958495"/>
            <a:ext cx="11553826" cy="2123640"/>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REKAPITULASI PENGAWASAN TERTIB PEMANFAATAN PRODUK JASA KONSTRUKSI</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3041384023"/>
      </p:ext>
    </p:extLst>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5C4486-7BDF-B701-88FE-14E91075005B}"/>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9FF22F75-A870-42C4-D54C-965DCD10C268}"/>
              </a:ext>
            </a:extLst>
          </p:cNvPr>
          <p:cNvPicPr>
            <a:picLocks noChangeAspect="1"/>
          </p:cNvPicPr>
          <p:nvPr/>
        </p:nvPicPr>
        <p:blipFill>
          <a:blip r:embed="rId2"/>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0C4D8E22-089D-F90D-2393-F33C40716FC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9280CDB0-03C8-792E-B006-F72C763153D4}"/>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3" name="Picture 2">
            <a:extLst>
              <a:ext uri="{FF2B5EF4-FFF2-40B4-BE49-F238E27FC236}">
                <a16:creationId xmlns:a16="http://schemas.microsoft.com/office/drawing/2014/main" id="{270E29B2-06E6-36ED-FC59-EF4B3F06075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1370" y="756186"/>
            <a:ext cx="11168743" cy="5913373"/>
          </a:xfrm>
          <a:prstGeom prst="rect">
            <a:avLst/>
          </a:prstGeom>
        </p:spPr>
      </p:pic>
    </p:spTree>
    <p:extLst>
      <p:ext uri="{BB962C8B-B14F-4D97-AF65-F5344CB8AC3E}">
        <p14:creationId xmlns:p14="http://schemas.microsoft.com/office/powerpoint/2010/main" val="3487000071"/>
      </p:ext>
    </p:extLst>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ABB395-5C83-473B-11B2-146AF789E9CE}"/>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8FC62C5A-B6D1-E50B-3BE5-CC270B28A47E}"/>
              </a:ext>
            </a:extLst>
          </p:cNvPr>
          <p:cNvSpPr/>
          <p:nvPr/>
        </p:nvSpPr>
        <p:spPr>
          <a:xfrm>
            <a:off x="0" y="0"/>
            <a:ext cx="12339804" cy="6858000"/>
          </a:xfrm>
          <a:prstGeom prst="rect">
            <a:avLst/>
          </a:prstGeom>
          <a:solidFill>
            <a:schemeClr val="accent4"/>
          </a:solidFill>
        </p:spPr>
        <p:style>
          <a:lnRef idx="1">
            <a:schemeClr val="accent2"/>
          </a:lnRef>
          <a:fillRef idx="2">
            <a:schemeClr val="accent2"/>
          </a:fillRef>
          <a:effectRef idx="1">
            <a:schemeClr val="accent2"/>
          </a:effectRef>
          <a:fontRef idx="minor">
            <a:schemeClr val="dk1"/>
          </a:fontRef>
        </p:style>
        <p:txBody>
          <a:bodyPr rtlCol="0" anchor="ctr"/>
          <a:lstStyle/>
          <a:p>
            <a:pPr algn="ctr" eaLnBrk="1" hangingPunct="1">
              <a:buClr>
                <a:srgbClr val="262626"/>
              </a:buClr>
              <a:buSzPts val="1200"/>
              <a:buFont typeface="Open Sans"/>
              <a:buNone/>
            </a:pPr>
            <a:r>
              <a:rPr lang="sv-SE" altLang="en-US" sz="4000" b="1" dirty="0">
                <a:solidFill>
                  <a:srgbClr val="FF0000"/>
                </a:solidFill>
                <a:latin typeface="Century Gothic" pitchFamily="34" charset="0"/>
                <a:ea typeface="Open Sans"/>
                <a:cs typeface="Open Sans"/>
                <a:sym typeface="Open Sans Semibold"/>
              </a:rPr>
              <a:t>REKAPITULASI PENGAWASAN PENYELENGGARAAN JASA KONSTRUKSI TAHUN 2024</a:t>
            </a:r>
          </a:p>
        </p:txBody>
      </p:sp>
      <p:cxnSp>
        <p:nvCxnSpPr>
          <p:cNvPr id="4" name="Straight Connector 3">
            <a:extLst>
              <a:ext uri="{FF2B5EF4-FFF2-40B4-BE49-F238E27FC236}">
                <a16:creationId xmlns:a16="http://schemas.microsoft.com/office/drawing/2014/main" id="{AC6B03C0-F01A-BFCF-E1BA-608B9C421C6F}"/>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5E9A184-0C02-EA17-8088-CA9DA8F08179}"/>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38DC2AEA-941A-4EAF-8C72-6634DAB9014A}"/>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pic>
        <p:nvPicPr>
          <p:cNvPr id="10" name="Picture 9">
            <a:extLst>
              <a:ext uri="{FF2B5EF4-FFF2-40B4-BE49-F238E27FC236}">
                <a16:creationId xmlns:a16="http://schemas.microsoft.com/office/drawing/2014/main" id="{E53329B6-A288-ED47-7325-601E03C7E7E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19D57FD0-E1CE-960F-B098-6F3DD601ED07}"/>
              </a:ext>
            </a:extLst>
          </p:cNvPr>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Tree>
    <p:extLst>
      <p:ext uri="{BB962C8B-B14F-4D97-AF65-F5344CB8AC3E}">
        <p14:creationId xmlns:p14="http://schemas.microsoft.com/office/powerpoint/2010/main" val="739458063"/>
      </p:ext>
    </p:extLst>
  </p:cSld>
  <p:clrMapOvr>
    <a:masterClrMapping/>
  </p:clrMapOvr>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1AE883-36E7-6C07-64B9-74CE95F5E91A}"/>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8793083C-7164-F119-9BE2-91E371B2C58D}"/>
              </a:ext>
            </a:extLst>
          </p:cNvPr>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19B48DDE-0C08-2E4E-B63B-9EFC1B93DA38}"/>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B6A339C-DD82-E6E9-AC15-39AAE8D59854}"/>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E3673E10-5042-071B-1588-2ACBC9EF9514}"/>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a:extLst>
              <a:ext uri="{FF2B5EF4-FFF2-40B4-BE49-F238E27FC236}">
                <a16:creationId xmlns:a16="http://schemas.microsoft.com/office/drawing/2014/main" id="{886DEF0E-2367-E12F-1943-D353937EF1EE}"/>
              </a:ext>
            </a:extLst>
          </p:cNvPr>
          <p:cNvSpPr txBox="1"/>
          <p:nvPr/>
        </p:nvSpPr>
        <p:spPr>
          <a:xfrm>
            <a:off x="319084" y="1958495"/>
            <a:ext cx="11553826" cy="1446532"/>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REKAPITULASI PENGAWASAN TERTIB USAHA JASA KONSTRUKSI</a:t>
            </a:r>
          </a:p>
        </p:txBody>
      </p:sp>
      <p:pic>
        <p:nvPicPr>
          <p:cNvPr id="10" name="Picture 9">
            <a:extLst>
              <a:ext uri="{FF2B5EF4-FFF2-40B4-BE49-F238E27FC236}">
                <a16:creationId xmlns:a16="http://schemas.microsoft.com/office/drawing/2014/main" id="{9C2999A1-99D0-8FDE-7F5A-B62A6ED682E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909F93AB-A4C7-A5B8-6181-B3183013603F}"/>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1135717045"/>
      </p:ext>
    </p:extLst>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2A7BAA-CD69-8358-2B74-9A62A9492E0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445BFEA8-9741-4EA4-D8FC-F6BD1438AADB}"/>
              </a:ext>
            </a:extLst>
          </p:cNvPr>
          <p:cNvPicPr>
            <a:picLocks noChangeAspect="1"/>
          </p:cNvPicPr>
          <p:nvPr/>
        </p:nvPicPr>
        <p:blipFill>
          <a:blip r:embed="rId2"/>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E1C96132-D6B9-7C11-BE38-F4BD67D2CE7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8A3151CC-D06B-769B-1E0B-3DF4F6877552}"/>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7" name="Picture 6">
            <a:extLst>
              <a:ext uri="{FF2B5EF4-FFF2-40B4-BE49-F238E27FC236}">
                <a16:creationId xmlns:a16="http://schemas.microsoft.com/office/drawing/2014/main" id="{51855823-628C-90A0-A75C-F573BB29DBE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026297" y="623561"/>
            <a:ext cx="10200365" cy="6146480"/>
          </a:xfrm>
          <a:prstGeom prst="rect">
            <a:avLst/>
          </a:prstGeom>
        </p:spPr>
      </p:pic>
    </p:spTree>
    <p:extLst>
      <p:ext uri="{BB962C8B-B14F-4D97-AF65-F5344CB8AC3E}">
        <p14:creationId xmlns:p14="http://schemas.microsoft.com/office/powerpoint/2010/main" val="2367345717"/>
      </p:ext>
    </p:extLst>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09A1D6-7E5E-F068-4312-2367EC2AE99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4FA5AC36-669B-0722-D876-90817AD8658C}"/>
              </a:ext>
            </a:extLst>
          </p:cNvPr>
          <p:cNvPicPr>
            <a:picLocks noChangeAspect="1"/>
          </p:cNvPicPr>
          <p:nvPr/>
        </p:nvPicPr>
        <p:blipFill>
          <a:blip r:embed="rId2"/>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BAB954E0-4B95-1009-97E1-DC82A74DB07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9785235A-8741-3392-46E0-D362107C2994}"/>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7" name="Picture 6">
            <a:extLst>
              <a:ext uri="{FF2B5EF4-FFF2-40B4-BE49-F238E27FC236}">
                <a16:creationId xmlns:a16="http://schemas.microsoft.com/office/drawing/2014/main" id="{BE736D6E-2835-3CA3-FA29-C0ADD862A07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072522" y="821799"/>
            <a:ext cx="10107915" cy="5705170"/>
          </a:xfrm>
          <a:prstGeom prst="rect">
            <a:avLst/>
          </a:prstGeom>
        </p:spPr>
      </p:pic>
    </p:spTree>
    <p:extLst>
      <p:ext uri="{BB962C8B-B14F-4D97-AF65-F5344CB8AC3E}">
        <p14:creationId xmlns:p14="http://schemas.microsoft.com/office/powerpoint/2010/main" val="898612237"/>
      </p:ext>
    </p:extLst>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3DA89D-7A29-4DAA-E25F-7D520C34203A}"/>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ED85D608-B161-820E-52CE-694335601735}"/>
              </a:ext>
            </a:extLst>
          </p:cNvPr>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E01650E5-C9F5-E00A-4616-DD65DC95E688}"/>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EDF749DB-623D-4056-BC45-192DB3323C5F}"/>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DF65F561-8BB2-2916-0148-B906210037E9}"/>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a:extLst>
              <a:ext uri="{FF2B5EF4-FFF2-40B4-BE49-F238E27FC236}">
                <a16:creationId xmlns:a16="http://schemas.microsoft.com/office/drawing/2014/main" id="{8DA7525F-450A-8487-543F-DF930629A1E4}"/>
              </a:ext>
            </a:extLst>
          </p:cNvPr>
          <p:cNvSpPr txBox="1"/>
          <p:nvPr/>
        </p:nvSpPr>
        <p:spPr>
          <a:xfrm>
            <a:off x="319084" y="1958495"/>
            <a:ext cx="11553826" cy="1446532"/>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REKAPITULASI PENGAWASAN TERTIB PENYELENGGARAAN JASA KONSTRUKSI</a:t>
            </a:r>
          </a:p>
        </p:txBody>
      </p:sp>
      <p:pic>
        <p:nvPicPr>
          <p:cNvPr id="10" name="Picture 9">
            <a:extLst>
              <a:ext uri="{FF2B5EF4-FFF2-40B4-BE49-F238E27FC236}">
                <a16:creationId xmlns:a16="http://schemas.microsoft.com/office/drawing/2014/main" id="{45A130AE-6743-AD53-86D5-A4BBF69F067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A9DBAAB5-C94C-95C5-1422-30E88DCE4942}"/>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720711295"/>
      </p:ext>
    </p:extLst>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A9C1F2-DDE0-A16E-6660-E5F3CF96AF1F}"/>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D57410F6-9341-7D12-6747-273C9BE261ED}"/>
              </a:ext>
            </a:extLst>
          </p:cNvPr>
          <p:cNvPicPr>
            <a:picLocks noChangeAspect="1"/>
          </p:cNvPicPr>
          <p:nvPr/>
        </p:nvPicPr>
        <p:blipFill>
          <a:blip r:embed="rId2"/>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55C37BA0-F224-D185-DFF8-7AA0185AB92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6EC5D076-B3EE-D18D-0D1B-05E64F7AB7CC}"/>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3" name="Picture 2">
            <a:extLst>
              <a:ext uri="{FF2B5EF4-FFF2-40B4-BE49-F238E27FC236}">
                <a16:creationId xmlns:a16="http://schemas.microsoft.com/office/drawing/2014/main" id="{C9C1FE1D-5ADE-1AC4-D544-4FD5405725AB}"/>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67163" y="891251"/>
            <a:ext cx="10881684" cy="5899525"/>
          </a:xfrm>
          <a:prstGeom prst="rect">
            <a:avLst/>
          </a:prstGeom>
        </p:spPr>
      </p:pic>
    </p:spTree>
    <p:extLst>
      <p:ext uri="{BB962C8B-B14F-4D97-AF65-F5344CB8AC3E}">
        <p14:creationId xmlns:p14="http://schemas.microsoft.com/office/powerpoint/2010/main" val="1079417885"/>
      </p:ext>
    </p:extLst>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622739-E69A-9F26-9F66-D2A044A35C4D}"/>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46DAA5D2-1B0F-03C1-0C3C-EF8C5D599581}"/>
              </a:ext>
            </a:extLst>
          </p:cNvPr>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3C7D9169-BE20-3857-ACFF-6F69E11A1602}"/>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C3E102CA-5AD4-E6D4-A227-F49F7C238C99}"/>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E53E8C90-8A2A-AEED-5BB7-67A5CEE485B5}"/>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a:extLst>
              <a:ext uri="{FF2B5EF4-FFF2-40B4-BE49-F238E27FC236}">
                <a16:creationId xmlns:a16="http://schemas.microsoft.com/office/drawing/2014/main" id="{E5009F43-17C2-2220-8A5A-3691603AC0A1}"/>
              </a:ext>
            </a:extLst>
          </p:cNvPr>
          <p:cNvSpPr txBox="1"/>
          <p:nvPr/>
        </p:nvSpPr>
        <p:spPr>
          <a:xfrm>
            <a:off x="319084" y="1958495"/>
            <a:ext cx="11553826" cy="2123640"/>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REKAPITULASI PENGAWASAN TERTIB PEMANFAATAN PRODUK JASA KONSTRUKSI</a:t>
            </a:r>
          </a:p>
        </p:txBody>
      </p:sp>
      <p:pic>
        <p:nvPicPr>
          <p:cNvPr id="10" name="Picture 9">
            <a:extLst>
              <a:ext uri="{FF2B5EF4-FFF2-40B4-BE49-F238E27FC236}">
                <a16:creationId xmlns:a16="http://schemas.microsoft.com/office/drawing/2014/main" id="{4768778F-2D68-3CAF-CAC0-A23BFEBD12F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7A171809-0A79-CFA9-35E3-14BCD9D9C988}"/>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1903904016"/>
      </p:ext>
    </p:extLst>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E111DB-0414-600C-D8DA-BCEF3586DBA1}"/>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195EA0EC-2F25-A38B-9BD1-27E706A55252}"/>
              </a:ext>
            </a:extLst>
          </p:cNvPr>
          <p:cNvPicPr>
            <a:picLocks noChangeAspect="1"/>
          </p:cNvPicPr>
          <p:nvPr/>
        </p:nvPicPr>
        <p:blipFill>
          <a:blip r:embed="rId2"/>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06E0F0F2-353B-BE0E-2C98-A94C3C320B8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A1A9AA0D-B5CF-C464-1745-BBF1085894D4}"/>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3" name="Picture 2">
            <a:extLst>
              <a:ext uri="{FF2B5EF4-FFF2-40B4-BE49-F238E27FC236}">
                <a16:creationId xmlns:a16="http://schemas.microsoft.com/office/drawing/2014/main" id="{4613F41D-884B-54F2-7C0B-B158F3A8096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208385" y="756186"/>
            <a:ext cx="10014713" cy="5913373"/>
          </a:xfrm>
          <a:prstGeom prst="rect">
            <a:avLst/>
          </a:prstGeom>
        </p:spPr>
      </p:pic>
    </p:spTree>
    <p:extLst>
      <p:ext uri="{BB962C8B-B14F-4D97-AF65-F5344CB8AC3E}">
        <p14:creationId xmlns:p14="http://schemas.microsoft.com/office/powerpoint/2010/main" val="2133954056"/>
      </p:ext>
    </p:extLst>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5" name="Rectangle 4"/>
          <p:cNvSpPr/>
          <p:nvPr/>
        </p:nvSpPr>
        <p:spPr>
          <a:xfrm>
            <a:off x="-3" y="0"/>
            <a:ext cx="12192000" cy="6858000"/>
          </a:xfrm>
          <a:prstGeom prst="rect">
            <a:avLst/>
          </a:prstGeom>
          <a:solidFill>
            <a:schemeClr val="accent2">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p:cNvSpPr txBox="1"/>
          <p:nvPr/>
        </p:nvSpPr>
        <p:spPr>
          <a:xfrm>
            <a:off x="319084" y="1958495"/>
            <a:ext cx="11553826" cy="1446532"/>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rPr>
              <a:t>LAPORAN PENGAWASAN KABUPATEN/KOTA TAHUN 2023</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2071898744"/>
      </p:ext>
    </p:extLst>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p:cNvSpPr txBox="1"/>
          <p:nvPr/>
        </p:nvSpPr>
        <p:spPr>
          <a:xfrm>
            <a:off x="319084" y="1958495"/>
            <a:ext cx="11553826" cy="1446532"/>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rPr>
              <a:t>LAPORAN PENGAWASAN KABUPATEN KUTAI KARTANEGARA</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1718480369"/>
      </p:ext>
    </p:extLst>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7E1F6-07E5-6A3C-67C8-778CB6034B41}"/>
              </a:ext>
            </a:extLst>
          </p:cNvPr>
          <p:cNvSpPr>
            <a:spLocks noGrp="1"/>
          </p:cNvSpPr>
          <p:nvPr>
            <p:ph type="title"/>
          </p:nvPr>
        </p:nvSpPr>
        <p:spPr>
          <a:xfrm>
            <a:off x="838200" y="345788"/>
            <a:ext cx="10515600" cy="632402"/>
          </a:xfrm>
        </p:spPr>
        <p:txBody>
          <a:bodyPr>
            <a:normAutofit fontScale="90000"/>
          </a:bodyPr>
          <a:lstStyle/>
          <a:p>
            <a:pPr algn="ctr"/>
            <a:r>
              <a:rPr lang="en-US" sz="2800" b="1" dirty="0"/>
              <a:t>LAPORAN PENGAWASAN PENYELENGGARAAN </a:t>
            </a:r>
            <a:br>
              <a:rPr lang="en-US" sz="2800" b="1" dirty="0"/>
            </a:br>
            <a:r>
              <a:rPr lang="en-US" sz="2800" b="1" dirty="0"/>
              <a:t>JASA KONSTRUKSI TAHUN 2023, KABUPATEN KUTAI KARTANEGARA</a:t>
            </a:r>
            <a:endParaRPr lang="en-US" sz="2800" dirty="0"/>
          </a:p>
        </p:txBody>
      </p:sp>
      <p:pic>
        <p:nvPicPr>
          <p:cNvPr id="5" name="Content Placeholder 4">
            <a:extLst>
              <a:ext uri="{FF2B5EF4-FFF2-40B4-BE49-F238E27FC236}">
                <a16:creationId xmlns:a16="http://schemas.microsoft.com/office/drawing/2014/main" id="{02551DC0-95E9-44A5-5E22-D6C38886907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02778" y="1320800"/>
            <a:ext cx="3652449" cy="5172074"/>
          </a:xfrm>
          <a:ln w="19050">
            <a:solidFill>
              <a:schemeClr val="tx1"/>
            </a:solidFill>
          </a:ln>
        </p:spPr>
      </p:pic>
      <p:pic>
        <p:nvPicPr>
          <p:cNvPr id="7" name="Picture 6">
            <a:extLst>
              <a:ext uri="{FF2B5EF4-FFF2-40B4-BE49-F238E27FC236}">
                <a16:creationId xmlns:a16="http://schemas.microsoft.com/office/drawing/2014/main" id="{DD414071-74F5-CA68-5A94-520742D71C0C}"/>
              </a:ext>
            </a:extLst>
          </p:cNvPr>
          <p:cNvPicPr>
            <a:picLocks noChangeAspect="1"/>
          </p:cNvPicPr>
          <p:nvPr/>
        </p:nvPicPr>
        <p:blipFill>
          <a:blip r:embed="rId3"/>
          <a:stretch>
            <a:fillRect/>
          </a:stretch>
        </p:blipFill>
        <p:spPr>
          <a:xfrm>
            <a:off x="6546695" y="1320800"/>
            <a:ext cx="3842526" cy="5191412"/>
          </a:xfrm>
          <a:prstGeom prst="rect">
            <a:avLst/>
          </a:prstGeom>
          <a:ln w="19050">
            <a:solidFill>
              <a:schemeClr val="tx1"/>
            </a:solidFill>
          </a:ln>
        </p:spPr>
      </p:pic>
    </p:spTree>
    <p:extLst>
      <p:ext uri="{BB962C8B-B14F-4D97-AF65-F5344CB8AC3E}">
        <p14:creationId xmlns:p14="http://schemas.microsoft.com/office/powerpoint/2010/main" val="189107598"/>
      </p:ext>
    </p:extLst>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CADFD-90E6-D28C-0489-7F2AA1C060A8}"/>
              </a:ext>
            </a:extLst>
          </p:cNvPr>
          <p:cNvSpPr>
            <a:spLocks noGrp="1"/>
          </p:cNvSpPr>
          <p:nvPr>
            <p:ph type="title"/>
          </p:nvPr>
        </p:nvSpPr>
        <p:spPr>
          <a:xfrm>
            <a:off x="838200" y="365125"/>
            <a:ext cx="10515600" cy="617369"/>
          </a:xfrm>
        </p:spPr>
        <p:txBody>
          <a:bodyPr>
            <a:normAutofit fontScale="90000"/>
          </a:bodyPr>
          <a:lstStyle/>
          <a:p>
            <a:r>
              <a:rPr lang="en-US" sz="2400" b="1" dirty="0">
                <a:latin typeface="+mn-lt"/>
              </a:rPr>
              <a:t>DOKUMENTASI PENYERAHAN LAPORAN PENGAWASAN PENYELENGGARAAN JASA KONSTRUKSI KAB. KUTAI KARTANEGARA TAHUN 2023</a:t>
            </a:r>
          </a:p>
        </p:txBody>
      </p:sp>
      <p:pic>
        <p:nvPicPr>
          <p:cNvPr id="5" name="Content Placeholder 4">
            <a:extLst>
              <a:ext uri="{FF2B5EF4-FFF2-40B4-BE49-F238E27FC236}">
                <a16:creationId xmlns:a16="http://schemas.microsoft.com/office/drawing/2014/main" id="{A3772C1C-1754-2573-B7BB-A9B4535B17D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532621" y="1527235"/>
            <a:ext cx="5054626" cy="3521413"/>
          </a:xfrm>
          <a:ln w="22225">
            <a:solidFill>
              <a:schemeClr val="tx1"/>
            </a:solidFill>
          </a:ln>
        </p:spPr>
      </p:pic>
      <p:pic>
        <p:nvPicPr>
          <p:cNvPr id="7" name="Picture 6">
            <a:extLst>
              <a:ext uri="{FF2B5EF4-FFF2-40B4-BE49-F238E27FC236}">
                <a16:creationId xmlns:a16="http://schemas.microsoft.com/office/drawing/2014/main" id="{34E2D0DF-DE95-B6D7-6298-351F1B0AFE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4664" y="1527236"/>
            <a:ext cx="5054626" cy="3521413"/>
          </a:xfrm>
          <a:prstGeom prst="rect">
            <a:avLst/>
          </a:prstGeom>
          <a:ln w="22225">
            <a:solidFill>
              <a:schemeClr val="tx1"/>
            </a:solidFill>
          </a:ln>
        </p:spPr>
      </p:pic>
      <p:sp>
        <p:nvSpPr>
          <p:cNvPr id="8" name="TextBox 7">
            <a:extLst>
              <a:ext uri="{FF2B5EF4-FFF2-40B4-BE49-F238E27FC236}">
                <a16:creationId xmlns:a16="http://schemas.microsoft.com/office/drawing/2014/main" id="{CF4E4724-9A71-F3E9-1141-AB150240833C}"/>
              </a:ext>
            </a:extLst>
          </p:cNvPr>
          <p:cNvSpPr txBox="1"/>
          <p:nvPr/>
        </p:nvSpPr>
        <p:spPr>
          <a:xfrm>
            <a:off x="1612479" y="5291907"/>
            <a:ext cx="9438142" cy="646331"/>
          </a:xfrm>
          <a:prstGeom prst="rect">
            <a:avLst/>
          </a:prstGeom>
          <a:noFill/>
        </p:spPr>
        <p:txBody>
          <a:bodyPr wrap="square" rtlCol="0">
            <a:spAutoFit/>
          </a:bodyPr>
          <a:lstStyle/>
          <a:p>
            <a:pPr algn="ctr"/>
            <a:r>
              <a:rPr lang="id-ID" b="1" noProof="1"/>
              <a:t>Menyampaikan Laporan Pengawasan Penyelenggaraan Jasa Konstruksi</a:t>
            </a:r>
            <a:r>
              <a:rPr lang="en-US" b="1" noProof="1"/>
              <a:t> Kab. Kutai Kartanegara</a:t>
            </a:r>
            <a:r>
              <a:rPr lang="id-ID" b="1" noProof="1"/>
              <a:t> kepada Kepala Dinas PUPR&amp;PERA Provinsi Kalimantan Timur dan Kepala Bidang Bina Konstruksi</a:t>
            </a:r>
            <a:r>
              <a:rPr lang="en-US" b="1" dirty="0"/>
              <a:t> </a:t>
            </a:r>
          </a:p>
        </p:txBody>
      </p:sp>
    </p:spTree>
    <p:extLst>
      <p:ext uri="{BB962C8B-B14F-4D97-AF65-F5344CB8AC3E}">
        <p14:creationId xmlns:p14="http://schemas.microsoft.com/office/powerpoint/2010/main" val="3605898496"/>
      </p:ext>
    </p:extLst>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p:cNvSpPr txBox="1"/>
          <p:nvPr/>
        </p:nvSpPr>
        <p:spPr>
          <a:xfrm>
            <a:off x="319084" y="1958495"/>
            <a:ext cx="11553826" cy="1446532"/>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rPr>
              <a:t>LAPORAN PENGAWASAN </a:t>
            </a:r>
          </a:p>
          <a:p>
            <a:pPr algn="ctr" eaLnBrk="1" hangingPunct="1">
              <a:buClr>
                <a:srgbClr val="262626"/>
              </a:buClr>
              <a:buSzPts val="1200"/>
              <a:buFont typeface="Open Sans"/>
              <a:buNone/>
            </a:pPr>
            <a:r>
              <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rPr>
              <a:t>KABUPATEN KUTAI BARAT</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702683957"/>
      </p:ext>
    </p:extLst>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4EEE1-C8D5-074F-7E7E-7D77375B6B8B}"/>
              </a:ext>
            </a:extLst>
          </p:cNvPr>
          <p:cNvSpPr>
            <a:spLocks noGrp="1"/>
          </p:cNvSpPr>
          <p:nvPr>
            <p:ph type="title"/>
          </p:nvPr>
        </p:nvSpPr>
        <p:spPr>
          <a:xfrm>
            <a:off x="838200" y="365125"/>
            <a:ext cx="10515600" cy="701675"/>
          </a:xfrm>
        </p:spPr>
        <p:txBody>
          <a:bodyPr>
            <a:noAutofit/>
          </a:bodyPr>
          <a:lstStyle/>
          <a:p>
            <a:pPr algn="ctr"/>
            <a:r>
              <a:rPr lang="en-US" sz="2800" b="1" dirty="0"/>
              <a:t>LAPORAN PENGAWASAN PENYELENGGARAAN </a:t>
            </a:r>
            <a:br>
              <a:rPr lang="en-US" sz="2800" b="1" dirty="0"/>
            </a:br>
            <a:r>
              <a:rPr lang="en-US" sz="2800" b="1" dirty="0"/>
              <a:t>JASA KONSTRUKSI TAHUN 2023, KAB. KUTAI BARAT</a:t>
            </a:r>
            <a:endParaRPr lang="en-US" sz="2800" dirty="0"/>
          </a:p>
        </p:txBody>
      </p:sp>
      <p:pic>
        <p:nvPicPr>
          <p:cNvPr id="5" name="Content Placeholder 4">
            <a:extLst>
              <a:ext uri="{FF2B5EF4-FFF2-40B4-BE49-F238E27FC236}">
                <a16:creationId xmlns:a16="http://schemas.microsoft.com/office/drawing/2014/main" id="{E25FB358-D3F6-8C76-B855-B4C049C31410}"/>
              </a:ext>
            </a:extLst>
          </p:cNvPr>
          <p:cNvPicPr>
            <a:picLocks noGrp="1" noChangeAspect="1"/>
          </p:cNvPicPr>
          <p:nvPr>
            <p:ph idx="1"/>
          </p:nvPr>
        </p:nvPicPr>
        <p:blipFill>
          <a:blip r:embed="rId2"/>
          <a:stretch>
            <a:fillRect/>
          </a:stretch>
        </p:blipFill>
        <p:spPr>
          <a:xfrm>
            <a:off x="2692501" y="1439544"/>
            <a:ext cx="3047798" cy="4686935"/>
          </a:xfrm>
          <a:ln w="19050">
            <a:solidFill>
              <a:schemeClr val="tx1"/>
            </a:solidFill>
          </a:ln>
        </p:spPr>
      </p:pic>
      <p:pic>
        <p:nvPicPr>
          <p:cNvPr id="7" name="Picture 6">
            <a:extLst>
              <a:ext uri="{FF2B5EF4-FFF2-40B4-BE49-F238E27FC236}">
                <a16:creationId xmlns:a16="http://schemas.microsoft.com/office/drawing/2014/main" id="{F9E49CCA-0625-FA73-ABB3-0548E06F36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45968" y="1439543"/>
            <a:ext cx="3394540" cy="4686936"/>
          </a:xfrm>
          <a:prstGeom prst="rect">
            <a:avLst/>
          </a:prstGeom>
          <a:ln w="19050">
            <a:solidFill>
              <a:schemeClr val="tx1"/>
            </a:solidFill>
          </a:ln>
        </p:spPr>
      </p:pic>
    </p:spTree>
    <p:extLst>
      <p:ext uri="{BB962C8B-B14F-4D97-AF65-F5344CB8AC3E}">
        <p14:creationId xmlns:p14="http://schemas.microsoft.com/office/powerpoint/2010/main" val="161115570"/>
      </p:ext>
    </p:extLst>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CADFD-90E6-D28C-0489-7F2AA1C060A8}"/>
              </a:ext>
            </a:extLst>
          </p:cNvPr>
          <p:cNvSpPr>
            <a:spLocks noGrp="1"/>
          </p:cNvSpPr>
          <p:nvPr>
            <p:ph type="title"/>
          </p:nvPr>
        </p:nvSpPr>
        <p:spPr>
          <a:xfrm>
            <a:off x="838200" y="365125"/>
            <a:ext cx="10515600" cy="617369"/>
          </a:xfrm>
        </p:spPr>
        <p:txBody>
          <a:bodyPr>
            <a:normAutofit fontScale="90000"/>
          </a:bodyPr>
          <a:lstStyle/>
          <a:p>
            <a:r>
              <a:rPr lang="en-US" sz="2400" b="1" dirty="0">
                <a:latin typeface="+mn-lt"/>
              </a:rPr>
              <a:t>DOKUMENTASI PENYERAHAN LAPORAN PENGAWASAN PENYELENGGARAAN JASA KONSTRUKSI KAB. KUTAI BARAT TAHUN 2023</a:t>
            </a:r>
          </a:p>
        </p:txBody>
      </p:sp>
      <p:sp>
        <p:nvSpPr>
          <p:cNvPr id="8" name="TextBox 7">
            <a:extLst>
              <a:ext uri="{FF2B5EF4-FFF2-40B4-BE49-F238E27FC236}">
                <a16:creationId xmlns:a16="http://schemas.microsoft.com/office/drawing/2014/main" id="{CF4E4724-9A71-F3E9-1141-AB150240833C}"/>
              </a:ext>
            </a:extLst>
          </p:cNvPr>
          <p:cNvSpPr txBox="1"/>
          <p:nvPr/>
        </p:nvSpPr>
        <p:spPr>
          <a:xfrm>
            <a:off x="1797307" y="5291907"/>
            <a:ext cx="8533465" cy="646331"/>
          </a:xfrm>
          <a:prstGeom prst="rect">
            <a:avLst/>
          </a:prstGeom>
          <a:noFill/>
        </p:spPr>
        <p:txBody>
          <a:bodyPr wrap="square" rtlCol="0">
            <a:spAutoFit/>
          </a:bodyPr>
          <a:lstStyle/>
          <a:p>
            <a:pPr algn="ctr"/>
            <a:r>
              <a:rPr lang="id-ID" b="1" noProof="1"/>
              <a:t>Menyampaikan Laporan Pengawasan Penyelenggaraan Jasa Konstruksi</a:t>
            </a:r>
            <a:r>
              <a:rPr lang="en-US" b="1" noProof="1"/>
              <a:t> Kab. Kutai Barat</a:t>
            </a:r>
            <a:r>
              <a:rPr lang="id-ID" b="1" noProof="1"/>
              <a:t> kepada Kepala Bidang Bina Konstruksi</a:t>
            </a:r>
            <a:r>
              <a:rPr lang="en-US" b="1" dirty="0"/>
              <a:t> </a:t>
            </a:r>
            <a:r>
              <a:rPr lang="id-ID" b="1" noProof="1"/>
              <a:t>Dinas PUPR&amp;PERA Provinsi Kalimantan Timur</a:t>
            </a:r>
            <a:endParaRPr lang="en-US" b="1" dirty="0"/>
          </a:p>
        </p:txBody>
      </p:sp>
      <p:pic>
        <p:nvPicPr>
          <p:cNvPr id="9" name="Content Placeholder 8">
            <a:extLst>
              <a:ext uri="{FF2B5EF4-FFF2-40B4-BE49-F238E27FC236}">
                <a16:creationId xmlns:a16="http://schemas.microsoft.com/office/drawing/2014/main" id="{0DCC9BB0-F499-6E1E-14F6-B90722DD78CC}"/>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44664" y="1536971"/>
            <a:ext cx="5054626" cy="3521413"/>
          </a:xfrm>
          <a:ln w="25400">
            <a:solidFill>
              <a:schemeClr val="tx1"/>
            </a:solidFill>
          </a:ln>
        </p:spPr>
      </p:pic>
      <p:pic>
        <p:nvPicPr>
          <p:cNvPr id="11" name="Picture 10">
            <a:extLst>
              <a:ext uri="{FF2B5EF4-FFF2-40B4-BE49-F238E27FC236}">
                <a16:creationId xmlns:a16="http://schemas.microsoft.com/office/drawing/2014/main" id="{1ED34870-DD10-7C84-E98C-5B35A0A5550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92710" y="1524811"/>
            <a:ext cx="5054626" cy="3533573"/>
          </a:xfrm>
          <a:prstGeom prst="rect">
            <a:avLst/>
          </a:prstGeom>
          <a:ln w="25400">
            <a:solidFill>
              <a:schemeClr val="tx1"/>
            </a:solidFill>
          </a:ln>
        </p:spPr>
      </p:pic>
    </p:spTree>
    <p:extLst>
      <p:ext uri="{BB962C8B-B14F-4D97-AF65-F5344CB8AC3E}">
        <p14:creationId xmlns:p14="http://schemas.microsoft.com/office/powerpoint/2010/main" val="3810231783"/>
      </p:ext>
    </p:extLst>
  </p:cSld>
  <p:clrMapOvr>
    <a:masterClrMapping/>
  </p:clrMapOvr>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p:cNvSpPr txBox="1"/>
          <p:nvPr/>
        </p:nvSpPr>
        <p:spPr>
          <a:xfrm>
            <a:off x="319084" y="1958495"/>
            <a:ext cx="11553826" cy="1446532"/>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rPr>
              <a:t>EVALUASI LAPORAN PENGAWASAN </a:t>
            </a:r>
          </a:p>
          <a:p>
            <a:pPr algn="ctr" eaLnBrk="1" hangingPunct="1">
              <a:buClr>
                <a:srgbClr val="262626"/>
              </a:buClr>
              <a:buSzPts val="1200"/>
              <a:buFont typeface="Open Sans"/>
              <a:buNone/>
            </a:pPr>
            <a:r>
              <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rPr>
              <a:t>KABUPATEN KUTAI KARTANEGARA</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859071937"/>
      </p:ext>
    </p:extLst>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0B1DF-B377-09C3-2878-E3DCEC012CD8}"/>
              </a:ext>
            </a:extLst>
          </p:cNvPr>
          <p:cNvSpPr>
            <a:spLocks noGrp="1"/>
          </p:cNvSpPr>
          <p:nvPr>
            <p:ph type="title"/>
          </p:nvPr>
        </p:nvSpPr>
        <p:spPr>
          <a:xfrm>
            <a:off x="838200" y="184826"/>
            <a:ext cx="10515600" cy="631148"/>
          </a:xfrm>
          <a:solidFill>
            <a:srgbClr val="FFC000"/>
          </a:solidFill>
        </p:spPr>
        <p:txBody>
          <a:bodyPr>
            <a:normAutofit fontScale="90000"/>
          </a:bodyPr>
          <a:lstStyle/>
          <a:p>
            <a:pPr algn="ctr" eaLnBrk="1" hangingPunct="1">
              <a:buClr>
                <a:srgbClr val="262626"/>
              </a:buClr>
              <a:buSzPts val="1200"/>
              <a:buFont typeface="Open Sans"/>
              <a:buNone/>
            </a:pPr>
            <a:r>
              <a:rPr lang="en-US" sz="3100" b="1" dirty="0"/>
              <a:t>Hasil </a:t>
            </a:r>
            <a:r>
              <a:rPr lang="en-US" sz="3100" b="1" dirty="0" err="1"/>
              <a:t>Evaluasi</a:t>
            </a:r>
            <a:r>
              <a:rPr lang="en-US" sz="3100" b="1" dirty="0"/>
              <a:t> </a:t>
            </a:r>
            <a:r>
              <a:rPr lang="en-US" sz="3100" b="1" dirty="0" err="1"/>
              <a:t>Laporan</a:t>
            </a:r>
            <a:r>
              <a:rPr lang="en-US" sz="3100" b="1" dirty="0"/>
              <a:t> </a:t>
            </a:r>
            <a:r>
              <a:rPr lang="en-US" sz="3100" b="1" dirty="0" err="1"/>
              <a:t>Pengawasan</a:t>
            </a:r>
            <a:r>
              <a:rPr lang="en-US" sz="3100" b="1" dirty="0"/>
              <a:t> </a:t>
            </a:r>
            <a:r>
              <a:rPr lang="en-US" sz="3100" b="1" dirty="0" err="1"/>
              <a:t>Kabupaten</a:t>
            </a:r>
            <a:r>
              <a:rPr lang="en-US" sz="3100" b="1" dirty="0"/>
              <a:t> </a:t>
            </a:r>
            <a:r>
              <a:rPr lang="en-US" sz="3100" b="1" dirty="0" err="1"/>
              <a:t>Kutai</a:t>
            </a:r>
            <a:r>
              <a:rPr lang="en-US" sz="3100" b="1" dirty="0"/>
              <a:t> </a:t>
            </a:r>
            <a:r>
              <a:rPr lang="en-US" sz="3100" b="1" dirty="0" err="1"/>
              <a:t>Kartanegara</a:t>
            </a:r>
            <a:r>
              <a:rPr lang="en-US" sz="3100" dirty="0"/>
              <a:t> pada </a:t>
            </a:r>
            <a:r>
              <a:rPr lang="en-US" sz="3100" dirty="0" err="1"/>
              <a:t>tangal</a:t>
            </a:r>
            <a:r>
              <a:rPr lang="en-US" sz="3100" dirty="0"/>
              <a:t> 24 </a:t>
            </a:r>
            <a:r>
              <a:rPr lang="en-US" sz="3100" dirty="0" err="1"/>
              <a:t>Januari</a:t>
            </a:r>
            <a:r>
              <a:rPr lang="en-US" sz="3100" dirty="0"/>
              <a:t> 2024 </a:t>
            </a:r>
          </a:p>
        </p:txBody>
      </p:sp>
      <p:sp>
        <p:nvSpPr>
          <p:cNvPr id="3" name="Content Placeholder 2">
            <a:extLst>
              <a:ext uri="{FF2B5EF4-FFF2-40B4-BE49-F238E27FC236}">
                <a16:creationId xmlns:a16="http://schemas.microsoft.com/office/drawing/2014/main" id="{B0B34BC4-D90A-C1E0-D0E9-36B17BAB0E38}"/>
              </a:ext>
            </a:extLst>
          </p:cNvPr>
          <p:cNvSpPr>
            <a:spLocks noGrp="1"/>
          </p:cNvSpPr>
          <p:nvPr>
            <p:ph idx="1"/>
          </p:nvPr>
        </p:nvSpPr>
        <p:spPr>
          <a:xfrm>
            <a:off x="838200" y="923552"/>
            <a:ext cx="10515600" cy="5642617"/>
          </a:xfrm>
        </p:spPr>
        <p:txBody>
          <a:bodyPr>
            <a:noAutofit/>
          </a:bodyPr>
          <a:lstStyle/>
          <a:p>
            <a:pPr marL="342900" marR="0" lvl="0" indent="-342900" algn="just">
              <a:lnSpc>
                <a:spcPct val="150000"/>
              </a:lnSpc>
              <a:spcBef>
                <a:spcPts val="0"/>
              </a:spcBef>
              <a:spcAft>
                <a:spcPts val="0"/>
              </a:spcAft>
              <a:buFont typeface="+mj-lt"/>
              <a:buAutoNum type="arabicPeriod"/>
              <a:tabLst>
                <a:tab pos="685800" algn="l"/>
              </a:tabLst>
            </a:pPr>
            <a:r>
              <a:rPr lang="fi-FI" sz="1800" dirty="0">
                <a:effectLst/>
                <a:latin typeface="Abadi" panose="020B0604020104020204" pitchFamily="34" charset="0"/>
                <a:ea typeface="Calibri" panose="020F0502020204030204" pitchFamily="34" charset="0"/>
                <a:cs typeface="Times New Roman" panose="02020603050405020304" pitchFamily="18" charset="0"/>
              </a:rPr>
              <a:t>Bidang Bina Konstruksi Dinas Pekerjaan Umum Kab. Kutai Kartanegara telah membuat dan menyampaikan laporan  pengawasan penyelenggaraan jasa konstruksi tahun 2023 kepada Gubernur Kalimantan Timur dan Kabupaten Kutai Kartanegara adalah saat ini menjadi salah satu kab/kota yang pertama menyampaikan laporan pengawasan di Provinsi Kalimantan Timur</a:t>
            </a:r>
            <a:endParaRPr lang="en-US" sz="1800" dirty="0">
              <a:effectLst/>
              <a:latin typeface="Abadi" panose="020B0604020104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tabLst>
                <a:tab pos="685800" algn="l"/>
              </a:tabLst>
            </a:pPr>
            <a:r>
              <a:rPr lang="fi-FI" sz="1800" dirty="0">
                <a:effectLst/>
                <a:latin typeface="Abadi" panose="020B0604020104020204" pitchFamily="34" charset="0"/>
                <a:ea typeface="Calibri" panose="020F0502020204030204" pitchFamily="34" charset="0"/>
                <a:cs typeface="Times New Roman" panose="02020603050405020304" pitchFamily="18" charset="0"/>
              </a:rPr>
              <a:t>Laporan pengawasan penyelenggaraan jasa konstruksi Kab. Kutai Kartanegara telah dibuat sesuai data pengawasan dan sesuai Permen PUPR No. 1 Tahun 2023.</a:t>
            </a:r>
            <a:endParaRPr lang="en-US" sz="1800" dirty="0">
              <a:effectLst/>
              <a:latin typeface="Abadi" panose="020B0604020104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tabLst>
                <a:tab pos="685800" algn="l"/>
              </a:tabLst>
            </a:pPr>
            <a:r>
              <a:rPr lang="fi-FI" sz="1800" dirty="0">
                <a:effectLst/>
                <a:latin typeface="Abadi" panose="020B0604020104020204" pitchFamily="34" charset="0"/>
                <a:ea typeface="Calibri" panose="020F0502020204030204" pitchFamily="34" charset="0"/>
                <a:cs typeface="Times New Roman" panose="02020603050405020304" pitchFamily="18" charset="0"/>
              </a:rPr>
              <a:t>Terkait laporan tahunan yang telah dibuat oleh Bidang Bina Konstruksi Kab. Kutai Kartanegara diharapkan laporan tersebut jangan terlalu tebal dan fokus pada isi data paket pengawasan saja.</a:t>
            </a:r>
            <a:endParaRPr lang="en-US" sz="1800" dirty="0">
              <a:effectLst/>
              <a:latin typeface="Abadi" panose="020B0604020104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tabLst>
                <a:tab pos="685800" algn="l"/>
              </a:tabLst>
            </a:pPr>
            <a:r>
              <a:rPr lang="fi-FI" sz="1800" dirty="0">
                <a:effectLst/>
                <a:latin typeface="Abadi" panose="020B0604020104020204" pitchFamily="34" charset="0"/>
                <a:ea typeface="Calibri" panose="020F0502020204030204" pitchFamily="34" charset="0"/>
                <a:cs typeface="Times New Roman" panose="02020603050405020304" pitchFamily="18" charset="0"/>
              </a:rPr>
              <a:t>Pada saat pembuatan Laporan tidak semua data yang diperlihatkan pada laporan, tetapi hanya berupa rekapan jumlah dan data dukungnya saja.</a:t>
            </a:r>
            <a:endParaRPr lang="en-US" sz="1800" dirty="0">
              <a:effectLst/>
              <a:latin typeface="Abadi" panose="020B0604020104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tabLst>
                <a:tab pos="685800" algn="l"/>
              </a:tabLst>
            </a:pPr>
            <a:r>
              <a:rPr lang="fi-FI" sz="1800" dirty="0">
                <a:effectLst/>
                <a:latin typeface="Abadi" panose="020B0604020104020204" pitchFamily="34" charset="0"/>
                <a:ea typeface="Calibri" panose="020F0502020204030204" pitchFamily="34" charset="0"/>
                <a:cs typeface="Times New Roman" panose="02020603050405020304" pitchFamily="18" charset="0"/>
              </a:rPr>
              <a:t>Penyusunan laporan terkait data-data jangan sampai terlalu dibuka, karena jika data tidak benar akan menjadi masalah, sehingga</a:t>
            </a:r>
            <a:endParaRPr lang="en-US" sz="1800" dirty="0">
              <a:latin typeface="Abadi" panose="020B0604020104020204" pitchFamily="34" charset="0"/>
            </a:endParaRPr>
          </a:p>
        </p:txBody>
      </p:sp>
    </p:spTree>
    <p:extLst>
      <p:ext uri="{BB962C8B-B14F-4D97-AF65-F5344CB8AC3E}">
        <p14:creationId xmlns:p14="http://schemas.microsoft.com/office/powerpoint/2010/main" val="2603543477"/>
      </p:ext>
    </p:extLst>
  </p:cSld>
  <p:clrMapOvr>
    <a:masterClrMapping/>
  </p:clrMapOvr>
</p:sld>
</file>

<file path=ppt/slides/slide27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B34BC4-D90A-C1E0-D0E9-36B17BAB0E38}"/>
              </a:ext>
            </a:extLst>
          </p:cNvPr>
          <p:cNvSpPr>
            <a:spLocks noGrp="1"/>
          </p:cNvSpPr>
          <p:nvPr>
            <p:ph idx="1"/>
          </p:nvPr>
        </p:nvSpPr>
        <p:spPr>
          <a:xfrm>
            <a:off x="838200" y="923552"/>
            <a:ext cx="10515600" cy="5642617"/>
          </a:xfrm>
        </p:spPr>
        <p:txBody>
          <a:bodyPr>
            <a:noAutofit/>
          </a:bodyPr>
          <a:lstStyle/>
          <a:p>
            <a:pPr marL="342900" marR="0" lvl="0" indent="-342900" algn="just">
              <a:lnSpc>
                <a:spcPct val="150000"/>
              </a:lnSpc>
              <a:spcBef>
                <a:spcPts val="0"/>
              </a:spcBef>
              <a:spcAft>
                <a:spcPts val="0"/>
              </a:spcAft>
              <a:buFont typeface="+mj-lt"/>
              <a:buAutoNum type="arabicPeriod"/>
              <a:tabLst>
                <a:tab pos="685800" algn="l"/>
              </a:tabLst>
            </a:pPr>
            <a:r>
              <a:rPr lang="fi-FI" sz="2000" dirty="0">
                <a:effectLst/>
                <a:latin typeface="Cambria" panose="02040503050406030204" pitchFamily="18" charset="0"/>
                <a:ea typeface="Calibri" panose="020F0502020204030204" pitchFamily="34" charset="0"/>
                <a:cs typeface="Times New Roman" panose="02020603050405020304" pitchFamily="18" charset="0"/>
              </a:rPr>
              <a:t>Bidang Bina Konstruksi Dinas Pekerjaan Umum Kab. Kutai Kartanegara telah membuat dan menyampaikan laporan  pengawasan Penyusunan laporan terkait data-data jangan sampai terlalu dibuka, karena jika data tidak benar akan menjadi masalah, sehingga proses penyelidikan akan dapat lanjut pada penyidikan. </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tabLst>
                <a:tab pos="685800" algn="l"/>
              </a:tabLst>
            </a:pPr>
            <a:r>
              <a:rPr lang="fi-FI" sz="2000" dirty="0">
                <a:effectLst/>
                <a:latin typeface="Cambria" panose="02040503050406030204" pitchFamily="18" charset="0"/>
                <a:ea typeface="Calibri" panose="020F0502020204030204" pitchFamily="34" charset="0"/>
                <a:cs typeface="Times New Roman" panose="02020603050405020304" pitchFamily="18" charset="0"/>
              </a:rPr>
              <a:t>Terkait lampiran laporan sebagai data dukung diharapkan jangan terlalu banyak dan form nya di sesuaikan dengan jumlah paket pekerjaan.</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mj-lt"/>
              <a:buAutoNum type="arabicPeriod"/>
              <a:tabLst>
                <a:tab pos="685800" algn="l"/>
              </a:tabLst>
            </a:pPr>
            <a:r>
              <a:rPr lang="fi-FI" sz="2000" dirty="0">
                <a:effectLst/>
                <a:latin typeface="Cambria" panose="02040503050406030204" pitchFamily="18" charset="0"/>
                <a:ea typeface="Calibri" panose="020F0502020204030204" pitchFamily="34" charset="0"/>
                <a:cs typeface="Times New Roman" panose="02020603050405020304" pitchFamily="18" charset="0"/>
              </a:rPr>
              <a:t>Bidang Bina Konstruksi Dinas PUPR&amp;PERA Prov. Kaltim sangat senang sekali kepada Bidang Bina Konstruksi Dinas Pekerjaan Umum Kab. Kutai Kartanegara telah membuat laporan walaupun belum sempurna.</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mj-lt"/>
              <a:buAutoNum type="arabicPeriod"/>
              <a:tabLst>
                <a:tab pos="685800" algn="l"/>
              </a:tabLst>
            </a:pPr>
            <a:r>
              <a:rPr lang="fi-FI" sz="2000" dirty="0">
                <a:effectLst/>
                <a:latin typeface="Cambria" panose="02040503050406030204" pitchFamily="18" charset="0"/>
                <a:ea typeface="Calibri" panose="020F0502020204030204" pitchFamily="34" charset="0"/>
                <a:cs typeface="Times New Roman" panose="02020603050405020304" pitchFamily="18" charset="0"/>
              </a:rPr>
              <a:t>Dalam membuat laporan tahunan ini harus mengemas dan mengkonsepkan data sedemikian rapi sehingga bagi yang melihat dan membaca akan menjadi tertarik dan puas, sehingga tidak ada pertanyaan yang membuat masalah dikemudian hari.</a:t>
            </a:r>
            <a:endParaRPr lang="en-US" sz="2000" dirty="0"/>
          </a:p>
        </p:txBody>
      </p:sp>
    </p:spTree>
    <p:extLst>
      <p:ext uri="{BB962C8B-B14F-4D97-AF65-F5344CB8AC3E}">
        <p14:creationId xmlns:p14="http://schemas.microsoft.com/office/powerpoint/2010/main" val="3685145054"/>
      </p:ext>
    </p:extLst>
  </p:cSld>
  <p:clrMapOvr>
    <a:masterClrMapping/>
  </p:clrMapOvr>
</p:sld>
</file>

<file path=ppt/slides/slide28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EBF0CEF-54EC-136D-6A9A-74678D6FA7D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61180" y="1825625"/>
            <a:ext cx="9669640" cy="4351338"/>
          </a:xfrm>
        </p:spPr>
      </p:pic>
    </p:spTree>
    <p:extLst>
      <p:ext uri="{BB962C8B-B14F-4D97-AF65-F5344CB8AC3E}">
        <p14:creationId xmlns:p14="http://schemas.microsoft.com/office/powerpoint/2010/main" val="2654983111"/>
      </p:ext>
    </p:extLst>
  </p:cSld>
  <p:clrMapOvr>
    <a:masterClrMapping/>
  </p:clrMapOvr>
</p:sld>
</file>

<file path=ppt/slides/slide28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F22EF-D5DF-1C0C-EB3D-3A163F96AF3F}"/>
              </a:ext>
            </a:extLst>
          </p:cNvPr>
          <p:cNvSpPr>
            <a:spLocks noGrp="1"/>
          </p:cNvSpPr>
          <p:nvPr>
            <p:ph type="title"/>
          </p:nvPr>
        </p:nvSpPr>
        <p:spPr/>
        <p:txBody>
          <a:bodyPr/>
          <a:lstStyle/>
          <a:p>
            <a:r>
              <a:rPr lang="en-US" dirty="0"/>
              <a:t>  </a:t>
            </a:r>
          </a:p>
        </p:txBody>
      </p:sp>
      <p:pic>
        <p:nvPicPr>
          <p:cNvPr id="5" name="Content Placeholder 4">
            <a:extLst>
              <a:ext uri="{FF2B5EF4-FFF2-40B4-BE49-F238E27FC236}">
                <a16:creationId xmlns:a16="http://schemas.microsoft.com/office/drawing/2014/main" id="{03976E63-B140-F68F-15A7-AAFFB54AF4B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61180" y="830580"/>
            <a:ext cx="7562780" cy="4546201"/>
          </a:xfrm>
        </p:spPr>
      </p:pic>
    </p:spTree>
    <p:extLst>
      <p:ext uri="{BB962C8B-B14F-4D97-AF65-F5344CB8AC3E}">
        <p14:creationId xmlns:p14="http://schemas.microsoft.com/office/powerpoint/2010/main" val="720035394"/>
      </p:ext>
    </p:extLst>
  </p:cSld>
  <p:clrMapOvr>
    <a:masterClrMapping/>
  </p:clrMapOvr>
</p:sld>
</file>

<file path=ppt/slides/slide28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789A5B4-5150-E9DC-A489-3EF007C2465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61180" y="1825625"/>
            <a:ext cx="9669640" cy="4351338"/>
          </a:xfrm>
        </p:spPr>
      </p:pic>
    </p:spTree>
    <p:extLst>
      <p:ext uri="{BB962C8B-B14F-4D97-AF65-F5344CB8AC3E}">
        <p14:creationId xmlns:p14="http://schemas.microsoft.com/office/powerpoint/2010/main" val="908383458"/>
      </p:ext>
    </p:extLst>
  </p:cSld>
  <p:clrMapOvr>
    <a:masterClrMapping/>
  </p:clrMapOvr>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p:cNvSpPr txBox="1"/>
          <p:nvPr/>
        </p:nvSpPr>
        <p:spPr>
          <a:xfrm>
            <a:off x="319084" y="1958495"/>
            <a:ext cx="11553826" cy="1446532"/>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rPr>
              <a:t>EVALUASI LAPORAN PENGAWASAN </a:t>
            </a:r>
          </a:p>
          <a:p>
            <a:pPr algn="ctr" eaLnBrk="1" hangingPunct="1">
              <a:buClr>
                <a:srgbClr val="262626"/>
              </a:buClr>
              <a:buSzPts val="1200"/>
              <a:buFont typeface="Open Sans"/>
              <a:buNone/>
            </a:pPr>
            <a:r>
              <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rPr>
              <a:t>KABUPATEN KUTAI BARAT</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844112531"/>
      </p:ext>
    </p:extLst>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0B1DF-B377-09C3-2878-E3DCEC012CD8}"/>
              </a:ext>
            </a:extLst>
          </p:cNvPr>
          <p:cNvSpPr>
            <a:spLocks noGrp="1"/>
          </p:cNvSpPr>
          <p:nvPr>
            <p:ph type="title"/>
          </p:nvPr>
        </p:nvSpPr>
        <p:spPr>
          <a:xfrm>
            <a:off x="838200" y="365126"/>
            <a:ext cx="10515600" cy="1440814"/>
          </a:xfrm>
        </p:spPr>
        <p:txBody>
          <a:bodyPr>
            <a:normAutofit/>
          </a:bodyPr>
          <a:lstStyle/>
          <a:p>
            <a:pPr algn="ctr"/>
            <a:r>
              <a:rPr lang="en-US" sz="3100" b="1" dirty="0"/>
              <a:t>Hasil </a:t>
            </a:r>
            <a:r>
              <a:rPr lang="en-US" sz="3100" b="1" dirty="0" err="1"/>
              <a:t>Evaluasi</a:t>
            </a:r>
            <a:r>
              <a:rPr lang="en-US" sz="3100" b="1" dirty="0"/>
              <a:t> </a:t>
            </a:r>
            <a:r>
              <a:rPr lang="en-US" sz="3100" b="1" dirty="0" err="1"/>
              <a:t>Laporan</a:t>
            </a:r>
            <a:r>
              <a:rPr lang="en-US" sz="3100" b="1" dirty="0"/>
              <a:t> </a:t>
            </a:r>
            <a:r>
              <a:rPr lang="en-US" sz="3100" b="1" dirty="0" err="1"/>
              <a:t>Pengawasan</a:t>
            </a:r>
            <a:r>
              <a:rPr lang="en-US" sz="3100" b="1" dirty="0"/>
              <a:t> </a:t>
            </a:r>
            <a:r>
              <a:rPr lang="en-US" sz="3100" b="1" dirty="0" err="1"/>
              <a:t>Kabupaten</a:t>
            </a:r>
            <a:r>
              <a:rPr lang="en-US" sz="3100" b="1" dirty="0"/>
              <a:t> </a:t>
            </a:r>
            <a:r>
              <a:rPr lang="en-US" sz="3100" b="1" dirty="0" err="1"/>
              <a:t>Kutai</a:t>
            </a:r>
            <a:r>
              <a:rPr lang="en-US" sz="3100" b="1" dirty="0"/>
              <a:t> Barat</a:t>
            </a:r>
            <a:br>
              <a:rPr lang="en-US" sz="3100" b="1" dirty="0"/>
            </a:br>
            <a:r>
              <a:rPr lang="en-US" sz="3100" b="1" dirty="0"/>
              <a:t> </a:t>
            </a:r>
            <a:r>
              <a:rPr lang="en-US" sz="3100" b="1" dirty="0" err="1"/>
              <a:t>tanggal</a:t>
            </a:r>
            <a:r>
              <a:rPr lang="en-US" sz="3100" b="1" dirty="0"/>
              <a:t> 7 Mei 2024</a:t>
            </a:r>
            <a:endParaRPr lang="en-US" sz="3100" dirty="0"/>
          </a:p>
        </p:txBody>
      </p:sp>
      <p:sp>
        <p:nvSpPr>
          <p:cNvPr id="3" name="Content Placeholder 2">
            <a:extLst>
              <a:ext uri="{FF2B5EF4-FFF2-40B4-BE49-F238E27FC236}">
                <a16:creationId xmlns:a16="http://schemas.microsoft.com/office/drawing/2014/main" id="{B0B34BC4-D90A-C1E0-D0E9-36B17BAB0E38}"/>
              </a:ext>
            </a:extLst>
          </p:cNvPr>
          <p:cNvSpPr>
            <a:spLocks noGrp="1"/>
          </p:cNvSpPr>
          <p:nvPr>
            <p:ph idx="1"/>
          </p:nvPr>
        </p:nvSpPr>
        <p:spPr>
          <a:xfrm>
            <a:off x="617220" y="1744723"/>
            <a:ext cx="10515600" cy="5392299"/>
          </a:xfrm>
        </p:spPr>
        <p:txBody>
          <a:bodyPr>
            <a:normAutofit lnSpcReduction="10000"/>
          </a:bodyPr>
          <a:lstStyle/>
          <a:p>
            <a:pPr marL="342900" indent="-342900" algn="just">
              <a:lnSpc>
                <a:spcPct val="150000"/>
              </a:lnSpc>
              <a:spcBef>
                <a:spcPts val="0"/>
              </a:spcBef>
              <a:buFont typeface="+mj-lt"/>
              <a:buAutoNum type="arabicPeriod"/>
              <a:tabLst>
                <a:tab pos="685800" algn="l"/>
              </a:tabLst>
            </a:pPr>
            <a:r>
              <a:rPr lang="fi-FI" sz="2000" dirty="0">
                <a:effectLst/>
                <a:latin typeface="Cambria" panose="02040503050406030204" pitchFamily="18" charset="0"/>
                <a:ea typeface="Calibri" panose="020F0502020204030204" pitchFamily="34" charset="0"/>
                <a:cs typeface="Times New Roman" panose="02020603050405020304" pitchFamily="18" charset="0"/>
              </a:rPr>
              <a:t>Bidang Bina Konstruksi Dinas Pekerjaan Umum Kab. </a:t>
            </a:r>
            <a:r>
              <a:rPr lang="en-US" sz="2000" dirty="0" err="1">
                <a:effectLst/>
                <a:latin typeface="Cambria" panose="02040503050406030204" pitchFamily="18" charset="0"/>
                <a:ea typeface="Calibri" panose="020F0502020204030204" pitchFamily="34" charset="0"/>
                <a:cs typeface="Times New Roman" panose="02020603050405020304" pitchFamily="18" charset="0"/>
              </a:rPr>
              <a:t>Kutai</a:t>
            </a:r>
            <a:r>
              <a:rPr lang="en-US" sz="2000" dirty="0">
                <a:effectLst/>
                <a:latin typeface="Cambria" panose="02040503050406030204" pitchFamily="18" charset="0"/>
                <a:ea typeface="Calibri" panose="020F0502020204030204" pitchFamily="34" charset="0"/>
                <a:cs typeface="Times New Roman" panose="02020603050405020304" pitchFamily="18" charset="0"/>
              </a:rPr>
              <a:t> Barat </a:t>
            </a:r>
            <a:r>
              <a:rPr lang="fi-FI" sz="2000" dirty="0">
                <a:effectLst/>
                <a:latin typeface="Cambria" panose="02040503050406030204" pitchFamily="18" charset="0"/>
                <a:ea typeface="Calibri" panose="020F0502020204030204" pitchFamily="34" charset="0"/>
                <a:cs typeface="Times New Roman" panose="02020603050405020304" pitchFamily="18" charset="0"/>
              </a:rPr>
              <a:t>telah membuat dan menyampaikan laporan  pengawasan penyelenggaraan jasa konstruksi tahun 2023 kepada Gubernur Kalimantan Timur dan Kabupaten Kutai Kartanegara adalah saat ini menjadi salah satu kab/kota yang kedua menyampaikan laporan pengawasan di Provinsi Kalimantan Timur.</a:t>
            </a:r>
          </a:p>
          <a:p>
            <a:pPr marL="342900" indent="-342900" algn="just">
              <a:lnSpc>
                <a:spcPct val="150000"/>
              </a:lnSpc>
              <a:spcBef>
                <a:spcPts val="0"/>
              </a:spcBef>
              <a:buFont typeface="+mj-lt"/>
              <a:buAutoNum type="arabicPeriod"/>
              <a:tabLst>
                <a:tab pos="685800" algn="l"/>
              </a:tabLst>
            </a:pPr>
            <a:r>
              <a:rPr lang="fi-FI" sz="2000" dirty="0">
                <a:effectLst/>
                <a:latin typeface="Cambria" panose="02040503050406030204" pitchFamily="18" charset="0"/>
                <a:ea typeface="Calibri" panose="020F0502020204030204" pitchFamily="34" charset="0"/>
                <a:cs typeface="Times New Roman" panose="02020603050405020304" pitchFamily="18" charset="0"/>
              </a:rPr>
              <a:t>Laporan pengawasan penyelenggaraan jasa konstruksi Kab. Kutai Kartanegara telah dibuat sesuai data pengawasan dan sesuai Permen PUPR No. 1 Tahun 2023.</a:t>
            </a:r>
          </a:p>
          <a:p>
            <a:pPr marL="342900" indent="-342900" algn="just">
              <a:lnSpc>
                <a:spcPct val="150000"/>
              </a:lnSpc>
              <a:spcBef>
                <a:spcPts val="0"/>
              </a:spcBef>
              <a:buFont typeface="+mj-lt"/>
              <a:buAutoNum type="arabicPeriod"/>
              <a:tabLst>
                <a:tab pos="685800" algn="l"/>
              </a:tabLst>
            </a:pPr>
            <a:r>
              <a:rPr lang="fi-FI" sz="2000" dirty="0">
                <a:latin typeface="Cambria" panose="02040503050406030204" pitchFamily="18" charset="0"/>
                <a:ea typeface="Calibri" panose="020F0502020204030204" pitchFamily="34" charset="0"/>
                <a:cs typeface="Times New Roman" panose="02020603050405020304" pitchFamily="18" charset="0"/>
              </a:rPr>
              <a:t>Dalam penyusunan laporan penyelenggaraan jasa konstruksi isi/materi laporan tersebut jangan terlalu luas (tidak berbicara terkait kegagalan bangunan dan pelaku pengadaan barang/jasa).</a:t>
            </a:r>
          </a:p>
          <a:p>
            <a:pPr marL="342900" indent="-342900" algn="just">
              <a:lnSpc>
                <a:spcPct val="150000"/>
              </a:lnSpc>
              <a:spcBef>
                <a:spcPts val="0"/>
              </a:spcBef>
              <a:buFont typeface="+mj-lt"/>
              <a:buAutoNum type="arabicPeriod"/>
              <a:tabLst>
                <a:tab pos="685800" algn="l"/>
              </a:tabLst>
            </a:pPr>
            <a:r>
              <a:rPr lang="fi-FI" sz="2000" dirty="0">
                <a:effectLst/>
                <a:latin typeface="Cambria" panose="02040503050406030204" pitchFamily="18" charset="0"/>
                <a:ea typeface="Calibri" panose="020F0502020204030204" pitchFamily="34" charset="0"/>
                <a:cs typeface="Times New Roman" panose="02020603050405020304" pitchFamily="18" charset="0"/>
              </a:rPr>
              <a:t>Terkait data pengawasan untuk target pengawasan dikoreksi kembali dengan nilai jumlahnya.</a:t>
            </a:r>
          </a:p>
          <a:p>
            <a:pPr marL="0" indent="0" algn="just">
              <a:lnSpc>
                <a:spcPct val="150000"/>
              </a:lnSpc>
              <a:spcBef>
                <a:spcPts val="0"/>
              </a:spcBef>
              <a:buNone/>
              <a:tabLst>
                <a:tab pos="685800" algn="l"/>
              </a:tabLst>
            </a:pP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gn="just">
              <a:lnSpc>
                <a:spcPct val="150000"/>
              </a:lnSpc>
              <a:spcBef>
                <a:spcPts val="0"/>
              </a:spcBef>
              <a:buFont typeface="+mj-lt"/>
              <a:buAutoNum type="arabicPeriod"/>
              <a:tabLst>
                <a:tab pos="685800" algn="l"/>
              </a:tabLst>
            </a:pP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tabLst>
                <a:tab pos="685800" algn="l"/>
              </a:tabLst>
            </a:pPr>
            <a:endParaRPr lang="en-US" sz="1400" dirty="0"/>
          </a:p>
        </p:txBody>
      </p:sp>
    </p:spTree>
    <p:extLst>
      <p:ext uri="{BB962C8B-B14F-4D97-AF65-F5344CB8AC3E}">
        <p14:creationId xmlns:p14="http://schemas.microsoft.com/office/powerpoint/2010/main" val="3240612292"/>
      </p:ext>
    </p:extLst>
  </p:cSld>
  <p:clrMapOvr>
    <a:masterClrMapping/>
  </p:clrMapOvr>
</p:sld>
</file>

<file path=ppt/slides/slide28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0B1DF-B377-09C3-2878-E3DCEC012CD8}"/>
              </a:ext>
            </a:extLst>
          </p:cNvPr>
          <p:cNvSpPr>
            <a:spLocks noGrp="1"/>
          </p:cNvSpPr>
          <p:nvPr>
            <p:ph type="title"/>
          </p:nvPr>
        </p:nvSpPr>
        <p:spPr>
          <a:xfrm>
            <a:off x="838200" y="365126"/>
            <a:ext cx="10515600" cy="461726"/>
          </a:xfrm>
        </p:spPr>
        <p:txBody>
          <a:bodyPr>
            <a:normAutofit fontScale="90000"/>
          </a:bodyPr>
          <a:lstStyle/>
          <a:p>
            <a:pPr algn="ctr"/>
            <a:endParaRPr lang="en-US" sz="3100" dirty="0"/>
          </a:p>
        </p:txBody>
      </p:sp>
      <p:sp>
        <p:nvSpPr>
          <p:cNvPr id="3" name="Content Placeholder 2">
            <a:extLst>
              <a:ext uri="{FF2B5EF4-FFF2-40B4-BE49-F238E27FC236}">
                <a16:creationId xmlns:a16="http://schemas.microsoft.com/office/drawing/2014/main" id="{B0B34BC4-D90A-C1E0-D0E9-36B17BAB0E38}"/>
              </a:ext>
            </a:extLst>
          </p:cNvPr>
          <p:cNvSpPr>
            <a:spLocks noGrp="1"/>
          </p:cNvSpPr>
          <p:nvPr>
            <p:ph idx="1"/>
          </p:nvPr>
        </p:nvSpPr>
        <p:spPr>
          <a:xfrm>
            <a:off x="838200" y="959863"/>
            <a:ext cx="10515600" cy="5392299"/>
          </a:xfrm>
        </p:spPr>
        <p:txBody>
          <a:bodyPr>
            <a:normAutofit/>
          </a:bodyPr>
          <a:lstStyle/>
          <a:p>
            <a:pPr marL="342900" indent="-342900" algn="just">
              <a:lnSpc>
                <a:spcPct val="150000"/>
              </a:lnSpc>
              <a:spcBef>
                <a:spcPts val="0"/>
              </a:spcBef>
              <a:buFont typeface="+mj-lt"/>
              <a:buAutoNum type="arabicPeriod"/>
              <a:tabLst>
                <a:tab pos="685800" algn="l"/>
              </a:tabLst>
            </a:pPr>
            <a:r>
              <a:rPr lang="fi-FI" sz="2000" dirty="0">
                <a:latin typeface="Cambria" panose="02040503050406030204" pitchFamily="18" charset="0"/>
                <a:ea typeface="Calibri" panose="020F0502020204030204" pitchFamily="34" charset="0"/>
                <a:cs typeface="Times New Roman" panose="02020603050405020304" pitchFamily="18" charset="0"/>
              </a:rPr>
              <a:t>Dalam pelaksanaan pengawasan rutin terkait waktu pelaksanaan pengawasan harus dicantumkan tanggal dimulainya pengawasan hingga waktu pelaksanaan berakhir.</a:t>
            </a:r>
          </a:p>
          <a:p>
            <a:pPr marL="342900" indent="-342900" algn="just">
              <a:lnSpc>
                <a:spcPct val="150000"/>
              </a:lnSpc>
              <a:spcBef>
                <a:spcPts val="0"/>
              </a:spcBef>
              <a:buFont typeface="+mj-lt"/>
              <a:buAutoNum type="arabicPeriod"/>
              <a:tabLst>
                <a:tab pos="685800" algn="l"/>
              </a:tabLst>
            </a:pPr>
            <a:r>
              <a:rPr lang="fi-FI" sz="2000" dirty="0">
                <a:latin typeface="Cambria" panose="02040503050406030204" pitchFamily="18" charset="0"/>
                <a:ea typeface="Calibri" panose="020F0502020204030204" pitchFamily="34" charset="0"/>
                <a:cs typeface="Times New Roman" panose="02020603050405020304" pitchFamily="18" charset="0"/>
              </a:rPr>
              <a:t>Pada laporan pengawasan penyelenggaraan jasa konstruksi tidak ada data terkait monitoring pengawasan penyelenggaraan jasa konstruksi.</a:t>
            </a:r>
          </a:p>
          <a:p>
            <a:pPr marL="342900" indent="-342900" algn="just">
              <a:lnSpc>
                <a:spcPct val="150000"/>
              </a:lnSpc>
              <a:spcBef>
                <a:spcPts val="0"/>
              </a:spcBef>
              <a:buFont typeface="+mj-lt"/>
              <a:buAutoNum type="arabicPeriod"/>
              <a:tabLst>
                <a:tab pos="685800" algn="l"/>
              </a:tabLst>
            </a:pPr>
            <a:r>
              <a:rPr lang="fi-FI" sz="2000" dirty="0">
                <a:effectLst/>
                <a:latin typeface="Cambria" panose="02040503050406030204" pitchFamily="18" charset="0"/>
                <a:ea typeface="Calibri" panose="020F0502020204030204" pitchFamily="34" charset="0"/>
                <a:cs typeface="Times New Roman" panose="02020603050405020304" pitchFamily="18" charset="0"/>
              </a:rPr>
              <a:t>Terkait rantai pasok</a:t>
            </a:r>
            <a:r>
              <a:rPr lang="fi-FI" sz="2000" dirty="0">
                <a:latin typeface="Cambria" panose="02040503050406030204" pitchFamily="18" charset="0"/>
                <a:ea typeface="Calibri" panose="020F0502020204030204" pitchFamily="34" charset="0"/>
                <a:cs typeface="Times New Roman" panose="02020603050405020304" pitchFamily="18" charset="0"/>
              </a:rPr>
              <a:t> material, peralatan dan teknologi konstruksi pada laporan pengawasan penyelenggaraan jasa konstruksi hanya berbicara terkait material konstruksi.</a:t>
            </a:r>
          </a:p>
          <a:p>
            <a:pPr marL="342900" indent="-342900" algn="just">
              <a:lnSpc>
                <a:spcPct val="150000"/>
              </a:lnSpc>
              <a:spcBef>
                <a:spcPts val="0"/>
              </a:spcBef>
              <a:buFont typeface="+mj-lt"/>
              <a:buAutoNum type="arabicPeriod"/>
              <a:tabLst>
                <a:tab pos="685800" algn="l"/>
              </a:tabLst>
            </a:pPr>
            <a:r>
              <a:rPr lang="fi-FI" sz="2000" dirty="0">
                <a:latin typeface="Cambria" panose="02040503050406030204" pitchFamily="18" charset="0"/>
                <a:ea typeface="Calibri" panose="020F0502020204030204" pitchFamily="34" charset="0"/>
                <a:cs typeface="Times New Roman" panose="02020603050405020304" pitchFamily="18" charset="0"/>
              </a:rPr>
              <a:t>Dalam pengisian simak tertib penyelenggaraan tidak hanya menerima surat penyataan oleh PPK saja tetapi harus melampirkan data dukung sesuai isi surat pernyataan.</a:t>
            </a:r>
          </a:p>
          <a:p>
            <a:pPr marL="0" indent="0" algn="just">
              <a:lnSpc>
                <a:spcPct val="150000"/>
              </a:lnSpc>
              <a:spcBef>
                <a:spcPts val="0"/>
              </a:spcBef>
              <a:buNone/>
              <a:tabLst>
                <a:tab pos="685800" algn="l"/>
              </a:tabLst>
            </a:pP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gn="just">
              <a:lnSpc>
                <a:spcPct val="150000"/>
              </a:lnSpc>
              <a:spcBef>
                <a:spcPts val="0"/>
              </a:spcBef>
              <a:buFont typeface="+mj-lt"/>
              <a:buAutoNum type="arabicPeriod"/>
              <a:tabLst>
                <a:tab pos="685800" algn="l"/>
              </a:tabLst>
            </a:pP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tabLst>
                <a:tab pos="685800" algn="l"/>
              </a:tabLst>
            </a:pPr>
            <a:endParaRPr lang="en-US" sz="1400" dirty="0"/>
          </a:p>
        </p:txBody>
      </p:sp>
    </p:spTree>
    <p:extLst>
      <p:ext uri="{BB962C8B-B14F-4D97-AF65-F5344CB8AC3E}">
        <p14:creationId xmlns:p14="http://schemas.microsoft.com/office/powerpoint/2010/main" val="3332093621"/>
      </p:ext>
    </p:extLst>
  </p:cSld>
  <p:clrMapOvr>
    <a:masterClrMapping/>
  </p:clrMapOvr>
</p:sld>
</file>

<file path=ppt/slides/slide28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E0E4FB1-51C8-877C-3404-3FFF6297E4AB}"/>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59434" y="801577"/>
            <a:ext cx="9810293" cy="5265119"/>
          </a:xfrm>
        </p:spPr>
      </p:pic>
    </p:spTree>
    <p:extLst>
      <p:ext uri="{BB962C8B-B14F-4D97-AF65-F5344CB8AC3E}">
        <p14:creationId xmlns:p14="http://schemas.microsoft.com/office/powerpoint/2010/main" val="2199795839"/>
      </p:ext>
    </p:extLst>
  </p:cSld>
  <p:clrMapOvr>
    <a:masterClrMapping/>
  </p:clrMapOvr>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D01C5B-9915-746A-08FD-3FA104764474}"/>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21316429-71E2-9FAE-EA53-323B7415E2E4}"/>
              </a:ext>
            </a:extLst>
          </p:cNvPr>
          <p:cNvSpPr/>
          <p:nvPr/>
        </p:nvSpPr>
        <p:spPr>
          <a:xfrm>
            <a:off x="-3" y="0"/>
            <a:ext cx="12192000" cy="6858000"/>
          </a:xfrm>
          <a:prstGeom prst="rect">
            <a:avLst/>
          </a:prstGeom>
          <a:solidFill>
            <a:schemeClr val="accent2">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384DCDCF-4B16-69D8-D239-D4830D12B766}"/>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68148038-21F7-43DC-1285-2B968638BA24}"/>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26BBC076-7214-DB57-6E2A-12D6796DC3E8}"/>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a:extLst>
              <a:ext uri="{FF2B5EF4-FFF2-40B4-BE49-F238E27FC236}">
                <a16:creationId xmlns:a16="http://schemas.microsoft.com/office/drawing/2014/main" id="{FA5F9072-AB96-03AD-288F-2AFA6A4BA669}"/>
              </a:ext>
            </a:extLst>
          </p:cNvPr>
          <p:cNvSpPr txBox="1"/>
          <p:nvPr/>
        </p:nvSpPr>
        <p:spPr>
          <a:xfrm>
            <a:off x="319084" y="1958495"/>
            <a:ext cx="11553826" cy="1446532"/>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rPr>
              <a:t>LAPORAN PENGAWASAN KABUPATEN/KOTA TAHUN 2024</a:t>
            </a:r>
          </a:p>
        </p:txBody>
      </p:sp>
      <p:pic>
        <p:nvPicPr>
          <p:cNvPr id="10" name="Picture 9">
            <a:extLst>
              <a:ext uri="{FF2B5EF4-FFF2-40B4-BE49-F238E27FC236}">
                <a16:creationId xmlns:a16="http://schemas.microsoft.com/office/drawing/2014/main" id="{F59484AF-E3BD-4DDB-B2A5-49D4F25287C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047BB455-3B51-CEC7-E423-3F2EF38D8B98}"/>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2723312261"/>
      </p:ext>
    </p:extLst>
  </p:cSld>
  <p:clrMapOvr>
    <a:masterClrMapping/>
  </p:clrMapOvr>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3EF7E6-F7B9-0A99-D4A5-F21007D0FADE}"/>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710044F0-CFCB-704F-E504-1310BA6114FF}"/>
              </a:ext>
            </a:extLst>
          </p:cNvPr>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29A9D2C3-1072-B4B9-C50A-E2C3CACF2ED0}"/>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D1513531-D3F4-6D95-2EDC-1C7ED2AFFECB}"/>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21E37C62-F0DA-A4C4-5C67-95ADD8243737}"/>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a:extLst>
              <a:ext uri="{FF2B5EF4-FFF2-40B4-BE49-F238E27FC236}">
                <a16:creationId xmlns:a16="http://schemas.microsoft.com/office/drawing/2014/main" id="{947AEF52-1ACF-1A64-B981-45B22DE98856}"/>
              </a:ext>
            </a:extLst>
          </p:cNvPr>
          <p:cNvSpPr txBox="1"/>
          <p:nvPr/>
        </p:nvSpPr>
        <p:spPr>
          <a:xfrm>
            <a:off x="319084" y="1958495"/>
            <a:ext cx="11553826" cy="1446532"/>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rPr>
              <a:t>LAPORAN PENGAWASAN KABUPATEN KUTAI BARAT</a:t>
            </a:r>
          </a:p>
        </p:txBody>
      </p:sp>
      <p:pic>
        <p:nvPicPr>
          <p:cNvPr id="10" name="Picture 9">
            <a:extLst>
              <a:ext uri="{FF2B5EF4-FFF2-40B4-BE49-F238E27FC236}">
                <a16:creationId xmlns:a16="http://schemas.microsoft.com/office/drawing/2014/main" id="{2626A0D8-81F6-8F40-065E-9DDA981CCE1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AA3BF82F-946C-7CE2-0837-BB14D853E85C}"/>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2975763424"/>
      </p:ext>
    </p:extLst>
  </p:cSld>
  <p:clrMapOvr>
    <a:masterClrMapping/>
  </p:clrMapOvr>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311D7-59C5-9E53-FDDC-08DC83E5D5EF}"/>
            </a:ext>
          </a:extLst>
        </p:cNvPr>
        <p:cNvGrpSpPr/>
        <p:nvPr/>
      </p:nvGrpSpPr>
      <p:grpSpPr>
        <a:xfrm>
          <a:off x="0" y="0"/>
          <a:ext cx="0" cy="0"/>
          <a:chOff x="0" y="0"/>
          <a:chExt cx="0" cy="0"/>
        </a:xfrm>
      </p:grpSpPr>
      <p:pic>
        <p:nvPicPr>
          <p:cNvPr id="2" name="object 2">
            <a:extLst>
              <a:ext uri="{FF2B5EF4-FFF2-40B4-BE49-F238E27FC236}">
                <a16:creationId xmlns:a16="http://schemas.microsoft.com/office/drawing/2014/main" id="{B6A19D38-9500-578E-4B2C-9D3135187597}"/>
              </a:ext>
            </a:extLst>
          </p:cNvPr>
          <p:cNvPicPr/>
          <p:nvPr/>
        </p:nvPicPr>
        <p:blipFill>
          <a:blip r:embed="rId2" cstate="print"/>
          <a:stretch>
            <a:fillRect/>
          </a:stretch>
        </p:blipFill>
        <p:spPr>
          <a:xfrm>
            <a:off x="0" y="0"/>
            <a:ext cx="12188952" cy="6857999"/>
          </a:xfrm>
          <a:prstGeom prst="rect">
            <a:avLst/>
          </a:prstGeom>
          <a:solidFill>
            <a:schemeClr val="bg1">
              <a:lumMod val="65000"/>
            </a:schemeClr>
          </a:solidFill>
        </p:spPr>
      </p:pic>
      <p:pic>
        <p:nvPicPr>
          <p:cNvPr id="3" name="Picture 2">
            <a:extLst>
              <a:ext uri="{FF2B5EF4-FFF2-40B4-BE49-F238E27FC236}">
                <a16:creationId xmlns:a16="http://schemas.microsoft.com/office/drawing/2014/main" id="{D0B37372-6C9C-E7D9-B613-3F4F1D421C1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7" name="Rectangle 6">
            <a:extLst>
              <a:ext uri="{FF2B5EF4-FFF2-40B4-BE49-F238E27FC236}">
                <a16:creationId xmlns:a16="http://schemas.microsoft.com/office/drawing/2014/main" id="{A49054A1-8CD5-8745-8153-4BC0D88F87D0}"/>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
        <p:nvSpPr>
          <p:cNvPr id="5" name="Title 1">
            <a:extLst>
              <a:ext uri="{FF2B5EF4-FFF2-40B4-BE49-F238E27FC236}">
                <a16:creationId xmlns:a16="http://schemas.microsoft.com/office/drawing/2014/main" id="{D99A19AD-AD49-FBB1-E63B-B04957FA0487}"/>
              </a:ext>
            </a:extLst>
          </p:cNvPr>
          <p:cNvSpPr>
            <a:spLocks noGrp="1"/>
          </p:cNvSpPr>
          <p:nvPr>
            <p:ph type="title"/>
          </p:nvPr>
        </p:nvSpPr>
        <p:spPr>
          <a:xfrm>
            <a:off x="836676" y="862837"/>
            <a:ext cx="10515600" cy="701675"/>
          </a:xfrm>
        </p:spPr>
        <p:txBody>
          <a:bodyPr>
            <a:noAutofit/>
          </a:bodyPr>
          <a:lstStyle/>
          <a:p>
            <a:pPr algn="ctr"/>
            <a:r>
              <a:rPr lang="en-US" sz="2800" b="1" dirty="0"/>
              <a:t>LAPORAN PENGAWASAN PENYELENGGARAAN </a:t>
            </a:r>
            <a:br>
              <a:rPr lang="en-US" sz="2800" b="1" dirty="0"/>
            </a:br>
            <a:r>
              <a:rPr lang="en-US" sz="2800" b="1" dirty="0"/>
              <a:t>JASA KONSTRUKSI TAHUN 2024, KAB. KUTAI BARAT</a:t>
            </a:r>
            <a:endParaRPr lang="en-US" sz="2800" dirty="0"/>
          </a:p>
        </p:txBody>
      </p:sp>
      <p:pic>
        <p:nvPicPr>
          <p:cNvPr id="9" name="Content Placeholder 4">
            <a:extLst>
              <a:ext uri="{FF2B5EF4-FFF2-40B4-BE49-F238E27FC236}">
                <a16:creationId xmlns:a16="http://schemas.microsoft.com/office/drawing/2014/main" id="{C2EE3824-F088-E47F-547A-62074736522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42247" y="1875039"/>
            <a:ext cx="3298052" cy="4668129"/>
          </a:xfrm>
          <a:prstGeom prst="rect">
            <a:avLst/>
          </a:prstGeom>
          <a:ln w="19050">
            <a:solidFill>
              <a:schemeClr val="tx1"/>
            </a:solidFill>
          </a:ln>
        </p:spPr>
      </p:pic>
      <p:pic>
        <p:nvPicPr>
          <p:cNvPr id="11" name="Picture 10">
            <a:extLst>
              <a:ext uri="{FF2B5EF4-FFF2-40B4-BE49-F238E27FC236}">
                <a16:creationId xmlns:a16="http://schemas.microsoft.com/office/drawing/2014/main" id="{7A05AD39-D57B-417A-89C8-7E2338A469E8}"/>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549830" y="1875038"/>
            <a:ext cx="3298052" cy="4668129"/>
          </a:xfrm>
          <a:prstGeom prst="rect">
            <a:avLst/>
          </a:prstGeom>
          <a:ln w="19050">
            <a:solidFill>
              <a:schemeClr val="tx1"/>
            </a:solidFill>
          </a:ln>
        </p:spPr>
      </p:pic>
    </p:spTree>
    <p:extLst>
      <p:ext uri="{BB962C8B-B14F-4D97-AF65-F5344CB8AC3E}">
        <p14:creationId xmlns:p14="http://schemas.microsoft.com/office/powerpoint/2010/main" val="4283716238"/>
      </p:ext>
    </p:extLst>
  </p:cSld>
  <p:clrMapOvr>
    <a:masterClrMapping/>
  </p:clrMapOvr>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4DC79C-68E6-1328-F07D-D98C5CA279F1}"/>
            </a:ext>
          </a:extLst>
        </p:cNvPr>
        <p:cNvGrpSpPr/>
        <p:nvPr/>
      </p:nvGrpSpPr>
      <p:grpSpPr>
        <a:xfrm>
          <a:off x="0" y="0"/>
          <a:ext cx="0" cy="0"/>
          <a:chOff x="0" y="0"/>
          <a:chExt cx="0" cy="0"/>
        </a:xfrm>
      </p:grpSpPr>
      <p:pic>
        <p:nvPicPr>
          <p:cNvPr id="2" name="object 2">
            <a:extLst>
              <a:ext uri="{FF2B5EF4-FFF2-40B4-BE49-F238E27FC236}">
                <a16:creationId xmlns:a16="http://schemas.microsoft.com/office/drawing/2014/main" id="{2619DA6D-3910-0F67-B93A-49F7D3F1E0FC}"/>
              </a:ext>
            </a:extLst>
          </p:cNvPr>
          <p:cNvPicPr/>
          <p:nvPr/>
        </p:nvPicPr>
        <p:blipFill>
          <a:blip r:embed="rId2" cstate="print"/>
          <a:stretch>
            <a:fillRect/>
          </a:stretch>
        </p:blipFill>
        <p:spPr>
          <a:xfrm>
            <a:off x="0" y="0"/>
            <a:ext cx="12188952" cy="6857999"/>
          </a:xfrm>
          <a:prstGeom prst="rect">
            <a:avLst/>
          </a:prstGeom>
          <a:solidFill>
            <a:schemeClr val="bg1">
              <a:lumMod val="65000"/>
            </a:schemeClr>
          </a:solidFill>
        </p:spPr>
      </p:pic>
      <p:pic>
        <p:nvPicPr>
          <p:cNvPr id="3" name="Picture 2">
            <a:extLst>
              <a:ext uri="{FF2B5EF4-FFF2-40B4-BE49-F238E27FC236}">
                <a16:creationId xmlns:a16="http://schemas.microsoft.com/office/drawing/2014/main" id="{267DCA96-B805-ED8A-028E-9301F85F1D9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7" name="Rectangle 6">
            <a:extLst>
              <a:ext uri="{FF2B5EF4-FFF2-40B4-BE49-F238E27FC236}">
                <a16:creationId xmlns:a16="http://schemas.microsoft.com/office/drawing/2014/main" id="{2C6D7F34-0A3E-4123-1688-8919C51C49B2}"/>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
        <p:nvSpPr>
          <p:cNvPr id="8" name="TextBox 7">
            <a:extLst>
              <a:ext uri="{FF2B5EF4-FFF2-40B4-BE49-F238E27FC236}">
                <a16:creationId xmlns:a16="http://schemas.microsoft.com/office/drawing/2014/main" id="{6EAF5566-9E0C-6C52-6EA8-AC9EA71212B2}"/>
              </a:ext>
            </a:extLst>
          </p:cNvPr>
          <p:cNvSpPr txBox="1"/>
          <p:nvPr/>
        </p:nvSpPr>
        <p:spPr>
          <a:xfrm>
            <a:off x="534948" y="580236"/>
            <a:ext cx="8792408" cy="707886"/>
          </a:xfrm>
          <a:prstGeom prst="rect">
            <a:avLst/>
          </a:prstGeom>
          <a:solidFill>
            <a:schemeClr val="accent4"/>
          </a:solidFill>
          <a:ln>
            <a:solidFill>
              <a:schemeClr val="tx1"/>
            </a:solidFill>
          </a:ln>
        </p:spPr>
        <p:txBody>
          <a:bodyPr wrap="square" rtlCol="0">
            <a:spAutoFit/>
          </a:bodyPr>
          <a:lstStyle/>
          <a:p>
            <a:r>
              <a:rPr lang="en-US" sz="2000" b="1" dirty="0"/>
              <a:t>DOKUMENTASI PENYERAHAN LAPORAN PENGAWASAN PENYELENGGARAAN JASA KONSTRUKSI KAB. KUTAI BARAT TAHUN 2024</a:t>
            </a:r>
          </a:p>
        </p:txBody>
      </p:sp>
      <p:sp>
        <p:nvSpPr>
          <p:cNvPr id="4" name="TextBox 3">
            <a:extLst>
              <a:ext uri="{FF2B5EF4-FFF2-40B4-BE49-F238E27FC236}">
                <a16:creationId xmlns:a16="http://schemas.microsoft.com/office/drawing/2014/main" id="{D38CF35E-A6D4-496F-F4AB-091C69C89297}"/>
              </a:ext>
            </a:extLst>
          </p:cNvPr>
          <p:cNvSpPr txBox="1"/>
          <p:nvPr/>
        </p:nvSpPr>
        <p:spPr>
          <a:xfrm>
            <a:off x="1891335" y="5226321"/>
            <a:ext cx="8533465" cy="646331"/>
          </a:xfrm>
          <a:prstGeom prst="rect">
            <a:avLst/>
          </a:prstGeom>
          <a:noFill/>
        </p:spPr>
        <p:txBody>
          <a:bodyPr wrap="square" rtlCol="0">
            <a:spAutoFit/>
          </a:bodyPr>
          <a:lstStyle/>
          <a:p>
            <a:pPr algn="ctr"/>
            <a:r>
              <a:rPr lang="id-ID" b="1" noProof="1"/>
              <a:t>Menyampaikan Laporan Pengawasan Penyelenggaraan Jasa Konstruksi</a:t>
            </a:r>
            <a:r>
              <a:rPr lang="en-US" b="1" noProof="1"/>
              <a:t> Kab. Kutai Barat</a:t>
            </a:r>
            <a:r>
              <a:rPr lang="id-ID" b="1" noProof="1"/>
              <a:t> kepada Kepala Bidang Bina Konstruksi</a:t>
            </a:r>
            <a:r>
              <a:rPr lang="en-US" b="1" dirty="0"/>
              <a:t> </a:t>
            </a:r>
            <a:r>
              <a:rPr lang="id-ID" b="1" noProof="1"/>
              <a:t>Dinas PUPR&amp;PERA Provinsi Kalimantan Timur</a:t>
            </a:r>
            <a:endParaRPr lang="en-US" b="1" dirty="0"/>
          </a:p>
        </p:txBody>
      </p:sp>
      <p:pic>
        <p:nvPicPr>
          <p:cNvPr id="6" name="Picture 5">
            <a:extLst>
              <a:ext uri="{FF2B5EF4-FFF2-40B4-BE49-F238E27FC236}">
                <a16:creationId xmlns:a16="http://schemas.microsoft.com/office/drawing/2014/main" id="{9DE714B8-D18F-A238-4A5B-7B71CC2F10E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6832" y="1879933"/>
            <a:ext cx="4696809" cy="3293347"/>
          </a:xfrm>
          <a:prstGeom prst="rect">
            <a:avLst/>
          </a:prstGeom>
        </p:spPr>
      </p:pic>
      <p:pic>
        <p:nvPicPr>
          <p:cNvPr id="10" name="Picture 9">
            <a:extLst>
              <a:ext uri="{FF2B5EF4-FFF2-40B4-BE49-F238E27FC236}">
                <a16:creationId xmlns:a16="http://schemas.microsoft.com/office/drawing/2014/main" id="{248DDEF4-6768-2AB9-D3D1-BE7247A5926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461186" y="1868358"/>
            <a:ext cx="4696809" cy="3281772"/>
          </a:xfrm>
          <a:prstGeom prst="rect">
            <a:avLst/>
          </a:prstGeom>
        </p:spPr>
      </p:pic>
    </p:spTree>
    <p:extLst>
      <p:ext uri="{BB962C8B-B14F-4D97-AF65-F5344CB8AC3E}">
        <p14:creationId xmlns:p14="http://schemas.microsoft.com/office/powerpoint/2010/main" val="2957738688"/>
      </p:ext>
    </p:extLst>
  </p:cSld>
  <p:clrMapOvr>
    <a:masterClrMapping/>
  </p:clrMapOvr>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253DF-870B-A308-F5AB-D5397030DBD6}"/>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45A0CA8D-0F47-F84A-CFE3-19D99A7F461E}"/>
              </a:ext>
            </a:extLst>
          </p:cNvPr>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708D574D-E245-31EF-9BD6-A5E554C3A2F2}"/>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A3C86BB-7534-3629-3CA1-7CCFDB7E9C22}"/>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B1790A36-1DFA-1AA5-3FF6-6A00ABE68EFA}"/>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a:extLst>
              <a:ext uri="{FF2B5EF4-FFF2-40B4-BE49-F238E27FC236}">
                <a16:creationId xmlns:a16="http://schemas.microsoft.com/office/drawing/2014/main" id="{D33DE1BB-99C1-AB46-5F99-107A786C1BBF}"/>
              </a:ext>
            </a:extLst>
          </p:cNvPr>
          <p:cNvSpPr txBox="1"/>
          <p:nvPr/>
        </p:nvSpPr>
        <p:spPr>
          <a:xfrm>
            <a:off x="319084" y="1958495"/>
            <a:ext cx="11553826" cy="1446532"/>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rPr>
              <a:t>LAPORAN PENGAWASAN </a:t>
            </a:r>
          </a:p>
          <a:p>
            <a:pPr algn="ctr" eaLnBrk="1" hangingPunct="1">
              <a:buClr>
                <a:srgbClr val="262626"/>
              </a:buClr>
              <a:buSzPts val="1200"/>
              <a:buFont typeface="Open Sans"/>
              <a:buNone/>
            </a:pPr>
            <a:r>
              <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rPr>
              <a:t>KABUPATEN KUTAI KARTANEGARA</a:t>
            </a:r>
          </a:p>
        </p:txBody>
      </p:sp>
      <p:pic>
        <p:nvPicPr>
          <p:cNvPr id="10" name="Picture 9">
            <a:extLst>
              <a:ext uri="{FF2B5EF4-FFF2-40B4-BE49-F238E27FC236}">
                <a16:creationId xmlns:a16="http://schemas.microsoft.com/office/drawing/2014/main" id="{72A7732F-3A49-FC0F-5365-F198F9A89F0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8D29777F-C83C-B080-7A46-E8B862D99504}"/>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3482200542"/>
      </p:ext>
    </p:extLst>
  </p:cSld>
  <p:clrMapOvr>
    <a:masterClrMapping/>
  </p:clrMapOvr>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B68001-78C4-F030-4AED-B34E7DFD67AC}"/>
            </a:ext>
          </a:extLst>
        </p:cNvPr>
        <p:cNvGrpSpPr/>
        <p:nvPr/>
      </p:nvGrpSpPr>
      <p:grpSpPr>
        <a:xfrm>
          <a:off x="0" y="0"/>
          <a:ext cx="0" cy="0"/>
          <a:chOff x="0" y="0"/>
          <a:chExt cx="0" cy="0"/>
        </a:xfrm>
      </p:grpSpPr>
      <p:pic>
        <p:nvPicPr>
          <p:cNvPr id="2" name="object 2">
            <a:extLst>
              <a:ext uri="{FF2B5EF4-FFF2-40B4-BE49-F238E27FC236}">
                <a16:creationId xmlns:a16="http://schemas.microsoft.com/office/drawing/2014/main" id="{6D95C148-5410-0204-F24D-9E4D3AC42D8D}"/>
              </a:ext>
            </a:extLst>
          </p:cNvPr>
          <p:cNvPicPr/>
          <p:nvPr/>
        </p:nvPicPr>
        <p:blipFill>
          <a:blip r:embed="rId2" cstate="print"/>
          <a:stretch>
            <a:fillRect/>
          </a:stretch>
        </p:blipFill>
        <p:spPr>
          <a:xfrm>
            <a:off x="0" y="0"/>
            <a:ext cx="12188952" cy="6857999"/>
          </a:xfrm>
          <a:prstGeom prst="rect">
            <a:avLst/>
          </a:prstGeom>
          <a:solidFill>
            <a:schemeClr val="bg1">
              <a:lumMod val="65000"/>
            </a:schemeClr>
          </a:solidFill>
        </p:spPr>
      </p:pic>
      <p:pic>
        <p:nvPicPr>
          <p:cNvPr id="3" name="Picture 2">
            <a:extLst>
              <a:ext uri="{FF2B5EF4-FFF2-40B4-BE49-F238E27FC236}">
                <a16:creationId xmlns:a16="http://schemas.microsoft.com/office/drawing/2014/main" id="{3DF054A8-5E34-BD5D-6A8F-B55EE704A6A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7" name="Rectangle 6">
            <a:extLst>
              <a:ext uri="{FF2B5EF4-FFF2-40B4-BE49-F238E27FC236}">
                <a16:creationId xmlns:a16="http://schemas.microsoft.com/office/drawing/2014/main" id="{7CAD11BE-9538-3B58-A9C9-02236F88E30B}"/>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
        <p:nvSpPr>
          <p:cNvPr id="5" name="Title 1">
            <a:extLst>
              <a:ext uri="{FF2B5EF4-FFF2-40B4-BE49-F238E27FC236}">
                <a16:creationId xmlns:a16="http://schemas.microsoft.com/office/drawing/2014/main" id="{304BC95F-9CB2-0A74-442F-CCF3EB9BF7CD}"/>
              </a:ext>
            </a:extLst>
          </p:cNvPr>
          <p:cNvSpPr>
            <a:spLocks noGrp="1"/>
          </p:cNvSpPr>
          <p:nvPr>
            <p:ph type="title"/>
          </p:nvPr>
        </p:nvSpPr>
        <p:spPr>
          <a:xfrm>
            <a:off x="836676" y="862837"/>
            <a:ext cx="10515600" cy="701675"/>
          </a:xfrm>
        </p:spPr>
        <p:txBody>
          <a:bodyPr>
            <a:noAutofit/>
          </a:bodyPr>
          <a:lstStyle/>
          <a:p>
            <a:pPr algn="ctr"/>
            <a:r>
              <a:rPr lang="en-US" sz="2800" b="1" dirty="0"/>
              <a:t>LAPORAN PENGAWASAN PENYELENGGARAAN </a:t>
            </a:r>
            <a:br>
              <a:rPr lang="en-US" sz="2800" b="1" dirty="0"/>
            </a:br>
            <a:r>
              <a:rPr lang="en-US" sz="2800" b="1" dirty="0"/>
              <a:t>JASA KONSTRUKSI TAHUN 2024, KAB. KUTAI KARTANEGARA</a:t>
            </a:r>
            <a:endParaRPr lang="en-US" sz="2800" dirty="0"/>
          </a:p>
        </p:txBody>
      </p:sp>
      <p:pic>
        <p:nvPicPr>
          <p:cNvPr id="9" name="Content Placeholder 4">
            <a:extLst>
              <a:ext uri="{FF2B5EF4-FFF2-40B4-BE49-F238E27FC236}">
                <a16:creationId xmlns:a16="http://schemas.microsoft.com/office/drawing/2014/main" id="{EAD64FCF-C64F-C809-3877-8D68A8325425}"/>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692501" y="1856233"/>
            <a:ext cx="3047798" cy="4686935"/>
          </a:xfrm>
          <a:prstGeom prst="rect">
            <a:avLst/>
          </a:prstGeom>
          <a:ln w="19050">
            <a:solidFill>
              <a:schemeClr val="tx1"/>
            </a:solidFill>
          </a:ln>
        </p:spPr>
      </p:pic>
      <p:pic>
        <p:nvPicPr>
          <p:cNvPr id="11" name="Picture 10">
            <a:extLst>
              <a:ext uri="{FF2B5EF4-FFF2-40B4-BE49-F238E27FC236}">
                <a16:creationId xmlns:a16="http://schemas.microsoft.com/office/drawing/2014/main" id="{4359936F-D265-BFAA-AAEB-9F4F9127396F}"/>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736723" y="1856232"/>
            <a:ext cx="3013030" cy="4686936"/>
          </a:xfrm>
          <a:prstGeom prst="rect">
            <a:avLst/>
          </a:prstGeom>
          <a:ln w="19050">
            <a:solidFill>
              <a:schemeClr val="tx1"/>
            </a:solidFill>
          </a:ln>
        </p:spPr>
      </p:pic>
    </p:spTree>
    <p:extLst>
      <p:ext uri="{BB962C8B-B14F-4D97-AF65-F5344CB8AC3E}">
        <p14:creationId xmlns:p14="http://schemas.microsoft.com/office/powerpoint/2010/main" val="1440380409"/>
      </p:ext>
    </p:extLst>
  </p:cSld>
  <p:clrMapOvr>
    <a:masterClrMapping/>
  </p:clrMapOvr>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4A8586-95B4-48D7-AA0D-5457CC76AE06}"/>
            </a:ext>
          </a:extLst>
        </p:cNvPr>
        <p:cNvGrpSpPr/>
        <p:nvPr/>
      </p:nvGrpSpPr>
      <p:grpSpPr>
        <a:xfrm>
          <a:off x="0" y="0"/>
          <a:ext cx="0" cy="0"/>
          <a:chOff x="0" y="0"/>
          <a:chExt cx="0" cy="0"/>
        </a:xfrm>
      </p:grpSpPr>
      <p:pic>
        <p:nvPicPr>
          <p:cNvPr id="2" name="object 2">
            <a:extLst>
              <a:ext uri="{FF2B5EF4-FFF2-40B4-BE49-F238E27FC236}">
                <a16:creationId xmlns:a16="http://schemas.microsoft.com/office/drawing/2014/main" id="{076783E7-B4BC-1493-242F-48EE5C8E674F}"/>
              </a:ext>
            </a:extLst>
          </p:cNvPr>
          <p:cNvPicPr/>
          <p:nvPr/>
        </p:nvPicPr>
        <p:blipFill>
          <a:blip r:embed="rId2" cstate="print"/>
          <a:stretch>
            <a:fillRect/>
          </a:stretch>
        </p:blipFill>
        <p:spPr>
          <a:xfrm>
            <a:off x="0" y="0"/>
            <a:ext cx="12188952" cy="6857999"/>
          </a:xfrm>
          <a:prstGeom prst="rect">
            <a:avLst/>
          </a:prstGeom>
          <a:solidFill>
            <a:schemeClr val="bg1">
              <a:lumMod val="65000"/>
            </a:schemeClr>
          </a:solidFill>
        </p:spPr>
      </p:pic>
      <p:pic>
        <p:nvPicPr>
          <p:cNvPr id="3" name="Picture 2">
            <a:extLst>
              <a:ext uri="{FF2B5EF4-FFF2-40B4-BE49-F238E27FC236}">
                <a16:creationId xmlns:a16="http://schemas.microsoft.com/office/drawing/2014/main" id="{9E7BE3E1-FDB8-5B8A-15B0-E99A9A267A9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7" name="Rectangle 6">
            <a:extLst>
              <a:ext uri="{FF2B5EF4-FFF2-40B4-BE49-F238E27FC236}">
                <a16:creationId xmlns:a16="http://schemas.microsoft.com/office/drawing/2014/main" id="{C76ACC71-D89D-4A20-EAA3-B49987324930}"/>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
        <p:nvSpPr>
          <p:cNvPr id="8" name="TextBox 7">
            <a:extLst>
              <a:ext uri="{FF2B5EF4-FFF2-40B4-BE49-F238E27FC236}">
                <a16:creationId xmlns:a16="http://schemas.microsoft.com/office/drawing/2014/main" id="{5B6070D6-A5E2-F07C-69CE-65AEDB0A90B6}"/>
              </a:ext>
            </a:extLst>
          </p:cNvPr>
          <p:cNvSpPr txBox="1"/>
          <p:nvPr/>
        </p:nvSpPr>
        <p:spPr>
          <a:xfrm>
            <a:off x="534948" y="580236"/>
            <a:ext cx="8792408" cy="707886"/>
          </a:xfrm>
          <a:prstGeom prst="rect">
            <a:avLst/>
          </a:prstGeom>
          <a:solidFill>
            <a:schemeClr val="accent4"/>
          </a:solidFill>
          <a:ln>
            <a:solidFill>
              <a:schemeClr val="tx1"/>
            </a:solidFill>
          </a:ln>
        </p:spPr>
        <p:txBody>
          <a:bodyPr wrap="square" rtlCol="0">
            <a:spAutoFit/>
          </a:bodyPr>
          <a:lstStyle/>
          <a:p>
            <a:r>
              <a:rPr lang="en-US" sz="2000" b="1" dirty="0"/>
              <a:t>DOKUMENTASI PENYERAHAN LAPORAN PENGAWASAN PENYELENGGARAAN JASA KONSTRUKSI KAB. KUTAI KARTANEGARA TAHUN 2024</a:t>
            </a:r>
          </a:p>
        </p:txBody>
      </p:sp>
      <p:sp>
        <p:nvSpPr>
          <p:cNvPr id="4" name="TextBox 3">
            <a:extLst>
              <a:ext uri="{FF2B5EF4-FFF2-40B4-BE49-F238E27FC236}">
                <a16:creationId xmlns:a16="http://schemas.microsoft.com/office/drawing/2014/main" id="{A7FF9D54-3EF8-CC61-2A64-37B8F84A4C6B}"/>
              </a:ext>
            </a:extLst>
          </p:cNvPr>
          <p:cNvSpPr txBox="1"/>
          <p:nvPr/>
        </p:nvSpPr>
        <p:spPr>
          <a:xfrm>
            <a:off x="1520944" y="5226321"/>
            <a:ext cx="9266660" cy="646331"/>
          </a:xfrm>
          <a:prstGeom prst="rect">
            <a:avLst/>
          </a:prstGeom>
          <a:noFill/>
        </p:spPr>
        <p:txBody>
          <a:bodyPr wrap="square" rtlCol="0">
            <a:spAutoFit/>
          </a:bodyPr>
          <a:lstStyle/>
          <a:p>
            <a:pPr algn="ctr"/>
            <a:r>
              <a:rPr lang="id-ID" b="1" noProof="1"/>
              <a:t>Menyampaikan Laporan Pengawasan Penyelenggaraan Jasa Konstruksi</a:t>
            </a:r>
            <a:r>
              <a:rPr lang="en-US" b="1" noProof="1"/>
              <a:t> Kab. Kutai Kartanegara</a:t>
            </a:r>
            <a:r>
              <a:rPr lang="id-ID" b="1" noProof="1"/>
              <a:t> kepada Kepala Bidang Bina Konstruksi</a:t>
            </a:r>
            <a:r>
              <a:rPr lang="en-US" b="1" dirty="0"/>
              <a:t> </a:t>
            </a:r>
            <a:r>
              <a:rPr lang="id-ID" b="1" noProof="1"/>
              <a:t>Dinas PUPR&amp;PERA Provinsi Kalimantan Timur</a:t>
            </a:r>
            <a:endParaRPr lang="en-US" b="1" dirty="0"/>
          </a:p>
        </p:txBody>
      </p:sp>
      <p:pic>
        <p:nvPicPr>
          <p:cNvPr id="6" name="Picture 5">
            <a:extLst>
              <a:ext uri="{FF2B5EF4-FFF2-40B4-BE49-F238E27FC236}">
                <a16:creationId xmlns:a16="http://schemas.microsoft.com/office/drawing/2014/main" id="{4AB621E7-B5BC-BDD1-8079-6F52018878A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136832" y="1893108"/>
            <a:ext cx="4696809" cy="3257022"/>
          </a:xfrm>
          <a:prstGeom prst="rect">
            <a:avLst/>
          </a:prstGeom>
        </p:spPr>
      </p:pic>
      <p:pic>
        <p:nvPicPr>
          <p:cNvPr id="10" name="Picture 9">
            <a:extLst>
              <a:ext uri="{FF2B5EF4-FFF2-40B4-BE49-F238E27FC236}">
                <a16:creationId xmlns:a16="http://schemas.microsoft.com/office/drawing/2014/main" id="{3A35D61B-C213-8B82-4378-B854AC6AE682}"/>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6461186" y="1921394"/>
            <a:ext cx="4696809" cy="3228735"/>
          </a:xfrm>
          <a:prstGeom prst="rect">
            <a:avLst/>
          </a:prstGeom>
        </p:spPr>
      </p:pic>
    </p:spTree>
    <p:extLst>
      <p:ext uri="{BB962C8B-B14F-4D97-AF65-F5344CB8AC3E}">
        <p14:creationId xmlns:p14="http://schemas.microsoft.com/office/powerpoint/2010/main" val="2528482640"/>
      </p:ext>
    </p:extLst>
  </p:cSld>
  <p:clrMapOvr>
    <a:masterClrMapping/>
  </p:clrMapOvr>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 y="7176"/>
            <a:ext cx="12192000" cy="6858000"/>
          </a:xfrm>
          <a:prstGeom prst="rect">
            <a:avLst/>
          </a:prstGeom>
          <a:solidFill>
            <a:srgbClr val="92D050"/>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sp>
        <p:nvSpPr>
          <p:cNvPr id="9" name="TextBox 8"/>
          <p:cNvSpPr txBox="1"/>
          <p:nvPr/>
        </p:nvSpPr>
        <p:spPr>
          <a:xfrm>
            <a:off x="319087" y="2012487"/>
            <a:ext cx="11553826" cy="2716110"/>
          </a:xfrm>
          <a:prstGeom prst="rect">
            <a:avLst/>
          </a:prstGeom>
          <a:noFill/>
        </p:spPr>
        <p:txBody>
          <a:bodyPr wrap="square" lIns="91423" tIns="45711" rIns="91423" bIns="45711">
            <a:spAutoFit/>
          </a:bodyPr>
          <a:lstStyle/>
          <a:p>
            <a:pPr marL="12700" algn="ctr" defTabSz="914400">
              <a:spcBef>
                <a:spcPts val="100"/>
              </a:spcBef>
              <a:tabLst>
                <a:tab pos="2719070" algn="l"/>
              </a:tabLst>
              <a:defRPr/>
            </a:pPr>
            <a:r>
              <a:rPr lang="fi-FI" sz="4400" b="1" kern="0" spc="300" dirty="0">
                <a:solidFill>
                  <a:schemeClr val="accent5">
                    <a:lumMod val="75000"/>
                  </a:schemeClr>
                </a:solidFill>
                <a:latin typeface="Century Gothic" panose="020B0502020202020204" pitchFamily="34" charset="0"/>
              </a:rPr>
              <a:t>HASIL PENGAWASAN 2023</a:t>
            </a:r>
          </a:p>
          <a:p>
            <a:pPr marL="12700" algn="ctr" defTabSz="914400">
              <a:spcBef>
                <a:spcPts val="100"/>
              </a:spcBef>
              <a:tabLst>
                <a:tab pos="2719070" algn="l"/>
              </a:tabLst>
              <a:defRPr/>
            </a:pPr>
            <a:r>
              <a:rPr lang="fi-FI" sz="4400" b="1" kern="0" spc="300" dirty="0">
                <a:solidFill>
                  <a:schemeClr val="accent5">
                    <a:lumMod val="75000"/>
                  </a:schemeClr>
                </a:solidFill>
                <a:latin typeface="Century Gothic" panose="020B0502020202020204" pitchFamily="34" charset="0"/>
              </a:rPr>
              <a:t> </a:t>
            </a:r>
            <a:r>
              <a:rPr lang="fi-FI" sz="3600" b="1" kern="0" spc="300" dirty="0">
                <a:solidFill>
                  <a:schemeClr val="accent5">
                    <a:lumMod val="75000"/>
                  </a:schemeClr>
                </a:solidFill>
                <a:latin typeface="Century Gothic" panose="020B0502020202020204" pitchFamily="34" charset="0"/>
              </a:rPr>
              <a:t>TERTIB PENYELENGGARAAN KONSTRUKSI</a:t>
            </a:r>
          </a:p>
          <a:p>
            <a:pPr marL="12700" algn="ctr" defTabSz="914400">
              <a:spcBef>
                <a:spcPts val="100"/>
              </a:spcBef>
              <a:tabLst>
                <a:tab pos="2719070" algn="l"/>
              </a:tabLst>
              <a:defRPr/>
            </a:pPr>
            <a:r>
              <a:rPr lang="fi-FI" sz="3600" b="1" kern="0" spc="300" dirty="0">
                <a:solidFill>
                  <a:schemeClr val="accent5">
                    <a:lumMod val="75000"/>
                  </a:schemeClr>
                </a:solidFill>
                <a:latin typeface="Century Gothic" panose="020B0502020202020204" pitchFamily="34" charset="0"/>
              </a:rPr>
              <a:t>PENERAPAN STANDAR K4</a:t>
            </a:r>
          </a:p>
          <a:p>
            <a:pPr marL="12700" algn="ctr" defTabSz="914400">
              <a:spcBef>
                <a:spcPts val="100"/>
              </a:spcBef>
              <a:tabLst>
                <a:tab pos="2719070" algn="l"/>
              </a:tabLst>
              <a:defRPr/>
            </a:pPr>
            <a:endParaRPr lang="fi-FI" sz="4400" b="1" kern="0" spc="300" dirty="0">
              <a:solidFill>
                <a:schemeClr val="accent5">
                  <a:lumMod val="75000"/>
                </a:schemeClr>
              </a:solidFill>
              <a:latin typeface="Century Gothic" panose="020B0502020202020204" pitchFamily="34" charset="0"/>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Tree>
    <p:extLst>
      <p:ext uri="{BB962C8B-B14F-4D97-AF65-F5344CB8AC3E}">
        <p14:creationId xmlns:p14="http://schemas.microsoft.com/office/powerpoint/2010/main" val="2897489479"/>
      </p:ext>
    </p:extLst>
  </p:cSld>
  <p:clrMapOvr>
    <a:masterClrMapping/>
  </p:clrMapOvr>
</p:sld>
</file>

<file path=ppt/slides/slide29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0B1DF-B377-09C3-2878-E3DCEC012CD8}"/>
              </a:ext>
            </a:extLst>
          </p:cNvPr>
          <p:cNvSpPr>
            <a:spLocks noGrp="1"/>
          </p:cNvSpPr>
          <p:nvPr>
            <p:ph type="title"/>
          </p:nvPr>
        </p:nvSpPr>
        <p:spPr>
          <a:xfrm>
            <a:off x="838201" y="365126"/>
            <a:ext cx="3315510" cy="500636"/>
          </a:xfrm>
          <a:solidFill>
            <a:srgbClr val="FFFF00"/>
          </a:solidFill>
          <a:ln w="25400">
            <a:solidFill>
              <a:schemeClr val="tx1"/>
            </a:solidFill>
          </a:ln>
        </p:spPr>
        <p:txBody>
          <a:bodyPr>
            <a:normAutofit fontScale="90000"/>
          </a:bodyPr>
          <a:lstStyle/>
          <a:p>
            <a:pPr algn="ctr"/>
            <a:r>
              <a:rPr lang="en-US" b="1" dirty="0" err="1"/>
              <a:t>Berita</a:t>
            </a:r>
            <a:r>
              <a:rPr lang="en-US" b="1" dirty="0"/>
              <a:t> Acara  </a:t>
            </a:r>
          </a:p>
        </p:txBody>
      </p:sp>
      <p:pic>
        <p:nvPicPr>
          <p:cNvPr id="5" name="Content Placeholder 4">
            <a:extLst>
              <a:ext uri="{FF2B5EF4-FFF2-40B4-BE49-F238E27FC236}">
                <a16:creationId xmlns:a16="http://schemas.microsoft.com/office/drawing/2014/main" id="{E1978BBE-44F5-5853-F4EE-72CBFB6D8CD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10654" y="1195075"/>
            <a:ext cx="3942674" cy="5137529"/>
          </a:xfrm>
          <a:ln w="25400">
            <a:solidFill>
              <a:schemeClr val="tx1"/>
            </a:solidFill>
          </a:ln>
        </p:spPr>
      </p:pic>
      <p:pic>
        <p:nvPicPr>
          <p:cNvPr id="7" name="Picture 6">
            <a:extLst>
              <a:ext uri="{FF2B5EF4-FFF2-40B4-BE49-F238E27FC236}">
                <a16:creationId xmlns:a16="http://schemas.microsoft.com/office/drawing/2014/main" id="{90A23D67-F98A-7F14-D3B8-08272D1BF3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5028" y="1195074"/>
            <a:ext cx="3942674" cy="5137529"/>
          </a:xfrm>
          <a:prstGeom prst="rect">
            <a:avLst/>
          </a:prstGeom>
          <a:ln w="25400">
            <a:solidFill>
              <a:schemeClr val="tx1"/>
            </a:solidFill>
          </a:ln>
        </p:spPr>
      </p:pic>
    </p:spTree>
    <p:extLst>
      <p:ext uri="{BB962C8B-B14F-4D97-AF65-F5344CB8AC3E}">
        <p14:creationId xmlns:p14="http://schemas.microsoft.com/office/powerpoint/2010/main" val="2266179682"/>
      </p:ext>
    </p:extLst>
  </p:cSld>
  <p:clrMapOvr>
    <a:masterClrMapping/>
  </p:clrMapOvr>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722BD94-5D99-FDB5-4BF6-92CCB344717D}"/>
              </a:ext>
            </a:extLst>
          </p:cNvPr>
          <p:cNvSpPr>
            <a:spLocks noGrp="1"/>
          </p:cNvSpPr>
          <p:nvPr>
            <p:ph idx="1"/>
          </p:nvPr>
        </p:nvSpPr>
        <p:spPr/>
        <p:txBody>
          <a:bodyPr/>
          <a:lstStyle/>
          <a:p>
            <a:endParaRPr lang="en-US"/>
          </a:p>
        </p:txBody>
      </p:sp>
      <p:sp>
        <p:nvSpPr>
          <p:cNvPr id="7" name="Title 6">
            <a:extLst>
              <a:ext uri="{FF2B5EF4-FFF2-40B4-BE49-F238E27FC236}">
                <a16:creationId xmlns:a16="http://schemas.microsoft.com/office/drawing/2014/main" id="{C7FC37A3-BF20-BAB6-5273-CC219B13C946}"/>
              </a:ext>
            </a:extLst>
          </p:cNvPr>
          <p:cNvSpPr>
            <a:spLocks noGrp="1"/>
          </p:cNvSpPr>
          <p:nvPr>
            <p:ph type="title"/>
          </p:nvPr>
        </p:nvSpPr>
        <p:spPr/>
        <p:txBody>
          <a:bodyPr/>
          <a:lstStyle/>
          <a:p>
            <a:endParaRPr lang="en-US"/>
          </a:p>
        </p:txBody>
      </p:sp>
      <p:pic>
        <p:nvPicPr>
          <p:cNvPr id="8" name="object 2">
            <a:extLst>
              <a:ext uri="{FF2B5EF4-FFF2-40B4-BE49-F238E27FC236}">
                <a16:creationId xmlns:a16="http://schemas.microsoft.com/office/drawing/2014/main" id="{8875D9E3-4713-6810-D030-18BEACB7C6D9}"/>
              </a:ext>
            </a:extLst>
          </p:cNvPr>
          <p:cNvPicPr/>
          <p:nvPr/>
        </p:nvPicPr>
        <p:blipFill>
          <a:blip r:embed="rId2" cstate="print"/>
          <a:stretch>
            <a:fillRect/>
          </a:stretch>
        </p:blipFill>
        <p:spPr>
          <a:xfrm>
            <a:off x="0" y="0"/>
            <a:ext cx="12188952" cy="6857999"/>
          </a:xfrm>
          <a:prstGeom prst="rect">
            <a:avLst/>
          </a:prstGeom>
          <a:solidFill>
            <a:schemeClr val="bg1">
              <a:lumMod val="65000"/>
            </a:schemeClr>
          </a:solidFill>
        </p:spPr>
      </p:pic>
      <p:sp>
        <p:nvSpPr>
          <p:cNvPr id="9" name="Title 1">
            <a:extLst>
              <a:ext uri="{FF2B5EF4-FFF2-40B4-BE49-F238E27FC236}">
                <a16:creationId xmlns:a16="http://schemas.microsoft.com/office/drawing/2014/main" id="{E0989967-70DA-908B-B18E-4A144E468D35}"/>
              </a:ext>
            </a:extLst>
          </p:cNvPr>
          <p:cNvSpPr txBox="1">
            <a:spLocks/>
          </p:cNvSpPr>
          <p:nvPr/>
        </p:nvSpPr>
        <p:spPr>
          <a:xfrm>
            <a:off x="358302" y="118691"/>
            <a:ext cx="10515600" cy="890961"/>
          </a:xfrm>
          <a:prstGeom prst="rect">
            <a:avLst/>
          </a:prstGeom>
          <a:solidFill>
            <a:srgbClr val="FFFF00"/>
          </a:solidFill>
          <a:ln w="22225">
            <a:solidFill>
              <a:schemeClr val="tx1"/>
            </a:solidFill>
          </a:ln>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err="1"/>
              <a:t>Penerapan</a:t>
            </a:r>
            <a:r>
              <a:rPr lang="en-US" sz="3200" b="1" dirty="0"/>
              <a:t> </a:t>
            </a:r>
            <a:r>
              <a:rPr lang="en-US" sz="3200" b="1" dirty="0" err="1"/>
              <a:t>Standar</a:t>
            </a:r>
            <a:r>
              <a:rPr lang="en-US" sz="3200" b="1" dirty="0"/>
              <a:t> </a:t>
            </a:r>
            <a:r>
              <a:rPr lang="en-US" sz="3200" b="1" dirty="0" err="1"/>
              <a:t>Keamanan</a:t>
            </a:r>
            <a:r>
              <a:rPr lang="en-US" sz="3200" b="1" dirty="0"/>
              <a:t>, </a:t>
            </a:r>
            <a:r>
              <a:rPr lang="en-US" sz="3200" b="1" dirty="0" err="1"/>
              <a:t>Keselamatan</a:t>
            </a:r>
            <a:r>
              <a:rPr lang="en-US" sz="3200" b="1" dirty="0"/>
              <a:t>, Kesehatan dan </a:t>
            </a:r>
            <a:r>
              <a:rPr lang="en-US" sz="3200" b="1" dirty="0" err="1"/>
              <a:t>Keberlanjutan</a:t>
            </a:r>
            <a:r>
              <a:rPr lang="en-US" sz="3200" b="1" dirty="0"/>
              <a:t> </a:t>
            </a:r>
            <a:r>
              <a:rPr lang="en-US" sz="3200" b="1" dirty="0" err="1"/>
              <a:t>Konstruksi</a:t>
            </a:r>
            <a:endParaRPr lang="en-US" sz="3200" b="1" dirty="0"/>
          </a:p>
        </p:txBody>
      </p:sp>
      <p:sp>
        <p:nvSpPr>
          <p:cNvPr id="10" name="Content Placeholder 2">
            <a:extLst>
              <a:ext uri="{FF2B5EF4-FFF2-40B4-BE49-F238E27FC236}">
                <a16:creationId xmlns:a16="http://schemas.microsoft.com/office/drawing/2014/main" id="{8B68E6B1-AE95-CCDA-CB73-68FFA7F81A03}"/>
              </a:ext>
            </a:extLst>
          </p:cNvPr>
          <p:cNvSpPr txBox="1">
            <a:spLocks/>
          </p:cNvSpPr>
          <p:nvPr/>
        </p:nvSpPr>
        <p:spPr>
          <a:xfrm>
            <a:off x="445851" y="1256085"/>
            <a:ext cx="11655358" cy="5483223"/>
          </a:xfrm>
          <a:prstGeom prst="rect">
            <a:avLst/>
          </a:prstGeom>
          <a:solidFill>
            <a:schemeClr val="accent2">
              <a:lumMod val="40000"/>
              <a:lumOff val="60000"/>
            </a:schemeClr>
          </a:solidFill>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err="1"/>
              <a:t>Ketersediaan</a:t>
            </a:r>
            <a:r>
              <a:rPr lang="en-US" dirty="0"/>
              <a:t> </a:t>
            </a:r>
            <a:r>
              <a:rPr lang="en-US" dirty="0" err="1"/>
              <a:t>Dokumen</a:t>
            </a:r>
            <a:r>
              <a:rPr lang="en-US" dirty="0"/>
              <a:t> </a:t>
            </a:r>
            <a:r>
              <a:rPr lang="en-US" dirty="0" err="1"/>
              <a:t>Standar</a:t>
            </a:r>
            <a:r>
              <a:rPr lang="en-US" dirty="0"/>
              <a:t> K4</a:t>
            </a:r>
          </a:p>
          <a:p>
            <a:pPr marL="739775" indent="-393700">
              <a:buFont typeface="Wingdings" panose="05000000000000000000" pitchFamily="2" charset="2"/>
              <a:buChar char="Ø"/>
            </a:pPr>
            <a:r>
              <a:rPr lang="en-US" sz="2000" dirty="0"/>
              <a:t>Dari </a:t>
            </a:r>
            <a:r>
              <a:rPr lang="en-US" sz="2000" dirty="0" err="1"/>
              <a:t>hasil</a:t>
            </a:r>
            <a:r>
              <a:rPr lang="en-US" sz="2000" dirty="0"/>
              <a:t> </a:t>
            </a:r>
            <a:r>
              <a:rPr lang="en-US" sz="2000" dirty="0" err="1"/>
              <a:t>dilapangan</a:t>
            </a:r>
            <a:r>
              <a:rPr lang="en-US" sz="2000" dirty="0"/>
              <a:t> </a:t>
            </a:r>
            <a:r>
              <a:rPr lang="en-US" sz="2000" dirty="0" err="1"/>
              <a:t>dokumen</a:t>
            </a:r>
            <a:r>
              <a:rPr lang="en-US" sz="2000" dirty="0"/>
              <a:t> </a:t>
            </a:r>
            <a:r>
              <a:rPr lang="en-US" sz="2000" dirty="0" err="1"/>
              <a:t>standar</a:t>
            </a:r>
            <a:r>
              <a:rPr lang="en-US" sz="2000" dirty="0"/>
              <a:t> K4 </a:t>
            </a:r>
            <a:r>
              <a:rPr lang="en-US" sz="2000" dirty="0" err="1"/>
              <a:t>telah</a:t>
            </a:r>
            <a:r>
              <a:rPr lang="en-US" sz="2000" dirty="0"/>
              <a:t> </a:t>
            </a:r>
            <a:r>
              <a:rPr lang="en-US" sz="2000" dirty="0" err="1"/>
              <a:t>tersedia</a:t>
            </a:r>
            <a:r>
              <a:rPr lang="en-US" sz="2000" dirty="0"/>
              <a:t> </a:t>
            </a:r>
            <a:r>
              <a:rPr lang="en-US" sz="2000" dirty="0" err="1"/>
              <a:t>sesuai</a:t>
            </a:r>
            <a:r>
              <a:rPr lang="en-US" sz="2000" dirty="0"/>
              <a:t> </a:t>
            </a:r>
            <a:r>
              <a:rPr lang="en-US" sz="2000" dirty="0" err="1"/>
              <a:t>informasi</a:t>
            </a:r>
            <a:r>
              <a:rPr lang="en-US" sz="2000" dirty="0"/>
              <a:t> </a:t>
            </a:r>
            <a:r>
              <a:rPr lang="en-US" sz="2000" dirty="0" err="1"/>
              <a:t>pelaksana</a:t>
            </a:r>
            <a:r>
              <a:rPr lang="en-US" sz="2000" dirty="0"/>
              <a:t> </a:t>
            </a:r>
            <a:r>
              <a:rPr lang="en-US" sz="2000" dirty="0" err="1"/>
              <a:t>pekerjaan</a:t>
            </a:r>
            <a:r>
              <a:rPr lang="en-US" sz="2000" dirty="0"/>
              <a:t> dan </a:t>
            </a:r>
            <a:r>
              <a:rPr lang="en-US" sz="2000" dirty="0" err="1"/>
              <a:t>tertuang</a:t>
            </a:r>
            <a:r>
              <a:rPr lang="en-US" sz="2000" dirty="0"/>
              <a:t> </a:t>
            </a:r>
            <a:r>
              <a:rPr lang="en-US" sz="2000" dirty="0" err="1"/>
              <a:t>didalam</a:t>
            </a:r>
            <a:r>
              <a:rPr lang="en-US" sz="2000" dirty="0"/>
              <a:t> </a:t>
            </a:r>
            <a:r>
              <a:rPr lang="en-US" sz="2000" dirty="0" err="1"/>
              <a:t>dokumen</a:t>
            </a:r>
            <a:r>
              <a:rPr lang="en-US" sz="2000" dirty="0"/>
              <a:t> </a:t>
            </a:r>
            <a:r>
              <a:rPr lang="en-US" sz="2000" dirty="0" err="1"/>
              <a:t>kontrak</a:t>
            </a:r>
            <a:r>
              <a:rPr lang="en-US" sz="2000" dirty="0"/>
              <a:t> </a:t>
            </a:r>
            <a:r>
              <a:rPr lang="en-US" sz="2000" dirty="0" err="1"/>
              <a:t>namun</a:t>
            </a:r>
            <a:r>
              <a:rPr lang="en-US" sz="2000" dirty="0"/>
              <a:t> </a:t>
            </a:r>
            <a:r>
              <a:rPr lang="en-US" sz="2000" dirty="0" err="1"/>
              <a:t>dokumen</a:t>
            </a:r>
            <a:r>
              <a:rPr lang="en-US" sz="2000" dirty="0"/>
              <a:t> </a:t>
            </a:r>
            <a:r>
              <a:rPr lang="en-US" sz="2000" dirty="0" err="1"/>
              <a:t>tersebut</a:t>
            </a:r>
            <a:r>
              <a:rPr lang="en-US" sz="2000" dirty="0"/>
              <a:t> </a:t>
            </a:r>
            <a:r>
              <a:rPr lang="en-US" sz="2000" dirty="0" err="1"/>
              <a:t>belum</a:t>
            </a:r>
            <a:r>
              <a:rPr lang="en-US" sz="2000" dirty="0"/>
              <a:t> </a:t>
            </a:r>
            <a:r>
              <a:rPr lang="en-US" sz="2000" dirty="0" err="1"/>
              <a:t>dapat</a:t>
            </a:r>
            <a:r>
              <a:rPr lang="en-US" sz="2000" dirty="0"/>
              <a:t> </a:t>
            </a:r>
            <a:r>
              <a:rPr lang="en-US" sz="2000" dirty="0" err="1"/>
              <a:t>diperlihatkan</a:t>
            </a:r>
            <a:endParaRPr lang="en-US" sz="2000" dirty="0"/>
          </a:p>
          <a:p>
            <a:r>
              <a:rPr lang="en-US" dirty="0" err="1"/>
              <a:t>Ketersedian</a:t>
            </a:r>
            <a:r>
              <a:rPr lang="en-US" dirty="0"/>
              <a:t> </a:t>
            </a:r>
            <a:r>
              <a:rPr lang="en-US" dirty="0" err="1"/>
              <a:t>Penerapan</a:t>
            </a:r>
            <a:r>
              <a:rPr lang="en-US" dirty="0"/>
              <a:t> SMKK</a:t>
            </a:r>
          </a:p>
          <a:p>
            <a:pPr marL="690563" indent="-350838">
              <a:buFont typeface="Wingdings" panose="05000000000000000000" pitchFamily="2" charset="2"/>
              <a:buChar char="Ø"/>
            </a:pPr>
            <a:r>
              <a:rPr lang="en-US" sz="2000" dirty="0"/>
              <a:t> </a:t>
            </a:r>
            <a:r>
              <a:rPr lang="en-US" sz="2100" dirty="0" err="1"/>
              <a:t>Rencana</a:t>
            </a:r>
            <a:r>
              <a:rPr lang="en-US" sz="2100" dirty="0"/>
              <a:t> </a:t>
            </a:r>
            <a:r>
              <a:rPr lang="en-US" sz="2100" dirty="0" err="1"/>
              <a:t>Keselamatan</a:t>
            </a:r>
            <a:r>
              <a:rPr lang="en-US" sz="2100" dirty="0"/>
              <a:t> </a:t>
            </a:r>
            <a:r>
              <a:rPr lang="en-US" sz="2100" dirty="0" err="1"/>
              <a:t>Kontruksi</a:t>
            </a:r>
            <a:r>
              <a:rPr lang="en-US" sz="2100" dirty="0"/>
              <a:t> (RKK)</a:t>
            </a:r>
          </a:p>
          <a:p>
            <a:pPr marL="739775" indent="0">
              <a:buNone/>
            </a:pPr>
            <a:r>
              <a:rPr lang="en-US" sz="2100" dirty="0" err="1"/>
              <a:t>Dokumen</a:t>
            </a:r>
            <a:r>
              <a:rPr lang="en-US" sz="2100" dirty="0"/>
              <a:t> </a:t>
            </a:r>
            <a:r>
              <a:rPr lang="en-US" sz="2100" dirty="0" err="1"/>
              <a:t>tersedia</a:t>
            </a:r>
            <a:r>
              <a:rPr lang="en-US" sz="2100" dirty="0"/>
              <a:t> </a:t>
            </a:r>
            <a:r>
              <a:rPr lang="en-US" sz="2100" dirty="0" err="1"/>
              <a:t>tetapi</a:t>
            </a:r>
            <a:r>
              <a:rPr lang="en-US" sz="2100" dirty="0"/>
              <a:t> </a:t>
            </a:r>
            <a:r>
              <a:rPr lang="en-US" sz="2100" dirty="0" err="1"/>
              <a:t>masih</a:t>
            </a:r>
            <a:r>
              <a:rPr lang="en-US" sz="2100" dirty="0"/>
              <a:t> </a:t>
            </a:r>
            <a:r>
              <a:rPr lang="en-US" sz="2100" dirty="0" err="1"/>
              <a:t>menggunakan</a:t>
            </a:r>
            <a:r>
              <a:rPr lang="en-US" sz="2100" dirty="0"/>
              <a:t> format lama, </a:t>
            </a:r>
            <a:r>
              <a:rPr lang="en-US" sz="2100" dirty="0" err="1"/>
              <a:t>belum</a:t>
            </a:r>
            <a:r>
              <a:rPr lang="en-US" sz="2100" dirty="0"/>
              <a:t> </a:t>
            </a:r>
            <a:r>
              <a:rPr lang="en-US" sz="2100" dirty="0" err="1"/>
              <a:t>sesuai</a:t>
            </a:r>
            <a:r>
              <a:rPr lang="en-US" sz="2100" dirty="0"/>
              <a:t> </a:t>
            </a:r>
            <a:r>
              <a:rPr lang="en-US" sz="2100" dirty="0" err="1"/>
              <a:t>dengan</a:t>
            </a:r>
            <a:r>
              <a:rPr lang="en-US" sz="2100" dirty="0"/>
              <a:t> </a:t>
            </a:r>
            <a:r>
              <a:rPr lang="en-US" sz="2100" dirty="0" err="1"/>
              <a:t>Permen</a:t>
            </a:r>
            <a:r>
              <a:rPr lang="en-US" sz="2100" dirty="0"/>
              <a:t> PUPR 10 </a:t>
            </a:r>
            <a:r>
              <a:rPr lang="en-US" sz="2100" dirty="0" err="1"/>
              <a:t>tahun</a:t>
            </a:r>
            <a:r>
              <a:rPr lang="en-US" sz="2100" dirty="0"/>
              <a:t> 2021.</a:t>
            </a:r>
          </a:p>
          <a:p>
            <a:pPr marL="690563" indent="-350838">
              <a:buFont typeface="Wingdings" panose="05000000000000000000" pitchFamily="2" charset="2"/>
              <a:buChar char="Ø"/>
            </a:pPr>
            <a:r>
              <a:rPr lang="fi-FI" sz="2100" dirty="0"/>
              <a:t> Rencana Mutu Pekerjaan Konstruksi (RMPK)</a:t>
            </a:r>
          </a:p>
          <a:p>
            <a:pPr marL="739775" indent="0">
              <a:buNone/>
            </a:pPr>
            <a:r>
              <a:rPr lang="fi-FI" sz="2100" dirty="0"/>
              <a:t>Dokumen tersedia tetapi masih menggunakan format lama, belum sesuai dengan Permen PUPR 10 tahun 2021</a:t>
            </a:r>
          </a:p>
          <a:p>
            <a:pPr marL="690563" indent="-350838">
              <a:buFont typeface="Wingdings" panose="05000000000000000000" pitchFamily="2" charset="2"/>
              <a:buChar char="Ø"/>
            </a:pPr>
            <a:r>
              <a:rPr lang="en-US" sz="2100" dirty="0"/>
              <a:t> Program </a:t>
            </a:r>
            <a:r>
              <a:rPr lang="en-US" sz="2100" dirty="0" err="1"/>
              <a:t>Mutu</a:t>
            </a:r>
            <a:endParaRPr lang="en-US" sz="2100" dirty="0"/>
          </a:p>
          <a:p>
            <a:pPr marL="739775" indent="0">
              <a:buNone/>
            </a:pPr>
            <a:r>
              <a:rPr lang="en-US" sz="2100" dirty="0" err="1"/>
              <a:t>Dokumen</a:t>
            </a:r>
            <a:r>
              <a:rPr lang="en-US" sz="2100" dirty="0"/>
              <a:t> Program </a:t>
            </a:r>
            <a:r>
              <a:rPr lang="en-US" sz="2100" dirty="0" err="1"/>
              <a:t>Mutu</a:t>
            </a:r>
            <a:r>
              <a:rPr lang="en-US" sz="2100" dirty="0"/>
              <a:t> </a:t>
            </a:r>
            <a:r>
              <a:rPr lang="en-US" sz="2100" dirty="0" err="1"/>
              <a:t>tidak</a:t>
            </a:r>
            <a:r>
              <a:rPr lang="en-US" sz="2100" dirty="0"/>
              <a:t> </a:t>
            </a:r>
            <a:r>
              <a:rPr lang="en-US" sz="2100" dirty="0" err="1"/>
              <a:t>dapat</a:t>
            </a:r>
            <a:r>
              <a:rPr lang="en-US" sz="2100" dirty="0"/>
              <a:t> </a:t>
            </a:r>
            <a:r>
              <a:rPr lang="en-US" sz="2100" dirty="0" err="1"/>
              <a:t>diperlihatkan</a:t>
            </a:r>
            <a:r>
              <a:rPr lang="en-US" sz="2100" dirty="0"/>
              <a:t> </a:t>
            </a:r>
            <a:r>
              <a:rPr lang="en-US" sz="2100" dirty="0" err="1"/>
              <a:t>karena</a:t>
            </a:r>
            <a:r>
              <a:rPr lang="en-US" sz="2100" dirty="0"/>
              <a:t> </a:t>
            </a:r>
            <a:r>
              <a:rPr lang="en-US" sz="2100" dirty="0" err="1"/>
              <a:t>belum</a:t>
            </a:r>
            <a:r>
              <a:rPr lang="en-US" sz="2100" dirty="0"/>
              <a:t> </a:t>
            </a:r>
            <a:r>
              <a:rPr lang="en-US" sz="2100" dirty="0" err="1"/>
              <a:t>dibuat</a:t>
            </a:r>
            <a:r>
              <a:rPr lang="en-US" sz="2100" dirty="0"/>
              <a:t> oleh </a:t>
            </a:r>
            <a:r>
              <a:rPr lang="en-US" sz="2100" dirty="0" err="1"/>
              <a:t>Penyedia</a:t>
            </a:r>
            <a:r>
              <a:rPr lang="en-US" sz="2100" dirty="0"/>
              <a:t> Jasa </a:t>
            </a:r>
            <a:r>
              <a:rPr lang="en-US" sz="2100" dirty="0" err="1"/>
              <a:t>wajib</a:t>
            </a:r>
            <a:r>
              <a:rPr lang="en-US" sz="2100" dirty="0"/>
              <a:t> </a:t>
            </a:r>
            <a:r>
              <a:rPr lang="en-US" sz="2100" dirty="0" err="1"/>
              <a:t>menyusun</a:t>
            </a:r>
            <a:r>
              <a:rPr lang="en-US" sz="2100" dirty="0"/>
              <a:t> PMPM </a:t>
            </a:r>
            <a:r>
              <a:rPr lang="en-US" sz="2100" dirty="0" err="1"/>
              <a:t>Pekerjaan</a:t>
            </a:r>
            <a:r>
              <a:rPr lang="en-US" sz="2100" dirty="0"/>
              <a:t> </a:t>
            </a:r>
            <a:r>
              <a:rPr lang="en-US" sz="2100" dirty="0" err="1"/>
              <a:t>Konstruksi</a:t>
            </a:r>
            <a:r>
              <a:rPr lang="en-US" sz="2100" dirty="0"/>
              <a:t> </a:t>
            </a:r>
            <a:r>
              <a:rPr lang="en-US" sz="2100" dirty="0" err="1"/>
              <a:t>dalam</a:t>
            </a:r>
            <a:r>
              <a:rPr lang="en-US" sz="2100" dirty="0"/>
              <a:t> RMPK. </a:t>
            </a:r>
            <a:r>
              <a:rPr lang="en-US" sz="2100" dirty="0" err="1"/>
              <a:t>Dalam</a:t>
            </a:r>
            <a:r>
              <a:rPr lang="en-US" sz="2100" dirty="0"/>
              <a:t> </a:t>
            </a:r>
            <a:r>
              <a:rPr lang="en-US" sz="2100" dirty="0" err="1"/>
              <a:t>hal</a:t>
            </a:r>
            <a:r>
              <a:rPr lang="en-US" sz="2100" dirty="0"/>
              <a:t> </a:t>
            </a:r>
            <a:r>
              <a:rPr lang="en-US" sz="2100" dirty="0" err="1"/>
              <a:t>ini</a:t>
            </a:r>
            <a:r>
              <a:rPr lang="en-US" sz="2100" dirty="0"/>
              <a:t> </a:t>
            </a:r>
            <a:r>
              <a:rPr lang="en-US" sz="2100" dirty="0" err="1"/>
              <a:t>Penyedia</a:t>
            </a:r>
            <a:r>
              <a:rPr lang="en-US" sz="2100" dirty="0"/>
              <a:t> Jasa minim </a:t>
            </a:r>
            <a:r>
              <a:rPr lang="en-US" sz="2100" dirty="0" err="1"/>
              <a:t>informasi</a:t>
            </a:r>
            <a:r>
              <a:rPr lang="en-US" sz="2100" dirty="0"/>
              <a:t> </a:t>
            </a:r>
            <a:r>
              <a:rPr lang="en-US" sz="2100" dirty="0" err="1"/>
              <a:t>terkait</a:t>
            </a:r>
            <a:r>
              <a:rPr lang="en-US" sz="2100" dirty="0"/>
              <a:t> </a:t>
            </a:r>
            <a:r>
              <a:rPr lang="en-US" sz="2100" dirty="0" err="1"/>
              <a:t>regulasi</a:t>
            </a:r>
            <a:r>
              <a:rPr lang="en-US" sz="2100" dirty="0"/>
              <a:t>/</a:t>
            </a:r>
            <a:r>
              <a:rPr lang="en-US" sz="2100" dirty="0" err="1"/>
              <a:t>peraturan</a:t>
            </a:r>
            <a:r>
              <a:rPr lang="en-US" sz="2100" dirty="0"/>
              <a:t> </a:t>
            </a:r>
            <a:r>
              <a:rPr lang="en-US" sz="2100" dirty="0" err="1"/>
              <a:t>terbaru</a:t>
            </a:r>
            <a:endParaRPr lang="en-US" sz="2100" dirty="0"/>
          </a:p>
          <a:p>
            <a:pPr marL="690563" indent="-350838">
              <a:buFont typeface="Wingdings" panose="05000000000000000000" pitchFamily="2" charset="2"/>
              <a:buChar char="Ø"/>
            </a:pPr>
            <a:r>
              <a:rPr lang="fi-FI" sz="2100" dirty="0"/>
              <a:t> Rencana Kerja Pengelolaan Pemantauan Lingkungan (RKPPL)</a:t>
            </a:r>
          </a:p>
          <a:p>
            <a:pPr marL="739775" indent="0">
              <a:buNone/>
            </a:pPr>
            <a:r>
              <a:rPr lang="en-US" sz="2100" dirty="0" err="1"/>
              <a:t>Dokumen</a:t>
            </a:r>
            <a:r>
              <a:rPr lang="en-US" sz="2100" dirty="0"/>
              <a:t> </a:t>
            </a:r>
            <a:r>
              <a:rPr lang="en-US" sz="2100" dirty="0" err="1"/>
              <a:t>Rencana</a:t>
            </a:r>
            <a:r>
              <a:rPr lang="en-US" sz="2100" dirty="0"/>
              <a:t> </a:t>
            </a:r>
            <a:r>
              <a:rPr lang="en-US" sz="2100" dirty="0" err="1"/>
              <a:t>Kerja</a:t>
            </a:r>
            <a:r>
              <a:rPr lang="en-US" sz="2100" dirty="0"/>
              <a:t> </a:t>
            </a:r>
            <a:r>
              <a:rPr lang="en-US" sz="2100" dirty="0" err="1"/>
              <a:t>Pengelolaan</a:t>
            </a:r>
            <a:r>
              <a:rPr lang="en-US" sz="2100" dirty="0"/>
              <a:t> dan </a:t>
            </a:r>
            <a:r>
              <a:rPr lang="en-US" sz="2100" dirty="0" err="1"/>
              <a:t>Pemantauan</a:t>
            </a:r>
            <a:r>
              <a:rPr lang="en-US" sz="2100" dirty="0"/>
              <a:t> </a:t>
            </a:r>
            <a:r>
              <a:rPr lang="en-US" sz="2100" dirty="0" err="1"/>
              <a:t>Lingkungan</a:t>
            </a:r>
            <a:r>
              <a:rPr lang="en-US" sz="2100" dirty="0"/>
              <a:t> (RKPPL) </a:t>
            </a:r>
            <a:r>
              <a:rPr lang="en-US" sz="2100" dirty="0" err="1"/>
              <a:t>berdasarkan</a:t>
            </a:r>
            <a:r>
              <a:rPr lang="en-US" sz="2100" dirty="0"/>
              <a:t> </a:t>
            </a:r>
            <a:r>
              <a:rPr lang="en-US" sz="2100" dirty="0" err="1"/>
              <a:t>Permen</a:t>
            </a:r>
            <a:r>
              <a:rPr lang="en-US" sz="2100" dirty="0"/>
              <a:t> PUPR </a:t>
            </a:r>
            <a:r>
              <a:rPr lang="en-US" sz="2100" dirty="0" err="1"/>
              <a:t>Nomor</a:t>
            </a:r>
            <a:r>
              <a:rPr lang="en-US" sz="2100" dirty="0"/>
              <a:t> 10 </a:t>
            </a:r>
            <a:r>
              <a:rPr lang="en-US" sz="2100" dirty="0" err="1"/>
              <a:t>Tahun</a:t>
            </a:r>
            <a:r>
              <a:rPr lang="en-US" sz="2100" dirty="0"/>
              <a:t> 2021 Pasal 18 </a:t>
            </a:r>
            <a:r>
              <a:rPr lang="en-US" sz="2100" dirty="0" err="1"/>
              <a:t>untuk</a:t>
            </a:r>
            <a:r>
              <a:rPr lang="en-US" sz="2100" dirty="0"/>
              <a:t> </a:t>
            </a:r>
            <a:r>
              <a:rPr lang="en-US" sz="2100" dirty="0" err="1"/>
              <a:t>pekerjaan</a:t>
            </a:r>
            <a:r>
              <a:rPr lang="en-US" sz="2100" dirty="0"/>
              <a:t> </a:t>
            </a:r>
            <a:r>
              <a:rPr lang="en-US" sz="2100" dirty="0" err="1"/>
              <a:t>Konstruksi</a:t>
            </a:r>
            <a:r>
              <a:rPr lang="en-US" sz="2100" dirty="0"/>
              <a:t> </a:t>
            </a:r>
            <a:r>
              <a:rPr lang="en-US" sz="2100" dirty="0" err="1"/>
              <a:t>dengan</a:t>
            </a:r>
            <a:r>
              <a:rPr lang="en-US" sz="2100" dirty="0"/>
              <a:t> </a:t>
            </a:r>
            <a:r>
              <a:rPr lang="en-US" sz="2100" dirty="0" err="1"/>
              <a:t>Risiko</a:t>
            </a:r>
            <a:r>
              <a:rPr lang="en-US" sz="2100" dirty="0"/>
              <a:t> </a:t>
            </a:r>
            <a:r>
              <a:rPr lang="en-US" sz="2100" dirty="0" err="1"/>
              <a:t>Keselamatan</a:t>
            </a:r>
            <a:r>
              <a:rPr lang="en-US" sz="2100" dirty="0"/>
              <a:t> </a:t>
            </a:r>
            <a:r>
              <a:rPr lang="en-US" sz="2100" dirty="0" err="1"/>
              <a:t>Konstruksi</a:t>
            </a:r>
            <a:r>
              <a:rPr lang="en-US" sz="2100" dirty="0"/>
              <a:t> </a:t>
            </a:r>
            <a:r>
              <a:rPr lang="en-US" sz="2100" dirty="0" err="1"/>
              <a:t>sedang</a:t>
            </a:r>
            <a:r>
              <a:rPr lang="en-US" sz="2100" dirty="0"/>
              <a:t> dan </a:t>
            </a:r>
            <a:r>
              <a:rPr lang="en-US" sz="2100" dirty="0" err="1"/>
              <a:t>besar</a:t>
            </a:r>
            <a:r>
              <a:rPr lang="en-US" sz="2100" dirty="0"/>
              <a:t>, </a:t>
            </a:r>
            <a:r>
              <a:rPr lang="en-US" sz="2100" dirty="0" err="1"/>
              <a:t>setiap</a:t>
            </a:r>
            <a:r>
              <a:rPr lang="en-US" sz="2100" dirty="0"/>
              <a:t> </a:t>
            </a:r>
            <a:r>
              <a:rPr lang="en-US" sz="2100" dirty="0" err="1"/>
              <a:t>Penyedia</a:t>
            </a:r>
            <a:r>
              <a:rPr lang="en-US" sz="2100" dirty="0"/>
              <a:t> Jasa </a:t>
            </a:r>
            <a:r>
              <a:rPr lang="en-US" sz="2100" dirty="0" err="1"/>
              <a:t>Pekerjaan</a:t>
            </a:r>
            <a:r>
              <a:rPr lang="en-US" sz="2100" dirty="0"/>
              <a:t> </a:t>
            </a:r>
            <a:r>
              <a:rPr lang="en-US" sz="2100" dirty="0" err="1"/>
              <a:t>Konstruksi</a:t>
            </a:r>
            <a:r>
              <a:rPr lang="en-US" sz="2100" dirty="0"/>
              <a:t> </a:t>
            </a:r>
            <a:r>
              <a:rPr lang="en-US" sz="2100" dirty="0" err="1"/>
              <a:t>wajib</a:t>
            </a:r>
            <a:r>
              <a:rPr lang="en-US" sz="2100" dirty="0"/>
              <a:t> </a:t>
            </a:r>
            <a:r>
              <a:rPr lang="en-US" sz="2100" dirty="0" err="1"/>
              <a:t>menyusun</a:t>
            </a:r>
            <a:r>
              <a:rPr lang="en-US" sz="2100" dirty="0"/>
              <a:t> </a:t>
            </a:r>
            <a:r>
              <a:rPr lang="en-US" sz="2100" dirty="0" err="1"/>
              <a:t>rencana</a:t>
            </a:r>
            <a:r>
              <a:rPr lang="en-US" sz="2100" dirty="0"/>
              <a:t> </a:t>
            </a:r>
            <a:r>
              <a:rPr lang="en-US" sz="2100" dirty="0" err="1"/>
              <a:t>penglolaan</a:t>
            </a:r>
            <a:r>
              <a:rPr lang="en-US" sz="2100" dirty="0"/>
              <a:t> </a:t>
            </a:r>
            <a:r>
              <a:rPr lang="en-US" sz="2100" dirty="0" err="1"/>
              <a:t>lingkungan</a:t>
            </a:r>
            <a:r>
              <a:rPr lang="en-US" sz="2100" dirty="0"/>
              <a:t> </a:t>
            </a:r>
            <a:r>
              <a:rPr lang="en-US" sz="2100" dirty="0" err="1"/>
              <a:t>dalam</a:t>
            </a:r>
            <a:r>
              <a:rPr lang="en-US" sz="2100" dirty="0"/>
              <a:t> </a:t>
            </a:r>
            <a:r>
              <a:rPr lang="en-US" sz="2100" dirty="0" err="1"/>
              <a:t>Dokumen</a:t>
            </a:r>
            <a:r>
              <a:rPr lang="en-US" sz="2100" dirty="0"/>
              <a:t> </a:t>
            </a:r>
            <a:r>
              <a:rPr lang="en-US" sz="2100" dirty="0" err="1"/>
              <a:t>lingkungan</a:t>
            </a:r>
            <a:r>
              <a:rPr lang="en-US" sz="2100" dirty="0"/>
              <a:t> RKPPL</a:t>
            </a:r>
          </a:p>
          <a:p>
            <a:pPr marL="690563" indent="-350838">
              <a:buFont typeface="Wingdings" panose="05000000000000000000" pitchFamily="2" charset="2"/>
              <a:buChar char="Ø"/>
            </a:pPr>
            <a:r>
              <a:rPr lang="en-US" sz="2100" dirty="0"/>
              <a:t> </a:t>
            </a:r>
            <a:r>
              <a:rPr lang="en-US" sz="2100" dirty="0" err="1"/>
              <a:t>Rencana</a:t>
            </a:r>
            <a:r>
              <a:rPr lang="en-US" sz="2100" dirty="0"/>
              <a:t> </a:t>
            </a:r>
            <a:r>
              <a:rPr lang="en-US" sz="2100" dirty="0" err="1"/>
              <a:t>Manajemen</a:t>
            </a:r>
            <a:r>
              <a:rPr lang="en-US" sz="2100" dirty="0"/>
              <a:t> Lalu Lintas </a:t>
            </a:r>
            <a:r>
              <a:rPr lang="en-US" sz="2100" dirty="0" err="1"/>
              <a:t>Pekerjaan</a:t>
            </a:r>
            <a:r>
              <a:rPr lang="en-US" sz="2100" dirty="0"/>
              <a:t> ( RMLLP )</a:t>
            </a:r>
          </a:p>
          <a:p>
            <a:pPr marL="739775" indent="0">
              <a:buNone/>
            </a:pPr>
            <a:r>
              <a:rPr lang="en-US" sz="2100" dirty="0" err="1"/>
              <a:t>Dokumen</a:t>
            </a:r>
            <a:r>
              <a:rPr lang="en-US" sz="2100" dirty="0"/>
              <a:t> </a:t>
            </a:r>
            <a:r>
              <a:rPr lang="en-US" sz="2100" dirty="0" err="1"/>
              <a:t>Rencana</a:t>
            </a:r>
            <a:r>
              <a:rPr lang="en-US" sz="2100" dirty="0"/>
              <a:t> </a:t>
            </a:r>
            <a:r>
              <a:rPr lang="en-US" sz="2100" dirty="0" err="1"/>
              <a:t>Manajemen</a:t>
            </a:r>
            <a:r>
              <a:rPr lang="en-US" sz="2100" dirty="0"/>
              <a:t> Lalu Lintas </a:t>
            </a:r>
            <a:r>
              <a:rPr lang="en-US" sz="2100" dirty="0" err="1"/>
              <a:t>Pekerjaan</a:t>
            </a:r>
            <a:r>
              <a:rPr lang="en-US" sz="2100" dirty="0"/>
              <a:t> (RMLLP) </a:t>
            </a:r>
            <a:r>
              <a:rPr lang="en-US" sz="2100" dirty="0" err="1"/>
              <a:t>berdasarkan</a:t>
            </a:r>
            <a:r>
              <a:rPr lang="en-US" sz="2100" dirty="0"/>
              <a:t> </a:t>
            </a:r>
            <a:r>
              <a:rPr lang="en-US" sz="2100" dirty="0" err="1"/>
              <a:t>Permen</a:t>
            </a:r>
            <a:r>
              <a:rPr lang="en-US" sz="2100" dirty="0"/>
              <a:t> PUPR </a:t>
            </a:r>
            <a:r>
              <a:rPr lang="en-US" sz="2100" dirty="0" err="1"/>
              <a:t>Nomor</a:t>
            </a:r>
            <a:r>
              <a:rPr lang="en-US" sz="2100" dirty="0"/>
              <a:t> 10 </a:t>
            </a:r>
            <a:r>
              <a:rPr lang="en-US" sz="2100" dirty="0" err="1"/>
              <a:t>Tahun</a:t>
            </a:r>
            <a:r>
              <a:rPr lang="en-US" sz="2100" dirty="0"/>
              <a:t> 2021 Pasal 19 </a:t>
            </a:r>
            <a:r>
              <a:rPr lang="en-US" sz="2100" dirty="0" err="1"/>
              <a:t>untuk</a:t>
            </a:r>
            <a:r>
              <a:rPr lang="en-US" sz="2100" dirty="0"/>
              <a:t> </a:t>
            </a:r>
            <a:r>
              <a:rPr lang="en-US" sz="2100" dirty="0" err="1"/>
              <a:t>pekerjaan</a:t>
            </a:r>
            <a:r>
              <a:rPr lang="en-US" sz="2100" dirty="0"/>
              <a:t> </a:t>
            </a:r>
            <a:r>
              <a:rPr lang="en-US" sz="2100" dirty="0" err="1"/>
              <a:t>Konstruksi</a:t>
            </a:r>
            <a:r>
              <a:rPr lang="en-US" sz="2100" dirty="0"/>
              <a:t> </a:t>
            </a:r>
            <a:r>
              <a:rPr lang="en-US" sz="2100" dirty="0" err="1"/>
              <a:t>dengan</a:t>
            </a:r>
            <a:r>
              <a:rPr lang="en-US" sz="2100" dirty="0"/>
              <a:t> </a:t>
            </a:r>
            <a:r>
              <a:rPr lang="en-US" sz="2100" dirty="0" err="1"/>
              <a:t>Risiko</a:t>
            </a:r>
            <a:r>
              <a:rPr lang="en-US" sz="2100" dirty="0"/>
              <a:t> </a:t>
            </a:r>
            <a:r>
              <a:rPr lang="en-US" sz="2100" dirty="0" err="1"/>
              <a:t>Keselamatan</a:t>
            </a:r>
            <a:r>
              <a:rPr lang="en-US" sz="2100" dirty="0"/>
              <a:t> </a:t>
            </a:r>
            <a:r>
              <a:rPr lang="en-US" sz="2100" dirty="0" err="1"/>
              <a:t>Konstruksi</a:t>
            </a:r>
            <a:r>
              <a:rPr lang="en-US" sz="2100" dirty="0"/>
              <a:t> </a:t>
            </a:r>
            <a:r>
              <a:rPr lang="en-US" sz="2100" dirty="0" err="1"/>
              <a:t>sedang</a:t>
            </a:r>
            <a:r>
              <a:rPr lang="en-US" sz="2100" dirty="0"/>
              <a:t> dan </a:t>
            </a:r>
            <a:r>
              <a:rPr lang="en-US" sz="2100" dirty="0" err="1"/>
              <a:t>besar</a:t>
            </a:r>
            <a:r>
              <a:rPr lang="en-US" sz="2100" dirty="0"/>
              <a:t>, </a:t>
            </a:r>
            <a:r>
              <a:rPr lang="en-US" sz="2100" dirty="0" err="1"/>
              <a:t>setiap</a:t>
            </a:r>
            <a:r>
              <a:rPr lang="en-US" sz="2100" dirty="0"/>
              <a:t> </a:t>
            </a:r>
            <a:r>
              <a:rPr lang="en-US" sz="2100" dirty="0" err="1"/>
              <a:t>Penyedia</a:t>
            </a:r>
            <a:r>
              <a:rPr lang="en-US" sz="2100" dirty="0"/>
              <a:t> Jasa </a:t>
            </a:r>
            <a:r>
              <a:rPr lang="en-US" sz="2100" dirty="0" err="1"/>
              <a:t>Pekerjaan</a:t>
            </a:r>
            <a:r>
              <a:rPr lang="en-US" sz="2100" dirty="0"/>
              <a:t> </a:t>
            </a:r>
            <a:r>
              <a:rPr lang="en-US" sz="2100" dirty="0" err="1"/>
              <a:t>Konstruksi</a:t>
            </a:r>
            <a:r>
              <a:rPr lang="en-US" sz="2100" dirty="0"/>
              <a:t> </a:t>
            </a:r>
            <a:r>
              <a:rPr lang="en-US" sz="2100" dirty="0" err="1"/>
              <a:t>wajib</a:t>
            </a:r>
            <a:r>
              <a:rPr lang="en-US" sz="2100" dirty="0"/>
              <a:t> </a:t>
            </a:r>
            <a:r>
              <a:rPr lang="en-US" sz="2100" dirty="0" err="1"/>
              <a:t>menyusun</a:t>
            </a:r>
            <a:r>
              <a:rPr lang="en-US" sz="2100" dirty="0"/>
              <a:t> </a:t>
            </a:r>
            <a:r>
              <a:rPr lang="en-US" sz="2100" dirty="0" err="1"/>
              <a:t>rencana</a:t>
            </a:r>
            <a:r>
              <a:rPr lang="en-US" sz="2100" dirty="0"/>
              <a:t> </a:t>
            </a:r>
            <a:r>
              <a:rPr lang="en-US" sz="2100" dirty="0" err="1"/>
              <a:t>penglolaan</a:t>
            </a:r>
            <a:r>
              <a:rPr lang="en-US" sz="2100" dirty="0"/>
              <a:t> </a:t>
            </a:r>
            <a:r>
              <a:rPr lang="en-US" sz="2100" dirty="0" err="1"/>
              <a:t>lingkungan</a:t>
            </a:r>
            <a:r>
              <a:rPr lang="en-US" sz="2100" dirty="0"/>
              <a:t> </a:t>
            </a:r>
            <a:r>
              <a:rPr lang="en-US" sz="2100" dirty="0" err="1"/>
              <a:t>dalam</a:t>
            </a:r>
            <a:r>
              <a:rPr lang="en-US" sz="2100" dirty="0"/>
              <a:t> </a:t>
            </a:r>
            <a:r>
              <a:rPr lang="en-US" sz="2100" dirty="0" err="1"/>
              <a:t>Dokumen</a:t>
            </a:r>
            <a:r>
              <a:rPr lang="en-US" sz="2100" dirty="0"/>
              <a:t> </a:t>
            </a:r>
            <a:r>
              <a:rPr lang="en-US" sz="2100" dirty="0" err="1"/>
              <a:t>lingkungan</a:t>
            </a:r>
            <a:r>
              <a:rPr lang="en-US" sz="2100" dirty="0"/>
              <a:t> RMLLP</a:t>
            </a:r>
          </a:p>
          <a:p>
            <a:endParaRPr lang="en-US" dirty="0"/>
          </a:p>
        </p:txBody>
      </p:sp>
    </p:spTree>
    <p:extLst>
      <p:ext uri="{BB962C8B-B14F-4D97-AF65-F5344CB8AC3E}">
        <p14:creationId xmlns:p14="http://schemas.microsoft.com/office/powerpoint/2010/main" val="290969911"/>
      </p:ext>
    </p:extLst>
  </p:cSld>
  <p:clrMapOvr>
    <a:masterClrMapping/>
  </p:clrMapOvr>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722BD94-5D99-FDB5-4BF6-92CCB344717D}"/>
              </a:ext>
            </a:extLst>
          </p:cNvPr>
          <p:cNvSpPr>
            <a:spLocks noGrp="1"/>
          </p:cNvSpPr>
          <p:nvPr>
            <p:ph idx="1"/>
          </p:nvPr>
        </p:nvSpPr>
        <p:spPr/>
        <p:txBody>
          <a:bodyPr/>
          <a:lstStyle/>
          <a:p>
            <a:endParaRPr lang="en-US"/>
          </a:p>
        </p:txBody>
      </p:sp>
      <p:sp>
        <p:nvSpPr>
          <p:cNvPr id="7" name="Title 6">
            <a:extLst>
              <a:ext uri="{FF2B5EF4-FFF2-40B4-BE49-F238E27FC236}">
                <a16:creationId xmlns:a16="http://schemas.microsoft.com/office/drawing/2014/main" id="{C7FC37A3-BF20-BAB6-5273-CC219B13C946}"/>
              </a:ext>
            </a:extLst>
          </p:cNvPr>
          <p:cNvSpPr>
            <a:spLocks noGrp="1"/>
          </p:cNvSpPr>
          <p:nvPr>
            <p:ph type="title"/>
          </p:nvPr>
        </p:nvSpPr>
        <p:spPr/>
        <p:txBody>
          <a:bodyPr/>
          <a:lstStyle/>
          <a:p>
            <a:endParaRPr lang="en-US"/>
          </a:p>
        </p:txBody>
      </p:sp>
      <p:pic>
        <p:nvPicPr>
          <p:cNvPr id="8" name="object 2">
            <a:extLst>
              <a:ext uri="{FF2B5EF4-FFF2-40B4-BE49-F238E27FC236}">
                <a16:creationId xmlns:a16="http://schemas.microsoft.com/office/drawing/2014/main" id="{8875D9E3-4713-6810-D030-18BEACB7C6D9}"/>
              </a:ext>
            </a:extLst>
          </p:cNvPr>
          <p:cNvPicPr/>
          <p:nvPr/>
        </p:nvPicPr>
        <p:blipFill>
          <a:blip r:embed="rId2" cstate="print"/>
          <a:stretch>
            <a:fillRect/>
          </a:stretch>
        </p:blipFill>
        <p:spPr>
          <a:xfrm>
            <a:off x="0" y="0"/>
            <a:ext cx="12188952" cy="6857999"/>
          </a:xfrm>
          <a:prstGeom prst="rect">
            <a:avLst/>
          </a:prstGeom>
          <a:solidFill>
            <a:schemeClr val="bg1">
              <a:lumMod val="65000"/>
            </a:schemeClr>
          </a:solidFill>
        </p:spPr>
      </p:pic>
      <p:sp>
        <p:nvSpPr>
          <p:cNvPr id="9" name="Title 1">
            <a:extLst>
              <a:ext uri="{FF2B5EF4-FFF2-40B4-BE49-F238E27FC236}">
                <a16:creationId xmlns:a16="http://schemas.microsoft.com/office/drawing/2014/main" id="{E0989967-70DA-908B-B18E-4A144E468D35}"/>
              </a:ext>
            </a:extLst>
          </p:cNvPr>
          <p:cNvSpPr txBox="1">
            <a:spLocks/>
          </p:cNvSpPr>
          <p:nvPr/>
        </p:nvSpPr>
        <p:spPr>
          <a:xfrm>
            <a:off x="358302" y="118691"/>
            <a:ext cx="10515600" cy="890961"/>
          </a:xfrm>
          <a:prstGeom prst="rect">
            <a:avLst/>
          </a:prstGeom>
          <a:solidFill>
            <a:srgbClr val="FFFF00"/>
          </a:solidFill>
          <a:ln w="22225">
            <a:solidFill>
              <a:schemeClr val="tx1"/>
            </a:solidFill>
          </a:ln>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err="1"/>
              <a:t>Penerapan</a:t>
            </a:r>
            <a:r>
              <a:rPr lang="en-US" sz="3200" b="1" dirty="0"/>
              <a:t> </a:t>
            </a:r>
            <a:r>
              <a:rPr lang="en-US" sz="3200" b="1" dirty="0" err="1"/>
              <a:t>Standar</a:t>
            </a:r>
            <a:r>
              <a:rPr lang="en-US" sz="3200" b="1" dirty="0"/>
              <a:t> </a:t>
            </a:r>
            <a:r>
              <a:rPr lang="en-US" sz="3200" b="1" dirty="0" err="1"/>
              <a:t>Keamanan</a:t>
            </a:r>
            <a:r>
              <a:rPr lang="en-US" sz="3200" b="1" dirty="0"/>
              <a:t>, </a:t>
            </a:r>
            <a:r>
              <a:rPr lang="en-US" sz="3200" b="1" dirty="0" err="1"/>
              <a:t>Keselamatan</a:t>
            </a:r>
            <a:r>
              <a:rPr lang="en-US" sz="3200" b="1" dirty="0"/>
              <a:t>, Kesehatan dan </a:t>
            </a:r>
            <a:r>
              <a:rPr lang="en-US" sz="3200" b="1" dirty="0" err="1"/>
              <a:t>Keberlanjutan</a:t>
            </a:r>
            <a:r>
              <a:rPr lang="en-US" sz="3200" b="1" dirty="0"/>
              <a:t> </a:t>
            </a:r>
            <a:r>
              <a:rPr lang="en-US" sz="3200" b="1" dirty="0" err="1"/>
              <a:t>Konstruksi</a:t>
            </a:r>
            <a:endParaRPr lang="en-US" sz="3200" b="1" dirty="0"/>
          </a:p>
        </p:txBody>
      </p:sp>
      <p:sp>
        <p:nvSpPr>
          <p:cNvPr id="10" name="Content Placeholder 2">
            <a:extLst>
              <a:ext uri="{FF2B5EF4-FFF2-40B4-BE49-F238E27FC236}">
                <a16:creationId xmlns:a16="http://schemas.microsoft.com/office/drawing/2014/main" id="{8B68E6B1-AE95-CCDA-CB73-68FFA7F81A03}"/>
              </a:ext>
            </a:extLst>
          </p:cNvPr>
          <p:cNvSpPr txBox="1">
            <a:spLocks/>
          </p:cNvSpPr>
          <p:nvPr/>
        </p:nvSpPr>
        <p:spPr>
          <a:xfrm>
            <a:off x="445851" y="1256086"/>
            <a:ext cx="11655358" cy="3987124"/>
          </a:xfrm>
          <a:prstGeom prst="rect">
            <a:avLst/>
          </a:prstGeom>
          <a:solidFill>
            <a:schemeClr val="accent2">
              <a:lumMod val="40000"/>
              <a:lumOff val="6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39775" indent="-393700">
              <a:buFont typeface="Wingdings" panose="05000000000000000000" pitchFamily="2" charset="2"/>
              <a:buChar char="Ø"/>
            </a:pPr>
            <a:r>
              <a:rPr lang="en-US" sz="2100" dirty="0"/>
              <a:t>Dari </a:t>
            </a:r>
            <a:r>
              <a:rPr lang="en-US" sz="2100" dirty="0" err="1"/>
              <a:t>hasil</a:t>
            </a:r>
            <a:r>
              <a:rPr lang="en-US" sz="2100" dirty="0"/>
              <a:t> </a:t>
            </a:r>
            <a:r>
              <a:rPr lang="en-US" sz="2100" dirty="0" err="1"/>
              <a:t>dilapangan</a:t>
            </a:r>
            <a:r>
              <a:rPr lang="en-US" sz="2100" dirty="0"/>
              <a:t> :</a:t>
            </a:r>
          </a:p>
          <a:p>
            <a:pPr marL="1082675" indent="-342900">
              <a:buFontTx/>
              <a:buChar char="-"/>
            </a:pPr>
            <a:r>
              <a:rPr lang="en-US" sz="2100" dirty="0" err="1"/>
              <a:t>Petugas</a:t>
            </a:r>
            <a:r>
              <a:rPr lang="en-US" sz="2100" dirty="0"/>
              <a:t> </a:t>
            </a:r>
            <a:r>
              <a:rPr lang="en-US" sz="2100" dirty="0" err="1"/>
              <a:t>Keselamatan</a:t>
            </a:r>
            <a:r>
              <a:rPr lang="en-US" sz="2100" dirty="0"/>
              <a:t> </a:t>
            </a:r>
            <a:r>
              <a:rPr lang="en-US" sz="2100" dirty="0" err="1"/>
              <a:t>Konstruksi</a:t>
            </a:r>
            <a:r>
              <a:rPr lang="en-US" sz="2100" dirty="0"/>
              <a:t> </a:t>
            </a:r>
            <a:r>
              <a:rPr lang="en-US" sz="2100" dirty="0" err="1"/>
              <a:t>tidak</a:t>
            </a:r>
            <a:r>
              <a:rPr lang="en-US" sz="2100" dirty="0"/>
              <a:t> </a:t>
            </a:r>
            <a:r>
              <a:rPr lang="en-US" sz="2100" dirty="0" err="1"/>
              <a:t>hadir</a:t>
            </a:r>
            <a:r>
              <a:rPr lang="en-US" sz="2100" dirty="0"/>
              <a:t> </a:t>
            </a:r>
            <a:r>
              <a:rPr lang="en-US" sz="2100" dirty="0" err="1"/>
              <a:t>dalam</a:t>
            </a:r>
            <a:r>
              <a:rPr lang="en-US" sz="2100" dirty="0"/>
              <a:t> </a:t>
            </a:r>
            <a:r>
              <a:rPr lang="en-US" sz="2100" dirty="0" err="1"/>
              <a:t>pelaksanaan</a:t>
            </a:r>
            <a:r>
              <a:rPr lang="en-US" sz="2100" dirty="0"/>
              <a:t> </a:t>
            </a:r>
            <a:r>
              <a:rPr lang="en-US" sz="2100" dirty="0" err="1"/>
              <a:t>Pengawasan</a:t>
            </a:r>
            <a:r>
              <a:rPr lang="en-US" sz="2100" dirty="0"/>
              <a:t> </a:t>
            </a:r>
            <a:r>
              <a:rPr lang="en-US" sz="2100" dirty="0" err="1"/>
              <a:t>Penyelenggaraan</a:t>
            </a:r>
            <a:r>
              <a:rPr lang="en-US" sz="2100" dirty="0"/>
              <a:t> Jasa </a:t>
            </a:r>
            <a:r>
              <a:rPr lang="en-US" sz="2100" dirty="0" err="1"/>
              <a:t>Konstruksi</a:t>
            </a:r>
            <a:r>
              <a:rPr lang="en-US" sz="2100" dirty="0"/>
              <a:t> </a:t>
            </a:r>
            <a:r>
              <a:rPr lang="en-US" sz="2100" dirty="0" err="1"/>
              <a:t>terkait</a:t>
            </a:r>
            <a:r>
              <a:rPr lang="en-US" sz="2100" dirty="0"/>
              <a:t> </a:t>
            </a:r>
            <a:r>
              <a:rPr lang="en-US" sz="2100" dirty="0" err="1"/>
              <a:t>penerapan</a:t>
            </a:r>
            <a:r>
              <a:rPr lang="en-US" sz="2100" dirty="0"/>
              <a:t> SMKK</a:t>
            </a:r>
          </a:p>
          <a:p>
            <a:pPr marL="1082675" indent="-342900">
              <a:buFontTx/>
              <a:buChar char="-"/>
            </a:pPr>
            <a:r>
              <a:rPr lang="en-US" sz="2100" dirty="0" err="1"/>
              <a:t>Rambu</a:t>
            </a:r>
            <a:r>
              <a:rPr lang="en-US" sz="2100" dirty="0"/>
              <a:t> </a:t>
            </a:r>
            <a:r>
              <a:rPr lang="en-US" sz="2100" dirty="0" err="1"/>
              <a:t>rambu</a:t>
            </a:r>
            <a:r>
              <a:rPr lang="en-US" sz="2100" dirty="0"/>
              <a:t> minim pada </a:t>
            </a:r>
            <a:r>
              <a:rPr lang="en-US" sz="2100" dirty="0" err="1"/>
              <a:t>pekerjaan</a:t>
            </a:r>
            <a:r>
              <a:rPr lang="en-US" sz="2100" dirty="0"/>
              <a:t> </a:t>
            </a:r>
            <a:r>
              <a:rPr lang="en-US" sz="2100" dirty="0" err="1"/>
              <a:t>tersebut</a:t>
            </a:r>
            <a:r>
              <a:rPr lang="en-US" sz="2100" dirty="0"/>
              <a:t> </a:t>
            </a:r>
            <a:r>
              <a:rPr lang="en-US" sz="2100" dirty="0" err="1"/>
              <a:t>mengingat</a:t>
            </a:r>
            <a:r>
              <a:rPr lang="en-US" sz="2100" dirty="0"/>
              <a:t> </a:t>
            </a:r>
            <a:r>
              <a:rPr lang="en-US" sz="2100" dirty="0" err="1"/>
              <a:t>lokasi</a:t>
            </a:r>
            <a:r>
              <a:rPr lang="en-US" sz="2100" dirty="0"/>
              <a:t> </a:t>
            </a:r>
            <a:r>
              <a:rPr lang="en-US" sz="2100" dirty="0" err="1"/>
              <a:t>pekerjaan</a:t>
            </a:r>
            <a:r>
              <a:rPr lang="en-US" sz="2100" dirty="0"/>
              <a:t> </a:t>
            </a:r>
            <a:r>
              <a:rPr lang="en-US" sz="2100" dirty="0" err="1"/>
              <a:t>dekat</a:t>
            </a:r>
            <a:r>
              <a:rPr lang="en-US" sz="2100" dirty="0"/>
              <a:t> </a:t>
            </a:r>
            <a:r>
              <a:rPr lang="en-US" sz="2100" dirty="0" err="1"/>
              <a:t>dengan</a:t>
            </a:r>
            <a:r>
              <a:rPr lang="en-US" sz="2100" dirty="0"/>
              <a:t> </a:t>
            </a:r>
            <a:r>
              <a:rPr lang="en-US" sz="2100" dirty="0" err="1"/>
              <a:t>keramaian</a:t>
            </a:r>
            <a:r>
              <a:rPr lang="en-US" sz="2100" dirty="0"/>
              <a:t> </a:t>
            </a:r>
            <a:r>
              <a:rPr lang="en-US" sz="2100" dirty="0" err="1"/>
              <a:t>lalu</a:t>
            </a:r>
            <a:r>
              <a:rPr lang="en-US" sz="2100" dirty="0"/>
              <a:t> </a:t>
            </a:r>
            <a:r>
              <a:rPr lang="en-US" sz="2100" dirty="0" err="1"/>
              <a:t>lintas</a:t>
            </a:r>
            <a:endParaRPr lang="en-US" sz="2100" dirty="0"/>
          </a:p>
          <a:p>
            <a:pPr marL="1082675" indent="-342900">
              <a:buFontTx/>
              <a:buChar char="-"/>
            </a:pPr>
            <a:r>
              <a:rPr lang="en-US" sz="2100" dirty="0"/>
              <a:t>Dari </a:t>
            </a:r>
            <a:r>
              <a:rPr lang="en-US" sz="2100" dirty="0" err="1"/>
              <a:t>hasil</a:t>
            </a:r>
            <a:r>
              <a:rPr lang="en-US" sz="2100" dirty="0"/>
              <a:t> monitoring </a:t>
            </a:r>
            <a:r>
              <a:rPr lang="en-US" sz="2100" dirty="0" err="1"/>
              <a:t>dilapangan</a:t>
            </a:r>
            <a:r>
              <a:rPr lang="en-US" sz="2100" dirty="0"/>
              <a:t> </a:t>
            </a:r>
            <a:r>
              <a:rPr lang="en-US" sz="2100" dirty="0" err="1"/>
              <a:t>pekerja</a:t>
            </a:r>
            <a:r>
              <a:rPr lang="en-US" sz="2100" dirty="0"/>
              <a:t> </a:t>
            </a:r>
            <a:r>
              <a:rPr lang="en-US" sz="2100" dirty="0" err="1"/>
              <a:t>sudah</a:t>
            </a:r>
            <a:r>
              <a:rPr lang="en-US" sz="2100" dirty="0"/>
              <a:t> </a:t>
            </a:r>
            <a:r>
              <a:rPr lang="en-US" sz="2100" dirty="0" err="1"/>
              <a:t>menggunakan</a:t>
            </a:r>
            <a:r>
              <a:rPr lang="en-US" sz="2100" dirty="0"/>
              <a:t> APD, </a:t>
            </a:r>
            <a:r>
              <a:rPr lang="en-US" sz="2100" dirty="0" err="1"/>
              <a:t>namun</a:t>
            </a:r>
            <a:r>
              <a:rPr lang="en-US" sz="2100" dirty="0"/>
              <a:t> </a:t>
            </a:r>
            <a:r>
              <a:rPr lang="en-US" sz="2100" dirty="0" err="1"/>
              <a:t>untuk</a:t>
            </a:r>
            <a:r>
              <a:rPr lang="en-US" sz="2100" dirty="0"/>
              <a:t> APK </a:t>
            </a:r>
            <a:r>
              <a:rPr lang="en-US" sz="2100" dirty="0" err="1"/>
              <a:t>masih</a:t>
            </a:r>
            <a:r>
              <a:rPr lang="en-US" sz="2100" dirty="0"/>
              <a:t> minim </a:t>
            </a:r>
            <a:r>
              <a:rPr lang="en-US" sz="2100" dirty="0" err="1"/>
              <a:t>tersedia</a:t>
            </a:r>
            <a:r>
              <a:rPr lang="en-US" sz="2100" dirty="0"/>
              <a:t> </a:t>
            </a:r>
            <a:r>
              <a:rPr lang="en-US" sz="2100" dirty="0" err="1"/>
              <a:t>dilapangan</a:t>
            </a:r>
            <a:endParaRPr lang="en-US" sz="2100" dirty="0"/>
          </a:p>
          <a:p>
            <a:pPr marL="1082675" indent="-342900">
              <a:buFontTx/>
              <a:buChar char="-"/>
            </a:pPr>
            <a:r>
              <a:rPr lang="sv-SE" sz="2100" dirty="0"/>
              <a:t>Pejabat Pembuat Komitmen (PPK) dan Pelaksana pekerjaan masih minim informasi terkait dokumen dokumen dan regulasi terbaru</a:t>
            </a:r>
            <a:endParaRPr lang="en-US" sz="2100" dirty="0"/>
          </a:p>
          <a:p>
            <a:pPr marL="1082675" indent="-342900">
              <a:buFontTx/>
              <a:buChar char="-"/>
            </a:pPr>
            <a:r>
              <a:rPr lang="en-US" sz="2100" dirty="0" err="1"/>
              <a:t>Terkait</a:t>
            </a:r>
            <a:r>
              <a:rPr lang="en-US" sz="2100" dirty="0"/>
              <a:t> </a:t>
            </a:r>
            <a:r>
              <a:rPr lang="en-US" sz="2100" dirty="0" err="1"/>
              <a:t>laporan</a:t>
            </a:r>
            <a:r>
              <a:rPr lang="en-US" sz="2100" dirty="0"/>
              <a:t> </a:t>
            </a:r>
            <a:r>
              <a:rPr lang="en-US" sz="2100" dirty="0" err="1"/>
              <a:t>Kegiatan</a:t>
            </a:r>
            <a:r>
              <a:rPr lang="en-US" sz="2100" dirty="0"/>
              <a:t> </a:t>
            </a:r>
            <a:r>
              <a:rPr lang="en-US" sz="2100" dirty="0" err="1"/>
              <a:t>usaha</a:t>
            </a:r>
            <a:r>
              <a:rPr lang="en-US" sz="2100" dirty="0"/>
              <a:t> </a:t>
            </a:r>
            <a:r>
              <a:rPr lang="en-US" sz="2100" dirty="0" err="1"/>
              <a:t>tahunan</a:t>
            </a:r>
            <a:r>
              <a:rPr lang="en-US" sz="2100" dirty="0"/>
              <a:t> BUJK </a:t>
            </a:r>
            <a:r>
              <a:rPr lang="en-US" sz="2100" dirty="0" err="1"/>
              <a:t>informasi</a:t>
            </a:r>
            <a:r>
              <a:rPr lang="en-US" sz="2100" dirty="0"/>
              <a:t> </a:t>
            </a:r>
            <a:r>
              <a:rPr lang="en-US" sz="2100" dirty="0" err="1"/>
              <a:t>dari</a:t>
            </a:r>
            <a:r>
              <a:rPr lang="en-US" sz="2100" dirty="0"/>
              <a:t> </a:t>
            </a:r>
            <a:r>
              <a:rPr lang="en-US" sz="2100" dirty="0" err="1"/>
              <a:t>pelaksana</a:t>
            </a:r>
            <a:r>
              <a:rPr lang="en-US" sz="2100" dirty="0"/>
              <a:t> </a:t>
            </a:r>
            <a:r>
              <a:rPr lang="en-US" sz="2100" dirty="0" err="1"/>
              <a:t>belum</a:t>
            </a:r>
            <a:r>
              <a:rPr lang="en-US" sz="2100" dirty="0"/>
              <a:t> </a:t>
            </a:r>
            <a:r>
              <a:rPr lang="en-US" sz="2100" dirty="0" err="1"/>
              <a:t>ada</a:t>
            </a:r>
            <a:r>
              <a:rPr lang="en-US" sz="2100" dirty="0"/>
              <a:t> </a:t>
            </a:r>
            <a:r>
              <a:rPr lang="en-US" sz="2100" dirty="0" err="1"/>
              <a:t>namun</a:t>
            </a:r>
            <a:r>
              <a:rPr lang="en-US" sz="2100" dirty="0"/>
              <a:t> </a:t>
            </a:r>
            <a:r>
              <a:rPr lang="en-US" sz="2100" dirty="0" err="1"/>
              <a:t>akan</a:t>
            </a:r>
            <a:r>
              <a:rPr lang="en-US" sz="2100" dirty="0"/>
              <a:t> </a:t>
            </a:r>
            <a:r>
              <a:rPr lang="en-US" sz="2100" dirty="0" err="1"/>
              <a:t>dikonfirmasi</a:t>
            </a:r>
            <a:r>
              <a:rPr lang="en-US" sz="2100" dirty="0"/>
              <a:t> </a:t>
            </a:r>
            <a:r>
              <a:rPr lang="en-US" sz="2100" dirty="0" err="1"/>
              <a:t>ke</a:t>
            </a:r>
            <a:r>
              <a:rPr lang="en-US" sz="2100" dirty="0"/>
              <a:t> </a:t>
            </a:r>
            <a:r>
              <a:rPr lang="en-US" sz="2100" dirty="0" err="1"/>
              <a:t>manajemen</a:t>
            </a:r>
            <a:r>
              <a:rPr lang="en-US" sz="2100" dirty="0"/>
              <a:t> </a:t>
            </a:r>
            <a:r>
              <a:rPr lang="en-US" sz="2100" dirty="0" err="1"/>
              <a:t>perusahaan</a:t>
            </a:r>
            <a:endParaRPr lang="en-US" sz="2100" dirty="0"/>
          </a:p>
          <a:p>
            <a:pPr marL="0" indent="0">
              <a:buNone/>
            </a:pPr>
            <a:endParaRPr lang="en-US" dirty="0"/>
          </a:p>
        </p:txBody>
      </p:sp>
    </p:spTree>
    <p:extLst>
      <p:ext uri="{BB962C8B-B14F-4D97-AF65-F5344CB8AC3E}">
        <p14:creationId xmlns:p14="http://schemas.microsoft.com/office/powerpoint/2010/main" val="542506263"/>
      </p:ext>
    </p:extLst>
  </p:cSld>
  <p:clrMapOvr>
    <a:masterClrMapping/>
  </p:clrMapOvr>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722BD94-5D99-FDB5-4BF6-92CCB344717D}"/>
              </a:ext>
            </a:extLst>
          </p:cNvPr>
          <p:cNvSpPr>
            <a:spLocks noGrp="1"/>
          </p:cNvSpPr>
          <p:nvPr>
            <p:ph idx="1"/>
          </p:nvPr>
        </p:nvSpPr>
        <p:spPr/>
        <p:txBody>
          <a:bodyPr/>
          <a:lstStyle/>
          <a:p>
            <a:endParaRPr lang="en-US"/>
          </a:p>
        </p:txBody>
      </p:sp>
      <p:sp>
        <p:nvSpPr>
          <p:cNvPr id="7" name="Title 6">
            <a:extLst>
              <a:ext uri="{FF2B5EF4-FFF2-40B4-BE49-F238E27FC236}">
                <a16:creationId xmlns:a16="http://schemas.microsoft.com/office/drawing/2014/main" id="{C7FC37A3-BF20-BAB6-5273-CC219B13C946}"/>
              </a:ext>
            </a:extLst>
          </p:cNvPr>
          <p:cNvSpPr>
            <a:spLocks noGrp="1"/>
          </p:cNvSpPr>
          <p:nvPr>
            <p:ph type="title"/>
          </p:nvPr>
        </p:nvSpPr>
        <p:spPr/>
        <p:txBody>
          <a:bodyPr/>
          <a:lstStyle/>
          <a:p>
            <a:endParaRPr lang="en-US"/>
          </a:p>
        </p:txBody>
      </p:sp>
      <p:pic>
        <p:nvPicPr>
          <p:cNvPr id="8" name="object 2">
            <a:extLst>
              <a:ext uri="{FF2B5EF4-FFF2-40B4-BE49-F238E27FC236}">
                <a16:creationId xmlns:a16="http://schemas.microsoft.com/office/drawing/2014/main" id="{8875D9E3-4713-6810-D030-18BEACB7C6D9}"/>
              </a:ext>
            </a:extLst>
          </p:cNvPr>
          <p:cNvPicPr/>
          <p:nvPr/>
        </p:nvPicPr>
        <p:blipFill>
          <a:blip r:embed="rId2" cstate="print"/>
          <a:stretch>
            <a:fillRect/>
          </a:stretch>
        </p:blipFill>
        <p:spPr>
          <a:xfrm>
            <a:off x="0" y="1"/>
            <a:ext cx="12188952" cy="6857999"/>
          </a:xfrm>
          <a:prstGeom prst="rect">
            <a:avLst/>
          </a:prstGeom>
          <a:solidFill>
            <a:schemeClr val="bg1">
              <a:lumMod val="65000"/>
            </a:schemeClr>
          </a:solidFill>
        </p:spPr>
      </p:pic>
      <p:sp>
        <p:nvSpPr>
          <p:cNvPr id="9" name="Title 1">
            <a:extLst>
              <a:ext uri="{FF2B5EF4-FFF2-40B4-BE49-F238E27FC236}">
                <a16:creationId xmlns:a16="http://schemas.microsoft.com/office/drawing/2014/main" id="{E0989967-70DA-908B-B18E-4A144E468D35}"/>
              </a:ext>
            </a:extLst>
          </p:cNvPr>
          <p:cNvSpPr txBox="1">
            <a:spLocks/>
          </p:cNvSpPr>
          <p:nvPr/>
        </p:nvSpPr>
        <p:spPr>
          <a:xfrm>
            <a:off x="358302" y="118691"/>
            <a:ext cx="10515600" cy="890961"/>
          </a:xfrm>
          <a:prstGeom prst="rect">
            <a:avLst/>
          </a:prstGeom>
          <a:solidFill>
            <a:srgbClr val="FFFF00"/>
          </a:solidFill>
          <a:ln w="22225">
            <a:solidFill>
              <a:schemeClr val="tx1"/>
            </a:solidFill>
          </a:ln>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err="1"/>
              <a:t>Penerapan</a:t>
            </a:r>
            <a:r>
              <a:rPr lang="en-US" sz="3200" b="1" dirty="0"/>
              <a:t> </a:t>
            </a:r>
            <a:r>
              <a:rPr lang="en-US" sz="3200" b="1" dirty="0" err="1"/>
              <a:t>Standar</a:t>
            </a:r>
            <a:r>
              <a:rPr lang="en-US" sz="3200" b="1" dirty="0"/>
              <a:t> </a:t>
            </a:r>
            <a:r>
              <a:rPr lang="en-US" sz="3200" b="1" dirty="0" err="1"/>
              <a:t>Keamanan</a:t>
            </a:r>
            <a:r>
              <a:rPr lang="en-US" sz="3200" b="1" dirty="0"/>
              <a:t>, </a:t>
            </a:r>
            <a:r>
              <a:rPr lang="en-US" sz="3200" b="1" dirty="0" err="1"/>
              <a:t>Keselamatan</a:t>
            </a:r>
            <a:r>
              <a:rPr lang="en-US" sz="3200" b="1" dirty="0"/>
              <a:t>, Kesehatan dan </a:t>
            </a:r>
            <a:r>
              <a:rPr lang="en-US" sz="3200" b="1" dirty="0" err="1"/>
              <a:t>Keberlanjutan</a:t>
            </a:r>
            <a:r>
              <a:rPr lang="en-US" sz="3200" b="1" dirty="0"/>
              <a:t> </a:t>
            </a:r>
            <a:r>
              <a:rPr lang="en-US" sz="3200" b="1" dirty="0" err="1"/>
              <a:t>Konstruksi</a:t>
            </a:r>
            <a:endParaRPr lang="en-US" sz="3200" b="1" dirty="0"/>
          </a:p>
        </p:txBody>
      </p:sp>
      <p:sp>
        <p:nvSpPr>
          <p:cNvPr id="10" name="Content Placeholder 2">
            <a:extLst>
              <a:ext uri="{FF2B5EF4-FFF2-40B4-BE49-F238E27FC236}">
                <a16:creationId xmlns:a16="http://schemas.microsoft.com/office/drawing/2014/main" id="{8B68E6B1-AE95-CCDA-CB73-68FFA7F81A03}"/>
              </a:ext>
            </a:extLst>
          </p:cNvPr>
          <p:cNvSpPr txBox="1">
            <a:spLocks/>
          </p:cNvSpPr>
          <p:nvPr/>
        </p:nvSpPr>
        <p:spPr>
          <a:xfrm>
            <a:off x="445851" y="1256085"/>
            <a:ext cx="11480260" cy="4629149"/>
          </a:xfrm>
          <a:prstGeom prst="rect">
            <a:avLst/>
          </a:prstGeom>
          <a:solidFill>
            <a:schemeClr val="accent2">
              <a:lumMod val="40000"/>
              <a:lumOff val="6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err="1"/>
              <a:t>Ketersediaan</a:t>
            </a:r>
            <a:r>
              <a:rPr lang="en-US" dirty="0"/>
              <a:t> Bukti </a:t>
            </a:r>
            <a:r>
              <a:rPr lang="en-US" dirty="0" err="1"/>
              <a:t>Antisipasi</a:t>
            </a:r>
            <a:r>
              <a:rPr lang="en-US" dirty="0"/>
              <a:t> </a:t>
            </a:r>
            <a:r>
              <a:rPr lang="en-US" dirty="0" err="1"/>
              <a:t>Kecelakaan</a:t>
            </a:r>
            <a:r>
              <a:rPr lang="en-US" dirty="0"/>
              <a:t> </a:t>
            </a:r>
            <a:r>
              <a:rPr lang="en-US" dirty="0" err="1"/>
              <a:t>Konstruksi</a:t>
            </a:r>
            <a:endParaRPr lang="en-US" dirty="0"/>
          </a:p>
          <a:p>
            <a:pPr marL="574675" indent="-346075">
              <a:buFont typeface="Wingdings" panose="05000000000000000000" pitchFamily="2" charset="2"/>
              <a:buChar char="Ø"/>
            </a:pPr>
            <a:r>
              <a:rPr lang="en-US" sz="2000" dirty="0" err="1"/>
              <a:t>Dokumen</a:t>
            </a:r>
            <a:r>
              <a:rPr lang="en-US" sz="2000" dirty="0"/>
              <a:t> </a:t>
            </a:r>
            <a:r>
              <a:rPr lang="en-US" sz="2000" dirty="0" err="1"/>
              <a:t>rencana</a:t>
            </a:r>
            <a:r>
              <a:rPr lang="en-US" sz="2000" dirty="0"/>
              <a:t> program </a:t>
            </a:r>
            <a:r>
              <a:rPr lang="en-US" sz="2000" dirty="0" err="1"/>
              <a:t>sosialisasi</a:t>
            </a:r>
            <a:r>
              <a:rPr lang="en-US" sz="2000" dirty="0"/>
              <a:t> </a:t>
            </a:r>
            <a:r>
              <a:rPr lang="en-US" sz="2000" dirty="0" err="1"/>
              <a:t>Sistem</a:t>
            </a:r>
            <a:r>
              <a:rPr lang="en-US" sz="2000" dirty="0"/>
              <a:t> </a:t>
            </a:r>
            <a:r>
              <a:rPr lang="en-US" sz="2000" dirty="0" err="1"/>
              <a:t>Manajemen</a:t>
            </a:r>
            <a:r>
              <a:rPr lang="en-US" sz="2000" dirty="0"/>
              <a:t> </a:t>
            </a:r>
            <a:r>
              <a:rPr lang="en-US" sz="2000" dirty="0" err="1"/>
              <a:t>Keselamatan</a:t>
            </a:r>
            <a:r>
              <a:rPr lang="en-US" sz="2000" dirty="0"/>
              <a:t> </a:t>
            </a:r>
            <a:r>
              <a:rPr lang="en-US" sz="2000" dirty="0" err="1"/>
              <a:t>Konstruksi</a:t>
            </a:r>
            <a:r>
              <a:rPr lang="en-US" sz="2000" dirty="0"/>
              <a:t> (SMKK) di </a:t>
            </a:r>
            <a:r>
              <a:rPr lang="en-US" sz="2000" dirty="0" err="1"/>
              <a:t>proyek</a:t>
            </a:r>
            <a:r>
              <a:rPr lang="en-US" sz="2000" dirty="0"/>
              <a:t>  </a:t>
            </a:r>
            <a:r>
              <a:rPr lang="en-US" sz="2000" dirty="0" err="1"/>
              <a:t>konstruksi</a:t>
            </a:r>
            <a:r>
              <a:rPr lang="en-US" sz="2000" dirty="0"/>
              <a:t>.</a:t>
            </a:r>
          </a:p>
          <a:p>
            <a:pPr marL="574675" indent="0">
              <a:buNone/>
            </a:pPr>
            <a:r>
              <a:rPr lang="sv-SE" sz="2000" dirty="0"/>
              <a:t>Menurut informasi pelaksana pekerjaan telah dilakukan Safety Brifing setiap 3 bulan sekali, namun kegiatan tersebut belum dibuat dokumen</a:t>
            </a:r>
            <a:endParaRPr lang="en-US" sz="2000" dirty="0"/>
          </a:p>
          <a:p>
            <a:pPr marL="574675" indent="-346075">
              <a:buFont typeface="Wingdings" panose="05000000000000000000" pitchFamily="2" charset="2"/>
              <a:buChar char="Ø"/>
            </a:pPr>
            <a:r>
              <a:rPr lang="fi-FI" sz="2000" dirty="0"/>
              <a:t>Laporan penerapan Keselamatan Kontruksi (RKK).</a:t>
            </a:r>
          </a:p>
          <a:p>
            <a:pPr marL="574675" indent="0">
              <a:buNone/>
            </a:pPr>
            <a:r>
              <a:rPr lang="en-US" sz="2000" dirty="0" err="1"/>
              <a:t>Rencana</a:t>
            </a:r>
            <a:r>
              <a:rPr lang="en-US" sz="2000" dirty="0"/>
              <a:t> Belum </a:t>
            </a:r>
            <a:r>
              <a:rPr lang="en-US" sz="2000" dirty="0" err="1"/>
              <a:t>dibuat</a:t>
            </a:r>
            <a:r>
              <a:rPr lang="en-US" sz="2000" dirty="0"/>
              <a:t> </a:t>
            </a:r>
            <a:r>
              <a:rPr lang="en-US" sz="2000" dirty="0" err="1"/>
              <a:t>laporan</a:t>
            </a:r>
            <a:r>
              <a:rPr lang="en-US" sz="2000" dirty="0"/>
              <a:t> </a:t>
            </a:r>
            <a:r>
              <a:rPr lang="en-US" sz="2000" dirty="0" err="1"/>
              <a:t>Penerapan</a:t>
            </a:r>
            <a:r>
              <a:rPr lang="en-US" sz="2000" dirty="0"/>
              <a:t> </a:t>
            </a:r>
            <a:r>
              <a:rPr lang="en-US" sz="2000" dirty="0" err="1"/>
              <a:t>Rencana</a:t>
            </a:r>
            <a:r>
              <a:rPr lang="en-US" sz="2000" dirty="0"/>
              <a:t> </a:t>
            </a:r>
            <a:r>
              <a:rPr lang="en-US" sz="2000" dirty="0" err="1"/>
              <a:t>Keselamatan</a:t>
            </a:r>
            <a:r>
              <a:rPr lang="en-US" sz="2000" dirty="0"/>
              <a:t> </a:t>
            </a:r>
            <a:r>
              <a:rPr lang="en-US" sz="2000" dirty="0" err="1"/>
              <a:t>Kontruksi</a:t>
            </a:r>
            <a:r>
              <a:rPr lang="en-US" sz="2000" dirty="0"/>
              <a:t> (RKK) </a:t>
            </a:r>
            <a:r>
              <a:rPr lang="en-US" sz="2000" dirty="0" err="1"/>
              <a:t>karena</a:t>
            </a:r>
            <a:r>
              <a:rPr lang="en-US" sz="2000" dirty="0"/>
              <a:t> </a:t>
            </a:r>
            <a:r>
              <a:rPr lang="en-US" sz="2000" dirty="0" err="1"/>
              <a:t>pihak</a:t>
            </a:r>
            <a:r>
              <a:rPr lang="en-US" sz="2000" dirty="0"/>
              <a:t> </a:t>
            </a:r>
            <a:r>
              <a:rPr lang="en-US" sz="2000" dirty="0" err="1"/>
              <a:t>penyedia</a:t>
            </a:r>
            <a:r>
              <a:rPr lang="en-US" sz="2000" dirty="0"/>
              <a:t> </a:t>
            </a:r>
            <a:r>
              <a:rPr lang="en-US" sz="2000" dirty="0" err="1"/>
              <a:t>jasa</a:t>
            </a:r>
            <a:r>
              <a:rPr lang="en-US" sz="2000" dirty="0"/>
              <a:t> </a:t>
            </a:r>
            <a:r>
              <a:rPr lang="en-US" sz="2000" dirty="0" err="1"/>
              <a:t>masih</a:t>
            </a:r>
            <a:r>
              <a:rPr lang="en-US" sz="2000" dirty="0"/>
              <a:t> </a:t>
            </a:r>
            <a:r>
              <a:rPr lang="en-US" sz="2000" dirty="0" err="1"/>
              <a:t>kurang</a:t>
            </a:r>
            <a:r>
              <a:rPr lang="en-US" sz="2000" dirty="0"/>
              <a:t> </a:t>
            </a:r>
            <a:r>
              <a:rPr lang="en-US" sz="2000" dirty="0" err="1"/>
              <a:t>informasi</a:t>
            </a:r>
            <a:r>
              <a:rPr lang="en-US" sz="2000" dirty="0"/>
              <a:t> dan </a:t>
            </a:r>
            <a:r>
              <a:rPr lang="en-US" sz="2000" dirty="0" err="1"/>
              <a:t>belum</a:t>
            </a:r>
            <a:r>
              <a:rPr lang="en-US" sz="2000" dirty="0"/>
              <a:t> </a:t>
            </a:r>
            <a:r>
              <a:rPr lang="en-US" sz="2000" dirty="0" err="1"/>
              <a:t>mengetahui</a:t>
            </a:r>
            <a:r>
              <a:rPr lang="en-US" sz="2000" dirty="0"/>
              <a:t> format </a:t>
            </a:r>
            <a:r>
              <a:rPr lang="en-US" sz="2000" dirty="0" err="1"/>
              <a:t>laporan</a:t>
            </a:r>
            <a:r>
              <a:rPr lang="en-US" sz="2000" dirty="0"/>
              <a:t> </a:t>
            </a:r>
            <a:r>
              <a:rPr lang="en-US" sz="2000" dirty="0" err="1"/>
              <a:t>tersebut</a:t>
            </a:r>
            <a:endParaRPr lang="en-US" sz="2000" dirty="0"/>
          </a:p>
          <a:p>
            <a:pPr marL="574675" indent="-346075">
              <a:buFont typeface="Wingdings" panose="05000000000000000000" pitchFamily="2" charset="2"/>
              <a:buChar char="Ø"/>
            </a:pPr>
            <a:r>
              <a:rPr lang="en-US" sz="2000" dirty="0"/>
              <a:t>Bukti </a:t>
            </a:r>
            <a:r>
              <a:rPr lang="en-US" sz="2000" dirty="0" err="1"/>
              <a:t>pembayaran</a:t>
            </a:r>
            <a:r>
              <a:rPr lang="en-US" sz="2000" dirty="0"/>
              <a:t> Badan </a:t>
            </a:r>
            <a:r>
              <a:rPr lang="en-US" sz="2000" dirty="0" err="1"/>
              <a:t>Penyelenggara</a:t>
            </a:r>
            <a:r>
              <a:rPr lang="en-US" sz="2000" dirty="0"/>
              <a:t> </a:t>
            </a:r>
            <a:r>
              <a:rPr lang="en-US" sz="2000" dirty="0" err="1"/>
              <a:t>Jaminan</a:t>
            </a:r>
            <a:r>
              <a:rPr lang="en-US" sz="2000" dirty="0"/>
              <a:t> </a:t>
            </a:r>
            <a:r>
              <a:rPr lang="en-US" sz="2000" dirty="0" err="1"/>
              <a:t>Sosial</a:t>
            </a:r>
            <a:r>
              <a:rPr lang="en-US" sz="2000" dirty="0"/>
              <a:t> (BPJS) </a:t>
            </a:r>
            <a:r>
              <a:rPr lang="en-US" sz="2000" dirty="0" err="1"/>
              <a:t>Ketenagakerjaan</a:t>
            </a:r>
            <a:r>
              <a:rPr lang="en-US" sz="2000" dirty="0"/>
              <a:t>.</a:t>
            </a:r>
          </a:p>
          <a:p>
            <a:pPr marL="574675" indent="0">
              <a:buNone/>
            </a:pPr>
            <a:r>
              <a:rPr lang="en-US" sz="2000" dirty="0" err="1"/>
              <a:t>Tidak</a:t>
            </a:r>
            <a:r>
              <a:rPr lang="en-US" sz="2000" dirty="0"/>
              <a:t> </a:t>
            </a:r>
            <a:r>
              <a:rPr lang="en-US" sz="2000" dirty="0" err="1"/>
              <a:t>melakukan</a:t>
            </a:r>
            <a:r>
              <a:rPr lang="en-US" sz="2000" dirty="0"/>
              <a:t> </a:t>
            </a:r>
            <a:r>
              <a:rPr lang="en-US" sz="2000" dirty="0" err="1"/>
              <a:t>pembayaran</a:t>
            </a:r>
            <a:r>
              <a:rPr lang="en-US" sz="2000" dirty="0"/>
              <a:t> BPPJS </a:t>
            </a:r>
            <a:r>
              <a:rPr lang="en-US" sz="2000" dirty="0" err="1"/>
              <a:t>Ketenagakerjaan</a:t>
            </a:r>
            <a:endParaRPr lang="en-US" sz="2000" dirty="0"/>
          </a:p>
          <a:p>
            <a:pPr marL="574675" indent="-346075">
              <a:buFont typeface="Wingdings" panose="05000000000000000000" pitchFamily="2" charset="2"/>
              <a:buChar char="Ø"/>
            </a:pPr>
            <a:r>
              <a:rPr lang="en-US" sz="2000" dirty="0"/>
              <a:t>Bukti </a:t>
            </a:r>
            <a:r>
              <a:rPr lang="en-US" sz="2000" dirty="0" err="1"/>
              <a:t>pembayaran</a:t>
            </a:r>
            <a:r>
              <a:rPr lang="en-US" sz="2000" dirty="0"/>
              <a:t> Badan </a:t>
            </a:r>
            <a:r>
              <a:rPr lang="en-US" sz="2000" dirty="0" err="1"/>
              <a:t>Penyelenggara</a:t>
            </a:r>
            <a:r>
              <a:rPr lang="en-US" sz="2000" dirty="0"/>
              <a:t> </a:t>
            </a:r>
            <a:r>
              <a:rPr lang="en-US" sz="2000" dirty="0" err="1"/>
              <a:t>Jaminan</a:t>
            </a:r>
            <a:r>
              <a:rPr lang="en-US" sz="2000" dirty="0"/>
              <a:t> </a:t>
            </a:r>
            <a:r>
              <a:rPr lang="en-US" sz="2000" dirty="0" err="1"/>
              <a:t>Sosial</a:t>
            </a:r>
            <a:r>
              <a:rPr lang="en-US" sz="2000" dirty="0"/>
              <a:t> (BPJS) Kesehatan.</a:t>
            </a:r>
          </a:p>
          <a:p>
            <a:pPr marL="574675" indent="0">
              <a:buNone/>
            </a:pPr>
            <a:r>
              <a:rPr lang="en-US" sz="2000" dirty="0" err="1"/>
              <a:t>Tidak</a:t>
            </a:r>
            <a:r>
              <a:rPr lang="en-US" sz="2000" dirty="0"/>
              <a:t> </a:t>
            </a:r>
            <a:r>
              <a:rPr lang="en-US" sz="2000" dirty="0" err="1"/>
              <a:t>melakukan</a:t>
            </a:r>
            <a:r>
              <a:rPr lang="en-US" sz="2000" dirty="0"/>
              <a:t> </a:t>
            </a:r>
            <a:r>
              <a:rPr lang="en-US" sz="2000" dirty="0" err="1"/>
              <a:t>pembayaran</a:t>
            </a:r>
            <a:r>
              <a:rPr lang="en-US" sz="2000" dirty="0"/>
              <a:t> BPPJS </a:t>
            </a:r>
            <a:r>
              <a:rPr lang="en-US" sz="2000" dirty="0" err="1"/>
              <a:t>Ketenagakerjaan</a:t>
            </a:r>
            <a:endParaRPr lang="en-US" sz="2000" dirty="0"/>
          </a:p>
          <a:p>
            <a:pPr marL="0" indent="0">
              <a:buNone/>
            </a:pPr>
            <a:endParaRPr lang="en-US" dirty="0"/>
          </a:p>
        </p:txBody>
      </p:sp>
    </p:spTree>
    <p:extLst>
      <p:ext uri="{BB962C8B-B14F-4D97-AF65-F5344CB8AC3E}">
        <p14:creationId xmlns:p14="http://schemas.microsoft.com/office/powerpoint/2010/main" val="670807735"/>
      </p:ext>
    </p:extLst>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722BD94-5D99-FDB5-4BF6-92CCB344717D}"/>
              </a:ext>
            </a:extLst>
          </p:cNvPr>
          <p:cNvSpPr>
            <a:spLocks noGrp="1"/>
          </p:cNvSpPr>
          <p:nvPr>
            <p:ph idx="1"/>
          </p:nvPr>
        </p:nvSpPr>
        <p:spPr/>
        <p:txBody>
          <a:bodyPr/>
          <a:lstStyle/>
          <a:p>
            <a:endParaRPr lang="en-US"/>
          </a:p>
        </p:txBody>
      </p:sp>
      <p:sp>
        <p:nvSpPr>
          <p:cNvPr id="7" name="Title 6">
            <a:extLst>
              <a:ext uri="{FF2B5EF4-FFF2-40B4-BE49-F238E27FC236}">
                <a16:creationId xmlns:a16="http://schemas.microsoft.com/office/drawing/2014/main" id="{C7FC37A3-BF20-BAB6-5273-CC219B13C946}"/>
              </a:ext>
            </a:extLst>
          </p:cNvPr>
          <p:cNvSpPr>
            <a:spLocks noGrp="1"/>
          </p:cNvSpPr>
          <p:nvPr>
            <p:ph type="title"/>
          </p:nvPr>
        </p:nvSpPr>
        <p:spPr/>
        <p:txBody>
          <a:bodyPr/>
          <a:lstStyle/>
          <a:p>
            <a:endParaRPr lang="en-US"/>
          </a:p>
        </p:txBody>
      </p:sp>
      <p:pic>
        <p:nvPicPr>
          <p:cNvPr id="8" name="object 2">
            <a:extLst>
              <a:ext uri="{FF2B5EF4-FFF2-40B4-BE49-F238E27FC236}">
                <a16:creationId xmlns:a16="http://schemas.microsoft.com/office/drawing/2014/main" id="{8875D9E3-4713-6810-D030-18BEACB7C6D9}"/>
              </a:ext>
            </a:extLst>
          </p:cNvPr>
          <p:cNvPicPr/>
          <p:nvPr/>
        </p:nvPicPr>
        <p:blipFill>
          <a:blip r:embed="rId2" cstate="print"/>
          <a:stretch>
            <a:fillRect/>
          </a:stretch>
        </p:blipFill>
        <p:spPr>
          <a:xfrm>
            <a:off x="0" y="1"/>
            <a:ext cx="12188952" cy="6857999"/>
          </a:xfrm>
          <a:prstGeom prst="rect">
            <a:avLst/>
          </a:prstGeom>
          <a:solidFill>
            <a:schemeClr val="bg1">
              <a:lumMod val="65000"/>
            </a:schemeClr>
          </a:solidFill>
        </p:spPr>
      </p:pic>
      <p:sp>
        <p:nvSpPr>
          <p:cNvPr id="9" name="Title 1">
            <a:extLst>
              <a:ext uri="{FF2B5EF4-FFF2-40B4-BE49-F238E27FC236}">
                <a16:creationId xmlns:a16="http://schemas.microsoft.com/office/drawing/2014/main" id="{E0989967-70DA-908B-B18E-4A144E468D35}"/>
              </a:ext>
            </a:extLst>
          </p:cNvPr>
          <p:cNvSpPr txBox="1">
            <a:spLocks/>
          </p:cNvSpPr>
          <p:nvPr/>
        </p:nvSpPr>
        <p:spPr>
          <a:xfrm>
            <a:off x="358302" y="118691"/>
            <a:ext cx="10515600" cy="890961"/>
          </a:xfrm>
          <a:prstGeom prst="rect">
            <a:avLst/>
          </a:prstGeom>
          <a:solidFill>
            <a:srgbClr val="FFFF00"/>
          </a:solidFill>
          <a:ln w="22225">
            <a:solidFill>
              <a:schemeClr val="tx1"/>
            </a:solidFill>
          </a:ln>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err="1"/>
              <a:t>Penerapan</a:t>
            </a:r>
            <a:r>
              <a:rPr lang="en-US" sz="3200" b="1" dirty="0"/>
              <a:t> </a:t>
            </a:r>
            <a:r>
              <a:rPr lang="en-US" sz="3200" b="1" dirty="0" err="1"/>
              <a:t>Standar</a:t>
            </a:r>
            <a:r>
              <a:rPr lang="en-US" sz="3200" b="1" dirty="0"/>
              <a:t> </a:t>
            </a:r>
            <a:r>
              <a:rPr lang="en-US" sz="3200" b="1" dirty="0" err="1"/>
              <a:t>Keamanan</a:t>
            </a:r>
            <a:r>
              <a:rPr lang="en-US" sz="3200" b="1" dirty="0"/>
              <a:t>, </a:t>
            </a:r>
            <a:r>
              <a:rPr lang="en-US" sz="3200" b="1" dirty="0" err="1"/>
              <a:t>Keselamatan</a:t>
            </a:r>
            <a:r>
              <a:rPr lang="en-US" sz="3200" b="1" dirty="0"/>
              <a:t>, Kesehatan dan </a:t>
            </a:r>
            <a:r>
              <a:rPr lang="en-US" sz="3200" b="1" dirty="0" err="1"/>
              <a:t>Keberlanjutan</a:t>
            </a:r>
            <a:r>
              <a:rPr lang="en-US" sz="3200" b="1" dirty="0"/>
              <a:t> </a:t>
            </a:r>
            <a:r>
              <a:rPr lang="en-US" sz="3200" b="1" dirty="0" err="1"/>
              <a:t>Konstruksi</a:t>
            </a:r>
            <a:endParaRPr lang="en-US" sz="3200" b="1" dirty="0"/>
          </a:p>
        </p:txBody>
      </p:sp>
      <p:sp>
        <p:nvSpPr>
          <p:cNvPr id="10" name="Content Placeholder 2">
            <a:extLst>
              <a:ext uri="{FF2B5EF4-FFF2-40B4-BE49-F238E27FC236}">
                <a16:creationId xmlns:a16="http://schemas.microsoft.com/office/drawing/2014/main" id="{8B68E6B1-AE95-CCDA-CB73-68FFA7F81A03}"/>
              </a:ext>
            </a:extLst>
          </p:cNvPr>
          <p:cNvSpPr txBox="1">
            <a:spLocks/>
          </p:cNvSpPr>
          <p:nvPr/>
        </p:nvSpPr>
        <p:spPr>
          <a:xfrm>
            <a:off x="445851" y="2055812"/>
            <a:ext cx="11538626" cy="2574554"/>
          </a:xfrm>
          <a:prstGeom prst="rect">
            <a:avLst/>
          </a:prstGeom>
          <a:solidFill>
            <a:schemeClr val="accent2">
              <a:lumMod val="40000"/>
              <a:lumOff val="6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
            </a:pPr>
            <a:r>
              <a:rPr lang="en-US" dirty="0"/>
              <a:t>CV. Stone Borneo Construction </a:t>
            </a:r>
            <a:r>
              <a:rPr lang="en-US" dirty="0" err="1"/>
              <a:t>segera</a:t>
            </a:r>
            <a:r>
              <a:rPr lang="en-US" dirty="0"/>
              <a:t> </a:t>
            </a:r>
            <a:r>
              <a:rPr lang="en-US" dirty="0" err="1"/>
              <a:t>membayar</a:t>
            </a:r>
            <a:r>
              <a:rPr lang="en-US" dirty="0"/>
              <a:t> </a:t>
            </a:r>
            <a:r>
              <a:rPr lang="en-US" dirty="0" err="1"/>
              <a:t>iuran</a:t>
            </a:r>
            <a:r>
              <a:rPr lang="en-US" dirty="0"/>
              <a:t> BPJS</a:t>
            </a:r>
          </a:p>
          <a:p>
            <a:pPr>
              <a:buFont typeface="Wingdings" panose="05000000000000000000" pitchFamily="2" charset="2"/>
              <a:buChar char="§"/>
            </a:pPr>
            <a:r>
              <a:rPr lang="en-US" dirty="0"/>
              <a:t>Format </a:t>
            </a:r>
            <a:r>
              <a:rPr lang="en-US" dirty="0" err="1"/>
              <a:t>dokumen</a:t>
            </a:r>
            <a:r>
              <a:rPr lang="en-US" dirty="0"/>
              <a:t> </a:t>
            </a:r>
            <a:r>
              <a:rPr lang="en-US" dirty="0" err="1"/>
              <a:t>akan</a:t>
            </a:r>
            <a:r>
              <a:rPr lang="en-US" dirty="0"/>
              <a:t> </a:t>
            </a:r>
            <a:r>
              <a:rPr lang="en-US" dirty="0" err="1"/>
              <a:t>diberikan</a:t>
            </a:r>
            <a:r>
              <a:rPr lang="en-US" dirty="0"/>
              <a:t> </a:t>
            </a:r>
            <a:r>
              <a:rPr lang="en-US" dirty="0" err="1"/>
              <a:t>dengan</a:t>
            </a:r>
            <a:r>
              <a:rPr lang="en-US" dirty="0"/>
              <a:t> </a:t>
            </a:r>
            <a:r>
              <a:rPr lang="en-US" dirty="0" err="1"/>
              <a:t>menghubungi</a:t>
            </a:r>
            <a:r>
              <a:rPr lang="en-US" dirty="0"/>
              <a:t> </a:t>
            </a:r>
            <a:r>
              <a:rPr lang="en-US" dirty="0" err="1"/>
              <a:t>klinik</a:t>
            </a:r>
            <a:r>
              <a:rPr lang="en-US" dirty="0"/>
              <a:t> </a:t>
            </a:r>
            <a:r>
              <a:rPr lang="en-US" dirty="0" err="1"/>
              <a:t>Bidang</a:t>
            </a:r>
            <a:r>
              <a:rPr lang="en-US" dirty="0"/>
              <a:t> Bina     </a:t>
            </a:r>
            <a:r>
              <a:rPr lang="en-US" dirty="0" err="1"/>
              <a:t>Konstruksi</a:t>
            </a:r>
            <a:endParaRPr lang="en-US" dirty="0"/>
          </a:p>
          <a:p>
            <a:pPr>
              <a:buFont typeface="Wingdings" panose="05000000000000000000" pitchFamily="2" charset="2"/>
              <a:buChar char="§"/>
            </a:pPr>
            <a:r>
              <a:rPr lang="en-US" dirty="0" err="1"/>
              <a:t>Tahun</a:t>
            </a:r>
            <a:r>
              <a:rPr lang="en-US" dirty="0"/>
              <a:t> </a:t>
            </a:r>
            <a:r>
              <a:rPr lang="en-US" dirty="0" err="1"/>
              <a:t>depan</a:t>
            </a:r>
            <a:r>
              <a:rPr lang="en-US" dirty="0"/>
              <a:t> </a:t>
            </a:r>
            <a:r>
              <a:rPr lang="en-US" dirty="0" err="1"/>
              <a:t>akan</a:t>
            </a:r>
            <a:r>
              <a:rPr lang="en-US" dirty="0"/>
              <a:t> </a:t>
            </a:r>
            <a:r>
              <a:rPr lang="en-US" dirty="0" err="1"/>
              <a:t>dilakukan</a:t>
            </a:r>
            <a:r>
              <a:rPr lang="en-US" dirty="0"/>
              <a:t> </a:t>
            </a:r>
            <a:r>
              <a:rPr lang="en-US" dirty="0" err="1"/>
              <a:t>pembinaan</a:t>
            </a:r>
            <a:r>
              <a:rPr lang="en-US" dirty="0"/>
              <a:t> </a:t>
            </a:r>
            <a:r>
              <a:rPr lang="en-US" dirty="0" err="1"/>
              <a:t>terhadap</a:t>
            </a:r>
            <a:r>
              <a:rPr lang="en-US" dirty="0"/>
              <a:t> </a:t>
            </a:r>
            <a:r>
              <a:rPr lang="en-US" dirty="0" err="1"/>
              <a:t>pelaksana</a:t>
            </a:r>
            <a:r>
              <a:rPr lang="en-US" dirty="0"/>
              <a:t> di </a:t>
            </a:r>
            <a:r>
              <a:rPr lang="en-US" dirty="0" err="1"/>
              <a:t>lapangan</a:t>
            </a:r>
            <a:r>
              <a:rPr lang="en-US" dirty="0"/>
              <a:t> </a:t>
            </a:r>
            <a:r>
              <a:rPr lang="en-US" dirty="0" err="1"/>
              <a:t>dari</a:t>
            </a:r>
            <a:r>
              <a:rPr lang="en-US" dirty="0"/>
              <a:t> </a:t>
            </a:r>
            <a:r>
              <a:rPr lang="en-US" dirty="0" err="1"/>
              <a:t>pihak</a:t>
            </a:r>
            <a:r>
              <a:rPr lang="en-US" dirty="0"/>
              <a:t> DPUPR PERA </a:t>
            </a:r>
            <a:r>
              <a:rPr lang="en-US" dirty="0" err="1"/>
              <a:t>Provinsi</a:t>
            </a:r>
            <a:r>
              <a:rPr lang="en-US" dirty="0"/>
              <a:t> Kalimantan Timur dan </a:t>
            </a:r>
            <a:r>
              <a:rPr lang="en-US" dirty="0" err="1"/>
              <a:t>Penyedia</a:t>
            </a:r>
            <a:r>
              <a:rPr lang="en-US" dirty="0"/>
              <a:t> BUJK</a:t>
            </a:r>
          </a:p>
        </p:txBody>
      </p:sp>
      <p:sp>
        <p:nvSpPr>
          <p:cNvPr id="2" name="Title 1">
            <a:extLst>
              <a:ext uri="{FF2B5EF4-FFF2-40B4-BE49-F238E27FC236}">
                <a16:creationId xmlns:a16="http://schemas.microsoft.com/office/drawing/2014/main" id="{AF12773E-7B49-2DB0-7943-109292B95CB3}"/>
              </a:ext>
            </a:extLst>
          </p:cNvPr>
          <p:cNvSpPr txBox="1">
            <a:spLocks/>
          </p:cNvSpPr>
          <p:nvPr/>
        </p:nvSpPr>
        <p:spPr>
          <a:xfrm>
            <a:off x="358302" y="1479970"/>
            <a:ext cx="1995792" cy="440905"/>
          </a:xfrm>
          <a:prstGeom prst="rect">
            <a:avLst/>
          </a:prstGeom>
          <a:solidFill>
            <a:srgbClr val="FF0000"/>
          </a:solidFill>
          <a:ln w="22225">
            <a:solidFill>
              <a:schemeClr val="tx1"/>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b="1" dirty="0"/>
              <a:t>TINDAK LANJUT :</a:t>
            </a:r>
          </a:p>
        </p:txBody>
      </p:sp>
    </p:spTree>
    <p:extLst>
      <p:ext uri="{BB962C8B-B14F-4D97-AF65-F5344CB8AC3E}">
        <p14:creationId xmlns:p14="http://schemas.microsoft.com/office/powerpoint/2010/main" val="1461675649"/>
      </p:ext>
    </p:extLst>
  </p:cSld>
  <p:clrMapOvr>
    <a:masterClrMapping/>
  </p:clrMapOvr>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76C253-148A-56A4-7FA1-AF765521C0AE}"/>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A4DCD1FB-8EF3-D037-B08C-AF3D1A83BC2A}"/>
              </a:ext>
            </a:extLst>
          </p:cNvPr>
          <p:cNvSpPr/>
          <p:nvPr/>
        </p:nvSpPr>
        <p:spPr>
          <a:xfrm>
            <a:off x="0" y="0"/>
            <a:ext cx="12339804" cy="6858000"/>
          </a:xfrm>
          <a:prstGeom prst="rect">
            <a:avLst/>
          </a:prstGeom>
          <a:solidFill>
            <a:schemeClr val="accent4"/>
          </a:solidFill>
        </p:spPr>
        <p:style>
          <a:lnRef idx="1">
            <a:schemeClr val="accent2"/>
          </a:lnRef>
          <a:fillRef idx="2">
            <a:schemeClr val="accent2"/>
          </a:fillRef>
          <a:effectRef idx="1">
            <a:schemeClr val="accent2"/>
          </a:effectRef>
          <a:fontRef idx="minor">
            <a:schemeClr val="dk1"/>
          </a:fontRef>
        </p:style>
        <p:txBody>
          <a:bodyPr rtlCol="0" anchor="ctr"/>
          <a:lstStyle/>
          <a:p>
            <a:pPr algn="ctr" eaLnBrk="1" hangingPunct="1">
              <a:buClr>
                <a:srgbClr val="262626"/>
              </a:buClr>
              <a:buSzPts val="1200"/>
              <a:buFont typeface="Open Sans"/>
              <a:buNone/>
            </a:pPr>
            <a:r>
              <a:rPr lang="sv-SE" altLang="en-US" sz="4800" b="1" dirty="0">
                <a:solidFill>
                  <a:schemeClr val="tx1"/>
                </a:solidFill>
                <a:latin typeface="Century Gothic" pitchFamily="34" charset="0"/>
                <a:ea typeface="Open Sans"/>
                <a:cs typeface="Open Sans"/>
                <a:sym typeface="Open Sans Semibold"/>
              </a:rPr>
              <a:t>SUB URUSAN JASA KONSTRUKSI </a:t>
            </a:r>
          </a:p>
          <a:p>
            <a:pPr algn="ctr" eaLnBrk="1" hangingPunct="1">
              <a:buClr>
                <a:srgbClr val="262626"/>
              </a:buClr>
              <a:buSzPts val="1200"/>
              <a:buFont typeface="Open Sans"/>
              <a:buNone/>
            </a:pPr>
            <a:r>
              <a:rPr lang="sv-SE" altLang="en-US" sz="4800" b="1" dirty="0">
                <a:solidFill>
                  <a:schemeClr val="tx1"/>
                </a:solidFill>
                <a:latin typeface="Century Gothic" pitchFamily="34" charset="0"/>
                <a:ea typeface="Open Sans"/>
                <a:cs typeface="Open Sans"/>
                <a:sym typeface="Open Sans Semibold"/>
              </a:rPr>
              <a:t>KABUPATEN/KOTA</a:t>
            </a:r>
          </a:p>
        </p:txBody>
      </p:sp>
      <p:cxnSp>
        <p:nvCxnSpPr>
          <p:cNvPr id="4" name="Straight Connector 3">
            <a:extLst>
              <a:ext uri="{FF2B5EF4-FFF2-40B4-BE49-F238E27FC236}">
                <a16:creationId xmlns:a16="http://schemas.microsoft.com/office/drawing/2014/main" id="{7284596B-6396-4D04-6E32-F3E85CA80693}"/>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F178D09B-42CF-EA94-E69D-A1D5E61C41F4}"/>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B3640F06-365F-0A94-4E8E-639FB87639E0}"/>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pic>
        <p:nvPicPr>
          <p:cNvPr id="10" name="Picture 9">
            <a:extLst>
              <a:ext uri="{FF2B5EF4-FFF2-40B4-BE49-F238E27FC236}">
                <a16:creationId xmlns:a16="http://schemas.microsoft.com/office/drawing/2014/main" id="{B2FC894E-7904-B98E-EBE2-73D281EAF83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53B888B7-EED0-0C94-27C2-0093BDCA1682}"/>
              </a:ext>
            </a:extLst>
          </p:cNvPr>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Tree>
    <p:extLst>
      <p:ext uri="{BB962C8B-B14F-4D97-AF65-F5344CB8AC3E}">
        <p14:creationId xmlns:p14="http://schemas.microsoft.com/office/powerpoint/2010/main" val="3608535150"/>
      </p:ext>
    </p:extLst>
  </p:cSld>
  <p:clrMapOvr>
    <a:masterClrMapping/>
  </p:clrMapOvr>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F2F9B6-9715-1306-D7FC-75E4E1B7B880}"/>
            </a:ext>
          </a:extLst>
        </p:cNvPr>
        <p:cNvGrpSpPr/>
        <p:nvPr/>
      </p:nvGrpSpPr>
      <p:grpSpPr>
        <a:xfrm>
          <a:off x="0" y="0"/>
          <a:ext cx="0" cy="0"/>
          <a:chOff x="0" y="0"/>
          <a:chExt cx="0" cy="0"/>
        </a:xfrm>
      </p:grpSpPr>
      <p:grpSp>
        <p:nvGrpSpPr>
          <p:cNvPr id="11" name="object 2">
            <a:extLst>
              <a:ext uri="{FF2B5EF4-FFF2-40B4-BE49-F238E27FC236}">
                <a16:creationId xmlns:a16="http://schemas.microsoft.com/office/drawing/2014/main" id="{C83F75D4-6374-0D1C-D8D3-70B55589EBF5}"/>
              </a:ext>
            </a:extLst>
          </p:cNvPr>
          <p:cNvGrpSpPr/>
          <p:nvPr/>
        </p:nvGrpSpPr>
        <p:grpSpPr>
          <a:xfrm>
            <a:off x="1" y="0"/>
            <a:ext cx="12192340" cy="6854613"/>
            <a:chOff x="5950839" y="0"/>
            <a:chExt cx="3193415" cy="5140960"/>
          </a:xfrm>
          <a:blipFill>
            <a:blip r:embed="rId2" cstate="print"/>
            <a:stretch>
              <a:fillRect/>
            </a:stretch>
          </a:blipFill>
        </p:grpSpPr>
        <p:sp>
          <p:nvSpPr>
            <p:cNvPr id="12" name="object 3">
              <a:extLst>
                <a:ext uri="{FF2B5EF4-FFF2-40B4-BE49-F238E27FC236}">
                  <a16:creationId xmlns:a16="http://schemas.microsoft.com/office/drawing/2014/main" id="{91A628D3-E32C-677A-C74D-8A860D6153DA}"/>
                </a:ext>
              </a:extLst>
            </p:cNvPr>
            <p:cNvSpPr/>
            <p:nvPr/>
          </p:nvSpPr>
          <p:spPr>
            <a:xfrm>
              <a:off x="5950839" y="0"/>
              <a:ext cx="3193160" cy="5140960"/>
            </a:xfrm>
            <a:prstGeom prst="rect">
              <a:avLst/>
            </a:prstGeom>
            <a:grpFill/>
          </p:spPr>
          <p:txBody>
            <a:bodyPr wrap="square" lIns="0" tIns="0" rIns="0" bIns="0" rtlCol="0"/>
            <a:lstStyle/>
            <a:p>
              <a:endParaRPr sz="2400"/>
            </a:p>
          </p:txBody>
        </p:sp>
        <p:sp>
          <p:nvSpPr>
            <p:cNvPr id="13" name="object 4">
              <a:extLst>
                <a:ext uri="{FF2B5EF4-FFF2-40B4-BE49-F238E27FC236}">
                  <a16:creationId xmlns:a16="http://schemas.microsoft.com/office/drawing/2014/main" id="{CF35120E-24C6-7532-FBD8-5C938C8DA2C5}"/>
                </a:ext>
              </a:extLst>
            </p:cNvPr>
            <p:cNvSpPr/>
            <p:nvPr/>
          </p:nvSpPr>
          <p:spPr>
            <a:xfrm>
              <a:off x="5950839" y="3"/>
              <a:ext cx="2982849" cy="5140960"/>
            </a:xfrm>
            <a:prstGeom prst="rect">
              <a:avLst/>
            </a:prstGeom>
            <a:grpFill/>
          </p:spPr>
          <p:txBody>
            <a:bodyPr wrap="square" lIns="0" tIns="0" rIns="0" bIns="0" rtlCol="0"/>
            <a:lstStyle/>
            <a:p>
              <a:endParaRPr sz="2400"/>
            </a:p>
          </p:txBody>
        </p:sp>
      </p:grpSp>
      <p:cxnSp>
        <p:nvCxnSpPr>
          <p:cNvPr id="4" name="Straight Connector 3">
            <a:extLst>
              <a:ext uri="{FF2B5EF4-FFF2-40B4-BE49-F238E27FC236}">
                <a16:creationId xmlns:a16="http://schemas.microsoft.com/office/drawing/2014/main" id="{E4CC2A42-5746-EF5E-0C34-3C8D084B04FF}"/>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57D4D6D-540D-306B-D0B3-90AE19557581}"/>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9747AAAC-3E2F-FF05-C76F-E8CA50653821}"/>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dirty="0">
                <a:latin typeface="Tw Cen MT" pitchFamily="34" charset="0"/>
              </a:rPr>
              <a:t>DINAS PEKERJAAN UMUM PENATAAN RUANG DAN PERUMAHAN RAKYAT</a:t>
            </a:r>
          </a:p>
          <a:p>
            <a:pPr defTabSz="1219080">
              <a:defRPr/>
            </a:pPr>
            <a:r>
              <a:rPr lang="en-US" sz="1067" b="1" dirty="0">
                <a:latin typeface="Tw Cen MT" pitchFamily="34" charset="0"/>
              </a:rPr>
              <a:t>PROVINSI KALIMANTAN TIMUR</a:t>
            </a:r>
          </a:p>
          <a:p>
            <a:pPr defTabSz="1219080">
              <a:defRPr/>
            </a:pPr>
            <a:r>
              <a:rPr lang="en-US" sz="1067" kern="2000" spc="628" dirty="0">
                <a:latin typeface="Tw Cen MT" pitchFamily="34" charset="0"/>
              </a:rPr>
              <a:t>BIDANG BINA KONSTRUKSI</a:t>
            </a:r>
            <a:endParaRPr lang="en-US" sz="1067" spc="187" dirty="0">
              <a:latin typeface="Tw Cen MT" pitchFamily="34" charset="0"/>
            </a:endParaRPr>
          </a:p>
        </p:txBody>
      </p:sp>
      <p:pic>
        <p:nvPicPr>
          <p:cNvPr id="10" name="Picture 9">
            <a:extLst>
              <a:ext uri="{FF2B5EF4-FFF2-40B4-BE49-F238E27FC236}">
                <a16:creationId xmlns:a16="http://schemas.microsoft.com/office/drawing/2014/main" id="{D2C79453-922A-5542-A3A7-A5F9D260D22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DD54EDF1-61D1-C426-76DA-C4B15E40838D}"/>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15" name="Picture 14">
            <a:extLst>
              <a:ext uri="{FF2B5EF4-FFF2-40B4-BE49-F238E27FC236}">
                <a16:creationId xmlns:a16="http://schemas.microsoft.com/office/drawing/2014/main" id="{25ABB6BD-9270-6307-55E5-E84811A1402E}"/>
              </a:ext>
            </a:extLst>
          </p:cNvPr>
          <p:cNvPicPr>
            <a:picLocks noChangeAspect="1"/>
          </p:cNvPicPr>
          <p:nvPr/>
        </p:nvPicPr>
        <p:blipFill>
          <a:blip r:embed="rId4"/>
          <a:stretch>
            <a:fillRect/>
          </a:stretch>
        </p:blipFill>
        <p:spPr>
          <a:xfrm>
            <a:off x="638246" y="149471"/>
            <a:ext cx="4096434" cy="5838031"/>
          </a:xfrm>
          <a:prstGeom prst="rect">
            <a:avLst/>
          </a:prstGeom>
          <a:ln>
            <a:solidFill>
              <a:schemeClr val="tx1"/>
            </a:solidFill>
          </a:ln>
        </p:spPr>
      </p:pic>
      <p:pic>
        <p:nvPicPr>
          <p:cNvPr id="17" name="Picture 16">
            <a:extLst>
              <a:ext uri="{FF2B5EF4-FFF2-40B4-BE49-F238E27FC236}">
                <a16:creationId xmlns:a16="http://schemas.microsoft.com/office/drawing/2014/main" id="{58281DDF-1A8A-FB60-C9D3-A56D32A3048D}"/>
              </a:ext>
            </a:extLst>
          </p:cNvPr>
          <p:cNvPicPr>
            <a:picLocks noChangeAspect="1"/>
          </p:cNvPicPr>
          <p:nvPr/>
        </p:nvPicPr>
        <p:blipFill>
          <a:blip r:embed="rId5"/>
          <a:stretch>
            <a:fillRect/>
          </a:stretch>
        </p:blipFill>
        <p:spPr>
          <a:xfrm>
            <a:off x="4848981" y="149470"/>
            <a:ext cx="4201768" cy="5838031"/>
          </a:xfrm>
          <a:prstGeom prst="rect">
            <a:avLst/>
          </a:prstGeom>
          <a:ln>
            <a:solidFill>
              <a:schemeClr val="tx1"/>
            </a:solidFill>
          </a:ln>
        </p:spPr>
      </p:pic>
      <p:sp>
        <p:nvSpPr>
          <p:cNvPr id="19" name="TextBox 26">
            <a:extLst>
              <a:ext uri="{FF2B5EF4-FFF2-40B4-BE49-F238E27FC236}">
                <a16:creationId xmlns:a16="http://schemas.microsoft.com/office/drawing/2014/main" id="{971B06C1-8CB7-2484-76B4-62F73305B0E9}"/>
              </a:ext>
            </a:extLst>
          </p:cNvPr>
          <p:cNvSpPr txBox="1">
            <a:spLocks noChangeArrowheads="1"/>
          </p:cNvSpPr>
          <p:nvPr/>
        </p:nvSpPr>
        <p:spPr bwMode="auto">
          <a:xfrm>
            <a:off x="9050749" y="1006243"/>
            <a:ext cx="3136900"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defTabSz="914400" eaLnBrk="1" fontAlgn="auto" hangingPunct="1">
              <a:spcBef>
                <a:spcPct val="0"/>
              </a:spcBef>
              <a:spcAft>
                <a:spcPts val="0"/>
              </a:spcAft>
              <a:buFont typeface="Arial" panose="020B0604020202020204" pitchFamily="34" charset="0"/>
              <a:buNone/>
              <a:defRPr/>
            </a:pPr>
            <a:r>
              <a:rPr lang="en-US" b="1" dirty="0">
                <a:latin typeface="Century Gothic" panose="020B0502020202020204" pitchFamily="34" charset="0"/>
                <a:ea typeface="Cambria" panose="02040503050406030204" pitchFamily="18" charset="0"/>
              </a:rPr>
              <a:t>SURAT DIREKTORAT JENDERAL BINA KONSTRUKSI – KEMENTERIAN PEKERJAAN UMUM</a:t>
            </a:r>
            <a:endParaRPr lang="en-US" altLang="id-ID" b="1" dirty="0">
              <a:effectLst>
                <a:glow rad="63500">
                  <a:schemeClr val="accent5">
                    <a:satMod val="175000"/>
                    <a:alpha val="40000"/>
                  </a:schemeClr>
                </a:glow>
                <a:outerShdw blurRad="38100" dist="38100" dir="2700000" algn="tl">
                  <a:srgbClr val="000000">
                    <a:alpha val="43137"/>
                  </a:srgbClr>
                </a:outerShdw>
              </a:effectLst>
              <a:latin typeface="Century Gothic" panose="020B050202020202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165835236"/>
      </p:ext>
    </p:extLst>
  </p:cSld>
  <p:clrMapOvr>
    <a:masterClrMapping/>
  </p:clrMapOvr>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BC6DC-7111-9CA7-AFB1-FDFB8FC9252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F1C3FA28-463C-DC1A-3934-9F572D010634}"/>
              </a:ext>
            </a:extLst>
          </p:cNvPr>
          <p:cNvPicPr>
            <a:picLocks noChangeAspect="1"/>
          </p:cNvPicPr>
          <p:nvPr/>
        </p:nvPicPr>
        <p:blipFill>
          <a:blip r:embed="rId2"/>
          <a:stretch>
            <a:fillRect/>
          </a:stretch>
        </p:blipFill>
        <p:spPr>
          <a:xfrm>
            <a:off x="147804" y="0"/>
            <a:ext cx="12192000" cy="6857999"/>
          </a:xfrm>
          <a:prstGeom prst="rect">
            <a:avLst/>
          </a:prstGeom>
        </p:spPr>
      </p:pic>
      <p:pic>
        <p:nvPicPr>
          <p:cNvPr id="5" name="Picture 4">
            <a:extLst>
              <a:ext uri="{FF2B5EF4-FFF2-40B4-BE49-F238E27FC236}">
                <a16:creationId xmlns:a16="http://schemas.microsoft.com/office/drawing/2014/main" id="{0A9602CE-98EE-7304-71EF-B103A1A840B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9D758048-3745-00F5-6BD9-88777B784307}"/>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9" name="Picture 8">
            <a:extLst>
              <a:ext uri="{FF2B5EF4-FFF2-40B4-BE49-F238E27FC236}">
                <a16:creationId xmlns:a16="http://schemas.microsoft.com/office/drawing/2014/main" id="{63F06FD5-BF09-9455-715F-0821A873B8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63869" y="591416"/>
            <a:ext cx="10064262" cy="6132909"/>
          </a:xfrm>
          <a:prstGeom prst="rect">
            <a:avLst/>
          </a:prstGeom>
        </p:spPr>
      </p:pic>
    </p:spTree>
    <p:extLst>
      <p:ext uri="{BB962C8B-B14F-4D97-AF65-F5344CB8AC3E}">
        <p14:creationId xmlns:p14="http://schemas.microsoft.com/office/powerpoint/2010/main" val="3225552240"/>
      </p:ext>
    </p:extLst>
  </p:cSld>
  <p:clrMapOvr>
    <a:masterClrMapping/>
  </p:clrMapOvr>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17C3D-F7FB-A8AD-2F25-B1E8BB4107B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56A26AFE-3BE6-897A-31B2-EF6CCD28C8AA}"/>
              </a:ext>
            </a:extLst>
          </p:cNvPr>
          <p:cNvPicPr>
            <a:picLocks noChangeAspect="1"/>
          </p:cNvPicPr>
          <p:nvPr/>
        </p:nvPicPr>
        <p:blipFill>
          <a:blip r:embed="rId2"/>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68CDBBD2-F7B3-A8DF-21F5-7F09E1959F0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01A1A43E-3419-F50D-4116-806C40B9D30B}"/>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3" name="Picture 2">
            <a:extLst>
              <a:ext uri="{FF2B5EF4-FFF2-40B4-BE49-F238E27FC236}">
                <a16:creationId xmlns:a16="http://schemas.microsoft.com/office/drawing/2014/main" id="{CC0F836F-F3DC-2076-5EA4-ACB021F15A35}"/>
              </a:ext>
            </a:extLst>
          </p:cNvPr>
          <p:cNvPicPr>
            <a:picLocks noChangeAspect="1"/>
          </p:cNvPicPr>
          <p:nvPr/>
        </p:nvPicPr>
        <p:blipFill>
          <a:blip r:embed="rId4"/>
          <a:stretch>
            <a:fillRect/>
          </a:stretch>
        </p:blipFill>
        <p:spPr>
          <a:xfrm>
            <a:off x="983541" y="788023"/>
            <a:ext cx="10428543" cy="6002753"/>
          </a:xfrm>
          <a:prstGeom prst="rect">
            <a:avLst/>
          </a:prstGeom>
        </p:spPr>
      </p:pic>
      <p:sp>
        <p:nvSpPr>
          <p:cNvPr id="16" name="TextBox 15">
            <a:extLst>
              <a:ext uri="{FF2B5EF4-FFF2-40B4-BE49-F238E27FC236}">
                <a16:creationId xmlns:a16="http://schemas.microsoft.com/office/drawing/2014/main" id="{DA6A0C72-0520-9A60-C6E0-EB47FB451F41}"/>
              </a:ext>
            </a:extLst>
          </p:cNvPr>
          <p:cNvSpPr txBox="1"/>
          <p:nvPr/>
        </p:nvSpPr>
        <p:spPr>
          <a:xfrm>
            <a:off x="2196004" y="67224"/>
            <a:ext cx="6694004" cy="738646"/>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1400" b="1" dirty="0">
                <a:effectLst/>
                <a:latin typeface="Tahoma" panose="020B0604030504040204" pitchFamily="34" charset="0"/>
                <a:ea typeface="Tahoma" panose="020B0604030504040204" pitchFamily="34" charset="0"/>
                <a:cs typeface="Tahoma" panose="020B0604030504040204" pitchFamily="34" charset="0"/>
                <a:sym typeface="Open Sans Semibold"/>
              </a:rPr>
              <a:t>PAGU ANGGARAN PUPR DI KALIMANTAN TIMUR</a:t>
            </a:r>
          </a:p>
          <a:p>
            <a:pPr algn="ctr" eaLnBrk="1" hangingPunct="1">
              <a:buClr>
                <a:srgbClr val="262626"/>
              </a:buClr>
              <a:buSzPts val="1200"/>
              <a:buFont typeface="Open Sans"/>
              <a:buNone/>
            </a:pPr>
            <a:r>
              <a:rPr lang="sv-SE" altLang="en-US" sz="1400" b="1" dirty="0">
                <a:effectLst/>
                <a:latin typeface="Tahoma" panose="020B0604030504040204" pitchFamily="34" charset="0"/>
                <a:ea typeface="Tahoma" panose="020B0604030504040204" pitchFamily="34" charset="0"/>
                <a:cs typeface="Tahoma" panose="020B0604030504040204" pitchFamily="34" charset="0"/>
                <a:sym typeface="Open Sans Semibold"/>
              </a:rPr>
              <a:t>URUSAN PEKERJAAN UMUM &amp;PENATAAN RUANG DAN URUSAN PERUMAHAN DAN KAWASAN PERMUKIMAN TAHUN 2023 SD 2024</a:t>
            </a:r>
          </a:p>
        </p:txBody>
      </p:sp>
    </p:spTree>
    <p:extLst>
      <p:ext uri="{BB962C8B-B14F-4D97-AF65-F5344CB8AC3E}">
        <p14:creationId xmlns:p14="http://schemas.microsoft.com/office/powerpoint/2010/main" val="3459428886"/>
      </p:ext>
    </p:extLst>
  </p:cSld>
  <p:clrMapOvr>
    <a:masterClrMapping/>
  </p:clrMapOvr>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17C3D-F7FB-A8AD-2F25-B1E8BB4107B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56A26AFE-3BE6-897A-31B2-EF6CCD28C8AA}"/>
              </a:ext>
            </a:extLst>
          </p:cNvPr>
          <p:cNvPicPr>
            <a:picLocks noChangeAspect="1"/>
          </p:cNvPicPr>
          <p:nvPr/>
        </p:nvPicPr>
        <p:blipFill>
          <a:blip r:embed="rId2"/>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68CDBBD2-F7B3-A8DF-21F5-7F09E1959F0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01A1A43E-3419-F50D-4116-806C40B9D30B}"/>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7" name="Rectangle 6">
            <a:extLst>
              <a:ext uri="{FF2B5EF4-FFF2-40B4-BE49-F238E27FC236}">
                <a16:creationId xmlns:a16="http://schemas.microsoft.com/office/drawing/2014/main" id="{633EEC11-8EB7-3D3F-4D5D-41A4E0EF1B87}"/>
              </a:ext>
            </a:extLst>
          </p:cNvPr>
          <p:cNvSpPr/>
          <p:nvPr/>
        </p:nvSpPr>
        <p:spPr>
          <a:xfrm>
            <a:off x="6174904" y="634768"/>
            <a:ext cx="6056171" cy="1235874"/>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a:solidFill>
                  <a:schemeClr val="tx1"/>
                </a:solidFill>
              </a:rPr>
              <a:t>ARAH KEBIJAKAN PEMBANGUNAN KABUPATEN / KOTA TAHUN 2025 TELAH DIRUMUSKAN </a:t>
            </a:r>
          </a:p>
        </p:txBody>
      </p:sp>
      <p:sp>
        <p:nvSpPr>
          <p:cNvPr id="11" name="TextBox 10">
            <a:extLst>
              <a:ext uri="{FF2B5EF4-FFF2-40B4-BE49-F238E27FC236}">
                <a16:creationId xmlns:a16="http://schemas.microsoft.com/office/drawing/2014/main" id="{A78FC996-1134-F60F-7F2C-6E0768276E2C}"/>
              </a:ext>
            </a:extLst>
          </p:cNvPr>
          <p:cNvSpPr txBox="1"/>
          <p:nvPr/>
        </p:nvSpPr>
        <p:spPr>
          <a:xfrm>
            <a:off x="6174904" y="1954855"/>
            <a:ext cx="6056171" cy="3788858"/>
          </a:xfrm>
          <a:prstGeom prst="rect">
            <a:avLst/>
          </a:prstGeom>
          <a:solidFill>
            <a:schemeClr val="accent1">
              <a:lumMod val="20000"/>
              <a:lumOff val="80000"/>
            </a:schemeClr>
          </a:solidFill>
          <a:ln>
            <a:solidFill>
              <a:schemeClr val="accent1"/>
            </a:solidFill>
          </a:ln>
        </p:spPr>
        <p:txBody>
          <a:bodyPr wrap="square">
            <a:spAutoFit/>
          </a:bodyPr>
          <a:lstStyle/>
          <a:p>
            <a:pPr algn="ctr">
              <a:lnSpc>
                <a:spcPct val="150000"/>
              </a:lnSpc>
            </a:pPr>
            <a:r>
              <a:rPr lang="en-US" sz="1800">
                <a:solidFill>
                  <a:srgbClr val="000000"/>
                </a:solidFill>
              </a:rPr>
              <a:t>Capaian kinerja pembangunan daerah kabupaten/kota tahun 2023</a:t>
            </a:r>
            <a:r>
              <a:rPr lang="en-US">
                <a:solidFill>
                  <a:srgbClr val="000000"/>
                </a:solidFill>
              </a:rPr>
              <a:t> </a:t>
            </a:r>
            <a:r>
              <a:rPr lang="en-US" sz="1800">
                <a:solidFill>
                  <a:srgbClr val="000000"/>
                </a:solidFill>
              </a:rPr>
              <a:t>telah dilakukan evaluasi seperti capaian indikator makro pembangunan yang terdiri atas Indeks Pembangunan Manusia (IPM), Laju Pertumbuhan Ekonomi (LPE), Tingkat Pengangguran Terbuka (TPT), Persentase Penduduk Miskin, Indeks Gini dan PDRB per Kapita. Selanjutnya, hasil evaluasi kinerja pembangunan daerah tersebut menjadi pertimbangan dalam menetapkan target indikator makro pembangunan daerah kabupaten/kota pada tahun 2025 adalah </a:t>
            </a:r>
            <a:r>
              <a:rPr lang="en-US" sz="1800"/>
              <a:t>sebagai</a:t>
            </a:r>
            <a:r>
              <a:rPr lang="en-US" sz="1800">
                <a:solidFill>
                  <a:srgbClr val="000000"/>
                </a:solidFill>
              </a:rPr>
              <a:t> berikut</a:t>
            </a:r>
            <a:endParaRPr lang="en-US"/>
          </a:p>
        </p:txBody>
      </p:sp>
      <p:pic>
        <p:nvPicPr>
          <p:cNvPr id="14" name="Picture 13">
            <a:extLst>
              <a:ext uri="{FF2B5EF4-FFF2-40B4-BE49-F238E27FC236}">
                <a16:creationId xmlns:a16="http://schemas.microsoft.com/office/drawing/2014/main" id="{7B4A817C-23C8-E923-E0DB-3AE887906D07}"/>
              </a:ext>
            </a:extLst>
          </p:cNvPr>
          <p:cNvPicPr>
            <a:picLocks noChangeAspect="1"/>
          </p:cNvPicPr>
          <p:nvPr/>
        </p:nvPicPr>
        <p:blipFill>
          <a:blip r:embed="rId4"/>
          <a:stretch>
            <a:fillRect/>
          </a:stretch>
        </p:blipFill>
        <p:spPr>
          <a:xfrm>
            <a:off x="199140" y="67224"/>
            <a:ext cx="5551029" cy="6541441"/>
          </a:xfrm>
          <a:prstGeom prst="rect">
            <a:avLst/>
          </a:prstGeom>
        </p:spPr>
      </p:pic>
    </p:spTree>
    <p:extLst>
      <p:ext uri="{BB962C8B-B14F-4D97-AF65-F5344CB8AC3E}">
        <p14:creationId xmlns:p14="http://schemas.microsoft.com/office/powerpoint/2010/main" val="2788023736"/>
      </p:ext>
    </p:extLst>
  </p:cSld>
  <p:clrMapOvr>
    <a:masterClrMapping/>
  </p:clrMapOvr>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17C3D-F7FB-A8AD-2F25-B1E8BB4107B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56A26AFE-3BE6-897A-31B2-EF6CCD28C8AA}"/>
              </a:ext>
            </a:extLst>
          </p:cNvPr>
          <p:cNvPicPr>
            <a:picLocks noChangeAspect="1"/>
          </p:cNvPicPr>
          <p:nvPr/>
        </p:nvPicPr>
        <p:blipFill>
          <a:blip r:embed="rId2"/>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68CDBBD2-F7B3-A8DF-21F5-7F09E1959F0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01A1A43E-3419-F50D-4116-806C40B9D30B}"/>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14" name="Picture 13">
            <a:extLst>
              <a:ext uri="{FF2B5EF4-FFF2-40B4-BE49-F238E27FC236}">
                <a16:creationId xmlns:a16="http://schemas.microsoft.com/office/drawing/2014/main" id="{97C92B48-7B51-5AD0-67EE-DE1045C91122}"/>
              </a:ext>
            </a:extLst>
          </p:cNvPr>
          <p:cNvPicPr>
            <a:picLocks noChangeAspect="1"/>
          </p:cNvPicPr>
          <p:nvPr/>
        </p:nvPicPr>
        <p:blipFill rotWithShape="1">
          <a:blip r:embed="rId4"/>
          <a:srcRect b="74027"/>
          <a:stretch/>
        </p:blipFill>
        <p:spPr>
          <a:xfrm>
            <a:off x="6514580" y="1107197"/>
            <a:ext cx="4924322" cy="1052343"/>
          </a:xfrm>
          <a:prstGeom prst="rect">
            <a:avLst/>
          </a:prstGeom>
        </p:spPr>
      </p:pic>
      <p:pic>
        <p:nvPicPr>
          <p:cNvPr id="2" name="Picture 1">
            <a:extLst>
              <a:ext uri="{FF2B5EF4-FFF2-40B4-BE49-F238E27FC236}">
                <a16:creationId xmlns:a16="http://schemas.microsoft.com/office/drawing/2014/main" id="{BF9BE481-CD9A-6492-633C-6A1512513996}"/>
              </a:ext>
            </a:extLst>
          </p:cNvPr>
          <p:cNvPicPr>
            <a:picLocks noChangeAspect="1"/>
          </p:cNvPicPr>
          <p:nvPr/>
        </p:nvPicPr>
        <p:blipFill rotWithShape="1">
          <a:blip r:embed="rId4"/>
          <a:srcRect t="69990"/>
          <a:stretch/>
        </p:blipFill>
        <p:spPr>
          <a:xfrm>
            <a:off x="6514580" y="2276877"/>
            <a:ext cx="4924322" cy="1215909"/>
          </a:xfrm>
          <a:prstGeom prst="rect">
            <a:avLst/>
          </a:prstGeom>
        </p:spPr>
      </p:pic>
      <p:pic>
        <p:nvPicPr>
          <p:cNvPr id="7" name="Picture 6">
            <a:extLst>
              <a:ext uri="{FF2B5EF4-FFF2-40B4-BE49-F238E27FC236}">
                <a16:creationId xmlns:a16="http://schemas.microsoft.com/office/drawing/2014/main" id="{67E00DD5-7E30-0DD0-763C-EBDDD7AF5582}"/>
              </a:ext>
            </a:extLst>
          </p:cNvPr>
          <p:cNvPicPr>
            <a:picLocks noChangeAspect="1"/>
          </p:cNvPicPr>
          <p:nvPr/>
        </p:nvPicPr>
        <p:blipFill>
          <a:blip r:embed="rId5"/>
          <a:stretch>
            <a:fillRect/>
          </a:stretch>
        </p:blipFill>
        <p:spPr>
          <a:xfrm>
            <a:off x="482943" y="295708"/>
            <a:ext cx="5812260" cy="5849598"/>
          </a:xfrm>
          <a:prstGeom prst="rect">
            <a:avLst/>
          </a:prstGeom>
        </p:spPr>
      </p:pic>
    </p:spTree>
    <p:extLst>
      <p:ext uri="{BB962C8B-B14F-4D97-AF65-F5344CB8AC3E}">
        <p14:creationId xmlns:p14="http://schemas.microsoft.com/office/powerpoint/2010/main" val="2462347926"/>
      </p:ext>
    </p:extLst>
  </p:cSld>
  <p:clrMapOvr>
    <a:masterClrMapping/>
  </p:clrMapOvr>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17C3D-F7FB-A8AD-2F25-B1E8BB4107B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56A26AFE-3BE6-897A-31B2-EF6CCD28C8AA}"/>
              </a:ext>
            </a:extLst>
          </p:cNvPr>
          <p:cNvPicPr>
            <a:picLocks noChangeAspect="1"/>
          </p:cNvPicPr>
          <p:nvPr/>
        </p:nvPicPr>
        <p:blipFill>
          <a:blip r:embed="rId2"/>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68CDBBD2-F7B3-A8DF-21F5-7F09E1959F0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01A1A43E-3419-F50D-4116-806C40B9D30B}"/>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3" name="Picture 2">
            <a:extLst>
              <a:ext uri="{FF2B5EF4-FFF2-40B4-BE49-F238E27FC236}">
                <a16:creationId xmlns:a16="http://schemas.microsoft.com/office/drawing/2014/main" id="{57EE76E9-DB70-931D-DFD2-257597FA68E9}"/>
              </a:ext>
            </a:extLst>
          </p:cNvPr>
          <p:cNvPicPr>
            <a:picLocks noChangeAspect="1"/>
          </p:cNvPicPr>
          <p:nvPr/>
        </p:nvPicPr>
        <p:blipFill>
          <a:blip r:embed="rId4"/>
          <a:stretch>
            <a:fillRect/>
          </a:stretch>
        </p:blipFill>
        <p:spPr>
          <a:xfrm>
            <a:off x="94412" y="230881"/>
            <a:ext cx="6001588" cy="244826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Picture 7">
            <a:extLst>
              <a:ext uri="{FF2B5EF4-FFF2-40B4-BE49-F238E27FC236}">
                <a16:creationId xmlns:a16="http://schemas.microsoft.com/office/drawing/2014/main" id="{9960098F-FCED-E8E5-5911-78E282F04204}"/>
              </a:ext>
            </a:extLst>
          </p:cNvPr>
          <p:cNvPicPr>
            <a:picLocks noChangeAspect="1"/>
          </p:cNvPicPr>
          <p:nvPr/>
        </p:nvPicPr>
        <p:blipFill rotWithShape="1">
          <a:blip r:embed="rId5"/>
          <a:srcRect b="65959"/>
          <a:stretch/>
        </p:blipFill>
        <p:spPr>
          <a:xfrm>
            <a:off x="6096000" y="641860"/>
            <a:ext cx="5925377" cy="1731689"/>
          </a:xfrm>
          <a:prstGeom prst="rect">
            <a:avLst/>
          </a:prstGeom>
        </p:spPr>
      </p:pic>
      <p:pic>
        <p:nvPicPr>
          <p:cNvPr id="11" name="Picture 10">
            <a:extLst>
              <a:ext uri="{FF2B5EF4-FFF2-40B4-BE49-F238E27FC236}">
                <a16:creationId xmlns:a16="http://schemas.microsoft.com/office/drawing/2014/main" id="{369B7A4D-522E-BD0B-F5E9-85CA5841E85C}"/>
              </a:ext>
            </a:extLst>
          </p:cNvPr>
          <p:cNvPicPr>
            <a:picLocks noChangeAspect="1"/>
          </p:cNvPicPr>
          <p:nvPr/>
        </p:nvPicPr>
        <p:blipFill>
          <a:blip r:embed="rId6"/>
          <a:stretch>
            <a:fillRect/>
          </a:stretch>
        </p:blipFill>
        <p:spPr>
          <a:xfrm>
            <a:off x="75785" y="2984664"/>
            <a:ext cx="5944430" cy="243874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 name="Picture 1">
            <a:extLst>
              <a:ext uri="{FF2B5EF4-FFF2-40B4-BE49-F238E27FC236}">
                <a16:creationId xmlns:a16="http://schemas.microsoft.com/office/drawing/2014/main" id="{3FB80E12-4048-3429-72F1-0E6884608F75}"/>
              </a:ext>
            </a:extLst>
          </p:cNvPr>
          <p:cNvPicPr>
            <a:picLocks noChangeAspect="1"/>
          </p:cNvPicPr>
          <p:nvPr/>
        </p:nvPicPr>
        <p:blipFill rotWithShape="1">
          <a:blip r:embed="rId5"/>
          <a:srcRect t="80828"/>
          <a:stretch/>
        </p:blipFill>
        <p:spPr>
          <a:xfrm>
            <a:off x="6105526" y="2402733"/>
            <a:ext cx="5925377" cy="975274"/>
          </a:xfrm>
          <a:prstGeom prst="rect">
            <a:avLst/>
          </a:prstGeom>
        </p:spPr>
      </p:pic>
    </p:spTree>
    <p:extLst>
      <p:ext uri="{BB962C8B-B14F-4D97-AF65-F5344CB8AC3E}">
        <p14:creationId xmlns:p14="http://schemas.microsoft.com/office/powerpoint/2010/main" val="1397597405"/>
      </p:ext>
    </p:extLst>
  </p:cSld>
  <p:clrMapOvr>
    <a:masterClrMapping/>
  </p:clrMapOvr>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17C3D-F7FB-A8AD-2F25-B1E8BB4107B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56A26AFE-3BE6-897A-31B2-EF6CCD28C8AA}"/>
              </a:ext>
            </a:extLst>
          </p:cNvPr>
          <p:cNvPicPr>
            <a:picLocks noChangeAspect="1"/>
          </p:cNvPicPr>
          <p:nvPr/>
        </p:nvPicPr>
        <p:blipFill>
          <a:blip r:embed="rId2"/>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68CDBBD2-F7B3-A8DF-21F5-7F09E1959F0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01A1A43E-3419-F50D-4116-806C40B9D30B}"/>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7" name="Picture 6">
            <a:extLst>
              <a:ext uri="{FF2B5EF4-FFF2-40B4-BE49-F238E27FC236}">
                <a16:creationId xmlns:a16="http://schemas.microsoft.com/office/drawing/2014/main" id="{91981A78-D8A1-41C7-4B01-9347FDE35BA8}"/>
              </a:ext>
            </a:extLst>
          </p:cNvPr>
          <p:cNvPicPr>
            <a:picLocks noChangeAspect="1"/>
          </p:cNvPicPr>
          <p:nvPr/>
        </p:nvPicPr>
        <p:blipFill>
          <a:blip r:embed="rId4"/>
          <a:stretch>
            <a:fillRect/>
          </a:stretch>
        </p:blipFill>
        <p:spPr>
          <a:xfrm>
            <a:off x="94412" y="371047"/>
            <a:ext cx="5822931" cy="2966922"/>
          </a:xfrm>
          <a:prstGeom prst="rect">
            <a:avLst/>
          </a:prstGeom>
          <a:ln>
            <a:noFill/>
          </a:ln>
          <a:effectLst>
            <a:outerShdw blurRad="292100" dist="139700" dir="2700000" algn="tl" rotWithShape="0">
              <a:srgbClr val="333333">
                <a:alpha val="65000"/>
              </a:srgbClr>
            </a:outerShdw>
          </a:effectLst>
        </p:spPr>
      </p:pic>
      <p:pic>
        <p:nvPicPr>
          <p:cNvPr id="10" name="Picture 9">
            <a:extLst>
              <a:ext uri="{FF2B5EF4-FFF2-40B4-BE49-F238E27FC236}">
                <a16:creationId xmlns:a16="http://schemas.microsoft.com/office/drawing/2014/main" id="{4D937BE0-1B98-6BE0-0ABD-CD6DCAD0C552}"/>
              </a:ext>
            </a:extLst>
          </p:cNvPr>
          <p:cNvPicPr>
            <a:picLocks noChangeAspect="1"/>
          </p:cNvPicPr>
          <p:nvPr/>
        </p:nvPicPr>
        <p:blipFill>
          <a:blip r:embed="rId5"/>
          <a:stretch>
            <a:fillRect/>
          </a:stretch>
        </p:blipFill>
        <p:spPr>
          <a:xfrm>
            <a:off x="6011755" y="591416"/>
            <a:ext cx="6001588" cy="2400635"/>
          </a:xfrm>
          <a:prstGeom prst="rect">
            <a:avLst/>
          </a:prstGeom>
        </p:spPr>
      </p:pic>
      <p:pic>
        <p:nvPicPr>
          <p:cNvPr id="2" name="Picture 1">
            <a:extLst>
              <a:ext uri="{FF2B5EF4-FFF2-40B4-BE49-F238E27FC236}">
                <a16:creationId xmlns:a16="http://schemas.microsoft.com/office/drawing/2014/main" id="{43AE542D-8BC5-3059-46DC-4326BCA412AF}"/>
              </a:ext>
            </a:extLst>
          </p:cNvPr>
          <p:cNvPicPr>
            <a:picLocks noChangeAspect="1"/>
          </p:cNvPicPr>
          <p:nvPr/>
        </p:nvPicPr>
        <p:blipFill>
          <a:blip r:embed="rId6"/>
          <a:stretch>
            <a:fillRect/>
          </a:stretch>
        </p:blipFill>
        <p:spPr>
          <a:xfrm>
            <a:off x="6065147" y="3331349"/>
            <a:ext cx="5838404" cy="2457793"/>
          </a:xfrm>
          <a:prstGeom prst="rect">
            <a:avLst/>
          </a:prstGeom>
        </p:spPr>
      </p:pic>
      <p:pic>
        <p:nvPicPr>
          <p:cNvPr id="3" name="Picture 2">
            <a:extLst>
              <a:ext uri="{FF2B5EF4-FFF2-40B4-BE49-F238E27FC236}">
                <a16:creationId xmlns:a16="http://schemas.microsoft.com/office/drawing/2014/main" id="{AC584925-85E2-5F34-BF9B-66061ABD691A}"/>
              </a:ext>
            </a:extLst>
          </p:cNvPr>
          <p:cNvPicPr>
            <a:picLocks noChangeAspect="1"/>
          </p:cNvPicPr>
          <p:nvPr/>
        </p:nvPicPr>
        <p:blipFill rotWithShape="1">
          <a:blip r:embed="rId7"/>
          <a:srcRect b="86847"/>
          <a:stretch/>
        </p:blipFill>
        <p:spPr>
          <a:xfrm>
            <a:off x="147804" y="3520032"/>
            <a:ext cx="5690600" cy="680355"/>
          </a:xfrm>
          <a:prstGeom prst="rect">
            <a:avLst/>
          </a:prstGeom>
        </p:spPr>
      </p:pic>
      <p:pic>
        <p:nvPicPr>
          <p:cNvPr id="8" name="Picture 7">
            <a:extLst>
              <a:ext uri="{FF2B5EF4-FFF2-40B4-BE49-F238E27FC236}">
                <a16:creationId xmlns:a16="http://schemas.microsoft.com/office/drawing/2014/main" id="{19DA1215-A791-6A8C-3D82-94693FDFFA03}"/>
              </a:ext>
            </a:extLst>
          </p:cNvPr>
          <p:cNvPicPr>
            <a:picLocks noChangeAspect="1"/>
          </p:cNvPicPr>
          <p:nvPr/>
        </p:nvPicPr>
        <p:blipFill rotWithShape="1">
          <a:blip r:embed="rId7"/>
          <a:srcRect t="57971" b="1973"/>
          <a:stretch/>
        </p:blipFill>
        <p:spPr>
          <a:xfrm>
            <a:off x="147804" y="4200387"/>
            <a:ext cx="5690600" cy="2071991"/>
          </a:xfrm>
          <a:prstGeom prst="rect">
            <a:avLst/>
          </a:prstGeom>
        </p:spPr>
      </p:pic>
    </p:spTree>
    <p:extLst>
      <p:ext uri="{BB962C8B-B14F-4D97-AF65-F5344CB8AC3E}">
        <p14:creationId xmlns:p14="http://schemas.microsoft.com/office/powerpoint/2010/main" val="2647591188"/>
      </p:ext>
    </p:extLst>
  </p:cSld>
  <p:clrMapOvr>
    <a:masterClrMapping/>
  </p:clrMapOvr>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p:cNvSpPr txBox="1"/>
          <p:nvPr/>
        </p:nvSpPr>
        <p:spPr>
          <a:xfrm>
            <a:off x="319084" y="2250892"/>
            <a:ext cx="11553826" cy="769423"/>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rPr>
              <a:t>BANTUAN KEUANGAN (BANKEU)</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2215557883"/>
      </p:ext>
    </p:extLst>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17C3D-F7FB-A8AD-2F25-B1E8BB4107B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56A26AFE-3BE6-897A-31B2-EF6CCD28C8AA}"/>
              </a:ext>
            </a:extLst>
          </p:cNvPr>
          <p:cNvPicPr>
            <a:picLocks noChangeAspect="1"/>
          </p:cNvPicPr>
          <p:nvPr/>
        </p:nvPicPr>
        <p:blipFill>
          <a:blip r:embed="rId2"/>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68CDBBD2-F7B3-A8DF-21F5-7F09E1959F0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01A1A43E-3419-F50D-4116-806C40B9D30B}"/>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13" name="Picture 12">
            <a:extLst>
              <a:ext uri="{FF2B5EF4-FFF2-40B4-BE49-F238E27FC236}">
                <a16:creationId xmlns:a16="http://schemas.microsoft.com/office/drawing/2014/main" id="{46FAA248-6D96-FFE4-7E72-3ACA85759B44}"/>
              </a:ext>
            </a:extLst>
          </p:cNvPr>
          <p:cNvPicPr>
            <a:picLocks noChangeAspect="1"/>
          </p:cNvPicPr>
          <p:nvPr/>
        </p:nvPicPr>
        <p:blipFill>
          <a:blip r:embed="rId4"/>
          <a:stretch>
            <a:fillRect/>
          </a:stretch>
        </p:blipFill>
        <p:spPr>
          <a:xfrm>
            <a:off x="472399" y="219508"/>
            <a:ext cx="4129530" cy="6413500"/>
          </a:xfrm>
          <a:prstGeom prst="rect">
            <a:avLst/>
          </a:prstGeom>
        </p:spPr>
      </p:pic>
      <p:pic>
        <p:nvPicPr>
          <p:cNvPr id="15" name="Picture 14">
            <a:extLst>
              <a:ext uri="{FF2B5EF4-FFF2-40B4-BE49-F238E27FC236}">
                <a16:creationId xmlns:a16="http://schemas.microsoft.com/office/drawing/2014/main" id="{7A4D9FA9-7E56-8ECD-6923-BDC87A11C80D}"/>
              </a:ext>
            </a:extLst>
          </p:cNvPr>
          <p:cNvPicPr>
            <a:picLocks noChangeAspect="1"/>
          </p:cNvPicPr>
          <p:nvPr/>
        </p:nvPicPr>
        <p:blipFill>
          <a:blip r:embed="rId5"/>
          <a:stretch>
            <a:fillRect/>
          </a:stretch>
        </p:blipFill>
        <p:spPr>
          <a:xfrm>
            <a:off x="5280885" y="295708"/>
            <a:ext cx="4002998" cy="6261100"/>
          </a:xfrm>
          <a:prstGeom prst="rect">
            <a:avLst/>
          </a:prstGeom>
        </p:spPr>
      </p:pic>
      <p:sp>
        <p:nvSpPr>
          <p:cNvPr id="16" name="TextBox 15">
            <a:extLst>
              <a:ext uri="{FF2B5EF4-FFF2-40B4-BE49-F238E27FC236}">
                <a16:creationId xmlns:a16="http://schemas.microsoft.com/office/drawing/2014/main" id="{DA6A0C72-0520-9A60-C6E0-EB47FB451F41}"/>
              </a:ext>
            </a:extLst>
          </p:cNvPr>
          <p:cNvSpPr txBox="1"/>
          <p:nvPr/>
        </p:nvSpPr>
        <p:spPr>
          <a:xfrm>
            <a:off x="9294877" y="2779945"/>
            <a:ext cx="2886129" cy="646313"/>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b="1" dirty="0">
                <a:effectLst/>
                <a:latin typeface="Tahoma" panose="020B0604030504040204" pitchFamily="34" charset="0"/>
                <a:ea typeface="Tahoma" panose="020B0604030504040204" pitchFamily="34" charset="0"/>
                <a:cs typeface="Tahoma" panose="020B0604030504040204" pitchFamily="34" charset="0"/>
                <a:sym typeface="Open Sans Semibold"/>
              </a:rPr>
              <a:t>SK GUB DAN PERGUB</a:t>
            </a:r>
          </a:p>
          <a:p>
            <a:pPr algn="ctr" eaLnBrk="1" hangingPunct="1">
              <a:buClr>
                <a:srgbClr val="262626"/>
              </a:buClr>
              <a:buSzPts val="1200"/>
              <a:buFont typeface="Open Sans"/>
              <a:buNone/>
            </a:pPr>
            <a:r>
              <a:rPr lang="sv-SE" altLang="en-US" b="1" dirty="0">
                <a:effectLst/>
                <a:latin typeface="Tahoma" panose="020B0604030504040204" pitchFamily="34" charset="0"/>
                <a:ea typeface="Tahoma" panose="020B0604030504040204" pitchFamily="34" charset="0"/>
                <a:cs typeface="Tahoma" panose="020B0604030504040204" pitchFamily="34" charset="0"/>
                <a:sym typeface="Open Sans Semibold"/>
              </a:rPr>
              <a:t>TENTANG BANKEU</a:t>
            </a:r>
          </a:p>
        </p:txBody>
      </p:sp>
    </p:spTree>
    <p:extLst>
      <p:ext uri="{BB962C8B-B14F-4D97-AF65-F5344CB8AC3E}">
        <p14:creationId xmlns:p14="http://schemas.microsoft.com/office/powerpoint/2010/main" val="846500676"/>
      </p:ext>
    </p:extLst>
  </p:cSld>
  <p:clrMapOvr>
    <a:masterClrMapping/>
  </p:clrMapOvr>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C9B4E5-4EF7-F1E5-DA04-006D8DCFA5D4}"/>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6DA7EF64-F2AA-7C92-8F9E-6328F9C3FF62}"/>
              </a:ext>
            </a:extLst>
          </p:cNvPr>
          <p:cNvPicPr>
            <a:picLocks noChangeAspect="1"/>
          </p:cNvPicPr>
          <p:nvPr/>
        </p:nvPicPr>
        <p:blipFill>
          <a:blip r:embed="rId2"/>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60931C03-3F6F-56B5-C2E3-4C2BA5E4BE2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6" name="Rectangle 5">
            <a:extLst>
              <a:ext uri="{FF2B5EF4-FFF2-40B4-BE49-F238E27FC236}">
                <a16:creationId xmlns:a16="http://schemas.microsoft.com/office/drawing/2014/main" id="{D2EA0217-BAE0-C9A5-1F38-8EBF2D4F19DE}"/>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pic>
        <p:nvPicPr>
          <p:cNvPr id="9" name="Picture 8">
            <a:extLst>
              <a:ext uri="{FF2B5EF4-FFF2-40B4-BE49-F238E27FC236}">
                <a16:creationId xmlns:a16="http://schemas.microsoft.com/office/drawing/2014/main" id="{EF7314E4-6186-1AD7-4555-03D22FF7A78A}"/>
              </a:ext>
            </a:extLst>
          </p:cNvPr>
          <p:cNvPicPr>
            <a:picLocks noChangeAspect="1"/>
          </p:cNvPicPr>
          <p:nvPr/>
        </p:nvPicPr>
        <p:blipFill>
          <a:blip r:embed="rId4"/>
          <a:stretch>
            <a:fillRect/>
          </a:stretch>
        </p:blipFill>
        <p:spPr>
          <a:xfrm>
            <a:off x="102571" y="503457"/>
            <a:ext cx="9457904" cy="5465453"/>
          </a:xfrm>
          <a:prstGeom prst="rect">
            <a:avLst/>
          </a:prstGeom>
        </p:spPr>
      </p:pic>
      <p:pic>
        <p:nvPicPr>
          <p:cNvPr id="11" name="Picture 10">
            <a:extLst>
              <a:ext uri="{FF2B5EF4-FFF2-40B4-BE49-F238E27FC236}">
                <a16:creationId xmlns:a16="http://schemas.microsoft.com/office/drawing/2014/main" id="{E0FC1176-1FE1-E9D4-0479-20A55740F934}"/>
              </a:ext>
            </a:extLst>
          </p:cNvPr>
          <p:cNvPicPr>
            <a:picLocks noChangeAspect="1"/>
          </p:cNvPicPr>
          <p:nvPr/>
        </p:nvPicPr>
        <p:blipFill>
          <a:blip r:embed="rId5"/>
          <a:stretch>
            <a:fillRect/>
          </a:stretch>
        </p:blipFill>
        <p:spPr>
          <a:xfrm>
            <a:off x="9663045" y="1489002"/>
            <a:ext cx="2336068" cy="670538"/>
          </a:xfrm>
          <a:prstGeom prst="rect">
            <a:avLst/>
          </a:prstGeom>
        </p:spPr>
      </p:pic>
    </p:spTree>
    <p:extLst>
      <p:ext uri="{BB962C8B-B14F-4D97-AF65-F5344CB8AC3E}">
        <p14:creationId xmlns:p14="http://schemas.microsoft.com/office/powerpoint/2010/main" val="1688078218"/>
      </p:ext>
    </p:extLst>
  </p:cSld>
  <p:clrMapOvr>
    <a:masterClrMapping/>
  </p:clrMapOvr>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F6E2C6-5308-F572-524F-2A7464E04E79}"/>
            </a:ext>
          </a:extLst>
        </p:cNvPr>
        <p:cNvGrpSpPr/>
        <p:nvPr/>
      </p:nvGrpSpPr>
      <p:grpSpPr>
        <a:xfrm>
          <a:off x="0" y="0"/>
          <a:ext cx="0" cy="0"/>
          <a:chOff x="0" y="0"/>
          <a:chExt cx="0" cy="0"/>
        </a:xfrm>
      </p:grpSpPr>
      <p:sp>
        <p:nvSpPr>
          <p:cNvPr id="19" name="Freeform 5">
            <a:extLst>
              <a:ext uri="{FF2B5EF4-FFF2-40B4-BE49-F238E27FC236}">
                <a16:creationId xmlns:a16="http://schemas.microsoft.com/office/drawing/2014/main" id="{D0BC43CF-B715-4E07-0AF9-8BBA20DA653C}"/>
              </a:ext>
            </a:extLst>
          </p:cNvPr>
          <p:cNvSpPr/>
          <p:nvPr/>
        </p:nvSpPr>
        <p:spPr>
          <a:xfrm>
            <a:off x="9936427" y="3770849"/>
            <a:ext cx="2159563" cy="2994692"/>
          </a:xfrm>
          <a:custGeom>
            <a:avLst/>
            <a:gdLst>
              <a:gd name="connsiteX0" fmla="*/ 2373452 w 4301913"/>
              <a:gd name="connsiteY0" fmla="*/ 4142218 h 5339689"/>
              <a:gd name="connsiteX1" fmla="*/ 2491863 w 4301913"/>
              <a:gd name="connsiteY1" fmla="*/ 4504031 h 5339689"/>
              <a:gd name="connsiteX2" fmla="*/ 2514887 w 4301913"/>
              <a:gd name="connsiteY2" fmla="*/ 4224449 h 5339689"/>
              <a:gd name="connsiteX3" fmla="*/ 2373452 w 4301913"/>
              <a:gd name="connsiteY3" fmla="*/ 4142218 h 5339689"/>
              <a:gd name="connsiteX4" fmla="*/ 1737713 w 4301913"/>
              <a:gd name="connsiteY4" fmla="*/ 0 h 5339689"/>
              <a:gd name="connsiteX5" fmla="*/ 2494232 w 4301913"/>
              <a:gd name="connsiteY5" fmla="*/ 793865 h 5339689"/>
              <a:gd name="connsiteX6" fmla="*/ 2531098 w 4301913"/>
              <a:gd name="connsiteY6" fmla="*/ 1178908 h 5339689"/>
              <a:gd name="connsiteX7" fmla="*/ 2424404 w 4301913"/>
              <a:gd name="connsiteY7" fmla="*/ 1268744 h 5339689"/>
              <a:gd name="connsiteX8" fmla="*/ 2241510 w 4301913"/>
              <a:gd name="connsiteY8" fmla="*/ 1761783 h 5339689"/>
              <a:gd name="connsiteX9" fmla="*/ 2220061 w 4301913"/>
              <a:gd name="connsiteY9" fmla="*/ 1910756 h 5339689"/>
              <a:gd name="connsiteX10" fmla="*/ 2066052 w 4301913"/>
              <a:gd name="connsiteY10" fmla="*/ 2183666 h 5339689"/>
              <a:gd name="connsiteX11" fmla="*/ 2317587 w 4301913"/>
              <a:gd name="connsiteY11" fmla="*/ 2483987 h 5339689"/>
              <a:gd name="connsiteX12" fmla="*/ 2322187 w 4301913"/>
              <a:gd name="connsiteY12" fmla="*/ 2504347 h 5339689"/>
              <a:gd name="connsiteX13" fmla="*/ 2224379 w 4301913"/>
              <a:gd name="connsiteY13" fmla="*/ 2497471 h 5339689"/>
              <a:gd name="connsiteX14" fmla="*/ 2357729 w 4301913"/>
              <a:gd name="connsiteY14" fmla="*/ 2754646 h 5339689"/>
              <a:gd name="connsiteX15" fmla="*/ 2322187 w 4301913"/>
              <a:gd name="connsiteY15" fmla="*/ 2504347 h 5339689"/>
              <a:gd name="connsiteX16" fmla="*/ 2337445 w 4301913"/>
              <a:gd name="connsiteY16" fmla="*/ 2505420 h 5339689"/>
              <a:gd name="connsiteX17" fmla="*/ 2317587 w 4301913"/>
              <a:gd name="connsiteY17" fmla="*/ 2483987 h 5339689"/>
              <a:gd name="connsiteX18" fmla="*/ 2245348 w 4301913"/>
              <a:gd name="connsiteY18" fmla="*/ 2296761 h 5339689"/>
              <a:gd name="connsiteX19" fmla="*/ 2232191 w 4301913"/>
              <a:gd name="connsiteY19" fmla="*/ 1957698 h 5339689"/>
              <a:gd name="connsiteX20" fmla="*/ 2335047 w 4301913"/>
              <a:gd name="connsiteY20" fmla="*/ 2199249 h 5339689"/>
              <a:gd name="connsiteX21" fmla="*/ 3132200 w 4301913"/>
              <a:gd name="connsiteY21" fmla="*/ 2447242 h 5339689"/>
              <a:gd name="connsiteX22" fmla="*/ 3378274 w 4301913"/>
              <a:gd name="connsiteY22" fmla="*/ 2560857 h 5339689"/>
              <a:gd name="connsiteX23" fmla="*/ 3508883 w 4301913"/>
              <a:gd name="connsiteY23" fmla="*/ 2990167 h 5339689"/>
              <a:gd name="connsiteX24" fmla="*/ 3598240 w 4301913"/>
              <a:gd name="connsiteY24" fmla="*/ 3107894 h 5339689"/>
              <a:gd name="connsiteX25" fmla="*/ 3594745 w 4301913"/>
              <a:gd name="connsiteY25" fmla="*/ 3285579 h 5339689"/>
              <a:gd name="connsiteX26" fmla="*/ 3651895 w 4301913"/>
              <a:gd name="connsiteY26" fmla="*/ 3356092 h 5339689"/>
              <a:gd name="connsiteX27" fmla="*/ 3637711 w 4301913"/>
              <a:gd name="connsiteY27" fmla="*/ 3431264 h 5339689"/>
              <a:gd name="connsiteX28" fmla="*/ 3719804 w 4301913"/>
              <a:gd name="connsiteY28" fmla="*/ 3476627 h 5339689"/>
              <a:gd name="connsiteX29" fmla="*/ 3712883 w 4301913"/>
              <a:gd name="connsiteY29" fmla="*/ 3623134 h 5339689"/>
              <a:gd name="connsiteX30" fmla="*/ 4072229 w 4301913"/>
              <a:gd name="connsiteY30" fmla="*/ 4192921 h 5339689"/>
              <a:gd name="connsiteX31" fmla="*/ 4224629 w 4301913"/>
              <a:gd name="connsiteY31" fmla="*/ 4288171 h 5339689"/>
              <a:gd name="connsiteX32" fmla="*/ 4300829 w 4301913"/>
              <a:gd name="connsiteY32" fmla="*/ 4756815 h 5339689"/>
              <a:gd name="connsiteX33" fmla="*/ 3847261 w 4301913"/>
              <a:gd name="connsiteY33" fmla="*/ 5216962 h 5339689"/>
              <a:gd name="connsiteX34" fmla="*/ 3422680 w 4301913"/>
              <a:gd name="connsiteY34" fmla="*/ 5222784 h 5339689"/>
              <a:gd name="connsiteX35" fmla="*/ 3313176 w 4301913"/>
              <a:gd name="connsiteY35" fmla="*/ 5151314 h 5339689"/>
              <a:gd name="connsiteX36" fmla="*/ 3369638 w 4301913"/>
              <a:gd name="connsiteY36" fmla="*/ 5323498 h 5339689"/>
              <a:gd name="connsiteX37" fmla="*/ 433336 w 4301913"/>
              <a:gd name="connsiteY37" fmla="*/ 5339690 h 5339689"/>
              <a:gd name="connsiteX38" fmla="*/ 481304 w 4301913"/>
              <a:gd name="connsiteY38" fmla="*/ 4979179 h 5339689"/>
              <a:gd name="connsiteX39" fmla="*/ 398526 w 4301913"/>
              <a:gd name="connsiteY39" fmla="*/ 4755101 h 5339689"/>
              <a:gd name="connsiteX40" fmla="*/ 421207 w 4301913"/>
              <a:gd name="connsiteY40" fmla="*/ 4524378 h 5339689"/>
              <a:gd name="connsiteX41" fmla="*/ 348297 w 4301913"/>
              <a:gd name="connsiteY41" fmla="*/ 4473120 h 5339689"/>
              <a:gd name="connsiteX42" fmla="*/ 279224 w 4301913"/>
              <a:gd name="connsiteY42" fmla="*/ 4134948 h 5339689"/>
              <a:gd name="connsiteX43" fmla="*/ 73305 w 4301913"/>
              <a:gd name="connsiteY43" fmla="*/ 3621969 h 5339689"/>
              <a:gd name="connsiteX44" fmla="*/ 12523 w 4301913"/>
              <a:gd name="connsiteY44" fmla="*/ 3119269 h 5339689"/>
              <a:gd name="connsiteX45" fmla="*/ 109829 w 4301913"/>
              <a:gd name="connsiteY45" fmla="*/ 2487946 h 5339689"/>
              <a:gd name="connsiteX46" fmla="*/ 874434 w 4301913"/>
              <a:gd name="connsiteY46" fmla="*/ 2132575 h 5339689"/>
              <a:gd name="connsiteX47" fmla="*/ 1273431 w 4301913"/>
              <a:gd name="connsiteY47" fmla="*/ 1758902 h 5339689"/>
              <a:gd name="connsiteX48" fmla="*/ 1281747 w 4301913"/>
              <a:gd name="connsiteY48" fmla="*/ 1766651 h 5339689"/>
              <a:gd name="connsiteX49" fmla="*/ 1956993 w 4301913"/>
              <a:gd name="connsiteY49" fmla="*/ 2690917 h 5339689"/>
              <a:gd name="connsiteX50" fmla="*/ 1754023 w 4301913"/>
              <a:gd name="connsiteY50" fmla="*/ 2443267 h 5339689"/>
              <a:gd name="connsiteX51" fmla="*/ 2026615 w 4301913"/>
              <a:gd name="connsiteY51" fmla="*/ 2183146 h 5339689"/>
              <a:gd name="connsiteX52" fmla="*/ 2044038 w 4301913"/>
              <a:gd name="connsiteY52" fmla="*/ 2183376 h 5339689"/>
              <a:gd name="connsiteX53" fmla="*/ 1900529 w 4301913"/>
              <a:gd name="connsiteY53" fmla="*/ 2106944 h 5339689"/>
              <a:gd name="connsiteX54" fmla="*/ 1525079 w 4301913"/>
              <a:gd name="connsiteY54" fmla="*/ 1935494 h 5339689"/>
              <a:gd name="connsiteX55" fmla="*/ 1329029 w 4301913"/>
              <a:gd name="connsiteY55" fmla="*/ 1706894 h 5339689"/>
              <a:gd name="connsiteX56" fmla="*/ 1195679 w 4301913"/>
              <a:gd name="connsiteY56" fmla="*/ 1325894 h 5339689"/>
              <a:gd name="connsiteX57" fmla="*/ 1114614 w 4301913"/>
              <a:gd name="connsiteY57" fmla="*/ 1385991 h 5339689"/>
              <a:gd name="connsiteX58" fmla="*/ 960295 w 4301913"/>
              <a:gd name="connsiteY58" fmla="*/ 992999 h 5339689"/>
              <a:gd name="connsiteX59" fmla="*/ 1055408 w 4301913"/>
              <a:gd name="connsiteY59" fmla="*/ 898982 h 5339689"/>
              <a:gd name="connsiteX60" fmla="*/ 1737713 w 4301913"/>
              <a:gd name="connsiteY60" fmla="*/ 0 h 5339689"/>
              <a:gd name="connsiteX0" fmla="*/ 2373452 w 4301913"/>
              <a:gd name="connsiteY0" fmla="*/ 4142218 h 5334537"/>
              <a:gd name="connsiteX1" fmla="*/ 2491863 w 4301913"/>
              <a:gd name="connsiteY1" fmla="*/ 4504031 h 5334537"/>
              <a:gd name="connsiteX2" fmla="*/ 2514887 w 4301913"/>
              <a:gd name="connsiteY2" fmla="*/ 4224449 h 5334537"/>
              <a:gd name="connsiteX3" fmla="*/ 2373452 w 4301913"/>
              <a:gd name="connsiteY3" fmla="*/ 4142218 h 5334537"/>
              <a:gd name="connsiteX4" fmla="*/ 1737713 w 4301913"/>
              <a:gd name="connsiteY4" fmla="*/ 0 h 5334537"/>
              <a:gd name="connsiteX5" fmla="*/ 2494232 w 4301913"/>
              <a:gd name="connsiteY5" fmla="*/ 793865 h 5334537"/>
              <a:gd name="connsiteX6" fmla="*/ 2531098 w 4301913"/>
              <a:gd name="connsiteY6" fmla="*/ 1178908 h 5334537"/>
              <a:gd name="connsiteX7" fmla="*/ 2424404 w 4301913"/>
              <a:gd name="connsiteY7" fmla="*/ 1268744 h 5334537"/>
              <a:gd name="connsiteX8" fmla="*/ 2241510 w 4301913"/>
              <a:gd name="connsiteY8" fmla="*/ 1761783 h 5334537"/>
              <a:gd name="connsiteX9" fmla="*/ 2220061 w 4301913"/>
              <a:gd name="connsiteY9" fmla="*/ 1910756 h 5334537"/>
              <a:gd name="connsiteX10" fmla="*/ 2066052 w 4301913"/>
              <a:gd name="connsiteY10" fmla="*/ 2183666 h 5334537"/>
              <a:gd name="connsiteX11" fmla="*/ 2317587 w 4301913"/>
              <a:gd name="connsiteY11" fmla="*/ 2483987 h 5334537"/>
              <a:gd name="connsiteX12" fmla="*/ 2322187 w 4301913"/>
              <a:gd name="connsiteY12" fmla="*/ 2504347 h 5334537"/>
              <a:gd name="connsiteX13" fmla="*/ 2224379 w 4301913"/>
              <a:gd name="connsiteY13" fmla="*/ 2497471 h 5334537"/>
              <a:gd name="connsiteX14" fmla="*/ 2357729 w 4301913"/>
              <a:gd name="connsiteY14" fmla="*/ 2754646 h 5334537"/>
              <a:gd name="connsiteX15" fmla="*/ 2322187 w 4301913"/>
              <a:gd name="connsiteY15" fmla="*/ 2504347 h 5334537"/>
              <a:gd name="connsiteX16" fmla="*/ 2337445 w 4301913"/>
              <a:gd name="connsiteY16" fmla="*/ 2505420 h 5334537"/>
              <a:gd name="connsiteX17" fmla="*/ 2317587 w 4301913"/>
              <a:gd name="connsiteY17" fmla="*/ 2483987 h 5334537"/>
              <a:gd name="connsiteX18" fmla="*/ 2245348 w 4301913"/>
              <a:gd name="connsiteY18" fmla="*/ 2296761 h 5334537"/>
              <a:gd name="connsiteX19" fmla="*/ 2232191 w 4301913"/>
              <a:gd name="connsiteY19" fmla="*/ 1957698 h 5334537"/>
              <a:gd name="connsiteX20" fmla="*/ 2335047 w 4301913"/>
              <a:gd name="connsiteY20" fmla="*/ 2199249 h 5334537"/>
              <a:gd name="connsiteX21" fmla="*/ 3132200 w 4301913"/>
              <a:gd name="connsiteY21" fmla="*/ 2447242 h 5334537"/>
              <a:gd name="connsiteX22" fmla="*/ 3378274 w 4301913"/>
              <a:gd name="connsiteY22" fmla="*/ 2560857 h 5334537"/>
              <a:gd name="connsiteX23" fmla="*/ 3508883 w 4301913"/>
              <a:gd name="connsiteY23" fmla="*/ 2990167 h 5334537"/>
              <a:gd name="connsiteX24" fmla="*/ 3598240 w 4301913"/>
              <a:gd name="connsiteY24" fmla="*/ 3107894 h 5334537"/>
              <a:gd name="connsiteX25" fmla="*/ 3594745 w 4301913"/>
              <a:gd name="connsiteY25" fmla="*/ 3285579 h 5334537"/>
              <a:gd name="connsiteX26" fmla="*/ 3651895 w 4301913"/>
              <a:gd name="connsiteY26" fmla="*/ 3356092 h 5334537"/>
              <a:gd name="connsiteX27" fmla="*/ 3637711 w 4301913"/>
              <a:gd name="connsiteY27" fmla="*/ 3431264 h 5334537"/>
              <a:gd name="connsiteX28" fmla="*/ 3719804 w 4301913"/>
              <a:gd name="connsiteY28" fmla="*/ 3476627 h 5334537"/>
              <a:gd name="connsiteX29" fmla="*/ 3712883 w 4301913"/>
              <a:gd name="connsiteY29" fmla="*/ 3623134 h 5334537"/>
              <a:gd name="connsiteX30" fmla="*/ 4072229 w 4301913"/>
              <a:gd name="connsiteY30" fmla="*/ 4192921 h 5334537"/>
              <a:gd name="connsiteX31" fmla="*/ 4224629 w 4301913"/>
              <a:gd name="connsiteY31" fmla="*/ 4288171 h 5334537"/>
              <a:gd name="connsiteX32" fmla="*/ 4300829 w 4301913"/>
              <a:gd name="connsiteY32" fmla="*/ 4756815 h 5334537"/>
              <a:gd name="connsiteX33" fmla="*/ 3847261 w 4301913"/>
              <a:gd name="connsiteY33" fmla="*/ 5216962 h 5334537"/>
              <a:gd name="connsiteX34" fmla="*/ 3422680 w 4301913"/>
              <a:gd name="connsiteY34" fmla="*/ 5222784 h 5334537"/>
              <a:gd name="connsiteX35" fmla="*/ 3313176 w 4301913"/>
              <a:gd name="connsiteY35" fmla="*/ 5151314 h 5334537"/>
              <a:gd name="connsiteX36" fmla="*/ 3369638 w 4301913"/>
              <a:gd name="connsiteY36" fmla="*/ 5323498 h 5334537"/>
              <a:gd name="connsiteX37" fmla="*/ 428472 w 4301913"/>
              <a:gd name="connsiteY37" fmla="*/ 5334537 h 5334537"/>
              <a:gd name="connsiteX38" fmla="*/ 481304 w 4301913"/>
              <a:gd name="connsiteY38" fmla="*/ 4979179 h 5334537"/>
              <a:gd name="connsiteX39" fmla="*/ 398526 w 4301913"/>
              <a:gd name="connsiteY39" fmla="*/ 4755101 h 5334537"/>
              <a:gd name="connsiteX40" fmla="*/ 421207 w 4301913"/>
              <a:gd name="connsiteY40" fmla="*/ 4524378 h 5334537"/>
              <a:gd name="connsiteX41" fmla="*/ 348297 w 4301913"/>
              <a:gd name="connsiteY41" fmla="*/ 4473120 h 5334537"/>
              <a:gd name="connsiteX42" fmla="*/ 279224 w 4301913"/>
              <a:gd name="connsiteY42" fmla="*/ 4134948 h 5334537"/>
              <a:gd name="connsiteX43" fmla="*/ 73305 w 4301913"/>
              <a:gd name="connsiteY43" fmla="*/ 3621969 h 5334537"/>
              <a:gd name="connsiteX44" fmla="*/ 12523 w 4301913"/>
              <a:gd name="connsiteY44" fmla="*/ 3119269 h 5334537"/>
              <a:gd name="connsiteX45" fmla="*/ 109829 w 4301913"/>
              <a:gd name="connsiteY45" fmla="*/ 2487946 h 5334537"/>
              <a:gd name="connsiteX46" fmla="*/ 874434 w 4301913"/>
              <a:gd name="connsiteY46" fmla="*/ 2132575 h 5334537"/>
              <a:gd name="connsiteX47" fmla="*/ 1273431 w 4301913"/>
              <a:gd name="connsiteY47" fmla="*/ 1758902 h 5334537"/>
              <a:gd name="connsiteX48" fmla="*/ 1281747 w 4301913"/>
              <a:gd name="connsiteY48" fmla="*/ 1766651 h 5334537"/>
              <a:gd name="connsiteX49" fmla="*/ 1956993 w 4301913"/>
              <a:gd name="connsiteY49" fmla="*/ 2690917 h 5334537"/>
              <a:gd name="connsiteX50" fmla="*/ 1754023 w 4301913"/>
              <a:gd name="connsiteY50" fmla="*/ 2443267 h 5334537"/>
              <a:gd name="connsiteX51" fmla="*/ 2026615 w 4301913"/>
              <a:gd name="connsiteY51" fmla="*/ 2183146 h 5334537"/>
              <a:gd name="connsiteX52" fmla="*/ 2044038 w 4301913"/>
              <a:gd name="connsiteY52" fmla="*/ 2183376 h 5334537"/>
              <a:gd name="connsiteX53" fmla="*/ 1900529 w 4301913"/>
              <a:gd name="connsiteY53" fmla="*/ 2106944 h 5334537"/>
              <a:gd name="connsiteX54" fmla="*/ 1525079 w 4301913"/>
              <a:gd name="connsiteY54" fmla="*/ 1935494 h 5334537"/>
              <a:gd name="connsiteX55" fmla="*/ 1329029 w 4301913"/>
              <a:gd name="connsiteY55" fmla="*/ 1706894 h 5334537"/>
              <a:gd name="connsiteX56" fmla="*/ 1195679 w 4301913"/>
              <a:gd name="connsiteY56" fmla="*/ 1325894 h 5334537"/>
              <a:gd name="connsiteX57" fmla="*/ 1114614 w 4301913"/>
              <a:gd name="connsiteY57" fmla="*/ 1385991 h 5334537"/>
              <a:gd name="connsiteX58" fmla="*/ 960295 w 4301913"/>
              <a:gd name="connsiteY58" fmla="*/ 992999 h 5334537"/>
              <a:gd name="connsiteX59" fmla="*/ 1055408 w 4301913"/>
              <a:gd name="connsiteY59" fmla="*/ 898982 h 5334537"/>
              <a:gd name="connsiteX60" fmla="*/ 1737713 w 4301913"/>
              <a:gd name="connsiteY60" fmla="*/ 0 h 5334537"/>
              <a:gd name="connsiteX0" fmla="*/ 2373452 w 4301913"/>
              <a:gd name="connsiteY0" fmla="*/ 4142218 h 5324230"/>
              <a:gd name="connsiteX1" fmla="*/ 2491863 w 4301913"/>
              <a:gd name="connsiteY1" fmla="*/ 4504031 h 5324230"/>
              <a:gd name="connsiteX2" fmla="*/ 2514887 w 4301913"/>
              <a:gd name="connsiteY2" fmla="*/ 4224449 h 5324230"/>
              <a:gd name="connsiteX3" fmla="*/ 2373452 w 4301913"/>
              <a:gd name="connsiteY3" fmla="*/ 4142218 h 5324230"/>
              <a:gd name="connsiteX4" fmla="*/ 1737713 w 4301913"/>
              <a:gd name="connsiteY4" fmla="*/ 0 h 5324230"/>
              <a:gd name="connsiteX5" fmla="*/ 2494232 w 4301913"/>
              <a:gd name="connsiteY5" fmla="*/ 793865 h 5324230"/>
              <a:gd name="connsiteX6" fmla="*/ 2531098 w 4301913"/>
              <a:gd name="connsiteY6" fmla="*/ 1178908 h 5324230"/>
              <a:gd name="connsiteX7" fmla="*/ 2424404 w 4301913"/>
              <a:gd name="connsiteY7" fmla="*/ 1268744 h 5324230"/>
              <a:gd name="connsiteX8" fmla="*/ 2241510 w 4301913"/>
              <a:gd name="connsiteY8" fmla="*/ 1761783 h 5324230"/>
              <a:gd name="connsiteX9" fmla="*/ 2220061 w 4301913"/>
              <a:gd name="connsiteY9" fmla="*/ 1910756 h 5324230"/>
              <a:gd name="connsiteX10" fmla="*/ 2066052 w 4301913"/>
              <a:gd name="connsiteY10" fmla="*/ 2183666 h 5324230"/>
              <a:gd name="connsiteX11" fmla="*/ 2317587 w 4301913"/>
              <a:gd name="connsiteY11" fmla="*/ 2483987 h 5324230"/>
              <a:gd name="connsiteX12" fmla="*/ 2322187 w 4301913"/>
              <a:gd name="connsiteY12" fmla="*/ 2504347 h 5324230"/>
              <a:gd name="connsiteX13" fmla="*/ 2224379 w 4301913"/>
              <a:gd name="connsiteY13" fmla="*/ 2497471 h 5324230"/>
              <a:gd name="connsiteX14" fmla="*/ 2357729 w 4301913"/>
              <a:gd name="connsiteY14" fmla="*/ 2754646 h 5324230"/>
              <a:gd name="connsiteX15" fmla="*/ 2322187 w 4301913"/>
              <a:gd name="connsiteY15" fmla="*/ 2504347 h 5324230"/>
              <a:gd name="connsiteX16" fmla="*/ 2337445 w 4301913"/>
              <a:gd name="connsiteY16" fmla="*/ 2505420 h 5324230"/>
              <a:gd name="connsiteX17" fmla="*/ 2317587 w 4301913"/>
              <a:gd name="connsiteY17" fmla="*/ 2483987 h 5324230"/>
              <a:gd name="connsiteX18" fmla="*/ 2245348 w 4301913"/>
              <a:gd name="connsiteY18" fmla="*/ 2296761 h 5324230"/>
              <a:gd name="connsiteX19" fmla="*/ 2232191 w 4301913"/>
              <a:gd name="connsiteY19" fmla="*/ 1957698 h 5324230"/>
              <a:gd name="connsiteX20" fmla="*/ 2335047 w 4301913"/>
              <a:gd name="connsiteY20" fmla="*/ 2199249 h 5324230"/>
              <a:gd name="connsiteX21" fmla="*/ 3132200 w 4301913"/>
              <a:gd name="connsiteY21" fmla="*/ 2447242 h 5324230"/>
              <a:gd name="connsiteX22" fmla="*/ 3378274 w 4301913"/>
              <a:gd name="connsiteY22" fmla="*/ 2560857 h 5324230"/>
              <a:gd name="connsiteX23" fmla="*/ 3508883 w 4301913"/>
              <a:gd name="connsiteY23" fmla="*/ 2990167 h 5324230"/>
              <a:gd name="connsiteX24" fmla="*/ 3598240 w 4301913"/>
              <a:gd name="connsiteY24" fmla="*/ 3107894 h 5324230"/>
              <a:gd name="connsiteX25" fmla="*/ 3594745 w 4301913"/>
              <a:gd name="connsiteY25" fmla="*/ 3285579 h 5324230"/>
              <a:gd name="connsiteX26" fmla="*/ 3651895 w 4301913"/>
              <a:gd name="connsiteY26" fmla="*/ 3356092 h 5324230"/>
              <a:gd name="connsiteX27" fmla="*/ 3637711 w 4301913"/>
              <a:gd name="connsiteY27" fmla="*/ 3431264 h 5324230"/>
              <a:gd name="connsiteX28" fmla="*/ 3719804 w 4301913"/>
              <a:gd name="connsiteY28" fmla="*/ 3476627 h 5324230"/>
              <a:gd name="connsiteX29" fmla="*/ 3712883 w 4301913"/>
              <a:gd name="connsiteY29" fmla="*/ 3623134 h 5324230"/>
              <a:gd name="connsiteX30" fmla="*/ 4072229 w 4301913"/>
              <a:gd name="connsiteY30" fmla="*/ 4192921 h 5324230"/>
              <a:gd name="connsiteX31" fmla="*/ 4224629 w 4301913"/>
              <a:gd name="connsiteY31" fmla="*/ 4288171 h 5324230"/>
              <a:gd name="connsiteX32" fmla="*/ 4300829 w 4301913"/>
              <a:gd name="connsiteY32" fmla="*/ 4756815 h 5324230"/>
              <a:gd name="connsiteX33" fmla="*/ 3847261 w 4301913"/>
              <a:gd name="connsiteY33" fmla="*/ 5216962 h 5324230"/>
              <a:gd name="connsiteX34" fmla="*/ 3422680 w 4301913"/>
              <a:gd name="connsiteY34" fmla="*/ 5222784 h 5324230"/>
              <a:gd name="connsiteX35" fmla="*/ 3313176 w 4301913"/>
              <a:gd name="connsiteY35" fmla="*/ 5151314 h 5324230"/>
              <a:gd name="connsiteX36" fmla="*/ 3369638 w 4301913"/>
              <a:gd name="connsiteY36" fmla="*/ 5323498 h 5324230"/>
              <a:gd name="connsiteX37" fmla="*/ 438198 w 4301913"/>
              <a:gd name="connsiteY37" fmla="*/ 5324230 h 5324230"/>
              <a:gd name="connsiteX38" fmla="*/ 481304 w 4301913"/>
              <a:gd name="connsiteY38" fmla="*/ 4979179 h 5324230"/>
              <a:gd name="connsiteX39" fmla="*/ 398526 w 4301913"/>
              <a:gd name="connsiteY39" fmla="*/ 4755101 h 5324230"/>
              <a:gd name="connsiteX40" fmla="*/ 421207 w 4301913"/>
              <a:gd name="connsiteY40" fmla="*/ 4524378 h 5324230"/>
              <a:gd name="connsiteX41" fmla="*/ 348297 w 4301913"/>
              <a:gd name="connsiteY41" fmla="*/ 4473120 h 5324230"/>
              <a:gd name="connsiteX42" fmla="*/ 279224 w 4301913"/>
              <a:gd name="connsiteY42" fmla="*/ 4134948 h 5324230"/>
              <a:gd name="connsiteX43" fmla="*/ 73305 w 4301913"/>
              <a:gd name="connsiteY43" fmla="*/ 3621969 h 5324230"/>
              <a:gd name="connsiteX44" fmla="*/ 12523 w 4301913"/>
              <a:gd name="connsiteY44" fmla="*/ 3119269 h 5324230"/>
              <a:gd name="connsiteX45" fmla="*/ 109829 w 4301913"/>
              <a:gd name="connsiteY45" fmla="*/ 2487946 h 5324230"/>
              <a:gd name="connsiteX46" fmla="*/ 874434 w 4301913"/>
              <a:gd name="connsiteY46" fmla="*/ 2132575 h 5324230"/>
              <a:gd name="connsiteX47" fmla="*/ 1273431 w 4301913"/>
              <a:gd name="connsiteY47" fmla="*/ 1758902 h 5324230"/>
              <a:gd name="connsiteX48" fmla="*/ 1281747 w 4301913"/>
              <a:gd name="connsiteY48" fmla="*/ 1766651 h 5324230"/>
              <a:gd name="connsiteX49" fmla="*/ 1956993 w 4301913"/>
              <a:gd name="connsiteY49" fmla="*/ 2690917 h 5324230"/>
              <a:gd name="connsiteX50" fmla="*/ 1754023 w 4301913"/>
              <a:gd name="connsiteY50" fmla="*/ 2443267 h 5324230"/>
              <a:gd name="connsiteX51" fmla="*/ 2026615 w 4301913"/>
              <a:gd name="connsiteY51" fmla="*/ 2183146 h 5324230"/>
              <a:gd name="connsiteX52" fmla="*/ 2044038 w 4301913"/>
              <a:gd name="connsiteY52" fmla="*/ 2183376 h 5324230"/>
              <a:gd name="connsiteX53" fmla="*/ 1900529 w 4301913"/>
              <a:gd name="connsiteY53" fmla="*/ 2106944 h 5324230"/>
              <a:gd name="connsiteX54" fmla="*/ 1525079 w 4301913"/>
              <a:gd name="connsiteY54" fmla="*/ 1935494 h 5324230"/>
              <a:gd name="connsiteX55" fmla="*/ 1329029 w 4301913"/>
              <a:gd name="connsiteY55" fmla="*/ 1706894 h 5324230"/>
              <a:gd name="connsiteX56" fmla="*/ 1195679 w 4301913"/>
              <a:gd name="connsiteY56" fmla="*/ 1325894 h 5324230"/>
              <a:gd name="connsiteX57" fmla="*/ 1114614 w 4301913"/>
              <a:gd name="connsiteY57" fmla="*/ 1385991 h 5324230"/>
              <a:gd name="connsiteX58" fmla="*/ 960295 w 4301913"/>
              <a:gd name="connsiteY58" fmla="*/ 992999 h 5324230"/>
              <a:gd name="connsiteX59" fmla="*/ 1055408 w 4301913"/>
              <a:gd name="connsiteY59" fmla="*/ 898982 h 5324230"/>
              <a:gd name="connsiteX60" fmla="*/ 1737713 w 4301913"/>
              <a:gd name="connsiteY60" fmla="*/ 0 h 5324230"/>
              <a:gd name="connsiteX0" fmla="*/ 2373452 w 4301913"/>
              <a:gd name="connsiteY0" fmla="*/ 4142218 h 5731598"/>
              <a:gd name="connsiteX1" fmla="*/ 2491863 w 4301913"/>
              <a:gd name="connsiteY1" fmla="*/ 4504031 h 5731598"/>
              <a:gd name="connsiteX2" fmla="*/ 2514887 w 4301913"/>
              <a:gd name="connsiteY2" fmla="*/ 4224449 h 5731598"/>
              <a:gd name="connsiteX3" fmla="*/ 2373452 w 4301913"/>
              <a:gd name="connsiteY3" fmla="*/ 4142218 h 5731598"/>
              <a:gd name="connsiteX4" fmla="*/ 1737713 w 4301913"/>
              <a:gd name="connsiteY4" fmla="*/ 0 h 5731598"/>
              <a:gd name="connsiteX5" fmla="*/ 2494232 w 4301913"/>
              <a:gd name="connsiteY5" fmla="*/ 793865 h 5731598"/>
              <a:gd name="connsiteX6" fmla="*/ 2531098 w 4301913"/>
              <a:gd name="connsiteY6" fmla="*/ 1178908 h 5731598"/>
              <a:gd name="connsiteX7" fmla="*/ 2424404 w 4301913"/>
              <a:gd name="connsiteY7" fmla="*/ 1268744 h 5731598"/>
              <a:gd name="connsiteX8" fmla="*/ 2241510 w 4301913"/>
              <a:gd name="connsiteY8" fmla="*/ 1761783 h 5731598"/>
              <a:gd name="connsiteX9" fmla="*/ 2220061 w 4301913"/>
              <a:gd name="connsiteY9" fmla="*/ 1910756 h 5731598"/>
              <a:gd name="connsiteX10" fmla="*/ 2066052 w 4301913"/>
              <a:gd name="connsiteY10" fmla="*/ 2183666 h 5731598"/>
              <a:gd name="connsiteX11" fmla="*/ 2317587 w 4301913"/>
              <a:gd name="connsiteY11" fmla="*/ 2483987 h 5731598"/>
              <a:gd name="connsiteX12" fmla="*/ 2322187 w 4301913"/>
              <a:gd name="connsiteY12" fmla="*/ 2504347 h 5731598"/>
              <a:gd name="connsiteX13" fmla="*/ 2224379 w 4301913"/>
              <a:gd name="connsiteY13" fmla="*/ 2497471 h 5731598"/>
              <a:gd name="connsiteX14" fmla="*/ 2357729 w 4301913"/>
              <a:gd name="connsiteY14" fmla="*/ 2754646 h 5731598"/>
              <a:gd name="connsiteX15" fmla="*/ 2322187 w 4301913"/>
              <a:gd name="connsiteY15" fmla="*/ 2504347 h 5731598"/>
              <a:gd name="connsiteX16" fmla="*/ 2337445 w 4301913"/>
              <a:gd name="connsiteY16" fmla="*/ 2505420 h 5731598"/>
              <a:gd name="connsiteX17" fmla="*/ 2317587 w 4301913"/>
              <a:gd name="connsiteY17" fmla="*/ 2483987 h 5731598"/>
              <a:gd name="connsiteX18" fmla="*/ 2245348 w 4301913"/>
              <a:gd name="connsiteY18" fmla="*/ 2296761 h 5731598"/>
              <a:gd name="connsiteX19" fmla="*/ 2232191 w 4301913"/>
              <a:gd name="connsiteY19" fmla="*/ 1957698 h 5731598"/>
              <a:gd name="connsiteX20" fmla="*/ 2335047 w 4301913"/>
              <a:gd name="connsiteY20" fmla="*/ 2199249 h 5731598"/>
              <a:gd name="connsiteX21" fmla="*/ 3132200 w 4301913"/>
              <a:gd name="connsiteY21" fmla="*/ 2447242 h 5731598"/>
              <a:gd name="connsiteX22" fmla="*/ 3378274 w 4301913"/>
              <a:gd name="connsiteY22" fmla="*/ 2560857 h 5731598"/>
              <a:gd name="connsiteX23" fmla="*/ 3508883 w 4301913"/>
              <a:gd name="connsiteY23" fmla="*/ 2990167 h 5731598"/>
              <a:gd name="connsiteX24" fmla="*/ 3598240 w 4301913"/>
              <a:gd name="connsiteY24" fmla="*/ 3107894 h 5731598"/>
              <a:gd name="connsiteX25" fmla="*/ 3594745 w 4301913"/>
              <a:gd name="connsiteY25" fmla="*/ 3285579 h 5731598"/>
              <a:gd name="connsiteX26" fmla="*/ 3651895 w 4301913"/>
              <a:gd name="connsiteY26" fmla="*/ 3356092 h 5731598"/>
              <a:gd name="connsiteX27" fmla="*/ 3637711 w 4301913"/>
              <a:gd name="connsiteY27" fmla="*/ 3431264 h 5731598"/>
              <a:gd name="connsiteX28" fmla="*/ 3719804 w 4301913"/>
              <a:gd name="connsiteY28" fmla="*/ 3476627 h 5731598"/>
              <a:gd name="connsiteX29" fmla="*/ 3712883 w 4301913"/>
              <a:gd name="connsiteY29" fmla="*/ 3623134 h 5731598"/>
              <a:gd name="connsiteX30" fmla="*/ 4072229 w 4301913"/>
              <a:gd name="connsiteY30" fmla="*/ 4192921 h 5731598"/>
              <a:gd name="connsiteX31" fmla="*/ 4224629 w 4301913"/>
              <a:gd name="connsiteY31" fmla="*/ 4288171 h 5731598"/>
              <a:gd name="connsiteX32" fmla="*/ 4300829 w 4301913"/>
              <a:gd name="connsiteY32" fmla="*/ 4756815 h 5731598"/>
              <a:gd name="connsiteX33" fmla="*/ 3847261 w 4301913"/>
              <a:gd name="connsiteY33" fmla="*/ 5216962 h 5731598"/>
              <a:gd name="connsiteX34" fmla="*/ 3422680 w 4301913"/>
              <a:gd name="connsiteY34" fmla="*/ 5222784 h 5731598"/>
              <a:gd name="connsiteX35" fmla="*/ 3313176 w 4301913"/>
              <a:gd name="connsiteY35" fmla="*/ 5151314 h 5731598"/>
              <a:gd name="connsiteX36" fmla="*/ 3369638 w 4301913"/>
              <a:gd name="connsiteY36" fmla="*/ 5323498 h 5731598"/>
              <a:gd name="connsiteX37" fmla="*/ 310084 w 4301913"/>
              <a:gd name="connsiteY37" fmla="*/ 5731598 h 5731598"/>
              <a:gd name="connsiteX38" fmla="*/ 481304 w 4301913"/>
              <a:gd name="connsiteY38" fmla="*/ 4979179 h 5731598"/>
              <a:gd name="connsiteX39" fmla="*/ 398526 w 4301913"/>
              <a:gd name="connsiteY39" fmla="*/ 4755101 h 5731598"/>
              <a:gd name="connsiteX40" fmla="*/ 421207 w 4301913"/>
              <a:gd name="connsiteY40" fmla="*/ 4524378 h 5731598"/>
              <a:gd name="connsiteX41" fmla="*/ 348297 w 4301913"/>
              <a:gd name="connsiteY41" fmla="*/ 4473120 h 5731598"/>
              <a:gd name="connsiteX42" fmla="*/ 279224 w 4301913"/>
              <a:gd name="connsiteY42" fmla="*/ 4134948 h 5731598"/>
              <a:gd name="connsiteX43" fmla="*/ 73305 w 4301913"/>
              <a:gd name="connsiteY43" fmla="*/ 3621969 h 5731598"/>
              <a:gd name="connsiteX44" fmla="*/ 12523 w 4301913"/>
              <a:gd name="connsiteY44" fmla="*/ 3119269 h 5731598"/>
              <a:gd name="connsiteX45" fmla="*/ 109829 w 4301913"/>
              <a:gd name="connsiteY45" fmla="*/ 2487946 h 5731598"/>
              <a:gd name="connsiteX46" fmla="*/ 874434 w 4301913"/>
              <a:gd name="connsiteY46" fmla="*/ 2132575 h 5731598"/>
              <a:gd name="connsiteX47" fmla="*/ 1273431 w 4301913"/>
              <a:gd name="connsiteY47" fmla="*/ 1758902 h 5731598"/>
              <a:gd name="connsiteX48" fmla="*/ 1281747 w 4301913"/>
              <a:gd name="connsiteY48" fmla="*/ 1766651 h 5731598"/>
              <a:gd name="connsiteX49" fmla="*/ 1956993 w 4301913"/>
              <a:gd name="connsiteY49" fmla="*/ 2690917 h 5731598"/>
              <a:gd name="connsiteX50" fmla="*/ 1754023 w 4301913"/>
              <a:gd name="connsiteY50" fmla="*/ 2443267 h 5731598"/>
              <a:gd name="connsiteX51" fmla="*/ 2026615 w 4301913"/>
              <a:gd name="connsiteY51" fmla="*/ 2183146 h 5731598"/>
              <a:gd name="connsiteX52" fmla="*/ 2044038 w 4301913"/>
              <a:gd name="connsiteY52" fmla="*/ 2183376 h 5731598"/>
              <a:gd name="connsiteX53" fmla="*/ 1900529 w 4301913"/>
              <a:gd name="connsiteY53" fmla="*/ 2106944 h 5731598"/>
              <a:gd name="connsiteX54" fmla="*/ 1525079 w 4301913"/>
              <a:gd name="connsiteY54" fmla="*/ 1935494 h 5731598"/>
              <a:gd name="connsiteX55" fmla="*/ 1329029 w 4301913"/>
              <a:gd name="connsiteY55" fmla="*/ 1706894 h 5731598"/>
              <a:gd name="connsiteX56" fmla="*/ 1195679 w 4301913"/>
              <a:gd name="connsiteY56" fmla="*/ 1325894 h 5731598"/>
              <a:gd name="connsiteX57" fmla="*/ 1114614 w 4301913"/>
              <a:gd name="connsiteY57" fmla="*/ 1385991 h 5731598"/>
              <a:gd name="connsiteX58" fmla="*/ 960295 w 4301913"/>
              <a:gd name="connsiteY58" fmla="*/ 992999 h 5731598"/>
              <a:gd name="connsiteX59" fmla="*/ 1055408 w 4301913"/>
              <a:gd name="connsiteY59" fmla="*/ 898982 h 5731598"/>
              <a:gd name="connsiteX60" fmla="*/ 1737713 w 4301913"/>
              <a:gd name="connsiteY60" fmla="*/ 0 h 5731598"/>
              <a:gd name="connsiteX0" fmla="*/ 2373452 w 4301913"/>
              <a:gd name="connsiteY0" fmla="*/ 4142218 h 5731598"/>
              <a:gd name="connsiteX1" fmla="*/ 2491863 w 4301913"/>
              <a:gd name="connsiteY1" fmla="*/ 4504031 h 5731598"/>
              <a:gd name="connsiteX2" fmla="*/ 2514887 w 4301913"/>
              <a:gd name="connsiteY2" fmla="*/ 4224449 h 5731598"/>
              <a:gd name="connsiteX3" fmla="*/ 2373452 w 4301913"/>
              <a:gd name="connsiteY3" fmla="*/ 4142218 h 5731598"/>
              <a:gd name="connsiteX4" fmla="*/ 1737713 w 4301913"/>
              <a:gd name="connsiteY4" fmla="*/ 0 h 5731598"/>
              <a:gd name="connsiteX5" fmla="*/ 2494232 w 4301913"/>
              <a:gd name="connsiteY5" fmla="*/ 793865 h 5731598"/>
              <a:gd name="connsiteX6" fmla="*/ 2531098 w 4301913"/>
              <a:gd name="connsiteY6" fmla="*/ 1178908 h 5731598"/>
              <a:gd name="connsiteX7" fmla="*/ 2424404 w 4301913"/>
              <a:gd name="connsiteY7" fmla="*/ 1268744 h 5731598"/>
              <a:gd name="connsiteX8" fmla="*/ 2241510 w 4301913"/>
              <a:gd name="connsiteY8" fmla="*/ 1761783 h 5731598"/>
              <a:gd name="connsiteX9" fmla="*/ 2220061 w 4301913"/>
              <a:gd name="connsiteY9" fmla="*/ 1910756 h 5731598"/>
              <a:gd name="connsiteX10" fmla="*/ 2066052 w 4301913"/>
              <a:gd name="connsiteY10" fmla="*/ 2183666 h 5731598"/>
              <a:gd name="connsiteX11" fmla="*/ 2317587 w 4301913"/>
              <a:gd name="connsiteY11" fmla="*/ 2483987 h 5731598"/>
              <a:gd name="connsiteX12" fmla="*/ 2322187 w 4301913"/>
              <a:gd name="connsiteY12" fmla="*/ 2504347 h 5731598"/>
              <a:gd name="connsiteX13" fmla="*/ 2224379 w 4301913"/>
              <a:gd name="connsiteY13" fmla="*/ 2497471 h 5731598"/>
              <a:gd name="connsiteX14" fmla="*/ 2357729 w 4301913"/>
              <a:gd name="connsiteY14" fmla="*/ 2754646 h 5731598"/>
              <a:gd name="connsiteX15" fmla="*/ 2322187 w 4301913"/>
              <a:gd name="connsiteY15" fmla="*/ 2504347 h 5731598"/>
              <a:gd name="connsiteX16" fmla="*/ 2337445 w 4301913"/>
              <a:gd name="connsiteY16" fmla="*/ 2505420 h 5731598"/>
              <a:gd name="connsiteX17" fmla="*/ 2317587 w 4301913"/>
              <a:gd name="connsiteY17" fmla="*/ 2483987 h 5731598"/>
              <a:gd name="connsiteX18" fmla="*/ 2245348 w 4301913"/>
              <a:gd name="connsiteY18" fmla="*/ 2296761 h 5731598"/>
              <a:gd name="connsiteX19" fmla="*/ 2232191 w 4301913"/>
              <a:gd name="connsiteY19" fmla="*/ 1957698 h 5731598"/>
              <a:gd name="connsiteX20" fmla="*/ 2335047 w 4301913"/>
              <a:gd name="connsiteY20" fmla="*/ 2199249 h 5731598"/>
              <a:gd name="connsiteX21" fmla="*/ 3132200 w 4301913"/>
              <a:gd name="connsiteY21" fmla="*/ 2447242 h 5731598"/>
              <a:gd name="connsiteX22" fmla="*/ 3378274 w 4301913"/>
              <a:gd name="connsiteY22" fmla="*/ 2560857 h 5731598"/>
              <a:gd name="connsiteX23" fmla="*/ 3508883 w 4301913"/>
              <a:gd name="connsiteY23" fmla="*/ 2990167 h 5731598"/>
              <a:gd name="connsiteX24" fmla="*/ 3598240 w 4301913"/>
              <a:gd name="connsiteY24" fmla="*/ 3107894 h 5731598"/>
              <a:gd name="connsiteX25" fmla="*/ 3594745 w 4301913"/>
              <a:gd name="connsiteY25" fmla="*/ 3285579 h 5731598"/>
              <a:gd name="connsiteX26" fmla="*/ 3651895 w 4301913"/>
              <a:gd name="connsiteY26" fmla="*/ 3356092 h 5731598"/>
              <a:gd name="connsiteX27" fmla="*/ 3637711 w 4301913"/>
              <a:gd name="connsiteY27" fmla="*/ 3431264 h 5731598"/>
              <a:gd name="connsiteX28" fmla="*/ 3719804 w 4301913"/>
              <a:gd name="connsiteY28" fmla="*/ 3476627 h 5731598"/>
              <a:gd name="connsiteX29" fmla="*/ 3712883 w 4301913"/>
              <a:gd name="connsiteY29" fmla="*/ 3623134 h 5731598"/>
              <a:gd name="connsiteX30" fmla="*/ 4072229 w 4301913"/>
              <a:gd name="connsiteY30" fmla="*/ 4192921 h 5731598"/>
              <a:gd name="connsiteX31" fmla="*/ 4224629 w 4301913"/>
              <a:gd name="connsiteY31" fmla="*/ 4288171 h 5731598"/>
              <a:gd name="connsiteX32" fmla="*/ 4300829 w 4301913"/>
              <a:gd name="connsiteY32" fmla="*/ 4756815 h 5731598"/>
              <a:gd name="connsiteX33" fmla="*/ 3847261 w 4301913"/>
              <a:gd name="connsiteY33" fmla="*/ 5216962 h 5731598"/>
              <a:gd name="connsiteX34" fmla="*/ 3422680 w 4301913"/>
              <a:gd name="connsiteY34" fmla="*/ 5222784 h 5731598"/>
              <a:gd name="connsiteX35" fmla="*/ 3313176 w 4301913"/>
              <a:gd name="connsiteY35" fmla="*/ 5151314 h 5731598"/>
              <a:gd name="connsiteX36" fmla="*/ 3433696 w 4301913"/>
              <a:gd name="connsiteY36" fmla="*/ 5717287 h 5731598"/>
              <a:gd name="connsiteX37" fmla="*/ 310084 w 4301913"/>
              <a:gd name="connsiteY37" fmla="*/ 5731598 h 5731598"/>
              <a:gd name="connsiteX38" fmla="*/ 481304 w 4301913"/>
              <a:gd name="connsiteY38" fmla="*/ 4979179 h 5731598"/>
              <a:gd name="connsiteX39" fmla="*/ 398526 w 4301913"/>
              <a:gd name="connsiteY39" fmla="*/ 4755101 h 5731598"/>
              <a:gd name="connsiteX40" fmla="*/ 421207 w 4301913"/>
              <a:gd name="connsiteY40" fmla="*/ 4524378 h 5731598"/>
              <a:gd name="connsiteX41" fmla="*/ 348297 w 4301913"/>
              <a:gd name="connsiteY41" fmla="*/ 4473120 h 5731598"/>
              <a:gd name="connsiteX42" fmla="*/ 279224 w 4301913"/>
              <a:gd name="connsiteY42" fmla="*/ 4134948 h 5731598"/>
              <a:gd name="connsiteX43" fmla="*/ 73305 w 4301913"/>
              <a:gd name="connsiteY43" fmla="*/ 3621969 h 5731598"/>
              <a:gd name="connsiteX44" fmla="*/ 12523 w 4301913"/>
              <a:gd name="connsiteY44" fmla="*/ 3119269 h 5731598"/>
              <a:gd name="connsiteX45" fmla="*/ 109829 w 4301913"/>
              <a:gd name="connsiteY45" fmla="*/ 2487946 h 5731598"/>
              <a:gd name="connsiteX46" fmla="*/ 874434 w 4301913"/>
              <a:gd name="connsiteY46" fmla="*/ 2132575 h 5731598"/>
              <a:gd name="connsiteX47" fmla="*/ 1273431 w 4301913"/>
              <a:gd name="connsiteY47" fmla="*/ 1758902 h 5731598"/>
              <a:gd name="connsiteX48" fmla="*/ 1281747 w 4301913"/>
              <a:gd name="connsiteY48" fmla="*/ 1766651 h 5731598"/>
              <a:gd name="connsiteX49" fmla="*/ 1956993 w 4301913"/>
              <a:gd name="connsiteY49" fmla="*/ 2690917 h 5731598"/>
              <a:gd name="connsiteX50" fmla="*/ 1754023 w 4301913"/>
              <a:gd name="connsiteY50" fmla="*/ 2443267 h 5731598"/>
              <a:gd name="connsiteX51" fmla="*/ 2026615 w 4301913"/>
              <a:gd name="connsiteY51" fmla="*/ 2183146 h 5731598"/>
              <a:gd name="connsiteX52" fmla="*/ 2044038 w 4301913"/>
              <a:gd name="connsiteY52" fmla="*/ 2183376 h 5731598"/>
              <a:gd name="connsiteX53" fmla="*/ 1900529 w 4301913"/>
              <a:gd name="connsiteY53" fmla="*/ 2106944 h 5731598"/>
              <a:gd name="connsiteX54" fmla="*/ 1525079 w 4301913"/>
              <a:gd name="connsiteY54" fmla="*/ 1935494 h 5731598"/>
              <a:gd name="connsiteX55" fmla="*/ 1329029 w 4301913"/>
              <a:gd name="connsiteY55" fmla="*/ 1706894 h 5731598"/>
              <a:gd name="connsiteX56" fmla="*/ 1195679 w 4301913"/>
              <a:gd name="connsiteY56" fmla="*/ 1325894 h 5731598"/>
              <a:gd name="connsiteX57" fmla="*/ 1114614 w 4301913"/>
              <a:gd name="connsiteY57" fmla="*/ 1385991 h 5731598"/>
              <a:gd name="connsiteX58" fmla="*/ 960295 w 4301913"/>
              <a:gd name="connsiteY58" fmla="*/ 992999 h 5731598"/>
              <a:gd name="connsiteX59" fmla="*/ 1055408 w 4301913"/>
              <a:gd name="connsiteY59" fmla="*/ 898982 h 5731598"/>
              <a:gd name="connsiteX60" fmla="*/ 1737713 w 4301913"/>
              <a:gd name="connsiteY60" fmla="*/ 0 h 573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4301913" h="5731598">
                <a:moveTo>
                  <a:pt x="2373452" y="4142218"/>
                </a:moveTo>
                <a:cubicBezTo>
                  <a:pt x="2537913" y="4328606"/>
                  <a:pt x="2521465" y="4373558"/>
                  <a:pt x="2491863" y="4504031"/>
                </a:cubicBezTo>
                <a:cubicBezTo>
                  <a:pt x="2580670" y="4487585"/>
                  <a:pt x="2613564" y="4300100"/>
                  <a:pt x="2514887" y="4224449"/>
                </a:cubicBezTo>
                <a:lnTo>
                  <a:pt x="2373452" y="4142218"/>
                </a:lnTo>
                <a:close/>
                <a:moveTo>
                  <a:pt x="1737713" y="0"/>
                </a:moveTo>
                <a:cubicBezTo>
                  <a:pt x="2425158" y="11352"/>
                  <a:pt x="2435026" y="479905"/>
                  <a:pt x="2494232" y="793865"/>
                </a:cubicBezTo>
                <a:cubicBezTo>
                  <a:pt x="2643572" y="724861"/>
                  <a:pt x="2542930" y="1106476"/>
                  <a:pt x="2531098" y="1178908"/>
                </a:cubicBezTo>
                <a:cubicBezTo>
                  <a:pt x="2495533" y="1314109"/>
                  <a:pt x="2466547" y="1288137"/>
                  <a:pt x="2424404" y="1268744"/>
                </a:cubicBezTo>
                <a:cubicBezTo>
                  <a:pt x="2416066" y="1502164"/>
                  <a:pt x="2355102" y="1617173"/>
                  <a:pt x="2241510" y="1761783"/>
                </a:cubicBezTo>
                <a:cubicBezTo>
                  <a:pt x="2224493" y="1818019"/>
                  <a:pt x="2227211" y="1861098"/>
                  <a:pt x="2220061" y="1910756"/>
                </a:cubicBezTo>
                <a:cubicBezTo>
                  <a:pt x="2220368" y="2040551"/>
                  <a:pt x="2142095" y="2121990"/>
                  <a:pt x="2066052" y="2183666"/>
                </a:cubicBezTo>
                <a:cubicBezTo>
                  <a:pt x="2195885" y="2193566"/>
                  <a:pt x="2229649" y="2389328"/>
                  <a:pt x="2317587" y="2483987"/>
                </a:cubicBezTo>
                <a:cubicBezTo>
                  <a:pt x="2319660" y="2490805"/>
                  <a:pt x="2321127" y="2497602"/>
                  <a:pt x="2322187" y="2504347"/>
                </a:cubicBezTo>
                <a:lnTo>
                  <a:pt x="2224379" y="2497471"/>
                </a:lnTo>
                <a:lnTo>
                  <a:pt x="2357729" y="2754646"/>
                </a:lnTo>
                <a:cubicBezTo>
                  <a:pt x="2335028" y="2662152"/>
                  <a:pt x="2340109" y="2592609"/>
                  <a:pt x="2322187" y="2504347"/>
                </a:cubicBezTo>
                <a:lnTo>
                  <a:pt x="2337445" y="2505420"/>
                </a:lnTo>
                <a:lnTo>
                  <a:pt x="2317587" y="2483987"/>
                </a:lnTo>
                <a:cubicBezTo>
                  <a:pt x="2305761" y="2431381"/>
                  <a:pt x="2284721" y="2371643"/>
                  <a:pt x="2245348" y="2296761"/>
                </a:cubicBezTo>
                <a:lnTo>
                  <a:pt x="2232191" y="1957698"/>
                </a:lnTo>
                <a:cubicBezTo>
                  <a:pt x="2277440" y="2105096"/>
                  <a:pt x="2296376" y="2176842"/>
                  <a:pt x="2335047" y="2199249"/>
                </a:cubicBezTo>
                <a:cubicBezTo>
                  <a:pt x="2609537" y="2319191"/>
                  <a:pt x="2854421" y="2347036"/>
                  <a:pt x="3132200" y="2447242"/>
                </a:cubicBezTo>
                <a:cubicBezTo>
                  <a:pt x="3214225" y="2485114"/>
                  <a:pt x="3322563" y="2476936"/>
                  <a:pt x="3378274" y="2560857"/>
                </a:cubicBezTo>
                <a:cubicBezTo>
                  <a:pt x="3471148" y="2656815"/>
                  <a:pt x="3478503" y="2894208"/>
                  <a:pt x="3508883" y="2990167"/>
                </a:cubicBezTo>
                <a:cubicBezTo>
                  <a:pt x="3561694" y="3072169"/>
                  <a:pt x="3568454" y="3068652"/>
                  <a:pt x="3598240" y="3107894"/>
                </a:cubicBezTo>
                <a:lnTo>
                  <a:pt x="3594745" y="3285579"/>
                </a:lnTo>
                <a:cubicBezTo>
                  <a:pt x="3632434" y="3346361"/>
                  <a:pt x="3604339" y="3311757"/>
                  <a:pt x="3651895" y="3356092"/>
                </a:cubicBezTo>
                <a:lnTo>
                  <a:pt x="3637711" y="3431264"/>
                </a:lnTo>
                <a:cubicBezTo>
                  <a:pt x="3669461" y="3449674"/>
                  <a:pt x="3681475" y="3431904"/>
                  <a:pt x="3719804" y="3476627"/>
                </a:cubicBezTo>
                <a:cubicBezTo>
                  <a:pt x="3747100" y="3522174"/>
                  <a:pt x="3715190" y="3574298"/>
                  <a:pt x="3712883" y="3623134"/>
                </a:cubicBezTo>
                <a:cubicBezTo>
                  <a:pt x="3810737" y="3668338"/>
                  <a:pt x="3974375" y="3976678"/>
                  <a:pt x="4072229" y="4192921"/>
                </a:cubicBezTo>
                <a:lnTo>
                  <a:pt x="4224629" y="4288171"/>
                </a:lnTo>
                <a:cubicBezTo>
                  <a:pt x="4276342" y="4450964"/>
                  <a:pt x="4308321" y="4521659"/>
                  <a:pt x="4300829" y="4756815"/>
                </a:cubicBezTo>
                <a:cubicBezTo>
                  <a:pt x="4202268" y="4993524"/>
                  <a:pt x="4185935" y="5141424"/>
                  <a:pt x="3847261" y="5216962"/>
                </a:cubicBezTo>
                <a:lnTo>
                  <a:pt x="3422680" y="5222784"/>
                </a:lnTo>
                <a:cubicBezTo>
                  <a:pt x="3348901" y="5207732"/>
                  <a:pt x="3373798" y="5209126"/>
                  <a:pt x="3313176" y="5151314"/>
                </a:cubicBezTo>
                <a:lnTo>
                  <a:pt x="3433696" y="5717287"/>
                </a:lnTo>
                <a:lnTo>
                  <a:pt x="310084" y="5731598"/>
                </a:lnTo>
                <a:cubicBezTo>
                  <a:pt x="324453" y="5616581"/>
                  <a:pt x="466935" y="5094196"/>
                  <a:pt x="481304" y="4979179"/>
                </a:cubicBezTo>
                <a:cubicBezTo>
                  <a:pt x="453711" y="4893522"/>
                  <a:pt x="445854" y="4867071"/>
                  <a:pt x="398526" y="4755101"/>
                </a:cubicBezTo>
                <a:cubicBezTo>
                  <a:pt x="403894" y="4649687"/>
                  <a:pt x="389525" y="4652816"/>
                  <a:pt x="421207" y="4524378"/>
                </a:cubicBezTo>
                <a:lnTo>
                  <a:pt x="348297" y="4473120"/>
                </a:lnTo>
                <a:cubicBezTo>
                  <a:pt x="328562" y="4368071"/>
                  <a:pt x="354876" y="4328805"/>
                  <a:pt x="279224" y="4134948"/>
                </a:cubicBezTo>
                <a:cubicBezTo>
                  <a:pt x="217163" y="3997944"/>
                  <a:pt x="138656" y="3874096"/>
                  <a:pt x="73305" y="3621969"/>
                </a:cubicBezTo>
                <a:cubicBezTo>
                  <a:pt x="24538" y="3425896"/>
                  <a:pt x="71158" y="3338367"/>
                  <a:pt x="12523" y="3119269"/>
                </a:cubicBezTo>
                <a:cubicBezTo>
                  <a:pt x="12066" y="2833176"/>
                  <a:pt x="-50885" y="2823377"/>
                  <a:pt x="109829" y="2487946"/>
                </a:cubicBezTo>
                <a:cubicBezTo>
                  <a:pt x="259443" y="2339886"/>
                  <a:pt x="589963" y="2214850"/>
                  <a:pt x="874434" y="2132575"/>
                </a:cubicBezTo>
                <a:cubicBezTo>
                  <a:pt x="1092173" y="2072702"/>
                  <a:pt x="1226075" y="1743973"/>
                  <a:pt x="1273431" y="1758902"/>
                </a:cubicBezTo>
                <a:cubicBezTo>
                  <a:pt x="1276588" y="1759897"/>
                  <a:pt x="1279360" y="1762420"/>
                  <a:pt x="1281747" y="1766651"/>
                </a:cubicBezTo>
                <a:cubicBezTo>
                  <a:pt x="1249173" y="1864230"/>
                  <a:pt x="1677091" y="2363092"/>
                  <a:pt x="1956993" y="2690917"/>
                </a:cubicBezTo>
                <a:cubicBezTo>
                  <a:pt x="1924422" y="2597402"/>
                  <a:pt x="1924741" y="2576252"/>
                  <a:pt x="1754023" y="2443267"/>
                </a:cubicBezTo>
                <a:lnTo>
                  <a:pt x="2026615" y="2183146"/>
                </a:lnTo>
                <a:lnTo>
                  <a:pt x="2044038" y="2183376"/>
                </a:lnTo>
                <a:cubicBezTo>
                  <a:pt x="1996486" y="2148046"/>
                  <a:pt x="1948508" y="2133093"/>
                  <a:pt x="1900529" y="2106944"/>
                </a:cubicBezTo>
                <a:cubicBezTo>
                  <a:pt x="1791825" y="2112289"/>
                  <a:pt x="1739038" y="2170262"/>
                  <a:pt x="1525079" y="1935494"/>
                </a:cubicBezTo>
                <a:cubicBezTo>
                  <a:pt x="1452054" y="1859294"/>
                  <a:pt x="1388897" y="1806119"/>
                  <a:pt x="1329029" y="1706894"/>
                </a:cubicBezTo>
                <a:cubicBezTo>
                  <a:pt x="1251687" y="1593051"/>
                  <a:pt x="1240129" y="1452894"/>
                  <a:pt x="1195679" y="1325894"/>
                </a:cubicBezTo>
                <a:cubicBezTo>
                  <a:pt x="1168657" y="1345926"/>
                  <a:pt x="1148214" y="1379116"/>
                  <a:pt x="1114614" y="1385991"/>
                </a:cubicBezTo>
                <a:cubicBezTo>
                  <a:pt x="1060982" y="1393140"/>
                  <a:pt x="971167" y="1160178"/>
                  <a:pt x="960295" y="992999"/>
                </a:cubicBezTo>
                <a:cubicBezTo>
                  <a:pt x="956914" y="871755"/>
                  <a:pt x="1002873" y="898526"/>
                  <a:pt x="1055408" y="898982"/>
                </a:cubicBezTo>
                <a:cubicBezTo>
                  <a:pt x="961597" y="398680"/>
                  <a:pt x="1206574" y="23367"/>
                  <a:pt x="1737713" y="0"/>
                </a:cubicBezTo>
                <a:close/>
              </a:path>
            </a:pathLst>
          </a:custGeom>
          <a:solidFill>
            <a:schemeClr val="tx2">
              <a:lumMod val="40000"/>
              <a:lumOff val="6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3601" b="0" i="0" u="none" strike="noStrike" kern="1200" cap="none" spc="0" normalizeH="0" baseline="0" noProof="0">
              <a:ln>
                <a:noFill/>
              </a:ln>
              <a:solidFill>
                <a:prstClr val="white"/>
              </a:solidFill>
              <a:effectLst/>
              <a:uLnTx/>
              <a:uFillTx/>
              <a:latin typeface="Calibri"/>
              <a:ea typeface="맑은 고딕" panose="020B0503020000020004" pitchFamily="34" charset="-127"/>
              <a:cs typeface="+mn-cs"/>
            </a:endParaRPr>
          </a:p>
        </p:txBody>
      </p:sp>
      <p:sp>
        <p:nvSpPr>
          <p:cNvPr id="4" name="Text Placeholder 34">
            <a:extLst>
              <a:ext uri="{FF2B5EF4-FFF2-40B4-BE49-F238E27FC236}">
                <a16:creationId xmlns:a16="http://schemas.microsoft.com/office/drawing/2014/main" id="{10C73762-FEFE-7267-B6CF-BAB4D74C12F5}"/>
              </a:ext>
            </a:extLst>
          </p:cNvPr>
          <p:cNvSpPr txBox="1">
            <a:spLocks/>
          </p:cNvSpPr>
          <p:nvPr/>
        </p:nvSpPr>
        <p:spPr>
          <a:xfrm>
            <a:off x="-96010" y="607458"/>
            <a:ext cx="12192000" cy="768085"/>
          </a:xfrm>
          <a:prstGeom prst="rect">
            <a:avLst/>
          </a:prstGeom>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defRPr/>
            </a:pPr>
            <a:r>
              <a:rPr kumimoji="0" lang="en-US" sz="2000" b="1" i="0"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rPr>
              <a:t>USULAN BANKEU SPESIFIK KAB/KOTA </a:t>
            </a:r>
            <a:r>
              <a:rPr lang="en-US" sz="2000" b="1" dirty="0">
                <a:solidFill>
                  <a:prstClr val="black"/>
                </a:solidFill>
                <a:latin typeface="Arial" panose="020B0604020202020204" pitchFamily="34" charset="0"/>
              </a:rPr>
              <a:t>SUB URUSAN JASA KONSTRUKSI </a:t>
            </a:r>
            <a:r>
              <a:rPr kumimoji="0" lang="en-US" sz="2000" b="1" i="0"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rPr>
              <a:t> </a:t>
            </a:r>
            <a:endParaRPr kumimoji="0" lang="id-ID" sz="2400" b="1" i="1" strike="noStrike" kern="1200" cap="none" spc="0" normalizeH="0" baseline="0" noProof="0" dirty="0">
              <a:ln>
                <a:noFill/>
              </a:ln>
              <a:solidFill>
                <a:srgbClr val="C00000"/>
              </a:solidFill>
              <a:effectLst/>
              <a:uLnTx/>
              <a:uFillTx/>
              <a:latin typeface="Arial" panose="020B0604020202020204" pitchFamily="34" charset="0"/>
              <a:ea typeface="+mn-ea"/>
              <a:cs typeface="Arial" pitchFamily="34" charset="0"/>
            </a:endParaRPr>
          </a:p>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2000" b="1" i="0" strike="noStrike" kern="1200" cap="none" spc="0" normalizeH="0" baseline="0" noProof="0" dirty="0">
                <a:ln>
                  <a:noFill/>
                </a:ln>
                <a:solidFill>
                  <a:prstClr val="black"/>
                </a:solidFill>
                <a:effectLst/>
                <a:uLnTx/>
                <a:uFillTx/>
                <a:latin typeface="Arial" panose="020B0604020202020204" pitchFamily="34" charset="0"/>
                <a:ea typeface="+mn-ea"/>
                <a:cs typeface="Arial" pitchFamily="34" charset="0"/>
              </a:rPr>
              <a:t>PROV KALTIM TAHUN 2025</a:t>
            </a:r>
          </a:p>
        </p:txBody>
      </p:sp>
      <p:pic>
        <p:nvPicPr>
          <p:cNvPr id="2" name="Picture 1">
            <a:extLst>
              <a:ext uri="{FF2B5EF4-FFF2-40B4-BE49-F238E27FC236}">
                <a16:creationId xmlns:a16="http://schemas.microsoft.com/office/drawing/2014/main" id="{88673801-839E-9DA9-E3EC-3E6183DE4C5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694E2331-D058-C258-5A89-A8B69A3B52A8}"/>
              </a:ext>
            </a:extLst>
          </p:cNvPr>
          <p:cNvSpPr/>
          <p:nvPr/>
        </p:nvSpPr>
        <p:spPr>
          <a:xfrm>
            <a:off x="9592508" y="87959"/>
            <a:ext cx="2747296" cy="41549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DINAS PEKERJAAN UMUM PENATAAN RUANG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DAN PERUMAHAN RAKYAT PROVINSI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KALIMANTAN TIMUR</a:t>
            </a:r>
            <a:endParaRPr kumimoji="0" lang="id-ID"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endParaRPr>
          </a:p>
        </p:txBody>
      </p:sp>
      <p:sp>
        <p:nvSpPr>
          <p:cNvPr id="8" name="Content Placeholder 2">
            <a:extLst>
              <a:ext uri="{FF2B5EF4-FFF2-40B4-BE49-F238E27FC236}">
                <a16:creationId xmlns:a16="http://schemas.microsoft.com/office/drawing/2014/main" id="{11723EA0-FA5E-5799-5BC5-60208E7B6F83}"/>
              </a:ext>
            </a:extLst>
          </p:cNvPr>
          <p:cNvSpPr txBox="1">
            <a:spLocks/>
          </p:cNvSpPr>
          <p:nvPr/>
        </p:nvSpPr>
        <p:spPr>
          <a:xfrm>
            <a:off x="239997" y="1997132"/>
            <a:ext cx="10515600" cy="218576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endParaRPr lang="en-US" sz="2400" b="1" dirty="0"/>
          </a:p>
        </p:txBody>
      </p:sp>
      <p:sp>
        <p:nvSpPr>
          <p:cNvPr id="6" name="Text Placeholder 34">
            <a:extLst>
              <a:ext uri="{FF2B5EF4-FFF2-40B4-BE49-F238E27FC236}">
                <a16:creationId xmlns:a16="http://schemas.microsoft.com/office/drawing/2014/main" id="{789C1E13-9C32-A819-5DC3-0E60D653A0B0}"/>
              </a:ext>
            </a:extLst>
          </p:cNvPr>
          <p:cNvSpPr txBox="1">
            <a:spLocks/>
          </p:cNvSpPr>
          <p:nvPr/>
        </p:nvSpPr>
        <p:spPr>
          <a:xfrm>
            <a:off x="147804" y="2898763"/>
            <a:ext cx="11554570" cy="1284131"/>
          </a:xfrm>
          <a:prstGeom prst="rect">
            <a:avLst/>
          </a:prstGeom>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gn="just">
              <a:lnSpc>
                <a:spcPct val="150000"/>
              </a:lnSpc>
              <a:buFont typeface="+mj-lt"/>
              <a:buAutoNum type="arabicPeriod"/>
              <a:defRPr/>
            </a:pPr>
            <a:endParaRPr kumimoji="0" lang="id-ID" sz="1800" b="1" u="none" strike="noStrike" kern="1200" cap="none" spc="0" normalizeH="0" baseline="0" noProof="0" dirty="0">
              <a:ln>
                <a:noFill/>
              </a:ln>
              <a:solidFill>
                <a:schemeClr val="tx1"/>
              </a:solidFill>
              <a:effectLst/>
              <a:uLnTx/>
              <a:uFillTx/>
              <a:latin typeface="Arial" panose="020B0604020202020204" pitchFamily="34" charset="0"/>
              <a:ea typeface="+mn-ea"/>
              <a:cs typeface="Arial" pitchFamily="34" charset="0"/>
            </a:endParaRPr>
          </a:p>
        </p:txBody>
      </p:sp>
      <p:sp>
        <p:nvSpPr>
          <p:cNvPr id="7" name="TextBox 6">
            <a:extLst>
              <a:ext uri="{FF2B5EF4-FFF2-40B4-BE49-F238E27FC236}">
                <a16:creationId xmlns:a16="http://schemas.microsoft.com/office/drawing/2014/main" id="{DD380A7E-2CB2-DF90-6E06-86765001E610}"/>
              </a:ext>
            </a:extLst>
          </p:cNvPr>
          <p:cNvSpPr txBox="1"/>
          <p:nvPr/>
        </p:nvSpPr>
        <p:spPr>
          <a:xfrm>
            <a:off x="0" y="1929430"/>
            <a:ext cx="11836866" cy="1610697"/>
          </a:xfrm>
          <a:prstGeom prst="rect">
            <a:avLst/>
          </a:prstGeom>
          <a:noFill/>
        </p:spPr>
        <p:txBody>
          <a:bodyPr wrap="square">
            <a:spAutoFit/>
          </a:bodyPr>
          <a:lstStyle/>
          <a:p>
            <a:pPr marL="715963" indent="-285750" algn="just">
              <a:lnSpc>
                <a:spcPct val="150000"/>
              </a:lnSpc>
              <a:buFont typeface="Arial" panose="020B0604020202020204" pitchFamily="34" charset="0"/>
              <a:buChar char="•"/>
              <a:defRPr/>
            </a:pPr>
            <a:r>
              <a:rPr kumimoji="0" lang="en-US" sz="1800" b="1" u="none" strike="noStrike" kern="1200" cap="none" spc="0" normalizeH="0" baseline="0" noProof="0" dirty="0">
                <a:ln>
                  <a:noFill/>
                </a:ln>
                <a:solidFill>
                  <a:schemeClr val="tx1"/>
                </a:solidFill>
                <a:effectLst/>
                <a:uLnTx/>
                <a:uFillTx/>
                <a:latin typeface="Arial" panose="020B0604020202020204" pitchFamily="34" charset="0"/>
                <a:ea typeface="+mn-ea"/>
                <a:cs typeface="Arial" pitchFamily="34" charset="0"/>
              </a:rPr>
              <a:t>USULAN BANKEU SPESIFIK SUB URUSAN JASA KONSTRUKSI DI KAB/KOTA KALIMANTAN TIMUR TAHUN 2025 BERJUMLAH </a:t>
            </a:r>
            <a:r>
              <a:rPr kumimoji="0" lang="en-US" sz="3200" b="1" u="sng" strike="noStrike" kern="1200" cap="none" spc="0" normalizeH="0" baseline="0" noProof="0" dirty="0">
                <a:ln>
                  <a:noFill/>
                </a:ln>
                <a:solidFill>
                  <a:srgbClr val="FF0000"/>
                </a:solidFill>
                <a:effectLst/>
                <a:uLnTx/>
                <a:uFillTx/>
                <a:latin typeface="Arial" panose="020B0604020202020204" pitchFamily="34" charset="0"/>
                <a:ea typeface="+mn-ea"/>
                <a:cs typeface="Arial" pitchFamily="34" charset="0"/>
              </a:rPr>
              <a:t>Rp. 24.482.928.036,00 </a:t>
            </a:r>
          </a:p>
          <a:p>
            <a:pPr marL="715963" indent="-285750" algn="just">
              <a:lnSpc>
                <a:spcPct val="150000"/>
              </a:lnSpc>
              <a:buFont typeface="Arial" panose="020B0604020202020204" pitchFamily="34" charset="0"/>
              <a:buChar char="•"/>
              <a:defRPr/>
            </a:pPr>
            <a:r>
              <a:rPr lang="en-US" b="1" dirty="0">
                <a:latin typeface="Arial" panose="020B0604020202020204" pitchFamily="34" charset="0"/>
                <a:cs typeface="Arial" pitchFamily="34" charset="0"/>
              </a:rPr>
              <a:t>9 KAB/KOTA DI PROV KALTIM TERKECUALI </a:t>
            </a:r>
            <a:r>
              <a:rPr lang="en-US" b="1" i="1" dirty="0">
                <a:solidFill>
                  <a:srgbClr val="FF0000"/>
                </a:solidFill>
                <a:latin typeface="Arial" panose="020B0604020202020204" pitchFamily="34" charset="0"/>
                <a:cs typeface="Arial" pitchFamily="34" charset="0"/>
              </a:rPr>
              <a:t>KOTA BALIKPAPAN </a:t>
            </a:r>
            <a:r>
              <a:rPr kumimoji="0" lang="en-US" sz="1800" b="1" i="1" u="none" strike="noStrike" kern="1200" cap="none" spc="0" normalizeH="0" baseline="0" noProof="0" dirty="0">
                <a:ln>
                  <a:noFill/>
                </a:ln>
                <a:solidFill>
                  <a:srgbClr val="FF0000"/>
                </a:solidFill>
                <a:effectLst/>
                <a:uLnTx/>
                <a:uFillTx/>
                <a:latin typeface="Arial" panose="020B0604020202020204" pitchFamily="34" charset="0"/>
                <a:ea typeface="+mn-ea"/>
                <a:cs typeface="Arial" pitchFamily="34" charset="0"/>
              </a:rPr>
              <a:t> </a:t>
            </a:r>
            <a:endParaRPr kumimoji="0" lang="id-ID" sz="1800" b="1" i="1" u="none" strike="noStrike" kern="1200" cap="none" spc="0" normalizeH="0" baseline="0" noProof="0" dirty="0">
              <a:ln>
                <a:noFill/>
              </a:ln>
              <a:solidFill>
                <a:srgbClr val="FF0000"/>
              </a:solidFill>
              <a:effectLst/>
              <a:uLnTx/>
              <a:uFillTx/>
              <a:latin typeface="Arial" panose="020B0604020202020204" pitchFamily="34" charset="0"/>
              <a:ea typeface="+mn-ea"/>
              <a:cs typeface="Arial" pitchFamily="34" charset="0"/>
            </a:endParaRPr>
          </a:p>
        </p:txBody>
      </p:sp>
    </p:spTree>
    <p:extLst>
      <p:ext uri="{BB962C8B-B14F-4D97-AF65-F5344CB8AC3E}">
        <p14:creationId xmlns:p14="http://schemas.microsoft.com/office/powerpoint/2010/main" val="1182559801"/>
      </p:ext>
    </p:extLst>
  </p:cSld>
  <p:clrMapOvr>
    <a:masterClrMapping/>
  </p:clrMapOvr>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F6E2C6-5308-F572-524F-2A7464E04E79}"/>
            </a:ext>
          </a:extLst>
        </p:cNvPr>
        <p:cNvGrpSpPr/>
        <p:nvPr/>
      </p:nvGrpSpPr>
      <p:grpSpPr>
        <a:xfrm>
          <a:off x="0" y="0"/>
          <a:ext cx="0" cy="0"/>
          <a:chOff x="0" y="0"/>
          <a:chExt cx="0" cy="0"/>
        </a:xfrm>
      </p:grpSpPr>
      <p:sp>
        <p:nvSpPr>
          <p:cNvPr id="19" name="Freeform 5">
            <a:extLst>
              <a:ext uri="{FF2B5EF4-FFF2-40B4-BE49-F238E27FC236}">
                <a16:creationId xmlns:a16="http://schemas.microsoft.com/office/drawing/2014/main" id="{D0BC43CF-B715-4E07-0AF9-8BBA20DA653C}"/>
              </a:ext>
            </a:extLst>
          </p:cNvPr>
          <p:cNvSpPr/>
          <p:nvPr/>
        </p:nvSpPr>
        <p:spPr>
          <a:xfrm>
            <a:off x="9936427" y="3770849"/>
            <a:ext cx="2159563" cy="2994692"/>
          </a:xfrm>
          <a:custGeom>
            <a:avLst/>
            <a:gdLst>
              <a:gd name="connsiteX0" fmla="*/ 2373452 w 4301913"/>
              <a:gd name="connsiteY0" fmla="*/ 4142218 h 5339689"/>
              <a:gd name="connsiteX1" fmla="*/ 2491863 w 4301913"/>
              <a:gd name="connsiteY1" fmla="*/ 4504031 h 5339689"/>
              <a:gd name="connsiteX2" fmla="*/ 2514887 w 4301913"/>
              <a:gd name="connsiteY2" fmla="*/ 4224449 h 5339689"/>
              <a:gd name="connsiteX3" fmla="*/ 2373452 w 4301913"/>
              <a:gd name="connsiteY3" fmla="*/ 4142218 h 5339689"/>
              <a:gd name="connsiteX4" fmla="*/ 1737713 w 4301913"/>
              <a:gd name="connsiteY4" fmla="*/ 0 h 5339689"/>
              <a:gd name="connsiteX5" fmla="*/ 2494232 w 4301913"/>
              <a:gd name="connsiteY5" fmla="*/ 793865 h 5339689"/>
              <a:gd name="connsiteX6" fmla="*/ 2531098 w 4301913"/>
              <a:gd name="connsiteY6" fmla="*/ 1178908 h 5339689"/>
              <a:gd name="connsiteX7" fmla="*/ 2424404 w 4301913"/>
              <a:gd name="connsiteY7" fmla="*/ 1268744 h 5339689"/>
              <a:gd name="connsiteX8" fmla="*/ 2241510 w 4301913"/>
              <a:gd name="connsiteY8" fmla="*/ 1761783 h 5339689"/>
              <a:gd name="connsiteX9" fmla="*/ 2220061 w 4301913"/>
              <a:gd name="connsiteY9" fmla="*/ 1910756 h 5339689"/>
              <a:gd name="connsiteX10" fmla="*/ 2066052 w 4301913"/>
              <a:gd name="connsiteY10" fmla="*/ 2183666 h 5339689"/>
              <a:gd name="connsiteX11" fmla="*/ 2317587 w 4301913"/>
              <a:gd name="connsiteY11" fmla="*/ 2483987 h 5339689"/>
              <a:gd name="connsiteX12" fmla="*/ 2322187 w 4301913"/>
              <a:gd name="connsiteY12" fmla="*/ 2504347 h 5339689"/>
              <a:gd name="connsiteX13" fmla="*/ 2224379 w 4301913"/>
              <a:gd name="connsiteY13" fmla="*/ 2497471 h 5339689"/>
              <a:gd name="connsiteX14" fmla="*/ 2357729 w 4301913"/>
              <a:gd name="connsiteY14" fmla="*/ 2754646 h 5339689"/>
              <a:gd name="connsiteX15" fmla="*/ 2322187 w 4301913"/>
              <a:gd name="connsiteY15" fmla="*/ 2504347 h 5339689"/>
              <a:gd name="connsiteX16" fmla="*/ 2337445 w 4301913"/>
              <a:gd name="connsiteY16" fmla="*/ 2505420 h 5339689"/>
              <a:gd name="connsiteX17" fmla="*/ 2317587 w 4301913"/>
              <a:gd name="connsiteY17" fmla="*/ 2483987 h 5339689"/>
              <a:gd name="connsiteX18" fmla="*/ 2245348 w 4301913"/>
              <a:gd name="connsiteY18" fmla="*/ 2296761 h 5339689"/>
              <a:gd name="connsiteX19" fmla="*/ 2232191 w 4301913"/>
              <a:gd name="connsiteY19" fmla="*/ 1957698 h 5339689"/>
              <a:gd name="connsiteX20" fmla="*/ 2335047 w 4301913"/>
              <a:gd name="connsiteY20" fmla="*/ 2199249 h 5339689"/>
              <a:gd name="connsiteX21" fmla="*/ 3132200 w 4301913"/>
              <a:gd name="connsiteY21" fmla="*/ 2447242 h 5339689"/>
              <a:gd name="connsiteX22" fmla="*/ 3378274 w 4301913"/>
              <a:gd name="connsiteY22" fmla="*/ 2560857 h 5339689"/>
              <a:gd name="connsiteX23" fmla="*/ 3508883 w 4301913"/>
              <a:gd name="connsiteY23" fmla="*/ 2990167 h 5339689"/>
              <a:gd name="connsiteX24" fmla="*/ 3598240 w 4301913"/>
              <a:gd name="connsiteY24" fmla="*/ 3107894 h 5339689"/>
              <a:gd name="connsiteX25" fmla="*/ 3594745 w 4301913"/>
              <a:gd name="connsiteY25" fmla="*/ 3285579 h 5339689"/>
              <a:gd name="connsiteX26" fmla="*/ 3651895 w 4301913"/>
              <a:gd name="connsiteY26" fmla="*/ 3356092 h 5339689"/>
              <a:gd name="connsiteX27" fmla="*/ 3637711 w 4301913"/>
              <a:gd name="connsiteY27" fmla="*/ 3431264 h 5339689"/>
              <a:gd name="connsiteX28" fmla="*/ 3719804 w 4301913"/>
              <a:gd name="connsiteY28" fmla="*/ 3476627 h 5339689"/>
              <a:gd name="connsiteX29" fmla="*/ 3712883 w 4301913"/>
              <a:gd name="connsiteY29" fmla="*/ 3623134 h 5339689"/>
              <a:gd name="connsiteX30" fmla="*/ 4072229 w 4301913"/>
              <a:gd name="connsiteY30" fmla="*/ 4192921 h 5339689"/>
              <a:gd name="connsiteX31" fmla="*/ 4224629 w 4301913"/>
              <a:gd name="connsiteY31" fmla="*/ 4288171 h 5339689"/>
              <a:gd name="connsiteX32" fmla="*/ 4300829 w 4301913"/>
              <a:gd name="connsiteY32" fmla="*/ 4756815 h 5339689"/>
              <a:gd name="connsiteX33" fmla="*/ 3847261 w 4301913"/>
              <a:gd name="connsiteY33" fmla="*/ 5216962 h 5339689"/>
              <a:gd name="connsiteX34" fmla="*/ 3422680 w 4301913"/>
              <a:gd name="connsiteY34" fmla="*/ 5222784 h 5339689"/>
              <a:gd name="connsiteX35" fmla="*/ 3313176 w 4301913"/>
              <a:gd name="connsiteY35" fmla="*/ 5151314 h 5339689"/>
              <a:gd name="connsiteX36" fmla="*/ 3369638 w 4301913"/>
              <a:gd name="connsiteY36" fmla="*/ 5323498 h 5339689"/>
              <a:gd name="connsiteX37" fmla="*/ 433336 w 4301913"/>
              <a:gd name="connsiteY37" fmla="*/ 5339690 h 5339689"/>
              <a:gd name="connsiteX38" fmla="*/ 481304 w 4301913"/>
              <a:gd name="connsiteY38" fmla="*/ 4979179 h 5339689"/>
              <a:gd name="connsiteX39" fmla="*/ 398526 w 4301913"/>
              <a:gd name="connsiteY39" fmla="*/ 4755101 h 5339689"/>
              <a:gd name="connsiteX40" fmla="*/ 421207 w 4301913"/>
              <a:gd name="connsiteY40" fmla="*/ 4524378 h 5339689"/>
              <a:gd name="connsiteX41" fmla="*/ 348297 w 4301913"/>
              <a:gd name="connsiteY41" fmla="*/ 4473120 h 5339689"/>
              <a:gd name="connsiteX42" fmla="*/ 279224 w 4301913"/>
              <a:gd name="connsiteY42" fmla="*/ 4134948 h 5339689"/>
              <a:gd name="connsiteX43" fmla="*/ 73305 w 4301913"/>
              <a:gd name="connsiteY43" fmla="*/ 3621969 h 5339689"/>
              <a:gd name="connsiteX44" fmla="*/ 12523 w 4301913"/>
              <a:gd name="connsiteY44" fmla="*/ 3119269 h 5339689"/>
              <a:gd name="connsiteX45" fmla="*/ 109829 w 4301913"/>
              <a:gd name="connsiteY45" fmla="*/ 2487946 h 5339689"/>
              <a:gd name="connsiteX46" fmla="*/ 874434 w 4301913"/>
              <a:gd name="connsiteY46" fmla="*/ 2132575 h 5339689"/>
              <a:gd name="connsiteX47" fmla="*/ 1273431 w 4301913"/>
              <a:gd name="connsiteY47" fmla="*/ 1758902 h 5339689"/>
              <a:gd name="connsiteX48" fmla="*/ 1281747 w 4301913"/>
              <a:gd name="connsiteY48" fmla="*/ 1766651 h 5339689"/>
              <a:gd name="connsiteX49" fmla="*/ 1956993 w 4301913"/>
              <a:gd name="connsiteY49" fmla="*/ 2690917 h 5339689"/>
              <a:gd name="connsiteX50" fmla="*/ 1754023 w 4301913"/>
              <a:gd name="connsiteY50" fmla="*/ 2443267 h 5339689"/>
              <a:gd name="connsiteX51" fmla="*/ 2026615 w 4301913"/>
              <a:gd name="connsiteY51" fmla="*/ 2183146 h 5339689"/>
              <a:gd name="connsiteX52" fmla="*/ 2044038 w 4301913"/>
              <a:gd name="connsiteY52" fmla="*/ 2183376 h 5339689"/>
              <a:gd name="connsiteX53" fmla="*/ 1900529 w 4301913"/>
              <a:gd name="connsiteY53" fmla="*/ 2106944 h 5339689"/>
              <a:gd name="connsiteX54" fmla="*/ 1525079 w 4301913"/>
              <a:gd name="connsiteY54" fmla="*/ 1935494 h 5339689"/>
              <a:gd name="connsiteX55" fmla="*/ 1329029 w 4301913"/>
              <a:gd name="connsiteY55" fmla="*/ 1706894 h 5339689"/>
              <a:gd name="connsiteX56" fmla="*/ 1195679 w 4301913"/>
              <a:gd name="connsiteY56" fmla="*/ 1325894 h 5339689"/>
              <a:gd name="connsiteX57" fmla="*/ 1114614 w 4301913"/>
              <a:gd name="connsiteY57" fmla="*/ 1385991 h 5339689"/>
              <a:gd name="connsiteX58" fmla="*/ 960295 w 4301913"/>
              <a:gd name="connsiteY58" fmla="*/ 992999 h 5339689"/>
              <a:gd name="connsiteX59" fmla="*/ 1055408 w 4301913"/>
              <a:gd name="connsiteY59" fmla="*/ 898982 h 5339689"/>
              <a:gd name="connsiteX60" fmla="*/ 1737713 w 4301913"/>
              <a:gd name="connsiteY60" fmla="*/ 0 h 5339689"/>
              <a:gd name="connsiteX0" fmla="*/ 2373452 w 4301913"/>
              <a:gd name="connsiteY0" fmla="*/ 4142218 h 5334537"/>
              <a:gd name="connsiteX1" fmla="*/ 2491863 w 4301913"/>
              <a:gd name="connsiteY1" fmla="*/ 4504031 h 5334537"/>
              <a:gd name="connsiteX2" fmla="*/ 2514887 w 4301913"/>
              <a:gd name="connsiteY2" fmla="*/ 4224449 h 5334537"/>
              <a:gd name="connsiteX3" fmla="*/ 2373452 w 4301913"/>
              <a:gd name="connsiteY3" fmla="*/ 4142218 h 5334537"/>
              <a:gd name="connsiteX4" fmla="*/ 1737713 w 4301913"/>
              <a:gd name="connsiteY4" fmla="*/ 0 h 5334537"/>
              <a:gd name="connsiteX5" fmla="*/ 2494232 w 4301913"/>
              <a:gd name="connsiteY5" fmla="*/ 793865 h 5334537"/>
              <a:gd name="connsiteX6" fmla="*/ 2531098 w 4301913"/>
              <a:gd name="connsiteY6" fmla="*/ 1178908 h 5334537"/>
              <a:gd name="connsiteX7" fmla="*/ 2424404 w 4301913"/>
              <a:gd name="connsiteY7" fmla="*/ 1268744 h 5334537"/>
              <a:gd name="connsiteX8" fmla="*/ 2241510 w 4301913"/>
              <a:gd name="connsiteY8" fmla="*/ 1761783 h 5334537"/>
              <a:gd name="connsiteX9" fmla="*/ 2220061 w 4301913"/>
              <a:gd name="connsiteY9" fmla="*/ 1910756 h 5334537"/>
              <a:gd name="connsiteX10" fmla="*/ 2066052 w 4301913"/>
              <a:gd name="connsiteY10" fmla="*/ 2183666 h 5334537"/>
              <a:gd name="connsiteX11" fmla="*/ 2317587 w 4301913"/>
              <a:gd name="connsiteY11" fmla="*/ 2483987 h 5334537"/>
              <a:gd name="connsiteX12" fmla="*/ 2322187 w 4301913"/>
              <a:gd name="connsiteY12" fmla="*/ 2504347 h 5334537"/>
              <a:gd name="connsiteX13" fmla="*/ 2224379 w 4301913"/>
              <a:gd name="connsiteY13" fmla="*/ 2497471 h 5334537"/>
              <a:gd name="connsiteX14" fmla="*/ 2357729 w 4301913"/>
              <a:gd name="connsiteY14" fmla="*/ 2754646 h 5334537"/>
              <a:gd name="connsiteX15" fmla="*/ 2322187 w 4301913"/>
              <a:gd name="connsiteY15" fmla="*/ 2504347 h 5334537"/>
              <a:gd name="connsiteX16" fmla="*/ 2337445 w 4301913"/>
              <a:gd name="connsiteY16" fmla="*/ 2505420 h 5334537"/>
              <a:gd name="connsiteX17" fmla="*/ 2317587 w 4301913"/>
              <a:gd name="connsiteY17" fmla="*/ 2483987 h 5334537"/>
              <a:gd name="connsiteX18" fmla="*/ 2245348 w 4301913"/>
              <a:gd name="connsiteY18" fmla="*/ 2296761 h 5334537"/>
              <a:gd name="connsiteX19" fmla="*/ 2232191 w 4301913"/>
              <a:gd name="connsiteY19" fmla="*/ 1957698 h 5334537"/>
              <a:gd name="connsiteX20" fmla="*/ 2335047 w 4301913"/>
              <a:gd name="connsiteY20" fmla="*/ 2199249 h 5334537"/>
              <a:gd name="connsiteX21" fmla="*/ 3132200 w 4301913"/>
              <a:gd name="connsiteY21" fmla="*/ 2447242 h 5334537"/>
              <a:gd name="connsiteX22" fmla="*/ 3378274 w 4301913"/>
              <a:gd name="connsiteY22" fmla="*/ 2560857 h 5334537"/>
              <a:gd name="connsiteX23" fmla="*/ 3508883 w 4301913"/>
              <a:gd name="connsiteY23" fmla="*/ 2990167 h 5334537"/>
              <a:gd name="connsiteX24" fmla="*/ 3598240 w 4301913"/>
              <a:gd name="connsiteY24" fmla="*/ 3107894 h 5334537"/>
              <a:gd name="connsiteX25" fmla="*/ 3594745 w 4301913"/>
              <a:gd name="connsiteY25" fmla="*/ 3285579 h 5334537"/>
              <a:gd name="connsiteX26" fmla="*/ 3651895 w 4301913"/>
              <a:gd name="connsiteY26" fmla="*/ 3356092 h 5334537"/>
              <a:gd name="connsiteX27" fmla="*/ 3637711 w 4301913"/>
              <a:gd name="connsiteY27" fmla="*/ 3431264 h 5334537"/>
              <a:gd name="connsiteX28" fmla="*/ 3719804 w 4301913"/>
              <a:gd name="connsiteY28" fmla="*/ 3476627 h 5334537"/>
              <a:gd name="connsiteX29" fmla="*/ 3712883 w 4301913"/>
              <a:gd name="connsiteY29" fmla="*/ 3623134 h 5334537"/>
              <a:gd name="connsiteX30" fmla="*/ 4072229 w 4301913"/>
              <a:gd name="connsiteY30" fmla="*/ 4192921 h 5334537"/>
              <a:gd name="connsiteX31" fmla="*/ 4224629 w 4301913"/>
              <a:gd name="connsiteY31" fmla="*/ 4288171 h 5334537"/>
              <a:gd name="connsiteX32" fmla="*/ 4300829 w 4301913"/>
              <a:gd name="connsiteY32" fmla="*/ 4756815 h 5334537"/>
              <a:gd name="connsiteX33" fmla="*/ 3847261 w 4301913"/>
              <a:gd name="connsiteY33" fmla="*/ 5216962 h 5334537"/>
              <a:gd name="connsiteX34" fmla="*/ 3422680 w 4301913"/>
              <a:gd name="connsiteY34" fmla="*/ 5222784 h 5334537"/>
              <a:gd name="connsiteX35" fmla="*/ 3313176 w 4301913"/>
              <a:gd name="connsiteY35" fmla="*/ 5151314 h 5334537"/>
              <a:gd name="connsiteX36" fmla="*/ 3369638 w 4301913"/>
              <a:gd name="connsiteY36" fmla="*/ 5323498 h 5334537"/>
              <a:gd name="connsiteX37" fmla="*/ 428472 w 4301913"/>
              <a:gd name="connsiteY37" fmla="*/ 5334537 h 5334537"/>
              <a:gd name="connsiteX38" fmla="*/ 481304 w 4301913"/>
              <a:gd name="connsiteY38" fmla="*/ 4979179 h 5334537"/>
              <a:gd name="connsiteX39" fmla="*/ 398526 w 4301913"/>
              <a:gd name="connsiteY39" fmla="*/ 4755101 h 5334537"/>
              <a:gd name="connsiteX40" fmla="*/ 421207 w 4301913"/>
              <a:gd name="connsiteY40" fmla="*/ 4524378 h 5334537"/>
              <a:gd name="connsiteX41" fmla="*/ 348297 w 4301913"/>
              <a:gd name="connsiteY41" fmla="*/ 4473120 h 5334537"/>
              <a:gd name="connsiteX42" fmla="*/ 279224 w 4301913"/>
              <a:gd name="connsiteY42" fmla="*/ 4134948 h 5334537"/>
              <a:gd name="connsiteX43" fmla="*/ 73305 w 4301913"/>
              <a:gd name="connsiteY43" fmla="*/ 3621969 h 5334537"/>
              <a:gd name="connsiteX44" fmla="*/ 12523 w 4301913"/>
              <a:gd name="connsiteY44" fmla="*/ 3119269 h 5334537"/>
              <a:gd name="connsiteX45" fmla="*/ 109829 w 4301913"/>
              <a:gd name="connsiteY45" fmla="*/ 2487946 h 5334537"/>
              <a:gd name="connsiteX46" fmla="*/ 874434 w 4301913"/>
              <a:gd name="connsiteY46" fmla="*/ 2132575 h 5334537"/>
              <a:gd name="connsiteX47" fmla="*/ 1273431 w 4301913"/>
              <a:gd name="connsiteY47" fmla="*/ 1758902 h 5334537"/>
              <a:gd name="connsiteX48" fmla="*/ 1281747 w 4301913"/>
              <a:gd name="connsiteY48" fmla="*/ 1766651 h 5334537"/>
              <a:gd name="connsiteX49" fmla="*/ 1956993 w 4301913"/>
              <a:gd name="connsiteY49" fmla="*/ 2690917 h 5334537"/>
              <a:gd name="connsiteX50" fmla="*/ 1754023 w 4301913"/>
              <a:gd name="connsiteY50" fmla="*/ 2443267 h 5334537"/>
              <a:gd name="connsiteX51" fmla="*/ 2026615 w 4301913"/>
              <a:gd name="connsiteY51" fmla="*/ 2183146 h 5334537"/>
              <a:gd name="connsiteX52" fmla="*/ 2044038 w 4301913"/>
              <a:gd name="connsiteY52" fmla="*/ 2183376 h 5334537"/>
              <a:gd name="connsiteX53" fmla="*/ 1900529 w 4301913"/>
              <a:gd name="connsiteY53" fmla="*/ 2106944 h 5334537"/>
              <a:gd name="connsiteX54" fmla="*/ 1525079 w 4301913"/>
              <a:gd name="connsiteY54" fmla="*/ 1935494 h 5334537"/>
              <a:gd name="connsiteX55" fmla="*/ 1329029 w 4301913"/>
              <a:gd name="connsiteY55" fmla="*/ 1706894 h 5334537"/>
              <a:gd name="connsiteX56" fmla="*/ 1195679 w 4301913"/>
              <a:gd name="connsiteY56" fmla="*/ 1325894 h 5334537"/>
              <a:gd name="connsiteX57" fmla="*/ 1114614 w 4301913"/>
              <a:gd name="connsiteY57" fmla="*/ 1385991 h 5334537"/>
              <a:gd name="connsiteX58" fmla="*/ 960295 w 4301913"/>
              <a:gd name="connsiteY58" fmla="*/ 992999 h 5334537"/>
              <a:gd name="connsiteX59" fmla="*/ 1055408 w 4301913"/>
              <a:gd name="connsiteY59" fmla="*/ 898982 h 5334537"/>
              <a:gd name="connsiteX60" fmla="*/ 1737713 w 4301913"/>
              <a:gd name="connsiteY60" fmla="*/ 0 h 5334537"/>
              <a:gd name="connsiteX0" fmla="*/ 2373452 w 4301913"/>
              <a:gd name="connsiteY0" fmla="*/ 4142218 h 5324230"/>
              <a:gd name="connsiteX1" fmla="*/ 2491863 w 4301913"/>
              <a:gd name="connsiteY1" fmla="*/ 4504031 h 5324230"/>
              <a:gd name="connsiteX2" fmla="*/ 2514887 w 4301913"/>
              <a:gd name="connsiteY2" fmla="*/ 4224449 h 5324230"/>
              <a:gd name="connsiteX3" fmla="*/ 2373452 w 4301913"/>
              <a:gd name="connsiteY3" fmla="*/ 4142218 h 5324230"/>
              <a:gd name="connsiteX4" fmla="*/ 1737713 w 4301913"/>
              <a:gd name="connsiteY4" fmla="*/ 0 h 5324230"/>
              <a:gd name="connsiteX5" fmla="*/ 2494232 w 4301913"/>
              <a:gd name="connsiteY5" fmla="*/ 793865 h 5324230"/>
              <a:gd name="connsiteX6" fmla="*/ 2531098 w 4301913"/>
              <a:gd name="connsiteY6" fmla="*/ 1178908 h 5324230"/>
              <a:gd name="connsiteX7" fmla="*/ 2424404 w 4301913"/>
              <a:gd name="connsiteY7" fmla="*/ 1268744 h 5324230"/>
              <a:gd name="connsiteX8" fmla="*/ 2241510 w 4301913"/>
              <a:gd name="connsiteY8" fmla="*/ 1761783 h 5324230"/>
              <a:gd name="connsiteX9" fmla="*/ 2220061 w 4301913"/>
              <a:gd name="connsiteY9" fmla="*/ 1910756 h 5324230"/>
              <a:gd name="connsiteX10" fmla="*/ 2066052 w 4301913"/>
              <a:gd name="connsiteY10" fmla="*/ 2183666 h 5324230"/>
              <a:gd name="connsiteX11" fmla="*/ 2317587 w 4301913"/>
              <a:gd name="connsiteY11" fmla="*/ 2483987 h 5324230"/>
              <a:gd name="connsiteX12" fmla="*/ 2322187 w 4301913"/>
              <a:gd name="connsiteY12" fmla="*/ 2504347 h 5324230"/>
              <a:gd name="connsiteX13" fmla="*/ 2224379 w 4301913"/>
              <a:gd name="connsiteY13" fmla="*/ 2497471 h 5324230"/>
              <a:gd name="connsiteX14" fmla="*/ 2357729 w 4301913"/>
              <a:gd name="connsiteY14" fmla="*/ 2754646 h 5324230"/>
              <a:gd name="connsiteX15" fmla="*/ 2322187 w 4301913"/>
              <a:gd name="connsiteY15" fmla="*/ 2504347 h 5324230"/>
              <a:gd name="connsiteX16" fmla="*/ 2337445 w 4301913"/>
              <a:gd name="connsiteY16" fmla="*/ 2505420 h 5324230"/>
              <a:gd name="connsiteX17" fmla="*/ 2317587 w 4301913"/>
              <a:gd name="connsiteY17" fmla="*/ 2483987 h 5324230"/>
              <a:gd name="connsiteX18" fmla="*/ 2245348 w 4301913"/>
              <a:gd name="connsiteY18" fmla="*/ 2296761 h 5324230"/>
              <a:gd name="connsiteX19" fmla="*/ 2232191 w 4301913"/>
              <a:gd name="connsiteY19" fmla="*/ 1957698 h 5324230"/>
              <a:gd name="connsiteX20" fmla="*/ 2335047 w 4301913"/>
              <a:gd name="connsiteY20" fmla="*/ 2199249 h 5324230"/>
              <a:gd name="connsiteX21" fmla="*/ 3132200 w 4301913"/>
              <a:gd name="connsiteY21" fmla="*/ 2447242 h 5324230"/>
              <a:gd name="connsiteX22" fmla="*/ 3378274 w 4301913"/>
              <a:gd name="connsiteY22" fmla="*/ 2560857 h 5324230"/>
              <a:gd name="connsiteX23" fmla="*/ 3508883 w 4301913"/>
              <a:gd name="connsiteY23" fmla="*/ 2990167 h 5324230"/>
              <a:gd name="connsiteX24" fmla="*/ 3598240 w 4301913"/>
              <a:gd name="connsiteY24" fmla="*/ 3107894 h 5324230"/>
              <a:gd name="connsiteX25" fmla="*/ 3594745 w 4301913"/>
              <a:gd name="connsiteY25" fmla="*/ 3285579 h 5324230"/>
              <a:gd name="connsiteX26" fmla="*/ 3651895 w 4301913"/>
              <a:gd name="connsiteY26" fmla="*/ 3356092 h 5324230"/>
              <a:gd name="connsiteX27" fmla="*/ 3637711 w 4301913"/>
              <a:gd name="connsiteY27" fmla="*/ 3431264 h 5324230"/>
              <a:gd name="connsiteX28" fmla="*/ 3719804 w 4301913"/>
              <a:gd name="connsiteY28" fmla="*/ 3476627 h 5324230"/>
              <a:gd name="connsiteX29" fmla="*/ 3712883 w 4301913"/>
              <a:gd name="connsiteY29" fmla="*/ 3623134 h 5324230"/>
              <a:gd name="connsiteX30" fmla="*/ 4072229 w 4301913"/>
              <a:gd name="connsiteY30" fmla="*/ 4192921 h 5324230"/>
              <a:gd name="connsiteX31" fmla="*/ 4224629 w 4301913"/>
              <a:gd name="connsiteY31" fmla="*/ 4288171 h 5324230"/>
              <a:gd name="connsiteX32" fmla="*/ 4300829 w 4301913"/>
              <a:gd name="connsiteY32" fmla="*/ 4756815 h 5324230"/>
              <a:gd name="connsiteX33" fmla="*/ 3847261 w 4301913"/>
              <a:gd name="connsiteY33" fmla="*/ 5216962 h 5324230"/>
              <a:gd name="connsiteX34" fmla="*/ 3422680 w 4301913"/>
              <a:gd name="connsiteY34" fmla="*/ 5222784 h 5324230"/>
              <a:gd name="connsiteX35" fmla="*/ 3313176 w 4301913"/>
              <a:gd name="connsiteY35" fmla="*/ 5151314 h 5324230"/>
              <a:gd name="connsiteX36" fmla="*/ 3369638 w 4301913"/>
              <a:gd name="connsiteY36" fmla="*/ 5323498 h 5324230"/>
              <a:gd name="connsiteX37" fmla="*/ 438198 w 4301913"/>
              <a:gd name="connsiteY37" fmla="*/ 5324230 h 5324230"/>
              <a:gd name="connsiteX38" fmla="*/ 481304 w 4301913"/>
              <a:gd name="connsiteY38" fmla="*/ 4979179 h 5324230"/>
              <a:gd name="connsiteX39" fmla="*/ 398526 w 4301913"/>
              <a:gd name="connsiteY39" fmla="*/ 4755101 h 5324230"/>
              <a:gd name="connsiteX40" fmla="*/ 421207 w 4301913"/>
              <a:gd name="connsiteY40" fmla="*/ 4524378 h 5324230"/>
              <a:gd name="connsiteX41" fmla="*/ 348297 w 4301913"/>
              <a:gd name="connsiteY41" fmla="*/ 4473120 h 5324230"/>
              <a:gd name="connsiteX42" fmla="*/ 279224 w 4301913"/>
              <a:gd name="connsiteY42" fmla="*/ 4134948 h 5324230"/>
              <a:gd name="connsiteX43" fmla="*/ 73305 w 4301913"/>
              <a:gd name="connsiteY43" fmla="*/ 3621969 h 5324230"/>
              <a:gd name="connsiteX44" fmla="*/ 12523 w 4301913"/>
              <a:gd name="connsiteY44" fmla="*/ 3119269 h 5324230"/>
              <a:gd name="connsiteX45" fmla="*/ 109829 w 4301913"/>
              <a:gd name="connsiteY45" fmla="*/ 2487946 h 5324230"/>
              <a:gd name="connsiteX46" fmla="*/ 874434 w 4301913"/>
              <a:gd name="connsiteY46" fmla="*/ 2132575 h 5324230"/>
              <a:gd name="connsiteX47" fmla="*/ 1273431 w 4301913"/>
              <a:gd name="connsiteY47" fmla="*/ 1758902 h 5324230"/>
              <a:gd name="connsiteX48" fmla="*/ 1281747 w 4301913"/>
              <a:gd name="connsiteY48" fmla="*/ 1766651 h 5324230"/>
              <a:gd name="connsiteX49" fmla="*/ 1956993 w 4301913"/>
              <a:gd name="connsiteY49" fmla="*/ 2690917 h 5324230"/>
              <a:gd name="connsiteX50" fmla="*/ 1754023 w 4301913"/>
              <a:gd name="connsiteY50" fmla="*/ 2443267 h 5324230"/>
              <a:gd name="connsiteX51" fmla="*/ 2026615 w 4301913"/>
              <a:gd name="connsiteY51" fmla="*/ 2183146 h 5324230"/>
              <a:gd name="connsiteX52" fmla="*/ 2044038 w 4301913"/>
              <a:gd name="connsiteY52" fmla="*/ 2183376 h 5324230"/>
              <a:gd name="connsiteX53" fmla="*/ 1900529 w 4301913"/>
              <a:gd name="connsiteY53" fmla="*/ 2106944 h 5324230"/>
              <a:gd name="connsiteX54" fmla="*/ 1525079 w 4301913"/>
              <a:gd name="connsiteY54" fmla="*/ 1935494 h 5324230"/>
              <a:gd name="connsiteX55" fmla="*/ 1329029 w 4301913"/>
              <a:gd name="connsiteY55" fmla="*/ 1706894 h 5324230"/>
              <a:gd name="connsiteX56" fmla="*/ 1195679 w 4301913"/>
              <a:gd name="connsiteY56" fmla="*/ 1325894 h 5324230"/>
              <a:gd name="connsiteX57" fmla="*/ 1114614 w 4301913"/>
              <a:gd name="connsiteY57" fmla="*/ 1385991 h 5324230"/>
              <a:gd name="connsiteX58" fmla="*/ 960295 w 4301913"/>
              <a:gd name="connsiteY58" fmla="*/ 992999 h 5324230"/>
              <a:gd name="connsiteX59" fmla="*/ 1055408 w 4301913"/>
              <a:gd name="connsiteY59" fmla="*/ 898982 h 5324230"/>
              <a:gd name="connsiteX60" fmla="*/ 1737713 w 4301913"/>
              <a:gd name="connsiteY60" fmla="*/ 0 h 5324230"/>
              <a:gd name="connsiteX0" fmla="*/ 2373452 w 4301913"/>
              <a:gd name="connsiteY0" fmla="*/ 4142218 h 5731598"/>
              <a:gd name="connsiteX1" fmla="*/ 2491863 w 4301913"/>
              <a:gd name="connsiteY1" fmla="*/ 4504031 h 5731598"/>
              <a:gd name="connsiteX2" fmla="*/ 2514887 w 4301913"/>
              <a:gd name="connsiteY2" fmla="*/ 4224449 h 5731598"/>
              <a:gd name="connsiteX3" fmla="*/ 2373452 w 4301913"/>
              <a:gd name="connsiteY3" fmla="*/ 4142218 h 5731598"/>
              <a:gd name="connsiteX4" fmla="*/ 1737713 w 4301913"/>
              <a:gd name="connsiteY4" fmla="*/ 0 h 5731598"/>
              <a:gd name="connsiteX5" fmla="*/ 2494232 w 4301913"/>
              <a:gd name="connsiteY5" fmla="*/ 793865 h 5731598"/>
              <a:gd name="connsiteX6" fmla="*/ 2531098 w 4301913"/>
              <a:gd name="connsiteY6" fmla="*/ 1178908 h 5731598"/>
              <a:gd name="connsiteX7" fmla="*/ 2424404 w 4301913"/>
              <a:gd name="connsiteY7" fmla="*/ 1268744 h 5731598"/>
              <a:gd name="connsiteX8" fmla="*/ 2241510 w 4301913"/>
              <a:gd name="connsiteY8" fmla="*/ 1761783 h 5731598"/>
              <a:gd name="connsiteX9" fmla="*/ 2220061 w 4301913"/>
              <a:gd name="connsiteY9" fmla="*/ 1910756 h 5731598"/>
              <a:gd name="connsiteX10" fmla="*/ 2066052 w 4301913"/>
              <a:gd name="connsiteY10" fmla="*/ 2183666 h 5731598"/>
              <a:gd name="connsiteX11" fmla="*/ 2317587 w 4301913"/>
              <a:gd name="connsiteY11" fmla="*/ 2483987 h 5731598"/>
              <a:gd name="connsiteX12" fmla="*/ 2322187 w 4301913"/>
              <a:gd name="connsiteY12" fmla="*/ 2504347 h 5731598"/>
              <a:gd name="connsiteX13" fmla="*/ 2224379 w 4301913"/>
              <a:gd name="connsiteY13" fmla="*/ 2497471 h 5731598"/>
              <a:gd name="connsiteX14" fmla="*/ 2357729 w 4301913"/>
              <a:gd name="connsiteY14" fmla="*/ 2754646 h 5731598"/>
              <a:gd name="connsiteX15" fmla="*/ 2322187 w 4301913"/>
              <a:gd name="connsiteY15" fmla="*/ 2504347 h 5731598"/>
              <a:gd name="connsiteX16" fmla="*/ 2337445 w 4301913"/>
              <a:gd name="connsiteY16" fmla="*/ 2505420 h 5731598"/>
              <a:gd name="connsiteX17" fmla="*/ 2317587 w 4301913"/>
              <a:gd name="connsiteY17" fmla="*/ 2483987 h 5731598"/>
              <a:gd name="connsiteX18" fmla="*/ 2245348 w 4301913"/>
              <a:gd name="connsiteY18" fmla="*/ 2296761 h 5731598"/>
              <a:gd name="connsiteX19" fmla="*/ 2232191 w 4301913"/>
              <a:gd name="connsiteY19" fmla="*/ 1957698 h 5731598"/>
              <a:gd name="connsiteX20" fmla="*/ 2335047 w 4301913"/>
              <a:gd name="connsiteY20" fmla="*/ 2199249 h 5731598"/>
              <a:gd name="connsiteX21" fmla="*/ 3132200 w 4301913"/>
              <a:gd name="connsiteY21" fmla="*/ 2447242 h 5731598"/>
              <a:gd name="connsiteX22" fmla="*/ 3378274 w 4301913"/>
              <a:gd name="connsiteY22" fmla="*/ 2560857 h 5731598"/>
              <a:gd name="connsiteX23" fmla="*/ 3508883 w 4301913"/>
              <a:gd name="connsiteY23" fmla="*/ 2990167 h 5731598"/>
              <a:gd name="connsiteX24" fmla="*/ 3598240 w 4301913"/>
              <a:gd name="connsiteY24" fmla="*/ 3107894 h 5731598"/>
              <a:gd name="connsiteX25" fmla="*/ 3594745 w 4301913"/>
              <a:gd name="connsiteY25" fmla="*/ 3285579 h 5731598"/>
              <a:gd name="connsiteX26" fmla="*/ 3651895 w 4301913"/>
              <a:gd name="connsiteY26" fmla="*/ 3356092 h 5731598"/>
              <a:gd name="connsiteX27" fmla="*/ 3637711 w 4301913"/>
              <a:gd name="connsiteY27" fmla="*/ 3431264 h 5731598"/>
              <a:gd name="connsiteX28" fmla="*/ 3719804 w 4301913"/>
              <a:gd name="connsiteY28" fmla="*/ 3476627 h 5731598"/>
              <a:gd name="connsiteX29" fmla="*/ 3712883 w 4301913"/>
              <a:gd name="connsiteY29" fmla="*/ 3623134 h 5731598"/>
              <a:gd name="connsiteX30" fmla="*/ 4072229 w 4301913"/>
              <a:gd name="connsiteY30" fmla="*/ 4192921 h 5731598"/>
              <a:gd name="connsiteX31" fmla="*/ 4224629 w 4301913"/>
              <a:gd name="connsiteY31" fmla="*/ 4288171 h 5731598"/>
              <a:gd name="connsiteX32" fmla="*/ 4300829 w 4301913"/>
              <a:gd name="connsiteY32" fmla="*/ 4756815 h 5731598"/>
              <a:gd name="connsiteX33" fmla="*/ 3847261 w 4301913"/>
              <a:gd name="connsiteY33" fmla="*/ 5216962 h 5731598"/>
              <a:gd name="connsiteX34" fmla="*/ 3422680 w 4301913"/>
              <a:gd name="connsiteY34" fmla="*/ 5222784 h 5731598"/>
              <a:gd name="connsiteX35" fmla="*/ 3313176 w 4301913"/>
              <a:gd name="connsiteY35" fmla="*/ 5151314 h 5731598"/>
              <a:gd name="connsiteX36" fmla="*/ 3369638 w 4301913"/>
              <a:gd name="connsiteY36" fmla="*/ 5323498 h 5731598"/>
              <a:gd name="connsiteX37" fmla="*/ 310084 w 4301913"/>
              <a:gd name="connsiteY37" fmla="*/ 5731598 h 5731598"/>
              <a:gd name="connsiteX38" fmla="*/ 481304 w 4301913"/>
              <a:gd name="connsiteY38" fmla="*/ 4979179 h 5731598"/>
              <a:gd name="connsiteX39" fmla="*/ 398526 w 4301913"/>
              <a:gd name="connsiteY39" fmla="*/ 4755101 h 5731598"/>
              <a:gd name="connsiteX40" fmla="*/ 421207 w 4301913"/>
              <a:gd name="connsiteY40" fmla="*/ 4524378 h 5731598"/>
              <a:gd name="connsiteX41" fmla="*/ 348297 w 4301913"/>
              <a:gd name="connsiteY41" fmla="*/ 4473120 h 5731598"/>
              <a:gd name="connsiteX42" fmla="*/ 279224 w 4301913"/>
              <a:gd name="connsiteY42" fmla="*/ 4134948 h 5731598"/>
              <a:gd name="connsiteX43" fmla="*/ 73305 w 4301913"/>
              <a:gd name="connsiteY43" fmla="*/ 3621969 h 5731598"/>
              <a:gd name="connsiteX44" fmla="*/ 12523 w 4301913"/>
              <a:gd name="connsiteY44" fmla="*/ 3119269 h 5731598"/>
              <a:gd name="connsiteX45" fmla="*/ 109829 w 4301913"/>
              <a:gd name="connsiteY45" fmla="*/ 2487946 h 5731598"/>
              <a:gd name="connsiteX46" fmla="*/ 874434 w 4301913"/>
              <a:gd name="connsiteY46" fmla="*/ 2132575 h 5731598"/>
              <a:gd name="connsiteX47" fmla="*/ 1273431 w 4301913"/>
              <a:gd name="connsiteY47" fmla="*/ 1758902 h 5731598"/>
              <a:gd name="connsiteX48" fmla="*/ 1281747 w 4301913"/>
              <a:gd name="connsiteY48" fmla="*/ 1766651 h 5731598"/>
              <a:gd name="connsiteX49" fmla="*/ 1956993 w 4301913"/>
              <a:gd name="connsiteY49" fmla="*/ 2690917 h 5731598"/>
              <a:gd name="connsiteX50" fmla="*/ 1754023 w 4301913"/>
              <a:gd name="connsiteY50" fmla="*/ 2443267 h 5731598"/>
              <a:gd name="connsiteX51" fmla="*/ 2026615 w 4301913"/>
              <a:gd name="connsiteY51" fmla="*/ 2183146 h 5731598"/>
              <a:gd name="connsiteX52" fmla="*/ 2044038 w 4301913"/>
              <a:gd name="connsiteY52" fmla="*/ 2183376 h 5731598"/>
              <a:gd name="connsiteX53" fmla="*/ 1900529 w 4301913"/>
              <a:gd name="connsiteY53" fmla="*/ 2106944 h 5731598"/>
              <a:gd name="connsiteX54" fmla="*/ 1525079 w 4301913"/>
              <a:gd name="connsiteY54" fmla="*/ 1935494 h 5731598"/>
              <a:gd name="connsiteX55" fmla="*/ 1329029 w 4301913"/>
              <a:gd name="connsiteY55" fmla="*/ 1706894 h 5731598"/>
              <a:gd name="connsiteX56" fmla="*/ 1195679 w 4301913"/>
              <a:gd name="connsiteY56" fmla="*/ 1325894 h 5731598"/>
              <a:gd name="connsiteX57" fmla="*/ 1114614 w 4301913"/>
              <a:gd name="connsiteY57" fmla="*/ 1385991 h 5731598"/>
              <a:gd name="connsiteX58" fmla="*/ 960295 w 4301913"/>
              <a:gd name="connsiteY58" fmla="*/ 992999 h 5731598"/>
              <a:gd name="connsiteX59" fmla="*/ 1055408 w 4301913"/>
              <a:gd name="connsiteY59" fmla="*/ 898982 h 5731598"/>
              <a:gd name="connsiteX60" fmla="*/ 1737713 w 4301913"/>
              <a:gd name="connsiteY60" fmla="*/ 0 h 5731598"/>
              <a:gd name="connsiteX0" fmla="*/ 2373452 w 4301913"/>
              <a:gd name="connsiteY0" fmla="*/ 4142218 h 5731598"/>
              <a:gd name="connsiteX1" fmla="*/ 2491863 w 4301913"/>
              <a:gd name="connsiteY1" fmla="*/ 4504031 h 5731598"/>
              <a:gd name="connsiteX2" fmla="*/ 2514887 w 4301913"/>
              <a:gd name="connsiteY2" fmla="*/ 4224449 h 5731598"/>
              <a:gd name="connsiteX3" fmla="*/ 2373452 w 4301913"/>
              <a:gd name="connsiteY3" fmla="*/ 4142218 h 5731598"/>
              <a:gd name="connsiteX4" fmla="*/ 1737713 w 4301913"/>
              <a:gd name="connsiteY4" fmla="*/ 0 h 5731598"/>
              <a:gd name="connsiteX5" fmla="*/ 2494232 w 4301913"/>
              <a:gd name="connsiteY5" fmla="*/ 793865 h 5731598"/>
              <a:gd name="connsiteX6" fmla="*/ 2531098 w 4301913"/>
              <a:gd name="connsiteY6" fmla="*/ 1178908 h 5731598"/>
              <a:gd name="connsiteX7" fmla="*/ 2424404 w 4301913"/>
              <a:gd name="connsiteY7" fmla="*/ 1268744 h 5731598"/>
              <a:gd name="connsiteX8" fmla="*/ 2241510 w 4301913"/>
              <a:gd name="connsiteY8" fmla="*/ 1761783 h 5731598"/>
              <a:gd name="connsiteX9" fmla="*/ 2220061 w 4301913"/>
              <a:gd name="connsiteY9" fmla="*/ 1910756 h 5731598"/>
              <a:gd name="connsiteX10" fmla="*/ 2066052 w 4301913"/>
              <a:gd name="connsiteY10" fmla="*/ 2183666 h 5731598"/>
              <a:gd name="connsiteX11" fmla="*/ 2317587 w 4301913"/>
              <a:gd name="connsiteY11" fmla="*/ 2483987 h 5731598"/>
              <a:gd name="connsiteX12" fmla="*/ 2322187 w 4301913"/>
              <a:gd name="connsiteY12" fmla="*/ 2504347 h 5731598"/>
              <a:gd name="connsiteX13" fmla="*/ 2224379 w 4301913"/>
              <a:gd name="connsiteY13" fmla="*/ 2497471 h 5731598"/>
              <a:gd name="connsiteX14" fmla="*/ 2357729 w 4301913"/>
              <a:gd name="connsiteY14" fmla="*/ 2754646 h 5731598"/>
              <a:gd name="connsiteX15" fmla="*/ 2322187 w 4301913"/>
              <a:gd name="connsiteY15" fmla="*/ 2504347 h 5731598"/>
              <a:gd name="connsiteX16" fmla="*/ 2337445 w 4301913"/>
              <a:gd name="connsiteY16" fmla="*/ 2505420 h 5731598"/>
              <a:gd name="connsiteX17" fmla="*/ 2317587 w 4301913"/>
              <a:gd name="connsiteY17" fmla="*/ 2483987 h 5731598"/>
              <a:gd name="connsiteX18" fmla="*/ 2245348 w 4301913"/>
              <a:gd name="connsiteY18" fmla="*/ 2296761 h 5731598"/>
              <a:gd name="connsiteX19" fmla="*/ 2232191 w 4301913"/>
              <a:gd name="connsiteY19" fmla="*/ 1957698 h 5731598"/>
              <a:gd name="connsiteX20" fmla="*/ 2335047 w 4301913"/>
              <a:gd name="connsiteY20" fmla="*/ 2199249 h 5731598"/>
              <a:gd name="connsiteX21" fmla="*/ 3132200 w 4301913"/>
              <a:gd name="connsiteY21" fmla="*/ 2447242 h 5731598"/>
              <a:gd name="connsiteX22" fmla="*/ 3378274 w 4301913"/>
              <a:gd name="connsiteY22" fmla="*/ 2560857 h 5731598"/>
              <a:gd name="connsiteX23" fmla="*/ 3508883 w 4301913"/>
              <a:gd name="connsiteY23" fmla="*/ 2990167 h 5731598"/>
              <a:gd name="connsiteX24" fmla="*/ 3598240 w 4301913"/>
              <a:gd name="connsiteY24" fmla="*/ 3107894 h 5731598"/>
              <a:gd name="connsiteX25" fmla="*/ 3594745 w 4301913"/>
              <a:gd name="connsiteY25" fmla="*/ 3285579 h 5731598"/>
              <a:gd name="connsiteX26" fmla="*/ 3651895 w 4301913"/>
              <a:gd name="connsiteY26" fmla="*/ 3356092 h 5731598"/>
              <a:gd name="connsiteX27" fmla="*/ 3637711 w 4301913"/>
              <a:gd name="connsiteY27" fmla="*/ 3431264 h 5731598"/>
              <a:gd name="connsiteX28" fmla="*/ 3719804 w 4301913"/>
              <a:gd name="connsiteY28" fmla="*/ 3476627 h 5731598"/>
              <a:gd name="connsiteX29" fmla="*/ 3712883 w 4301913"/>
              <a:gd name="connsiteY29" fmla="*/ 3623134 h 5731598"/>
              <a:gd name="connsiteX30" fmla="*/ 4072229 w 4301913"/>
              <a:gd name="connsiteY30" fmla="*/ 4192921 h 5731598"/>
              <a:gd name="connsiteX31" fmla="*/ 4224629 w 4301913"/>
              <a:gd name="connsiteY31" fmla="*/ 4288171 h 5731598"/>
              <a:gd name="connsiteX32" fmla="*/ 4300829 w 4301913"/>
              <a:gd name="connsiteY32" fmla="*/ 4756815 h 5731598"/>
              <a:gd name="connsiteX33" fmla="*/ 3847261 w 4301913"/>
              <a:gd name="connsiteY33" fmla="*/ 5216962 h 5731598"/>
              <a:gd name="connsiteX34" fmla="*/ 3422680 w 4301913"/>
              <a:gd name="connsiteY34" fmla="*/ 5222784 h 5731598"/>
              <a:gd name="connsiteX35" fmla="*/ 3313176 w 4301913"/>
              <a:gd name="connsiteY35" fmla="*/ 5151314 h 5731598"/>
              <a:gd name="connsiteX36" fmla="*/ 3433696 w 4301913"/>
              <a:gd name="connsiteY36" fmla="*/ 5717287 h 5731598"/>
              <a:gd name="connsiteX37" fmla="*/ 310084 w 4301913"/>
              <a:gd name="connsiteY37" fmla="*/ 5731598 h 5731598"/>
              <a:gd name="connsiteX38" fmla="*/ 481304 w 4301913"/>
              <a:gd name="connsiteY38" fmla="*/ 4979179 h 5731598"/>
              <a:gd name="connsiteX39" fmla="*/ 398526 w 4301913"/>
              <a:gd name="connsiteY39" fmla="*/ 4755101 h 5731598"/>
              <a:gd name="connsiteX40" fmla="*/ 421207 w 4301913"/>
              <a:gd name="connsiteY40" fmla="*/ 4524378 h 5731598"/>
              <a:gd name="connsiteX41" fmla="*/ 348297 w 4301913"/>
              <a:gd name="connsiteY41" fmla="*/ 4473120 h 5731598"/>
              <a:gd name="connsiteX42" fmla="*/ 279224 w 4301913"/>
              <a:gd name="connsiteY42" fmla="*/ 4134948 h 5731598"/>
              <a:gd name="connsiteX43" fmla="*/ 73305 w 4301913"/>
              <a:gd name="connsiteY43" fmla="*/ 3621969 h 5731598"/>
              <a:gd name="connsiteX44" fmla="*/ 12523 w 4301913"/>
              <a:gd name="connsiteY44" fmla="*/ 3119269 h 5731598"/>
              <a:gd name="connsiteX45" fmla="*/ 109829 w 4301913"/>
              <a:gd name="connsiteY45" fmla="*/ 2487946 h 5731598"/>
              <a:gd name="connsiteX46" fmla="*/ 874434 w 4301913"/>
              <a:gd name="connsiteY46" fmla="*/ 2132575 h 5731598"/>
              <a:gd name="connsiteX47" fmla="*/ 1273431 w 4301913"/>
              <a:gd name="connsiteY47" fmla="*/ 1758902 h 5731598"/>
              <a:gd name="connsiteX48" fmla="*/ 1281747 w 4301913"/>
              <a:gd name="connsiteY48" fmla="*/ 1766651 h 5731598"/>
              <a:gd name="connsiteX49" fmla="*/ 1956993 w 4301913"/>
              <a:gd name="connsiteY49" fmla="*/ 2690917 h 5731598"/>
              <a:gd name="connsiteX50" fmla="*/ 1754023 w 4301913"/>
              <a:gd name="connsiteY50" fmla="*/ 2443267 h 5731598"/>
              <a:gd name="connsiteX51" fmla="*/ 2026615 w 4301913"/>
              <a:gd name="connsiteY51" fmla="*/ 2183146 h 5731598"/>
              <a:gd name="connsiteX52" fmla="*/ 2044038 w 4301913"/>
              <a:gd name="connsiteY52" fmla="*/ 2183376 h 5731598"/>
              <a:gd name="connsiteX53" fmla="*/ 1900529 w 4301913"/>
              <a:gd name="connsiteY53" fmla="*/ 2106944 h 5731598"/>
              <a:gd name="connsiteX54" fmla="*/ 1525079 w 4301913"/>
              <a:gd name="connsiteY54" fmla="*/ 1935494 h 5731598"/>
              <a:gd name="connsiteX55" fmla="*/ 1329029 w 4301913"/>
              <a:gd name="connsiteY55" fmla="*/ 1706894 h 5731598"/>
              <a:gd name="connsiteX56" fmla="*/ 1195679 w 4301913"/>
              <a:gd name="connsiteY56" fmla="*/ 1325894 h 5731598"/>
              <a:gd name="connsiteX57" fmla="*/ 1114614 w 4301913"/>
              <a:gd name="connsiteY57" fmla="*/ 1385991 h 5731598"/>
              <a:gd name="connsiteX58" fmla="*/ 960295 w 4301913"/>
              <a:gd name="connsiteY58" fmla="*/ 992999 h 5731598"/>
              <a:gd name="connsiteX59" fmla="*/ 1055408 w 4301913"/>
              <a:gd name="connsiteY59" fmla="*/ 898982 h 5731598"/>
              <a:gd name="connsiteX60" fmla="*/ 1737713 w 4301913"/>
              <a:gd name="connsiteY60" fmla="*/ 0 h 573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4301913" h="5731598">
                <a:moveTo>
                  <a:pt x="2373452" y="4142218"/>
                </a:moveTo>
                <a:cubicBezTo>
                  <a:pt x="2537913" y="4328606"/>
                  <a:pt x="2521465" y="4373558"/>
                  <a:pt x="2491863" y="4504031"/>
                </a:cubicBezTo>
                <a:cubicBezTo>
                  <a:pt x="2580670" y="4487585"/>
                  <a:pt x="2613564" y="4300100"/>
                  <a:pt x="2514887" y="4224449"/>
                </a:cubicBezTo>
                <a:lnTo>
                  <a:pt x="2373452" y="4142218"/>
                </a:lnTo>
                <a:close/>
                <a:moveTo>
                  <a:pt x="1737713" y="0"/>
                </a:moveTo>
                <a:cubicBezTo>
                  <a:pt x="2425158" y="11352"/>
                  <a:pt x="2435026" y="479905"/>
                  <a:pt x="2494232" y="793865"/>
                </a:cubicBezTo>
                <a:cubicBezTo>
                  <a:pt x="2643572" y="724861"/>
                  <a:pt x="2542930" y="1106476"/>
                  <a:pt x="2531098" y="1178908"/>
                </a:cubicBezTo>
                <a:cubicBezTo>
                  <a:pt x="2495533" y="1314109"/>
                  <a:pt x="2466547" y="1288137"/>
                  <a:pt x="2424404" y="1268744"/>
                </a:cubicBezTo>
                <a:cubicBezTo>
                  <a:pt x="2416066" y="1502164"/>
                  <a:pt x="2355102" y="1617173"/>
                  <a:pt x="2241510" y="1761783"/>
                </a:cubicBezTo>
                <a:cubicBezTo>
                  <a:pt x="2224493" y="1818019"/>
                  <a:pt x="2227211" y="1861098"/>
                  <a:pt x="2220061" y="1910756"/>
                </a:cubicBezTo>
                <a:cubicBezTo>
                  <a:pt x="2220368" y="2040551"/>
                  <a:pt x="2142095" y="2121990"/>
                  <a:pt x="2066052" y="2183666"/>
                </a:cubicBezTo>
                <a:cubicBezTo>
                  <a:pt x="2195885" y="2193566"/>
                  <a:pt x="2229649" y="2389328"/>
                  <a:pt x="2317587" y="2483987"/>
                </a:cubicBezTo>
                <a:cubicBezTo>
                  <a:pt x="2319660" y="2490805"/>
                  <a:pt x="2321127" y="2497602"/>
                  <a:pt x="2322187" y="2504347"/>
                </a:cubicBezTo>
                <a:lnTo>
                  <a:pt x="2224379" y="2497471"/>
                </a:lnTo>
                <a:lnTo>
                  <a:pt x="2357729" y="2754646"/>
                </a:lnTo>
                <a:cubicBezTo>
                  <a:pt x="2335028" y="2662152"/>
                  <a:pt x="2340109" y="2592609"/>
                  <a:pt x="2322187" y="2504347"/>
                </a:cubicBezTo>
                <a:lnTo>
                  <a:pt x="2337445" y="2505420"/>
                </a:lnTo>
                <a:lnTo>
                  <a:pt x="2317587" y="2483987"/>
                </a:lnTo>
                <a:cubicBezTo>
                  <a:pt x="2305761" y="2431381"/>
                  <a:pt x="2284721" y="2371643"/>
                  <a:pt x="2245348" y="2296761"/>
                </a:cubicBezTo>
                <a:lnTo>
                  <a:pt x="2232191" y="1957698"/>
                </a:lnTo>
                <a:cubicBezTo>
                  <a:pt x="2277440" y="2105096"/>
                  <a:pt x="2296376" y="2176842"/>
                  <a:pt x="2335047" y="2199249"/>
                </a:cubicBezTo>
                <a:cubicBezTo>
                  <a:pt x="2609537" y="2319191"/>
                  <a:pt x="2854421" y="2347036"/>
                  <a:pt x="3132200" y="2447242"/>
                </a:cubicBezTo>
                <a:cubicBezTo>
                  <a:pt x="3214225" y="2485114"/>
                  <a:pt x="3322563" y="2476936"/>
                  <a:pt x="3378274" y="2560857"/>
                </a:cubicBezTo>
                <a:cubicBezTo>
                  <a:pt x="3471148" y="2656815"/>
                  <a:pt x="3478503" y="2894208"/>
                  <a:pt x="3508883" y="2990167"/>
                </a:cubicBezTo>
                <a:cubicBezTo>
                  <a:pt x="3561694" y="3072169"/>
                  <a:pt x="3568454" y="3068652"/>
                  <a:pt x="3598240" y="3107894"/>
                </a:cubicBezTo>
                <a:lnTo>
                  <a:pt x="3594745" y="3285579"/>
                </a:lnTo>
                <a:cubicBezTo>
                  <a:pt x="3632434" y="3346361"/>
                  <a:pt x="3604339" y="3311757"/>
                  <a:pt x="3651895" y="3356092"/>
                </a:cubicBezTo>
                <a:lnTo>
                  <a:pt x="3637711" y="3431264"/>
                </a:lnTo>
                <a:cubicBezTo>
                  <a:pt x="3669461" y="3449674"/>
                  <a:pt x="3681475" y="3431904"/>
                  <a:pt x="3719804" y="3476627"/>
                </a:cubicBezTo>
                <a:cubicBezTo>
                  <a:pt x="3747100" y="3522174"/>
                  <a:pt x="3715190" y="3574298"/>
                  <a:pt x="3712883" y="3623134"/>
                </a:cubicBezTo>
                <a:cubicBezTo>
                  <a:pt x="3810737" y="3668338"/>
                  <a:pt x="3974375" y="3976678"/>
                  <a:pt x="4072229" y="4192921"/>
                </a:cubicBezTo>
                <a:lnTo>
                  <a:pt x="4224629" y="4288171"/>
                </a:lnTo>
                <a:cubicBezTo>
                  <a:pt x="4276342" y="4450964"/>
                  <a:pt x="4308321" y="4521659"/>
                  <a:pt x="4300829" y="4756815"/>
                </a:cubicBezTo>
                <a:cubicBezTo>
                  <a:pt x="4202268" y="4993524"/>
                  <a:pt x="4185935" y="5141424"/>
                  <a:pt x="3847261" y="5216962"/>
                </a:cubicBezTo>
                <a:lnTo>
                  <a:pt x="3422680" y="5222784"/>
                </a:lnTo>
                <a:cubicBezTo>
                  <a:pt x="3348901" y="5207732"/>
                  <a:pt x="3373798" y="5209126"/>
                  <a:pt x="3313176" y="5151314"/>
                </a:cubicBezTo>
                <a:lnTo>
                  <a:pt x="3433696" y="5717287"/>
                </a:lnTo>
                <a:lnTo>
                  <a:pt x="310084" y="5731598"/>
                </a:lnTo>
                <a:cubicBezTo>
                  <a:pt x="324453" y="5616581"/>
                  <a:pt x="466935" y="5094196"/>
                  <a:pt x="481304" y="4979179"/>
                </a:cubicBezTo>
                <a:cubicBezTo>
                  <a:pt x="453711" y="4893522"/>
                  <a:pt x="445854" y="4867071"/>
                  <a:pt x="398526" y="4755101"/>
                </a:cubicBezTo>
                <a:cubicBezTo>
                  <a:pt x="403894" y="4649687"/>
                  <a:pt x="389525" y="4652816"/>
                  <a:pt x="421207" y="4524378"/>
                </a:cubicBezTo>
                <a:lnTo>
                  <a:pt x="348297" y="4473120"/>
                </a:lnTo>
                <a:cubicBezTo>
                  <a:pt x="328562" y="4368071"/>
                  <a:pt x="354876" y="4328805"/>
                  <a:pt x="279224" y="4134948"/>
                </a:cubicBezTo>
                <a:cubicBezTo>
                  <a:pt x="217163" y="3997944"/>
                  <a:pt x="138656" y="3874096"/>
                  <a:pt x="73305" y="3621969"/>
                </a:cubicBezTo>
                <a:cubicBezTo>
                  <a:pt x="24538" y="3425896"/>
                  <a:pt x="71158" y="3338367"/>
                  <a:pt x="12523" y="3119269"/>
                </a:cubicBezTo>
                <a:cubicBezTo>
                  <a:pt x="12066" y="2833176"/>
                  <a:pt x="-50885" y="2823377"/>
                  <a:pt x="109829" y="2487946"/>
                </a:cubicBezTo>
                <a:cubicBezTo>
                  <a:pt x="259443" y="2339886"/>
                  <a:pt x="589963" y="2214850"/>
                  <a:pt x="874434" y="2132575"/>
                </a:cubicBezTo>
                <a:cubicBezTo>
                  <a:pt x="1092173" y="2072702"/>
                  <a:pt x="1226075" y="1743973"/>
                  <a:pt x="1273431" y="1758902"/>
                </a:cubicBezTo>
                <a:cubicBezTo>
                  <a:pt x="1276588" y="1759897"/>
                  <a:pt x="1279360" y="1762420"/>
                  <a:pt x="1281747" y="1766651"/>
                </a:cubicBezTo>
                <a:cubicBezTo>
                  <a:pt x="1249173" y="1864230"/>
                  <a:pt x="1677091" y="2363092"/>
                  <a:pt x="1956993" y="2690917"/>
                </a:cubicBezTo>
                <a:cubicBezTo>
                  <a:pt x="1924422" y="2597402"/>
                  <a:pt x="1924741" y="2576252"/>
                  <a:pt x="1754023" y="2443267"/>
                </a:cubicBezTo>
                <a:lnTo>
                  <a:pt x="2026615" y="2183146"/>
                </a:lnTo>
                <a:lnTo>
                  <a:pt x="2044038" y="2183376"/>
                </a:lnTo>
                <a:cubicBezTo>
                  <a:pt x="1996486" y="2148046"/>
                  <a:pt x="1948508" y="2133093"/>
                  <a:pt x="1900529" y="2106944"/>
                </a:cubicBezTo>
                <a:cubicBezTo>
                  <a:pt x="1791825" y="2112289"/>
                  <a:pt x="1739038" y="2170262"/>
                  <a:pt x="1525079" y="1935494"/>
                </a:cubicBezTo>
                <a:cubicBezTo>
                  <a:pt x="1452054" y="1859294"/>
                  <a:pt x="1388897" y="1806119"/>
                  <a:pt x="1329029" y="1706894"/>
                </a:cubicBezTo>
                <a:cubicBezTo>
                  <a:pt x="1251687" y="1593051"/>
                  <a:pt x="1240129" y="1452894"/>
                  <a:pt x="1195679" y="1325894"/>
                </a:cubicBezTo>
                <a:cubicBezTo>
                  <a:pt x="1168657" y="1345926"/>
                  <a:pt x="1148214" y="1379116"/>
                  <a:pt x="1114614" y="1385991"/>
                </a:cubicBezTo>
                <a:cubicBezTo>
                  <a:pt x="1060982" y="1393140"/>
                  <a:pt x="971167" y="1160178"/>
                  <a:pt x="960295" y="992999"/>
                </a:cubicBezTo>
                <a:cubicBezTo>
                  <a:pt x="956914" y="871755"/>
                  <a:pt x="1002873" y="898526"/>
                  <a:pt x="1055408" y="898982"/>
                </a:cubicBezTo>
                <a:cubicBezTo>
                  <a:pt x="961597" y="398680"/>
                  <a:pt x="1206574" y="23367"/>
                  <a:pt x="1737713" y="0"/>
                </a:cubicBezTo>
                <a:close/>
              </a:path>
            </a:pathLst>
          </a:custGeom>
          <a:solidFill>
            <a:schemeClr val="tx2">
              <a:lumMod val="40000"/>
              <a:lumOff val="6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3601" b="0" i="0" u="none" strike="noStrike" kern="1200" cap="none" spc="0" normalizeH="0" baseline="0" noProof="0">
              <a:ln>
                <a:noFill/>
              </a:ln>
              <a:solidFill>
                <a:prstClr val="white"/>
              </a:solidFill>
              <a:effectLst/>
              <a:uLnTx/>
              <a:uFillTx/>
              <a:latin typeface="Calibri"/>
              <a:ea typeface="맑은 고딕" panose="020B0503020000020004" pitchFamily="34" charset="-127"/>
              <a:cs typeface="+mn-cs"/>
            </a:endParaRPr>
          </a:p>
        </p:txBody>
      </p:sp>
      <p:sp>
        <p:nvSpPr>
          <p:cNvPr id="4" name="Text Placeholder 34">
            <a:extLst>
              <a:ext uri="{FF2B5EF4-FFF2-40B4-BE49-F238E27FC236}">
                <a16:creationId xmlns:a16="http://schemas.microsoft.com/office/drawing/2014/main" id="{10C73762-FEFE-7267-B6CF-BAB4D74C12F5}"/>
              </a:ext>
            </a:extLst>
          </p:cNvPr>
          <p:cNvSpPr txBox="1">
            <a:spLocks/>
          </p:cNvSpPr>
          <p:nvPr/>
        </p:nvSpPr>
        <p:spPr>
          <a:xfrm>
            <a:off x="-96010" y="607458"/>
            <a:ext cx="12192000" cy="768085"/>
          </a:xfrm>
          <a:prstGeom prst="rect">
            <a:avLst/>
          </a:prstGeom>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2400" b="1" i="0" strike="noStrike" kern="1200" cap="none" spc="0" normalizeH="0" baseline="0" noProof="0">
                <a:ln>
                  <a:noFill/>
                </a:ln>
                <a:solidFill>
                  <a:srgbClr val="FF0000"/>
                </a:solidFill>
                <a:effectLst/>
                <a:uLnTx/>
                <a:uFillTx/>
                <a:latin typeface="Arial" panose="020B0604020202020204" pitchFamily="34" charset="0"/>
                <a:ea typeface="+mn-ea"/>
                <a:cs typeface="Arial" pitchFamily="34" charset="0"/>
              </a:rPr>
              <a:t>PELAKSANAAN SUB URUSAN JASA KONSTRUKSI KAB/KOTA DENGAN BEBAN ANGGARAN BANKEU SPESIFIK PROV KALTIM TAHUN 2024 </a:t>
            </a:r>
            <a:endParaRPr kumimoji="0" lang="id-ID" sz="2800" b="1" i="1" strike="noStrike" kern="1200" cap="none" spc="0" normalizeH="0" baseline="0" noProof="0" dirty="0">
              <a:ln>
                <a:noFill/>
              </a:ln>
              <a:solidFill>
                <a:srgbClr val="FF0000"/>
              </a:solidFill>
              <a:effectLst/>
              <a:uLnTx/>
              <a:uFillTx/>
              <a:latin typeface="Arial" panose="020B0604020202020204" pitchFamily="34" charset="0"/>
              <a:ea typeface="+mn-ea"/>
              <a:cs typeface="Arial" pitchFamily="34" charset="0"/>
            </a:endParaRPr>
          </a:p>
        </p:txBody>
      </p:sp>
      <p:pic>
        <p:nvPicPr>
          <p:cNvPr id="2" name="Picture 1">
            <a:extLst>
              <a:ext uri="{FF2B5EF4-FFF2-40B4-BE49-F238E27FC236}">
                <a16:creationId xmlns:a16="http://schemas.microsoft.com/office/drawing/2014/main" id="{88673801-839E-9DA9-E3EC-3E6183DE4C5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694E2331-D058-C258-5A89-A8B69A3B52A8}"/>
              </a:ext>
            </a:extLst>
          </p:cNvPr>
          <p:cNvSpPr/>
          <p:nvPr/>
        </p:nvSpPr>
        <p:spPr>
          <a:xfrm>
            <a:off x="9592508" y="87959"/>
            <a:ext cx="2747296" cy="41549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DINAS PEKERJAAN UMUM PENATAAN RUANG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DAN PERUMAHAN RAKYAT PROVINSI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KALIMANTAN TIMUR</a:t>
            </a:r>
            <a:endParaRPr kumimoji="0" lang="id-ID"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endParaRPr>
          </a:p>
        </p:txBody>
      </p:sp>
      <p:sp>
        <p:nvSpPr>
          <p:cNvPr id="8" name="Content Placeholder 2">
            <a:extLst>
              <a:ext uri="{FF2B5EF4-FFF2-40B4-BE49-F238E27FC236}">
                <a16:creationId xmlns:a16="http://schemas.microsoft.com/office/drawing/2014/main" id="{11723EA0-FA5E-5799-5BC5-60208E7B6F83}"/>
              </a:ext>
            </a:extLst>
          </p:cNvPr>
          <p:cNvSpPr txBox="1">
            <a:spLocks/>
          </p:cNvSpPr>
          <p:nvPr/>
        </p:nvSpPr>
        <p:spPr>
          <a:xfrm>
            <a:off x="239997" y="1997132"/>
            <a:ext cx="10515600" cy="218576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endParaRPr lang="en-US" sz="2400" b="1" dirty="0"/>
          </a:p>
        </p:txBody>
      </p:sp>
      <p:sp>
        <p:nvSpPr>
          <p:cNvPr id="6" name="Text Placeholder 34">
            <a:extLst>
              <a:ext uri="{FF2B5EF4-FFF2-40B4-BE49-F238E27FC236}">
                <a16:creationId xmlns:a16="http://schemas.microsoft.com/office/drawing/2014/main" id="{789C1E13-9C32-A819-5DC3-0E60D653A0B0}"/>
              </a:ext>
            </a:extLst>
          </p:cNvPr>
          <p:cNvSpPr txBox="1">
            <a:spLocks/>
          </p:cNvSpPr>
          <p:nvPr/>
        </p:nvSpPr>
        <p:spPr>
          <a:xfrm>
            <a:off x="147804" y="2898763"/>
            <a:ext cx="11554570" cy="1284131"/>
          </a:xfrm>
          <a:prstGeom prst="rect">
            <a:avLst/>
          </a:prstGeom>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gn="just">
              <a:lnSpc>
                <a:spcPct val="150000"/>
              </a:lnSpc>
              <a:buFont typeface="+mj-lt"/>
              <a:buAutoNum type="arabicPeriod"/>
              <a:defRPr/>
            </a:pPr>
            <a:r>
              <a:rPr kumimoji="0" lang="en-US" sz="1800" b="1" u="none" strike="noStrike" kern="1200" cap="none" spc="0" normalizeH="0" baseline="0" noProof="0">
                <a:ln>
                  <a:noFill/>
                </a:ln>
                <a:solidFill>
                  <a:schemeClr val="tx1"/>
                </a:solidFill>
                <a:effectLst/>
                <a:uLnTx/>
                <a:uFillTx/>
                <a:latin typeface="Arial" panose="020B0604020202020204" pitchFamily="34" charset="0"/>
                <a:ea typeface="+mn-ea"/>
                <a:cs typeface="Arial" pitchFamily="34" charset="0"/>
              </a:rPr>
              <a:t>Pelaksanaan Pelatihan dan Sertifikasi </a:t>
            </a:r>
            <a:r>
              <a:rPr lang="en-US" sz="1800" b="1">
                <a:solidFill>
                  <a:schemeClr val="tx1"/>
                </a:solidFill>
                <a:latin typeface="Arial" panose="020B0604020202020204" pitchFamily="34" charset="0"/>
              </a:rPr>
              <a:t>Tenaga Kerja Konstruksi Kualifikasi Operator, Teknisi/Analis dengan </a:t>
            </a:r>
            <a:r>
              <a:rPr kumimoji="0" lang="en-US" sz="1800" b="1" u="none" strike="noStrike" kern="1200" cap="none" spc="0" normalizeH="0" baseline="0" noProof="0">
                <a:ln>
                  <a:noFill/>
                </a:ln>
                <a:solidFill>
                  <a:schemeClr val="tx1"/>
                </a:solidFill>
                <a:effectLst/>
                <a:uLnTx/>
                <a:uFillTx/>
                <a:latin typeface="Arial" panose="020B0604020202020204" pitchFamily="34" charset="0"/>
                <a:ea typeface="+mn-ea"/>
                <a:cs typeface="Arial" pitchFamily="34" charset="0"/>
              </a:rPr>
              <a:t>beban anggaran Bantuan Keuangan Spesifik Prov. Kaltim Tahun 2024 :</a:t>
            </a:r>
          </a:p>
          <a:p>
            <a:pPr marL="715963" indent="-285750" algn="just">
              <a:lnSpc>
                <a:spcPct val="150000"/>
              </a:lnSpc>
              <a:buFont typeface="Arial" panose="020B0604020202020204" pitchFamily="34" charset="0"/>
              <a:buChar char="•"/>
              <a:defRPr/>
            </a:pPr>
            <a:r>
              <a:rPr kumimoji="0" lang="en-US" sz="1800" b="1" u="sng" strike="noStrike" kern="1200" cap="none" spc="0" normalizeH="0" baseline="0" noProof="0">
                <a:ln>
                  <a:noFill/>
                </a:ln>
                <a:solidFill>
                  <a:schemeClr val="tx1"/>
                </a:solidFill>
                <a:effectLst/>
                <a:highlight>
                  <a:srgbClr val="FFFF00"/>
                </a:highlight>
                <a:uLnTx/>
                <a:uFillTx/>
                <a:latin typeface="Arial" panose="020B0604020202020204" pitchFamily="34" charset="0"/>
                <a:ea typeface="+mn-ea"/>
                <a:cs typeface="Arial" pitchFamily="34" charset="0"/>
              </a:rPr>
              <a:t>Kabupaten Penajam Paser Utara (PPU)</a:t>
            </a:r>
            <a:r>
              <a:rPr kumimoji="0" lang="en-US" sz="1800" b="1" u="sng" strike="noStrike" kern="1200" cap="none" spc="0" normalizeH="0" baseline="0" noProof="0">
                <a:ln>
                  <a:noFill/>
                </a:ln>
                <a:solidFill>
                  <a:schemeClr val="tx1"/>
                </a:solidFill>
                <a:effectLst/>
                <a:uLnTx/>
                <a:uFillTx/>
                <a:latin typeface="Arial" panose="020B0604020202020204" pitchFamily="34" charset="0"/>
                <a:ea typeface="+mn-ea"/>
                <a:cs typeface="Arial" pitchFamily="34" charset="0"/>
              </a:rPr>
              <a:t> </a:t>
            </a:r>
            <a:r>
              <a:rPr kumimoji="0" lang="en-US" sz="1800" u="none" strike="noStrike" kern="1200" cap="none" spc="0" normalizeH="0" baseline="0" noProof="0">
                <a:ln>
                  <a:noFill/>
                </a:ln>
                <a:solidFill>
                  <a:schemeClr val="tx1"/>
                </a:solidFill>
                <a:effectLst/>
                <a:uLnTx/>
                <a:uFillTx/>
                <a:latin typeface="Arial" panose="020B0604020202020204" pitchFamily="34" charset="0"/>
                <a:ea typeface="+mn-ea"/>
                <a:cs typeface="Arial" pitchFamily="34" charset="0"/>
              </a:rPr>
              <a:t>80 Orang dengan </a:t>
            </a:r>
            <a:r>
              <a:rPr lang="en-US" sz="1800">
                <a:solidFill>
                  <a:schemeClr val="tx1"/>
                </a:solidFill>
                <a:latin typeface="Arial" panose="020B0604020202020204" pitchFamily="34" charset="0"/>
              </a:rPr>
              <a:t>Kualifikasi Jabatan Kerja Petugas K3 Konstruksi jenjang 3 (28 orang), Pelaksana Lapangan Pekerjaan Jalan Jenjang 4 (27 Orang) dan Teknisi Laboratorium Beton Aspal Jenjang 4 (25 Orang) dan diikuti lomba tenaga kerja konstruksi dalam rangka HUT PPU </a:t>
            </a:r>
            <a:endParaRPr kumimoji="0" lang="en-US" sz="1800" u="none" strike="noStrike" kern="1200" cap="none" spc="0" normalizeH="0" baseline="0" noProof="0">
              <a:ln>
                <a:noFill/>
              </a:ln>
              <a:solidFill>
                <a:schemeClr val="tx1"/>
              </a:solidFill>
              <a:effectLst/>
              <a:uLnTx/>
              <a:uFillTx/>
              <a:latin typeface="Arial" panose="020B0604020202020204" pitchFamily="34" charset="0"/>
              <a:ea typeface="+mn-ea"/>
              <a:cs typeface="Arial" pitchFamily="34" charset="0"/>
            </a:endParaRPr>
          </a:p>
          <a:p>
            <a:pPr marL="715963" indent="-285750" algn="just">
              <a:lnSpc>
                <a:spcPct val="150000"/>
              </a:lnSpc>
              <a:buFont typeface="Arial" panose="020B0604020202020204" pitchFamily="34" charset="0"/>
              <a:buChar char="•"/>
              <a:defRPr/>
            </a:pPr>
            <a:r>
              <a:rPr kumimoji="0" lang="en-US" sz="1800" b="1" u="sng" strike="noStrike" kern="1200" cap="none" spc="0" normalizeH="0" baseline="0" noProof="0">
                <a:ln>
                  <a:noFill/>
                </a:ln>
                <a:solidFill>
                  <a:schemeClr val="tx1"/>
                </a:solidFill>
                <a:effectLst/>
                <a:highlight>
                  <a:srgbClr val="FFFF00"/>
                </a:highlight>
                <a:uLnTx/>
                <a:uFillTx/>
                <a:latin typeface="Arial" panose="020B0604020202020204" pitchFamily="34" charset="0"/>
                <a:ea typeface="+mn-ea"/>
                <a:cs typeface="Arial" pitchFamily="34" charset="0"/>
              </a:rPr>
              <a:t>Kota Bontang </a:t>
            </a:r>
            <a:r>
              <a:rPr kumimoji="0" lang="en-US" sz="1800" u="none" strike="noStrike" kern="1200" cap="none" spc="0" normalizeH="0" baseline="0" noProof="0">
                <a:ln>
                  <a:noFill/>
                </a:ln>
                <a:solidFill>
                  <a:schemeClr val="tx1"/>
                </a:solidFill>
                <a:effectLst/>
                <a:uLnTx/>
                <a:uFillTx/>
                <a:latin typeface="Arial" panose="020B0604020202020204" pitchFamily="34" charset="0"/>
                <a:ea typeface="+mn-ea"/>
                <a:cs typeface="Arial" pitchFamily="34" charset="0"/>
              </a:rPr>
              <a:t>total 110 orang dengan </a:t>
            </a:r>
            <a:r>
              <a:rPr lang="en-US" sz="1800">
                <a:solidFill>
                  <a:schemeClr val="tx1"/>
                </a:solidFill>
                <a:latin typeface="Arial" panose="020B0604020202020204" pitchFamily="34" charset="0"/>
              </a:rPr>
              <a:t>Kualifikasi Jabatan Kerja Pelaksana Pengolahan Sampah Level 3 Jenjang 3 (24 orang) dan Pelaksana Pekerjaan Pemeliharaan Sungai (36 Orang), </a:t>
            </a:r>
            <a:endParaRPr kumimoji="0" lang="id-ID" sz="1800" u="none" strike="noStrike" kern="1200" cap="none" spc="0" normalizeH="0" baseline="0" noProof="0" dirty="0">
              <a:ln>
                <a:noFill/>
              </a:ln>
              <a:solidFill>
                <a:schemeClr val="tx1"/>
              </a:solidFill>
              <a:effectLst/>
              <a:uLnTx/>
              <a:uFillTx/>
              <a:latin typeface="Arial" panose="020B0604020202020204" pitchFamily="34" charset="0"/>
              <a:ea typeface="+mn-ea"/>
              <a:cs typeface="Arial" pitchFamily="34" charset="0"/>
            </a:endParaRPr>
          </a:p>
        </p:txBody>
      </p:sp>
      <p:sp>
        <p:nvSpPr>
          <p:cNvPr id="7" name="TextBox 6">
            <a:extLst>
              <a:ext uri="{FF2B5EF4-FFF2-40B4-BE49-F238E27FC236}">
                <a16:creationId xmlns:a16="http://schemas.microsoft.com/office/drawing/2014/main" id="{DD380A7E-2CB2-DF90-6E06-86765001E610}"/>
              </a:ext>
            </a:extLst>
          </p:cNvPr>
          <p:cNvSpPr txBox="1"/>
          <p:nvPr/>
        </p:nvSpPr>
        <p:spPr>
          <a:xfrm>
            <a:off x="147804" y="5378508"/>
            <a:ext cx="11836866" cy="872034"/>
          </a:xfrm>
          <a:prstGeom prst="rect">
            <a:avLst/>
          </a:prstGeom>
          <a:noFill/>
        </p:spPr>
        <p:txBody>
          <a:bodyPr wrap="square">
            <a:spAutoFit/>
          </a:bodyPr>
          <a:lstStyle/>
          <a:p>
            <a:pPr marL="715963" indent="-285750" algn="just">
              <a:lnSpc>
                <a:spcPct val="150000"/>
              </a:lnSpc>
              <a:buFont typeface="Arial" panose="020B0604020202020204" pitchFamily="34" charset="0"/>
              <a:buChar char="•"/>
              <a:defRPr/>
            </a:pPr>
            <a:r>
              <a:rPr kumimoji="0" lang="en-US" sz="1800" b="1" u="sng" strike="noStrike" kern="1200" cap="none" spc="0" normalizeH="0" baseline="0" noProof="0">
                <a:ln>
                  <a:noFill/>
                </a:ln>
                <a:solidFill>
                  <a:schemeClr val="tx1"/>
                </a:solidFill>
                <a:effectLst/>
                <a:highlight>
                  <a:srgbClr val="FFFF00"/>
                </a:highlight>
                <a:uLnTx/>
                <a:uFillTx/>
                <a:latin typeface="Arial" panose="020B0604020202020204" pitchFamily="34" charset="0"/>
                <a:ea typeface="+mn-ea"/>
                <a:cs typeface="Arial" pitchFamily="34" charset="0"/>
              </a:rPr>
              <a:t>Kota Samarinda </a:t>
            </a:r>
            <a:r>
              <a:rPr kumimoji="0" lang="en-US" sz="1800" u="none" strike="noStrike" kern="1200" cap="none" spc="0" normalizeH="0" baseline="0" noProof="0">
                <a:ln>
                  <a:noFill/>
                </a:ln>
                <a:solidFill>
                  <a:schemeClr val="tx1"/>
                </a:solidFill>
                <a:effectLst/>
                <a:uLnTx/>
                <a:uFillTx/>
                <a:latin typeface="Arial" panose="020B0604020202020204" pitchFamily="34" charset="0"/>
                <a:ea typeface="+mn-ea"/>
                <a:cs typeface="Arial" pitchFamily="34" charset="0"/>
              </a:rPr>
              <a:t>total 54 orang  dengan Jabatan Kerja pengawas Pekerjaan Struktur bangunan gedung jenjang 6 (27 Orang) dan Jabatan Kerja Supervisor k3 Konstruksi Utama jenjang 6 (27 orang)</a:t>
            </a:r>
            <a:endParaRPr kumimoji="0" lang="id-ID" sz="1800" u="none" strike="noStrike" kern="1200" cap="none" spc="0" normalizeH="0" baseline="0" noProof="0" dirty="0">
              <a:ln>
                <a:noFill/>
              </a:ln>
              <a:solidFill>
                <a:schemeClr val="tx1"/>
              </a:solidFill>
              <a:effectLst/>
              <a:uLnTx/>
              <a:uFillTx/>
              <a:latin typeface="Arial" panose="020B0604020202020204" pitchFamily="34" charset="0"/>
              <a:ea typeface="+mn-ea"/>
              <a:cs typeface="Arial" pitchFamily="34" charset="0"/>
            </a:endParaRPr>
          </a:p>
        </p:txBody>
      </p:sp>
    </p:spTree>
    <p:extLst>
      <p:ext uri="{BB962C8B-B14F-4D97-AF65-F5344CB8AC3E}">
        <p14:creationId xmlns:p14="http://schemas.microsoft.com/office/powerpoint/2010/main" val="3543589500"/>
      </p:ext>
    </p:extLst>
  </p:cSld>
  <p:clrMapOvr>
    <a:masterClrMapping/>
  </p:clrMapOvr>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F6E2C6-5308-F572-524F-2A7464E04E79}"/>
            </a:ext>
          </a:extLst>
        </p:cNvPr>
        <p:cNvGrpSpPr/>
        <p:nvPr/>
      </p:nvGrpSpPr>
      <p:grpSpPr>
        <a:xfrm>
          <a:off x="0" y="0"/>
          <a:ext cx="0" cy="0"/>
          <a:chOff x="0" y="0"/>
          <a:chExt cx="0" cy="0"/>
        </a:xfrm>
      </p:grpSpPr>
      <p:sp>
        <p:nvSpPr>
          <p:cNvPr id="19" name="Freeform 5">
            <a:extLst>
              <a:ext uri="{FF2B5EF4-FFF2-40B4-BE49-F238E27FC236}">
                <a16:creationId xmlns:a16="http://schemas.microsoft.com/office/drawing/2014/main" id="{D0BC43CF-B715-4E07-0AF9-8BBA20DA653C}"/>
              </a:ext>
            </a:extLst>
          </p:cNvPr>
          <p:cNvSpPr/>
          <p:nvPr/>
        </p:nvSpPr>
        <p:spPr>
          <a:xfrm>
            <a:off x="9936427" y="3770849"/>
            <a:ext cx="2159563" cy="2994692"/>
          </a:xfrm>
          <a:custGeom>
            <a:avLst/>
            <a:gdLst>
              <a:gd name="connsiteX0" fmla="*/ 2373452 w 4301913"/>
              <a:gd name="connsiteY0" fmla="*/ 4142218 h 5339689"/>
              <a:gd name="connsiteX1" fmla="*/ 2491863 w 4301913"/>
              <a:gd name="connsiteY1" fmla="*/ 4504031 h 5339689"/>
              <a:gd name="connsiteX2" fmla="*/ 2514887 w 4301913"/>
              <a:gd name="connsiteY2" fmla="*/ 4224449 h 5339689"/>
              <a:gd name="connsiteX3" fmla="*/ 2373452 w 4301913"/>
              <a:gd name="connsiteY3" fmla="*/ 4142218 h 5339689"/>
              <a:gd name="connsiteX4" fmla="*/ 1737713 w 4301913"/>
              <a:gd name="connsiteY4" fmla="*/ 0 h 5339689"/>
              <a:gd name="connsiteX5" fmla="*/ 2494232 w 4301913"/>
              <a:gd name="connsiteY5" fmla="*/ 793865 h 5339689"/>
              <a:gd name="connsiteX6" fmla="*/ 2531098 w 4301913"/>
              <a:gd name="connsiteY6" fmla="*/ 1178908 h 5339689"/>
              <a:gd name="connsiteX7" fmla="*/ 2424404 w 4301913"/>
              <a:gd name="connsiteY7" fmla="*/ 1268744 h 5339689"/>
              <a:gd name="connsiteX8" fmla="*/ 2241510 w 4301913"/>
              <a:gd name="connsiteY8" fmla="*/ 1761783 h 5339689"/>
              <a:gd name="connsiteX9" fmla="*/ 2220061 w 4301913"/>
              <a:gd name="connsiteY9" fmla="*/ 1910756 h 5339689"/>
              <a:gd name="connsiteX10" fmla="*/ 2066052 w 4301913"/>
              <a:gd name="connsiteY10" fmla="*/ 2183666 h 5339689"/>
              <a:gd name="connsiteX11" fmla="*/ 2317587 w 4301913"/>
              <a:gd name="connsiteY11" fmla="*/ 2483987 h 5339689"/>
              <a:gd name="connsiteX12" fmla="*/ 2322187 w 4301913"/>
              <a:gd name="connsiteY12" fmla="*/ 2504347 h 5339689"/>
              <a:gd name="connsiteX13" fmla="*/ 2224379 w 4301913"/>
              <a:gd name="connsiteY13" fmla="*/ 2497471 h 5339689"/>
              <a:gd name="connsiteX14" fmla="*/ 2357729 w 4301913"/>
              <a:gd name="connsiteY14" fmla="*/ 2754646 h 5339689"/>
              <a:gd name="connsiteX15" fmla="*/ 2322187 w 4301913"/>
              <a:gd name="connsiteY15" fmla="*/ 2504347 h 5339689"/>
              <a:gd name="connsiteX16" fmla="*/ 2337445 w 4301913"/>
              <a:gd name="connsiteY16" fmla="*/ 2505420 h 5339689"/>
              <a:gd name="connsiteX17" fmla="*/ 2317587 w 4301913"/>
              <a:gd name="connsiteY17" fmla="*/ 2483987 h 5339689"/>
              <a:gd name="connsiteX18" fmla="*/ 2245348 w 4301913"/>
              <a:gd name="connsiteY18" fmla="*/ 2296761 h 5339689"/>
              <a:gd name="connsiteX19" fmla="*/ 2232191 w 4301913"/>
              <a:gd name="connsiteY19" fmla="*/ 1957698 h 5339689"/>
              <a:gd name="connsiteX20" fmla="*/ 2335047 w 4301913"/>
              <a:gd name="connsiteY20" fmla="*/ 2199249 h 5339689"/>
              <a:gd name="connsiteX21" fmla="*/ 3132200 w 4301913"/>
              <a:gd name="connsiteY21" fmla="*/ 2447242 h 5339689"/>
              <a:gd name="connsiteX22" fmla="*/ 3378274 w 4301913"/>
              <a:gd name="connsiteY22" fmla="*/ 2560857 h 5339689"/>
              <a:gd name="connsiteX23" fmla="*/ 3508883 w 4301913"/>
              <a:gd name="connsiteY23" fmla="*/ 2990167 h 5339689"/>
              <a:gd name="connsiteX24" fmla="*/ 3598240 w 4301913"/>
              <a:gd name="connsiteY24" fmla="*/ 3107894 h 5339689"/>
              <a:gd name="connsiteX25" fmla="*/ 3594745 w 4301913"/>
              <a:gd name="connsiteY25" fmla="*/ 3285579 h 5339689"/>
              <a:gd name="connsiteX26" fmla="*/ 3651895 w 4301913"/>
              <a:gd name="connsiteY26" fmla="*/ 3356092 h 5339689"/>
              <a:gd name="connsiteX27" fmla="*/ 3637711 w 4301913"/>
              <a:gd name="connsiteY27" fmla="*/ 3431264 h 5339689"/>
              <a:gd name="connsiteX28" fmla="*/ 3719804 w 4301913"/>
              <a:gd name="connsiteY28" fmla="*/ 3476627 h 5339689"/>
              <a:gd name="connsiteX29" fmla="*/ 3712883 w 4301913"/>
              <a:gd name="connsiteY29" fmla="*/ 3623134 h 5339689"/>
              <a:gd name="connsiteX30" fmla="*/ 4072229 w 4301913"/>
              <a:gd name="connsiteY30" fmla="*/ 4192921 h 5339689"/>
              <a:gd name="connsiteX31" fmla="*/ 4224629 w 4301913"/>
              <a:gd name="connsiteY31" fmla="*/ 4288171 h 5339689"/>
              <a:gd name="connsiteX32" fmla="*/ 4300829 w 4301913"/>
              <a:gd name="connsiteY32" fmla="*/ 4756815 h 5339689"/>
              <a:gd name="connsiteX33" fmla="*/ 3847261 w 4301913"/>
              <a:gd name="connsiteY33" fmla="*/ 5216962 h 5339689"/>
              <a:gd name="connsiteX34" fmla="*/ 3422680 w 4301913"/>
              <a:gd name="connsiteY34" fmla="*/ 5222784 h 5339689"/>
              <a:gd name="connsiteX35" fmla="*/ 3313176 w 4301913"/>
              <a:gd name="connsiteY35" fmla="*/ 5151314 h 5339689"/>
              <a:gd name="connsiteX36" fmla="*/ 3369638 w 4301913"/>
              <a:gd name="connsiteY36" fmla="*/ 5323498 h 5339689"/>
              <a:gd name="connsiteX37" fmla="*/ 433336 w 4301913"/>
              <a:gd name="connsiteY37" fmla="*/ 5339690 h 5339689"/>
              <a:gd name="connsiteX38" fmla="*/ 481304 w 4301913"/>
              <a:gd name="connsiteY38" fmla="*/ 4979179 h 5339689"/>
              <a:gd name="connsiteX39" fmla="*/ 398526 w 4301913"/>
              <a:gd name="connsiteY39" fmla="*/ 4755101 h 5339689"/>
              <a:gd name="connsiteX40" fmla="*/ 421207 w 4301913"/>
              <a:gd name="connsiteY40" fmla="*/ 4524378 h 5339689"/>
              <a:gd name="connsiteX41" fmla="*/ 348297 w 4301913"/>
              <a:gd name="connsiteY41" fmla="*/ 4473120 h 5339689"/>
              <a:gd name="connsiteX42" fmla="*/ 279224 w 4301913"/>
              <a:gd name="connsiteY42" fmla="*/ 4134948 h 5339689"/>
              <a:gd name="connsiteX43" fmla="*/ 73305 w 4301913"/>
              <a:gd name="connsiteY43" fmla="*/ 3621969 h 5339689"/>
              <a:gd name="connsiteX44" fmla="*/ 12523 w 4301913"/>
              <a:gd name="connsiteY44" fmla="*/ 3119269 h 5339689"/>
              <a:gd name="connsiteX45" fmla="*/ 109829 w 4301913"/>
              <a:gd name="connsiteY45" fmla="*/ 2487946 h 5339689"/>
              <a:gd name="connsiteX46" fmla="*/ 874434 w 4301913"/>
              <a:gd name="connsiteY46" fmla="*/ 2132575 h 5339689"/>
              <a:gd name="connsiteX47" fmla="*/ 1273431 w 4301913"/>
              <a:gd name="connsiteY47" fmla="*/ 1758902 h 5339689"/>
              <a:gd name="connsiteX48" fmla="*/ 1281747 w 4301913"/>
              <a:gd name="connsiteY48" fmla="*/ 1766651 h 5339689"/>
              <a:gd name="connsiteX49" fmla="*/ 1956993 w 4301913"/>
              <a:gd name="connsiteY49" fmla="*/ 2690917 h 5339689"/>
              <a:gd name="connsiteX50" fmla="*/ 1754023 w 4301913"/>
              <a:gd name="connsiteY50" fmla="*/ 2443267 h 5339689"/>
              <a:gd name="connsiteX51" fmla="*/ 2026615 w 4301913"/>
              <a:gd name="connsiteY51" fmla="*/ 2183146 h 5339689"/>
              <a:gd name="connsiteX52" fmla="*/ 2044038 w 4301913"/>
              <a:gd name="connsiteY52" fmla="*/ 2183376 h 5339689"/>
              <a:gd name="connsiteX53" fmla="*/ 1900529 w 4301913"/>
              <a:gd name="connsiteY53" fmla="*/ 2106944 h 5339689"/>
              <a:gd name="connsiteX54" fmla="*/ 1525079 w 4301913"/>
              <a:gd name="connsiteY54" fmla="*/ 1935494 h 5339689"/>
              <a:gd name="connsiteX55" fmla="*/ 1329029 w 4301913"/>
              <a:gd name="connsiteY55" fmla="*/ 1706894 h 5339689"/>
              <a:gd name="connsiteX56" fmla="*/ 1195679 w 4301913"/>
              <a:gd name="connsiteY56" fmla="*/ 1325894 h 5339689"/>
              <a:gd name="connsiteX57" fmla="*/ 1114614 w 4301913"/>
              <a:gd name="connsiteY57" fmla="*/ 1385991 h 5339689"/>
              <a:gd name="connsiteX58" fmla="*/ 960295 w 4301913"/>
              <a:gd name="connsiteY58" fmla="*/ 992999 h 5339689"/>
              <a:gd name="connsiteX59" fmla="*/ 1055408 w 4301913"/>
              <a:gd name="connsiteY59" fmla="*/ 898982 h 5339689"/>
              <a:gd name="connsiteX60" fmla="*/ 1737713 w 4301913"/>
              <a:gd name="connsiteY60" fmla="*/ 0 h 5339689"/>
              <a:gd name="connsiteX0" fmla="*/ 2373452 w 4301913"/>
              <a:gd name="connsiteY0" fmla="*/ 4142218 h 5334537"/>
              <a:gd name="connsiteX1" fmla="*/ 2491863 w 4301913"/>
              <a:gd name="connsiteY1" fmla="*/ 4504031 h 5334537"/>
              <a:gd name="connsiteX2" fmla="*/ 2514887 w 4301913"/>
              <a:gd name="connsiteY2" fmla="*/ 4224449 h 5334537"/>
              <a:gd name="connsiteX3" fmla="*/ 2373452 w 4301913"/>
              <a:gd name="connsiteY3" fmla="*/ 4142218 h 5334537"/>
              <a:gd name="connsiteX4" fmla="*/ 1737713 w 4301913"/>
              <a:gd name="connsiteY4" fmla="*/ 0 h 5334537"/>
              <a:gd name="connsiteX5" fmla="*/ 2494232 w 4301913"/>
              <a:gd name="connsiteY5" fmla="*/ 793865 h 5334537"/>
              <a:gd name="connsiteX6" fmla="*/ 2531098 w 4301913"/>
              <a:gd name="connsiteY6" fmla="*/ 1178908 h 5334537"/>
              <a:gd name="connsiteX7" fmla="*/ 2424404 w 4301913"/>
              <a:gd name="connsiteY7" fmla="*/ 1268744 h 5334537"/>
              <a:gd name="connsiteX8" fmla="*/ 2241510 w 4301913"/>
              <a:gd name="connsiteY8" fmla="*/ 1761783 h 5334537"/>
              <a:gd name="connsiteX9" fmla="*/ 2220061 w 4301913"/>
              <a:gd name="connsiteY9" fmla="*/ 1910756 h 5334537"/>
              <a:gd name="connsiteX10" fmla="*/ 2066052 w 4301913"/>
              <a:gd name="connsiteY10" fmla="*/ 2183666 h 5334537"/>
              <a:gd name="connsiteX11" fmla="*/ 2317587 w 4301913"/>
              <a:gd name="connsiteY11" fmla="*/ 2483987 h 5334537"/>
              <a:gd name="connsiteX12" fmla="*/ 2322187 w 4301913"/>
              <a:gd name="connsiteY12" fmla="*/ 2504347 h 5334537"/>
              <a:gd name="connsiteX13" fmla="*/ 2224379 w 4301913"/>
              <a:gd name="connsiteY13" fmla="*/ 2497471 h 5334537"/>
              <a:gd name="connsiteX14" fmla="*/ 2357729 w 4301913"/>
              <a:gd name="connsiteY14" fmla="*/ 2754646 h 5334537"/>
              <a:gd name="connsiteX15" fmla="*/ 2322187 w 4301913"/>
              <a:gd name="connsiteY15" fmla="*/ 2504347 h 5334537"/>
              <a:gd name="connsiteX16" fmla="*/ 2337445 w 4301913"/>
              <a:gd name="connsiteY16" fmla="*/ 2505420 h 5334537"/>
              <a:gd name="connsiteX17" fmla="*/ 2317587 w 4301913"/>
              <a:gd name="connsiteY17" fmla="*/ 2483987 h 5334537"/>
              <a:gd name="connsiteX18" fmla="*/ 2245348 w 4301913"/>
              <a:gd name="connsiteY18" fmla="*/ 2296761 h 5334537"/>
              <a:gd name="connsiteX19" fmla="*/ 2232191 w 4301913"/>
              <a:gd name="connsiteY19" fmla="*/ 1957698 h 5334537"/>
              <a:gd name="connsiteX20" fmla="*/ 2335047 w 4301913"/>
              <a:gd name="connsiteY20" fmla="*/ 2199249 h 5334537"/>
              <a:gd name="connsiteX21" fmla="*/ 3132200 w 4301913"/>
              <a:gd name="connsiteY21" fmla="*/ 2447242 h 5334537"/>
              <a:gd name="connsiteX22" fmla="*/ 3378274 w 4301913"/>
              <a:gd name="connsiteY22" fmla="*/ 2560857 h 5334537"/>
              <a:gd name="connsiteX23" fmla="*/ 3508883 w 4301913"/>
              <a:gd name="connsiteY23" fmla="*/ 2990167 h 5334537"/>
              <a:gd name="connsiteX24" fmla="*/ 3598240 w 4301913"/>
              <a:gd name="connsiteY24" fmla="*/ 3107894 h 5334537"/>
              <a:gd name="connsiteX25" fmla="*/ 3594745 w 4301913"/>
              <a:gd name="connsiteY25" fmla="*/ 3285579 h 5334537"/>
              <a:gd name="connsiteX26" fmla="*/ 3651895 w 4301913"/>
              <a:gd name="connsiteY26" fmla="*/ 3356092 h 5334537"/>
              <a:gd name="connsiteX27" fmla="*/ 3637711 w 4301913"/>
              <a:gd name="connsiteY27" fmla="*/ 3431264 h 5334537"/>
              <a:gd name="connsiteX28" fmla="*/ 3719804 w 4301913"/>
              <a:gd name="connsiteY28" fmla="*/ 3476627 h 5334537"/>
              <a:gd name="connsiteX29" fmla="*/ 3712883 w 4301913"/>
              <a:gd name="connsiteY29" fmla="*/ 3623134 h 5334537"/>
              <a:gd name="connsiteX30" fmla="*/ 4072229 w 4301913"/>
              <a:gd name="connsiteY30" fmla="*/ 4192921 h 5334537"/>
              <a:gd name="connsiteX31" fmla="*/ 4224629 w 4301913"/>
              <a:gd name="connsiteY31" fmla="*/ 4288171 h 5334537"/>
              <a:gd name="connsiteX32" fmla="*/ 4300829 w 4301913"/>
              <a:gd name="connsiteY32" fmla="*/ 4756815 h 5334537"/>
              <a:gd name="connsiteX33" fmla="*/ 3847261 w 4301913"/>
              <a:gd name="connsiteY33" fmla="*/ 5216962 h 5334537"/>
              <a:gd name="connsiteX34" fmla="*/ 3422680 w 4301913"/>
              <a:gd name="connsiteY34" fmla="*/ 5222784 h 5334537"/>
              <a:gd name="connsiteX35" fmla="*/ 3313176 w 4301913"/>
              <a:gd name="connsiteY35" fmla="*/ 5151314 h 5334537"/>
              <a:gd name="connsiteX36" fmla="*/ 3369638 w 4301913"/>
              <a:gd name="connsiteY36" fmla="*/ 5323498 h 5334537"/>
              <a:gd name="connsiteX37" fmla="*/ 428472 w 4301913"/>
              <a:gd name="connsiteY37" fmla="*/ 5334537 h 5334537"/>
              <a:gd name="connsiteX38" fmla="*/ 481304 w 4301913"/>
              <a:gd name="connsiteY38" fmla="*/ 4979179 h 5334537"/>
              <a:gd name="connsiteX39" fmla="*/ 398526 w 4301913"/>
              <a:gd name="connsiteY39" fmla="*/ 4755101 h 5334537"/>
              <a:gd name="connsiteX40" fmla="*/ 421207 w 4301913"/>
              <a:gd name="connsiteY40" fmla="*/ 4524378 h 5334537"/>
              <a:gd name="connsiteX41" fmla="*/ 348297 w 4301913"/>
              <a:gd name="connsiteY41" fmla="*/ 4473120 h 5334537"/>
              <a:gd name="connsiteX42" fmla="*/ 279224 w 4301913"/>
              <a:gd name="connsiteY42" fmla="*/ 4134948 h 5334537"/>
              <a:gd name="connsiteX43" fmla="*/ 73305 w 4301913"/>
              <a:gd name="connsiteY43" fmla="*/ 3621969 h 5334537"/>
              <a:gd name="connsiteX44" fmla="*/ 12523 w 4301913"/>
              <a:gd name="connsiteY44" fmla="*/ 3119269 h 5334537"/>
              <a:gd name="connsiteX45" fmla="*/ 109829 w 4301913"/>
              <a:gd name="connsiteY45" fmla="*/ 2487946 h 5334537"/>
              <a:gd name="connsiteX46" fmla="*/ 874434 w 4301913"/>
              <a:gd name="connsiteY46" fmla="*/ 2132575 h 5334537"/>
              <a:gd name="connsiteX47" fmla="*/ 1273431 w 4301913"/>
              <a:gd name="connsiteY47" fmla="*/ 1758902 h 5334537"/>
              <a:gd name="connsiteX48" fmla="*/ 1281747 w 4301913"/>
              <a:gd name="connsiteY48" fmla="*/ 1766651 h 5334537"/>
              <a:gd name="connsiteX49" fmla="*/ 1956993 w 4301913"/>
              <a:gd name="connsiteY49" fmla="*/ 2690917 h 5334537"/>
              <a:gd name="connsiteX50" fmla="*/ 1754023 w 4301913"/>
              <a:gd name="connsiteY50" fmla="*/ 2443267 h 5334537"/>
              <a:gd name="connsiteX51" fmla="*/ 2026615 w 4301913"/>
              <a:gd name="connsiteY51" fmla="*/ 2183146 h 5334537"/>
              <a:gd name="connsiteX52" fmla="*/ 2044038 w 4301913"/>
              <a:gd name="connsiteY52" fmla="*/ 2183376 h 5334537"/>
              <a:gd name="connsiteX53" fmla="*/ 1900529 w 4301913"/>
              <a:gd name="connsiteY53" fmla="*/ 2106944 h 5334537"/>
              <a:gd name="connsiteX54" fmla="*/ 1525079 w 4301913"/>
              <a:gd name="connsiteY54" fmla="*/ 1935494 h 5334537"/>
              <a:gd name="connsiteX55" fmla="*/ 1329029 w 4301913"/>
              <a:gd name="connsiteY55" fmla="*/ 1706894 h 5334537"/>
              <a:gd name="connsiteX56" fmla="*/ 1195679 w 4301913"/>
              <a:gd name="connsiteY56" fmla="*/ 1325894 h 5334537"/>
              <a:gd name="connsiteX57" fmla="*/ 1114614 w 4301913"/>
              <a:gd name="connsiteY57" fmla="*/ 1385991 h 5334537"/>
              <a:gd name="connsiteX58" fmla="*/ 960295 w 4301913"/>
              <a:gd name="connsiteY58" fmla="*/ 992999 h 5334537"/>
              <a:gd name="connsiteX59" fmla="*/ 1055408 w 4301913"/>
              <a:gd name="connsiteY59" fmla="*/ 898982 h 5334537"/>
              <a:gd name="connsiteX60" fmla="*/ 1737713 w 4301913"/>
              <a:gd name="connsiteY60" fmla="*/ 0 h 5334537"/>
              <a:gd name="connsiteX0" fmla="*/ 2373452 w 4301913"/>
              <a:gd name="connsiteY0" fmla="*/ 4142218 h 5324230"/>
              <a:gd name="connsiteX1" fmla="*/ 2491863 w 4301913"/>
              <a:gd name="connsiteY1" fmla="*/ 4504031 h 5324230"/>
              <a:gd name="connsiteX2" fmla="*/ 2514887 w 4301913"/>
              <a:gd name="connsiteY2" fmla="*/ 4224449 h 5324230"/>
              <a:gd name="connsiteX3" fmla="*/ 2373452 w 4301913"/>
              <a:gd name="connsiteY3" fmla="*/ 4142218 h 5324230"/>
              <a:gd name="connsiteX4" fmla="*/ 1737713 w 4301913"/>
              <a:gd name="connsiteY4" fmla="*/ 0 h 5324230"/>
              <a:gd name="connsiteX5" fmla="*/ 2494232 w 4301913"/>
              <a:gd name="connsiteY5" fmla="*/ 793865 h 5324230"/>
              <a:gd name="connsiteX6" fmla="*/ 2531098 w 4301913"/>
              <a:gd name="connsiteY6" fmla="*/ 1178908 h 5324230"/>
              <a:gd name="connsiteX7" fmla="*/ 2424404 w 4301913"/>
              <a:gd name="connsiteY7" fmla="*/ 1268744 h 5324230"/>
              <a:gd name="connsiteX8" fmla="*/ 2241510 w 4301913"/>
              <a:gd name="connsiteY8" fmla="*/ 1761783 h 5324230"/>
              <a:gd name="connsiteX9" fmla="*/ 2220061 w 4301913"/>
              <a:gd name="connsiteY9" fmla="*/ 1910756 h 5324230"/>
              <a:gd name="connsiteX10" fmla="*/ 2066052 w 4301913"/>
              <a:gd name="connsiteY10" fmla="*/ 2183666 h 5324230"/>
              <a:gd name="connsiteX11" fmla="*/ 2317587 w 4301913"/>
              <a:gd name="connsiteY11" fmla="*/ 2483987 h 5324230"/>
              <a:gd name="connsiteX12" fmla="*/ 2322187 w 4301913"/>
              <a:gd name="connsiteY12" fmla="*/ 2504347 h 5324230"/>
              <a:gd name="connsiteX13" fmla="*/ 2224379 w 4301913"/>
              <a:gd name="connsiteY13" fmla="*/ 2497471 h 5324230"/>
              <a:gd name="connsiteX14" fmla="*/ 2357729 w 4301913"/>
              <a:gd name="connsiteY14" fmla="*/ 2754646 h 5324230"/>
              <a:gd name="connsiteX15" fmla="*/ 2322187 w 4301913"/>
              <a:gd name="connsiteY15" fmla="*/ 2504347 h 5324230"/>
              <a:gd name="connsiteX16" fmla="*/ 2337445 w 4301913"/>
              <a:gd name="connsiteY16" fmla="*/ 2505420 h 5324230"/>
              <a:gd name="connsiteX17" fmla="*/ 2317587 w 4301913"/>
              <a:gd name="connsiteY17" fmla="*/ 2483987 h 5324230"/>
              <a:gd name="connsiteX18" fmla="*/ 2245348 w 4301913"/>
              <a:gd name="connsiteY18" fmla="*/ 2296761 h 5324230"/>
              <a:gd name="connsiteX19" fmla="*/ 2232191 w 4301913"/>
              <a:gd name="connsiteY19" fmla="*/ 1957698 h 5324230"/>
              <a:gd name="connsiteX20" fmla="*/ 2335047 w 4301913"/>
              <a:gd name="connsiteY20" fmla="*/ 2199249 h 5324230"/>
              <a:gd name="connsiteX21" fmla="*/ 3132200 w 4301913"/>
              <a:gd name="connsiteY21" fmla="*/ 2447242 h 5324230"/>
              <a:gd name="connsiteX22" fmla="*/ 3378274 w 4301913"/>
              <a:gd name="connsiteY22" fmla="*/ 2560857 h 5324230"/>
              <a:gd name="connsiteX23" fmla="*/ 3508883 w 4301913"/>
              <a:gd name="connsiteY23" fmla="*/ 2990167 h 5324230"/>
              <a:gd name="connsiteX24" fmla="*/ 3598240 w 4301913"/>
              <a:gd name="connsiteY24" fmla="*/ 3107894 h 5324230"/>
              <a:gd name="connsiteX25" fmla="*/ 3594745 w 4301913"/>
              <a:gd name="connsiteY25" fmla="*/ 3285579 h 5324230"/>
              <a:gd name="connsiteX26" fmla="*/ 3651895 w 4301913"/>
              <a:gd name="connsiteY26" fmla="*/ 3356092 h 5324230"/>
              <a:gd name="connsiteX27" fmla="*/ 3637711 w 4301913"/>
              <a:gd name="connsiteY27" fmla="*/ 3431264 h 5324230"/>
              <a:gd name="connsiteX28" fmla="*/ 3719804 w 4301913"/>
              <a:gd name="connsiteY28" fmla="*/ 3476627 h 5324230"/>
              <a:gd name="connsiteX29" fmla="*/ 3712883 w 4301913"/>
              <a:gd name="connsiteY29" fmla="*/ 3623134 h 5324230"/>
              <a:gd name="connsiteX30" fmla="*/ 4072229 w 4301913"/>
              <a:gd name="connsiteY30" fmla="*/ 4192921 h 5324230"/>
              <a:gd name="connsiteX31" fmla="*/ 4224629 w 4301913"/>
              <a:gd name="connsiteY31" fmla="*/ 4288171 h 5324230"/>
              <a:gd name="connsiteX32" fmla="*/ 4300829 w 4301913"/>
              <a:gd name="connsiteY32" fmla="*/ 4756815 h 5324230"/>
              <a:gd name="connsiteX33" fmla="*/ 3847261 w 4301913"/>
              <a:gd name="connsiteY33" fmla="*/ 5216962 h 5324230"/>
              <a:gd name="connsiteX34" fmla="*/ 3422680 w 4301913"/>
              <a:gd name="connsiteY34" fmla="*/ 5222784 h 5324230"/>
              <a:gd name="connsiteX35" fmla="*/ 3313176 w 4301913"/>
              <a:gd name="connsiteY35" fmla="*/ 5151314 h 5324230"/>
              <a:gd name="connsiteX36" fmla="*/ 3369638 w 4301913"/>
              <a:gd name="connsiteY36" fmla="*/ 5323498 h 5324230"/>
              <a:gd name="connsiteX37" fmla="*/ 438198 w 4301913"/>
              <a:gd name="connsiteY37" fmla="*/ 5324230 h 5324230"/>
              <a:gd name="connsiteX38" fmla="*/ 481304 w 4301913"/>
              <a:gd name="connsiteY38" fmla="*/ 4979179 h 5324230"/>
              <a:gd name="connsiteX39" fmla="*/ 398526 w 4301913"/>
              <a:gd name="connsiteY39" fmla="*/ 4755101 h 5324230"/>
              <a:gd name="connsiteX40" fmla="*/ 421207 w 4301913"/>
              <a:gd name="connsiteY40" fmla="*/ 4524378 h 5324230"/>
              <a:gd name="connsiteX41" fmla="*/ 348297 w 4301913"/>
              <a:gd name="connsiteY41" fmla="*/ 4473120 h 5324230"/>
              <a:gd name="connsiteX42" fmla="*/ 279224 w 4301913"/>
              <a:gd name="connsiteY42" fmla="*/ 4134948 h 5324230"/>
              <a:gd name="connsiteX43" fmla="*/ 73305 w 4301913"/>
              <a:gd name="connsiteY43" fmla="*/ 3621969 h 5324230"/>
              <a:gd name="connsiteX44" fmla="*/ 12523 w 4301913"/>
              <a:gd name="connsiteY44" fmla="*/ 3119269 h 5324230"/>
              <a:gd name="connsiteX45" fmla="*/ 109829 w 4301913"/>
              <a:gd name="connsiteY45" fmla="*/ 2487946 h 5324230"/>
              <a:gd name="connsiteX46" fmla="*/ 874434 w 4301913"/>
              <a:gd name="connsiteY46" fmla="*/ 2132575 h 5324230"/>
              <a:gd name="connsiteX47" fmla="*/ 1273431 w 4301913"/>
              <a:gd name="connsiteY47" fmla="*/ 1758902 h 5324230"/>
              <a:gd name="connsiteX48" fmla="*/ 1281747 w 4301913"/>
              <a:gd name="connsiteY48" fmla="*/ 1766651 h 5324230"/>
              <a:gd name="connsiteX49" fmla="*/ 1956993 w 4301913"/>
              <a:gd name="connsiteY49" fmla="*/ 2690917 h 5324230"/>
              <a:gd name="connsiteX50" fmla="*/ 1754023 w 4301913"/>
              <a:gd name="connsiteY50" fmla="*/ 2443267 h 5324230"/>
              <a:gd name="connsiteX51" fmla="*/ 2026615 w 4301913"/>
              <a:gd name="connsiteY51" fmla="*/ 2183146 h 5324230"/>
              <a:gd name="connsiteX52" fmla="*/ 2044038 w 4301913"/>
              <a:gd name="connsiteY52" fmla="*/ 2183376 h 5324230"/>
              <a:gd name="connsiteX53" fmla="*/ 1900529 w 4301913"/>
              <a:gd name="connsiteY53" fmla="*/ 2106944 h 5324230"/>
              <a:gd name="connsiteX54" fmla="*/ 1525079 w 4301913"/>
              <a:gd name="connsiteY54" fmla="*/ 1935494 h 5324230"/>
              <a:gd name="connsiteX55" fmla="*/ 1329029 w 4301913"/>
              <a:gd name="connsiteY55" fmla="*/ 1706894 h 5324230"/>
              <a:gd name="connsiteX56" fmla="*/ 1195679 w 4301913"/>
              <a:gd name="connsiteY56" fmla="*/ 1325894 h 5324230"/>
              <a:gd name="connsiteX57" fmla="*/ 1114614 w 4301913"/>
              <a:gd name="connsiteY57" fmla="*/ 1385991 h 5324230"/>
              <a:gd name="connsiteX58" fmla="*/ 960295 w 4301913"/>
              <a:gd name="connsiteY58" fmla="*/ 992999 h 5324230"/>
              <a:gd name="connsiteX59" fmla="*/ 1055408 w 4301913"/>
              <a:gd name="connsiteY59" fmla="*/ 898982 h 5324230"/>
              <a:gd name="connsiteX60" fmla="*/ 1737713 w 4301913"/>
              <a:gd name="connsiteY60" fmla="*/ 0 h 5324230"/>
              <a:gd name="connsiteX0" fmla="*/ 2373452 w 4301913"/>
              <a:gd name="connsiteY0" fmla="*/ 4142218 h 5731598"/>
              <a:gd name="connsiteX1" fmla="*/ 2491863 w 4301913"/>
              <a:gd name="connsiteY1" fmla="*/ 4504031 h 5731598"/>
              <a:gd name="connsiteX2" fmla="*/ 2514887 w 4301913"/>
              <a:gd name="connsiteY2" fmla="*/ 4224449 h 5731598"/>
              <a:gd name="connsiteX3" fmla="*/ 2373452 w 4301913"/>
              <a:gd name="connsiteY3" fmla="*/ 4142218 h 5731598"/>
              <a:gd name="connsiteX4" fmla="*/ 1737713 w 4301913"/>
              <a:gd name="connsiteY4" fmla="*/ 0 h 5731598"/>
              <a:gd name="connsiteX5" fmla="*/ 2494232 w 4301913"/>
              <a:gd name="connsiteY5" fmla="*/ 793865 h 5731598"/>
              <a:gd name="connsiteX6" fmla="*/ 2531098 w 4301913"/>
              <a:gd name="connsiteY6" fmla="*/ 1178908 h 5731598"/>
              <a:gd name="connsiteX7" fmla="*/ 2424404 w 4301913"/>
              <a:gd name="connsiteY7" fmla="*/ 1268744 h 5731598"/>
              <a:gd name="connsiteX8" fmla="*/ 2241510 w 4301913"/>
              <a:gd name="connsiteY8" fmla="*/ 1761783 h 5731598"/>
              <a:gd name="connsiteX9" fmla="*/ 2220061 w 4301913"/>
              <a:gd name="connsiteY9" fmla="*/ 1910756 h 5731598"/>
              <a:gd name="connsiteX10" fmla="*/ 2066052 w 4301913"/>
              <a:gd name="connsiteY10" fmla="*/ 2183666 h 5731598"/>
              <a:gd name="connsiteX11" fmla="*/ 2317587 w 4301913"/>
              <a:gd name="connsiteY11" fmla="*/ 2483987 h 5731598"/>
              <a:gd name="connsiteX12" fmla="*/ 2322187 w 4301913"/>
              <a:gd name="connsiteY12" fmla="*/ 2504347 h 5731598"/>
              <a:gd name="connsiteX13" fmla="*/ 2224379 w 4301913"/>
              <a:gd name="connsiteY13" fmla="*/ 2497471 h 5731598"/>
              <a:gd name="connsiteX14" fmla="*/ 2357729 w 4301913"/>
              <a:gd name="connsiteY14" fmla="*/ 2754646 h 5731598"/>
              <a:gd name="connsiteX15" fmla="*/ 2322187 w 4301913"/>
              <a:gd name="connsiteY15" fmla="*/ 2504347 h 5731598"/>
              <a:gd name="connsiteX16" fmla="*/ 2337445 w 4301913"/>
              <a:gd name="connsiteY16" fmla="*/ 2505420 h 5731598"/>
              <a:gd name="connsiteX17" fmla="*/ 2317587 w 4301913"/>
              <a:gd name="connsiteY17" fmla="*/ 2483987 h 5731598"/>
              <a:gd name="connsiteX18" fmla="*/ 2245348 w 4301913"/>
              <a:gd name="connsiteY18" fmla="*/ 2296761 h 5731598"/>
              <a:gd name="connsiteX19" fmla="*/ 2232191 w 4301913"/>
              <a:gd name="connsiteY19" fmla="*/ 1957698 h 5731598"/>
              <a:gd name="connsiteX20" fmla="*/ 2335047 w 4301913"/>
              <a:gd name="connsiteY20" fmla="*/ 2199249 h 5731598"/>
              <a:gd name="connsiteX21" fmla="*/ 3132200 w 4301913"/>
              <a:gd name="connsiteY21" fmla="*/ 2447242 h 5731598"/>
              <a:gd name="connsiteX22" fmla="*/ 3378274 w 4301913"/>
              <a:gd name="connsiteY22" fmla="*/ 2560857 h 5731598"/>
              <a:gd name="connsiteX23" fmla="*/ 3508883 w 4301913"/>
              <a:gd name="connsiteY23" fmla="*/ 2990167 h 5731598"/>
              <a:gd name="connsiteX24" fmla="*/ 3598240 w 4301913"/>
              <a:gd name="connsiteY24" fmla="*/ 3107894 h 5731598"/>
              <a:gd name="connsiteX25" fmla="*/ 3594745 w 4301913"/>
              <a:gd name="connsiteY25" fmla="*/ 3285579 h 5731598"/>
              <a:gd name="connsiteX26" fmla="*/ 3651895 w 4301913"/>
              <a:gd name="connsiteY26" fmla="*/ 3356092 h 5731598"/>
              <a:gd name="connsiteX27" fmla="*/ 3637711 w 4301913"/>
              <a:gd name="connsiteY27" fmla="*/ 3431264 h 5731598"/>
              <a:gd name="connsiteX28" fmla="*/ 3719804 w 4301913"/>
              <a:gd name="connsiteY28" fmla="*/ 3476627 h 5731598"/>
              <a:gd name="connsiteX29" fmla="*/ 3712883 w 4301913"/>
              <a:gd name="connsiteY29" fmla="*/ 3623134 h 5731598"/>
              <a:gd name="connsiteX30" fmla="*/ 4072229 w 4301913"/>
              <a:gd name="connsiteY30" fmla="*/ 4192921 h 5731598"/>
              <a:gd name="connsiteX31" fmla="*/ 4224629 w 4301913"/>
              <a:gd name="connsiteY31" fmla="*/ 4288171 h 5731598"/>
              <a:gd name="connsiteX32" fmla="*/ 4300829 w 4301913"/>
              <a:gd name="connsiteY32" fmla="*/ 4756815 h 5731598"/>
              <a:gd name="connsiteX33" fmla="*/ 3847261 w 4301913"/>
              <a:gd name="connsiteY33" fmla="*/ 5216962 h 5731598"/>
              <a:gd name="connsiteX34" fmla="*/ 3422680 w 4301913"/>
              <a:gd name="connsiteY34" fmla="*/ 5222784 h 5731598"/>
              <a:gd name="connsiteX35" fmla="*/ 3313176 w 4301913"/>
              <a:gd name="connsiteY35" fmla="*/ 5151314 h 5731598"/>
              <a:gd name="connsiteX36" fmla="*/ 3369638 w 4301913"/>
              <a:gd name="connsiteY36" fmla="*/ 5323498 h 5731598"/>
              <a:gd name="connsiteX37" fmla="*/ 310084 w 4301913"/>
              <a:gd name="connsiteY37" fmla="*/ 5731598 h 5731598"/>
              <a:gd name="connsiteX38" fmla="*/ 481304 w 4301913"/>
              <a:gd name="connsiteY38" fmla="*/ 4979179 h 5731598"/>
              <a:gd name="connsiteX39" fmla="*/ 398526 w 4301913"/>
              <a:gd name="connsiteY39" fmla="*/ 4755101 h 5731598"/>
              <a:gd name="connsiteX40" fmla="*/ 421207 w 4301913"/>
              <a:gd name="connsiteY40" fmla="*/ 4524378 h 5731598"/>
              <a:gd name="connsiteX41" fmla="*/ 348297 w 4301913"/>
              <a:gd name="connsiteY41" fmla="*/ 4473120 h 5731598"/>
              <a:gd name="connsiteX42" fmla="*/ 279224 w 4301913"/>
              <a:gd name="connsiteY42" fmla="*/ 4134948 h 5731598"/>
              <a:gd name="connsiteX43" fmla="*/ 73305 w 4301913"/>
              <a:gd name="connsiteY43" fmla="*/ 3621969 h 5731598"/>
              <a:gd name="connsiteX44" fmla="*/ 12523 w 4301913"/>
              <a:gd name="connsiteY44" fmla="*/ 3119269 h 5731598"/>
              <a:gd name="connsiteX45" fmla="*/ 109829 w 4301913"/>
              <a:gd name="connsiteY45" fmla="*/ 2487946 h 5731598"/>
              <a:gd name="connsiteX46" fmla="*/ 874434 w 4301913"/>
              <a:gd name="connsiteY46" fmla="*/ 2132575 h 5731598"/>
              <a:gd name="connsiteX47" fmla="*/ 1273431 w 4301913"/>
              <a:gd name="connsiteY47" fmla="*/ 1758902 h 5731598"/>
              <a:gd name="connsiteX48" fmla="*/ 1281747 w 4301913"/>
              <a:gd name="connsiteY48" fmla="*/ 1766651 h 5731598"/>
              <a:gd name="connsiteX49" fmla="*/ 1956993 w 4301913"/>
              <a:gd name="connsiteY49" fmla="*/ 2690917 h 5731598"/>
              <a:gd name="connsiteX50" fmla="*/ 1754023 w 4301913"/>
              <a:gd name="connsiteY50" fmla="*/ 2443267 h 5731598"/>
              <a:gd name="connsiteX51" fmla="*/ 2026615 w 4301913"/>
              <a:gd name="connsiteY51" fmla="*/ 2183146 h 5731598"/>
              <a:gd name="connsiteX52" fmla="*/ 2044038 w 4301913"/>
              <a:gd name="connsiteY52" fmla="*/ 2183376 h 5731598"/>
              <a:gd name="connsiteX53" fmla="*/ 1900529 w 4301913"/>
              <a:gd name="connsiteY53" fmla="*/ 2106944 h 5731598"/>
              <a:gd name="connsiteX54" fmla="*/ 1525079 w 4301913"/>
              <a:gd name="connsiteY54" fmla="*/ 1935494 h 5731598"/>
              <a:gd name="connsiteX55" fmla="*/ 1329029 w 4301913"/>
              <a:gd name="connsiteY55" fmla="*/ 1706894 h 5731598"/>
              <a:gd name="connsiteX56" fmla="*/ 1195679 w 4301913"/>
              <a:gd name="connsiteY56" fmla="*/ 1325894 h 5731598"/>
              <a:gd name="connsiteX57" fmla="*/ 1114614 w 4301913"/>
              <a:gd name="connsiteY57" fmla="*/ 1385991 h 5731598"/>
              <a:gd name="connsiteX58" fmla="*/ 960295 w 4301913"/>
              <a:gd name="connsiteY58" fmla="*/ 992999 h 5731598"/>
              <a:gd name="connsiteX59" fmla="*/ 1055408 w 4301913"/>
              <a:gd name="connsiteY59" fmla="*/ 898982 h 5731598"/>
              <a:gd name="connsiteX60" fmla="*/ 1737713 w 4301913"/>
              <a:gd name="connsiteY60" fmla="*/ 0 h 5731598"/>
              <a:gd name="connsiteX0" fmla="*/ 2373452 w 4301913"/>
              <a:gd name="connsiteY0" fmla="*/ 4142218 h 5731598"/>
              <a:gd name="connsiteX1" fmla="*/ 2491863 w 4301913"/>
              <a:gd name="connsiteY1" fmla="*/ 4504031 h 5731598"/>
              <a:gd name="connsiteX2" fmla="*/ 2514887 w 4301913"/>
              <a:gd name="connsiteY2" fmla="*/ 4224449 h 5731598"/>
              <a:gd name="connsiteX3" fmla="*/ 2373452 w 4301913"/>
              <a:gd name="connsiteY3" fmla="*/ 4142218 h 5731598"/>
              <a:gd name="connsiteX4" fmla="*/ 1737713 w 4301913"/>
              <a:gd name="connsiteY4" fmla="*/ 0 h 5731598"/>
              <a:gd name="connsiteX5" fmla="*/ 2494232 w 4301913"/>
              <a:gd name="connsiteY5" fmla="*/ 793865 h 5731598"/>
              <a:gd name="connsiteX6" fmla="*/ 2531098 w 4301913"/>
              <a:gd name="connsiteY6" fmla="*/ 1178908 h 5731598"/>
              <a:gd name="connsiteX7" fmla="*/ 2424404 w 4301913"/>
              <a:gd name="connsiteY7" fmla="*/ 1268744 h 5731598"/>
              <a:gd name="connsiteX8" fmla="*/ 2241510 w 4301913"/>
              <a:gd name="connsiteY8" fmla="*/ 1761783 h 5731598"/>
              <a:gd name="connsiteX9" fmla="*/ 2220061 w 4301913"/>
              <a:gd name="connsiteY9" fmla="*/ 1910756 h 5731598"/>
              <a:gd name="connsiteX10" fmla="*/ 2066052 w 4301913"/>
              <a:gd name="connsiteY10" fmla="*/ 2183666 h 5731598"/>
              <a:gd name="connsiteX11" fmla="*/ 2317587 w 4301913"/>
              <a:gd name="connsiteY11" fmla="*/ 2483987 h 5731598"/>
              <a:gd name="connsiteX12" fmla="*/ 2322187 w 4301913"/>
              <a:gd name="connsiteY12" fmla="*/ 2504347 h 5731598"/>
              <a:gd name="connsiteX13" fmla="*/ 2224379 w 4301913"/>
              <a:gd name="connsiteY13" fmla="*/ 2497471 h 5731598"/>
              <a:gd name="connsiteX14" fmla="*/ 2357729 w 4301913"/>
              <a:gd name="connsiteY14" fmla="*/ 2754646 h 5731598"/>
              <a:gd name="connsiteX15" fmla="*/ 2322187 w 4301913"/>
              <a:gd name="connsiteY15" fmla="*/ 2504347 h 5731598"/>
              <a:gd name="connsiteX16" fmla="*/ 2337445 w 4301913"/>
              <a:gd name="connsiteY16" fmla="*/ 2505420 h 5731598"/>
              <a:gd name="connsiteX17" fmla="*/ 2317587 w 4301913"/>
              <a:gd name="connsiteY17" fmla="*/ 2483987 h 5731598"/>
              <a:gd name="connsiteX18" fmla="*/ 2245348 w 4301913"/>
              <a:gd name="connsiteY18" fmla="*/ 2296761 h 5731598"/>
              <a:gd name="connsiteX19" fmla="*/ 2232191 w 4301913"/>
              <a:gd name="connsiteY19" fmla="*/ 1957698 h 5731598"/>
              <a:gd name="connsiteX20" fmla="*/ 2335047 w 4301913"/>
              <a:gd name="connsiteY20" fmla="*/ 2199249 h 5731598"/>
              <a:gd name="connsiteX21" fmla="*/ 3132200 w 4301913"/>
              <a:gd name="connsiteY21" fmla="*/ 2447242 h 5731598"/>
              <a:gd name="connsiteX22" fmla="*/ 3378274 w 4301913"/>
              <a:gd name="connsiteY22" fmla="*/ 2560857 h 5731598"/>
              <a:gd name="connsiteX23" fmla="*/ 3508883 w 4301913"/>
              <a:gd name="connsiteY23" fmla="*/ 2990167 h 5731598"/>
              <a:gd name="connsiteX24" fmla="*/ 3598240 w 4301913"/>
              <a:gd name="connsiteY24" fmla="*/ 3107894 h 5731598"/>
              <a:gd name="connsiteX25" fmla="*/ 3594745 w 4301913"/>
              <a:gd name="connsiteY25" fmla="*/ 3285579 h 5731598"/>
              <a:gd name="connsiteX26" fmla="*/ 3651895 w 4301913"/>
              <a:gd name="connsiteY26" fmla="*/ 3356092 h 5731598"/>
              <a:gd name="connsiteX27" fmla="*/ 3637711 w 4301913"/>
              <a:gd name="connsiteY27" fmla="*/ 3431264 h 5731598"/>
              <a:gd name="connsiteX28" fmla="*/ 3719804 w 4301913"/>
              <a:gd name="connsiteY28" fmla="*/ 3476627 h 5731598"/>
              <a:gd name="connsiteX29" fmla="*/ 3712883 w 4301913"/>
              <a:gd name="connsiteY29" fmla="*/ 3623134 h 5731598"/>
              <a:gd name="connsiteX30" fmla="*/ 4072229 w 4301913"/>
              <a:gd name="connsiteY30" fmla="*/ 4192921 h 5731598"/>
              <a:gd name="connsiteX31" fmla="*/ 4224629 w 4301913"/>
              <a:gd name="connsiteY31" fmla="*/ 4288171 h 5731598"/>
              <a:gd name="connsiteX32" fmla="*/ 4300829 w 4301913"/>
              <a:gd name="connsiteY32" fmla="*/ 4756815 h 5731598"/>
              <a:gd name="connsiteX33" fmla="*/ 3847261 w 4301913"/>
              <a:gd name="connsiteY33" fmla="*/ 5216962 h 5731598"/>
              <a:gd name="connsiteX34" fmla="*/ 3422680 w 4301913"/>
              <a:gd name="connsiteY34" fmla="*/ 5222784 h 5731598"/>
              <a:gd name="connsiteX35" fmla="*/ 3313176 w 4301913"/>
              <a:gd name="connsiteY35" fmla="*/ 5151314 h 5731598"/>
              <a:gd name="connsiteX36" fmla="*/ 3433696 w 4301913"/>
              <a:gd name="connsiteY36" fmla="*/ 5717287 h 5731598"/>
              <a:gd name="connsiteX37" fmla="*/ 310084 w 4301913"/>
              <a:gd name="connsiteY37" fmla="*/ 5731598 h 5731598"/>
              <a:gd name="connsiteX38" fmla="*/ 481304 w 4301913"/>
              <a:gd name="connsiteY38" fmla="*/ 4979179 h 5731598"/>
              <a:gd name="connsiteX39" fmla="*/ 398526 w 4301913"/>
              <a:gd name="connsiteY39" fmla="*/ 4755101 h 5731598"/>
              <a:gd name="connsiteX40" fmla="*/ 421207 w 4301913"/>
              <a:gd name="connsiteY40" fmla="*/ 4524378 h 5731598"/>
              <a:gd name="connsiteX41" fmla="*/ 348297 w 4301913"/>
              <a:gd name="connsiteY41" fmla="*/ 4473120 h 5731598"/>
              <a:gd name="connsiteX42" fmla="*/ 279224 w 4301913"/>
              <a:gd name="connsiteY42" fmla="*/ 4134948 h 5731598"/>
              <a:gd name="connsiteX43" fmla="*/ 73305 w 4301913"/>
              <a:gd name="connsiteY43" fmla="*/ 3621969 h 5731598"/>
              <a:gd name="connsiteX44" fmla="*/ 12523 w 4301913"/>
              <a:gd name="connsiteY44" fmla="*/ 3119269 h 5731598"/>
              <a:gd name="connsiteX45" fmla="*/ 109829 w 4301913"/>
              <a:gd name="connsiteY45" fmla="*/ 2487946 h 5731598"/>
              <a:gd name="connsiteX46" fmla="*/ 874434 w 4301913"/>
              <a:gd name="connsiteY46" fmla="*/ 2132575 h 5731598"/>
              <a:gd name="connsiteX47" fmla="*/ 1273431 w 4301913"/>
              <a:gd name="connsiteY47" fmla="*/ 1758902 h 5731598"/>
              <a:gd name="connsiteX48" fmla="*/ 1281747 w 4301913"/>
              <a:gd name="connsiteY48" fmla="*/ 1766651 h 5731598"/>
              <a:gd name="connsiteX49" fmla="*/ 1956993 w 4301913"/>
              <a:gd name="connsiteY49" fmla="*/ 2690917 h 5731598"/>
              <a:gd name="connsiteX50" fmla="*/ 1754023 w 4301913"/>
              <a:gd name="connsiteY50" fmla="*/ 2443267 h 5731598"/>
              <a:gd name="connsiteX51" fmla="*/ 2026615 w 4301913"/>
              <a:gd name="connsiteY51" fmla="*/ 2183146 h 5731598"/>
              <a:gd name="connsiteX52" fmla="*/ 2044038 w 4301913"/>
              <a:gd name="connsiteY52" fmla="*/ 2183376 h 5731598"/>
              <a:gd name="connsiteX53" fmla="*/ 1900529 w 4301913"/>
              <a:gd name="connsiteY53" fmla="*/ 2106944 h 5731598"/>
              <a:gd name="connsiteX54" fmla="*/ 1525079 w 4301913"/>
              <a:gd name="connsiteY54" fmla="*/ 1935494 h 5731598"/>
              <a:gd name="connsiteX55" fmla="*/ 1329029 w 4301913"/>
              <a:gd name="connsiteY55" fmla="*/ 1706894 h 5731598"/>
              <a:gd name="connsiteX56" fmla="*/ 1195679 w 4301913"/>
              <a:gd name="connsiteY56" fmla="*/ 1325894 h 5731598"/>
              <a:gd name="connsiteX57" fmla="*/ 1114614 w 4301913"/>
              <a:gd name="connsiteY57" fmla="*/ 1385991 h 5731598"/>
              <a:gd name="connsiteX58" fmla="*/ 960295 w 4301913"/>
              <a:gd name="connsiteY58" fmla="*/ 992999 h 5731598"/>
              <a:gd name="connsiteX59" fmla="*/ 1055408 w 4301913"/>
              <a:gd name="connsiteY59" fmla="*/ 898982 h 5731598"/>
              <a:gd name="connsiteX60" fmla="*/ 1737713 w 4301913"/>
              <a:gd name="connsiteY60" fmla="*/ 0 h 573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4301913" h="5731598">
                <a:moveTo>
                  <a:pt x="2373452" y="4142218"/>
                </a:moveTo>
                <a:cubicBezTo>
                  <a:pt x="2537913" y="4328606"/>
                  <a:pt x="2521465" y="4373558"/>
                  <a:pt x="2491863" y="4504031"/>
                </a:cubicBezTo>
                <a:cubicBezTo>
                  <a:pt x="2580670" y="4487585"/>
                  <a:pt x="2613564" y="4300100"/>
                  <a:pt x="2514887" y="4224449"/>
                </a:cubicBezTo>
                <a:lnTo>
                  <a:pt x="2373452" y="4142218"/>
                </a:lnTo>
                <a:close/>
                <a:moveTo>
                  <a:pt x="1737713" y="0"/>
                </a:moveTo>
                <a:cubicBezTo>
                  <a:pt x="2425158" y="11352"/>
                  <a:pt x="2435026" y="479905"/>
                  <a:pt x="2494232" y="793865"/>
                </a:cubicBezTo>
                <a:cubicBezTo>
                  <a:pt x="2643572" y="724861"/>
                  <a:pt x="2542930" y="1106476"/>
                  <a:pt x="2531098" y="1178908"/>
                </a:cubicBezTo>
                <a:cubicBezTo>
                  <a:pt x="2495533" y="1314109"/>
                  <a:pt x="2466547" y="1288137"/>
                  <a:pt x="2424404" y="1268744"/>
                </a:cubicBezTo>
                <a:cubicBezTo>
                  <a:pt x="2416066" y="1502164"/>
                  <a:pt x="2355102" y="1617173"/>
                  <a:pt x="2241510" y="1761783"/>
                </a:cubicBezTo>
                <a:cubicBezTo>
                  <a:pt x="2224493" y="1818019"/>
                  <a:pt x="2227211" y="1861098"/>
                  <a:pt x="2220061" y="1910756"/>
                </a:cubicBezTo>
                <a:cubicBezTo>
                  <a:pt x="2220368" y="2040551"/>
                  <a:pt x="2142095" y="2121990"/>
                  <a:pt x="2066052" y="2183666"/>
                </a:cubicBezTo>
                <a:cubicBezTo>
                  <a:pt x="2195885" y="2193566"/>
                  <a:pt x="2229649" y="2389328"/>
                  <a:pt x="2317587" y="2483987"/>
                </a:cubicBezTo>
                <a:cubicBezTo>
                  <a:pt x="2319660" y="2490805"/>
                  <a:pt x="2321127" y="2497602"/>
                  <a:pt x="2322187" y="2504347"/>
                </a:cubicBezTo>
                <a:lnTo>
                  <a:pt x="2224379" y="2497471"/>
                </a:lnTo>
                <a:lnTo>
                  <a:pt x="2357729" y="2754646"/>
                </a:lnTo>
                <a:cubicBezTo>
                  <a:pt x="2335028" y="2662152"/>
                  <a:pt x="2340109" y="2592609"/>
                  <a:pt x="2322187" y="2504347"/>
                </a:cubicBezTo>
                <a:lnTo>
                  <a:pt x="2337445" y="2505420"/>
                </a:lnTo>
                <a:lnTo>
                  <a:pt x="2317587" y="2483987"/>
                </a:lnTo>
                <a:cubicBezTo>
                  <a:pt x="2305761" y="2431381"/>
                  <a:pt x="2284721" y="2371643"/>
                  <a:pt x="2245348" y="2296761"/>
                </a:cubicBezTo>
                <a:lnTo>
                  <a:pt x="2232191" y="1957698"/>
                </a:lnTo>
                <a:cubicBezTo>
                  <a:pt x="2277440" y="2105096"/>
                  <a:pt x="2296376" y="2176842"/>
                  <a:pt x="2335047" y="2199249"/>
                </a:cubicBezTo>
                <a:cubicBezTo>
                  <a:pt x="2609537" y="2319191"/>
                  <a:pt x="2854421" y="2347036"/>
                  <a:pt x="3132200" y="2447242"/>
                </a:cubicBezTo>
                <a:cubicBezTo>
                  <a:pt x="3214225" y="2485114"/>
                  <a:pt x="3322563" y="2476936"/>
                  <a:pt x="3378274" y="2560857"/>
                </a:cubicBezTo>
                <a:cubicBezTo>
                  <a:pt x="3471148" y="2656815"/>
                  <a:pt x="3478503" y="2894208"/>
                  <a:pt x="3508883" y="2990167"/>
                </a:cubicBezTo>
                <a:cubicBezTo>
                  <a:pt x="3561694" y="3072169"/>
                  <a:pt x="3568454" y="3068652"/>
                  <a:pt x="3598240" y="3107894"/>
                </a:cubicBezTo>
                <a:lnTo>
                  <a:pt x="3594745" y="3285579"/>
                </a:lnTo>
                <a:cubicBezTo>
                  <a:pt x="3632434" y="3346361"/>
                  <a:pt x="3604339" y="3311757"/>
                  <a:pt x="3651895" y="3356092"/>
                </a:cubicBezTo>
                <a:lnTo>
                  <a:pt x="3637711" y="3431264"/>
                </a:lnTo>
                <a:cubicBezTo>
                  <a:pt x="3669461" y="3449674"/>
                  <a:pt x="3681475" y="3431904"/>
                  <a:pt x="3719804" y="3476627"/>
                </a:cubicBezTo>
                <a:cubicBezTo>
                  <a:pt x="3747100" y="3522174"/>
                  <a:pt x="3715190" y="3574298"/>
                  <a:pt x="3712883" y="3623134"/>
                </a:cubicBezTo>
                <a:cubicBezTo>
                  <a:pt x="3810737" y="3668338"/>
                  <a:pt x="3974375" y="3976678"/>
                  <a:pt x="4072229" y="4192921"/>
                </a:cubicBezTo>
                <a:lnTo>
                  <a:pt x="4224629" y="4288171"/>
                </a:lnTo>
                <a:cubicBezTo>
                  <a:pt x="4276342" y="4450964"/>
                  <a:pt x="4308321" y="4521659"/>
                  <a:pt x="4300829" y="4756815"/>
                </a:cubicBezTo>
                <a:cubicBezTo>
                  <a:pt x="4202268" y="4993524"/>
                  <a:pt x="4185935" y="5141424"/>
                  <a:pt x="3847261" y="5216962"/>
                </a:cubicBezTo>
                <a:lnTo>
                  <a:pt x="3422680" y="5222784"/>
                </a:lnTo>
                <a:cubicBezTo>
                  <a:pt x="3348901" y="5207732"/>
                  <a:pt x="3373798" y="5209126"/>
                  <a:pt x="3313176" y="5151314"/>
                </a:cubicBezTo>
                <a:lnTo>
                  <a:pt x="3433696" y="5717287"/>
                </a:lnTo>
                <a:lnTo>
                  <a:pt x="310084" y="5731598"/>
                </a:lnTo>
                <a:cubicBezTo>
                  <a:pt x="324453" y="5616581"/>
                  <a:pt x="466935" y="5094196"/>
                  <a:pt x="481304" y="4979179"/>
                </a:cubicBezTo>
                <a:cubicBezTo>
                  <a:pt x="453711" y="4893522"/>
                  <a:pt x="445854" y="4867071"/>
                  <a:pt x="398526" y="4755101"/>
                </a:cubicBezTo>
                <a:cubicBezTo>
                  <a:pt x="403894" y="4649687"/>
                  <a:pt x="389525" y="4652816"/>
                  <a:pt x="421207" y="4524378"/>
                </a:cubicBezTo>
                <a:lnTo>
                  <a:pt x="348297" y="4473120"/>
                </a:lnTo>
                <a:cubicBezTo>
                  <a:pt x="328562" y="4368071"/>
                  <a:pt x="354876" y="4328805"/>
                  <a:pt x="279224" y="4134948"/>
                </a:cubicBezTo>
                <a:cubicBezTo>
                  <a:pt x="217163" y="3997944"/>
                  <a:pt x="138656" y="3874096"/>
                  <a:pt x="73305" y="3621969"/>
                </a:cubicBezTo>
                <a:cubicBezTo>
                  <a:pt x="24538" y="3425896"/>
                  <a:pt x="71158" y="3338367"/>
                  <a:pt x="12523" y="3119269"/>
                </a:cubicBezTo>
                <a:cubicBezTo>
                  <a:pt x="12066" y="2833176"/>
                  <a:pt x="-50885" y="2823377"/>
                  <a:pt x="109829" y="2487946"/>
                </a:cubicBezTo>
                <a:cubicBezTo>
                  <a:pt x="259443" y="2339886"/>
                  <a:pt x="589963" y="2214850"/>
                  <a:pt x="874434" y="2132575"/>
                </a:cubicBezTo>
                <a:cubicBezTo>
                  <a:pt x="1092173" y="2072702"/>
                  <a:pt x="1226075" y="1743973"/>
                  <a:pt x="1273431" y="1758902"/>
                </a:cubicBezTo>
                <a:cubicBezTo>
                  <a:pt x="1276588" y="1759897"/>
                  <a:pt x="1279360" y="1762420"/>
                  <a:pt x="1281747" y="1766651"/>
                </a:cubicBezTo>
                <a:cubicBezTo>
                  <a:pt x="1249173" y="1864230"/>
                  <a:pt x="1677091" y="2363092"/>
                  <a:pt x="1956993" y="2690917"/>
                </a:cubicBezTo>
                <a:cubicBezTo>
                  <a:pt x="1924422" y="2597402"/>
                  <a:pt x="1924741" y="2576252"/>
                  <a:pt x="1754023" y="2443267"/>
                </a:cubicBezTo>
                <a:lnTo>
                  <a:pt x="2026615" y="2183146"/>
                </a:lnTo>
                <a:lnTo>
                  <a:pt x="2044038" y="2183376"/>
                </a:lnTo>
                <a:cubicBezTo>
                  <a:pt x="1996486" y="2148046"/>
                  <a:pt x="1948508" y="2133093"/>
                  <a:pt x="1900529" y="2106944"/>
                </a:cubicBezTo>
                <a:cubicBezTo>
                  <a:pt x="1791825" y="2112289"/>
                  <a:pt x="1739038" y="2170262"/>
                  <a:pt x="1525079" y="1935494"/>
                </a:cubicBezTo>
                <a:cubicBezTo>
                  <a:pt x="1452054" y="1859294"/>
                  <a:pt x="1388897" y="1806119"/>
                  <a:pt x="1329029" y="1706894"/>
                </a:cubicBezTo>
                <a:cubicBezTo>
                  <a:pt x="1251687" y="1593051"/>
                  <a:pt x="1240129" y="1452894"/>
                  <a:pt x="1195679" y="1325894"/>
                </a:cubicBezTo>
                <a:cubicBezTo>
                  <a:pt x="1168657" y="1345926"/>
                  <a:pt x="1148214" y="1379116"/>
                  <a:pt x="1114614" y="1385991"/>
                </a:cubicBezTo>
                <a:cubicBezTo>
                  <a:pt x="1060982" y="1393140"/>
                  <a:pt x="971167" y="1160178"/>
                  <a:pt x="960295" y="992999"/>
                </a:cubicBezTo>
                <a:cubicBezTo>
                  <a:pt x="956914" y="871755"/>
                  <a:pt x="1002873" y="898526"/>
                  <a:pt x="1055408" y="898982"/>
                </a:cubicBezTo>
                <a:cubicBezTo>
                  <a:pt x="961597" y="398680"/>
                  <a:pt x="1206574" y="23367"/>
                  <a:pt x="1737713" y="0"/>
                </a:cubicBezTo>
                <a:close/>
              </a:path>
            </a:pathLst>
          </a:custGeom>
          <a:solidFill>
            <a:schemeClr val="tx2">
              <a:lumMod val="40000"/>
              <a:lumOff val="6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3601" b="0" i="0" u="none" strike="noStrike" kern="1200" cap="none" spc="0" normalizeH="0" baseline="0" noProof="0">
              <a:ln>
                <a:noFill/>
              </a:ln>
              <a:solidFill>
                <a:prstClr val="white"/>
              </a:solidFill>
              <a:effectLst/>
              <a:uLnTx/>
              <a:uFillTx/>
              <a:latin typeface="Calibri"/>
              <a:ea typeface="맑은 고딕" panose="020B0503020000020004" pitchFamily="34" charset="-127"/>
              <a:cs typeface="+mn-cs"/>
            </a:endParaRPr>
          </a:p>
        </p:txBody>
      </p:sp>
      <p:sp>
        <p:nvSpPr>
          <p:cNvPr id="4" name="Text Placeholder 34">
            <a:extLst>
              <a:ext uri="{FF2B5EF4-FFF2-40B4-BE49-F238E27FC236}">
                <a16:creationId xmlns:a16="http://schemas.microsoft.com/office/drawing/2014/main" id="{10C73762-FEFE-7267-B6CF-BAB4D74C12F5}"/>
              </a:ext>
            </a:extLst>
          </p:cNvPr>
          <p:cNvSpPr txBox="1">
            <a:spLocks/>
          </p:cNvSpPr>
          <p:nvPr/>
        </p:nvSpPr>
        <p:spPr>
          <a:xfrm>
            <a:off x="-96010" y="607458"/>
            <a:ext cx="12192000" cy="768085"/>
          </a:xfrm>
          <a:prstGeom prst="rect">
            <a:avLst/>
          </a:prstGeom>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2400" b="1" i="0" strike="noStrike" kern="1200" cap="none" spc="0" normalizeH="0" baseline="0" noProof="0">
                <a:ln>
                  <a:noFill/>
                </a:ln>
                <a:solidFill>
                  <a:srgbClr val="FF0000"/>
                </a:solidFill>
                <a:effectLst/>
                <a:uLnTx/>
                <a:uFillTx/>
                <a:latin typeface="Arial" panose="020B0604020202020204" pitchFamily="34" charset="0"/>
                <a:ea typeface="+mn-ea"/>
                <a:cs typeface="Arial" pitchFamily="34" charset="0"/>
              </a:rPr>
              <a:t>PELAKSANAAN SUB URUSAN JASA KONSTRUKSI KAB/KOTA DENGAN BEBAN ANGGARAN BANKEU SPESIFIK PROV KALTIM TAHUN 2024 </a:t>
            </a:r>
            <a:endParaRPr kumimoji="0" lang="id-ID" sz="2800" b="1" i="1" strike="noStrike" kern="1200" cap="none" spc="0" normalizeH="0" baseline="0" noProof="0" dirty="0">
              <a:ln>
                <a:noFill/>
              </a:ln>
              <a:solidFill>
                <a:srgbClr val="FF0000"/>
              </a:solidFill>
              <a:effectLst/>
              <a:uLnTx/>
              <a:uFillTx/>
              <a:latin typeface="Arial" panose="020B0604020202020204" pitchFamily="34" charset="0"/>
              <a:ea typeface="+mn-ea"/>
              <a:cs typeface="Arial" pitchFamily="34" charset="0"/>
            </a:endParaRPr>
          </a:p>
        </p:txBody>
      </p:sp>
      <p:pic>
        <p:nvPicPr>
          <p:cNvPr id="2" name="Picture 1">
            <a:extLst>
              <a:ext uri="{FF2B5EF4-FFF2-40B4-BE49-F238E27FC236}">
                <a16:creationId xmlns:a16="http://schemas.microsoft.com/office/drawing/2014/main" id="{88673801-839E-9DA9-E3EC-3E6183DE4C5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694E2331-D058-C258-5A89-A8B69A3B52A8}"/>
              </a:ext>
            </a:extLst>
          </p:cNvPr>
          <p:cNvSpPr/>
          <p:nvPr/>
        </p:nvSpPr>
        <p:spPr>
          <a:xfrm>
            <a:off x="9592508" y="87959"/>
            <a:ext cx="2747296" cy="41549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DINAS PEKERJAAN UMUM PENATAAN RUANG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DAN PERUMAHAN RAKYAT PROVINSI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KALIMANTAN TIMUR</a:t>
            </a:r>
            <a:endParaRPr kumimoji="0" lang="id-ID"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endParaRPr>
          </a:p>
        </p:txBody>
      </p:sp>
      <p:sp>
        <p:nvSpPr>
          <p:cNvPr id="8" name="Content Placeholder 2">
            <a:extLst>
              <a:ext uri="{FF2B5EF4-FFF2-40B4-BE49-F238E27FC236}">
                <a16:creationId xmlns:a16="http://schemas.microsoft.com/office/drawing/2014/main" id="{11723EA0-FA5E-5799-5BC5-60208E7B6F83}"/>
              </a:ext>
            </a:extLst>
          </p:cNvPr>
          <p:cNvSpPr txBox="1">
            <a:spLocks/>
          </p:cNvSpPr>
          <p:nvPr/>
        </p:nvSpPr>
        <p:spPr>
          <a:xfrm>
            <a:off x="239997" y="1997132"/>
            <a:ext cx="10515600" cy="218576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endParaRPr lang="en-US" sz="2400" b="1" dirty="0"/>
          </a:p>
        </p:txBody>
      </p:sp>
      <p:sp>
        <p:nvSpPr>
          <p:cNvPr id="6" name="Text Placeholder 34">
            <a:extLst>
              <a:ext uri="{FF2B5EF4-FFF2-40B4-BE49-F238E27FC236}">
                <a16:creationId xmlns:a16="http://schemas.microsoft.com/office/drawing/2014/main" id="{789C1E13-9C32-A819-5DC3-0E60D653A0B0}"/>
              </a:ext>
            </a:extLst>
          </p:cNvPr>
          <p:cNvSpPr txBox="1">
            <a:spLocks/>
          </p:cNvSpPr>
          <p:nvPr/>
        </p:nvSpPr>
        <p:spPr>
          <a:xfrm>
            <a:off x="222705" y="4910024"/>
            <a:ext cx="11554570" cy="1422109"/>
          </a:xfrm>
          <a:prstGeom prst="rect">
            <a:avLst/>
          </a:prstGeom>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lnSpc>
                <a:spcPct val="150000"/>
              </a:lnSpc>
              <a:buFont typeface="+mj-lt"/>
              <a:buAutoNum type="arabicPeriod"/>
              <a:defRPr/>
            </a:pPr>
            <a:r>
              <a:rPr kumimoji="0" lang="en-US" sz="1500" b="1" u="none" strike="noStrike" kern="1200" cap="none" spc="0" normalizeH="0" baseline="0" noProof="0">
                <a:ln>
                  <a:noFill/>
                </a:ln>
                <a:solidFill>
                  <a:schemeClr val="tx1"/>
                </a:solidFill>
                <a:effectLst/>
                <a:uLnTx/>
                <a:uFillTx/>
                <a:latin typeface="Arial" panose="020B0604020202020204" pitchFamily="34" charset="0"/>
              </a:rPr>
              <a:t>Pelaksanaan </a:t>
            </a:r>
            <a:r>
              <a:rPr kumimoji="0" lang="en-US" sz="1500" b="1" u="none" strike="noStrike" kern="1200" cap="none" spc="0" normalizeH="0" baseline="0" noProof="0" dirty="0" err="1">
                <a:ln>
                  <a:noFill/>
                </a:ln>
                <a:solidFill>
                  <a:schemeClr val="tx1"/>
                </a:solidFill>
                <a:effectLst/>
                <a:uLnTx/>
                <a:uFillTx/>
                <a:latin typeface="Arial" panose="020B0604020202020204" pitchFamily="34" charset="0"/>
              </a:rPr>
              <a:t>Pelatihan</a:t>
            </a:r>
            <a:r>
              <a:rPr kumimoji="0" lang="en-US" sz="1500" b="1" u="none" strike="noStrike" kern="1200" cap="none" spc="0" normalizeH="0" baseline="0" noProof="0" dirty="0">
                <a:ln>
                  <a:noFill/>
                </a:ln>
                <a:solidFill>
                  <a:schemeClr val="tx1"/>
                </a:solidFill>
                <a:effectLst/>
                <a:uLnTx/>
                <a:uFillTx/>
                <a:latin typeface="Arial" panose="020B0604020202020204" pitchFamily="34" charset="0"/>
              </a:rPr>
              <a:t> dan </a:t>
            </a:r>
            <a:r>
              <a:rPr kumimoji="0" lang="en-US" sz="1500" b="1" u="none" strike="noStrike" kern="1200" cap="none" spc="0" normalizeH="0" baseline="0" noProof="0" dirty="0" err="1">
                <a:ln>
                  <a:noFill/>
                </a:ln>
                <a:solidFill>
                  <a:schemeClr val="tx1"/>
                </a:solidFill>
                <a:effectLst/>
                <a:uLnTx/>
                <a:uFillTx/>
                <a:latin typeface="Arial" panose="020B0604020202020204" pitchFamily="34" charset="0"/>
              </a:rPr>
              <a:t>Sertifikasi</a:t>
            </a:r>
            <a:r>
              <a:rPr kumimoji="0" lang="en-US" sz="1500" b="1" u="none" strike="noStrike" kern="1200" cap="none" spc="0" normalizeH="0" baseline="0" noProof="0" dirty="0">
                <a:ln>
                  <a:noFill/>
                </a:ln>
                <a:solidFill>
                  <a:schemeClr val="tx1"/>
                </a:solidFill>
                <a:effectLst/>
                <a:uLnTx/>
                <a:uFillTx/>
                <a:latin typeface="Arial" panose="020B0604020202020204" pitchFamily="34" charset="0"/>
              </a:rPr>
              <a:t> </a:t>
            </a:r>
            <a:r>
              <a:rPr lang="en-US" sz="1500" b="1" dirty="0">
                <a:solidFill>
                  <a:schemeClr val="tx1"/>
                </a:solidFill>
                <a:latin typeface="Arial" panose="020B0604020202020204" pitchFamily="34" charset="0"/>
              </a:rPr>
              <a:t>Tenaga </a:t>
            </a:r>
            <a:r>
              <a:rPr lang="en-US" sz="1500" b="1" dirty="0" err="1">
                <a:solidFill>
                  <a:schemeClr val="tx1"/>
                </a:solidFill>
                <a:latin typeface="Arial" panose="020B0604020202020204" pitchFamily="34" charset="0"/>
              </a:rPr>
              <a:t>Kerja</a:t>
            </a:r>
            <a:r>
              <a:rPr lang="en-US" sz="1500" b="1" dirty="0">
                <a:solidFill>
                  <a:schemeClr val="tx1"/>
                </a:solidFill>
                <a:latin typeface="Arial" panose="020B0604020202020204" pitchFamily="34" charset="0"/>
              </a:rPr>
              <a:t> </a:t>
            </a:r>
            <a:r>
              <a:rPr lang="en-US" sz="1500" b="1" dirty="0" err="1">
                <a:solidFill>
                  <a:schemeClr val="tx1"/>
                </a:solidFill>
                <a:latin typeface="Arial" panose="020B0604020202020204" pitchFamily="34" charset="0"/>
              </a:rPr>
              <a:t>Konstruksi</a:t>
            </a:r>
            <a:r>
              <a:rPr lang="en-US" sz="1500" b="1" dirty="0">
                <a:solidFill>
                  <a:schemeClr val="tx1"/>
                </a:solidFill>
                <a:latin typeface="Arial" panose="020B0604020202020204" pitchFamily="34" charset="0"/>
              </a:rPr>
              <a:t> </a:t>
            </a:r>
            <a:r>
              <a:rPr lang="en-US" sz="1500" b="1" dirty="0" err="1">
                <a:solidFill>
                  <a:schemeClr val="tx1"/>
                </a:solidFill>
                <a:latin typeface="Arial" panose="020B0604020202020204" pitchFamily="34" charset="0"/>
              </a:rPr>
              <a:t>Kualifikasi</a:t>
            </a:r>
            <a:r>
              <a:rPr lang="en-US" sz="1500" b="1" dirty="0">
                <a:solidFill>
                  <a:schemeClr val="tx1"/>
                </a:solidFill>
                <a:latin typeface="Arial" panose="020B0604020202020204" pitchFamily="34" charset="0"/>
              </a:rPr>
              <a:t> Operator, </a:t>
            </a:r>
            <a:r>
              <a:rPr lang="en-US" sz="1500" b="1" dirty="0" err="1">
                <a:solidFill>
                  <a:schemeClr val="tx1"/>
                </a:solidFill>
                <a:latin typeface="Arial" panose="020B0604020202020204" pitchFamily="34" charset="0"/>
              </a:rPr>
              <a:t>Teknisi</a:t>
            </a:r>
            <a:r>
              <a:rPr lang="en-US" sz="1500" b="1" dirty="0">
                <a:solidFill>
                  <a:schemeClr val="tx1"/>
                </a:solidFill>
                <a:latin typeface="Arial" panose="020B0604020202020204" pitchFamily="34" charset="0"/>
              </a:rPr>
              <a:t>/</a:t>
            </a:r>
            <a:r>
              <a:rPr lang="en-US" sz="1500" b="1" dirty="0" err="1">
                <a:solidFill>
                  <a:schemeClr val="tx1"/>
                </a:solidFill>
                <a:latin typeface="Arial" panose="020B0604020202020204" pitchFamily="34" charset="0"/>
              </a:rPr>
              <a:t>Analis</a:t>
            </a:r>
            <a:r>
              <a:rPr lang="en-US" sz="1500" b="1" dirty="0">
                <a:solidFill>
                  <a:schemeClr val="tx1"/>
                </a:solidFill>
                <a:latin typeface="Arial" panose="020B0604020202020204" pitchFamily="34" charset="0"/>
              </a:rPr>
              <a:t> </a:t>
            </a:r>
            <a:r>
              <a:rPr lang="en-US" sz="1500" b="1" dirty="0" err="1">
                <a:solidFill>
                  <a:schemeClr val="tx1"/>
                </a:solidFill>
                <a:latin typeface="Arial" panose="020B0604020202020204" pitchFamily="34" charset="0"/>
              </a:rPr>
              <a:t>dengan</a:t>
            </a:r>
            <a:r>
              <a:rPr lang="en-US" sz="1500" b="1" dirty="0">
                <a:solidFill>
                  <a:schemeClr val="tx1"/>
                </a:solidFill>
                <a:latin typeface="Arial" panose="020B0604020202020204" pitchFamily="34" charset="0"/>
              </a:rPr>
              <a:t> </a:t>
            </a:r>
            <a:r>
              <a:rPr kumimoji="0" lang="en-US" sz="1500" b="1" u="none" strike="noStrike" kern="1200" cap="none" spc="0" normalizeH="0" baseline="0" noProof="0" dirty="0" err="1">
                <a:ln>
                  <a:noFill/>
                </a:ln>
                <a:solidFill>
                  <a:schemeClr val="tx1"/>
                </a:solidFill>
                <a:effectLst/>
                <a:uLnTx/>
                <a:uFillTx/>
                <a:latin typeface="Arial" panose="020B0604020202020204" pitchFamily="34" charset="0"/>
              </a:rPr>
              <a:t>beban</a:t>
            </a:r>
            <a:r>
              <a:rPr kumimoji="0" lang="en-US" sz="1500" b="1" u="none" strike="noStrike" kern="1200" cap="none" spc="0" normalizeH="0" baseline="0" noProof="0" dirty="0">
                <a:ln>
                  <a:noFill/>
                </a:ln>
                <a:solidFill>
                  <a:schemeClr val="tx1"/>
                </a:solidFill>
                <a:effectLst/>
                <a:uLnTx/>
                <a:uFillTx/>
                <a:latin typeface="Arial" panose="020B0604020202020204" pitchFamily="34" charset="0"/>
              </a:rPr>
              <a:t> </a:t>
            </a:r>
            <a:r>
              <a:rPr kumimoji="0" lang="en-US" sz="1500" b="1" u="none" strike="noStrike" kern="1200" cap="none" spc="0" normalizeH="0" baseline="0" noProof="0" dirty="0" err="1">
                <a:ln>
                  <a:noFill/>
                </a:ln>
                <a:solidFill>
                  <a:schemeClr val="tx1"/>
                </a:solidFill>
                <a:effectLst/>
                <a:uLnTx/>
                <a:uFillTx/>
                <a:latin typeface="Arial" panose="020B0604020202020204" pitchFamily="34" charset="0"/>
              </a:rPr>
              <a:t>anggaran</a:t>
            </a:r>
            <a:r>
              <a:rPr kumimoji="0" lang="en-US" sz="1500" b="1" u="none" strike="noStrike" kern="1200" cap="none" spc="0" normalizeH="0" baseline="0" noProof="0" dirty="0">
                <a:ln>
                  <a:noFill/>
                </a:ln>
                <a:solidFill>
                  <a:schemeClr val="tx1"/>
                </a:solidFill>
                <a:effectLst/>
                <a:uLnTx/>
                <a:uFillTx/>
                <a:latin typeface="Arial" panose="020B0604020202020204" pitchFamily="34" charset="0"/>
              </a:rPr>
              <a:t> </a:t>
            </a:r>
            <a:r>
              <a:rPr kumimoji="0" lang="en-US" sz="1500" b="1" u="none" strike="noStrike" kern="1200" cap="none" spc="0" normalizeH="0" baseline="0" noProof="0" dirty="0" err="1">
                <a:ln>
                  <a:noFill/>
                </a:ln>
                <a:solidFill>
                  <a:schemeClr val="tx1"/>
                </a:solidFill>
                <a:effectLst/>
                <a:uLnTx/>
                <a:uFillTx/>
                <a:latin typeface="Arial" panose="020B0604020202020204" pitchFamily="34" charset="0"/>
              </a:rPr>
              <a:t>Bantuan</a:t>
            </a:r>
            <a:r>
              <a:rPr kumimoji="0" lang="en-US" sz="1500" b="1" u="none" strike="noStrike" kern="1200" cap="none" spc="0" normalizeH="0" baseline="0" noProof="0" dirty="0">
                <a:ln>
                  <a:noFill/>
                </a:ln>
                <a:solidFill>
                  <a:schemeClr val="tx1"/>
                </a:solidFill>
                <a:effectLst/>
                <a:uLnTx/>
                <a:uFillTx/>
                <a:latin typeface="Arial" panose="020B0604020202020204" pitchFamily="34" charset="0"/>
              </a:rPr>
              <a:t> </a:t>
            </a:r>
            <a:r>
              <a:rPr kumimoji="0" lang="en-US" sz="1500" b="1" u="none" strike="noStrike" kern="1200" cap="none" spc="0" normalizeH="0" baseline="0" noProof="0" dirty="0" err="1">
                <a:ln>
                  <a:noFill/>
                </a:ln>
                <a:solidFill>
                  <a:schemeClr val="tx1"/>
                </a:solidFill>
                <a:effectLst/>
                <a:uLnTx/>
                <a:uFillTx/>
                <a:latin typeface="Arial" panose="020B0604020202020204" pitchFamily="34" charset="0"/>
              </a:rPr>
              <a:t>Keuangan</a:t>
            </a:r>
            <a:r>
              <a:rPr kumimoji="0" lang="en-US" sz="1500" b="1" u="none" strike="noStrike" kern="1200" cap="none" spc="0" normalizeH="0" baseline="0" noProof="0" dirty="0">
                <a:ln>
                  <a:noFill/>
                </a:ln>
                <a:solidFill>
                  <a:schemeClr val="tx1"/>
                </a:solidFill>
                <a:effectLst/>
                <a:uLnTx/>
                <a:uFillTx/>
                <a:latin typeface="Arial" panose="020B0604020202020204" pitchFamily="34" charset="0"/>
              </a:rPr>
              <a:t> </a:t>
            </a:r>
            <a:r>
              <a:rPr kumimoji="0" lang="en-US" sz="1500" b="1" u="none" strike="noStrike" kern="1200" cap="none" spc="0" normalizeH="0" baseline="0" noProof="0" dirty="0" err="1">
                <a:ln>
                  <a:noFill/>
                </a:ln>
                <a:solidFill>
                  <a:schemeClr val="tx1"/>
                </a:solidFill>
                <a:effectLst/>
                <a:uLnTx/>
                <a:uFillTx/>
                <a:latin typeface="Arial" panose="020B0604020202020204" pitchFamily="34" charset="0"/>
              </a:rPr>
              <a:t>Spesifik</a:t>
            </a:r>
            <a:r>
              <a:rPr kumimoji="0" lang="en-US" sz="1500" b="1" u="none" strike="noStrike" kern="1200" cap="none" spc="0" normalizeH="0" baseline="0" noProof="0" dirty="0">
                <a:ln>
                  <a:noFill/>
                </a:ln>
                <a:solidFill>
                  <a:schemeClr val="tx1"/>
                </a:solidFill>
                <a:effectLst/>
                <a:uLnTx/>
                <a:uFillTx/>
                <a:latin typeface="Arial" panose="020B0604020202020204" pitchFamily="34" charset="0"/>
              </a:rPr>
              <a:t> Prov. </a:t>
            </a:r>
            <a:r>
              <a:rPr kumimoji="0" lang="en-US" sz="1500" b="1" u="none" strike="noStrike" kern="1200" cap="none" spc="0" normalizeH="0" baseline="0" noProof="0" dirty="0" err="1">
                <a:ln>
                  <a:noFill/>
                </a:ln>
                <a:solidFill>
                  <a:schemeClr val="tx1"/>
                </a:solidFill>
                <a:effectLst/>
                <a:uLnTx/>
                <a:uFillTx/>
                <a:latin typeface="Arial" panose="020B0604020202020204" pitchFamily="34" charset="0"/>
              </a:rPr>
              <a:t>Kaltim</a:t>
            </a:r>
            <a:r>
              <a:rPr kumimoji="0" lang="en-US" sz="1500" b="1" u="none" strike="noStrike" kern="1200" cap="none" spc="0" normalizeH="0" baseline="0" noProof="0" dirty="0">
                <a:ln>
                  <a:noFill/>
                </a:ln>
                <a:solidFill>
                  <a:schemeClr val="tx1"/>
                </a:solidFill>
                <a:effectLst/>
                <a:uLnTx/>
                <a:uFillTx/>
                <a:latin typeface="Arial" panose="020B0604020202020204" pitchFamily="34" charset="0"/>
              </a:rPr>
              <a:t> </a:t>
            </a:r>
            <a:r>
              <a:rPr kumimoji="0" lang="en-US" sz="1500" b="1" u="none" strike="noStrike" kern="1200" cap="none" spc="0" normalizeH="0" baseline="0" noProof="0" dirty="0" err="1">
                <a:ln>
                  <a:noFill/>
                </a:ln>
                <a:solidFill>
                  <a:schemeClr val="tx1"/>
                </a:solidFill>
                <a:effectLst/>
                <a:uLnTx/>
                <a:uFillTx/>
                <a:latin typeface="Arial" panose="020B0604020202020204" pitchFamily="34" charset="0"/>
              </a:rPr>
              <a:t>Tahun</a:t>
            </a:r>
            <a:r>
              <a:rPr kumimoji="0" lang="en-US" sz="1500" b="1" u="none" strike="noStrike" kern="1200" cap="none" spc="0" normalizeH="0" baseline="0" noProof="0" dirty="0">
                <a:ln>
                  <a:noFill/>
                </a:ln>
                <a:solidFill>
                  <a:schemeClr val="tx1"/>
                </a:solidFill>
                <a:effectLst/>
                <a:uLnTx/>
                <a:uFillTx/>
                <a:latin typeface="Arial" panose="020B0604020202020204" pitchFamily="34" charset="0"/>
              </a:rPr>
              <a:t> 2024 :</a:t>
            </a:r>
          </a:p>
          <a:p>
            <a:pPr marL="715963" indent="-285750" algn="just">
              <a:lnSpc>
                <a:spcPct val="150000"/>
              </a:lnSpc>
              <a:buFont typeface="Arial" panose="020B0604020202020204" pitchFamily="34" charset="0"/>
              <a:buChar char="•"/>
              <a:defRPr/>
            </a:pP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Kota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Bontang</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Jabatan</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Kerja</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lang="en-US" sz="1500" dirty="0">
                <a:solidFill>
                  <a:schemeClr val="tx1"/>
                </a:solidFill>
                <a:latin typeface="Arial" panose="020B0604020202020204" pitchFamily="34" charset="0"/>
              </a:rPr>
              <a:t>Supervisor K3 </a:t>
            </a:r>
            <a:r>
              <a:rPr lang="en-US" sz="1500" dirty="0" err="1">
                <a:solidFill>
                  <a:schemeClr val="tx1"/>
                </a:solidFill>
                <a:latin typeface="Arial" panose="020B0604020202020204" pitchFamily="34" charset="0"/>
              </a:rPr>
              <a:t>Konstruksi</a:t>
            </a:r>
            <a:r>
              <a:rPr lang="en-US" sz="1500" dirty="0">
                <a:solidFill>
                  <a:schemeClr val="tx1"/>
                </a:solidFill>
                <a:latin typeface="Arial" panose="020B0604020202020204" pitchFamily="34" charset="0"/>
              </a:rPr>
              <a:t> Utama </a:t>
            </a:r>
            <a:r>
              <a:rPr lang="en-US" sz="1500" dirty="0" err="1">
                <a:solidFill>
                  <a:schemeClr val="tx1"/>
                </a:solidFill>
                <a:latin typeface="Arial" panose="020B0604020202020204" pitchFamily="34" charset="0"/>
              </a:rPr>
              <a:t>Jenjang</a:t>
            </a:r>
            <a:r>
              <a:rPr lang="en-US" sz="1500" dirty="0">
                <a:solidFill>
                  <a:schemeClr val="tx1"/>
                </a:solidFill>
                <a:latin typeface="Arial" panose="020B0604020202020204" pitchFamily="34" charset="0"/>
              </a:rPr>
              <a:t> 6, Supervisor K3 </a:t>
            </a:r>
            <a:r>
              <a:rPr lang="en-US" sz="1500" dirty="0" err="1">
                <a:solidFill>
                  <a:schemeClr val="tx1"/>
                </a:solidFill>
                <a:latin typeface="Arial" panose="020B0604020202020204" pitchFamily="34" charset="0"/>
              </a:rPr>
              <a:t>Konstruksi</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Jenjang</a:t>
            </a:r>
            <a:r>
              <a:rPr lang="en-US" sz="1500" dirty="0">
                <a:solidFill>
                  <a:schemeClr val="tx1"/>
                </a:solidFill>
                <a:latin typeface="Arial" panose="020B0604020202020204" pitchFamily="34" charset="0"/>
              </a:rPr>
              <a:t> 5 dan </a:t>
            </a:r>
            <a:r>
              <a:rPr lang="en-US" sz="1500" dirty="0" err="1">
                <a:solidFill>
                  <a:schemeClr val="tx1"/>
                </a:solidFill>
                <a:latin typeface="Arial" panose="020B0604020202020204" pitchFamily="34" charset="0"/>
              </a:rPr>
              <a:t>Tukang</a:t>
            </a:r>
            <a:r>
              <a:rPr lang="en-US" sz="1500" dirty="0">
                <a:solidFill>
                  <a:schemeClr val="tx1"/>
                </a:solidFill>
                <a:latin typeface="Arial" panose="020B0604020202020204" pitchFamily="34" charset="0"/>
              </a:rPr>
              <a:t> Taman pada </a:t>
            </a:r>
            <a:r>
              <a:rPr lang="en-US" sz="1500" dirty="0" err="1">
                <a:solidFill>
                  <a:schemeClr val="tx1"/>
                </a:solidFill>
                <a:latin typeface="Arial" panose="020B0604020202020204" pitchFamily="34" charset="0"/>
              </a:rPr>
              <a:t>Bangunan</a:t>
            </a:r>
            <a:r>
              <a:rPr lang="en-US" sz="1500" dirty="0">
                <a:solidFill>
                  <a:schemeClr val="tx1"/>
                </a:solidFill>
                <a:latin typeface="Arial" panose="020B0604020202020204" pitchFamily="34" charset="0"/>
              </a:rPr>
              <a:t> Gedung </a:t>
            </a:r>
            <a:r>
              <a:rPr lang="en-US" sz="1500" dirty="0" err="1">
                <a:solidFill>
                  <a:schemeClr val="tx1"/>
                </a:solidFill>
                <a:latin typeface="Arial" panose="020B0604020202020204" pitchFamily="34" charset="0"/>
              </a:rPr>
              <a:t>Jenjang</a:t>
            </a:r>
            <a:r>
              <a:rPr lang="en-US" sz="1500" dirty="0">
                <a:solidFill>
                  <a:schemeClr val="tx1"/>
                </a:solidFill>
                <a:latin typeface="Arial" panose="020B0604020202020204" pitchFamily="34" charset="0"/>
              </a:rPr>
              <a:t> 1 &amp; 2 pada </a:t>
            </a:r>
            <a:r>
              <a:rPr lang="en-US" sz="1500" dirty="0" err="1">
                <a:solidFill>
                  <a:schemeClr val="tx1"/>
                </a:solidFill>
                <a:latin typeface="Arial" panose="020B0604020202020204" pitchFamily="34" charset="0"/>
              </a:rPr>
              <a:t>tanggal</a:t>
            </a:r>
            <a:r>
              <a:rPr lang="en-US" sz="1500" dirty="0">
                <a:solidFill>
                  <a:schemeClr val="tx1"/>
                </a:solidFill>
                <a:latin typeface="Arial" panose="020B0604020202020204" pitchFamily="34" charset="0"/>
              </a:rPr>
              <a:t> 14 Mei 2024 </a:t>
            </a:r>
          </a:p>
          <a:p>
            <a:pPr marL="715963" indent="-285750" algn="just">
              <a:lnSpc>
                <a:spcPct val="150000"/>
              </a:lnSpc>
              <a:buFont typeface="Arial" panose="020B0604020202020204" pitchFamily="34" charset="0"/>
              <a:buChar char="•"/>
              <a:defRPr/>
            </a:pP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Kota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Samarinda</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Jabatan</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Kerja</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lang="en-US" sz="1500" dirty="0">
                <a:solidFill>
                  <a:schemeClr val="tx1"/>
                </a:solidFill>
                <a:latin typeface="Arial" panose="020B0604020202020204" pitchFamily="34" charset="0"/>
              </a:rPr>
              <a:t>Operator, </a:t>
            </a:r>
            <a:r>
              <a:rPr lang="en-US" sz="1500" dirty="0" err="1">
                <a:solidFill>
                  <a:schemeClr val="tx1"/>
                </a:solidFill>
                <a:latin typeface="Arial" panose="020B0604020202020204" pitchFamily="34" charset="0"/>
              </a:rPr>
              <a:t>Teknisi</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atau</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Analis</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untuk</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Jabatan</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Kerja</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Pelaksana</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Pemeliharaan</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jalan</a:t>
            </a:r>
            <a:r>
              <a:rPr lang="en-US" sz="1500" dirty="0">
                <a:solidFill>
                  <a:schemeClr val="tx1"/>
                </a:solidFill>
                <a:latin typeface="Arial" panose="020B0604020202020204" pitchFamily="34" charset="0"/>
              </a:rPr>
              <a:t> dan </a:t>
            </a:r>
            <a:r>
              <a:rPr lang="en-US" sz="1500" dirty="0" err="1">
                <a:solidFill>
                  <a:schemeClr val="tx1"/>
                </a:solidFill>
                <a:latin typeface="Arial" panose="020B0604020202020204" pitchFamily="34" charset="0"/>
              </a:rPr>
              <a:t>Pengawas</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Lapangan</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Drainase</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Perkotaan</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Jenjang</a:t>
            </a:r>
            <a:r>
              <a:rPr lang="en-US" sz="1500" dirty="0">
                <a:solidFill>
                  <a:schemeClr val="tx1"/>
                </a:solidFill>
                <a:latin typeface="Arial" panose="020B0604020202020204" pitchFamily="34" charset="0"/>
              </a:rPr>
              <a:t> 6 pada </a:t>
            </a:r>
            <a:r>
              <a:rPr lang="en-US" sz="1500" dirty="0" err="1">
                <a:solidFill>
                  <a:schemeClr val="tx1"/>
                </a:solidFill>
                <a:latin typeface="Arial" panose="020B0604020202020204" pitchFamily="34" charset="0"/>
              </a:rPr>
              <a:t>tanggal</a:t>
            </a:r>
            <a:r>
              <a:rPr lang="en-US" sz="1500" dirty="0">
                <a:solidFill>
                  <a:schemeClr val="tx1"/>
                </a:solidFill>
                <a:latin typeface="Arial" panose="020B0604020202020204" pitchFamily="34" charset="0"/>
              </a:rPr>
              <a:t> 14 Mei 2024 </a:t>
            </a:r>
          </a:p>
          <a:p>
            <a:pPr marL="715963" indent="-285750" algn="just">
              <a:lnSpc>
                <a:spcPct val="150000"/>
              </a:lnSpc>
              <a:buFont typeface="Arial" panose="020B0604020202020204" pitchFamily="34" charset="0"/>
              <a:buChar char="•"/>
              <a:defRPr/>
            </a:pPr>
            <a:r>
              <a:rPr lang="en-US" sz="1500" b="1" u="sng" dirty="0" err="1">
                <a:solidFill>
                  <a:schemeClr val="tx1"/>
                </a:solidFill>
                <a:highlight>
                  <a:srgbClr val="FFFF00"/>
                </a:highlight>
                <a:latin typeface="Arial" panose="020B0604020202020204" pitchFamily="34" charset="0"/>
              </a:rPr>
              <a:t>Kabupten</a:t>
            </a:r>
            <a:r>
              <a:rPr lang="en-US" sz="1500" b="1" u="sng" dirty="0">
                <a:solidFill>
                  <a:schemeClr val="tx1"/>
                </a:solidFill>
                <a:highlight>
                  <a:srgbClr val="FFFF00"/>
                </a:highlight>
                <a:latin typeface="Arial" panose="020B0604020202020204" pitchFamily="34" charset="0"/>
              </a:rPr>
              <a:t> </a:t>
            </a:r>
            <a:r>
              <a:rPr lang="en-US" sz="1500" b="1" u="sng" dirty="0" err="1">
                <a:solidFill>
                  <a:schemeClr val="tx1"/>
                </a:solidFill>
                <a:highlight>
                  <a:srgbClr val="FFFF00"/>
                </a:highlight>
                <a:latin typeface="Arial" panose="020B0604020202020204" pitchFamily="34" charset="0"/>
              </a:rPr>
              <a:t>Penajam</a:t>
            </a:r>
            <a:r>
              <a:rPr lang="en-US" sz="1500" b="1" u="sng" dirty="0">
                <a:solidFill>
                  <a:schemeClr val="tx1"/>
                </a:solidFill>
                <a:highlight>
                  <a:srgbClr val="FFFF00"/>
                </a:highlight>
                <a:latin typeface="Arial" panose="020B0604020202020204" pitchFamily="34" charset="0"/>
              </a:rPr>
              <a:t> </a:t>
            </a:r>
            <a:r>
              <a:rPr lang="en-US" sz="1500" b="1" u="sng" dirty="0" err="1">
                <a:solidFill>
                  <a:schemeClr val="tx1"/>
                </a:solidFill>
                <a:highlight>
                  <a:srgbClr val="FFFF00"/>
                </a:highlight>
                <a:latin typeface="Arial" panose="020B0604020202020204" pitchFamily="34" charset="0"/>
              </a:rPr>
              <a:t>Paser</a:t>
            </a:r>
            <a:r>
              <a:rPr lang="en-US" sz="1500" b="1" u="sng" dirty="0">
                <a:solidFill>
                  <a:schemeClr val="tx1"/>
                </a:solidFill>
                <a:highlight>
                  <a:srgbClr val="FFFF00"/>
                </a:highlight>
                <a:latin typeface="Arial" panose="020B0604020202020204" pitchFamily="34" charset="0"/>
              </a:rPr>
              <a:t> Utara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Jabatan</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Kerja</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lang="en-US" sz="1500" dirty="0" err="1">
                <a:solidFill>
                  <a:schemeClr val="tx1"/>
                </a:solidFill>
                <a:latin typeface="Arial" panose="020B0604020202020204" pitchFamily="34" charset="0"/>
              </a:rPr>
              <a:t>Pelaksana</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Lapangan</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Pekerjaan</a:t>
            </a:r>
            <a:r>
              <a:rPr lang="en-US" sz="1500" dirty="0">
                <a:solidFill>
                  <a:schemeClr val="tx1"/>
                </a:solidFill>
                <a:latin typeface="Arial" panose="020B0604020202020204" pitchFamily="34" charset="0"/>
              </a:rPr>
              <a:t> Gedung, </a:t>
            </a:r>
            <a:r>
              <a:rPr lang="en-US" sz="1500" dirty="0" err="1">
                <a:solidFill>
                  <a:schemeClr val="tx1"/>
                </a:solidFill>
                <a:latin typeface="Arial" panose="020B0604020202020204" pitchFamily="34" charset="0"/>
              </a:rPr>
              <a:t>Pelaksana</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Saluran</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Irigasi</a:t>
            </a:r>
            <a:r>
              <a:rPr lang="en-US" sz="1500" dirty="0">
                <a:solidFill>
                  <a:schemeClr val="tx1"/>
                </a:solidFill>
                <a:latin typeface="Arial" panose="020B0604020202020204" pitchFamily="34" charset="0"/>
              </a:rPr>
              <a:t>, Operator Alat Berta dan </a:t>
            </a:r>
            <a:r>
              <a:rPr lang="en-US" sz="1500" dirty="0" err="1">
                <a:solidFill>
                  <a:schemeClr val="tx1"/>
                </a:solidFill>
                <a:latin typeface="Arial" panose="020B0604020202020204" pitchFamily="34" charset="0"/>
              </a:rPr>
              <a:t>Tukang</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Bangunan</a:t>
            </a:r>
            <a:r>
              <a:rPr lang="en-US" sz="1500" dirty="0">
                <a:solidFill>
                  <a:schemeClr val="tx1"/>
                </a:solidFill>
                <a:latin typeface="Arial" panose="020B0604020202020204" pitchFamily="34" charset="0"/>
              </a:rPr>
              <a:t> Gedung pada </a:t>
            </a:r>
            <a:r>
              <a:rPr lang="en-US" sz="1500" dirty="0" err="1">
                <a:solidFill>
                  <a:schemeClr val="tx1"/>
                </a:solidFill>
                <a:latin typeface="Arial" panose="020B0604020202020204" pitchFamily="34" charset="0"/>
              </a:rPr>
              <a:t>tanggal</a:t>
            </a:r>
            <a:r>
              <a:rPr lang="en-US" sz="1500" dirty="0">
                <a:solidFill>
                  <a:schemeClr val="tx1"/>
                </a:solidFill>
                <a:latin typeface="Arial" panose="020B0604020202020204" pitchFamily="34" charset="0"/>
              </a:rPr>
              <a:t> 12 - 14 </a:t>
            </a:r>
            <a:r>
              <a:rPr lang="en-US" sz="1500" dirty="0" err="1">
                <a:solidFill>
                  <a:schemeClr val="tx1"/>
                </a:solidFill>
                <a:latin typeface="Arial" panose="020B0604020202020204" pitchFamily="34" charset="0"/>
              </a:rPr>
              <a:t>Juni</a:t>
            </a:r>
            <a:r>
              <a:rPr lang="en-US" sz="1500" dirty="0">
                <a:solidFill>
                  <a:schemeClr val="tx1"/>
                </a:solidFill>
                <a:latin typeface="Arial" panose="020B0604020202020204" pitchFamily="34" charset="0"/>
              </a:rPr>
              <a:t> 2024 </a:t>
            </a:r>
          </a:p>
          <a:p>
            <a:pPr marL="715963" indent="-285750" algn="just">
              <a:lnSpc>
                <a:spcPct val="150000"/>
              </a:lnSpc>
              <a:buFont typeface="Arial" panose="020B0604020202020204" pitchFamily="34" charset="0"/>
              <a:buChar char="•"/>
              <a:defRPr/>
            </a:pP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Kota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Bontang</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Jabatan</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Kerja</a:t>
            </a:r>
            <a:r>
              <a:rPr lang="en-US" sz="1500" b="1" u="sng" dirty="0">
                <a:solidFill>
                  <a:schemeClr val="tx1"/>
                </a:solidFill>
                <a:highlight>
                  <a:srgbClr val="FFFF00"/>
                </a:highlight>
                <a:latin typeface="Arial" panose="020B0604020202020204" pitchFamily="34" charset="0"/>
              </a:rPr>
              <a:t>  </a:t>
            </a:r>
            <a:r>
              <a:rPr lang="en-US" sz="1500" dirty="0" err="1">
                <a:solidFill>
                  <a:schemeClr val="tx1"/>
                </a:solidFill>
                <a:latin typeface="Arial" panose="020B0604020202020204" pitchFamily="34" charset="0"/>
              </a:rPr>
              <a:t>Pengawas</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Pekerjaan</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Struktur</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Bangunan</a:t>
            </a:r>
            <a:r>
              <a:rPr lang="en-US" sz="1500" dirty="0">
                <a:solidFill>
                  <a:schemeClr val="tx1"/>
                </a:solidFill>
                <a:latin typeface="Arial" panose="020B0604020202020204" pitchFamily="34" charset="0"/>
              </a:rPr>
              <a:t> Madya </a:t>
            </a:r>
            <a:r>
              <a:rPr lang="en-US" sz="1500" dirty="0" err="1">
                <a:solidFill>
                  <a:schemeClr val="tx1"/>
                </a:solidFill>
                <a:latin typeface="Arial" panose="020B0604020202020204" pitchFamily="34" charset="0"/>
              </a:rPr>
              <a:t>Jenjang</a:t>
            </a:r>
            <a:r>
              <a:rPr lang="en-US" sz="1500" dirty="0">
                <a:solidFill>
                  <a:schemeClr val="tx1"/>
                </a:solidFill>
                <a:latin typeface="Arial" panose="020B0604020202020204" pitchFamily="34" charset="0"/>
              </a:rPr>
              <a:t> 5 pada </a:t>
            </a:r>
            <a:r>
              <a:rPr lang="en-US" sz="1500" dirty="0" err="1">
                <a:solidFill>
                  <a:schemeClr val="tx1"/>
                </a:solidFill>
                <a:latin typeface="Arial" panose="020B0604020202020204" pitchFamily="34" charset="0"/>
              </a:rPr>
              <a:t>tanggal</a:t>
            </a:r>
            <a:r>
              <a:rPr lang="en-US" sz="1500" dirty="0">
                <a:solidFill>
                  <a:schemeClr val="tx1"/>
                </a:solidFill>
                <a:latin typeface="Arial" panose="020B0604020202020204" pitchFamily="34" charset="0"/>
              </a:rPr>
              <a:t> 25 </a:t>
            </a:r>
            <a:r>
              <a:rPr lang="en-US" sz="1500" dirty="0" err="1">
                <a:solidFill>
                  <a:schemeClr val="tx1"/>
                </a:solidFill>
                <a:latin typeface="Arial" panose="020B0604020202020204" pitchFamily="34" charset="0"/>
              </a:rPr>
              <a:t>Juni</a:t>
            </a:r>
            <a:r>
              <a:rPr lang="en-US" sz="1500" dirty="0">
                <a:solidFill>
                  <a:schemeClr val="tx1"/>
                </a:solidFill>
                <a:latin typeface="Arial" panose="020B0604020202020204" pitchFamily="34" charset="0"/>
              </a:rPr>
              <a:t> 2024 </a:t>
            </a:r>
          </a:p>
          <a:p>
            <a:pPr marL="715963" indent="-285750" algn="just">
              <a:lnSpc>
                <a:spcPct val="150000"/>
              </a:lnSpc>
              <a:buFont typeface="Arial" panose="020B0604020202020204" pitchFamily="34" charset="0"/>
              <a:buChar char="•"/>
              <a:defRPr/>
            </a:pP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Kabupaten</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Berau</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Jabatan</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Kerja</a:t>
            </a:r>
            <a:r>
              <a:rPr lang="en-US" sz="1500" b="1" u="sng" dirty="0">
                <a:solidFill>
                  <a:schemeClr val="tx1"/>
                </a:solidFill>
                <a:highlight>
                  <a:srgbClr val="FFFF00"/>
                </a:highlight>
                <a:latin typeface="Arial" panose="020B0604020202020204" pitchFamily="34" charset="0"/>
              </a:rPr>
              <a:t> </a:t>
            </a:r>
            <a:r>
              <a:rPr lang="en-US" sz="1500" dirty="0" err="1">
                <a:solidFill>
                  <a:schemeClr val="tx1"/>
                </a:solidFill>
                <a:latin typeface="Arial" panose="020B0604020202020204" pitchFamily="34" charset="0"/>
              </a:rPr>
              <a:t>Petugas</a:t>
            </a:r>
            <a:r>
              <a:rPr lang="en-US" sz="1500" dirty="0">
                <a:solidFill>
                  <a:schemeClr val="tx1"/>
                </a:solidFill>
                <a:latin typeface="Arial" panose="020B0604020202020204" pitchFamily="34" charset="0"/>
              </a:rPr>
              <a:t> K3 </a:t>
            </a:r>
            <a:r>
              <a:rPr lang="en-US" sz="1500" dirty="0" err="1">
                <a:solidFill>
                  <a:schemeClr val="tx1"/>
                </a:solidFill>
                <a:latin typeface="Arial" panose="020B0604020202020204" pitchFamily="34" charset="0"/>
              </a:rPr>
              <a:t>Konstruksi</a:t>
            </a:r>
            <a:r>
              <a:rPr lang="en-US" sz="1500" dirty="0">
                <a:solidFill>
                  <a:schemeClr val="tx1"/>
                </a:solidFill>
                <a:latin typeface="Arial" panose="020B0604020202020204" pitchFamily="34" charset="0"/>
              </a:rPr>
              <a:t> pada </a:t>
            </a:r>
            <a:r>
              <a:rPr lang="en-US" sz="1500" dirty="0" err="1">
                <a:solidFill>
                  <a:schemeClr val="tx1"/>
                </a:solidFill>
                <a:latin typeface="Arial" panose="020B0604020202020204" pitchFamily="34" charset="0"/>
              </a:rPr>
              <a:t>tanggal</a:t>
            </a:r>
            <a:r>
              <a:rPr lang="en-US" sz="1500" dirty="0">
                <a:solidFill>
                  <a:schemeClr val="tx1"/>
                </a:solidFill>
                <a:latin typeface="Arial" panose="020B0604020202020204" pitchFamily="34" charset="0"/>
              </a:rPr>
              <a:t> 29 Juli 2024 </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Kota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Bontang</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Jabatan</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Kerja</a:t>
            </a:r>
            <a:r>
              <a:rPr lang="en-US" sz="1500" b="1" u="sng" dirty="0">
                <a:solidFill>
                  <a:schemeClr val="tx1"/>
                </a:solidFill>
                <a:highlight>
                  <a:srgbClr val="FFFF00"/>
                </a:highlight>
                <a:latin typeface="Arial" panose="020B0604020202020204" pitchFamily="34" charset="0"/>
              </a:rPr>
              <a:t>  </a:t>
            </a:r>
            <a:r>
              <a:rPr lang="en-US" sz="1500" dirty="0" err="1">
                <a:solidFill>
                  <a:schemeClr val="tx1"/>
                </a:solidFill>
                <a:latin typeface="Arial" panose="020B0604020202020204" pitchFamily="34" charset="0"/>
              </a:rPr>
              <a:t>Pengawas</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Pekerjaan</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Struktur</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Bangunan</a:t>
            </a:r>
            <a:r>
              <a:rPr lang="en-US" sz="1500" dirty="0">
                <a:solidFill>
                  <a:schemeClr val="tx1"/>
                </a:solidFill>
                <a:latin typeface="Arial" panose="020B0604020202020204" pitchFamily="34" charset="0"/>
              </a:rPr>
              <a:t> Madya </a:t>
            </a:r>
            <a:r>
              <a:rPr lang="en-US" sz="1500" dirty="0" err="1">
                <a:solidFill>
                  <a:schemeClr val="tx1"/>
                </a:solidFill>
                <a:latin typeface="Arial" panose="020B0604020202020204" pitchFamily="34" charset="0"/>
              </a:rPr>
              <a:t>Jenjang</a:t>
            </a:r>
            <a:r>
              <a:rPr lang="en-US" sz="1500" dirty="0">
                <a:solidFill>
                  <a:schemeClr val="tx1"/>
                </a:solidFill>
                <a:latin typeface="Arial" panose="020B0604020202020204" pitchFamily="34" charset="0"/>
              </a:rPr>
              <a:t> 5 </a:t>
            </a:r>
            <a:r>
              <a:rPr lang="en-US" sz="1500" dirty="0" err="1">
                <a:solidFill>
                  <a:schemeClr val="tx1"/>
                </a:solidFill>
                <a:latin typeface="Arial" panose="020B0604020202020204" pitchFamily="34" charset="0"/>
              </a:rPr>
              <a:t>pepada</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tanggal</a:t>
            </a:r>
            <a:r>
              <a:rPr lang="en-US" sz="1500" dirty="0">
                <a:solidFill>
                  <a:schemeClr val="tx1"/>
                </a:solidFill>
                <a:latin typeface="Arial" panose="020B0604020202020204" pitchFamily="34" charset="0"/>
              </a:rPr>
              <a:t> 25 </a:t>
            </a:r>
            <a:r>
              <a:rPr lang="en-US" sz="1500" dirty="0" err="1">
                <a:solidFill>
                  <a:schemeClr val="tx1"/>
                </a:solidFill>
                <a:latin typeface="Arial" panose="020B0604020202020204" pitchFamily="34" charset="0"/>
              </a:rPr>
              <a:t>Juni</a:t>
            </a:r>
            <a:r>
              <a:rPr lang="en-US" sz="1500" dirty="0">
                <a:solidFill>
                  <a:schemeClr val="tx1"/>
                </a:solidFill>
                <a:latin typeface="Arial" panose="020B0604020202020204" pitchFamily="34" charset="0"/>
              </a:rPr>
              <a:t> 2024 </a:t>
            </a:r>
          </a:p>
          <a:p>
            <a:pPr marL="715963" indent="-285750" algn="just">
              <a:lnSpc>
                <a:spcPct val="150000"/>
              </a:lnSpc>
              <a:buFont typeface="Arial" panose="020B0604020202020204" pitchFamily="34" charset="0"/>
              <a:buChar char="•"/>
              <a:defRPr/>
            </a:pPr>
            <a:endParaRPr lang="en-US" sz="1500" dirty="0">
              <a:solidFill>
                <a:schemeClr val="tx1"/>
              </a:solidFill>
              <a:latin typeface="Arial" panose="020B0604020202020204" pitchFamily="34" charset="0"/>
            </a:endParaRPr>
          </a:p>
          <a:p>
            <a:pPr marL="715963" indent="-285750" algn="just">
              <a:lnSpc>
                <a:spcPct val="150000"/>
              </a:lnSpc>
              <a:buFont typeface="Arial" panose="020B0604020202020204" pitchFamily="34" charset="0"/>
              <a:buChar char="•"/>
              <a:defRPr/>
            </a:pPr>
            <a:endParaRPr lang="en-US" sz="1500" dirty="0">
              <a:solidFill>
                <a:schemeClr val="tx1"/>
              </a:solidFill>
              <a:latin typeface="Arial" panose="020B0604020202020204" pitchFamily="34" charset="0"/>
            </a:endParaRPr>
          </a:p>
          <a:p>
            <a:pPr marL="715963" indent="-285750" algn="just">
              <a:lnSpc>
                <a:spcPct val="150000"/>
              </a:lnSpc>
              <a:buFont typeface="Arial" panose="020B0604020202020204" pitchFamily="34" charset="0"/>
              <a:buChar char="•"/>
              <a:defRPr/>
            </a:pPr>
            <a:endParaRPr lang="en-US" sz="1500" dirty="0">
              <a:solidFill>
                <a:schemeClr val="tx1"/>
              </a:solidFill>
              <a:latin typeface="Arial" panose="020B0604020202020204" pitchFamily="34" charset="0"/>
            </a:endParaRPr>
          </a:p>
          <a:p>
            <a:pPr marL="715963" indent="-285750" algn="just">
              <a:lnSpc>
                <a:spcPct val="150000"/>
              </a:lnSpc>
              <a:buFont typeface="Arial" panose="020B0604020202020204" pitchFamily="34" charset="0"/>
              <a:buChar char="•"/>
              <a:defRPr/>
            </a:pPr>
            <a:endParaRPr kumimoji="0" lang="en-US" sz="2400" u="none" strike="noStrike" kern="1200" cap="none" spc="0" normalizeH="0" baseline="0" noProof="0" dirty="0">
              <a:ln>
                <a:noFill/>
              </a:ln>
              <a:solidFill>
                <a:schemeClr val="tx1"/>
              </a:solidFill>
              <a:effectLst/>
              <a:uLnTx/>
              <a:uFillTx/>
              <a:latin typeface="Arial" panose="020B0604020202020204" pitchFamily="34" charset="0"/>
            </a:endParaRPr>
          </a:p>
          <a:p>
            <a:pPr marL="715963" indent="-285750" algn="just">
              <a:lnSpc>
                <a:spcPct val="150000"/>
              </a:lnSpc>
              <a:buFont typeface="Arial" panose="020B0604020202020204" pitchFamily="34" charset="0"/>
              <a:buChar char="•"/>
              <a:defRPr/>
            </a:pPr>
            <a:endParaRPr kumimoji="0" lang="en-US" sz="2400" u="none" strike="noStrike" kern="1200" cap="none" spc="0" normalizeH="0" baseline="0" noProof="0" dirty="0">
              <a:ln>
                <a:noFill/>
              </a:ln>
              <a:solidFill>
                <a:schemeClr val="tx1"/>
              </a:solidFill>
              <a:effectLst/>
              <a:uLnTx/>
              <a:uFillTx/>
              <a:latin typeface="Arial" panose="020B0604020202020204" pitchFamily="34" charset="0"/>
            </a:endParaRPr>
          </a:p>
          <a:p>
            <a:pPr marL="715963" indent="-285750" algn="just">
              <a:lnSpc>
                <a:spcPct val="150000"/>
              </a:lnSpc>
              <a:buFont typeface="Arial" panose="020B0604020202020204" pitchFamily="34" charset="0"/>
              <a:buChar char="•"/>
              <a:defRPr/>
            </a:pPr>
            <a:endParaRPr kumimoji="0" lang="en-US" sz="2400" u="none" strike="noStrike" kern="1200" cap="none" spc="0" normalizeH="0" baseline="0" noProof="0" dirty="0">
              <a:ln>
                <a:noFill/>
              </a:ln>
              <a:solidFill>
                <a:schemeClr val="tx1"/>
              </a:solidFill>
              <a:effectLst/>
              <a:uLnTx/>
              <a:uFillTx/>
              <a:latin typeface="Arial" panose="020B0604020202020204" pitchFamily="34" charset="0"/>
            </a:endParaRPr>
          </a:p>
        </p:txBody>
      </p:sp>
      <p:sp>
        <p:nvSpPr>
          <p:cNvPr id="5" name="Text Placeholder 34">
            <a:extLst>
              <a:ext uri="{FF2B5EF4-FFF2-40B4-BE49-F238E27FC236}">
                <a16:creationId xmlns:a16="http://schemas.microsoft.com/office/drawing/2014/main" id="{972BE72D-2BE0-2A49-4BB0-16F2AA765F2B}"/>
              </a:ext>
            </a:extLst>
          </p:cNvPr>
          <p:cNvSpPr txBox="1">
            <a:spLocks/>
          </p:cNvSpPr>
          <p:nvPr/>
        </p:nvSpPr>
        <p:spPr>
          <a:xfrm>
            <a:off x="147804" y="157765"/>
            <a:ext cx="11554570" cy="377837"/>
          </a:xfrm>
          <a:prstGeom prst="rect">
            <a:avLst/>
          </a:prstGeom>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defRPr/>
            </a:pPr>
            <a:r>
              <a:rPr kumimoji="0" lang="en-US" sz="1800" b="1" u="none" strike="noStrike" kern="1200" cap="none" spc="0" normalizeH="0" baseline="0" noProof="0">
                <a:ln>
                  <a:noFill/>
                </a:ln>
                <a:solidFill>
                  <a:schemeClr val="tx1"/>
                </a:solidFill>
                <a:effectLst/>
                <a:uLnTx/>
                <a:uFillTx/>
                <a:latin typeface="Arial" panose="020B0604020202020204" pitchFamily="34" charset="0"/>
                <a:ea typeface="+mn-ea"/>
                <a:cs typeface="Arial" pitchFamily="34" charset="0"/>
              </a:rPr>
              <a:t>LANJUTAN</a:t>
            </a:r>
          </a:p>
        </p:txBody>
      </p:sp>
    </p:spTree>
    <p:extLst>
      <p:ext uri="{BB962C8B-B14F-4D97-AF65-F5344CB8AC3E}">
        <p14:creationId xmlns:p14="http://schemas.microsoft.com/office/powerpoint/2010/main" val="641427666"/>
      </p:ext>
    </p:extLst>
  </p:cSld>
  <p:clrMapOvr>
    <a:masterClrMapping/>
  </p:clrMapOvr>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F6E2C6-5308-F572-524F-2A7464E04E79}"/>
            </a:ext>
          </a:extLst>
        </p:cNvPr>
        <p:cNvGrpSpPr/>
        <p:nvPr/>
      </p:nvGrpSpPr>
      <p:grpSpPr>
        <a:xfrm>
          <a:off x="0" y="0"/>
          <a:ext cx="0" cy="0"/>
          <a:chOff x="0" y="0"/>
          <a:chExt cx="0" cy="0"/>
        </a:xfrm>
      </p:grpSpPr>
      <p:sp>
        <p:nvSpPr>
          <p:cNvPr id="19" name="Freeform 5">
            <a:extLst>
              <a:ext uri="{FF2B5EF4-FFF2-40B4-BE49-F238E27FC236}">
                <a16:creationId xmlns:a16="http://schemas.microsoft.com/office/drawing/2014/main" id="{D0BC43CF-B715-4E07-0AF9-8BBA20DA653C}"/>
              </a:ext>
            </a:extLst>
          </p:cNvPr>
          <p:cNvSpPr/>
          <p:nvPr/>
        </p:nvSpPr>
        <p:spPr>
          <a:xfrm>
            <a:off x="9936427" y="3770849"/>
            <a:ext cx="2159563" cy="2994692"/>
          </a:xfrm>
          <a:custGeom>
            <a:avLst/>
            <a:gdLst>
              <a:gd name="connsiteX0" fmla="*/ 2373452 w 4301913"/>
              <a:gd name="connsiteY0" fmla="*/ 4142218 h 5339689"/>
              <a:gd name="connsiteX1" fmla="*/ 2491863 w 4301913"/>
              <a:gd name="connsiteY1" fmla="*/ 4504031 h 5339689"/>
              <a:gd name="connsiteX2" fmla="*/ 2514887 w 4301913"/>
              <a:gd name="connsiteY2" fmla="*/ 4224449 h 5339689"/>
              <a:gd name="connsiteX3" fmla="*/ 2373452 w 4301913"/>
              <a:gd name="connsiteY3" fmla="*/ 4142218 h 5339689"/>
              <a:gd name="connsiteX4" fmla="*/ 1737713 w 4301913"/>
              <a:gd name="connsiteY4" fmla="*/ 0 h 5339689"/>
              <a:gd name="connsiteX5" fmla="*/ 2494232 w 4301913"/>
              <a:gd name="connsiteY5" fmla="*/ 793865 h 5339689"/>
              <a:gd name="connsiteX6" fmla="*/ 2531098 w 4301913"/>
              <a:gd name="connsiteY6" fmla="*/ 1178908 h 5339689"/>
              <a:gd name="connsiteX7" fmla="*/ 2424404 w 4301913"/>
              <a:gd name="connsiteY7" fmla="*/ 1268744 h 5339689"/>
              <a:gd name="connsiteX8" fmla="*/ 2241510 w 4301913"/>
              <a:gd name="connsiteY8" fmla="*/ 1761783 h 5339689"/>
              <a:gd name="connsiteX9" fmla="*/ 2220061 w 4301913"/>
              <a:gd name="connsiteY9" fmla="*/ 1910756 h 5339689"/>
              <a:gd name="connsiteX10" fmla="*/ 2066052 w 4301913"/>
              <a:gd name="connsiteY10" fmla="*/ 2183666 h 5339689"/>
              <a:gd name="connsiteX11" fmla="*/ 2317587 w 4301913"/>
              <a:gd name="connsiteY11" fmla="*/ 2483987 h 5339689"/>
              <a:gd name="connsiteX12" fmla="*/ 2322187 w 4301913"/>
              <a:gd name="connsiteY12" fmla="*/ 2504347 h 5339689"/>
              <a:gd name="connsiteX13" fmla="*/ 2224379 w 4301913"/>
              <a:gd name="connsiteY13" fmla="*/ 2497471 h 5339689"/>
              <a:gd name="connsiteX14" fmla="*/ 2357729 w 4301913"/>
              <a:gd name="connsiteY14" fmla="*/ 2754646 h 5339689"/>
              <a:gd name="connsiteX15" fmla="*/ 2322187 w 4301913"/>
              <a:gd name="connsiteY15" fmla="*/ 2504347 h 5339689"/>
              <a:gd name="connsiteX16" fmla="*/ 2337445 w 4301913"/>
              <a:gd name="connsiteY16" fmla="*/ 2505420 h 5339689"/>
              <a:gd name="connsiteX17" fmla="*/ 2317587 w 4301913"/>
              <a:gd name="connsiteY17" fmla="*/ 2483987 h 5339689"/>
              <a:gd name="connsiteX18" fmla="*/ 2245348 w 4301913"/>
              <a:gd name="connsiteY18" fmla="*/ 2296761 h 5339689"/>
              <a:gd name="connsiteX19" fmla="*/ 2232191 w 4301913"/>
              <a:gd name="connsiteY19" fmla="*/ 1957698 h 5339689"/>
              <a:gd name="connsiteX20" fmla="*/ 2335047 w 4301913"/>
              <a:gd name="connsiteY20" fmla="*/ 2199249 h 5339689"/>
              <a:gd name="connsiteX21" fmla="*/ 3132200 w 4301913"/>
              <a:gd name="connsiteY21" fmla="*/ 2447242 h 5339689"/>
              <a:gd name="connsiteX22" fmla="*/ 3378274 w 4301913"/>
              <a:gd name="connsiteY22" fmla="*/ 2560857 h 5339689"/>
              <a:gd name="connsiteX23" fmla="*/ 3508883 w 4301913"/>
              <a:gd name="connsiteY23" fmla="*/ 2990167 h 5339689"/>
              <a:gd name="connsiteX24" fmla="*/ 3598240 w 4301913"/>
              <a:gd name="connsiteY24" fmla="*/ 3107894 h 5339689"/>
              <a:gd name="connsiteX25" fmla="*/ 3594745 w 4301913"/>
              <a:gd name="connsiteY25" fmla="*/ 3285579 h 5339689"/>
              <a:gd name="connsiteX26" fmla="*/ 3651895 w 4301913"/>
              <a:gd name="connsiteY26" fmla="*/ 3356092 h 5339689"/>
              <a:gd name="connsiteX27" fmla="*/ 3637711 w 4301913"/>
              <a:gd name="connsiteY27" fmla="*/ 3431264 h 5339689"/>
              <a:gd name="connsiteX28" fmla="*/ 3719804 w 4301913"/>
              <a:gd name="connsiteY28" fmla="*/ 3476627 h 5339689"/>
              <a:gd name="connsiteX29" fmla="*/ 3712883 w 4301913"/>
              <a:gd name="connsiteY29" fmla="*/ 3623134 h 5339689"/>
              <a:gd name="connsiteX30" fmla="*/ 4072229 w 4301913"/>
              <a:gd name="connsiteY30" fmla="*/ 4192921 h 5339689"/>
              <a:gd name="connsiteX31" fmla="*/ 4224629 w 4301913"/>
              <a:gd name="connsiteY31" fmla="*/ 4288171 h 5339689"/>
              <a:gd name="connsiteX32" fmla="*/ 4300829 w 4301913"/>
              <a:gd name="connsiteY32" fmla="*/ 4756815 h 5339689"/>
              <a:gd name="connsiteX33" fmla="*/ 3847261 w 4301913"/>
              <a:gd name="connsiteY33" fmla="*/ 5216962 h 5339689"/>
              <a:gd name="connsiteX34" fmla="*/ 3422680 w 4301913"/>
              <a:gd name="connsiteY34" fmla="*/ 5222784 h 5339689"/>
              <a:gd name="connsiteX35" fmla="*/ 3313176 w 4301913"/>
              <a:gd name="connsiteY35" fmla="*/ 5151314 h 5339689"/>
              <a:gd name="connsiteX36" fmla="*/ 3369638 w 4301913"/>
              <a:gd name="connsiteY36" fmla="*/ 5323498 h 5339689"/>
              <a:gd name="connsiteX37" fmla="*/ 433336 w 4301913"/>
              <a:gd name="connsiteY37" fmla="*/ 5339690 h 5339689"/>
              <a:gd name="connsiteX38" fmla="*/ 481304 w 4301913"/>
              <a:gd name="connsiteY38" fmla="*/ 4979179 h 5339689"/>
              <a:gd name="connsiteX39" fmla="*/ 398526 w 4301913"/>
              <a:gd name="connsiteY39" fmla="*/ 4755101 h 5339689"/>
              <a:gd name="connsiteX40" fmla="*/ 421207 w 4301913"/>
              <a:gd name="connsiteY40" fmla="*/ 4524378 h 5339689"/>
              <a:gd name="connsiteX41" fmla="*/ 348297 w 4301913"/>
              <a:gd name="connsiteY41" fmla="*/ 4473120 h 5339689"/>
              <a:gd name="connsiteX42" fmla="*/ 279224 w 4301913"/>
              <a:gd name="connsiteY42" fmla="*/ 4134948 h 5339689"/>
              <a:gd name="connsiteX43" fmla="*/ 73305 w 4301913"/>
              <a:gd name="connsiteY43" fmla="*/ 3621969 h 5339689"/>
              <a:gd name="connsiteX44" fmla="*/ 12523 w 4301913"/>
              <a:gd name="connsiteY44" fmla="*/ 3119269 h 5339689"/>
              <a:gd name="connsiteX45" fmla="*/ 109829 w 4301913"/>
              <a:gd name="connsiteY45" fmla="*/ 2487946 h 5339689"/>
              <a:gd name="connsiteX46" fmla="*/ 874434 w 4301913"/>
              <a:gd name="connsiteY46" fmla="*/ 2132575 h 5339689"/>
              <a:gd name="connsiteX47" fmla="*/ 1273431 w 4301913"/>
              <a:gd name="connsiteY47" fmla="*/ 1758902 h 5339689"/>
              <a:gd name="connsiteX48" fmla="*/ 1281747 w 4301913"/>
              <a:gd name="connsiteY48" fmla="*/ 1766651 h 5339689"/>
              <a:gd name="connsiteX49" fmla="*/ 1956993 w 4301913"/>
              <a:gd name="connsiteY49" fmla="*/ 2690917 h 5339689"/>
              <a:gd name="connsiteX50" fmla="*/ 1754023 w 4301913"/>
              <a:gd name="connsiteY50" fmla="*/ 2443267 h 5339689"/>
              <a:gd name="connsiteX51" fmla="*/ 2026615 w 4301913"/>
              <a:gd name="connsiteY51" fmla="*/ 2183146 h 5339689"/>
              <a:gd name="connsiteX52" fmla="*/ 2044038 w 4301913"/>
              <a:gd name="connsiteY52" fmla="*/ 2183376 h 5339689"/>
              <a:gd name="connsiteX53" fmla="*/ 1900529 w 4301913"/>
              <a:gd name="connsiteY53" fmla="*/ 2106944 h 5339689"/>
              <a:gd name="connsiteX54" fmla="*/ 1525079 w 4301913"/>
              <a:gd name="connsiteY54" fmla="*/ 1935494 h 5339689"/>
              <a:gd name="connsiteX55" fmla="*/ 1329029 w 4301913"/>
              <a:gd name="connsiteY55" fmla="*/ 1706894 h 5339689"/>
              <a:gd name="connsiteX56" fmla="*/ 1195679 w 4301913"/>
              <a:gd name="connsiteY56" fmla="*/ 1325894 h 5339689"/>
              <a:gd name="connsiteX57" fmla="*/ 1114614 w 4301913"/>
              <a:gd name="connsiteY57" fmla="*/ 1385991 h 5339689"/>
              <a:gd name="connsiteX58" fmla="*/ 960295 w 4301913"/>
              <a:gd name="connsiteY58" fmla="*/ 992999 h 5339689"/>
              <a:gd name="connsiteX59" fmla="*/ 1055408 w 4301913"/>
              <a:gd name="connsiteY59" fmla="*/ 898982 h 5339689"/>
              <a:gd name="connsiteX60" fmla="*/ 1737713 w 4301913"/>
              <a:gd name="connsiteY60" fmla="*/ 0 h 5339689"/>
              <a:gd name="connsiteX0" fmla="*/ 2373452 w 4301913"/>
              <a:gd name="connsiteY0" fmla="*/ 4142218 h 5334537"/>
              <a:gd name="connsiteX1" fmla="*/ 2491863 w 4301913"/>
              <a:gd name="connsiteY1" fmla="*/ 4504031 h 5334537"/>
              <a:gd name="connsiteX2" fmla="*/ 2514887 w 4301913"/>
              <a:gd name="connsiteY2" fmla="*/ 4224449 h 5334537"/>
              <a:gd name="connsiteX3" fmla="*/ 2373452 w 4301913"/>
              <a:gd name="connsiteY3" fmla="*/ 4142218 h 5334537"/>
              <a:gd name="connsiteX4" fmla="*/ 1737713 w 4301913"/>
              <a:gd name="connsiteY4" fmla="*/ 0 h 5334537"/>
              <a:gd name="connsiteX5" fmla="*/ 2494232 w 4301913"/>
              <a:gd name="connsiteY5" fmla="*/ 793865 h 5334537"/>
              <a:gd name="connsiteX6" fmla="*/ 2531098 w 4301913"/>
              <a:gd name="connsiteY6" fmla="*/ 1178908 h 5334537"/>
              <a:gd name="connsiteX7" fmla="*/ 2424404 w 4301913"/>
              <a:gd name="connsiteY7" fmla="*/ 1268744 h 5334537"/>
              <a:gd name="connsiteX8" fmla="*/ 2241510 w 4301913"/>
              <a:gd name="connsiteY8" fmla="*/ 1761783 h 5334537"/>
              <a:gd name="connsiteX9" fmla="*/ 2220061 w 4301913"/>
              <a:gd name="connsiteY9" fmla="*/ 1910756 h 5334537"/>
              <a:gd name="connsiteX10" fmla="*/ 2066052 w 4301913"/>
              <a:gd name="connsiteY10" fmla="*/ 2183666 h 5334537"/>
              <a:gd name="connsiteX11" fmla="*/ 2317587 w 4301913"/>
              <a:gd name="connsiteY11" fmla="*/ 2483987 h 5334537"/>
              <a:gd name="connsiteX12" fmla="*/ 2322187 w 4301913"/>
              <a:gd name="connsiteY12" fmla="*/ 2504347 h 5334537"/>
              <a:gd name="connsiteX13" fmla="*/ 2224379 w 4301913"/>
              <a:gd name="connsiteY13" fmla="*/ 2497471 h 5334537"/>
              <a:gd name="connsiteX14" fmla="*/ 2357729 w 4301913"/>
              <a:gd name="connsiteY14" fmla="*/ 2754646 h 5334537"/>
              <a:gd name="connsiteX15" fmla="*/ 2322187 w 4301913"/>
              <a:gd name="connsiteY15" fmla="*/ 2504347 h 5334537"/>
              <a:gd name="connsiteX16" fmla="*/ 2337445 w 4301913"/>
              <a:gd name="connsiteY16" fmla="*/ 2505420 h 5334537"/>
              <a:gd name="connsiteX17" fmla="*/ 2317587 w 4301913"/>
              <a:gd name="connsiteY17" fmla="*/ 2483987 h 5334537"/>
              <a:gd name="connsiteX18" fmla="*/ 2245348 w 4301913"/>
              <a:gd name="connsiteY18" fmla="*/ 2296761 h 5334537"/>
              <a:gd name="connsiteX19" fmla="*/ 2232191 w 4301913"/>
              <a:gd name="connsiteY19" fmla="*/ 1957698 h 5334537"/>
              <a:gd name="connsiteX20" fmla="*/ 2335047 w 4301913"/>
              <a:gd name="connsiteY20" fmla="*/ 2199249 h 5334537"/>
              <a:gd name="connsiteX21" fmla="*/ 3132200 w 4301913"/>
              <a:gd name="connsiteY21" fmla="*/ 2447242 h 5334537"/>
              <a:gd name="connsiteX22" fmla="*/ 3378274 w 4301913"/>
              <a:gd name="connsiteY22" fmla="*/ 2560857 h 5334537"/>
              <a:gd name="connsiteX23" fmla="*/ 3508883 w 4301913"/>
              <a:gd name="connsiteY23" fmla="*/ 2990167 h 5334537"/>
              <a:gd name="connsiteX24" fmla="*/ 3598240 w 4301913"/>
              <a:gd name="connsiteY24" fmla="*/ 3107894 h 5334537"/>
              <a:gd name="connsiteX25" fmla="*/ 3594745 w 4301913"/>
              <a:gd name="connsiteY25" fmla="*/ 3285579 h 5334537"/>
              <a:gd name="connsiteX26" fmla="*/ 3651895 w 4301913"/>
              <a:gd name="connsiteY26" fmla="*/ 3356092 h 5334537"/>
              <a:gd name="connsiteX27" fmla="*/ 3637711 w 4301913"/>
              <a:gd name="connsiteY27" fmla="*/ 3431264 h 5334537"/>
              <a:gd name="connsiteX28" fmla="*/ 3719804 w 4301913"/>
              <a:gd name="connsiteY28" fmla="*/ 3476627 h 5334537"/>
              <a:gd name="connsiteX29" fmla="*/ 3712883 w 4301913"/>
              <a:gd name="connsiteY29" fmla="*/ 3623134 h 5334537"/>
              <a:gd name="connsiteX30" fmla="*/ 4072229 w 4301913"/>
              <a:gd name="connsiteY30" fmla="*/ 4192921 h 5334537"/>
              <a:gd name="connsiteX31" fmla="*/ 4224629 w 4301913"/>
              <a:gd name="connsiteY31" fmla="*/ 4288171 h 5334537"/>
              <a:gd name="connsiteX32" fmla="*/ 4300829 w 4301913"/>
              <a:gd name="connsiteY32" fmla="*/ 4756815 h 5334537"/>
              <a:gd name="connsiteX33" fmla="*/ 3847261 w 4301913"/>
              <a:gd name="connsiteY33" fmla="*/ 5216962 h 5334537"/>
              <a:gd name="connsiteX34" fmla="*/ 3422680 w 4301913"/>
              <a:gd name="connsiteY34" fmla="*/ 5222784 h 5334537"/>
              <a:gd name="connsiteX35" fmla="*/ 3313176 w 4301913"/>
              <a:gd name="connsiteY35" fmla="*/ 5151314 h 5334537"/>
              <a:gd name="connsiteX36" fmla="*/ 3369638 w 4301913"/>
              <a:gd name="connsiteY36" fmla="*/ 5323498 h 5334537"/>
              <a:gd name="connsiteX37" fmla="*/ 428472 w 4301913"/>
              <a:gd name="connsiteY37" fmla="*/ 5334537 h 5334537"/>
              <a:gd name="connsiteX38" fmla="*/ 481304 w 4301913"/>
              <a:gd name="connsiteY38" fmla="*/ 4979179 h 5334537"/>
              <a:gd name="connsiteX39" fmla="*/ 398526 w 4301913"/>
              <a:gd name="connsiteY39" fmla="*/ 4755101 h 5334537"/>
              <a:gd name="connsiteX40" fmla="*/ 421207 w 4301913"/>
              <a:gd name="connsiteY40" fmla="*/ 4524378 h 5334537"/>
              <a:gd name="connsiteX41" fmla="*/ 348297 w 4301913"/>
              <a:gd name="connsiteY41" fmla="*/ 4473120 h 5334537"/>
              <a:gd name="connsiteX42" fmla="*/ 279224 w 4301913"/>
              <a:gd name="connsiteY42" fmla="*/ 4134948 h 5334537"/>
              <a:gd name="connsiteX43" fmla="*/ 73305 w 4301913"/>
              <a:gd name="connsiteY43" fmla="*/ 3621969 h 5334537"/>
              <a:gd name="connsiteX44" fmla="*/ 12523 w 4301913"/>
              <a:gd name="connsiteY44" fmla="*/ 3119269 h 5334537"/>
              <a:gd name="connsiteX45" fmla="*/ 109829 w 4301913"/>
              <a:gd name="connsiteY45" fmla="*/ 2487946 h 5334537"/>
              <a:gd name="connsiteX46" fmla="*/ 874434 w 4301913"/>
              <a:gd name="connsiteY46" fmla="*/ 2132575 h 5334537"/>
              <a:gd name="connsiteX47" fmla="*/ 1273431 w 4301913"/>
              <a:gd name="connsiteY47" fmla="*/ 1758902 h 5334537"/>
              <a:gd name="connsiteX48" fmla="*/ 1281747 w 4301913"/>
              <a:gd name="connsiteY48" fmla="*/ 1766651 h 5334537"/>
              <a:gd name="connsiteX49" fmla="*/ 1956993 w 4301913"/>
              <a:gd name="connsiteY49" fmla="*/ 2690917 h 5334537"/>
              <a:gd name="connsiteX50" fmla="*/ 1754023 w 4301913"/>
              <a:gd name="connsiteY50" fmla="*/ 2443267 h 5334537"/>
              <a:gd name="connsiteX51" fmla="*/ 2026615 w 4301913"/>
              <a:gd name="connsiteY51" fmla="*/ 2183146 h 5334537"/>
              <a:gd name="connsiteX52" fmla="*/ 2044038 w 4301913"/>
              <a:gd name="connsiteY52" fmla="*/ 2183376 h 5334537"/>
              <a:gd name="connsiteX53" fmla="*/ 1900529 w 4301913"/>
              <a:gd name="connsiteY53" fmla="*/ 2106944 h 5334537"/>
              <a:gd name="connsiteX54" fmla="*/ 1525079 w 4301913"/>
              <a:gd name="connsiteY54" fmla="*/ 1935494 h 5334537"/>
              <a:gd name="connsiteX55" fmla="*/ 1329029 w 4301913"/>
              <a:gd name="connsiteY55" fmla="*/ 1706894 h 5334537"/>
              <a:gd name="connsiteX56" fmla="*/ 1195679 w 4301913"/>
              <a:gd name="connsiteY56" fmla="*/ 1325894 h 5334537"/>
              <a:gd name="connsiteX57" fmla="*/ 1114614 w 4301913"/>
              <a:gd name="connsiteY57" fmla="*/ 1385991 h 5334537"/>
              <a:gd name="connsiteX58" fmla="*/ 960295 w 4301913"/>
              <a:gd name="connsiteY58" fmla="*/ 992999 h 5334537"/>
              <a:gd name="connsiteX59" fmla="*/ 1055408 w 4301913"/>
              <a:gd name="connsiteY59" fmla="*/ 898982 h 5334537"/>
              <a:gd name="connsiteX60" fmla="*/ 1737713 w 4301913"/>
              <a:gd name="connsiteY60" fmla="*/ 0 h 5334537"/>
              <a:gd name="connsiteX0" fmla="*/ 2373452 w 4301913"/>
              <a:gd name="connsiteY0" fmla="*/ 4142218 h 5324230"/>
              <a:gd name="connsiteX1" fmla="*/ 2491863 w 4301913"/>
              <a:gd name="connsiteY1" fmla="*/ 4504031 h 5324230"/>
              <a:gd name="connsiteX2" fmla="*/ 2514887 w 4301913"/>
              <a:gd name="connsiteY2" fmla="*/ 4224449 h 5324230"/>
              <a:gd name="connsiteX3" fmla="*/ 2373452 w 4301913"/>
              <a:gd name="connsiteY3" fmla="*/ 4142218 h 5324230"/>
              <a:gd name="connsiteX4" fmla="*/ 1737713 w 4301913"/>
              <a:gd name="connsiteY4" fmla="*/ 0 h 5324230"/>
              <a:gd name="connsiteX5" fmla="*/ 2494232 w 4301913"/>
              <a:gd name="connsiteY5" fmla="*/ 793865 h 5324230"/>
              <a:gd name="connsiteX6" fmla="*/ 2531098 w 4301913"/>
              <a:gd name="connsiteY6" fmla="*/ 1178908 h 5324230"/>
              <a:gd name="connsiteX7" fmla="*/ 2424404 w 4301913"/>
              <a:gd name="connsiteY7" fmla="*/ 1268744 h 5324230"/>
              <a:gd name="connsiteX8" fmla="*/ 2241510 w 4301913"/>
              <a:gd name="connsiteY8" fmla="*/ 1761783 h 5324230"/>
              <a:gd name="connsiteX9" fmla="*/ 2220061 w 4301913"/>
              <a:gd name="connsiteY9" fmla="*/ 1910756 h 5324230"/>
              <a:gd name="connsiteX10" fmla="*/ 2066052 w 4301913"/>
              <a:gd name="connsiteY10" fmla="*/ 2183666 h 5324230"/>
              <a:gd name="connsiteX11" fmla="*/ 2317587 w 4301913"/>
              <a:gd name="connsiteY11" fmla="*/ 2483987 h 5324230"/>
              <a:gd name="connsiteX12" fmla="*/ 2322187 w 4301913"/>
              <a:gd name="connsiteY12" fmla="*/ 2504347 h 5324230"/>
              <a:gd name="connsiteX13" fmla="*/ 2224379 w 4301913"/>
              <a:gd name="connsiteY13" fmla="*/ 2497471 h 5324230"/>
              <a:gd name="connsiteX14" fmla="*/ 2357729 w 4301913"/>
              <a:gd name="connsiteY14" fmla="*/ 2754646 h 5324230"/>
              <a:gd name="connsiteX15" fmla="*/ 2322187 w 4301913"/>
              <a:gd name="connsiteY15" fmla="*/ 2504347 h 5324230"/>
              <a:gd name="connsiteX16" fmla="*/ 2337445 w 4301913"/>
              <a:gd name="connsiteY16" fmla="*/ 2505420 h 5324230"/>
              <a:gd name="connsiteX17" fmla="*/ 2317587 w 4301913"/>
              <a:gd name="connsiteY17" fmla="*/ 2483987 h 5324230"/>
              <a:gd name="connsiteX18" fmla="*/ 2245348 w 4301913"/>
              <a:gd name="connsiteY18" fmla="*/ 2296761 h 5324230"/>
              <a:gd name="connsiteX19" fmla="*/ 2232191 w 4301913"/>
              <a:gd name="connsiteY19" fmla="*/ 1957698 h 5324230"/>
              <a:gd name="connsiteX20" fmla="*/ 2335047 w 4301913"/>
              <a:gd name="connsiteY20" fmla="*/ 2199249 h 5324230"/>
              <a:gd name="connsiteX21" fmla="*/ 3132200 w 4301913"/>
              <a:gd name="connsiteY21" fmla="*/ 2447242 h 5324230"/>
              <a:gd name="connsiteX22" fmla="*/ 3378274 w 4301913"/>
              <a:gd name="connsiteY22" fmla="*/ 2560857 h 5324230"/>
              <a:gd name="connsiteX23" fmla="*/ 3508883 w 4301913"/>
              <a:gd name="connsiteY23" fmla="*/ 2990167 h 5324230"/>
              <a:gd name="connsiteX24" fmla="*/ 3598240 w 4301913"/>
              <a:gd name="connsiteY24" fmla="*/ 3107894 h 5324230"/>
              <a:gd name="connsiteX25" fmla="*/ 3594745 w 4301913"/>
              <a:gd name="connsiteY25" fmla="*/ 3285579 h 5324230"/>
              <a:gd name="connsiteX26" fmla="*/ 3651895 w 4301913"/>
              <a:gd name="connsiteY26" fmla="*/ 3356092 h 5324230"/>
              <a:gd name="connsiteX27" fmla="*/ 3637711 w 4301913"/>
              <a:gd name="connsiteY27" fmla="*/ 3431264 h 5324230"/>
              <a:gd name="connsiteX28" fmla="*/ 3719804 w 4301913"/>
              <a:gd name="connsiteY28" fmla="*/ 3476627 h 5324230"/>
              <a:gd name="connsiteX29" fmla="*/ 3712883 w 4301913"/>
              <a:gd name="connsiteY29" fmla="*/ 3623134 h 5324230"/>
              <a:gd name="connsiteX30" fmla="*/ 4072229 w 4301913"/>
              <a:gd name="connsiteY30" fmla="*/ 4192921 h 5324230"/>
              <a:gd name="connsiteX31" fmla="*/ 4224629 w 4301913"/>
              <a:gd name="connsiteY31" fmla="*/ 4288171 h 5324230"/>
              <a:gd name="connsiteX32" fmla="*/ 4300829 w 4301913"/>
              <a:gd name="connsiteY32" fmla="*/ 4756815 h 5324230"/>
              <a:gd name="connsiteX33" fmla="*/ 3847261 w 4301913"/>
              <a:gd name="connsiteY33" fmla="*/ 5216962 h 5324230"/>
              <a:gd name="connsiteX34" fmla="*/ 3422680 w 4301913"/>
              <a:gd name="connsiteY34" fmla="*/ 5222784 h 5324230"/>
              <a:gd name="connsiteX35" fmla="*/ 3313176 w 4301913"/>
              <a:gd name="connsiteY35" fmla="*/ 5151314 h 5324230"/>
              <a:gd name="connsiteX36" fmla="*/ 3369638 w 4301913"/>
              <a:gd name="connsiteY36" fmla="*/ 5323498 h 5324230"/>
              <a:gd name="connsiteX37" fmla="*/ 438198 w 4301913"/>
              <a:gd name="connsiteY37" fmla="*/ 5324230 h 5324230"/>
              <a:gd name="connsiteX38" fmla="*/ 481304 w 4301913"/>
              <a:gd name="connsiteY38" fmla="*/ 4979179 h 5324230"/>
              <a:gd name="connsiteX39" fmla="*/ 398526 w 4301913"/>
              <a:gd name="connsiteY39" fmla="*/ 4755101 h 5324230"/>
              <a:gd name="connsiteX40" fmla="*/ 421207 w 4301913"/>
              <a:gd name="connsiteY40" fmla="*/ 4524378 h 5324230"/>
              <a:gd name="connsiteX41" fmla="*/ 348297 w 4301913"/>
              <a:gd name="connsiteY41" fmla="*/ 4473120 h 5324230"/>
              <a:gd name="connsiteX42" fmla="*/ 279224 w 4301913"/>
              <a:gd name="connsiteY42" fmla="*/ 4134948 h 5324230"/>
              <a:gd name="connsiteX43" fmla="*/ 73305 w 4301913"/>
              <a:gd name="connsiteY43" fmla="*/ 3621969 h 5324230"/>
              <a:gd name="connsiteX44" fmla="*/ 12523 w 4301913"/>
              <a:gd name="connsiteY44" fmla="*/ 3119269 h 5324230"/>
              <a:gd name="connsiteX45" fmla="*/ 109829 w 4301913"/>
              <a:gd name="connsiteY45" fmla="*/ 2487946 h 5324230"/>
              <a:gd name="connsiteX46" fmla="*/ 874434 w 4301913"/>
              <a:gd name="connsiteY46" fmla="*/ 2132575 h 5324230"/>
              <a:gd name="connsiteX47" fmla="*/ 1273431 w 4301913"/>
              <a:gd name="connsiteY47" fmla="*/ 1758902 h 5324230"/>
              <a:gd name="connsiteX48" fmla="*/ 1281747 w 4301913"/>
              <a:gd name="connsiteY48" fmla="*/ 1766651 h 5324230"/>
              <a:gd name="connsiteX49" fmla="*/ 1956993 w 4301913"/>
              <a:gd name="connsiteY49" fmla="*/ 2690917 h 5324230"/>
              <a:gd name="connsiteX50" fmla="*/ 1754023 w 4301913"/>
              <a:gd name="connsiteY50" fmla="*/ 2443267 h 5324230"/>
              <a:gd name="connsiteX51" fmla="*/ 2026615 w 4301913"/>
              <a:gd name="connsiteY51" fmla="*/ 2183146 h 5324230"/>
              <a:gd name="connsiteX52" fmla="*/ 2044038 w 4301913"/>
              <a:gd name="connsiteY52" fmla="*/ 2183376 h 5324230"/>
              <a:gd name="connsiteX53" fmla="*/ 1900529 w 4301913"/>
              <a:gd name="connsiteY53" fmla="*/ 2106944 h 5324230"/>
              <a:gd name="connsiteX54" fmla="*/ 1525079 w 4301913"/>
              <a:gd name="connsiteY54" fmla="*/ 1935494 h 5324230"/>
              <a:gd name="connsiteX55" fmla="*/ 1329029 w 4301913"/>
              <a:gd name="connsiteY55" fmla="*/ 1706894 h 5324230"/>
              <a:gd name="connsiteX56" fmla="*/ 1195679 w 4301913"/>
              <a:gd name="connsiteY56" fmla="*/ 1325894 h 5324230"/>
              <a:gd name="connsiteX57" fmla="*/ 1114614 w 4301913"/>
              <a:gd name="connsiteY57" fmla="*/ 1385991 h 5324230"/>
              <a:gd name="connsiteX58" fmla="*/ 960295 w 4301913"/>
              <a:gd name="connsiteY58" fmla="*/ 992999 h 5324230"/>
              <a:gd name="connsiteX59" fmla="*/ 1055408 w 4301913"/>
              <a:gd name="connsiteY59" fmla="*/ 898982 h 5324230"/>
              <a:gd name="connsiteX60" fmla="*/ 1737713 w 4301913"/>
              <a:gd name="connsiteY60" fmla="*/ 0 h 5324230"/>
              <a:gd name="connsiteX0" fmla="*/ 2373452 w 4301913"/>
              <a:gd name="connsiteY0" fmla="*/ 4142218 h 5731598"/>
              <a:gd name="connsiteX1" fmla="*/ 2491863 w 4301913"/>
              <a:gd name="connsiteY1" fmla="*/ 4504031 h 5731598"/>
              <a:gd name="connsiteX2" fmla="*/ 2514887 w 4301913"/>
              <a:gd name="connsiteY2" fmla="*/ 4224449 h 5731598"/>
              <a:gd name="connsiteX3" fmla="*/ 2373452 w 4301913"/>
              <a:gd name="connsiteY3" fmla="*/ 4142218 h 5731598"/>
              <a:gd name="connsiteX4" fmla="*/ 1737713 w 4301913"/>
              <a:gd name="connsiteY4" fmla="*/ 0 h 5731598"/>
              <a:gd name="connsiteX5" fmla="*/ 2494232 w 4301913"/>
              <a:gd name="connsiteY5" fmla="*/ 793865 h 5731598"/>
              <a:gd name="connsiteX6" fmla="*/ 2531098 w 4301913"/>
              <a:gd name="connsiteY6" fmla="*/ 1178908 h 5731598"/>
              <a:gd name="connsiteX7" fmla="*/ 2424404 w 4301913"/>
              <a:gd name="connsiteY7" fmla="*/ 1268744 h 5731598"/>
              <a:gd name="connsiteX8" fmla="*/ 2241510 w 4301913"/>
              <a:gd name="connsiteY8" fmla="*/ 1761783 h 5731598"/>
              <a:gd name="connsiteX9" fmla="*/ 2220061 w 4301913"/>
              <a:gd name="connsiteY9" fmla="*/ 1910756 h 5731598"/>
              <a:gd name="connsiteX10" fmla="*/ 2066052 w 4301913"/>
              <a:gd name="connsiteY10" fmla="*/ 2183666 h 5731598"/>
              <a:gd name="connsiteX11" fmla="*/ 2317587 w 4301913"/>
              <a:gd name="connsiteY11" fmla="*/ 2483987 h 5731598"/>
              <a:gd name="connsiteX12" fmla="*/ 2322187 w 4301913"/>
              <a:gd name="connsiteY12" fmla="*/ 2504347 h 5731598"/>
              <a:gd name="connsiteX13" fmla="*/ 2224379 w 4301913"/>
              <a:gd name="connsiteY13" fmla="*/ 2497471 h 5731598"/>
              <a:gd name="connsiteX14" fmla="*/ 2357729 w 4301913"/>
              <a:gd name="connsiteY14" fmla="*/ 2754646 h 5731598"/>
              <a:gd name="connsiteX15" fmla="*/ 2322187 w 4301913"/>
              <a:gd name="connsiteY15" fmla="*/ 2504347 h 5731598"/>
              <a:gd name="connsiteX16" fmla="*/ 2337445 w 4301913"/>
              <a:gd name="connsiteY16" fmla="*/ 2505420 h 5731598"/>
              <a:gd name="connsiteX17" fmla="*/ 2317587 w 4301913"/>
              <a:gd name="connsiteY17" fmla="*/ 2483987 h 5731598"/>
              <a:gd name="connsiteX18" fmla="*/ 2245348 w 4301913"/>
              <a:gd name="connsiteY18" fmla="*/ 2296761 h 5731598"/>
              <a:gd name="connsiteX19" fmla="*/ 2232191 w 4301913"/>
              <a:gd name="connsiteY19" fmla="*/ 1957698 h 5731598"/>
              <a:gd name="connsiteX20" fmla="*/ 2335047 w 4301913"/>
              <a:gd name="connsiteY20" fmla="*/ 2199249 h 5731598"/>
              <a:gd name="connsiteX21" fmla="*/ 3132200 w 4301913"/>
              <a:gd name="connsiteY21" fmla="*/ 2447242 h 5731598"/>
              <a:gd name="connsiteX22" fmla="*/ 3378274 w 4301913"/>
              <a:gd name="connsiteY22" fmla="*/ 2560857 h 5731598"/>
              <a:gd name="connsiteX23" fmla="*/ 3508883 w 4301913"/>
              <a:gd name="connsiteY23" fmla="*/ 2990167 h 5731598"/>
              <a:gd name="connsiteX24" fmla="*/ 3598240 w 4301913"/>
              <a:gd name="connsiteY24" fmla="*/ 3107894 h 5731598"/>
              <a:gd name="connsiteX25" fmla="*/ 3594745 w 4301913"/>
              <a:gd name="connsiteY25" fmla="*/ 3285579 h 5731598"/>
              <a:gd name="connsiteX26" fmla="*/ 3651895 w 4301913"/>
              <a:gd name="connsiteY26" fmla="*/ 3356092 h 5731598"/>
              <a:gd name="connsiteX27" fmla="*/ 3637711 w 4301913"/>
              <a:gd name="connsiteY27" fmla="*/ 3431264 h 5731598"/>
              <a:gd name="connsiteX28" fmla="*/ 3719804 w 4301913"/>
              <a:gd name="connsiteY28" fmla="*/ 3476627 h 5731598"/>
              <a:gd name="connsiteX29" fmla="*/ 3712883 w 4301913"/>
              <a:gd name="connsiteY29" fmla="*/ 3623134 h 5731598"/>
              <a:gd name="connsiteX30" fmla="*/ 4072229 w 4301913"/>
              <a:gd name="connsiteY30" fmla="*/ 4192921 h 5731598"/>
              <a:gd name="connsiteX31" fmla="*/ 4224629 w 4301913"/>
              <a:gd name="connsiteY31" fmla="*/ 4288171 h 5731598"/>
              <a:gd name="connsiteX32" fmla="*/ 4300829 w 4301913"/>
              <a:gd name="connsiteY32" fmla="*/ 4756815 h 5731598"/>
              <a:gd name="connsiteX33" fmla="*/ 3847261 w 4301913"/>
              <a:gd name="connsiteY33" fmla="*/ 5216962 h 5731598"/>
              <a:gd name="connsiteX34" fmla="*/ 3422680 w 4301913"/>
              <a:gd name="connsiteY34" fmla="*/ 5222784 h 5731598"/>
              <a:gd name="connsiteX35" fmla="*/ 3313176 w 4301913"/>
              <a:gd name="connsiteY35" fmla="*/ 5151314 h 5731598"/>
              <a:gd name="connsiteX36" fmla="*/ 3369638 w 4301913"/>
              <a:gd name="connsiteY36" fmla="*/ 5323498 h 5731598"/>
              <a:gd name="connsiteX37" fmla="*/ 310084 w 4301913"/>
              <a:gd name="connsiteY37" fmla="*/ 5731598 h 5731598"/>
              <a:gd name="connsiteX38" fmla="*/ 481304 w 4301913"/>
              <a:gd name="connsiteY38" fmla="*/ 4979179 h 5731598"/>
              <a:gd name="connsiteX39" fmla="*/ 398526 w 4301913"/>
              <a:gd name="connsiteY39" fmla="*/ 4755101 h 5731598"/>
              <a:gd name="connsiteX40" fmla="*/ 421207 w 4301913"/>
              <a:gd name="connsiteY40" fmla="*/ 4524378 h 5731598"/>
              <a:gd name="connsiteX41" fmla="*/ 348297 w 4301913"/>
              <a:gd name="connsiteY41" fmla="*/ 4473120 h 5731598"/>
              <a:gd name="connsiteX42" fmla="*/ 279224 w 4301913"/>
              <a:gd name="connsiteY42" fmla="*/ 4134948 h 5731598"/>
              <a:gd name="connsiteX43" fmla="*/ 73305 w 4301913"/>
              <a:gd name="connsiteY43" fmla="*/ 3621969 h 5731598"/>
              <a:gd name="connsiteX44" fmla="*/ 12523 w 4301913"/>
              <a:gd name="connsiteY44" fmla="*/ 3119269 h 5731598"/>
              <a:gd name="connsiteX45" fmla="*/ 109829 w 4301913"/>
              <a:gd name="connsiteY45" fmla="*/ 2487946 h 5731598"/>
              <a:gd name="connsiteX46" fmla="*/ 874434 w 4301913"/>
              <a:gd name="connsiteY46" fmla="*/ 2132575 h 5731598"/>
              <a:gd name="connsiteX47" fmla="*/ 1273431 w 4301913"/>
              <a:gd name="connsiteY47" fmla="*/ 1758902 h 5731598"/>
              <a:gd name="connsiteX48" fmla="*/ 1281747 w 4301913"/>
              <a:gd name="connsiteY48" fmla="*/ 1766651 h 5731598"/>
              <a:gd name="connsiteX49" fmla="*/ 1956993 w 4301913"/>
              <a:gd name="connsiteY49" fmla="*/ 2690917 h 5731598"/>
              <a:gd name="connsiteX50" fmla="*/ 1754023 w 4301913"/>
              <a:gd name="connsiteY50" fmla="*/ 2443267 h 5731598"/>
              <a:gd name="connsiteX51" fmla="*/ 2026615 w 4301913"/>
              <a:gd name="connsiteY51" fmla="*/ 2183146 h 5731598"/>
              <a:gd name="connsiteX52" fmla="*/ 2044038 w 4301913"/>
              <a:gd name="connsiteY52" fmla="*/ 2183376 h 5731598"/>
              <a:gd name="connsiteX53" fmla="*/ 1900529 w 4301913"/>
              <a:gd name="connsiteY53" fmla="*/ 2106944 h 5731598"/>
              <a:gd name="connsiteX54" fmla="*/ 1525079 w 4301913"/>
              <a:gd name="connsiteY54" fmla="*/ 1935494 h 5731598"/>
              <a:gd name="connsiteX55" fmla="*/ 1329029 w 4301913"/>
              <a:gd name="connsiteY55" fmla="*/ 1706894 h 5731598"/>
              <a:gd name="connsiteX56" fmla="*/ 1195679 w 4301913"/>
              <a:gd name="connsiteY56" fmla="*/ 1325894 h 5731598"/>
              <a:gd name="connsiteX57" fmla="*/ 1114614 w 4301913"/>
              <a:gd name="connsiteY57" fmla="*/ 1385991 h 5731598"/>
              <a:gd name="connsiteX58" fmla="*/ 960295 w 4301913"/>
              <a:gd name="connsiteY58" fmla="*/ 992999 h 5731598"/>
              <a:gd name="connsiteX59" fmla="*/ 1055408 w 4301913"/>
              <a:gd name="connsiteY59" fmla="*/ 898982 h 5731598"/>
              <a:gd name="connsiteX60" fmla="*/ 1737713 w 4301913"/>
              <a:gd name="connsiteY60" fmla="*/ 0 h 5731598"/>
              <a:gd name="connsiteX0" fmla="*/ 2373452 w 4301913"/>
              <a:gd name="connsiteY0" fmla="*/ 4142218 h 5731598"/>
              <a:gd name="connsiteX1" fmla="*/ 2491863 w 4301913"/>
              <a:gd name="connsiteY1" fmla="*/ 4504031 h 5731598"/>
              <a:gd name="connsiteX2" fmla="*/ 2514887 w 4301913"/>
              <a:gd name="connsiteY2" fmla="*/ 4224449 h 5731598"/>
              <a:gd name="connsiteX3" fmla="*/ 2373452 w 4301913"/>
              <a:gd name="connsiteY3" fmla="*/ 4142218 h 5731598"/>
              <a:gd name="connsiteX4" fmla="*/ 1737713 w 4301913"/>
              <a:gd name="connsiteY4" fmla="*/ 0 h 5731598"/>
              <a:gd name="connsiteX5" fmla="*/ 2494232 w 4301913"/>
              <a:gd name="connsiteY5" fmla="*/ 793865 h 5731598"/>
              <a:gd name="connsiteX6" fmla="*/ 2531098 w 4301913"/>
              <a:gd name="connsiteY6" fmla="*/ 1178908 h 5731598"/>
              <a:gd name="connsiteX7" fmla="*/ 2424404 w 4301913"/>
              <a:gd name="connsiteY7" fmla="*/ 1268744 h 5731598"/>
              <a:gd name="connsiteX8" fmla="*/ 2241510 w 4301913"/>
              <a:gd name="connsiteY8" fmla="*/ 1761783 h 5731598"/>
              <a:gd name="connsiteX9" fmla="*/ 2220061 w 4301913"/>
              <a:gd name="connsiteY9" fmla="*/ 1910756 h 5731598"/>
              <a:gd name="connsiteX10" fmla="*/ 2066052 w 4301913"/>
              <a:gd name="connsiteY10" fmla="*/ 2183666 h 5731598"/>
              <a:gd name="connsiteX11" fmla="*/ 2317587 w 4301913"/>
              <a:gd name="connsiteY11" fmla="*/ 2483987 h 5731598"/>
              <a:gd name="connsiteX12" fmla="*/ 2322187 w 4301913"/>
              <a:gd name="connsiteY12" fmla="*/ 2504347 h 5731598"/>
              <a:gd name="connsiteX13" fmla="*/ 2224379 w 4301913"/>
              <a:gd name="connsiteY13" fmla="*/ 2497471 h 5731598"/>
              <a:gd name="connsiteX14" fmla="*/ 2357729 w 4301913"/>
              <a:gd name="connsiteY14" fmla="*/ 2754646 h 5731598"/>
              <a:gd name="connsiteX15" fmla="*/ 2322187 w 4301913"/>
              <a:gd name="connsiteY15" fmla="*/ 2504347 h 5731598"/>
              <a:gd name="connsiteX16" fmla="*/ 2337445 w 4301913"/>
              <a:gd name="connsiteY16" fmla="*/ 2505420 h 5731598"/>
              <a:gd name="connsiteX17" fmla="*/ 2317587 w 4301913"/>
              <a:gd name="connsiteY17" fmla="*/ 2483987 h 5731598"/>
              <a:gd name="connsiteX18" fmla="*/ 2245348 w 4301913"/>
              <a:gd name="connsiteY18" fmla="*/ 2296761 h 5731598"/>
              <a:gd name="connsiteX19" fmla="*/ 2232191 w 4301913"/>
              <a:gd name="connsiteY19" fmla="*/ 1957698 h 5731598"/>
              <a:gd name="connsiteX20" fmla="*/ 2335047 w 4301913"/>
              <a:gd name="connsiteY20" fmla="*/ 2199249 h 5731598"/>
              <a:gd name="connsiteX21" fmla="*/ 3132200 w 4301913"/>
              <a:gd name="connsiteY21" fmla="*/ 2447242 h 5731598"/>
              <a:gd name="connsiteX22" fmla="*/ 3378274 w 4301913"/>
              <a:gd name="connsiteY22" fmla="*/ 2560857 h 5731598"/>
              <a:gd name="connsiteX23" fmla="*/ 3508883 w 4301913"/>
              <a:gd name="connsiteY23" fmla="*/ 2990167 h 5731598"/>
              <a:gd name="connsiteX24" fmla="*/ 3598240 w 4301913"/>
              <a:gd name="connsiteY24" fmla="*/ 3107894 h 5731598"/>
              <a:gd name="connsiteX25" fmla="*/ 3594745 w 4301913"/>
              <a:gd name="connsiteY25" fmla="*/ 3285579 h 5731598"/>
              <a:gd name="connsiteX26" fmla="*/ 3651895 w 4301913"/>
              <a:gd name="connsiteY26" fmla="*/ 3356092 h 5731598"/>
              <a:gd name="connsiteX27" fmla="*/ 3637711 w 4301913"/>
              <a:gd name="connsiteY27" fmla="*/ 3431264 h 5731598"/>
              <a:gd name="connsiteX28" fmla="*/ 3719804 w 4301913"/>
              <a:gd name="connsiteY28" fmla="*/ 3476627 h 5731598"/>
              <a:gd name="connsiteX29" fmla="*/ 3712883 w 4301913"/>
              <a:gd name="connsiteY29" fmla="*/ 3623134 h 5731598"/>
              <a:gd name="connsiteX30" fmla="*/ 4072229 w 4301913"/>
              <a:gd name="connsiteY30" fmla="*/ 4192921 h 5731598"/>
              <a:gd name="connsiteX31" fmla="*/ 4224629 w 4301913"/>
              <a:gd name="connsiteY31" fmla="*/ 4288171 h 5731598"/>
              <a:gd name="connsiteX32" fmla="*/ 4300829 w 4301913"/>
              <a:gd name="connsiteY32" fmla="*/ 4756815 h 5731598"/>
              <a:gd name="connsiteX33" fmla="*/ 3847261 w 4301913"/>
              <a:gd name="connsiteY33" fmla="*/ 5216962 h 5731598"/>
              <a:gd name="connsiteX34" fmla="*/ 3422680 w 4301913"/>
              <a:gd name="connsiteY34" fmla="*/ 5222784 h 5731598"/>
              <a:gd name="connsiteX35" fmla="*/ 3313176 w 4301913"/>
              <a:gd name="connsiteY35" fmla="*/ 5151314 h 5731598"/>
              <a:gd name="connsiteX36" fmla="*/ 3433696 w 4301913"/>
              <a:gd name="connsiteY36" fmla="*/ 5717287 h 5731598"/>
              <a:gd name="connsiteX37" fmla="*/ 310084 w 4301913"/>
              <a:gd name="connsiteY37" fmla="*/ 5731598 h 5731598"/>
              <a:gd name="connsiteX38" fmla="*/ 481304 w 4301913"/>
              <a:gd name="connsiteY38" fmla="*/ 4979179 h 5731598"/>
              <a:gd name="connsiteX39" fmla="*/ 398526 w 4301913"/>
              <a:gd name="connsiteY39" fmla="*/ 4755101 h 5731598"/>
              <a:gd name="connsiteX40" fmla="*/ 421207 w 4301913"/>
              <a:gd name="connsiteY40" fmla="*/ 4524378 h 5731598"/>
              <a:gd name="connsiteX41" fmla="*/ 348297 w 4301913"/>
              <a:gd name="connsiteY41" fmla="*/ 4473120 h 5731598"/>
              <a:gd name="connsiteX42" fmla="*/ 279224 w 4301913"/>
              <a:gd name="connsiteY42" fmla="*/ 4134948 h 5731598"/>
              <a:gd name="connsiteX43" fmla="*/ 73305 w 4301913"/>
              <a:gd name="connsiteY43" fmla="*/ 3621969 h 5731598"/>
              <a:gd name="connsiteX44" fmla="*/ 12523 w 4301913"/>
              <a:gd name="connsiteY44" fmla="*/ 3119269 h 5731598"/>
              <a:gd name="connsiteX45" fmla="*/ 109829 w 4301913"/>
              <a:gd name="connsiteY45" fmla="*/ 2487946 h 5731598"/>
              <a:gd name="connsiteX46" fmla="*/ 874434 w 4301913"/>
              <a:gd name="connsiteY46" fmla="*/ 2132575 h 5731598"/>
              <a:gd name="connsiteX47" fmla="*/ 1273431 w 4301913"/>
              <a:gd name="connsiteY47" fmla="*/ 1758902 h 5731598"/>
              <a:gd name="connsiteX48" fmla="*/ 1281747 w 4301913"/>
              <a:gd name="connsiteY48" fmla="*/ 1766651 h 5731598"/>
              <a:gd name="connsiteX49" fmla="*/ 1956993 w 4301913"/>
              <a:gd name="connsiteY49" fmla="*/ 2690917 h 5731598"/>
              <a:gd name="connsiteX50" fmla="*/ 1754023 w 4301913"/>
              <a:gd name="connsiteY50" fmla="*/ 2443267 h 5731598"/>
              <a:gd name="connsiteX51" fmla="*/ 2026615 w 4301913"/>
              <a:gd name="connsiteY51" fmla="*/ 2183146 h 5731598"/>
              <a:gd name="connsiteX52" fmla="*/ 2044038 w 4301913"/>
              <a:gd name="connsiteY52" fmla="*/ 2183376 h 5731598"/>
              <a:gd name="connsiteX53" fmla="*/ 1900529 w 4301913"/>
              <a:gd name="connsiteY53" fmla="*/ 2106944 h 5731598"/>
              <a:gd name="connsiteX54" fmla="*/ 1525079 w 4301913"/>
              <a:gd name="connsiteY54" fmla="*/ 1935494 h 5731598"/>
              <a:gd name="connsiteX55" fmla="*/ 1329029 w 4301913"/>
              <a:gd name="connsiteY55" fmla="*/ 1706894 h 5731598"/>
              <a:gd name="connsiteX56" fmla="*/ 1195679 w 4301913"/>
              <a:gd name="connsiteY56" fmla="*/ 1325894 h 5731598"/>
              <a:gd name="connsiteX57" fmla="*/ 1114614 w 4301913"/>
              <a:gd name="connsiteY57" fmla="*/ 1385991 h 5731598"/>
              <a:gd name="connsiteX58" fmla="*/ 960295 w 4301913"/>
              <a:gd name="connsiteY58" fmla="*/ 992999 h 5731598"/>
              <a:gd name="connsiteX59" fmla="*/ 1055408 w 4301913"/>
              <a:gd name="connsiteY59" fmla="*/ 898982 h 5731598"/>
              <a:gd name="connsiteX60" fmla="*/ 1737713 w 4301913"/>
              <a:gd name="connsiteY60" fmla="*/ 0 h 573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4301913" h="5731598">
                <a:moveTo>
                  <a:pt x="2373452" y="4142218"/>
                </a:moveTo>
                <a:cubicBezTo>
                  <a:pt x="2537913" y="4328606"/>
                  <a:pt x="2521465" y="4373558"/>
                  <a:pt x="2491863" y="4504031"/>
                </a:cubicBezTo>
                <a:cubicBezTo>
                  <a:pt x="2580670" y="4487585"/>
                  <a:pt x="2613564" y="4300100"/>
                  <a:pt x="2514887" y="4224449"/>
                </a:cubicBezTo>
                <a:lnTo>
                  <a:pt x="2373452" y="4142218"/>
                </a:lnTo>
                <a:close/>
                <a:moveTo>
                  <a:pt x="1737713" y="0"/>
                </a:moveTo>
                <a:cubicBezTo>
                  <a:pt x="2425158" y="11352"/>
                  <a:pt x="2435026" y="479905"/>
                  <a:pt x="2494232" y="793865"/>
                </a:cubicBezTo>
                <a:cubicBezTo>
                  <a:pt x="2643572" y="724861"/>
                  <a:pt x="2542930" y="1106476"/>
                  <a:pt x="2531098" y="1178908"/>
                </a:cubicBezTo>
                <a:cubicBezTo>
                  <a:pt x="2495533" y="1314109"/>
                  <a:pt x="2466547" y="1288137"/>
                  <a:pt x="2424404" y="1268744"/>
                </a:cubicBezTo>
                <a:cubicBezTo>
                  <a:pt x="2416066" y="1502164"/>
                  <a:pt x="2355102" y="1617173"/>
                  <a:pt x="2241510" y="1761783"/>
                </a:cubicBezTo>
                <a:cubicBezTo>
                  <a:pt x="2224493" y="1818019"/>
                  <a:pt x="2227211" y="1861098"/>
                  <a:pt x="2220061" y="1910756"/>
                </a:cubicBezTo>
                <a:cubicBezTo>
                  <a:pt x="2220368" y="2040551"/>
                  <a:pt x="2142095" y="2121990"/>
                  <a:pt x="2066052" y="2183666"/>
                </a:cubicBezTo>
                <a:cubicBezTo>
                  <a:pt x="2195885" y="2193566"/>
                  <a:pt x="2229649" y="2389328"/>
                  <a:pt x="2317587" y="2483987"/>
                </a:cubicBezTo>
                <a:cubicBezTo>
                  <a:pt x="2319660" y="2490805"/>
                  <a:pt x="2321127" y="2497602"/>
                  <a:pt x="2322187" y="2504347"/>
                </a:cubicBezTo>
                <a:lnTo>
                  <a:pt x="2224379" y="2497471"/>
                </a:lnTo>
                <a:lnTo>
                  <a:pt x="2357729" y="2754646"/>
                </a:lnTo>
                <a:cubicBezTo>
                  <a:pt x="2335028" y="2662152"/>
                  <a:pt x="2340109" y="2592609"/>
                  <a:pt x="2322187" y="2504347"/>
                </a:cubicBezTo>
                <a:lnTo>
                  <a:pt x="2337445" y="2505420"/>
                </a:lnTo>
                <a:lnTo>
                  <a:pt x="2317587" y="2483987"/>
                </a:lnTo>
                <a:cubicBezTo>
                  <a:pt x="2305761" y="2431381"/>
                  <a:pt x="2284721" y="2371643"/>
                  <a:pt x="2245348" y="2296761"/>
                </a:cubicBezTo>
                <a:lnTo>
                  <a:pt x="2232191" y="1957698"/>
                </a:lnTo>
                <a:cubicBezTo>
                  <a:pt x="2277440" y="2105096"/>
                  <a:pt x="2296376" y="2176842"/>
                  <a:pt x="2335047" y="2199249"/>
                </a:cubicBezTo>
                <a:cubicBezTo>
                  <a:pt x="2609537" y="2319191"/>
                  <a:pt x="2854421" y="2347036"/>
                  <a:pt x="3132200" y="2447242"/>
                </a:cubicBezTo>
                <a:cubicBezTo>
                  <a:pt x="3214225" y="2485114"/>
                  <a:pt x="3322563" y="2476936"/>
                  <a:pt x="3378274" y="2560857"/>
                </a:cubicBezTo>
                <a:cubicBezTo>
                  <a:pt x="3471148" y="2656815"/>
                  <a:pt x="3478503" y="2894208"/>
                  <a:pt x="3508883" y="2990167"/>
                </a:cubicBezTo>
                <a:cubicBezTo>
                  <a:pt x="3561694" y="3072169"/>
                  <a:pt x="3568454" y="3068652"/>
                  <a:pt x="3598240" y="3107894"/>
                </a:cubicBezTo>
                <a:lnTo>
                  <a:pt x="3594745" y="3285579"/>
                </a:lnTo>
                <a:cubicBezTo>
                  <a:pt x="3632434" y="3346361"/>
                  <a:pt x="3604339" y="3311757"/>
                  <a:pt x="3651895" y="3356092"/>
                </a:cubicBezTo>
                <a:lnTo>
                  <a:pt x="3637711" y="3431264"/>
                </a:lnTo>
                <a:cubicBezTo>
                  <a:pt x="3669461" y="3449674"/>
                  <a:pt x="3681475" y="3431904"/>
                  <a:pt x="3719804" y="3476627"/>
                </a:cubicBezTo>
                <a:cubicBezTo>
                  <a:pt x="3747100" y="3522174"/>
                  <a:pt x="3715190" y="3574298"/>
                  <a:pt x="3712883" y="3623134"/>
                </a:cubicBezTo>
                <a:cubicBezTo>
                  <a:pt x="3810737" y="3668338"/>
                  <a:pt x="3974375" y="3976678"/>
                  <a:pt x="4072229" y="4192921"/>
                </a:cubicBezTo>
                <a:lnTo>
                  <a:pt x="4224629" y="4288171"/>
                </a:lnTo>
                <a:cubicBezTo>
                  <a:pt x="4276342" y="4450964"/>
                  <a:pt x="4308321" y="4521659"/>
                  <a:pt x="4300829" y="4756815"/>
                </a:cubicBezTo>
                <a:cubicBezTo>
                  <a:pt x="4202268" y="4993524"/>
                  <a:pt x="4185935" y="5141424"/>
                  <a:pt x="3847261" y="5216962"/>
                </a:cubicBezTo>
                <a:lnTo>
                  <a:pt x="3422680" y="5222784"/>
                </a:lnTo>
                <a:cubicBezTo>
                  <a:pt x="3348901" y="5207732"/>
                  <a:pt x="3373798" y="5209126"/>
                  <a:pt x="3313176" y="5151314"/>
                </a:cubicBezTo>
                <a:lnTo>
                  <a:pt x="3433696" y="5717287"/>
                </a:lnTo>
                <a:lnTo>
                  <a:pt x="310084" y="5731598"/>
                </a:lnTo>
                <a:cubicBezTo>
                  <a:pt x="324453" y="5616581"/>
                  <a:pt x="466935" y="5094196"/>
                  <a:pt x="481304" y="4979179"/>
                </a:cubicBezTo>
                <a:cubicBezTo>
                  <a:pt x="453711" y="4893522"/>
                  <a:pt x="445854" y="4867071"/>
                  <a:pt x="398526" y="4755101"/>
                </a:cubicBezTo>
                <a:cubicBezTo>
                  <a:pt x="403894" y="4649687"/>
                  <a:pt x="389525" y="4652816"/>
                  <a:pt x="421207" y="4524378"/>
                </a:cubicBezTo>
                <a:lnTo>
                  <a:pt x="348297" y="4473120"/>
                </a:lnTo>
                <a:cubicBezTo>
                  <a:pt x="328562" y="4368071"/>
                  <a:pt x="354876" y="4328805"/>
                  <a:pt x="279224" y="4134948"/>
                </a:cubicBezTo>
                <a:cubicBezTo>
                  <a:pt x="217163" y="3997944"/>
                  <a:pt x="138656" y="3874096"/>
                  <a:pt x="73305" y="3621969"/>
                </a:cubicBezTo>
                <a:cubicBezTo>
                  <a:pt x="24538" y="3425896"/>
                  <a:pt x="71158" y="3338367"/>
                  <a:pt x="12523" y="3119269"/>
                </a:cubicBezTo>
                <a:cubicBezTo>
                  <a:pt x="12066" y="2833176"/>
                  <a:pt x="-50885" y="2823377"/>
                  <a:pt x="109829" y="2487946"/>
                </a:cubicBezTo>
                <a:cubicBezTo>
                  <a:pt x="259443" y="2339886"/>
                  <a:pt x="589963" y="2214850"/>
                  <a:pt x="874434" y="2132575"/>
                </a:cubicBezTo>
                <a:cubicBezTo>
                  <a:pt x="1092173" y="2072702"/>
                  <a:pt x="1226075" y="1743973"/>
                  <a:pt x="1273431" y="1758902"/>
                </a:cubicBezTo>
                <a:cubicBezTo>
                  <a:pt x="1276588" y="1759897"/>
                  <a:pt x="1279360" y="1762420"/>
                  <a:pt x="1281747" y="1766651"/>
                </a:cubicBezTo>
                <a:cubicBezTo>
                  <a:pt x="1249173" y="1864230"/>
                  <a:pt x="1677091" y="2363092"/>
                  <a:pt x="1956993" y="2690917"/>
                </a:cubicBezTo>
                <a:cubicBezTo>
                  <a:pt x="1924422" y="2597402"/>
                  <a:pt x="1924741" y="2576252"/>
                  <a:pt x="1754023" y="2443267"/>
                </a:cubicBezTo>
                <a:lnTo>
                  <a:pt x="2026615" y="2183146"/>
                </a:lnTo>
                <a:lnTo>
                  <a:pt x="2044038" y="2183376"/>
                </a:lnTo>
                <a:cubicBezTo>
                  <a:pt x="1996486" y="2148046"/>
                  <a:pt x="1948508" y="2133093"/>
                  <a:pt x="1900529" y="2106944"/>
                </a:cubicBezTo>
                <a:cubicBezTo>
                  <a:pt x="1791825" y="2112289"/>
                  <a:pt x="1739038" y="2170262"/>
                  <a:pt x="1525079" y="1935494"/>
                </a:cubicBezTo>
                <a:cubicBezTo>
                  <a:pt x="1452054" y="1859294"/>
                  <a:pt x="1388897" y="1806119"/>
                  <a:pt x="1329029" y="1706894"/>
                </a:cubicBezTo>
                <a:cubicBezTo>
                  <a:pt x="1251687" y="1593051"/>
                  <a:pt x="1240129" y="1452894"/>
                  <a:pt x="1195679" y="1325894"/>
                </a:cubicBezTo>
                <a:cubicBezTo>
                  <a:pt x="1168657" y="1345926"/>
                  <a:pt x="1148214" y="1379116"/>
                  <a:pt x="1114614" y="1385991"/>
                </a:cubicBezTo>
                <a:cubicBezTo>
                  <a:pt x="1060982" y="1393140"/>
                  <a:pt x="971167" y="1160178"/>
                  <a:pt x="960295" y="992999"/>
                </a:cubicBezTo>
                <a:cubicBezTo>
                  <a:pt x="956914" y="871755"/>
                  <a:pt x="1002873" y="898526"/>
                  <a:pt x="1055408" y="898982"/>
                </a:cubicBezTo>
                <a:cubicBezTo>
                  <a:pt x="961597" y="398680"/>
                  <a:pt x="1206574" y="23367"/>
                  <a:pt x="1737713" y="0"/>
                </a:cubicBezTo>
                <a:close/>
              </a:path>
            </a:pathLst>
          </a:custGeom>
          <a:solidFill>
            <a:schemeClr val="tx2">
              <a:lumMod val="40000"/>
              <a:lumOff val="6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3601" b="0" i="0" u="none" strike="noStrike" kern="1200" cap="none" spc="0" normalizeH="0" baseline="0" noProof="0">
              <a:ln>
                <a:noFill/>
              </a:ln>
              <a:solidFill>
                <a:prstClr val="white"/>
              </a:solidFill>
              <a:effectLst/>
              <a:uLnTx/>
              <a:uFillTx/>
              <a:latin typeface="Calibri"/>
              <a:ea typeface="맑은 고딕" panose="020B0503020000020004" pitchFamily="34" charset="-127"/>
              <a:cs typeface="+mn-cs"/>
            </a:endParaRPr>
          </a:p>
        </p:txBody>
      </p:sp>
      <p:sp>
        <p:nvSpPr>
          <p:cNvPr id="4" name="Text Placeholder 34">
            <a:extLst>
              <a:ext uri="{FF2B5EF4-FFF2-40B4-BE49-F238E27FC236}">
                <a16:creationId xmlns:a16="http://schemas.microsoft.com/office/drawing/2014/main" id="{10C73762-FEFE-7267-B6CF-BAB4D74C12F5}"/>
              </a:ext>
            </a:extLst>
          </p:cNvPr>
          <p:cNvSpPr txBox="1">
            <a:spLocks/>
          </p:cNvSpPr>
          <p:nvPr/>
        </p:nvSpPr>
        <p:spPr>
          <a:xfrm>
            <a:off x="-96010" y="466136"/>
            <a:ext cx="12192000" cy="768085"/>
          </a:xfrm>
          <a:prstGeom prst="rect">
            <a:avLst/>
          </a:prstGeom>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2000" b="1" i="0" strike="noStrike" kern="1200" cap="none" spc="0" normalizeH="0" baseline="0" noProof="0">
                <a:ln>
                  <a:noFill/>
                </a:ln>
                <a:solidFill>
                  <a:srgbClr val="FF0000"/>
                </a:solidFill>
                <a:effectLst/>
                <a:uLnTx/>
                <a:uFillTx/>
                <a:latin typeface="Arial" panose="020B0604020202020204" pitchFamily="34" charset="0"/>
                <a:ea typeface="+mn-ea"/>
                <a:cs typeface="Arial" pitchFamily="34" charset="0"/>
              </a:rPr>
              <a:t>PELAKSANAAN SUB URUSAN JASA KONSTRUKSI KAB/KOTA DENGAN BEBAN ANGGARAN BANKEU SPESIFIK PROV KALTIM TAHUN 2024 </a:t>
            </a:r>
            <a:endParaRPr kumimoji="0" lang="id-ID" sz="2400" b="1" i="1" strike="noStrike" kern="1200" cap="none" spc="0" normalizeH="0" baseline="0" noProof="0" dirty="0">
              <a:ln>
                <a:noFill/>
              </a:ln>
              <a:solidFill>
                <a:srgbClr val="FF0000"/>
              </a:solidFill>
              <a:effectLst/>
              <a:uLnTx/>
              <a:uFillTx/>
              <a:latin typeface="Arial" panose="020B0604020202020204" pitchFamily="34" charset="0"/>
              <a:ea typeface="+mn-ea"/>
              <a:cs typeface="Arial" pitchFamily="34" charset="0"/>
            </a:endParaRPr>
          </a:p>
        </p:txBody>
      </p:sp>
      <p:pic>
        <p:nvPicPr>
          <p:cNvPr id="2" name="Picture 1">
            <a:extLst>
              <a:ext uri="{FF2B5EF4-FFF2-40B4-BE49-F238E27FC236}">
                <a16:creationId xmlns:a16="http://schemas.microsoft.com/office/drawing/2014/main" id="{88673801-839E-9DA9-E3EC-3E6183DE4C5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694E2331-D058-C258-5A89-A8B69A3B52A8}"/>
              </a:ext>
            </a:extLst>
          </p:cNvPr>
          <p:cNvSpPr/>
          <p:nvPr/>
        </p:nvSpPr>
        <p:spPr>
          <a:xfrm>
            <a:off x="9592508" y="87959"/>
            <a:ext cx="2747296" cy="41549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DINAS PEKERJAAN UMUM PENATAAN RUANG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DAN PERUMAHAN RAKYAT PROVINSI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KALIMANTAN TIMUR</a:t>
            </a:r>
            <a:endParaRPr kumimoji="0" lang="id-ID"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endParaRPr>
          </a:p>
        </p:txBody>
      </p:sp>
      <p:sp>
        <p:nvSpPr>
          <p:cNvPr id="8" name="Content Placeholder 2">
            <a:extLst>
              <a:ext uri="{FF2B5EF4-FFF2-40B4-BE49-F238E27FC236}">
                <a16:creationId xmlns:a16="http://schemas.microsoft.com/office/drawing/2014/main" id="{11723EA0-FA5E-5799-5BC5-60208E7B6F83}"/>
              </a:ext>
            </a:extLst>
          </p:cNvPr>
          <p:cNvSpPr txBox="1">
            <a:spLocks/>
          </p:cNvSpPr>
          <p:nvPr/>
        </p:nvSpPr>
        <p:spPr>
          <a:xfrm>
            <a:off x="239997" y="1997132"/>
            <a:ext cx="10515600" cy="218576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endParaRPr lang="en-US" sz="2400" b="1" dirty="0"/>
          </a:p>
        </p:txBody>
      </p:sp>
      <p:sp>
        <p:nvSpPr>
          <p:cNvPr id="6" name="Text Placeholder 34">
            <a:extLst>
              <a:ext uri="{FF2B5EF4-FFF2-40B4-BE49-F238E27FC236}">
                <a16:creationId xmlns:a16="http://schemas.microsoft.com/office/drawing/2014/main" id="{789C1E13-9C32-A819-5DC3-0E60D653A0B0}"/>
              </a:ext>
            </a:extLst>
          </p:cNvPr>
          <p:cNvSpPr txBox="1">
            <a:spLocks/>
          </p:cNvSpPr>
          <p:nvPr/>
        </p:nvSpPr>
        <p:spPr>
          <a:xfrm>
            <a:off x="147804" y="6054486"/>
            <a:ext cx="11554570" cy="1422109"/>
          </a:xfrm>
          <a:prstGeom prst="rect">
            <a:avLst/>
          </a:prstGeom>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gn="just">
              <a:lnSpc>
                <a:spcPct val="150000"/>
              </a:lnSpc>
              <a:buFont typeface="+mj-lt"/>
              <a:buAutoNum type="arabicPeriod"/>
              <a:defRPr/>
            </a:pPr>
            <a:r>
              <a:rPr kumimoji="0" lang="en-US" sz="1500" b="1" u="none" strike="noStrike" kern="1200" cap="none" spc="0" normalizeH="0" baseline="0" noProof="0" dirty="0" err="1">
                <a:ln>
                  <a:noFill/>
                </a:ln>
                <a:solidFill>
                  <a:schemeClr val="tx1"/>
                </a:solidFill>
                <a:effectLst/>
                <a:uLnTx/>
                <a:uFillTx/>
                <a:latin typeface="Arial" panose="020B0604020202020204" pitchFamily="34" charset="0"/>
              </a:rPr>
              <a:t>Pelaksanaan</a:t>
            </a:r>
            <a:r>
              <a:rPr kumimoji="0" lang="en-US" sz="1500" b="1" u="none" strike="noStrike" kern="1200" cap="none" spc="0" normalizeH="0" baseline="0" noProof="0" dirty="0">
                <a:ln>
                  <a:noFill/>
                </a:ln>
                <a:solidFill>
                  <a:schemeClr val="tx1"/>
                </a:solidFill>
                <a:effectLst/>
                <a:uLnTx/>
                <a:uFillTx/>
                <a:latin typeface="Arial" panose="020B0604020202020204" pitchFamily="34" charset="0"/>
              </a:rPr>
              <a:t> </a:t>
            </a:r>
            <a:r>
              <a:rPr kumimoji="0" lang="en-US" sz="1500" b="1" u="none" strike="noStrike" kern="1200" cap="none" spc="0" normalizeH="0" baseline="0" noProof="0" dirty="0" err="1">
                <a:ln>
                  <a:noFill/>
                </a:ln>
                <a:solidFill>
                  <a:schemeClr val="tx1"/>
                </a:solidFill>
                <a:effectLst/>
                <a:uLnTx/>
                <a:uFillTx/>
                <a:latin typeface="Arial" panose="020B0604020202020204" pitchFamily="34" charset="0"/>
              </a:rPr>
              <a:t>Pelatihan</a:t>
            </a:r>
            <a:r>
              <a:rPr kumimoji="0" lang="en-US" sz="1500" b="1" u="none" strike="noStrike" kern="1200" cap="none" spc="0" normalizeH="0" baseline="0" noProof="0" dirty="0">
                <a:ln>
                  <a:noFill/>
                </a:ln>
                <a:solidFill>
                  <a:schemeClr val="tx1"/>
                </a:solidFill>
                <a:effectLst/>
                <a:uLnTx/>
                <a:uFillTx/>
                <a:latin typeface="Arial" panose="020B0604020202020204" pitchFamily="34" charset="0"/>
              </a:rPr>
              <a:t> dan </a:t>
            </a:r>
            <a:r>
              <a:rPr kumimoji="0" lang="en-US" sz="1500" b="1" u="none" strike="noStrike" kern="1200" cap="none" spc="0" normalizeH="0" baseline="0" noProof="0" dirty="0" err="1">
                <a:ln>
                  <a:noFill/>
                </a:ln>
                <a:solidFill>
                  <a:schemeClr val="tx1"/>
                </a:solidFill>
                <a:effectLst/>
                <a:uLnTx/>
                <a:uFillTx/>
                <a:latin typeface="Arial" panose="020B0604020202020204" pitchFamily="34" charset="0"/>
              </a:rPr>
              <a:t>Sertifikasi</a:t>
            </a:r>
            <a:r>
              <a:rPr kumimoji="0" lang="en-US" sz="1500" b="1" u="none" strike="noStrike" kern="1200" cap="none" spc="0" normalizeH="0" baseline="0" noProof="0" dirty="0">
                <a:ln>
                  <a:noFill/>
                </a:ln>
                <a:solidFill>
                  <a:schemeClr val="tx1"/>
                </a:solidFill>
                <a:effectLst/>
                <a:uLnTx/>
                <a:uFillTx/>
                <a:latin typeface="Arial" panose="020B0604020202020204" pitchFamily="34" charset="0"/>
              </a:rPr>
              <a:t> </a:t>
            </a:r>
            <a:r>
              <a:rPr lang="en-US" sz="1500" b="1" dirty="0">
                <a:solidFill>
                  <a:schemeClr val="tx1"/>
                </a:solidFill>
                <a:latin typeface="Arial" panose="020B0604020202020204" pitchFamily="34" charset="0"/>
              </a:rPr>
              <a:t>Tenaga </a:t>
            </a:r>
            <a:r>
              <a:rPr lang="en-US" sz="1500" b="1" dirty="0" err="1">
                <a:solidFill>
                  <a:schemeClr val="tx1"/>
                </a:solidFill>
                <a:latin typeface="Arial" panose="020B0604020202020204" pitchFamily="34" charset="0"/>
              </a:rPr>
              <a:t>Kerja</a:t>
            </a:r>
            <a:r>
              <a:rPr lang="en-US" sz="1500" b="1" dirty="0">
                <a:solidFill>
                  <a:schemeClr val="tx1"/>
                </a:solidFill>
                <a:latin typeface="Arial" panose="020B0604020202020204" pitchFamily="34" charset="0"/>
              </a:rPr>
              <a:t> </a:t>
            </a:r>
            <a:r>
              <a:rPr lang="en-US" sz="1500" b="1" dirty="0" err="1">
                <a:solidFill>
                  <a:schemeClr val="tx1"/>
                </a:solidFill>
                <a:latin typeface="Arial" panose="020B0604020202020204" pitchFamily="34" charset="0"/>
              </a:rPr>
              <a:t>Konstruksi</a:t>
            </a:r>
            <a:r>
              <a:rPr lang="en-US" sz="1500" b="1" dirty="0">
                <a:solidFill>
                  <a:schemeClr val="tx1"/>
                </a:solidFill>
                <a:latin typeface="Arial" panose="020B0604020202020204" pitchFamily="34" charset="0"/>
              </a:rPr>
              <a:t> </a:t>
            </a:r>
            <a:r>
              <a:rPr lang="en-US" sz="1500" b="1" dirty="0" err="1">
                <a:solidFill>
                  <a:schemeClr val="tx1"/>
                </a:solidFill>
                <a:latin typeface="Arial" panose="020B0604020202020204" pitchFamily="34" charset="0"/>
              </a:rPr>
              <a:t>Kualifikasi</a:t>
            </a:r>
            <a:r>
              <a:rPr lang="en-US" sz="1500" b="1" dirty="0">
                <a:solidFill>
                  <a:schemeClr val="tx1"/>
                </a:solidFill>
                <a:latin typeface="Arial" panose="020B0604020202020204" pitchFamily="34" charset="0"/>
              </a:rPr>
              <a:t> Operator, </a:t>
            </a:r>
            <a:r>
              <a:rPr lang="en-US" sz="1500" b="1" dirty="0" err="1">
                <a:solidFill>
                  <a:schemeClr val="tx1"/>
                </a:solidFill>
                <a:latin typeface="Arial" panose="020B0604020202020204" pitchFamily="34" charset="0"/>
              </a:rPr>
              <a:t>Teknisi</a:t>
            </a:r>
            <a:r>
              <a:rPr lang="en-US" sz="1500" b="1" dirty="0">
                <a:solidFill>
                  <a:schemeClr val="tx1"/>
                </a:solidFill>
                <a:latin typeface="Arial" panose="020B0604020202020204" pitchFamily="34" charset="0"/>
              </a:rPr>
              <a:t>/</a:t>
            </a:r>
            <a:r>
              <a:rPr lang="en-US" sz="1500" b="1" dirty="0" err="1">
                <a:solidFill>
                  <a:schemeClr val="tx1"/>
                </a:solidFill>
                <a:latin typeface="Arial" panose="020B0604020202020204" pitchFamily="34" charset="0"/>
              </a:rPr>
              <a:t>Analis</a:t>
            </a:r>
            <a:r>
              <a:rPr lang="en-US" sz="1500" b="1" dirty="0">
                <a:solidFill>
                  <a:schemeClr val="tx1"/>
                </a:solidFill>
                <a:latin typeface="Arial" panose="020B0604020202020204" pitchFamily="34" charset="0"/>
              </a:rPr>
              <a:t> </a:t>
            </a:r>
            <a:r>
              <a:rPr lang="en-US" sz="1500" b="1" dirty="0" err="1">
                <a:solidFill>
                  <a:schemeClr val="tx1"/>
                </a:solidFill>
                <a:latin typeface="Arial" panose="020B0604020202020204" pitchFamily="34" charset="0"/>
              </a:rPr>
              <a:t>dengan</a:t>
            </a:r>
            <a:r>
              <a:rPr lang="en-US" sz="1500" b="1" dirty="0">
                <a:solidFill>
                  <a:schemeClr val="tx1"/>
                </a:solidFill>
                <a:latin typeface="Arial" panose="020B0604020202020204" pitchFamily="34" charset="0"/>
              </a:rPr>
              <a:t> </a:t>
            </a:r>
            <a:r>
              <a:rPr kumimoji="0" lang="en-US" sz="1500" b="1" u="none" strike="noStrike" kern="1200" cap="none" spc="0" normalizeH="0" baseline="0" noProof="0" dirty="0" err="1">
                <a:ln>
                  <a:noFill/>
                </a:ln>
                <a:solidFill>
                  <a:schemeClr val="tx1"/>
                </a:solidFill>
                <a:effectLst/>
                <a:uLnTx/>
                <a:uFillTx/>
                <a:latin typeface="Arial" panose="020B0604020202020204" pitchFamily="34" charset="0"/>
              </a:rPr>
              <a:t>beban</a:t>
            </a:r>
            <a:r>
              <a:rPr kumimoji="0" lang="en-US" sz="1500" b="1" u="none" strike="noStrike" kern="1200" cap="none" spc="0" normalizeH="0" baseline="0" noProof="0" dirty="0">
                <a:ln>
                  <a:noFill/>
                </a:ln>
                <a:solidFill>
                  <a:schemeClr val="tx1"/>
                </a:solidFill>
                <a:effectLst/>
                <a:uLnTx/>
                <a:uFillTx/>
                <a:latin typeface="Arial" panose="020B0604020202020204" pitchFamily="34" charset="0"/>
              </a:rPr>
              <a:t> </a:t>
            </a:r>
            <a:r>
              <a:rPr kumimoji="0" lang="en-US" sz="1500" b="1" u="none" strike="noStrike" kern="1200" cap="none" spc="0" normalizeH="0" baseline="0" noProof="0" dirty="0" err="1">
                <a:ln>
                  <a:noFill/>
                </a:ln>
                <a:solidFill>
                  <a:schemeClr val="tx1"/>
                </a:solidFill>
                <a:effectLst/>
                <a:uLnTx/>
                <a:uFillTx/>
                <a:latin typeface="Arial" panose="020B0604020202020204" pitchFamily="34" charset="0"/>
              </a:rPr>
              <a:t>anggaran</a:t>
            </a:r>
            <a:r>
              <a:rPr kumimoji="0" lang="en-US" sz="1500" b="1" u="none" strike="noStrike" kern="1200" cap="none" spc="0" normalizeH="0" baseline="0" noProof="0" dirty="0">
                <a:ln>
                  <a:noFill/>
                </a:ln>
                <a:solidFill>
                  <a:schemeClr val="tx1"/>
                </a:solidFill>
                <a:effectLst/>
                <a:uLnTx/>
                <a:uFillTx/>
                <a:latin typeface="Arial" panose="020B0604020202020204" pitchFamily="34" charset="0"/>
              </a:rPr>
              <a:t> </a:t>
            </a:r>
            <a:r>
              <a:rPr kumimoji="0" lang="en-US" sz="1500" b="1" u="none" strike="noStrike" kern="1200" cap="none" spc="0" normalizeH="0" baseline="0" noProof="0" dirty="0" err="1">
                <a:ln>
                  <a:noFill/>
                </a:ln>
                <a:solidFill>
                  <a:schemeClr val="tx1"/>
                </a:solidFill>
                <a:effectLst/>
                <a:uLnTx/>
                <a:uFillTx/>
                <a:latin typeface="Arial" panose="020B0604020202020204" pitchFamily="34" charset="0"/>
              </a:rPr>
              <a:t>Bantuan</a:t>
            </a:r>
            <a:r>
              <a:rPr kumimoji="0" lang="en-US" sz="1500" b="1" u="none" strike="noStrike" kern="1200" cap="none" spc="0" normalizeH="0" baseline="0" noProof="0" dirty="0">
                <a:ln>
                  <a:noFill/>
                </a:ln>
                <a:solidFill>
                  <a:schemeClr val="tx1"/>
                </a:solidFill>
                <a:effectLst/>
                <a:uLnTx/>
                <a:uFillTx/>
                <a:latin typeface="Arial" panose="020B0604020202020204" pitchFamily="34" charset="0"/>
              </a:rPr>
              <a:t> </a:t>
            </a:r>
            <a:r>
              <a:rPr kumimoji="0" lang="en-US" sz="1500" b="1" u="none" strike="noStrike" kern="1200" cap="none" spc="0" normalizeH="0" baseline="0" noProof="0" dirty="0" err="1">
                <a:ln>
                  <a:noFill/>
                </a:ln>
                <a:solidFill>
                  <a:schemeClr val="tx1"/>
                </a:solidFill>
                <a:effectLst/>
                <a:uLnTx/>
                <a:uFillTx/>
                <a:latin typeface="Arial" panose="020B0604020202020204" pitchFamily="34" charset="0"/>
              </a:rPr>
              <a:t>Keuangan</a:t>
            </a:r>
            <a:r>
              <a:rPr kumimoji="0" lang="en-US" sz="1500" b="1" u="none" strike="noStrike" kern="1200" cap="none" spc="0" normalizeH="0" baseline="0" noProof="0" dirty="0">
                <a:ln>
                  <a:noFill/>
                </a:ln>
                <a:solidFill>
                  <a:schemeClr val="tx1"/>
                </a:solidFill>
                <a:effectLst/>
                <a:uLnTx/>
                <a:uFillTx/>
                <a:latin typeface="Arial" panose="020B0604020202020204" pitchFamily="34" charset="0"/>
              </a:rPr>
              <a:t> </a:t>
            </a:r>
            <a:r>
              <a:rPr kumimoji="0" lang="en-US" sz="1500" b="1" u="none" strike="noStrike" kern="1200" cap="none" spc="0" normalizeH="0" baseline="0" noProof="0" dirty="0" err="1">
                <a:ln>
                  <a:noFill/>
                </a:ln>
                <a:solidFill>
                  <a:schemeClr val="tx1"/>
                </a:solidFill>
                <a:effectLst/>
                <a:uLnTx/>
                <a:uFillTx/>
                <a:latin typeface="Arial" panose="020B0604020202020204" pitchFamily="34" charset="0"/>
              </a:rPr>
              <a:t>Spesifik</a:t>
            </a:r>
            <a:r>
              <a:rPr kumimoji="0" lang="en-US" sz="1500" b="1" u="none" strike="noStrike" kern="1200" cap="none" spc="0" normalizeH="0" baseline="0" noProof="0" dirty="0">
                <a:ln>
                  <a:noFill/>
                </a:ln>
                <a:solidFill>
                  <a:schemeClr val="tx1"/>
                </a:solidFill>
                <a:effectLst/>
                <a:uLnTx/>
                <a:uFillTx/>
                <a:latin typeface="Arial" panose="020B0604020202020204" pitchFamily="34" charset="0"/>
              </a:rPr>
              <a:t> Prov. </a:t>
            </a:r>
            <a:r>
              <a:rPr kumimoji="0" lang="en-US" sz="1500" b="1" u="none" strike="noStrike" kern="1200" cap="none" spc="0" normalizeH="0" baseline="0" noProof="0" dirty="0" err="1">
                <a:ln>
                  <a:noFill/>
                </a:ln>
                <a:solidFill>
                  <a:schemeClr val="tx1"/>
                </a:solidFill>
                <a:effectLst/>
                <a:uLnTx/>
                <a:uFillTx/>
                <a:latin typeface="Arial" panose="020B0604020202020204" pitchFamily="34" charset="0"/>
              </a:rPr>
              <a:t>Kaltim</a:t>
            </a:r>
            <a:r>
              <a:rPr kumimoji="0" lang="en-US" sz="1500" b="1" u="none" strike="noStrike" kern="1200" cap="none" spc="0" normalizeH="0" baseline="0" noProof="0" dirty="0">
                <a:ln>
                  <a:noFill/>
                </a:ln>
                <a:solidFill>
                  <a:schemeClr val="tx1"/>
                </a:solidFill>
                <a:effectLst/>
                <a:uLnTx/>
                <a:uFillTx/>
                <a:latin typeface="Arial" panose="020B0604020202020204" pitchFamily="34" charset="0"/>
              </a:rPr>
              <a:t> </a:t>
            </a:r>
            <a:r>
              <a:rPr kumimoji="0" lang="en-US" sz="1500" b="1" u="none" strike="noStrike" kern="1200" cap="none" spc="0" normalizeH="0" baseline="0" noProof="0" dirty="0" err="1">
                <a:ln>
                  <a:noFill/>
                </a:ln>
                <a:solidFill>
                  <a:schemeClr val="tx1"/>
                </a:solidFill>
                <a:effectLst/>
                <a:uLnTx/>
                <a:uFillTx/>
                <a:latin typeface="Arial" panose="020B0604020202020204" pitchFamily="34" charset="0"/>
              </a:rPr>
              <a:t>Tahun</a:t>
            </a:r>
            <a:r>
              <a:rPr kumimoji="0" lang="en-US" sz="1500" b="1" u="none" strike="noStrike" kern="1200" cap="none" spc="0" normalizeH="0" baseline="0" noProof="0" dirty="0">
                <a:ln>
                  <a:noFill/>
                </a:ln>
                <a:solidFill>
                  <a:schemeClr val="tx1"/>
                </a:solidFill>
                <a:effectLst/>
                <a:uLnTx/>
                <a:uFillTx/>
                <a:latin typeface="Arial" panose="020B0604020202020204" pitchFamily="34" charset="0"/>
              </a:rPr>
              <a:t> 2024 :</a:t>
            </a:r>
          </a:p>
          <a:p>
            <a:pPr marL="715963" indent="-285750" algn="just">
              <a:lnSpc>
                <a:spcPct val="150000"/>
              </a:lnSpc>
              <a:buFont typeface="Arial" panose="020B0604020202020204" pitchFamily="34" charset="0"/>
              <a:buChar char="•"/>
              <a:defRPr/>
            </a:pP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Kabupaten</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Berau</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Jabatan</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Kerja</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Petugas</a:t>
            </a:r>
            <a:r>
              <a:rPr lang="en-US" sz="1500" dirty="0">
                <a:solidFill>
                  <a:schemeClr val="tx1"/>
                </a:solidFill>
                <a:latin typeface="Arial" panose="020B0604020202020204" pitchFamily="34" charset="0"/>
              </a:rPr>
              <a:t> K3 </a:t>
            </a:r>
            <a:r>
              <a:rPr lang="en-US" sz="1500" dirty="0" err="1">
                <a:solidFill>
                  <a:schemeClr val="tx1"/>
                </a:solidFill>
                <a:latin typeface="Arial" panose="020B0604020202020204" pitchFamily="34" charset="0"/>
              </a:rPr>
              <a:t>Konstruksi</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jenjang</a:t>
            </a:r>
            <a:r>
              <a:rPr lang="en-US" sz="1500" dirty="0">
                <a:solidFill>
                  <a:schemeClr val="tx1"/>
                </a:solidFill>
                <a:latin typeface="Arial" panose="020B0604020202020204" pitchFamily="34" charset="0"/>
              </a:rPr>
              <a:t> 3 </a:t>
            </a:r>
            <a:r>
              <a:rPr lang="en-US" sz="1500" dirty="0" err="1">
                <a:solidFill>
                  <a:schemeClr val="tx1"/>
                </a:solidFill>
                <a:latin typeface="Arial" panose="020B0604020202020204" pitchFamily="34" charset="0"/>
              </a:rPr>
              <a:t>dengan</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jumlah</a:t>
            </a:r>
            <a:r>
              <a:rPr lang="en-US" sz="1500" dirty="0">
                <a:solidFill>
                  <a:schemeClr val="tx1"/>
                </a:solidFill>
                <a:latin typeface="Arial" panose="020B0604020202020204" pitchFamily="34" charset="0"/>
              </a:rPr>
              <a:t> 120 orang </a:t>
            </a:r>
            <a:r>
              <a:rPr lang="en-US" sz="1500" dirty="0" err="1">
                <a:solidFill>
                  <a:schemeClr val="tx1"/>
                </a:solidFill>
                <a:latin typeface="Arial" panose="020B0604020202020204" pitchFamily="34" charset="0"/>
              </a:rPr>
              <a:t>peserta</a:t>
            </a:r>
            <a:r>
              <a:rPr lang="en-US" sz="1500" dirty="0">
                <a:solidFill>
                  <a:schemeClr val="tx1"/>
                </a:solidFill>
                <a:latin typeface="Arial" panose="020B0604020202020204" pitchFamily="34" charset="0"/>
              </a:rPr>
              <a:t>  pada </a:t>
            </a:r>
            <a:r>
              <a:rPr lang="en-US" sz="1500" dirty="0" err="1">
                <a:solidFill>
                  <a:schemeClr val="tx1"/>
                </a:solidFill>
                <a:latin typeface="Arial" panose="020B0604020202020204" pitchFamily="34" charset="0"/>
              </a:rPr>
              <a:t>tanggal</a:t>
            </a:r>
            <a:r>
              <a:rPr lang="en-US" sz="1500" dirty="0">
                <a:solidFill>
                  <a:schemeClr val="tx1"/>
                </a:solidFill>
                <a:latin typeface="Arial" panose="020B0604020202020204" pitchFamily="34" charset="0"/>
              </a:rPr>
              <a:t> 29 Juli – 1 </a:t>
            </a:r>
            <a:r>
              <a:rPr lang="en-US" sz="1500" dirty="0" err="1">
                <a:solidFill>
                  <a:schemeClr val="tx1"/>
                </a:solidFill>
                <a:latin typeface="Arial" panose="020B0604020202020204" pitchFamily="34" charset="0"/>
              </a:rPr>
              <a:t>Agustus</a:t>
            </a:r>
            <a:r>
              <a:rPr lang="en-US" sz="1500" dirty="0">
                <a:solidFill>
                  <a:schemeClr val="tx1"/>
                </a:solidFill>
                <a:latin typeface="Arial" panose="020B0604020202020204" pitchFamily="34" charset="0"/>
              </a:rPr>
              <a:t> 2024</a:t>
            </a:r>
          </a:p>
          <a:p>
            <a:pPr marL="715963" indent="-285750" algn="just">
              <a:lnSpc>
                <a:spcPct val="150000"/>
              </a:lnSpc>
              <a:buFont typeface="Arial" panose="020B0604020202020204" pitchFamily="34" charset="0"/>
              <a:buChar char="•"/>
              <a:defRPr/>
            </a:pP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Kabupaten</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Penajam</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Paser</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Utara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Jabatan</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Kerja</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Petugas</a:t>
            </a:r>
            <a:r>
              <a:rPr lang="en-US" sz="1500" dirty="0">
                <a:solidFill>
                  <a:schemeClr val="tx1"/>
                </a:solidFill>
                <a:latin typeface="Arial" panose="020B0604020202020204" pitchFamily="34" charset="0"/>
              </a:rPr>
              <a:t> K3 </a:t>
            </a:r>
            <a:r>
              <a:rPr lang="en-US" sz="1500" dirty="0" err="1">
                <a:solidFill>
                  <a:schemeClr val="tx1"/>
                </a:solidFill>
                <a:latin typeface="Arial" panose="020B0604020202020204" pitchFamily="34" charset="0"/>
              </a:rPr>
              <a:t>Konstruksi</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jenjang</a:t>
            </a:r>
            <a:r>
              <a:rPr lang="en-US" sz="1500" dirty="0">
                <a:solidFill>
                  <a:schemeClr val="tx1"/>
                </a:solidFill>
                <a:latin typeface="Arial" panose="020B0604020202020204" pitchFamily="34" charset="0"/>
              </a:rPr>
              <a:t> 3 dan </a:t>
            </a:r>
            <a:r>
              <a:rPr lang="en-US" sz="1500" dirty="0" err="1">
                <a:solidFill>
                  <a:schemeClr val="tx1"/>
                </a:solidFill>
                <a:latin typeface="Arial" panose="020B0604020202020204" pitchFamily="34" charset="0"/>
              </a:rPr>
              <a:t>Pelaksana</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Saluran</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Irigasi</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Jenjang</a:t>
            </a:r>
            <a:r>
              <a:rPr lang="en-US" sz="1500" dirty="0">
                <a:solidFill>
                  <a:schemeClr val="tx1"/>
                </a:solidFill>
                <a:latin typeface="Arial" panose="020B0604020202020204" pitchFamily="34" charset="0"/>
              </a:rPr>
              <a:t> 4 dan </a:t>
            </a:r>
            <a:r>
              <a:rPr lang="en-US" sz="1500" dirty="0" err="1">
                <a:solidFill>
                  <a:schemeClr val="tx1"/>
                </a:solidFill>
                <a:latin typeface="Arial" panose="020B0604020202020204" pitchFamily="34" charset="0"/>
              </a:rPr>
              <a:t>Pelaksana</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Lapangan</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Pekerjaan</a:t>
            </a:r>
            <a:r>
              <a:rPr lang="en-US" sz="1500" dirty="0">
                <a:solidFill>
                  <a:schemeClr val="tx1"/>
                </a:solidFill>
                <a:latin typeface="Arial" panose="020B0604020202020204" pitchFamily="34" charset="0"/>
              </a:rPr>
              <a:t> Jalan </a:t>
            </a:r>
            <a:r>
              <a:rPr lang="en-US" sz="1500" dirty="0" err="1">
                <a:solidFill>
                  <a:schemeClr val="tx1"/>
                </a:solidFill>
                <a:latin typeface="Arial" panose="020B0604020202020204" pitchFamily="34" charset="0"/>
              </a:rPr>
              <a:t>Jenjang</a:t>
            </a:r>
            <a:r>
              <a:rPr lang="en-US" sz="1500" dirty="0">
                <a:solidFill>
                  <a:schemeClr val="tx1"/>
                </a:solidFill>
                <a:latin typeface="Arial" panose="020B0604020202020204" pitchFamily="34" charset="0"/>
              </a:rPr>
              <a:t> 4 </a:t>
            </a:r>
            <a:r>
              <a:rPr lang="en-US" sz="1500" dirty="0" err="1">
                <a:solidFill>
                  <a:schemeClr val="tx1"/>
                </a:solidFill>
                <a:latin typeface="Arial" panose="020B0604020202020204" pitchFamily="34" charset="0"/>
              </a:rPr>
              <a:t>dengan</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jumlah</a:t>
            </a:r>
            <a:r>
              <a:rPr lang="en-US" sz="1500" dirty="0">
                <a:solidFill>
                  <a:schemeClr val="tx1"/>
                </a:solidFill>
                <a:latin typeface="Arial" panose="020B0604020202020204" pitchFamily="34" charset="0"/>
              </a:rPr>
              <a:t> 135 orang </a:t>
            </a:r>
            <a:r>
              <a:rPr lang="en-US" sz="1500" dirty="0" err="1">
                <a:solidFill>
                  <a:schemeClr val="tx1"/>
                </a:solidFill>
                <a:latin typeface="Arial" panose="020B0604020202020204" pitchFamily="34" charset="0"/>
              </a:rPr>
              <a:t>peserta</a:t>
            </a:r>
            <a:r>
              <a:rPr lang="en-US" sz="1500" dirty="0">
                <a:solidFill>
                  <a:schemeClr val="tx1"/>
                </a:solidFill>
                <a:latin typeface="Arial" panose="020B0604020202020204" pitchFamily="34" charset="0"/>
              </a:rPr>
              <a:t>  pada </a:t>
            </a:r>
            <a:r>
              <a:rPr lang="en-US" sz="1500" dirty="0" err="1">
                <a:solidFill>
                  <a:schemeClr val="tx1"/>
                </a:solidFill>
                <a:latin typeface="Arial" panose="020B0604020202020204" pitchFamily="34" charset="0"/>
              </a:rPr>
              <a:t>tanggal</a:t>
            </a:r>
            <a:r>
              <a:rPr lang="en-US" sz="1500" dirty="0">
                <a:solidFill>
                  <a:schemeClr val="tx1"/>
                </a:solidFill>
                <a:latin typeface="Arial" panose="020B0604020202020204" pitchFamily="34" charset="0"/>
              </a:rPr>
              <a:t> 26 – 28 </a:t>
            </a:r>
            <a:r>
              <a:rPr lang="en-US" sz="1500" dirty="0" err="1">
                <a:solidFill>
                  <a:schemeClr val="tx1"/>
                </a:solidFill>
                <a:latin typeface="Arial" panose="020B0604020202020204" pitchFamily="34" charset="0"/>
              </a:rPr>
              <a:t>Agustus</a:t>
            </a:r>
            <a:r>
              <a:rPr lang="en-US" sz="1500" dirty="0">
                <a:solidFill>
                  <a:schemeClr val="tx1"/>
                </a:solidFill>
                <a:latin typeface="Arial" panose="020B0604020202020204" pitchFamily="34" charset="0"/>
              </a:rPr>
              <a:t> 2024</a:t>
            </a:r>
          </a:p>
          <a:p>
            <a:pPr marL="715963" indent="-285750" algn="just">
              <a:lnSpc>
                <a:spcPct val="150000"/>
              </a:lnSpc>
              <a:buFont typeface="Arial" panose="020B0604020202020204" pitchFamily="34" charset="0"/>
              <a:buChar char="•"/>
              <a:defRPr/>
            </a:pP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Kabupaten</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Mahakam Ulu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Jabatan</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Kerja</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Tukang</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Jenjang</a:t>
            </a:r>
            <a:r>
              <a:rPr lang="en-US" sz="1500" dirty="0">
                <a:solidFill>
                  <a:schemeClr val="tx1"/>
                </a:solidFill>
                <a:latin typeface="Arial" panose="020B0604020202020204" pitchFamily="34" charset="0"/>
              </a:rPr>
              <a:t> 1 </a:t>
            </a:r>
            <a:r>
              <a:rPr lang="en-US" sz="1500" dirty="0" err="1">
                <a:solidFill>
                  <a:schemeClr val="tx1"/>
                </a:solidFill>
                <a:latin typeface="Arial" panose="020B0604020202020204" pitchFamily="34" charset="0"/>
              </a:rPr>
              <a:t>dengan</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jumlah</a:t>
            </a:r>
            <a:r>
              <a:rPr lang="en-US" sz="1500" dirty="0">
                <a:solidFill>
                  <a:schemeClr val="tx1"/>
                </a:solidFill>
                <a:latin typeface="Arial" panose="020B0604020202020204" pitchFamily="34" charset="0"/>
              </a:rPr>
              <a:t> 62 orang 2 </a:t>
            </a:r>
            <a:r>
              <a:rPr lang="en-US" sz="1500" dirty="0" err="1">
                <a:solidFill>
                  <a:schemeClr val="tx1"/>
                </a:solidFill>
                <a:latin typeface="Arial" panose="020B0604020202020204" pitchFamily="34" charset="0"/>
              </a:rPr>
              <a:t>kelas</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peserta</a:t>
            </a:r>
            <a:r>
              <a:rPr lang="en-US" sz="1500" dirty="0">
                <a:solidFill>
                  <a:schemeClr val="tx1"/>
                </a:solidFill>
                <a:latin typeface="Arial" panose="020B0604020202020204" pitchFamily="34" charset="0"/>
              </a:rPr>
              <a:t>  pada </a:t>
            </a:r>
            <a:r>
              <a:rPr lang="en-US" sz="1500" dirty="0" err="1">
                <a:solidFill>
                  <a:schemeClr val="tx1"/>
                </a:solidFill>
                <a:latin typeface="Arial" panose="020B0604020202020204" pitchFamily="34" charset="0"/>
              </a:rPr>
              <a:t>tanggal</a:t>
            </a:r>
            <a:r>
              <a:rPr lang="en-US" sz="1500" dirty="0">
                <a:solidFill>
                  <a:schemeClr val="tx1"/>
                </a:solidFill>
                <a:latin typeface="Arial" panose="020B0604020202020204" pitchFamily="34" charset="0"/>
              </a:rPr>
              <a:t> 4 – 6 September 2024</a:t>
            </a:r>
          </a:p>
          <a:p>
            <a:pPr marL="715963" indent="-285750" algn="just">
              <a:lnSpc>
                <a:spcPct val="150000"/>
              </a:lnSpc>
              <a:buFont typeface="Arial" panose="020B0604020202020204" pitchFamily="34" charset="0"/>
              <a:buChar char="•"/>
              <a:defRPr/>
            </a:pP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Kota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Samarinda</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Jabatan</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Kerja</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lang="en-US" sz="1500" dirty="0">
                <a:solidFill>
                  <a:schemeClr val="tx1"/>
                </a:solidFill>
                <a:latin typeface="Arial" panose="020B0604020202020204" pitchFamily="34" charset="0"/>
              </a:rPr>
              <a:t> Operator, </a:t>
            </a:r>
            <a:r>
              <a:rPr lang="en-US" sz="1500" dirty="0" err="1">
                <a:solidFill>
                  <a:schemeClr val="tx1"/>
                </a:solidFill>
                <a:latin typeface="Arial" panose="020B0604020202020204" pitchFamily="34" charset="0"/>
              </a:rPr>
              <a:t>Teknisi</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atau</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Analis</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Jabatan</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Kerja</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Pengawas</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Pekerjaan</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Struktur</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Bangunan</a:t>
            </a:r>
            <a:r>
              <a:rPr lang="en-US" sz="1500" dirty="0">
                <a:solidFill>
                  <a:schemeClr val="tx1"/>
                </a:solidFill>
                <a:latin typeface="Arial" panose="020B0604020202020204" pitchFamily="34" charset="0"/>
              </a:rPr>
              <a:t> Gedung Utama </a:t>
            </a:r>
            <a:r>
              <a:rPr lang="en-US" sz="1500" dirty="0" err="1">
                <a:solidFill>
                  <a:schemeClr val="tx1"/>
                </a:solidFill>
                <a:latin typeface="Arial" panose="020B0604020202020204" pitchFamily="34" charset="0"/>
              </a:rPr>
              <a:t>Jenjang</a:t>
            </a:r>
            <a:r>
              <a:rPr lang="en-US" sz="1500" dirty="0">
                <a:solidFill>
                  <a:schemeClr val="tx1"/>
                </a:solidFill>
                <a:latin typeface="Arial" panose="020B0604020202020204" pitchFamily="34" charset="0"/>
              </a:rPr>
              <a:t> 6 dan Supervisor K3 </a:t>
            </a:r>
            <a:r>
              <a:rPr lang="en-US" sz="1500" dirty="0" err="1">
                <a:solidFill>
                  <a:schemeClr val="tx1"/>
                </a:solidFill>
                <a:latin typeface="Arial" panose="020B0604020202020204" pitchFamily="34" charset="0"/>
              </a:rPr>
              <a:t>Konstruksi</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Jenjang</a:t>
            </a:r>
            <a:r>
              <a:rPr lang="en-US" sz="1500" dirty="0">
                <a:solidFill>
                  <a:schemeClr val="tx1"/>
                </a:solidFill>
                <a:latin typeface="Arial" panose="020B0604020202020204" pitchFamily="34" charset="0"/>
              </a:rPr>
              <a:t> 5 </a:t>
            </a:r>
            <a:r>
              <a:rPr lang="en-US" sz="1500" dirty="0" err="1">
                <a:solidFill>
                  <a:schemeClr val="tx1"/>
                </a:solidFill>
                <a:latin typeface="Arial" panose="020B0604020202020204" pitchFamily="34" charset="0"/>
              </a:rPr>
              <a:t>dengan</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jumlah</a:t>
            </a:r>
            <a:r>
              <a:rPr lang="en-US" sz="1500" dirty="0">
                <a:solidFill>
                  <a:schemeClr val="tx1"/>
                </a:solidFill>
                <a:latin typeface="Arial" panose="020B0604020202020204" pitchFamily="34" charset="0"/>
              </a:rPr>
              <a:t> 81 orang 2 </a:t>
            </a:r>
            <a:r>
              <a:rPr lang="en-US" sz="1500" dirty="0" err="1">
                <a:solidFill>
                  <a:schemeClr val="tx1"/>
                </a:solidFill>
                <a:latin typeface="Arial" panose="020B0604020202020204" pitchFamily="34" charset="0"/>
              </a:rPr>
              <a:t>kelas</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peserta</a:t>
            </a:r>
            <a:r>
              <a:rPr lang="en-US" sz="1500" dirty="0">
                <a:solidFill>
                  <a:schemeClr val="tx1"/>
                </a:solidFill>
                <a:latin typeface="Arial" panose="020B0604020202020204" pitchFamily="34" charset="0"/>
              </a:rPr>
              <a:t>  pada </a:t>
            </a:r>
            <a:r>
              <a:rPr lang="en-US" sz="1500" dirty="0" err="1">
                <a:solidFill>
                  <a:schemeClr val="tx1"/>
                </a:solidFill>
                <a:latin typeface="Arial" panose="020B0604020202020204" pitchFamily="34" charset="0"/>
              </a:rPr>
              <a:t>tanggal</a:t>
            </a:r>
            <a:r>
              <a:rPr lang="en-US" sz="1500" dirty="0">
                <a:solidFill>
                  <a:schemeClr val="tx1"/>
                </a:solidFill>
                <a:latin typeface="Arial" panose="020B0604020202020204" pitchFamily="34" charset="0"/>
              </a:rPr>
              <a:t> 24 – 66 September 2024</a:t>
            </a:r>
          </a:p>
          <a:p>
            <a:pPr marL="715963" indent="-285750" algn="just">
              <a:lnSpc>
                <a:spcPct val="150000"/>
              </a:lnSpc>
              <a:buFont typeface="Arial" panose="020B0604020202020204" pitchFamily="34" charset="0"/>
              <a:buChar char="•"/>
              <a:defRPr/>
            </a:pP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Kota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Bontang</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Jabatan</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kumimoji="0" lang="en-US" sz="1500" b="1" u="sng" strike="noStrike" kern="1200" cap="none" spc="0" normalizeH="0" baseline="0" noProof="0" dirty="0" err="1">
                <a:ln>
                  <a:noFill/>
                </a:ln>
                <a:solidFill>
                  <a:schemeClr val="tx1"/>
                </a:solidFill>
                <a:effectLst/>
                <a:highlight>
                  <a:srgbClr val="FFFF00"/>
                </a:highlight>
                <a:uLnTx/>
                <a:uFillTx/>
                <a:latin typeface="Arial" panose="020B0604020202020204" pitchFamily="34" charset="0"/>
              </a:rPr>
              <a:t>Kerja</a:t>
            </a:r>
            <a:r>
              <a:rPr kumimoji="0" lang="en-US" sz="1500" b="1" u="sng" strike="noStrike" kern="1200" cap="none" spc="0" normalizeH="0" baseline="0" noProof="0" dirty="0">
                <a:ln>
                  <a:noFill/>
                </a:ln>
                <a:solidFill>
                  <a:schemeClr val="tx1"/>
                </a:solidFill>
                <a:effectLst/>
                <a:highlight>
                  <a:srgbClr val="FFFF00"/>
                </a:highlight>
                <a:uLnTx/>
                <a:uFillTx/>
                <a:latin typeface="Arial" panose="020B0604020202020204" pitchFamily="34" charset="0"/>
              </a:rPr>
              <a:t> </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Scafolding</a:t>
            </a:r>
            <a:r>
              <a:rPr lang="en-US" sz="1500" dirty="0">
                <a:solidFill>
                  <a:schemeClr val="tx1"/>
                </a:solidFill>
                <a:latin typeface="Arial" panose="020B0604020202020204" pitchFamily="34" charset="0"/>
              </a:rPr>
              <a:t> dan </a:t>
            </a:r>
            <a:r>
              <a:rPr lang="en-US" sz="1500" dirty="0" err="1">
                <a:solidFill>
                  <a:schemeClr val="tx1"/>
                </a:solidFill>
                <a:latin typeface="Arial" panose="020B0604020202020204" pitchFamily="34" charset="0"/>
              </a:rPr>
              <a:t>Juru</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Ukur</a:t>
            </a:r>
            <a:r>
              <a:rPr lang="en-US" sz="1500" dirty="0">
                <a:solidFill>
                  <a:schemeClr val="tx1"/>
                </a:solidFill>
                <a:latin typeface="Arial" panose="020B0604020202020204" pitchFamily="34" charset="0"/>
              </a:rPr>
              <a:t> (Surveyor) </a:t>
            </a:r>
            <a:r>
              <a:rPr lang="en-US" sz="1500" dirty="0" err="1">
                <a:solidFill>
                  <a:schemeClr val="tx1"/>
                </a:solidFill>
                <a:latin typeface="Arial" panose="020B0604020202020204" pitchFamily="34" charset="0"/>
              </a:rPr>
              <a:t>Jenjang</a:t>
            </a:r>
            <a:r>
              <a:rPr lang="en-US" sz="1500" dirty="0">
                <a:solidFill>
                  <a:schemeClr val="tx1"/>
                </a:solidFill>
                <a:latin typeface="Arial" panose="020B0604020202020204" pitchFamily="34" charset="0"/>
              </a:rPr>
              <a:t> 2 (dua) </a:t>
            </a:r>
            <a:r>
              <a:rPr lang="en-US" sz="1500" dirty="0" err="1">
                <a:solidFill>
                  <a:schemeClr val="tx1"/>
                </a:solidFill>
                <a:latin typeface="Arial" panose="020B0604020202020204" pitchFamily="34" charset="0"/>
              </a:rPr>
              <a:t>dengan</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jumlah</a:t>
            </a:r>
            <a:r>
              <a:rPr lang="en-US" sz="1500" dirty="0">
                <a:solidFill>
                  <a:schemeClr val="tx1"/>
                </a:solidFill>
                <a:latin typeface="Arial" panose="020B0604020202020204" pitchFamily="34" charset="0"/>
              </a:rPr>
              <a:t> 60 orang 2 </a:t>
            </a:r>
            <a:r>
              <a:rPr lang="en-US" sz="1500" dirty="0" err="1">
                <a:solidFill>
                  <a:schemeClr val="tx1"/>
                </a:solidFill>
                <a:latin typeface="Arial" panose="020B0604020202020204" pitchFamily="34" charset="0"/>
              </a:rPr>
              <a:t>kelas</a:t>
            </a:r>
            <a:r>
              <a:rPr lang="en-US" sz="1500" dirty="0">
                <a:solidFill>
                  <a:schemeClr val="tx1"/>
                </a:solidFill>
                <a:latin typeface="Arial" panose="020B0604020202020204" pitchFamily="34" charset="0"/>
              </a:rPr>
              <a:t> </a:t>
            </a:r>
            <a:r>
              <a:rPr lang="en-US" sz="1500" dirty="0" err="1">
                <a:solidFill>
                  <a:schemeClr val="tx1"/>
                </a:solidFill>
                <a:latin typeface="Arial" panose="020B0604020202020204" pitchFamily="34" charset="0"/>
              </a:rPr>
              <a:t>peserta</a:t>
            </a:r>
            <a:r>
              <a:rPr lang="en-US" sz="1500" dirty="0">
                <a:solidFill>
                  <a:schemeClr val="tx1"/>
                </a:solidFill>
                <a:latin typeface="Arial" panose="020B0604020202020204" pitchFamily="34" charset="0"/>
              </a:rPr>
              <a:t>  pada </a:t>
            </a:r>
            <a:r>
              <a:rPr lang="en-US" sz="1500" dirty="0" err="1">
                <a:solidFill>
                  <a:schemeClr val="tx1"/>
                </a:solidFill>
                <a:latin typeface="Arial" panose="020B0604020202020204" pitchFamily="34" charset="0"/>
              </a:rPr>
              <a:t>tanggal</a:t>
            </a:r>
            <a:r>
              <a:rPr lang="en-US" sz="1500" dirty="0">
                <a:solidFill>
                  <a:schemeClr val="tx1"/>
                </a:solidFill>
                <a:latin typeface="Arial" panose="020B0604020202020204" pitchFamily="34" charset="0"/>
              </a:rPr>
              <a:t> 24 – 66 September 2024</a:t>
            </a:r>
          </a:p>
          <a:p>
            <a:pPr marL="715963" indent="-285750" algn="just">
              <a:lnSpc>
                <a:spcPct val="150000"/>
              </a:lnSpc>
              <a:buFont typeface="Arial" panose="020B0604020202020204" pitchFamily="34" charset="0"/>
              <a:buChar char="•"/>
              <a:defRPr/>
            </a:pPr>
            <a:r>
              <a:rPr lang="en-US" sz="1500" b="1" dirty="0" err="1">
                <a:solidFill>
                  <a:schemeClr val="tx1"/>
                </a:solidFill>
                <a:highlight>
                  <a:srgbClr val="FFFF00"/>
                </a:highlight>
                <a:latin typeface="Arial" panose="020B0604020202020204" pitchFamily="34" charset="0"/>
              </a:rPr>
              <a:t>Kabupaten</a:t>
            </a:r>
            <a:r>
              <a:rPr lang="en-US" sz="1500" b="1" dirty="0">
                <a:solidFill>
                  <a:schemeClr val="tx1"/>
                </a:solidFill>
                <a:highlight>
                  <a:srgbClr val="FFFF00"/>
                </a:highlight>
                <a:latin typeface="Arial" panose="020B0604020202020204" pitchFamily="34" charset="0"/>
              </a:rPr>
              <a:t> </a:t>
            </a:r>
            <a:r>
              <a:rPr lang="en-US" sz="1500" b="1" dirty="0" err="1">
                <a:solidFill>
                  <a:schemeClr val="tx1"/>
                </a:solidFill>
                <a:highlight>
                  <a:srgbClr val="FFFF00"/>
                </a:highlight>
                <a:latin typeface="Arial" panose="020B0604020202020204" pitchFamily="34" charset="0"/>
              </a:rPr>
              <a:t>Berau</a:t>
            </a:r>
            <a:r>
              <a:rPr lang="en-US" sz="1500" b="1" dirty="0">
                <a:solidFill>
                  <a:schemeClr val="tx1"/>
                </a:solidFill>
                <a:highlight>
                  <a:srgbClr val="FFFF00"/>
                </a:highlight>
                <a:latin typeface="Arial" panose="020B0604020202020204" pitchFamily="34" charset="0"/>
              </a:rPr>
              <a:t> </a:t>
            </a:r>
            <a:r>
              <a:rPr lang="en-US" sz="1500" b="1" dirty="0" err="1">
                <a:solidFill>
                  <a:schemeClr val="tx1"/>
                </a:solidFill>
                <a:highlight>
                  <a:srgbClr val="FFFF00"/>
                </a:highlight>
                <a:latin typeface="Arial" panose="020B0604020202020204" pitchFamily="34" charset="0"/>
              </a:rPr>
              <a:t>Jabatan</a:t>
            </a:r>
            <a:r>
              <a:rPr lang="en-US" sz="1500" b="1" dirty="0">
                <a:solidFill>
                  <a:schemeClr val="tx1"/>
                </a:solidFill>
                <a:highlight>
                  <a:srgbClr val="FFFF00"/>
                </a:highlight>
                <a:latin typeface="Arial" panose="020B0604020202020204" pitchFamily="34" charset="0"/>
              </a:rPr>
              <a:t> </a:t>
            </a:r>
            <a:r>
              <a:rPr lang="en-US" sz="1500" b="1" dirty="0" err="1">
                <a:solidFill>
                  <a:schemeClr val="tx1"/>
                </a:solidFill>
                <a:highlight>
                  <a:srgbClr val="FFFF00"/>
                </a:highlight>
                <a:latin typeface="Arial" panose="020B0604020202020204" pitchFamily="34" charset="0"/>
              </a:rPr>
              <a:t>Kerja</a:t>
            </a:r>
            <a:r>
              <a:rPr lang="en-US" sz="1500" b="1" dirty="0">
                <a:solidFill>
                  <a:schemeClr val="tx1"/>
                </a:solidFill>
                <a:highlight>
                  <a:srgbClr val="FFFF00"/>
                </a:highlight>
                <a:latin typeface="Arial" panose="020B0604020202020204" pitchFamily="34" charset="0"/>
              </a:rPr>
              <a:t> </a:t>
            </a:r>
            <a:r>
              <a:rPr lang="en-US" sz="1500" dirty="0" err="1">
                <a:solidFill>
                  <a:schemeClr val="tx1"/>
                </a:solidFill>
                <a:latin typeface="Arial" panose="020B0604020202020204" pitchFamily="34" charset="0"/>
              </a:rPr>
              <a:t>Petugas</a:t>
            </a:r>
            <a:r>
              <a:rPr lang="en-US" sz="1500" dirty="0">
                <a:solidFill>
                  <a:schemeClr val="tx1"/>
                </a:solidFill>
                <a:latin typeface="Arial" panose="020B0604020202020204" pitchFamily="34" charset="0"/>
              </a:rPr>
              <a:t> K3 </a:t>
            </a:r>
            <a:r>
              <a:rPr lang="en-US" sz="1500" dirty="0" err="1">
                <a:solidFill>
                  <a:schemeClr val="tx1"/>
                </a:solidFill>
                <a:latin typeface="Arial" panose="020B0604020202020204" pitchFamily="34" charset="0"/>
              </a:rPr>
              <a:t>Konstruksi</a:t>
            </a:r>
            <a:r>
              <a:rPr lang="en-US" sz="1500" dirty="0">
                <a:solidFill>
                  <a:schemeClr val="tx1"/>
                </a:solidFill>
                <a:latin typeface="Arial" panose="020B0604020202020204" pitchFamily="34" charset="0"/>
              </a:rPr>
              <a:t> pada </a:t>
            </a:r>
            <a:r>
              <a:rPr lang="en-US" sz="1500" dirty="0" err="1">
                <a:solidFill>
                  <a:schemeClr val="tx1"/>
                </a:solidFill>
                <a:latin typeface="Arial" panose="020B0604020202020204" pitchFamily="34" charset="0"/>
              </a:rPr>
              <a:t>tanggal</a:t>
            </a:r>
            <a:r>
              <a:rPr lang="en-US" sz="1500" dirty="0">
                <a:solidFill>
                  <a:schemeClr val="tx1"/>
                </a:solidFill>
                <a:latin typeface="Arial" panose="020B0604020202020204" pitchFamily="34" charset="0"/>
              </a:rPr>
              <a:t> 9 – 11 </a:t>
            </a:r>
            <a:r>
              <a:rPr lang="en-US" sz="1500" dirty="0" err="1">
                <a:solidFill>
                  <a:schemeClr val="tx1"/>
                </a:solidFill>
                <a:latin typeface="Arial" panose="020B0604020202020204" pitchFamily="34" charset="0"/>
              </a:rPr>
              <a:t>Desember</a:t>
            </a:r>
            <a:r>
              <a:rPr lang="en-US" sz="1500" dirty="0">
                <a:solidFill>
                  <a:schemeClr val="tx1"/>
                </a:solidFill>
                <a:latin typeface="Arial" panose="020B0604020202020204" pitchFamily="34" charset="0"/>
              </a:rPr>
              <a:t> 2024 90 orang </a:t>
            </a:r>
          </a:p>
          <a:p>
            <a:pPr marL="715963" indent="-285750" algn="just">
              <a:lnSpc>
                <a:spcPct val="150000"/>
              </a:lnSpc>
              <a:buFont typeface="Arial" panose="020B0604020202020204" pitchFamily="34" charset="0"/>
              <a:buChar char="•"/>
              <a:defRPr/>
            </a:pPr>
            <a:endParaRPr lang="en-US" sz="1500" dirty="0">
              <a:solidFill>
                <a:schemeClr val="tx1"/>
              </a:solidFill>
              <a:latin typeface="Arial" panose="020B0604020202020204" pitchFamily="34" charset="0"/>
            </a:endParaRPr>
          </a:p>
          <a:p>
            <a:pPr marL="715963" indent="-285750" algn="just">
              <a:lnSpc>
                <a:spcPct val="150000"/>
              </a:lnSpc>
              <a:buFont typeface="Arial" panose="020B0604020202020204" pitchFamily="34" charset="0"/>
              <a:buChar char="•"/>
              <a:defRPr/>
            </a:pPr>
            <a:endParaRPr lang="en-US" sz="1500" dirty="0">
              <a:solidFill>
                <a:schemeClr val="tx1"/>
              </a:solidFill>
              <a:latin typeface="Arial" panose="020B0604020202020204" pitchFamily="34" charset="0"/>
            </a:endParaRPr>
          </a:p>
          <a:p>
            <a:pPr marL="715963" indent="-285750" algn="just">
              <a:lnSpc>
                <a:spcPct val="150000"/>
              </a:lnSpc>
              <a:buFont typeface="Arial" panose="020B0604020202020204" pitchFamily="34" charset="0"/>
              <a:buChar char="•"/>
              <a:defRPr/>
            </a:pPr>
            <a:endParaRPr lang="en-US" sz="1500" dirty="0">
              <a:solidFill>
                <a:schemeClr val="tx1"/>
              </a:solidFill>
              <a:latin typeface="Arial" panose="020B0604020202020204" pitchFamily="34" charset="0"/>
            </a:endParaRPr>
          </a:p>
          <a:p>
            <a:pPr marL="715963" indent="-285750" algn="just">
              <a:lnSpc>
                <a:spcPct val="150000"/>
              </a:lnSpc>
              <a:buFont typeface="Arial" panose="020B0604020202020204" pitchFamily="34" charset="0"/>
              <a:buChar char="•"/>
              <a:defRPr/>
            </a:pPr>
            <a:endParaRPr lang="en-US" sz="1500" dirty="0">
              <a:solidFill>
                <a:schemeClr val="tx1"/>
              </a:solidFill>
              <a:latin typeface="Arial" panose="020B0604020202020204" pitchFamily="34" charset="0"/>
            </a:endParaRPr>
          </a:p>
          <a:p>
            <a:pPr marL="715963" indent="-285750" algn="just">
              <a:lnSpc>
                <a:spcPct val="150000"/>
              </a:lnSpc>
              <a:buFont typeface="Arial" panose="020B0604020202020204" pitchFamily="34" charset="0"/>
              <a:buChar char="•"/>
              <a:defRPr/>
            </a:pPr>
            <a:endParaRPr lang="en-US" sz="1500" dirty="0">
              <a:solidFill>
                <a:schemeClr val="tx1"/>
              </a:solidFill>
              <a:latin typeface="Arial" panose="020B0604020202020204" pitchFamily="34" charset="0"/>
            </a:endParaRPr>
          </a:p>
          <a:p>
            <a:pPr marL="715963" indent="-285750" algn="just">
              <a:lnSpc>
                <a:spcPct val="150000"/>
              </a:lnSpc>
              <a:buFont typeface="Arial" panose="020B0604020202020204" pitchFamily="34" charset="0"/>
              <a:buChar char="•"/>
              <a:defRPr/>
            </a:pPr>
            <a:endParaRPr lang="en-US" sz="1500" dirty="0">
              <a:solidFill>
                <a:schemeClr val="tx1"/>
              </a:solidFill>
              <a:latin typeface="Arial" panose="020B0604020202020204" pitchFamily="34" charset="0"/>
            </a:endParaRPr>
          </a:p>
          <a:p>
            <a:pPr marL="715963" indent="-285750" algn="just">
              <a:lnSpc>
                <a:spcPct val="150000"/>
              </a:lnSpc>
              <a:buFont typeface="Arial" panose="020B0604020202020204" pitchFamily="34" charset="0"/>
              <a:buChar char="•"/>
              <a:defRPr/>
            </a:pPr>
            <a:endParaRPr lang="en-US" sz="1500" dirty="0">
              <a:solidFill>
                <a:schemeClr val="tx1"/>
              </a:solidFill>
              <a:latin typeface="Arial" panose="020B0604020202020204" pitchFamily="34" charset="0"/>
            </a:endParaRPr>
          </a:p>
          <a:p>
            <a:pPr marL="715963" indent="-285750" algn="just">
              <a:lnSpc>
                <a:spcPct val="150000"/>
              </a:lnSpc>
              <a:buFont typeface="Arial" panose="020B0604020202020204" pitchFamily="34" charset="0"/>
              <a:buChar char="•"/>
              <a:defRPr/>
            </a:pPr>
            <a:endParaRPr lang="en-US" sz="1500" dirty="0">
              <a:solidFill>
                <a:schemeClr val="tx1"/>
              </a:solidFill>
              <a:latin typeface="Arial" panose="020B0604020202020204" pitchFamily="34" charset="0"/>
            </a:endParaRPr>
          </a:p>
          <a:p>
            <a:pPr marL="715963" indent="-285750" algn="just">
              <a:lnSpc>
                <a:spcPct val="150000"/>
              </a:lnSpc>
              <a:buFont typeface="Arial" panose="020B0604020202020204" pitchFamily="34" charset="0"/>
              <a:buChar char="•"/>
              <a:defRPr/>
            </a:pPr>
            <a:endParaRPr kumimoji="0" lang="en-US" sz="2400" u="none" strike="noStrike" kern="1200" cap="none" spc="0" normalizeH="0" baseline="0" noProof="0" dirty="0">
              <a:ln>
                <a:noFill/>
              </a:ln>
              <a:solidFill>
                <a:schemeClr val="tx1"/>
              </a:solidFill>
              <a:effectLst/>
              <a:uLnTx/>
              <a:uFillTx/>
              <a:latin typeface="Arial" panose="020B0604020202020204" pitchFamily="34" charset="0"/>
            </a:endParaRPr>
          </a:p>
          <a:p>
            <a:pPr marL="715963" indent="-285750" algn="just">
              <a:lnSpc>
                <a:spcPct val="150000"/>
              </a:lnSpc>
              <a:buFont typeface="Arial" panose="020B0604020202020204" pitchFamily="34" charset="0"/>
              <a:buChar char="•"/>
              <a:defRPr/>
            </a:pPr>
            <a:endParaRPr kumimoji="0" lang="en-US" sz="2400" u="none" strike="noStrike" kern="1200" cap="none" spc="0" normalizeH="0" baseline="0" noProof="0" dirty="0">
              <a:ln>
                <a:noFill/>
              </a:ln>
              <a:solidFill>
                <a:schemeClr val="tx1"/>
              </a:solidFill>
              <a:effectLst/>
              <a:uLnTx/>
              <a:uFillTx/>
              <a:latin typeface="Arial" panose="020B0604020202020204" pitchFamily="34" charset="0"/>
            </a:endParaRPr>
          </a:p>
          <a:p>
            <a:pPr marL="715963" indent="-285750" algn="just">
              <a:lnSpc>
                <a:spcPct val="150000"/>
              </a:lnSpc>
              <a:buFont typeface="Arial" panose="020B0604020202020204" pitchFamily="34" charset="0"/>
              <a:buChar char="•"/>
              <a:defRPr/>
            </a:pPr>
            <a:r>
              <a:rPr kumimoji="0" lang="en-US" sz="2400" u="none" strike="noStrike" kern="1200" cap="none" spc="0" normalizeH="0" baseline="0" noProof="0" dirty="0">
                <a:ln>
                  <a:noFill/>
                </a:ln>
                <a:solidFill>
                  <a:schemeClr val="tx1"/>
                </a:solidFill>
                <a:effectLst/>
                <a:uLnTx/>
                <a:uFillTx/>
                <a:latin typeface="Arial" panose="020B0604020202020204" pitchFamily="34" charset="0"/>
              </a:rPr>
              <a:t>60</a:t>
            </a:r>
          </a:p>
        </p:txBody>
      </p:sp>
      <p:sp>
        <p:nvSpPr>
          <p:cNvPr id="5" name="Text Placeholder 34">
            <a:extLst>
              <a:ext uri="{FF2B5EF4-FFF2-40B4-BE49-F238E27FC236}">
                <a16:creationId xmlns:a16="http://schemas.microsoft.com/office/drawing/2014/main" id="{972BE72D-2BE0-2A49-4BB0-16F2AA765F2B}"/>
              </a:ext>
            </a:extLst>
          </p:cNvPr>
          <p:cNvSpPr txBox="1">
            <a:spLocks/>
          </p:cNvSpPr>
          <p:nvPr/>
        </p:nvSpPr>
        <p:spPr>
          <a:xfrm>
            <a:off x="147804" y="157765"/>
            <a:ext cx="11554570" cy="377837"/>
          </a:xfrm>
          <a:prstGeom prst="rect">
            <a:avLst/>
          </a:prstGeom>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4800" b="0" kern="1200" baseline="0">
                <a:solidFill>
                  <a:schemeClr val="tx1">
                    <a:lumMod val="75000"/>
                    <a:lumOff val="25000"/>
                  </a:schemeClr>
                </a:solidFill>
                <a:latin typeface="+mj-lt"/>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defRPr/>
            </a:pPr>
            <a:r>
              <a:rPr kumimoji="0" lang="en-US" sz="1800" b="1" u="none" strike="noStrike" kern="1200" cap="none" spc="0" normalizeH="0" baseline="0" noProof="0">
                <a:ln>
                  <a:noFill/>
                </a:ln>
                <a:solidFill>
                  <a:schemeClr val="tx1"/>
                </a:solidFill>
                <a:effectLst/>
                <a:uLnTx/>
                <a:uFillTx/>
                <a:latin typeface="Arial" panose="020B0604020202020204" pitchFamily="34" charset="0"/>
                <a:ea typeface="+mn-ea"/>
                <a:cs typeface="Arial" pitchFamily="34" charset="0"/>
              </a:rPr>
              <a:t>LANJUTAN</a:t>
            </a:r>
          </a:p>
        </p:txBody>
      </p:sp>
    </p:spTree>
    <p:extLst>
      <p:ext uri="{BB962C8B-B14F-4D97-AF65-F5344CB8AC3E}">
        <p14:creationId xmlns:p14="http://schemas.microsoft.com/office/powerpoint/2010/main" val="3724347223"/>
      </p:ext>
    </p:extLst>
  </p:cSld>
  <p:clrMapOvr>
    <a:masterClrMapping/>
  </p:clrMapOvr>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F6E2C6-5308-F572-524F-2A7464E04E79}"/>
            </a:ext>
          </a:extLst>
        </p:cNvPr>
        <p:cNvGrpSpPr/>
        <p:nvPr/>
      </p:nvGrpSpPr>
      <p:grpSpPr>
        <a:xfrm>
          <a:off x="0" y="0"/>
          <a:ext cx="0" cy="0"/>
          <a:chOff x="0" y="0"/>
          <a:chExt cx="0" cy="0"/>
        </a:xfrm>
      </p:grpSpPr>
      <p:sp>
        <p:nvSpPr>
          <p:cNvPr id="19" name="Freeform 5">
            <a:extLst>
              <a:ext uri="{FF2B5EF4-FFF2-40B4-BE49-F238E27FC236}">
                <a16:creationId xmlns:a16="http://schemas.microsoft.com/office/drawing/2014/main" id="{D0BC43CF-B715-4E07-0AF9-8BBA20DA653C}"/>
              </a:ext>
            </a:extLst>
          </p:cNvPr>
          <p:cNvSpPr/>
          <p:nvPr/>
        </p:nvSpPr>
        <p:spPr>
          <a:xfrm>
            <a:off x="9936427" y="3770849"/>
            <a:ext cx="2159563" cy="2994692"/>
          </a:xfrm>
          <a:custGeom>
            <a:avLst/>
            <a:gdLst>
              <a:gd name="connsiteX0" fmla="*/ 2373452 w 4301913"/>
              <a:gd name="connsiteY0" fmla="*/ 4142218 h 5339689"/>
              <a:gd name="connsiteX1" fmla="*/ 2491863 w 4301913"/>
              <a:gd name="connsiteY1" fmla="*/ 4504031 h 5339689"/>
              <a:gd name="connsiteX2" fmla="*/ 2514887 w 4301913"/>
              <a:gd name="connsiteY2" fmla="*/ 4224449 h 5339689"/>
              <a:gd name="connsiteX3" fmla="*/ 2373452 w 4301913"/>
              <a:gd name="connsiteY3" fmla="*/ 4142218 h 5339689"/>
              <a:gd name="connsiteX4" fmla="*/ 1737713 w 4301913"/>
              <a:gd name="connsiteY4" fmla="*/ 0 h 5339689"/>
              <a:gd name="connsiteX5" fmla="*/ 2494232 w 4301913"/>
              <a:gd name="connsiteY5" fmla="*/ 793865 h 5339689"/>
              <a:gd name="connsiteX6" fmla="*/ 2531098 w 4301913"/>
              <a:gd name="connsiteY6" fmla="*/ 1178908 h 5339689"/>
              <a:gd name="connsiteX7" fmla="*/ 2424404 w 4301913"/>
              <a:gd name="connsiteY7" fmla="*/ 1268744 h 5339689"/>
              <a:gd name="connsiteX8" fmla="*/ 2241510 w 4301913"/>
              <a:gd name="connsiteY8" fmla="*/ 1761783 h 5339689"/>
              <a:gd name="connsiteX9" fmla="*/ 2220061 w 4301913"/>
              <a:gd name="connsiteY9" fmla="*/ 1910756 h 5339689"/>
              <a:gd name="connsiteX10" fmla="*/ 2066052 w 4301913"/>
              <a:gd name="connsiteY10" fmla="*/ 2183666 h 5339689"/>
              <a:gd name="connsiteX11" fmla="*/ 2317587 w 4301913"/>
              <a:gd name="connsiteY11" fmla="*/ 2483987 h 5339689"/>
              <a:gd name="connsiteX12" fmla="*/ 2322187 w 4301913"/>
              <a:gd name="connsiteY12" fmla="*/ 2504347 h 5339689"/>
              <a:gd name="connsiteX13" fmla="*/ 2224379 w 4301913"/>
              <a:gd name="connsiteY13" fmla="*/ 2497471 h 5339689"/>
              <a:gd name="connsiteX14" fmla="*/ 2357729 w 4301913"/>
              <a:gd name="connsiteY14" fmla="*/ 2754646 h 5339689"/>
              <a:gd name="connsiteX15" fmla="*/ 2322187 w 4301913"/>
              <a:gd name="connsiteY15" fmla="*/ 2504347 h 5339689"/>
              <a:gd name="connsiteX16" fmla="*/ 2337445 w 4301913"/>
              <a:gd name="connsiteY16" fmla="*/ 2505420 h 5339689"/>
              <a:gd name="connsiteX17" fmla="*/ 2317587 w 4301913"/>
              <a:gd name="connsiteY17" fmla="*/ 2483987 h 5339689"/>
              <a:gd name="connsiteX18" fmla="*/ 2245348 w 4301913"/>
              <a:gd name="connsiteY18" fmla="*/ 2296761 h 5339689"/>
              <a:gd name="connsiteX19" fmla="*/ 2232191 w 4301913"/>
              <a:gd name="connsiteY19" fmla="*/ 1957698 h 5339689"/>
              <a:gd name="connsiteX20" fmla="*/ 2335047 w 4301913"/>
              <a:gd name="connsiteY20" fmla="*/ 2199249 h 5339689"/>
              <a:gd name="connsiteX21" fmla="*/ 3132200 w 4301913"/>
              <a:gd name="connsiteY21" fmla="*/ 2447242 h 5339689"/>
              <a:gd name="connsiteX22" fmla="*/ 3378274 w 4301913"/>
              <a:gd name="connsiteY22" fmla="*/ 2560857 h 5339689"/>
              <a:gd name="connsiteX23" fmla="*/ 3508883 w 4301913"/>
              <a:gd name="connsiteY23" fmla="*/ 2990167 h 5339689"/>
              <a:gd name="connsiteX24" fmla="*/ 3598240 w 4301913"/>
              <a:gd name="connsiteY24" fmla="*/ 3107894 h 5339689"/>
              <a:gd name="connsiteX25" fmla="*/ 3594745 w 4301913"/>
              <a:gd name="connsiteY25" fmla="*/ 3285579 h 5339689"/>
              <a:gd name="connsiteX26" fmla="*/ 3651895 w 4301913"/>
              <a:gd name="connsiteY26" fmla="*/ 3356092 h 5339689"/>
              <a:gd name="connsiteX27" fmla="*/ 3637711 w 4301913"/>
              <a:gd name="connsiteY27" fmla="*/ 3431264 h 5339689"/>
              <a:gd name="connsiteX28" fmla="*/ 3719804 w 4301913"/>
              <a:gd name="connsiteY28" fmla="*/ 3476627 h 5339689"/>
              <a:gd name="connsiteX29" fmla="*/ 3712883 w 4301913"/>
              <a:gd name="connsiteY29" fmla="*/ 3623134 h 5339689"/>
              <a:gd name="connsiteX30" fmla="*/ 4072229 w 4301913"/>
              <a:gd name="connsiteY30" fmla="*/ 4192921 h 5339689"/>
              <a:gd name="connsiteX31" fmla="*/ 4224629 w 4301913"/>
              <a:gd name="connsiteY31" fmla="*/ 4288171 h 5339689"/>
              <a:gd name="connsiteX32" fmla="*/ 4300829 w 4301913"/>
              <a:gd name="connsiteY32" fmla="*/ 4756815 h 5339689"/>
              <a:gd name="connsiteX33" fmla="*/ 3847261 w 4301913"/>
              <a:gd name="connsiteY33" fmla="*/ 5216962 h 5339689"/>
              <a:gd name="connsiteX34" fmla="*/ 3422680 w 4301913"/>
              <a:gd name="connsiteY34" fmla="*/ 5222784 h 5339689"/>
              <a:gd name="connsiteX35" fmla="*/ 3313176 w 4301913"/>
              <a:gd name="connsiteY35" fmla="*/ 5151314 h 5339689"/>
              <a:gd name="connsiteX36" fmla="*/ 3369638 w 4301913"/>
              <a:gd name="connsiteY36" fmla="*/ 5323498 h 5339689"/>
              <a:gd name="connsiteX37" fmla="*/ 433336 w 4301913"/>
              <a:gd name="connsiteY37" fmla="*/ 5339690 h 5339689"/>
              <a:gd name="connsiteX38" fmla="*/ 481304 w 4301913"/>
              <a:gd name="connsiteY38" fmla="*/ 4979179 h 5339689"/>
              <a:gd name="connsiteX39" fmla="*/ 398526 w 4301913"/>
              <a:gd name="connsiteY39" fmla="*/ 4755101 h 5339689"/>
              <a:gd name="connsiteX40" fmla="*/ 421207 w 4301913"/>
              <a:gd name="connsiteY40" fmla="*/ 4524378 h 5339689"/>
              <a:gd name="connsiteX41" fmla="*/ 348297 w 4301913"/>
              <a:gd name="connsiteY41" fmla="*/ 4473120 h 5339689"/>
              <a:gd name="connsiteX42" fmla="*/ 279224 w 4301913"/>
              <a:gd name="connsiteY42" fmla="*/ 4134948 h 5339689"/>
              <a:gd name="connsiteX43" fmla="*/ 73305 w 4301913"/>
              <a:gd name="connsiteY43" fmla="*/ 3621969 h 5339689"/>
              <a:gd name="connsiteX44" fmla="*/ 12523 w 4301913"/>
              <a:gd name="connsiteY44" fmla="*/ 3119269 h 5339689"/>
              <a:gd name="connsiteX45" fmla="*/ 109829 w 4301913"/>
              <a:gd name="connsiteY45" fmla="*/ 2487946 h 5339689"/>
              <a:gd name="connsiteX46" fmla="*/ 874434 w 4301913"/>
              <a:gd name="connsiteY46" fmla="*/ 2132575 h 5339689"/>
              <a:gd name="connsiteX47" fmla="*/ 1273431 w 4301913"/>
              <a:gd name="connsiteY47" fmla="*/ 1758902 h 5339689"/>
              <a:gd name="connsiteX48" fmla="*/ 1281747 w 4301913"/>
              <a:gd name="connsiteY48" fmla="*/ 1766651 h 5339689"/>
              <a:gd name="connsiteX49" fmla="*/ 1956993 w 4301913"/>
              <a:gd name="connsiteY49" fmla="*/ 2690917 h 5339689"/>
              <a:gd name="connsiteX50" fmla="*/ 1754023 w 4301913"/>
              <a:gd name="connsiteY50" fmla="*/ 2443267 h 5339689"/>
              <a:gd name="connsiteX51" fmla="*/ 2026615 w 4301913"/>
              <a:gd name="connsiteY51" fmla="*/ 2183146 h 5339689"/>
              <a:gd name="connsiteX52" fmla="*/ 2044038 w 4301913"/>
              <a:gd name="connsiteY52" fmla="*/ 2183376 h 5339689"/>
              <a:gd name="connsiteX53" fmla="*/ 1900529 w 4301913"/>
              <a:gd name="connsiteY53" fmla="*/ 2106944 h 5339689"/>
              <a:gd name="connsiteX54" fmla="*/ 1525079 w 4301913"/>
              <a:gd name="connsiteY54" fmla="*/ 1935494 h 5339689"/>
              <a:gd name="connsiteX55" fmla="*/ 1329029 w 4301913"/>
              <a:gd name="connsiteY55" fmla="*/ 1706894 h 5339689"/>
              <a:gd name="connsiteX56" fmla="*/ 1195679 w 4301913"/>
              <a:gd name="connsiteY56" fmla="*/ 1325894 h 5339689"/>
              <a:gd name="connsiteX57" fmla="*/ 1114614 w 4301913"/>
              <a:gd name="connsiteY57" fmla="*/ 1385991 h 5339689"/>
              <a:gd name="connsiteX58" fmla="*/ 960295 w 4301913"/>
              <a:gd name="connsiteY58" fmla="*/ 992999 h 5339689"/>
              <a:gd name="connsiteX59" fmla="*/ 1055408 w 4301913"/>
              <a:gd name="connsiteY59" fmla="*/ 898982 h 5339689"/>
              <a:gd name="connsiteX60" fmla="*/ 1737713 w 4301913"/>
              <a:gd name="connsiteY60" fmla="*/ 0 h 5339689"/>
              <a:gd name="connsiteX0" fmla="*/ 2373452 w 4301913"/>
              <a:gd name="connsiteY0" fmla="*/ 4142218 h 5334537"/>
              <a:gd name="connsiteX1" fmla="*/ 2491863 w 4301913"/>
              <a:gd name="connsiteY1" fmla="*/ 4504031 h 5334537"/>
              <a:gd name="connsiteX2" fmla="*/ 2514887 w 4301913"/>
              <a:gd name="connsiteY2" fmla="*/ 4224449 h 5334537"/>
              <a:gd name="connsiteX3" fmla="*/ 2373452 w 4301913"/>
              <a:gd name="connsiteY3" fmla="*/ 4142218 h 5334537"/>
              <a:gd name="connsiteX4" fmla="*/ 1737713 w 4301913"/>
              <a:gd name="connsiteY4" fmla="*/ 0 h 5334537"/>
              <a:gd name="connsiteX5" fmla="*/ 2494232 w 4301913"/>
              <a:gd name="connsiteY5" fmla="*/ 793865 h 5334537"/>
              <a:gd name="connsiteX6" fmla="*/ 2531098 w 4301913"/>
              <a:gd name="connsiteY6" fmla="*/ 1178908 h 5334537"/>
              <a:gd name="connsiteX7" fmla="*/ 2424404 w 4301913"/>
              <a:gd name="connsiteY7" fmla="*/ 1268744 h 5334537"/>
              <a:gd name="connsiteX8" fmla="*/ 2241510 w 4301913"/>
              <a:gd name="connsiteY8" fmla="*/ 1761783 h 5334537"/>
              <a:gd name="connsiteX9" fmla="*/ 2220061 w 4301913"/>
              <a:gd name="connsiteY9" fmla="*/ 1910756 h 5334537"/>
              <a:gd name="connsiteX10" fmla="*/ 2066052 w 4301913"/>
              <a:gd name="connsiteY10" fmla="*/ 2183666 h 5334537"/>
              <a:gd name="connsiteX11" fmla="*/ 2317587 w 4301913"/>
              <a:gd name="connsiteY11" fmla="*/ 2483987 h 5334537"/>
              <a:gd name="connsiteX12" fmla="*/ 2322187 w 4301913"/>
              <a:gd name="connsiteY12" fmla="*/ 2504347 h 5334537"/>
              <a:gd name="connsiteX13" fmla="*/ 2224379 w 4301913"/>
              <a:gd name="connsiteY13" fmla="*/ 2497471 h 5334537"/>
              <a:gd name="connsiteX14" fmla="*/ 2357729 w 4301913"/>
              <a:gd name="connsiteY14" fmla="*/ 2754646 h 5334537"/>
              <a:gd name="connsiteX15" fmla="*/ 2322187 w 4301913"/>
              <a:gd name="connsiteY15" fmla="*/ 2504347 h 5334537"/>
              <a:gd name="connsiteX16" fmla="*/ 2337445 w 4301913"/>
              <a:gd name="connsiteY16" fmla="*/ 2505420 h 5334537"/>
              <a:gd name="connsiteX17" fmla="*/ 2317587 w 4301913"/>
              <a:gd name="connsiteY17" fmla="*/ 2483987 h 5334537"/>
              <a:gd name="connsiteX18" fmla="*/ 2245348 w 4301913"/>
              <a:gd name="connsiteY18" fmla="*/ 2296761 h 5334537"/>
              <a:gd name="connsiteX19" fmla="*/ 2232191 w 4301913"/>
              <a:gd name="connsiteY19" fmla="*/ 1957698 h 5334537"/>
              <a:gd name="connsiteX20" fmla="*/ 2335047 w 4301913"/>
              <a:gd name="connsiteY20" fmla="*/ 2199249 h 5334537"/>
              <a:gd name="connsiteX21" fmla="*/ 3132200 w 4301913"/>
              <a:gd name="connsiteY21" fmla="*/ 2447242 h 5334537"/>
              <a:gd name="connsiteX22" fmla="*/ 3378274 w 4301913"/>
              <a:gd name="connsiteY22" fmla="*/ 2560857 h 5334537"/>
              <a:gd name="connsiteX23" fmla="*/ 3508883 w 4301913"/>
              <a:gd name="connsiteY23" fmla="*/ 2990167 h 5334537"/>
              <a:gd name="connsiteX24" fmla="*/ 3598240 w 4301913"/>
              <a:gd name="connsiteY24" fmla="*/ 3107894 h 5334537"/>
              <a:gd name="connsiteX25" fmla="*/ 3594745 w 4301913"/>
              <a:gd name="connsiteY25" fmla="*/ 3285579 h 5334537"/>
              <a:gd name="connsiteX26" fmla="*/ 3651895 w 4301913"/>
              <a:gd name="connsiteY26" fmla="*/ 3356092 h 5334537"/>
              <a:gd name="connsiteX27" fmla="*/ 3637711 w 4301913"/>
              <a:gd name="connsiteY27" fmla="*/ 3431264 h 5334537"/>
              <a:gd name="connsiteX28" fmla="*/ 3719804 w 4301913"/>
              <a:gd name="connsiteY28" fmla="*/ 3476627 h 5334537"/>
              <a:gd name="connsiteX29" fmla="*/ 3712883 w 4301913"/>
              <a:gd name="connsiteY29" fmla="*/ 3623134 h 5334537"/>
              <a:gd name="connsiteX30" fmla="*/ 4072229 w 4301913"/>
              <a:gd name="connsiteY30" fmla="*/ 4192921 h 5334537"/>
              <a:gd name="connsiteX31" fmla="*/ 4224629 w 4301913"/>
              <a:gd name="connsiteY31" fmla="*/ 4288171 h 5334537"/>
              <a:gd name="connsiteX32" fmla="*/ 4300829 w 4301913"/>
              <a:gd name="connsiteY32" fmla="*/ 4756815 h 5334537"/>
              <a:gd name="connsiteX33" fmla="*/ 3847261 w 4301913"/>
              <a:gd name="connsiteY33" fmla="*/ 5216962 h 5334537"/>
              <a:gd name="connsiteX34" fmla="*/ 3422680 w 4301913"/>
              <a:gd name="connsiteY34" fmla="*/ 5222784 h 5334537"/>
              <a:gd name="connsiteX35" fmla="*/ 3313176 w 4301913"/>
              <a:gd name="connsiteY35" fmla="*/ 5151314 h 5334537"/>
              <a:gd name="connsiteX36" fmla="*/ 3369638 w 4301913"/>
              <a:gd name="connsiteY36" fmla="*/ 5323498 h 5334537"/>
              <a:gd name="connsiteX37" fmla="*/ 428472 w 4301913"/>
              <a:gd name="connsiteY37" fmla="*/ 5334537 h 5334537"/>
              <a:gd name="connsiteX38" fmla="*/ 481304 w 4301913"/>
              <a:gd name="connsiteY38" fmla="*/ 4979179 h 5334537"/>
              <a:gd name="connsiteX39" fmla="*/ 398526 w 4301913"/>
              <a:gd name="connsiteY39" fmla="*/ 4755101 h 5334537"/>
              <a:gd name="connsiteX40" fmla="*/ 421207 w 4301913"/>
              <a:gd name="connsiteY40" fmla="*/ 4524378 h 5334537"/>
              <a:gd name="connsiteX41" fmla="*/ 348297 w 4301913"/>
              <a:gd name="connsiteY41" fmla="*/ 4473120 h 5334537"/>
              <a:gd name="connsiteX42" fmla="*/ 279224 w 4301913"/>
              <a:gd name="connsiteY42" fmla="*/ 4134948 h 5334537"/>
              <a:gd name="connsiteX43" fmla="*/ 73305 w 4301913"/>
              <a:gd name="connsiteY43" fmla="*/ 3621969 h 5334537"/>
              <a:gd name="connsiteX44" fmla="*/ 12523 w 4301913"/>
              <a:gd name="connsiteY44" fmla="*/ 3119269 h 5334537"/>
              <a:gd name="connsiteX45" fmla="*/ 109829 w 4301913"/>
              <a:gd name="connsiteY45" fmla="*/ 2487946 h 5334537"/>
              <a:gd name="connsiteX46" fmla="*/ 874434 w 4301913"/>
              <a:gd name="connsiteY46" fmla="*/ 2132575 h 5334537"/>
              <a:gd name="connsiteX47" fmla="*/ 1273431 w 4301913"/>
              <a:gd name="connsiteY47" fmla="*/ 1758902 h 5334537"/>
              <a:gd name="connsiteX48" fmla="*/ 1281747 w 4301913"/>
              <a:gd name="connsiteY48" fmla="*/ 1766651 h 5334537"/>
              <a:gd name="connsiteX49" fmla="*/ 1956993 w 4301913"/>
              <a:gd name="connsiteY49" fmla="*/ 2690917 h 5334537"/>
              <a:gd name="connsiteX50" fmla="*/ 1754023 w 4301913"/>
              <a:gd name="connsiteY50" fmla="*/ 2443267 h 5334537"/>
              <a:gd name="connsiteX51" fmla="*/ 2026615 w 4301913"/>
              <a:gd name="connsiteY51" fmla="*/ 2183146 h 5334537"/>
              <a:gd name="connsiteX52" fmla="*/ 2044038 w 4301913"/>
              <a:gd name="connsiteY52" fmla="*/ 2183376 h 5334537"/>
              <a:gd name="connsiteX53" fmla="*/ 1900529 w 4301913"/>
              <a:gd name="connsiteY53" fmla="*/ 2106944 h 5334537"/>
              <a:gd name="connsiteX54" fmla="*/ 1525079 w 4301913"/>
              <a:gd name="connsiteY54" fmla="*/ 1935494 h 5334537"/>
              <a:gd name="connsiteX55" fmla="*/ 1329029 w 4301913"/>
              <a:gd name="connsiteY55" fmla="*/ 1706894 h 5334537"/>
              <a:gd name="connsiteX56" fmla="*/ 1195679 w 4301913"/>
              <a:gd name="connsiteY56" fmla="*/ 1325894 h 5334537"/>
              <a:gd name="connsiteX57" fmla="*/ 1114614 w 4301913"/>
              <a:gd name="connsiteY57" fmla="*/ 1385991 h 5334537"/>
              <a:gd name="connsiteX58" fmla="*/ 960295 w 4301913"/>
              <a:gd name="connsiteY58" fmla="*/ 992999 h 5334537"/>
              <a:gd name="connsiteX59" fmla="*/ 1055408 w 4301913"/>
              <a:gd name="connsiteY59" fmla="*/ 898982 h 5334537"/>
              <a:gd name="connsiteX60" fmla="*/ 1737713 w 4301913"/>
              <a:gd name="connsiteY60" fmla="*/ 0 h 5334537"/>
              <a:gd name="connsiteX0" fmla="*/ 2373452 w 4301913"/>
              <a:gd name="connsiteY0" fmla="*/ 4142218 h 5324230"/>
              <a:gd name="connsiteX1" fmla="*/ 2491863 w 4301913"/>
              <a:gd name="connsiteY1" fmla="*/ 4504031 h 5324230"/>
              <a:gd name="connsiteX2" fmla="*/ 2514887 w 4301913"/>
              <a:gd name="connsiteY2" fmla="*/ 4224449 h 5324230"/>
              <a:gd name="connsiteX3" fmla="*/ 2373452 w 4301913"/>
              <a:gd name="connsiteY3" fmla="*/ 4142218 h 5324230"/>
              <a:gd name="connsiteX4" fmla="*/ 1737713 w 4301913"/>
              <a:gd name="connsiteY4" fmla="*/ 0 h 5324230"/>
              <a:gd name="connsiteX5" fmla="*/ 2494232 w 4301913"/>
              <a:gd name="connsiteY5" fmla="*/ 793865 h 5324230"/>
              <a:gd name="connsiteX6" fmla="*/ 2531098 w 4301913"/>
              <a:gd name="connsiteY6" fmla="*/ 1178908 h 5324230"/>
              <a:gd name="connsiteX7" fmla="*/ 2424404 w 4301913"/>
              <a:gd name="connsiteY7" fmla="*/ 1268744 h 5324230"/>
              <a:gd name="connsiteX8" fmla="*/ 2241510 w 4301913"/>
              <a:gd name="connsiteY8" fmla="*/ 1761783 h 5324230"/>
              <a:gd name="connsiteX9" fmla="*/ 2220061 w 4301913"/>
              <a:gd name="connsiteY9" fmla="*/ 1910756 h 5324230"/>
              <a:gd name="connsiteX10" fmla="*/ 2066052 w 4301913"/>
              <a:gd name="connsiteY10" fmla="*/ 2183666 h 5324230"/>
              <a:gd name="connsiteX11" fmla="*/ 2317587 w 4301913"/>
              <a:gd name="connsiteY11" fmla="*/ 2483987 h 5324230"/>
              <a:gd name="connsiteX12" fmla="*/ 2322187 w 4301913"/>
              <a:gd name="connsiteY12" fmla="*/ 2504347 h 5324230"/>
              <a:gd name="connsiteX13" fmla="*/ 2224379 w 4301913"/>
              <a:gd name="connsiteY13" fmla="*/ 2497471 h 5324230"/>
              <a:gd name="connsiteX14" fmla="*/ 2357729 w 4301913"/>
              <a:gd name="connsiteY14" fmla="*/ 2754646 h 5324230"/>
              <a:gd name="connsiteX15" fmla="*/ 2322187 w 4301913"/>
              <a:gd name="connsiteY15" fmla="*/ 2504347 h 5324230"/>
              <a:gd name="connsiteX16" fmla="*/ 2337445 w 4301913"/>
              <a:gd name="connsiteY16" fmla="*/ 2505420 h 5324230"/>
              <a:gd name="connsiteX17" fmla="*/ 2317587 w 4301913"/>
              <a:gd name="connsiteY17" fmla="*/ 2483987 h 5324230"/>
              <a:gd name="connsiteX18" fmla="*/ 2245348 w 4301913"/>
              <a:gd name="connsiteY18" fmla="*/ 2296761 h 5324230"/>
              <a:gd name="connsiteX19" fmla="*/ 2232191 w 4301913"/>
              <a:gd name="connsiteY19" fmla="*/ 1957698 h 5324230"/>
              <a:gd name="connsiteX20" fmla="*/ 2335047 w 4301913"/>
              <a:gd name="connsiteY20" fmla="*/ 2199249 h 5324230"/>
              <a:gd name="connsiteX21" fmla="*/ 3132200 w 4301913"/>
              <a:gd name="connsiteY21" fmla="*/ 2447242 h 5324230"/>
              <a:gd name="connsiteX22" fmla="*/ 3378274 w 4301913"/>
              <a:gd name="connsiteY22" fmla="*/ 2560857 h 5324230"/>
              <a:gd name="connsiteX23" fmla="*/ 3508883 w 4301913"/>
              <a:gd name="connsiteY23" fmla="*/ 2990167 h 5324230"/>
              <a:gd name="connsiteX24" fmla="*/ 3598240 w 4301913"/>
              <a:gd name="connsiteY24" fmla="*/ 3107894 h 5324230"/>
              <a:gd name="connsiteX25" fmla="*/ 3594745 w 4301913"/>
              <a:gd name="connsiteY25" fmla="*/ 3285579 h 5324230"/>
              <a:gd name="connsiteX26" fmla="*/ 3651895 w 4301913"/>
              <a:gd name="connsiteY26" fmla="*/ 3356092 h 5324230"/>
              <a:gd name="connsiteX27" fmla="*/ 3637711 w 4301913"/>
              <a:gd name="connsiteY27" fmla="*/ 3431264 h 5324230"/>
              <a:gd name="connsiteX28" fmla="*/ 3719804 w 4301913"/>
              <a:gd name="connsiteY28" fmla="*/ 3476627 h 5324230"/>
              <a:gd name="connsiteX29" fmla="*/ 3712883 w 4301913"/>
              <a:gd name="connsiteY29" fmla="*/ 3623134 h 5324230"/>
              <a:gd name="connsiteX30" fmla="*/ 4072229 w 4301913"/>
              <a:gd name="connsiteY30" fmla="*/ 4192921 h 5324230"/>
              <a:gd name="connsiteX31" fmla="*/ 4224629 w 4301913"/>
              <a:gd name="connsiteY31" fmla="*/ 4288171 h 5324230"/>
              <a:gd name="connsiteX32" fmla="*/ 4300829 w 4301913"/>
              <a:gd name="connsiteY32" fmla="*/ 4756815 h 5324230"/>
              <a:gd name="connsiteX33" fmla="*/ 3847261 w 4301913"/>
              <a:gd name="connsiteY33" fmla="*/ 5216962 h 5324230"/>
              <a:gd name="connsiteX34" fmla="*/ 3422680 w 4301913"/>
              <a:gd name="connsiteY34" fmla="*/ 5222784 h 5324230"/>
              <a:gd name="connsiteX35" fmla="*/ 3313176 w 4301913"/>
              <a:gd name="connsiteY35" fmla="*/ 5151314 h 5324230"/>
              <a:gd name="connsiteX36" fmla="*/ 3369638 w 4301913"/>
              <a:gd name="connsiteY36" fmla="*/ 5323498 h 5324230"/>
              <a:gd name="connsiteX37" fmla="*/ 438198 w 4301913"/>
              <a:gd name="connsiteY37" fmla="*/ 5324230 h 5324230"/>
              <a:gd name="connsiteX38" fmla="*/ 481304 w 4301913"/>
              <a:gd name="connsiteY38" fmla="*/ 4979179 h 5324230"/>
              <a:gd name="connsiteX39" fmla="*/ 398526 w 4301913"/>
              <a:gd name="connsiteY39" fmla="*/ 4755101 h 5324230"/>
              <a:gd name="connsiteX40" fmla="*/ 421207 w 4301913"/>
              <a:gd name="connsiteY40" fmla="*/ 4524378 h 5324230"/>
              <a:gd name="connsiteX41" fmla="*/ 348297 w 4301913"/>
              <a:gd name="connsiteY41" fmla="*/ 4473120 h 5324230"/>
              <a:gd name="connsiteX42" fmla="*/ 279224 w 4301913"/>
              <a:gd name="connsiteY42" fmla="*/ 4134948 h 5324230"/>
              <a:gd name="connsiteX43" fmla="*/ 73305 w 4301913"/>
              <a:gd name="connsiteY43" fmla="*/ 3621969 h 5324230"/>
              <a:gd name="connsiteX44" fmla="*/ 12523 w 4301913"/>
              <a:gd name="connsiteY44" fmla="*/ 3119269 h 5324230"/>
              <a:gd name="connsiteX45" fmla="*/ 109829 w 4301913"/>
              <a:gd name="connsiteY45" fmla="*/ 2487946 h 5324230"/>
              <a:gd name="connsiteX46" fmla="*/ 874434 w 4301913"/>
              <a:gd name="connsiteY46" fmla="*/ 2132575 h 5324230"/>
              <a:gd name="connsiteX47" fmla="*/ 1273431 w 4301913"/>
              <a:gd name="connsiteY47" fmla="*/ 1758902 h 5324230"/>
              <a:gd name="connsiteX48" fmla="*/ 1281747 w 4301913"/>
              <a:gd name="connsiteY48" fmla="*/ 1766651 h 5324230"/>
              <a:gd name="connsiteX49" fmla="*/ 1956993 w 4301913"/>
              <a:gd name="connsiteY49" fmla="*/ 2690917 h 5324230"/>
              <a:gd name="connsiteX50" fmla="*/ 1754023 w 4301913"/>
              <a:gd name="connsiteY50" fmla="*/ 2443267 h 5324230"/>
              <a:gd name="connsiteX51" fmla="*/ 2026615 w 4301913"/>
              <a:gd name="connsiteY51" fmla="*/ 2183146 h 5324230"/>
              <a:gd name="connsiteX52" fmla="*/ 2044038 w 4301913"/>
              <a:gd name="connsiteY52" fmla="*/ 2183376 h 5324230"/>
              <a:gd name="connsiteX53" fmla="*/ 1900529 w 4301913"/>
              <a:gd name="connsiteY53" fmla="*/ 2106944 h 5324230"/>
              <a:gd name="connsiteX54" fmla="*/ 1525079 w 4301913"/>
              <a:gd name="connsiteY54" fmla="*/ 1935494 h 5324230"/>
              <a:gd name="connsiteX55" fmla="*/ 1329029 w 4301913"/>
              <a:gd name="connsiteY55" fmla="*/ 1706894 h 5324230"/>
              <a:gd name="connsiteX56" fmla="*/ 1195679 w 4301913"/>
              <a:gd name="connsiteY56" fmla="*/ 1325894 h 5324230"/>
              <a:gd name="connsiteX57" fmla="*/ 1114614 w 4301913"/>
              <a:gd name="connsiteY57" fmla="*/ 1385991 h 5324230"/>
              <a:gd name="connsiteX58" fmla="*/ 960295 w 4301913"/>
              <a:gd name="connsiteY58" fmla="*/ 992999 h 5324230"/>
              <a:gd name="connsiteX59" fmla="*/ 1055408 w 4301913"/>
              <a:gd name="connsiteY59" fmla="*/ 898982 h 5324230"/>
              <a:gd name="connsiteX60" fmla="*/ 1737713 w 4301913"/>
              <a:gd name="connsiteY60" fmla="*/ 0 h 5324230"/>
              <a:gd name="connsiteX0" fmla="*/ 2373452 w 4301913"/>
              <a:gd name="connsiteY0" fmla="*/ 4142218 h 5731598"/>
              <a:gd name="connsiteX1" fmla="*/ 2491863 w 4301913"/>
              <a:gd name="connsiteY1" fmla="*/ 4504031 h 5731598"/>
              <a:gd name="connsiteX2" fmla="*/ 2514887 w 4301913"/>
              <a:gd name="connsiteY2" fmla="*/ 4224449 h 5731598"/>
              <a:gd name="connsiteX3" fmla="*/ 2373452 w 4301913"/>
              <a:gd name="connsiteY3" fmla="*/ 4142218 h 5731598"/>
              <a:gd name="connsiteX4" fmla="*/ 1737713 w 4301913"/>
              <a:gd name="connsiteY4" fmla="*/ 0 h 5731598"/>
              <a:gd name="connsiteX5" fmla="*/ 2494232 w 4301913"/>
              <a:gd name="connsiteY5" fmla="*/ 793865 h 5731598"/>
              <a:gd name="connsiteX6" fmla="*/ 2531098 w 4301913"/>
              <a:gd name="connsiteY6" fmla="*/ 1178908 h 5731598"/>
              <a:gd name="connsiteX7" fmla="*/ 2424404 w 4301913"/>
              <a:gd name="connsiteY7" fmla="*/ 1268744 h 5731598"/>
              <a:gd name="connsiteX8" fmla="*/ 2241510 w 4301913"/>
              <a:gd name="connsiteY8" fmla="*/ 1761783 h 5731598"/>
              <a:gd name="connsiteX9" fmla="*/ 2220061 w 4301913"/>
              <a:gd name="connsiteY9" fmla="*/ 1910756 h 5731598"/>
              <a:gd name="connsiteX10" fmla="*/ 2066052 w 4301913"/>
              <a:gd name="connsiteY10" fmla="*/ 2183666 h 5731598"/>
              <a:gd name="connsiteX11" fmla="*/ 2317587 w 4301913"/>
              <a:gd name="connsiteY11" fmla="*/ 2483987 h 5731598"/>
              <a:gd name="connsiteX12" fmla="*/ 2322187 w 4301913"/>
              <a:gd name="connsiteY12" fmla="*/ 2504347 h 5731598"/>
              <a:gd name="connsiteX13" fmla="*/ 2224379 w 4301913"/>
              <a:gd name="connsiteY13" fmla="*/ 2497471 h 5731598"/>
              <a:gd name="connsiteX14" fmla="*/ 2357729 w 4301913"/>
              <a:gd name="connsiteY14" fmla="*/ 2754646 h 5731598"/>
              <a:gd name="connsiteX15" fmla="*/ 2322187 w 4301913"/>
              <a:gd name="connsiteY15" fmla="*/ 2504347 h 5731598"/>
              <a:gd name="connsiteX16" fmla="*/ 2337445 w 4301913"/>
              <a:gd name="connsiteY16" fmla="*/ 2505420 h 5731598"/>
              <a:gd name="connsiteX17" fmla="*/ 2317587 w 4301913"/>
              <a:gd name="connsiteY17" fmla="*/ 2483987 h 5731598"/>
              <a:gd name="connsiteX18" fmla="*/ 2245348 w 4301913"/>
              <a:gd name="connsiteY18" fmla="*/ 2296761 h 5731598"/>
              <a:gd name="connsiteX19" fmla="*/ 2232191 w 4301913"/>
              <a:gd name="connsiteY19" fmla="*/ 1957698 h 5731598"/>
              <a:gd name="connsiteX20" fmla="*/ 2335047 w 4301913"/>
              <a:gd name="connsiteY20" fmla="*/ 2199249 h 5731598"/>
              <a:gd name="connsiteX21" fmla="*/ 3132200 w 4301913"/>
              <a:gd name="connsiteY21" fmla="*/ 2447242 h 5731598"/>
              <a:gd name="connsiteX22" fmla="*/ 3378274 w 4301913"/>
              <a:gd name="connsiteY22" fmla="*/ 2560857 h 5731598"/>
              <a:gd name="connsiteX23" fmla="*/ 3508883 w 4301913"/>
              <a:gd name="connsiteY23" fmla="*/ 2990167 h 5731598"/>
              <a:gd name="connsiteX24" fmla="*/ 3598240 w 4301913"/>
              <a:gd name="connsiteY24" fmla="*/ 3107894 h 5731598"/>
              <a:gd name="connsiteX25" fmla="*/ 3594745 w 4301913"/>
              <a:gd name="connsiteY25" fmla="*/ 3285579 h 5731598"/>
              <a:gd name="connsiteX26" fmla="*/ 3651895 w 4301913"/>
              <a:gd name="connsiteY26" fmla="*/ 3356092 h 5731598"/>
              <a:gd name="connsiteX27" fmla="*/ 3637711 w 4301913"/>
              <a:gd name="connsiteY27" fmla="*/ 3431264 h 5731598"/>
              <a:gd name="connsiteX28" fmla="*/ 3719804 w 4301913"/>
              <a:gd name="connsiteY28" fmla="*/ 3476627 h 5731598"/>
              <a:gd name="connsiteX29" fmla="*/ 3712883 w 4301913"/>
              <a:gd name="connsiteY29" fmla="*/ 3623134 h 5731598"/>
              <a:gd name="connsiteX30" fmla="*/ 4072229 w 4301913"/>
              <a:gd name="connsiteY30" fmla="*/ 4192921 h 5731598"/>
              <a:gd name="connsiteX31" fmla="*/ 4224629 w 4301913"/>
              <a:gd name="connsiteY31" fmla="*/ 4288171 h 5731598"/>
              <a:gd name="connsiteX32" fmla="*/ 4300829 w 4301913"/>
              <a:gd name="connsiteY32" fmla="*/ 4756815 h 5731598"/>
              <a:gd name="connsiteX33" fmla="*/ 3847261 w 4301913"/>
              <a:gd name="connsiteY33" fmla="*/ 5216962 h 5731598"/>
              <a:gd name="connsiteX34" fmla="*/ 3422680 w 4301913"/>
              <a:gd name="connsiteY34" fmla="*/ 5222784 h 5731598"/>
              <a:gd name="connsiteX35" fmla="*/ 3313176 w 4301913"/>
              <a:gd name="connsiteY35" fmla="*/ 5151314 h 5731598"/>
              <a:gd name="connsiteX36" fmla="*/ 3369638 w 4301913"/>
              <a:gd name="connsiteY36" fmla="*/ 5323498 h 5731598"/>
              <a:gd name="connsiteX37" fmla="*/ 310084 w 4301913"/>
              <a:gd name="connsiteY37" fmla="*/ 5731598 h 5731598"/>
              <a:gd name="connsiteX38" fmla="*/ 481304 w 4301913"/>
              <a:gd name="connsiteY38" fmla="*/ 4979179 h 5731598"/>
              <a:gd name="connsiteX39" fmla="*/ 398526 w 4301913"/>
              <a:gd name="connsiteY39" fmla="*/ 4755101 h 5731598"/>
              <a:gd name="connsiteX40" fmla="*/ 421207 w 4301913"/>
              <a:gd name="connsiteY40" fmla="*/ 4524378 h 5731598"/>
              <a:gd name="connsiteX41" fmla="*/ 348297 w 4301913"/>
              <a:gd name="connsiteY41" fmla="*/ 4473120 h 5731598"/>
              <a:gd name="connsiteX42" fmla="*/ 279224 w 4301913"/>
              <a:gd name="connsiteY42" fmla="*/ 4134948 h 5731598"/>
              <a:gd name="connsiteX43" fmla="*/ 73305 w 4301913"/>
              <a:gd name="connsiteY43" fmla="*/ 3621969 h 5731598"/>
              <a:gd name="connsiteX44" fmla="*/ 12523 w 4301913"/>
              <a:gd name="connsiteY44" fmla="*/ 3119269 h 5731598"/>
              <a:gd name="connsiteX45" fmla="*/ 109829 w 4301913"/>
              <a:gd name="connsiteY45" fmla="*/ 2487946 h 5731598"/>
              <a:gd name="connsiteX46" fmla="*/ 874434 w 4301913"/>
              <a:gd name="connsiteY46" fmla="*/ 2132575 h 5731598"/>
              <a:gd name="connsiteX47" fmla="*/ 1273431 w 4301913"/>
              <a:gd name="connsiteY47" fmla="*/ 1758902 h 5731598"/>
              <a:gd name="connsiteX48" fmla="*/ 1281747 w 4301913"/>
              <a:gd name="connsiteY48" fmla="*/ 1766651 h 5731598"/>
              <a:gd name="connsiteX49" fmla="*/ 1956993 w 4301913"/>
              <a:gd name="connsiteY49" fmla="*/ 2690917 h 5731598"/>
              <a:gd name="connsiteX50" fmla="*/ 1754023 w 4301913"/>
              <a:gd name="connsiteY50" fmla="*/ 2443267 h 5731598"/>
              <a:gd name="connsiteX51" fmla="*/ 2026615 w 4301913"/>
              <a:gd name="connsiteY51" fmla="*/ 2183146 h 5731598"/>
              <a:gd name="connsiteX52" fmla="*/ 2044038 w 4301913"/>
              <a:gd name="connsiteY52" fmla="*/ 2183376 h 5731598"/>
              <a:gd name="connsiteX53" fmla="*/ 1900529 w 4301913"/>
              <a:gd name="connsiteY53" fmla="*/ 2106944 h 5731598"/>
              <a:gd name="connsiteX54" fmla="*/ 1525079 w 4301913"/>
              <a:gd name="connsiteY54" fmla="*/ 1935494 h 5731598"/>
              <a:gd name="connsiteX55" fmla="*/ 1329029 w 4301913"/>
              <a:gd name="connsiteY55" fmla="*/ 1706894 h 5731598"/>
              <a:gd name="connsiteX56" fmla="*/ 1195679 w 4301913"/>
              <a:gd name="connsiteY56" fmla="*/ 1325894 h 5731598"/>
              <a:gd name="connsiteX57" fmla="*/ 1114614 w 4301913"/>
              <a:gd name="connsiteY57" fmla="*/ 1385991 h 5731598"/>
              <a:gd name="connsiteX58" fmla="*/ 960295 w 4301913"/>
              <a:gd name="connsiteY58" fmla="*/ 992999 h 5731598"/>
              <a:gd name="connsiteX59" fmla="*/ 1055408 w 4301913"/>
              <a:gd name="connsiteY59" fmla="*/ 898982 h 5731598"/>
              <a:gd name="connsiteX60" fmla="*/ 1737713 w 4301913"/>
              <a:gd name="connsiteY60" fmla="*/ 0 h 5731598"/>
              <a:gd name="connsiteX0" fmla="*/ 2373452 w 4301913"/>
              <a:gd name="connsiteY0" fmla="*/ 4142218 h 5731598"/>
              <a:gd name="connsiteX1" fmla="*/ 2491863 w 4301913"/>
              <a:gd name="connsiteY1" fmla="*/ 4504031 h 5731598"/>
              <a:gd name="connsiteX2" fmla="*/ 2514887 w 4301913"/>
              <a:gd name="connsiteY2" fmla="*/ 4224449 h 5731598"/>
              <a:gd name="connsiteX3" fmla="*/ 2373452 w 4301913"/>
              <a:gd name="connsiteY3" fmla="*/ 4142218 h 5731598"/>
              <a:gd name="connsiteX4" fmla="*/ 1737713 w 4301913"/>
              <a:gd name="connsiteY4" fmla="*/ 0 h 5731598"/>
              <a:gd name="connsiteX5" fmla="*/ 2494232 w 4301913"/>
              <a:gd name="connsiteY5" fmla="*/ 793865 h 5731598"/>
              <a:gd name="connsiteX6" fmla="*/ 2531098 w 4301913"/>
              <a:gd name="connsiteY6" fmla="*/ 1178908 h 5731598"/>
              <a:gd name="connsiteX7" fmla="*/ 2424404 w 4301913"/>
              <a:gd name="connsiteY7" fmla="*/ 1268744 h 5731598"/>
              <a:gd name="connsiteX8" fmla="*/ 2241510 w 4301913"/>
              <a:gd name="connsiteY8" fmla="*/ 1761783 h 5731598"/>
              <a:gd name="connsiteX9" fmla="*/ 2220061 w 4301913"/>
              <a:gd name="connsiteY9" fmla="*/ 1910756 h 5731598"/>
              <a:gd name="connsiteX10" fmla="*/ 2066052 w 4301913"/>
              <a:gd name="connsiteY10" fmla="*/ 2183666 h 5731598"/>
              <a:gd name="connsiteX11" fmla="*/ 2317587 w 4301913"/>
              <a:gd name="connsiteY11" fmla="*/ 2483987 h 5731598"/>
              <a:gd name="connsiteX12" fmla="*/ 2322187 w 4301913"/>
              <a:gd name="connsiteY12" fmla="*/ 2504347 h 5731598"/>
              <a:gd name="connsiteX13" fmla="*/ 2224379 w 4301913"/>
              <a:gd name="connsiteY13" fmla="*/ 2497471 h 5731598"/>
              <a:gd name="connsiteX14" fmla="*/ 2357729 w 4301913"/>
              <a:gd name="connsiteY14" fmla="*/ 2754646 h 5731598"/>
              <a:gd name="connsiteX15" fmla="*/ 2322187 w 4301913"/>
              <a:gd name="connsiteY15" fmla="*/ 2504347 h 5731598"/>
              <a:gd name="connsiteX16" fmla="*/ 2337445 w 4301913"/>
              <a:gd name="connsiteY16" fmla="*/ 2505420 h 5731598"/>
              <a:gd name="connsiteX17" fmla="*/ 2317587 w 4301913"/>
              <a:gd name="connsiteY17" fmla="*/ 2483987 h 5731598"/>
              <a:gd name="connsiteX18" fmla="*/ 2245348 w 4301913"/>
              <a:gd name="connsiteY18" fmla="*/ 2296761 h 5731598"/>
              <a:gd name="connsiteX19" fmla="*/ 2232191 w 4301913"/>
              <a:gd name="connsiteY19" fmla="*/ 1957698 h 5731598"/>
              <a:gd name="connsiteX20" fmla="*/ 2335047 w 4301913"/>
              <a:gd name="connsiteY20" fmla="*/ 2199249 h 5731598"/>
              <a:gd name="connsiteX21" fmla="*/ 3132200 w 4301913"/>
              <a:gd name="connsiteY21" fmla="*/ 2447242 h 5731598"/>
              <a:gd name="connsiteX22" fmla="*/ 3378274 w 4301913"/>
              <a:gd name="connsiteY22" fmla="*/ 2560857 h 5731598"/>
              <a:gd name="connsiteX23" fmla="*/ 3508883 w 4301913"/>
              <a:gd name="connsiteY23" fmla="*/ 2990167 h 5731598"/>
              <a:gd name="connsiteX24" fmla="*/ 3598240 w 4301913"/>
              <a:gd name="connsiteY24" fmla="*/ 3107894 h 5731598"/>
              <a:gd name="connsiteX25" fmla="*/ 3594745 w 4301913"/>
              <a:gd name="connsiteY25" fmla="*/ 3285579 h 5731598"/>
              <a:gd name="connsiteX26" fmla="*/ 3651895 w 4301913"/>
              <a:gd name="connsiteY26" fmla="*/ 3356092 h 5731598"/>
              <a:gd name="connsiteX27" fmla="*/ 3637711 w 4301913"/>
              <a:gd name="connsiteY27" fmla="*/ 3431264 h 5731598"/>
              <a:gd name="connsiteX28" fmla="*/ 3719804 w 4301913"/>
              <a:gd name="connsiteY28" fmla="*/ 3476627 h 5731598"/>
              <a:gd name="connsiteX29" fmla="*/ 3712883 w 4301913"/>
              <a:gd name="connsiteY29" fmla="*/ 3623134 h 5731598"/>
              <a:gd name="connsiteX30" fmla="*/ 4072229 w 4301913"/>
              <a:gd name="connsiteY30" fmla="*/ 4192921 h 5731598"/>
              <a:gd name="connsiteX31" fmla="*/ 4224629 w 4301913"/>
              <a:gd name="connsiteY31" fmla="*/ 4288171 h 5731598"/>
              <a:gd name="connsiteX32" fmla="*/ 4300829 w 4301913"/>
              <a:gd name="connsiteY32" fmla="*/ 4756815 h 5731598"/>
              <a:gd name="connsiteX33" fmla="*/ 3847261 w 4301913"/>
              <a:gd name="connsiteY33" fmla="*/ 5216962 h 5731598"/>
              <a:gd name="connsiteX34" fmla="*/ 3422680 w 4301913"/>
              <a:gd name="connsiteY34" fmla="*/ 5222784 h 5731598"/>
              <a:gd name="connsiteX35" fmla="*/ 3313176 w 4301913"/>
              <a:gd name="connsiteY35" fmla="*/ 5151314 h 5731598"/>
              <a:gd name="connsiteX36" fmla="*/ 3433696 w 4301913"/>
              <a:gd name="connsiteY36" fmla="*/ 5717287 h 5731598"/>
              <a:gd name="connsiteX37" fmla="*/ 310084 w 4301913"/>
              <a:gd name="connsiteY37" fmla="*/ 5731598 h 5731598"/>
              <a:gd name="connsiteX38" fmla="*/ 481304 w 4301913"/>
              <a:gd name="connsiteY38" fmla="*/ 4979179 h 5731598"/>
              <a:gd name="connsiteX39" fmla="*/ 398526 w 4301913"/>
              <a:gd name="connsiteY39" fmla="*/ 4755101 h 5731598"/>
              <a:gd name="connsiteX40" fmla="*/ 421207 w 4301913"/>
              <a:gd name="connsiteY40" fmla="*/ 4524378 h 5731598"/>
              <a:gd name="connsiteX41" fmla="*/ 348297 w 4301913"/>
              <a:gd name="connsiteY41" fmla="*/ 4473120 h 5731598"/>
              <a:gd name="connsiteX42" fmla="*/ 279224 w 4301913"/>
              <a:gd name="connsiteY42" fmla="*/ 4134948 h 5731598"/>
              <a:gd name="connsiteX43" fmla="*/ 73305 w 4301913"/>
              <a:gd name="connsiteY43" fmla="*/ 3621969 h 5731598"/>
              <a:gd name="connsiteX44" fmla="*/ 12523 w 4301913"/>
              <a:gd name="connsiteY44" fmla="*/ 3119269 h 5731598"/>
              <a:gd name="connsiteX45" fmla="*/ 109829 w 4301913"/>
              <a:gd name="connsiteY45" fmla="*/ 2487946 h 5731598"/>
              <a:gd name="connsiteX46" fmla="*/ 874434 w 4301913"/>
              <a:gd name="connsiteY46" fmla="*/ 2132575 h 5731598"/>
              <a:gd name="connsiteX47" fmla="*/ 1273431 w 4301913"/>
              <a:gd name="connsiteY47" fmla="*/ 1758902 h 5731598"/>
              <a:gd name="connsiteX48" fmla="*/ 1281747 w 4301913"/>
              <a:gd name="connsiteY48" fmla="*/ 1766651 h 5731598"/>
              <a:gd name="connsiteX49" fmla="*/ 1956993 w 4301913"/>
              <a:gd name="connsiteY49" fmla="*/ 2690917 h 5731598"/>
              <a:gd name="connsiteX50" fmla="*/ 1754023 w 4301913"/>
              <a:gd name="connsiteY50" fmla="*/ 2443267 h 5731598"/>
              <a:gd name="connsiteX51" fmla="*/ 2026615 w 4301913"/>
              <a:gd name="connsiteY51" fmla="*/ 2183146 h 5731598"/>
              <a:gd name="connsiteX52" fmla="*/ 2044038 w 4301913"/>
              <a:gd name="connsiteY52" fmla="*/ 2183376 h 5731598"/>
              <a:gd name="connsiteX53" fmla="*/ 1900529 w 4301913"/>
              <a:gd name="connsiteY53" fmla="*/ 2106944 h 5731598"/>
              <a:gd name="connsiteX54" fmla="*/ 1525079 w 4301913"/>
              <a:gd name="connsiteY54" fmla="*/ 1935494 h 5731598"/>
              <a:gd name="connsiteX55" fmla="*/ 1329029 w 4301913"/>
              <a:gd name="connsiteY55" fmla="*/ 1706894 h 5731598"/>
              <a:gd name="connsiteX56" fmla="*/ 1195679 w 4301913"/>
              <a:gd name="connsiteY56" fmla="*/ 1325894 h 5731598"/>
              <a:gd name="connsiteX57" fmla="*/ 1114614 w 4301913"/>
              <a:gd name="connsiteY57" fmla="*/ 1385991 h 5731598"/>
              <a:gd name="connsiteX58" fmla="*/ 960295 w 4301913"/>
              <a:gd name="connsiteY58" fmla="*/ 992999 h 5731598"/>
              <a:gd name="connsiteX59" fmla="*/ 1055408 w 4301913"/>
              <a:gd name="connsiteY59" fmla="*/ 898982 h 5731598"/>
              <a:gd name="connsiteX60" fmla="*/ 1737713 w 4301913"/>
              <a:gd name="connsiteY60" fmla="*/ 0 h 573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4301913" h="5731598">
                <a:moveTo>
                  <a:pt x="2373452" y="4142218"/>
                </a:moveTo>
                <a:cubicBezTo>
                  <a:pt x="2537913" y="4328606"/>
                  <a:pt x="2521465" y="4373558"/>
                  <a:pt x="2491863" y="4504031"/>
                </a:cubicBezTo>
                <a:cubicBezTo>
                  <a:pt x="2580670" y="4487585"/>
                  <a:pt x="2613564" y="4300100"/>
                  <a:pt x="2514887" y="4224449"/>
                </a:cubicBezTo>
                <a:lnTo>
                  <a:pt x="2373452" y="4142218"/>
                </a:lnTo>
                <a:close/>
                <a:moveTo>
                  <a:pt x="1737713" y="0"/>
                </a:moveTo>
                <a:cubicBezTo>
                  <a:pt x="2425158" y="11352"/>
                  <a:pt x="2435026" y="479905"/>
                  <a:pt x="2494232" y="793865"/>
                </a:cubicBezTo>
                <a:cubicBezTo>
                  <a:pt x="2643572" y="724861"/>
                  <a:pt x="2542930" y="1106476"/>
                  <a:pt x="2531098" y="1178908"/>
                </a:cubicBezTo>
                <a:cubicBezTo>
                  <a:pt x="2495533" y="1314109"/>
                  <a:pt x="2466547" y="1288137"/>
                  <a:pt x="2424404" y="1268744"/>
                </a:cubicBezTo>
                <a:cubicBezTo>
                  <a:pt x="2416066" y="1502164"/>
                  <a:pt x="2355102" y="1617173"/>
                  <a:pt x="2241510" y="1761783"/>
                </a:cubicBezTo>
                <a:cubicBezTo>
                  <a:pt x="2224493" y="1818019"/>
                  <a:pt x="2227211" y="1861098"/>
                  <a:pt x="2220061" y="1910756"/>
                </a:cubicBezTo>
                <a:cubicBezTo>
                  <a:pt x="2220368" y="2040551"/>
                  <a:pt x="2142095" y="2121990"/>
                  <a:pt x="2066052" y="2183666"/>
                </a:cubicBezTo>
                <a:cubicBezTo>
                  <a:pt x="2195885" y="2193566"/>
                  <a:pt x="2229649" y="2389328"/>
                  <a:pt x="2317587" y="2483987"/>
                </a:cubicBezTo>
                <a:cubicBezTo>
                  <a:pt x="2319660" y="2490805"/>
                  <a:pt x="2321127" y="2497602"/>
                  <a:pt x="2322187" y="2504347"/>
                </a:cubicBezTo>
                <a:lnTo>
                  <a:pt x="2224379" y="2497471"/>
                </a:lnTo>
                <a:lnTo>
                  <a:pt x="2357729" y="2754646"/>
                </a:lnTo>
                <a:cubicBezTo>
                  <a:pt x="2335028" y="2662152"/>
                  <a:pt x="2340109" y="2592609"/>
                  <a:pt x="2322187" y="2504347"/>
                </a:cubicBezTo>
                <a:lnTo>
                  <a:pt x="2337445" y="2505420"/>
                </a:lnTo>
                <a:lnTo>
                  <a:pt x="2317587" y="2483987"/>
                </a:lnTo>
                <a:cubicBezTo>
                  <a:pt x="2305761" y="2431381"/>
                  <a:pt x="2284721" y="2371643"/>
                  <a:pt x="2245348" y="2296761"/>
                </a:cubicBezTo>
                <a:lnTo>
                  <a:pt x="2232191" y="1957698"/>
                </a:lnTo>
                <a:cubicBezTo>
                  <a:pt x="2277440" y="2105096"/>
                  <a:pt x="2296376" y="2176842"/>
                  <a:pt x="2335047" y="2199249"/>
                </a:cubicBezTo>
                <a:cubicBezTo>
                  <a:pt x="2609537" y="2319191"/>
                  <a:pt x="2854421" y="2347036"/>
                  <a:pt x="3132200" y="2447242"/>
                </a:cubicBezTo>
                <a:cubicBezTo>
                  <a:pt x="3214225" y="2485114"/>
                  <a:pt x="3322563" y="2476936"/>
                  <a:pt x="3378274" y="2560857"/>
                </a:cubicBezTo>
                <a:cubicBezTo>
                  <a:pt x="3471148" y="2656815"/>
                  <a:pt x="3478503" y="2894208"/>
                  <a:pt x="3508883" y="2990167"/>
                </a:cubicBezTo>
                <a:cubicBezTo>
                  <a:pt x="3561694" y="3072169"/>
                  <a:pt x="3568454" y="3068652"/>
                  <a:pt x="3598240" y="3107894"/>
                </a:cubicBezTo>
                <a:lnTo>
                  <a:pt x="3594745" y="3285579"/>
                </a:lnTo>
                <a:cubicBezTo>
                  <a:pt x="3632434" y="3346361"/>
                  <a:pt x="3604339" y="3311757"/>
                  <a:pt x="3651895" y="3356092"/>
                </a:cubicBezTo>
                <a:lnTo>
                  <a:pt x="3637711" y="3431264"/>
                </a:lnTo>
                <a:cubicBezTo>
                  <a:pt x="3669461" y="3449674"/>
                  <a:pt x="3681475" y="3431904"/>
                  <a:pt x="3719804" y="3476627"/>
                </a:cubicBezTo>
                <a:cubicBezTo>
                  <a:pt x="3747100" y="3522174"/>
                  <a:pt x="3715190" y="3574298"/>
                  <a:pt x="3712883" y="3623134"/>
                </a:cubicBezTo>
                <a:cubicBezTo>
                  <a:pt x="3810737" y="3668338"/>
                  <a:pt x="3974375" y="3976678"/>
                  <a:pt x="4072229" y="4192921"/>
                </a:cubicBezTo>
                <a:lnTo>
                  <a:pt x="4224629" y="4288171"/>
                </a:lnTo>
                <a:cubicBezTo>
                  <a:pt x="4276342" y="4450964"/>
                  <a:pt x="4308321" y="4521659"/>
                  <a:pt x="4300829" y="4756815"/>
                </a:cubicBezTo>
                <a:cubicBezTo>
                  <a:pt x="4202268" y="4993524"/>
                  <a:pt x="4185935" y="5141424"/>
                  <a:pt x="3847261" y="5216962"/>
                </a:cubicBezTo>
                <a:lnTo>
                  <a:pt x="3422680" y="5222784"/>
                </a:lnTo>
                <a:cubicBezTo>
                  <a:pt x="3348901" y="5207732"/>
                  <a:pt x="3373798" y="5209126"/>
                  <a:pt x="3313176" y="5151314"/>
                </a:cubicBezTo>
                <a:lnTo>
                  <a:pt x="3433696" y="5717287"/>
                </a:lnTo>
                <a:lnTo>
                  <a:pt x="310084" y="5731598"/>
                </a:lnTo>
                <a:cubicBezTo>
                  <a:pt x="324453" y="5616581"/>
                  <a:pt x="466935" y="5094196"/>
                  <a:pt x="481304" y="4979179"/>
                </a:cubicBezTo>
                <a:cubicBezTo>
                  <a:pt x="453711" y="4893522"/>
                  <a:pt x="445854" y="4867071"/>
                  <a:pt x="398526" y="4755101"/>
                </a:cubicBezTo>
                <a:cubicBezTo>
                  <a:pt x="403894" y="4649687"/>
                  <a:pt x="389525" y="4652816"/>
                  <a:pt x="421207" y="4524378"/>
                </a:cubicBezTo>
                <a:lnTo>
                  <a:pt x="348297" y="4473120"/>
                </a:lnTo>
                <a:cubicBezTo>
                  <a:pt x="328562" y="4368071"/>
                  <a:pt x="354876" y="4328805"/>
                  <a:pt x="279224" y="4134948"/>
                </a:cubicBezTo>
                <a:cubicBezTo>
                  <a:pt x="217163" y="3997944"/>
                  <a:pt x="138656" y="3874096"/>
                  <a:pt x="73305" y="3621969"/>
                </a:cubicBezTo>
                <a:cubicBezTo>
                  <a:pt x="24538" y="3425896"/>
                  <a:pt x="71158" y="3338367"/>
                  <a:pt x="12523" y="3119269"/>
                </a:cubicBezTo>
                <a:cubicBezTo>
                  <a:pt x="12066" y="2833176"/>
                  <a:pt x="-50885" y="2823377"/>
                  <a:pt x="109829" y="2487946"/>
                </a:cubicBezTo>
                <a:cubicBezTo>
                  <a:pt x="259443" y="2339886"/>
                  <a:pt x="589963" y="2214850"/>
                  <a:pt x="874434" y="2132575"/>
                </a:cubicBezTo>
                <a:cubicBezTo>
                  <a:pt x="1092173" y="2072702"/>
                  <a:pt x="1226075" y="1743973"/>
                  <a:pt x="1273431" y="1758902"/>
                </a:cubicBezTo>
                <a:cubicBezTo>
                  <a:pt x="1276588" y="1759897"/>
                  <a:pt x="1279360" y="1762420"/>
                  <a:pt x="1281747" y="1766651"/>
                </a:cubicBezTo>
                <a:cubicBezTo>
                  <a:pt x="1249173" y="1864230"/>
                  <a:pt x="1677091" y="2363092"/>
                  <a:pt x="1956993" y="2690917"/>
                </a:cubicBezTo>
                <a:cubicBezTo>
                  <a:pt x="1924422" y="2597402"/>
                  <a:pt x="1924741" y="2576252"/>
                  <a:pt x="1754023" y="2443267"/>
                </a:cubicBezTo>
                <a:lnTo>
                  <a:pt x="2026615" y="2183146"/>
                </a:lnTo>
                <a:lnTo>
                  <a:pt x="2044038" y="2183376"/>
                </a:lnTo>
                <a:cubicBezTo>
                  <a:pt x="1996486" y="2148046"/>
                  <a:pt x="1948508" y="2133093"/>
                  <a:pt x="1900529" y="2106944"/>
                </a:cubicBezTo>
                <a:cubicBezTo>
                  <a:pt x="1791825" y="2112289"/>
                  <a:pt x="1739038" y="2170262"/>
                  <a:pt x="1525079" y="1935494"/>
                </a:cubicBezTo>
                <a:cubicBezTo>
                  <a:pt x="1452054" y="1859294"/>
                  <a:pt x="1388897" y="1806119"/>
                  <a:pt x="1329029" y="1706894"/>
                </a:cubicBezTo>
                <a:cubicBezTo>
                  <a:pt x="1251687" y="1593051"/>
                  <a:pt x="1240129" y="1452894"/>
                  <a:pt x="1195679" y="1325894"/>
                </a:cubicBezTo>
                <a:cubicBezTo>
                  <a:pt x="1168657" y="1345926"/>
                  <a:pt x="1148214" y="1379116"/>
                  <a:pt x="1114614" y="1385991"/>
                </a:cubicBezTo>
                <a:cubicBezTo>
                  <a:pt x="1060982" y="1393140"/>
                  <a:pt x="971167" y="1160178"/>
                  <a:pt x="960295" y="992999"/>
                </a:cubicBezTo>
                <a:cubicBezTo>
                  <a:pt x="956914" y="871755"/>
                  <a:pt x="1002873" y="898526"/>
                  <a:pt x="1055408" y="898982"/>
                </a:cubicBezTo>
                <a:cubicBezTo>
                  <a:pt x="961597" y="398680"/>
                  <a:pt x="1206574" y="23367"/>
                  <a:pt x="1737713" y="0"/>
                </a:cubicBezTo>
                <a:close/>
              </a:path>
            </a:pathLst>
          </a:custGeom>
          <a:solidFill>
            <a:schemeClr val="tx2">
              <a:lumMod val="40000"/>
              <a:lumOff val="6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3601" b="0" i="0" u="none" strike="noStrike" kern="1200" cap="none" spc="0" normalizeH="0" baseline="0" noProof="0">
              <a:ln>
                <a:noFill/>
              </a:ln>
              <a:solidFill>
                <a:prstClr val="white"/>
              </a:solidFill>
              <a:effectLst/>
              <a:uLnTx/>
              <a:uFillTx/>
              <a:latin typeface="Calibri"/>
              <a:ea typeface="맑은 고딕" panose="020B0503020000020004" pitchFamily="34" charset="-127"/>
              <a:cs typeface="+mn-cs"/>
            </a:endParaRPr>
          </a:p>
        </p:txBody>
      </p:sp>
      <p:pic>
        <p:nvPicPr>
          <p:cNvPr id="2" name="Picture 1">
            <a:extLst>
              <a:ext uri="{FF2B5EF4-FFF2-40B4-BE49-F238E27FC236}">
                <a16:creationId xmlns:a16="http://schemas.microsoft.com/office/drawing/2014/main" id="{88673801-839E-9DA9-E3EC-3E6183DE4C5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3" name="Rectangle 2">
            <a:extLst>
              <a:ext uri="{FF2B5EF4-FFF2-40B4-BE49-F238E27FC236}">
                <a16:creationId xmlns:a16="http://schemas.microsoft.com/office/drawing/2014/main" id="{694E2331-D058-C258-5A89-A8B69A3B52A8}"/>
              </a:ext>
            </a:extLst>
          </p:cNvPr>
          <p:cNvSpPr/>
          <p:nvPr/>
        </p:nvSpPr>
        <p:spPr>
          <a:xfrm>
            <a:off x="9592508" y="87959"/>
            <a:ext cx="2747296" cy="41549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DINAS PEKERJAAN UMUM PENATAAN RUANG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DAN PERUMAHAN RAKYAT PROVINSI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KALIMANTAN TIMUR</a:t>
            </a:r>
            <a:endParaRPr kumimoji="0" lang="id-ID"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endParaRPr>
          </a:p>
        </p:txBody>
      </p:sp>
      <p:sp>
        <p:nvSpPr>
          <p:cNvPr id="8" name="Content Placeholder 2">
            <a:extLst>
              <a:ext uri="{FF2B5EF4-FFF2-40B4-BE49-F238E27FC236}">
                <a16:creationId xmlns:a16="http://schemas.microsoft.com/office/drawing/2014/main" id="{11723EA0-FA5E-5799-5BC5-60208E7B6F83}"/>
              </a:ext>
            </a:extLst>
          </p:cNvPr>
          <p:cNvSpPr txBox="1">
            <a:spLocks/>
          </p:cNvSpPr>
          <p:nvPr/>
        </p:nvSpPr>
        <p:spPr>
          <a:xfrm>
            <a:off x="239997" y="1997132"/>
            <a:ext cx="10515600" cy="218576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endParaRPr lang="en-US" sz="2400" b="1" dirty="0"/>
          </a:p>
        </p:txBody>
      </p:sp>
      <p:pic>
        <p:nvPicPr>
          <p:cNvPr id="9" name="Picture 8">
            <a:extLst>
              <a:ext uri="{FF2B5EF4-FFF2-40B4-BE49-F238E27FC236}">
                <a16:creationId xmlns:a16="http://schemas.microsoft.com/office/drawing/2014/main" id="{D028DA60-33CB-8A8B-EA41-95C3497FC6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9996" y="753894"/>
            <a:ext cx="11808655" cy="5215106"/>
          </a:xfrm>
          <a:prstGeom prst="rect">
            <a:avLst/>
          </a:prstGeom>
        </p:spPr>
      </p:pic>
    </p:spTree>
    <p:extLst>
      <p:ext uri="{BB962C8B-B14F-4D97-AF65-F5344CB8AC3E}">
        <p14:creationId xmlns:p14="http://schemas.microsoft.com/office/powerpoint/2010/main" val="2483384514"/>
      </p:ext>
    </p:extLst>
  </p:cSld>
  <p:clrMapOvr>
    <a:masterClrMapping/>
  </p:clrMapOvr>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 y="7176"/>
            <a:ext cx="12192000" cy="6858000"/>
          </a:xfrm>
          <a:prstGeom prst="rect">
            <a:avLst/>
          </a:prstGeom>
          <a:solidFill>
            <a:schemeClr val="accent4"/>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sp>
        <p:nvSpPr>
          <p:cNvPr id="9" name="TextBox 8"/>
          <p:cNvSpPr txBox="1"/>
          <p:nvPr/>
        </p:nvSpPr>
        <p:spPr>
          <a:xfrm>
            <a:off x="403308" y="1006243"/>
            <a:ext cx="11553826" cy="4219086"/>
          </a:xfrm>
          <a:prstGeom prst="rect">
            <a:avLst/>
          </a:prstGeom>
          <a:noFill/>
        </p:spPr>
        <p:txBody>
          <a:bodyPr wrap="square" lIns="91423" tIns="45711" rIns="91423" bIns="45711">
            <a:spAutoFit/>
          </a:bodyPr>
          <a:lstStyle/>
          <a:p>
            <a:pPr marL="12700" algn="ctr" defTabSz="914400">
              <a:spcBef>
                <a:spcPts val="100"/>
              </a:spcBef>
              <a:tabLst>
                <a:tab pos="2719070" algn="l"/>
              </a:tabLst>
              <a:defRPr/>
            </a:pPr>
            <a:r>
              <a:rPr lang="fi-FI" sz="4400" b="1" kern="0" spc="300" dirty="0">
                <a:solidFill>
                  <a:schemeClr val="accent5">
                    <a:lumMod val="75000"/>
                  </a:schemeClr>
                </a:solidFill>
                <a:latin typeface="Century Gothic" panose="020B0502020202020204" pitchFamily="34" charset="0"/>
              </a:rPr>
              <a:t>TENAGA KERJA KONSTRUKSI (TKK)</a:t>
            </a:r>
          </a:p>
          <a:p>
            <a:pPr marL="12700" algn="ctr" defTabSz="914400">
              <a:spcBef>
                <a:spcPts val="100"/>
              </a:spcBef>
              <a:tabLst>
                <a:tab pos="2719070" algn="l"/>
              </a:tabLst>
              <a:defRPr/>
            </a:pPr>
            <a:r>
              <a:rPr lang="fi-FI" sz="4400" b="1" kern="0" spc="300" dirty="0">
                <a:solidFill>
                  <a:schemeClr val="accent5">
                    <a:lumMod val="75000"/>
                  </a:schemeClr>
                </a:solidFill>
                <a:latin typeface="Century Gothic" panose="020B0502020202020204" pitchFamily="34" charset="0"/>
              </a:rPr>
              <a:t>&amp; </a:t>
            </a:r>
          </a:p>
          <a:p>
            <a:pPr marL="12700" algn="ctr" defTabSz="914400">
              <a:spcBef>
                <a:spcPts val="100"/>
              </a:spcBef>
              <a:tabLst>
                <a:tab pos="2719070" algn="l"/>
              </a:tabLst>
              <a:defRPr/>
            </a:pPr>
            <a:r>
              <a:rPr lang="fi-FI" sz="4400" b="1" kern="0" spc="300" dirty="0">
                <a:solidFill>
                  <a:schemeClr val="accent5">
                    <a:lumMod val="75000"/>
                  </a:schemeClr>
                </a:solidFill>
                <a:latin typeface="Century Gothic" panose="020B0502020202020204" pitchFamily="34" charset="0"/>
              </a:rPr>
              <a:t>BADAN USAHA JASA KONSTRUKSI</a:t>
            </a:r>
          </a:p>
          <a:p>
            <a:pPr marL="12700" algn="ctr" defTabSz="914400">
              <a:spcBef>
                <a:spcPts val="100"/>
              </a:spcBef>
              <a:tabLst>
                <a:tab pos="2719070" algn="l"/>
              </a:tabLst>
              <a:defRPr/>
            </a:pPr>
            <a:r>
              <a:rPr lang="fi-FI" sz="4400" b="1" kern="0" spc="300" dirty="0">
                <a:solidFill>
                  <a:schemeClr val="accent5">
                    <a:lumMod val="75000"/>
                  </a:schemeClr>
                </a:solidFill>
                <a:latin typeface="Century Gothic" panose="020B0502020202020204" pitchFamily="34" charset="0"/>
              </a:rPr>
              <a:t>(BUJK) </a:t>
            </a:r>
          </a:p>
          <a:p>
            <a:pPr marL="12700" algn="ctr" defTabSz="914400">
              <a:spcBef>
                <a:spcPts val="100"/>
              </a:spcBef>
              <a:tabLst>
                <a:tab pos="2719070" algn="l"/>
              </a:tabLst>
              <a:defRPr/>
            </a:pPr>
            <a:r>
              <a:rPr lang="fi-FI" sz="4400" b="1" kern="0" spc="300" dirty="0">
                <a:solidFill>
                  <a:schemeClr val="accent5">
                    <a:lumMod val="75000"/>
                  </a:schemeClr>
                </a:solidFill>
                <a:latin typeface="Century Gothic" panose="020B0502020202020204" pitchFamily="34" charset="0"/>
              </a:rPr>
              <a:t> KALIMANTAN TIMUR</a:t>
            </a:r>
          </a:p>
          <a:p>
            <a:pPr marL="12700" algn="ctr" defTabSz="914400">
              <a:spcBef>
                <a:spcPts val="100"/>
              </a:spcBef>
              <a:tabLst>
                <a:tab pos="2719070" algn="l"/>
              </a:tabLst>
              <a:defRPr/>
            </a:pPr>
            <a:r>
              <a:rPr lang="fi-FI" sz="4400" b="1" kern="0" spc="300" dirty="0">
                <a:solidFill>
                  <a:schemeClr val="accent5">
                    <a:lumMod val="75000"/>
                  </a:schemeClr>
                </a:solidFill>
                <a:latin typeface="Century Gothic" panose="020B0502020202020204" pitchFamily="34" charset="0"/>
              </a:rPr>
              <a:t>2019 s.d. 2024</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Tree>
  </p:cSld>
  <p:clrMapOvr>
    <a:masterClrMapping/>
  </p:clrMapOvr>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2"/>
          <p:cNvSpPr>
            <a:spLocks noChangeArrowheads="1"/>
          </p:cNvSpPr>
          <p:nvPr/>
        </p:nvSpPr>
        <p:spPr bwMode="auto">
          <a:xfrm>
            <a:off x="0" y="132145"/>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3" name="Subtitle 2"/>
          <p:cNvSpPr>
            <a:spLocks noGrp="1"/>
          </p:cNvSpPr>
          <p:nvPr>
            <p:ph type="subTitle" idx="1"/>
          </p:nvPr>
        </p:nvSpPr>
        <p:spPr>
          <a:xfrm>
            <a:off x="899515" y="6544895"/>
            <a:ext cx="10007627" cy="457200"/>
          </a:xfrm>
        </p:spPr>
        <p:txBody>
          <a:bodyPr>
            <a:normAutofit/>
          </a:bodyPr>
          <a:lstStyle/>
          <a:p>
            <a:pPr algn="l"/>
            <a:r>
              <a:rPr lang="en-US" sz="1400" b="1" i="1" dirty="0" err="1">
                <a:solidFill>
                  <a:srgbClr val="002060"/>
                </a:solidFill>
              </a:rPr>
              <a:t>Sumber</a:t>
            </a:r>
            <a:r>
              <a:rPr lang="en-US" sz="1400" b="1" i="1" dirty="0">
                <a:solidFill>
                  <a:srgbClr val="002060"/>
                </a:solidFill>
              </a:rPr>
              <a:t> : LPJK, </a:t>
            </a:r>
            <a:r>
              <a:rPr lang="en-US" sz="1400" b="1" i="1" dirty="0" err="1">
                <a:solidFill>
                  <a:srgbClr val="002060"/>
                </a:solidFill>
              </a:rPr>
              <a:t>Balai</a:t>
            </a:r>
            <a:r>
              <a:rPr lang="en-US" sz="1400" b="1" i="1" dirty="0">
                <a:solidFill>
                  <a:srgbClr val="002060"/>
                </a:solidFill>
              </a:rPr>
              <a:t>, </a:t>
            </a:r>
            <a:r>
              <a:rPr lang="en-US" sz="1400" b="1" i="1" dirty="0" err="1">
                <a:solidFill>
                  <a:srgbClr val="002060"/>
                </a:solidFill>
              </a:rPr>
              <a:t>Pemprov</a:t>
            </a:r>
            <a:r>
              <a:rPr lang="en-US" sz="1400" b="1" i="1" dirty="0">
                <a:solidFill>
                  <a:srgbClr val="002060"/>
                </a:solidFill>
              </a:rPr>
              <a:t> </a:t>
            </a:r>
            <a:r>
              <a:rPr lang="en-US" sz="1400" b="1" i="1" dirty="0" err="1">
                <a:solidFill>
                  <a:srgbClr val="002060"/>
                </a:solidFill>
              </a:rPr>
              <a:t>Kaltim</a:t>
            </a:r>
            <a:r>
              <a:rPr lang="en-US" sz="1400" b="1" i="1" dirty="0">
                <a:solidFill>
                  <a:srgbClr val="002060"/>
                </a:solidFill>
              </a:rPr>
              <a:t>, </a:t>
            </a:r>
            <a:r>
              <a:rPr lang="en-US" sz="1400" b="1" i="1" dirty="0" err="1">
                <a:solidFill>
                  <a:srgbClr val="002060"/>
                </a:solidFill>
              </a:rPr>
              <a:t>Kab</a:t>
            </a:r>
            <a:r>
              <a:rPr lang="en-US" sz="1400" b="1" i="1" dirty="0">
                <a:solidFill>
                  <a:srgbClr val="002060"/>
                </a:solidFill>
              </a:rPr>
              <a:t>/Kota, </a:t>
            </a:r>
            <a:r>
              <a:rPr lang="en-US" sz="1400" b="1" i="1" dirty="0" err="1">
                <a:solidFill>
                  <a:srgbClr val="002060"/>
                </a:solidFill>
              </a:rPr>
              <a:t>Kemenaker</a:t>
            </a:r>
            <a:r>
              <a:rPr lang="en-US" sz="1400" b="1" i="1" dirty="0">
                <a:solidFill>
                  <a:srgbClr val="002060"/>
                </a:solidFill>
              </a:rPr>
              <a:t> BLK </a:t>
            </a:r>
            <a:r>
              <a:rPr lang="en-US" sz="1400" b="1" i="1" dirty="0" err="1">
                <a:solidFill>
                  <a:srgbClr val="002060"/>
                </a:solidFill>
              </a:rPr>
              <a:t>Samarinda</a:t>
            </a:r>
            <a:r>
              <a:rPr lang="en-US" sz="1400" b="1" i="1" dirty="0">
                <a:solidFill>
                  <a:srgbClr val="002060"/>
                </a:solidFill>
              </a:rPr>
              <a:t>, UPTD BLK </a:t>
            </a:r>
            <a:r>
              <a:rPr lang="en-US" sz="1400" b="1" i="1" dirty="0" err="1">
                <a:solidFill>
                  <a:srgbClr val="002060"/>
                </a:solidFill>
              </a:rPr>
              <a:t>Bontang</a:t>
            </a:r>
            <a:r>
              <a:rPr lang="en-US" sz="1400" b="1" i="1" dirty="0">
                <a:solidFill>
                  <a:srgbClr val="002060"/>
                </a:solidFill>
              </a:rPr>
              <a:t> dan UPTD BLK Balikpapan dan LSP</a:t>
            </a:r>
          </a:p>
        </p:txBody>
      </p:sp>
      <p:pic>
        <p:nvPicPr>
          <p:cNvPr id="10" name="Picture 9">
            <a:extLst>
              <a:ext uri="{FF2B5EF4-FFF2-40B4-BE49-F238E27FC236}">
                <a16:creationId xmlns:a16="http://schemas.microsoft.com/office/drawing/2014/main" id="{DE80B1C3-135F-B852-D3CA-8A93E548EDAC}"/>
              </a:ext>
            </a:extLst>
          </p:cNvPr>
          <p:cNvPicPr>
            <a:picLocks noChangeAspect="1"/>
          </p:cNvPicPr>
          <p:nvPr/>
        </p:nvPicPr>
        <p:blipFill>
          <a:blip r:embed="rId3"/>
          <a:stretch>
            <a:fillRect/>
          </a:stretch>
        </p:blipFill>
        <p:spPr>
          <a:xfrm>
            <a:off x="161364" y="659661"/>
            <a:ext cx="11869271" cy="5357719"/>
          </a:xfrm>
          <a:prstGeom prst="rect">
            <a:avLst/>
          </a:prstGeom>
        </p:spPr>
      </p:pic>
    </p:spTree>
    <p:extLst>
      <p:ext uri="{BB962C8B-B14F-4D97-AF65-F5344CB8AC3E}">
        <p14:creationId xmlns:p14="http://schemas.microsoft.com/office/powerpoint/2010/main" val="2121844914"/>
      </p:ext>
    </p:extLst>
  </p:cSld>
  <p:clrMapOvr>
    <a:masterClrMapping/>
  </p:clrMapOvr>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AD1ECA-9E5B-440F-00DC-484538611227}"/>
            </a:ext>
          </a:extLst>
        </p:cNvPr>
        <p:cNvGrpSpPr/>
        <p:nvPr/>
      </p:nvGrpSpPr>
      <p:grpSpPr>
        <a:xfrm>
          <a:off x="0" y="0"/>
          <a:ext cx="0" cy="0"/>
          <a:chOff x="0" y="0"/>
          <a:chExt cx="0" cy="0"/>
        </a:xfrm>
      </p:grpSpPr>
      <p:grpSp>
        <p:nvGrpSpPr>
          <p:cNvPr id="10" name="object 2">
            <a:extLst>
              <a:ext uri="{FF2B5EF4-FFF2-40B4-BE49-F238E27FC236}">
                <a16:creationId xmlns:a16="http://schemas.microsoft.com/office/drawing/2014/main" id="{F29A79FD-4A7E-C410-8F4B-82F21C301896}"/>
              </a:ext>
            </a:extLst>
          </p:cNvPr>
          <p:cNvGrpSpPr/>
          <p:nvPr/>
        </p:nvGrpSpPr>
        <p:grpSpPr>
          <a:xfrm>
            <a:off x="263525" y="503457"/>
            <a:ext cx="11664952" cy="6253253"/>
            <a:chOff x="5950839" y="0"/>
            <a:chExt cx="3193415" cy="5140960"/>
          </a:xfrm>
          <a:blipFill>
            <a:blip r:embed="rId2" cstate="print"/>
            <a:stretch>
              <a:fillRect/>
            </a:stretch>
          </a:blipFill>
        </p:grpSpPr>
        <p:sp>
          <p:nvSpPr>
            <p:cNvPr id="11" name="object 3">
              <a:extLst>
                <a:ext uri="{FF2B5EF4-FFF2-40B4-BE49-F238E27FC236}">
                  <a16:creationId xmlns:a16="http://schemas.microsoft.com/office/drawing/2014/main" id="{F479A13E-D373-55D4-2DF9-C7B09F9DF5AA}"/>
                </a:ext>
              </a:extLst>
            </p:cNvPr>
            <p:cNvSpPr/>
            <p:nvPr/>
          </p:nvSpPr>
          <p:spPr>
            <a:xfrm>
              <a:off x="5950839" y="0"/>
              <a:ext cx="3193160" cy="5140960"/>
            </a:xfrm>
            <a:prstGeom prst="rect">
              <a:avLst/>
            </a:prstGeom>
            <a:grp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object 4">
              <a:extLst>
                <a:ext uri="{FF2B5EF4-FFF2-40B4-BE49-F238E27FC236}">
                  <a16:creationId xmlns:a16="http://schemas.microsoft.com/office/drawing/2014/main" id="{094E9AB2-91F9-C8D0-441B-0719684D1730}"/>
                </a:ext>
              </a:extLst>
            </p:cNvPr>
            <p:cNvSpPr/>
            <p:nvPr/>
          </p:nvSpPr>
          <p:spPr>
            <a:xfrm>
              <a:off x="5950839" y="3"/>
              <a:ext cx="2982849" cy="5140960"/>
            </a:xfrm>
            <a:prstGeom prst="rect">
              <a:avLst/>
            </a:prstGeom>
            <a:grp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818687CF-4DD8-304F-061F-1E753A662355}"/>
              </a:ext>
            </a:extLst>
          </p:cNvPr>
          <p:cNvSpPr>
            <a:spLocks noGrp="1"/>
          </p:cNvSpPr>
          <p:nvPr>
            <p:ph type="title"/>
          </p:nvPr>
        </p:nvSpPr>
        <p:spPr>
          <a:xfrm>
            <a:off x="10795" y="-13297"/>
            <a:ext cx="11401253" cy="1325563"/>
          </a:xfrm>
        </p:spPr>
        <p:txBody>
          <a:bodyPr>
            <a:normAutofit/>
          </a:bodyPr>
          <a:lstStyle/>
          <a:p>
            <a:r>
              <a:rPr lang="en-US" sz="3200" b="1" dirty="0">
                <a:latin typeface="Century Gothic" panose="020B0502020202020204" pitchFamily="34" charset="0"/>
              </a:rPr>
              <a:t>TENAGA KERJA SEKTOR KONSTRUKSI</a:t>
            </a:r>
            <a:br>
              <a:rPr lang="en-US" sz="3200" b="1" dirty="0">
                <a:latin typeface="Century Gothic" panose="020B0502020202020204" pitchFamily="34" charset="0"/>
              </a:rPr>
            </a:br>
            <a:r>
              <a:rPr lang="en-US" sz="3200" b="1" dirty="0">
                <a:latin typeface="Century Gothic" panose="020B0502020202020204" pitchFamily="34" charset="0"/>
              </a:rPr>
              <a:t>KALIMANTAN TIMUR TAHUN 2019 - 2024</a:t>
            </a:r>
          </a:p>
        </p:txBody>
      </p:sp>
      <p:pic>
        <p:nvPicPr>
          <p:cNvPr id="13" name="Picture 12">
            <a:extLst>
              <a:ext uri="{FF2B5EF4-FFF2-40B4-BE49-F238E27FC236}">
                <a16:creationId xmlns:a16="http://schemas.microsoft.com/office/drawing/2014/main" id="{E9EBAB8A-8E50-A80E-A69F-848AA7C1E32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FE470B9E-294E-8D1C-1F11-10450DFB0E1C}"/>
              </a:ext>
            </a:extLst>
          </p:cNvPr>
          <p:cNvSpPr/>
          <p:nvPr/>
        </p:nvSpPr>
        <p:spPr>
          <a:xfrm>
            <a:off x="9592508" y="87959"/>
            <a:ext cx="2747296" cy="41549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DINAS PEKERJAAN UMUM PENATAAN RUANG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DAN PERUMAHAN RAKYAT PROVINSI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rPr>
              <a:t>KALIMANTAN TIMUR</a:t>
            </a:r>
            <a:endParaRPr kumimoji="0" lang="id-ID" sz="700" b="1" i="0" u="none" strike="noStrike" kern="1200" cap="none" spc="0" normalizeH="0" baseline="0" noProof="0" dirty="0">
              <a:ln>
                <a:noFill/>
              </a:ln>
              <a:solidFill>
                <a:srgbClr val="002060"/>
              </a:solidFill>
              <a:effectLst/>
              <a:uLnTx/>
              <a:uFillTx/>
              <a:latin typeface="Century Gothic" panose="020B0502020202020204" pitchFamily="34" charset="0"/>
              <a:ea typeface="+mn-ea"/>
              <a:cs typeface="+mn-cs"/>
            </a:endParaRPr>
          </a:p>
        </p:txBody>
      </p:sp>
      <p:sp>
        <p:nvSpPr>
          <p:cNvPr id="15" name="TextBox 14">
            <a:extLst>
              <a:ext uri="{FF2B5EF4-FFF2-40B4-BE49-F238E27FC236}">
                <a16:creationId xmlns:a16="http://schemas.microsoft.com/office/drawing/2014/main" id="{2A0C88F9-A45A-90F5-E929-85022E8BAFA2}"/>
              </a:ext>
            </a:extLst>
          </p:cNvPr>
          <p:cNvSpPr txBox="1"/>
          <p:nvPr/>
        </p:nvSpPr>
        <p:spPr>
          <a:xfrm>
            <a:off x="6463228" y="6110379"/>
            <a:ext cx="6258560"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entury Gothic" panose="020B0502020202020204" pitchFamily="34" charset="0"/>
              </a:rPr>
              <a:t>BERDASARKAN DATA BPS STATISTIK JANUARI 2024</a:t>
            </a:r>
            <a:br>
              <a:rPr kumimoji="0" lang="en-US" sz="1600" b="1" i="0" u="none" strike="noStrike" kern="1200" cap="none" spc="0" normalizeH="0" baseline="0" noProof="0" dirty="0">
                <a:ln>
                  <a:noFill/>
                </a:ln>
                <a:solidFill>
                  <a:prstClr val="black"/>
                </a:solidFill>
                <a:effectLst/>
                <a:uLnTx/>
                <a:uFillTx/>
                <a:latin typeface="Century Gothic" panose="020B0502020202020204" pitchFamily="34" charset="0"/>
              </a:rPr>
            </a:br>
            <a:r>
              <a:rPr kumimoji="0" lang="en-US" sz="1600" b="1" i="0" u="none" strike="noStrike" kern="1200" cap="none" spc="0" normalizeH="0" baseline="0" noProof="0" dirty="0">
                <a:ln>
                  <a:noFill/>
                </a:ln>
                <a:solidFill>
                  <a:prstClr val="black"/>
                </a:solidFill>
                <a:effectLst/>
                <a:uLnTx/>
                <a:uFillTx/>
                <a:latin typeface="Century Gothic" panose="020B0502020202020204" pitchFamily="34" charset="0"/>
              </a:rPr>
              <a:t>PROVINSI KALIMANTAN TIMUR TAHUN 2019 - 2024</a:t>
            </a:r>
            <a:endParaRPr kumimoji="0" lang="en-ID" sz="1600" b="0" i="0" u="none" strike="noStrike" kern="1200" cap="none" spc="0" normalizeH="0" baseline="0" noProof="0" dirty="0">
              <a:ln>
                <a:noFill/>
              </a:ln>
              <a:solidFill>
                <a:prstClr val="black"/>
              </a:solidFill>
              <a:effectLst/>
              <a:uLnTx/>
              <a:uFillTx/>
              <a:latin typeface="Century Gothic" panose="020B0502020202020204" pitchFamily="34" charset="0"/>
            </a:endParaRPr>
          </a:p>
        </p:txBody>
      </p:sp>
      <p:sp>
        <p:nvSpPr>
          <p:cNvPr id="16" name="TextBox 15">
            <a:extLst>
              <a:ext uri="{FF2B5EF4-FFF2-40B4-BE49-F238E27FC236}">
                <a16:creationId xmlns:a16="http://schemas.microsoft.com/office/drawing/2014/main" id="{BF4D6D3C-8723-4405-7288-27E37D6A1A05}"/>
              </a:ext>
            </a:extLst>
          </p:cNvPr>
          <p:cNvSpPr txBox="1"/>
          <p:nvPr/>
        </p:nvSpPr>
        <p:spPr>
          <a:xfrm>
            <a:off x="152566" y="6179829"/>
            <a:ext cx="4672054" cy="615722"/>
          </a:xfrm>
          <a:prstGeom prst="rect">
            <a:avLst/>
          </a:prstGeom>
          <a:noFill/>
        </p:spPr>
        <p:txBody>
          <a:bodyPr wrap="none" lIns="121891" tIns="60948" rIns="121891" bIns="60948">
            <a:spAutoFit/>
          </a:bodyPr>
          <a:lstStyle/>
          <a:p>
            <a:pPr marL="0" marR="0" lvl="0" indent="0" algn="l" defTabSz="1219080" rtl="0" eaLnBrk="1" fontAlgn="auto" latinLnBrk="0" hangingPunct="1">
              <a:lnSpc>
                <a:spcPct val="100000"/>
              </a:lnSpc>
              <a:spcBef>
                <a:spcPts val="0"/>
              </a:spcBef>
              <a:spcAft>
                <a:spcPts val="0"/>
              </a:spcAft>
              <a:buClrTx/>
              <a:buSzTx/>
              <a:buFontTx/>
              <a:buNone/>
              <a:tabLst/>
              <a:defRPr/>
            </a:pPr>
            <a:r>
              <a:rPr kumimoji="0" lang="en-US" sz="1067" b="1" i="0" u="none" strike="noStrike" kern="1200" cap="none" spc="0" normalizeH="0" baseline="0" noProof="0" dirty="0">
                <a:ln>
                  <a:noFill/>
                </a:ln>
                <a:solidFill>
                  <a:prstClr val="black"/>
                </a:solidFill>
                <a:effectLst/>
                <a:uLnTx/>
                <a:uFillTx/>
                <a:latin typeface="Tw Cen MT" pitchFamily="34" charset="0"/>
                <a:ea typeface="+mn-ea"/>
                <a:cs typeface="+mn-cs"/>
              </a:rPr>
              <a:t>DINAS PEKERJAAN UMUM PENATAAN RUANG DAN PERUMAHAN RAKYAT</a:t>
            </a:r>
          </a:p>
          <a:p>
            <a:pPr marL="0" marR="0" lvl="0" indent="0" algn="l" defTabSz="1219080" rtl="0" eaLnBrk="1" fontAlgn="auto" latinLnBrk="0" hangingPunct="1">
              <a:lnSpc>
                <a:spcPct val="100000"/>
              </a:lnSpc>
              <a:spcBef>
                <a:spcPts val="0"/>
              </a:spcBef>
              <a:spcAft>
                <a:spcPts val="0"/>
              </a:spcAft>
              <a:buClrTx/>
              <a:buSzTx/>
              <a:buFontTx/>
              <a:buNone/>
              <a:tabLst/>
              <a:defRPr/>
            </a:pPr>
            <a:r>
              <a:rPr kumimoji="0" lang="en-US" sz="1067" b="1" i="0" u="none" strike="noStrike" kern="1200" cap="none" spc="0" normalizeH="0" baseline="0" noProof="0" dirty="0">
                <a:ln>
                  <a:noFill/>
                </a:ln>
                <a:solidFill>
                  <a:prstClr val="black"/>
                </a:solidFill>
                <a:effectLst/>
                <a:uLnTx/>
                <a:uFillTx/>
                <a:latin typeface="Tw Cen MT" pitchFamily="34" charset="0"/>
                <a:ea typeface="+mn-ea"/>
                <a:cs typeface="+mn-cs"/>
              </a:rPr>
              <a:t>PROVINSI KALIMANTAN TIMUR</a:t>
            </a:r>
          </a:p>
          <a:p>
            <a:pPr marL="0" marR="0" lvl="0" indent="0" algn="l" defTabSz="1219080" rtl="0" eaLnBrk="1" fontAlgn="auto" latinLnBrk="0" hangingPunct="1">
              <a:lnSpc>
                <a:spcPct val="100000"/>
              </a:lnSpc>
              <a:spcBef>
                <a:spcPts val="0"/>
              </a:spcBef>
              <a:spcAft>
                <a:spcPts val="0"/>
              </a:spcAft>
              <a:buClrTx/>
              <a:buSzTx/>
              <a:buFontTx/>
              <a:buNone/>
              <a:tabLst/>
              <a:defRPr/>
            </a:pPr>
            <a:r>
              <a:rPr kumimoji="0" lang="en-US" sz="1067" b="0" i="0" u="none" strike="noStrike" kern="2000" cap="none" spc="628" normalizeH="0" baseline="0" noProof="0" dirty="0">
                <a:ln>
                  <a:noFill/>
                </a:ln>
                <a:solidFill>
                  <a:prstClr val="black"/>
                </a:solidFill>
                <a:effectLst/>
                <a:uLnTx/>
                <a:uFillTx/>
                <a:latin typeface="Tw Cen MT" pitchFamily="34" charset="0"/>
                <a:ea typeface="+mn-ea"/>
                <a:cs typeface="+mn-cs"/>
              </a:rPr>
              <a:t>BIDANG BINA KONSTRUKSI</a:t>
            </a:r>
            <a:endParaRPr kumimoji="0" lang="en-US" sz="1067" b="0" i="0" u="none" strike="noStrike" kern="1200" cap="none" spc="187" normalizeH="0" baseline="0" noProof="0" dirty="0">
              <a:ln>
                <a:noFill/>
              </a:ln>
              <a:solidFill>
                <a:prstClr val="black"/>
              </a:solidFill>
              <a:effectLst/>
              <a:uLnTx/>
              <a:uFillTx/>
              <a:latin typeface="Tw Cen MT" pitchFamily="34" charset="0"/>
              <a:ea typeface="+mn-ea"/>
              <a:cs typeface="+mn-cs"/>
            </a:endParaRPr>
          </a:p>
        </p:txBody>
      </p:sp>
      <p:cxnSp>
        <p:nvCxnSpPr>
          <p:cNvPr id="17" name="Straight Connector 16">
            <a:extLst>
              <a:ext uri="{FF2B5EF4-FFF2-40B4-BE49-F238E27FC236}">
                <a16:creationId xmlns:a16="http://schemas.microsoft.com/office/drawing/2014/main" id="{5F829622-92A4-13C0-4EE1-BC7A47B52A19}"/>
              </a:ext>
            </a:extLst>
          </p:cNvPr>
          <p:cNvCxnSpPr/>
          <p:nvPr/>
        </p:nvCxnSpPr>
        <p:spPr>
          <a:xfrm rot="16200000" flipH="1">
            <a:off x="-115819" y="6487690"/>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aphicFrame>
        <p:nvGraphicFramePr>
          <p:cNvPr id="3" name="Table 2">
            <a:extLst>
              <a:ext uri="{FF2B5EF4-FFF2-40B4-BE49-F238E27FC236}">
                <a16:creationId xmlns:a16="http://schemas.microsoft.com/office/drawing/2014/main" id="{C7186B2F-942B-CA4E-055E-8205B8406AE1}"/>
              </a:ext>
            </a:extLst>
          </p:cNvPr>
          <p:cNvGraphicFramePr>
            <a:graphicFrameLocks noGrp="1"/>
          </p:cNvGraphicFramePr>
          <p:nvPr>
            <p:extLst>
              <p:ext uri="{D42A27DB-BD31-4B8C-83A1-F6EECF244321}">
                <p14:modId xmlns:p14="http://schemas.microsoft.com/office/powerpoint/2010/main" val="2581200008"/>
              </p:ext>
            </p:extLst>
          </p:nvPr>
        </p:nvGraphicFramePr>
        <p:xfrm>
          <a:off x="408884" y="1392787"/>
          <a:ext cx="10605073" cy="4136788"/>
        </p:xfrm>
        <a:graphic>
          <a:graphicData uri="http://schemas.openxmlformats.org/drawingml/2006/table">
            <a:tbl>
              <a:tblPr/>
              <a:tblGrid>
                <a:gridCol w="916358">
                  <a:extLst>
                    <a:ext uri="{9D8B030D-6E8A-4147-A177-3AD203B41FA5}">
                      <a16:colId xmlns:a16="http://schemas.microsoft.com/office/drawing/2014/main" val="666251481"/>
                    </a:ext>
                  </a:extLst>
                </a:gridCol>
                <a:gridCol w="2495019">
                  <a:extLst>
                    <a:ext uri="{9D8B030D-6E8A-4147-A177-3AD203B41FA5}">
                      <a16:colId xmlns:a16="http://schemas.microsoft.com/office/drawing/2014/main" val="1797245518"/>
                    </a:ext>
                  </a:extLst>
                </a:gridCol>
                <a:gridCol w="952562">
                  <a:extLst>
                    <a:ext uri="{9D8B030D-6E8A-4147-A177-3AD203B41FA5}">
                      <a16:colId xmlns:a16="http://schemas.microsoft.com/office/drawing/2014/main" val="726726795"/>
                    </a:ext>
                  </a:extLst>
                </a:gridCol>
                <a:gridCol w="952562">
                  <a:extLst>
                    <a:ext uri="{9D8B030D-6E8A-4147-A177-3AD203B41FA5}">
                      <a16:colId xmlns:a16="http://schemas.microsoft.com/office/drawing/2014/main" val="2255898310"/>
                    </a:ext>
                  </a:extLst>
                </a:gridCol>
                <a:gridCol w="819415">
                  <a:extLst>
                    <a:ext uri="{9D8B030D-6E8A-4147-A177-3AD203B41FA5}">
                      <a16:colId xmlns:a16="http://schemas.microsoft.com/office/drawing/2014/main" val="1691901402"/>
                    </a:ext>
                  </a:extLst>
                </a:gridCol>
                <a:gridCol w="952562">
                  <a:extLst>
                    <a:ext uri="{9D8B030D-6E8A-4147-A177-3AD203B41FA5}">
                      <a16:colId xmlns:a16="http://schemas.microsoft.com/office/drawing/2014/main" val="2135220917"/>
                    </a:ext>
                  </a:extLst>
                </a:gridCol>
                <a:gridCol w="952562">
                  <a:extLst>
                    <a:ext uri="{9D8B030D-6E8A-4147-A177-3AD203B41FA5}">
                      <a16:colId xmlns:a16="http://schemas.microsoft.com/office/drawing/2014/main" val="1139839282"/>
                    </a:ext>
                  </a:extLst>
                </a:gridCol>
                <a:gridCol w="952562">
                  <a:extLst>
                    <a:ext uri="{9D8B030D-6E8A-4147-A177-3AD203B41FA5}">
                      <a16:colId xmlns:a16="http://schemas.microsoft.com/office/drawing/2014/main" val="333187270"/>
                    </a:ext>
                  </a:extLst>
                </a:gridCol>
                <a:gridCol w="1611471">
                  <a:extLst>
                    <a:ext uri="{9D8B030D-6E8A-4147-A177-3AD203B41FA5}">
                      <a16:colId xmlns:a16="http://schemas.microsoft.com/office/drawing/2014/main" val="2283260141"/>
                    </a:ext>
                  </a:extLst>
                </a:gridCol>
              </a:tblGrid>
              <a:tr h="700483">
                <a:tc>
                  <a:txBody>
                    <a:bodyPr/>
                    <a:lstStyle/>
                    <a:p>
                      <a:pPr algn="ctr" fontAlgn="ctr"/>
                      <a:r>
                        <a:rPr lang="en-ID" sz="1500" b="1" i="0" u="none" strike="noStrike" dirty="0">
                          <a:solidFill>
                            <a:srgbClr val="000000"/>
                          </a:solidFill>
                          <a:effectLst/>
                          <a:latin typeface="Century Gothic" panose="020B0502020202020204" pitchFamily="34" charset="0"/>
                        </a:rPr>
                        <a:t>No</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00B0F0"/>
                    </a:solidFill>
                  </a:tcPr>
                </a:tc>
                <a:tc>
                  <a:txBody>
                    <a:bodyPr/>
                    <a:lstStyle/>
                    <a:p>
                      <a:pPr algn="ctr" fontAlgn="ctr"/>
                      <a:r>
                        <a:rPr lang="en-ID" sz="1500" b="1" i="0" u="none" strike="noStrike" dirty="0">
                          <a:solidFill>
                            <a:srgbClr val="000000"/>
                          </a:solidFill>
                          <a:effectLst/>
                          <a:latin typeface="Century Gothic" panose="020B0502020202020204" pitchFamily="34" charset="0"/>
                        </a:rPr>
                        <a:t>Tingkat Pendidikan</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00B0F0"/>
                    </a:solidFill>
                  </a:tcPr>
                </a:tc>
                <a:tc>
                  <a:txBody>
                    <a:bodyPr/>
                    <a:lstStyle/>
                    <a:p>
                      <a:pPr algn="ctr" fontAlgn="ctr"/>
                      <a:r>
                        <a:rPr lang="en-ID" sz="1500" b="1" i="0" u="none" strike="noStrike" dirty="0">
                          <a:solidFill>
                            <a:srgbClr val="000000"/>
                          </a:solidFill>
                          <a:effectLst/>
                          <a:latin typeface="Century Gothic" panose="020B0502020202020204" pitchFamily="34" charset="0"/>
                        </a:rPr>
                        <a:t>2019</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00B0F0"/>
                    </a:solidFill>
                  </a:tcPr>
                </a:tc>
                <a:tc>
                  <a:txBody>
                    <a:bodyPr/>
                    <a:lstStyle/>
                    <a:p>
                      <a:pPr algn="ctr" fontAlgn="ctr"/>
                      <a:r>
                        <a:rPr lang="en-ID" sz="1500" b="1" i="0" u="none" strike="noStrike">
                          <a:solidFill>
                            <a:srgbClr val="000000"/>
                          </a:solidFill>
                          <a:effectLst/>
                          <a:latin typeface="Century Gothic" panose="020B0502020202020204" pitchFamily="34" charset="0"/>
                        </a:rPr>
                        <a:t>2020</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00B0F0"/>
                    </a:solidFill>
                  </a:tcPr>
                </a:tc>
                <a:tc>
                  <a:txBody>
                    <a:bodyPr/>
                    <a:lstStyle/>
                    <a:p>
                      <a:pPr algn="ctr" fontAlgn="ctr"/>
                      <a:r>
                        <a:rPr lang="en-ID" sz="1500" b="1" i="0" u="none" strike="noStrike" dirty="0">
                          <a:solidFill>
                            <a:srgbClr val="000000"/>
                          </a:solidFill>
                          <a:effectLst/>
                          <a:latin typeface="Century Gothic" panose="020B0502020202020204" pitchFamily="34" charset="0"/>
                        </a:rPr>
                        <a:t>2021</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00B0F0"/>
                    </a:solidFill>
                  </a:tcPr>
                </a:tc>
                <a:tc>
                  <a:txBody>
                    <a:bodyPr/>
                    <a:lstStyle/>
                    <a:p>
                      <a:pPr algn="ctr" fontAlgn="ctr"/>
                      <a:r>
                        <a:rPr lang="en-ID" sz="1500" b="1" i="0" u="none" strike="noStrike" dirty="0">
                          <a:solidFill>
                            <a:srgbClr val="000000"/>
                          </a:solidFill>
                          <a:effectLst/>
                          <a:latin typeface="Century Gothic" panose="020B0502020202020204" pitchFamily="34" charset="0"/>
                        </a:rPr>
                        <a:t>2022</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00B0F0"/>
                    </a:solidFill>
                  </a:tcPr>
                </a:tc>
                <a:tc>
                  <a:txBody>
                    <a:bodyPr/>
                    <a:lstStyle/>
                    <a:p>
                      <a:pPr algn="ctr" fontAlgn="ctr"/>
                      <a:r>
                        <a:rPr lang="en-ID" sz="1500" b="1" i="0" u="none" strike="noStrike" dirty="0">
                          <a:solidFill>
                            <a:srgbClr val="000000"/>
                          </a:solidFill>
                          <a:effectLst/>
                          <a:latin typeface="Century Gothic" panose="020B0502020202020204" pitchFamily="34" charset="0"/>
                        </a:rPr>
                        <a:t>2023</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00B0F0"/>
                    </a:solidFill>
                  </a:tcPr>
                </a:tc>
                <a:tc>
                  <a:txBody>
                    <a:bodyPr/>
                    <a:lstStyle/>
                    <a:p>
                      <a:pPr algn="ctr" fontAlgn="ctr"/>
                      <a:r>
                        <a:rPr lang="en-ID" sz="1500" b="1" i="0" u="none" strike="noStrike" dirty="0">
                          <a:solidFill>
                            <a:srgbClr val="000000"/>
                          </a:solidFill>
                          <a:effectLst/>
                          <a:latin typeface="Century Gothic" panose="020B0502020202020204" pitchFamily="34" charset="0"/>
                        </a:rPr>
                        <a:t>2024</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00B0F0"/>
                    </a:solidFill>
                  </a:tcPr>
                </a:tc>
                <a:tc>
                  <a:txBody>
                    <a:bodyPr/>
                    <a:lstStyle/>
                    <a:p>
                      <a:pPr algn="ctr" fontAlgn="ctr"/>
                      <a:r>
                        <a:rPr lang="en-ID" sz="1500" b="1" i="0" u="none" strike="noStrike">
                          <a:solidFill>
                            <a:srgbClr val="000000"/>
                          </a:solidFill>
                          <a:effectLst/>
                          <a:latin typeface="Century Gothic" panose="020B0502020202020204" pitchFamily="34" charset="0"/>
                        </a:rPr>
                        <a:t>Keterangan</a:t>
                      </a:r>
                      <a:endParaRPr lang="en-ID" sz="1500" b="1" i="0" u="none" strike="noStrike" dirty="0">
                        <a:solidFill>
                          <a:srgbClr val="000000"/>
                        </a:solidFill>
                        <a:effectLst/>
                        <a:latin typeface="Century Gothic" panose="020B0502020202020204" pitchFamily="34" charset="0"/>
                      </a:endParaRP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00B0F0"/>
                    </a:solidFill>
                  </a:tcPr>
                </a:tc>
                <a:extLst>
                  <a:ext uri="{0D108BD9-81ED-4DB2-BD59-A6C34878D82A}">
                    <a16:rowId xmlns:a16="http://schemas.microsoft.com/office/drawing/2014/main" val="2884407506"/>
                  </a:ext>
                </a:extLst>
              </a:tr>
              <a:tr h="407823">
                <a:tc>
                  <a:txBody>
                    <a:bodyPr/>
                    <a:lstStyle/>
                    <a:p>
                      <a:pPr algn="ctr" fontAlgn="ctr"/>
                      <a:r>
                        <a:rPr lang="en-ID" sz="1500" b="0" i="0" u="none" strike="noStrike">
                          <a:solidFill>
                            <a:srgbClr val="000000"/>
                          </a:solidFill>
                          <a:effectLst/>
                          <a:latin typeface="Century Gothic" panose="020B0502020202020204" pitchFamily="34" charset="0"/>
                        </a:rPr>
                        <a:t>1.</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a:solidFill>
                            <a:srgbClr val="000000"/>
                          </a:solidFill>
                          <a:effectLst/>
                          <a:latin typeface="Century Gothic" panose="020B0502020202020204" pitchFamily="34" charset="0"/>
                        </a:rPr>
                        <a:t>SD</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33.892</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37.318</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28.960</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34.511</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36.220</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42.411</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rowSpan="4">
                  <a:txBody>
                    <a:bodyPr/>
                    <a:lstStyle/>
                    <a:p>
                      <a:pPr algn="ctr" fontAlgn="ctr"/>
                      <a:r>
                        <a:rPr lang="en-ID" sz="1500" b="0" i="0" u="none" strike="noStrike" dirty="0">
                          <a:solidFill>
                            <a:srgbClr val="000000"/>
                          </a:solidFill>
                          <a:effectLst/>
                          <a:latin typeface="Century Gothic" panose="020B0502020202020204" pitchFamily="34" charset="0"/>
                        </a:rPr>
                        <a:t>Tenaga </a:t>
                      </a:r>
                      <a:r>
                        <a:rPr lang="en-ID" sz="1500" b="0" i="0" u="none" strike="noStrike" dirty="0" err="1">
                          <a:solidFill>
                            <a:srgbClr val="000000"/>
                          </a:solidFill>
                          <a:effectLst/>
                          <a:latin typeface="Century Gothic" panose="020B0502020202020204" pitchFamily="34" charset="0"/>
                        </a:rPr>
                        <a:t>Teknisi</a:t>
                      </a:r>
                      <a:r>
                        <a:rPr lang="en-ID" sz="1500" b="0" i="0" u="none" strike="noStrike" dirty="0">
                          <a:solidFill>
                            <a:srgbClr val="000000"/>
                          </a:solidFill>
                          <a:effectLst/>
                          <a:latin typeface="Century Gothic" panose="020B0502020202020204" pitchFamily="34" charset="0"/>
                        </a:rPr>
                        <a:t>, </a:t>
                      </a:r>
                      <a:r>
                        <a:rPr lang="en-ID" sz="1500" b="0" i="0" u="none" strike="noStrike" dirty="0" err="1">
                          <a:solidFill>
                            <a:srgbClr val="000000"/>
                          </a:solidFill>
                          <a:effectLst/>
                          <a:latin typeface="Century Gothic" panose="020B0502020202020204" pitchFamily="34" charset="0"/>
                        </a:rPr>
                        <a:t>Analis</a:t>
                      </a:r>
                      <a:r>
                        <a:rPr lang="en-ID" sz="1500" b="0" i="0" u="none" strike="noStrike" dirty="0">
                          <a:solidFill>
                            <a:srgbClr val="000000"/>
                          </a:solidFill>
                          <a:effectLst/>
                          <a:latin typeface="Century Gothic" panose="020B0502020202020204" pitchFamily="34" charset="0"/>
                        </a:rPr>
                        <a:t> dan Operator</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FC000"/>
                    </a:solidFill>
                  </a:tcPr>
                </a:tc>
                <a:extLst>
                  <a:ext uri="{0D108BD9-81ED-4DB2-BD59-A6C34878D82A}">
                    <a16:rowId xmlns:a16="http://schemas.microsoft.com/office/drawing/2014/main" val="3836665722"/>
                  </a:ext>
                </a:extLst>
              </a:tr>
              <a:tr h="407823">
                <a:tc>
                  <a:txBody>
                    <a:bodyPr/>
                    <a:lstStyle/>
                    <a:p>
                      <a:pPr algn="ctr" fontAlgn="ctr"/>
                      <a:r>
                        <a:rPr lang="en-ID" sz="1500" b="0" i="0" u="none" strike="noStrike">
                          <a:solidFill>
                            <a:srgbClr val="000000"/>
                          </a:solidFill>
                          <a:effectLst/>
                          <a:latin typeface="Century Gothic" panose="020B0502020202020204" pitchFamily="34" charset="0"/>
                        </a:rPr>
                        <a:t>2.</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SMP</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24.212</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23.978</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23.944</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21.668</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23.699</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33.262</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vMerge="1">
                  <a:txBody>
                    <a:bodyPr/>
                    <a:lstStyle/>
                    <a:p>
                      <a:pPr algn="ctr" fontAlgn="ctr"/>
                      <a:endParaRPr lang="en-ID" sz="1500" b="0" i="0" u="none" strike="noStrike" dirty="0">
                        <a:solidFill>
                          <a:srgbClr val="000000"/>
                        </a:solidFill>
                        <a:effectLst/>
                        <a:latin typeface="Century Gothic" panose="020B0502020202020204" pitchFamily="34" charset="0"/>
                      </a:endParaRP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extLst>
                  <a:ext uri="{0D108BD9-81ED-4DB2-BD59-A6C34878D82A}">
                    <a16:rowId xmlns:a16="http://schemas.microsoft.com/office/drawing/2014/main" val="3253309848"/>
                  </a:ext>
                </a:extLst>
              </a:tr>
              <a:tr h="469483">
                <a:tc>
                  <a:txBody>
                    <a:bodyPr/>
                    <a:lstStyle/>
                    <a:p>
                      <a:pPr algn="ctr" fontAlgn="ctr"/>
                      <a:r>
                        <a:rPr lang="en-ID" sz="1500" b="0" i="0" u="none" strike="noStrike">
                          <a:solidFill>
                            <a:srgbClr val="000000"/>
                          </a:solidFill>
                          <a:effectLst/>
                          <a:latin typeface="Century Gothic" panose="020B0502020202020204" pitchFamily="34" charset="0"/>
                        </a:rPr>
                        <a:t>3.</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a:solidFill>
                            <a:srgbClr val="000000"/>
                          </a:solidFill>
                          <a:effectLst/>
                          <a:latin typeface="Century Gothic" panose="020B0502020202020204" pitchFamily="34" charset="0"/>
                        </a:rPr>
                        <a:t>SMA UMUM</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22.544</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22.132</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a:solidFill>
                            <a:srgbClr val="000000"/>
                          </a:solidFill>
                          <a:effectLst/>
                          <a:latin typeface="Century Gothic" panose="020B0502020202020204" pitchFamily="34" charset="0"/>
                        </a:rPr>
                        <a:t>19.431</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41.529</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46.431</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59.665</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vMerge="1">
                  <a:txBody>
                    <a:bodyPr/>
                    <a:lstStyle/>
                    <a:p>
                      <a:pPr algn="ctr" fontAlgn="ctr"/>
                      <a:endParaRPr lang="en-ID" sz="1500" b="0" i="0" u="none" strike="noStrike" dirty="0">
                        <a:solidFill>
                          <a:srgbClr val="000000"/>
                        </a:solidFill>
                        <a:effectLst/>
                        <a:latin typeface="Century Gothic" panose="020B0502020202020204" pitchFamily="34" charset="0"/>
                      </a:endParaRP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extLst>
                  <a:ext uri="{0D108BD9-81ED-4DB2-BD59-A6C34878D82A}">
                    <a16:rowId xmlns:a16="http://schemas.microsoft.com/office/drawing/2014/main" val="1179797989"/>
                  </a:ext>
                </a:extLst>
              </a:tr>
              <a:tr h="511727">
                <a:tc>
                  <a:txBody>
                    <a:bodyPr/>
                    <a:lstStyle/>
                    <a:p>
                      <a:pPr algn="ctr" fontAlgn="ctr"/>
                      <a:r>
                        <a:rPr lang="en-ID" sz="1500" b="0" i="0" u="none" strike="noStrike">
                          <a:solidFill>
                            <a:srgbClr val="000000"/>
                          </a:solidFill>
                          <a:effectLst/>
                          <a:latin typeface="Century Gothic" panose="020B0502020202020204" pitchFamily="34" charset="0"/>
                        </a:rPr>
                        <a:t>4.</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a:solidFill>
                            <a:srgbClr val="000000"/>
                          </a:solidFill>
                          <a:effectLst/>
                          <a:latin typeface="Century Gothic" panose="020B0502020202020204" pitchFamily="34" charset="0"/>
                        </a:rPr>
                        <a:t>SMA KEJURUAN</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a:solidFill>
                            <a:srgbClr val="000000"/>
                          </a:solidFill>
                          <a:effectLst/>
                          <a:latin typeface="Century Gothic" panose="020B0502020202020204" pitchFamily="34" charset="0"/>
                        </a:rPr>
                        <a:t>13.572</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a:solidFill>
                            <a:srgbClr val="000000"/>
                          </a:solidFill>
                          <a:effectLst/>
                          <a:latin typeface="Century Gothic" panose="020B0502020202020204" pitchFamily="34" charset="0"/>
                        </a:rPr>
                        <a:t>13.632</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a:solidFill>
                            <a:srgbClr val="000000"/>
                          </a:solidFill>
                          <a:effectLst/>
                          <a:latin typeface="Century Gothic" panose="020B0502020202020204" pitchFamily="34" charset="0"/>
                        </a:rPr>
                        <a:t>16.875</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 </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 </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ID" sz="1500" b="0" i="0" u="none" strike="noStrike" dirty="0">
                          <a:solidFill>
                            <a:srgbClr val="000000"/>
                          </a:solidFill>
                          <a:effectLst/>
                          <a:latin typeface="Century Gothic" panose="020B0502020202020204" pitchFamily="34" charset="0"/>
                        </a:rPr>
                        <a:t> </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FC000"/>
                    </a:solidFill>
                  </a:tcPr>
                </a:tc>
                <a:tc vMerge="1">
                  <a:txBody>
                    <a:bodyPr/>
                    <a:lstStyle/>
                    <a:p>
                      <a:pPr algn="ctr" fontAlgn="ctr"/>
                      <a:endParaRPr lang="en-ID" sz="1500" b="0" i="0" u="none" strike="noStrike" dirty="0">
                        <a:solidFill>
                          <a:srgbClr val="000000"/>
                        </a:solidFill>
                        <a:effectLst/>
                        <a:latin typeface="Century Gothic" panose="020B0502020202020204" pitchFamily="34" charset="0"/>
                      </a:endParaRP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FC000"/>
                    </a:solidFill>
                  </a:tcPr>
                </a:tc>
                <a:extLst>
                  <a:ext uri="{0D108BD9-81ED-4DB2-BD59-A6C34878D82A}">
                    <a16:rowId xmlns:a16="http://schemas.microsoft.com/office/drawing/2014/main" val="2499957124"/>
                  </a:ext>
                </a:extLst>
              </a:tr>
              <a:tr h="469483">
                <a:tc>
                  <a:txBody>
                    <a:bodyPr/>
                    <a:lstStyle/>
                    <a:p>
                      <a:pPr algn="ctr" fontAlgn="ctr"/>
                      <a:r>
                        <a:rPr lang="en-ID" sz="1500" b="0" i="0" u="none" strike="noStrike">
                          <a:solidFill>
                            <a:srgbClr val="000000"/>
                          </a:solidFill>
                          <a:effectLst/>
                          <a:latin typeface="Century Gothic" panose="020B0502020202020204" pitchFamily="34" charset="0"/>
                        </a:rPr>
                        <a:t>5.</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ctr" fontAlgn="ctr"/>
                      <a:r>
                        <a:rPr lang="en-ID" sz="1500" b="0" i="0" u="none" strike="noStrike">
                          <a:solidFill>
                            <a:srgbClr val="000000"/>
                          </a:solidFill>
                          <a:effectLst/>
                          <a:latin typeface="Century Gothic" panose="020B0502020202020204" pitchFamily="34" charset="0"/>
                        </a:rPr>
                        <a:t>DIPLOMA I/II/III</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ctr" fontAlgn="ctr"/>
                      <a:r>
                        <a:rPr lang="en-ID" sz="1500" b="0" i="0" u="none" strike="noStrike">
                          <a:solidFill>
                            <a:srgbClr val="000000"/>
                          </a:solidFill>
                          <a:effectLst/>
                          <a:latin typeface="Century Gothic" panose="020B0502020202020204" pitchFamily="34" charset="0"/>
                        </a:rPr>
                        <a:t>1.384</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ctr" fontAlgn="ctr"/>
                      <a:r>
                        <a:rPr lang="en-ID" sz="1500" b="0" i="0" u="none" strike="noStrike">
                          <a:solidFill>
                            <a:srgbClr val="000000"/>
                          </a:solidFill>
                          <a:effectLst/>
                          <a:latin typeface="Century Gothic" panose="020B0502020202020204" pitchFamily="34" charset="0"/>
                        </a:rPr>
                        <a:t>2.740</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ctr" fontAlgn="ctr"/>
                      <a:r>
                        <a:rPr lang="en-ID" sz="1500" b="0" i="0" u="none" strike="noStrike">
                          <a:solidFill>
                            <a:srgbClr val="000000"/>
                          </a:solidFill>
                          <a:effectLst/>
                          <a:latin typeface="Century Gothic" panose="020B0502020202020204" pitchFamily="34" charset="0"/>
                        </a:rPr>
                        <a:t>2.403</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ctr" fontAlgn="ctr"/>
                      <a:r>
                        <a:rPr lang="en-ID" sz="1500" b="0" i="0" u="none" strike="noStrike" dirty="0">
                          <a:solidFill>
                            <a:srgbClr val="000000"/>
                          </a:solidFill>
                          <a:effectLst/>
                          <a:latin typeface="Century Gothic" panose="020B0502020202020204" pitchFamily="34" charset="0"/>
                        </a:rPr>
                        <a:t> </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ctr" fontAlgn="ctr"/>
                      <a:r>
                        <a:rPr lang="en-ID" sz="1500" b="0" i="0" u="none" strike="noStrike" dirty="0">
                          <a:solidFill>
                            <a:srgbClr val="000000"/>
                          </a:solidFill>
                          <a:effectLst/>
                          <a:latin typeface="Century Gothic" panose="020B0502020202020204" pitchFamily="34" charset="0"/>
                        </a:rPr>
                        <a:t> </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ctr" fontAlgn="ctr"/>
                      <a:r>
                        <a:rPr lang="en-ID" sz="1500" b="0" i="0" u="none" strike="noStrike" dirty="0">
                          <a:solidFill>
                            <a:srgbClr val="000000"/>
                          </a:solidFill>
                          <a:effectLst/>
                          <a:latin typeface="Century Gothic" panose="020B0502020202020204" pitchFamily="34" charset="0"/>
                        </a:rPr>
                        <a:t> </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rowSpan="2">
                  <a:txBody>
                    <a:bodyPr/>
                    <a:lstStyle/>
                    <a:p>
                      <a:pPr algn="ctr" fontAlgn="ctr"/>
                      <a:r>
                        <a:rPr lang="en-ID" sz="1500" b="0" i="0" u="none" strike="noStrike" dirty="0">
                          <a:solidFill>
                            <a:srgbClr val="000000"/>
                          </a:solidFill>
                          <a:effectLst/>
                          <a:latin typeface="Century Gothic" panose="020B0502020202020204" pitchFamily="34" charset="0"/>
                        </a:rPr>
                        <a:t>Tenaga Ahli</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92D050"/>
                    </a:solidFill>
                  </a:tcPr>
                </a:tc>
                <a:extLst>
                  <a:ext uri="{0D108BD9-81ED-4DB2-BD59-A6C34878D82A}">
                    <a16:rowId xmlns:a16="http://schemas.microsoft.com/office/drawing/2014/main" val="3072710197"/>
                  </a:ext>
                </a:extLst>
              </a:tr>
              <a:tr h="700483">
                <a:tc>
                  <a:txBody>
                    <a:bodyPr/>
                    <a:lstStyle/>
                    <a:p>
                      <a:pPr algn="ctr" fontAlgn="ctr"/>
                      <a:r>
                        <a:rPr lang="en-ID" sz="1500" b="0" i="0" u="none" strike="noStrike">
                          <a:solidFill>
                            <a:srgbClr val="000000"/>
                          </a:solidFill>
                          <a:effectLst/>
                          <a:latin typeface="Century Gothic" panose="020B0502020202020204" pitchFamily="34" charset="0"/>
                        </a:rPr>
                        <a:t>6.</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92D050"/>
                    </a:solidFill>
                  </a:tcPr>
                </a:tc>
                <a:tc>
                  <a:txBody>
                    <a:bodyPr/>
                    <a:lstStyle/>
                    <a:p>
                      <a:pPr algn="ctr" fontAlgn="ctr"/>
                      <a:r>
                        <a:rPr lang="en-ID" sz="1500" b="0" i="0" u="none" strike="noStrike">
                          <a:solidFill>
                            <a:srgbClr val="000000"/>
                          </a:solidFill>
                          <a:effectLst/>
                          <a:latin typeface="Century Gothic" panose="020B0502020202020204" pitchFamily="34" charset="0"/>
                        </a:rPr>
                        <a:t>PERGURUAN TINGGI</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92D050"/>
                    </a:solidFill>
                  </a:tcPr>
                </a:tc>
                <a:tc>
                  <a:txBody>
                    <a:bodyPr/>
                    <a:lstStyle/>
                    <a:p>
                      <a:pPr algn="ctr" fontAlgn="ctr"/>
                      <a:r>
                        <a:rPr lang="en-ID" sz="1500" b="0" i="0" u="none" strike="noStrike">
                          <a:solidFill>
                            <a:srgbClr val="000000"/>
                          </a:solidFill>
                          <a:effectLst/>
                          <a:latin typeface="Century Gothic" panose="020B0502020202020204" pitchFamily="34" charset="0"/>
                        </a:rPr>
                        <a:t>6.067</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92D050"/>
                    </a:solidFill>
                  </a:tcPr>
                </a:tc>
                <a:tc>
                  <a:txBody>
                    <a:bodyPr/>
                    <a:lstStyle/>
                    <a:p>
                      <a:pPr algn="ctr" fontAlgn="ctr"/>
                      <a:r>
                        <a:rPr lang="en-ID" sz="1500" b="0" i="0" u="none" strike="noStrike">
                          <a:solidFill>
                            <a:srgbClr val="000000"/>
                          </a:solidFill>
                          <a:effectLst/>
                          <a:latin typeface="Century Gothic" panose="020B0502020202020204" pitchFamily="34" charset="0"/>
                        </a:rPr>
                        <a:t>8.693</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92D050"/>
                    </a:solidFill>
                  </a:tcPr>
                </a:tc>
                <a:tc>
                  <a:txBody>
                    <a:bodyPr/>
                    <a:lstStyle/>
                    <a:p>
                      <a:pPr algn="ctr" fontAlgn="ctr"/>
                      <a:r>
                        <a:rPr lang="en-ID" sz="1500" b="0" i="0" u="none" strike="noStrike">
                          <a:solidFill>
                            <a:srgbClr val="000000"/>
                          </a:solidFill>
                          <a:effectLst/>
                          <a:latin typeface="Century Gothic" panose="020B0502020202020204" pitchFamily="34" charset="0"/>
                        </a:rPr>
                        <a:t>8.080</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92D050"/>
                    </a:solidFill>
                  </a:tcPr>
                </a:tc>
                <a:tc>
                  <a:txBody>
                    <a:bodyPr/>
                    <a:lstStyle/>
                    <a:p>
                      <a:pPr algn="ctr" fontAlgn="ctr"/>
                      <a:r>
                        <a:rPr lang="en-ID" sz="1500" b="0" i="0" u="none" strike="noStrike" dirty="0">
                          <a:solidFill>
                            <a:srgbClr val="000000"/>
                          </a:solidFill>
                          <a:effectLst/>
                          <a:latin typeface="Century Gothic" panose="020B0502020202020204" pitchFamily="34" charset="0"/>
                        </a:rPr>
                        <a:t>7.687</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92D050"/>
                    </a:solidFill>
                  </a:tcPr>
                </a:tc>
                <a:tc>
                  <a:txBody>
                    <a:bodyPr/>
                    <a:lstStyle/>
                    <a:p>
                      <a:pPr algn="ctr" fontAlgn="ctr"/>
                      <a:r>
                        <a:rPr lang="en-ID" sz="1500" b="0" i="0" u="none" strike="noStrike" dirty="0">
                          <a:solidFill>
                            <a:srgbClr val="000000"/>
                          </a:solidFill>
                          <a:effectLst/>
                          <a:latin typeface="Century Gothic" panose="020B0502020202020204" pitchFamily="34" charset="0"/>
                        </a:rPr>
                        <a:t>12.308</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92D050"/>
                    </a:solidFill>
                  </a:tcPr>
                </a:tc>
                <a:tc>
                  <a:txBody>
                    <a:bodyPr/>
                    <a:lstStyle/>
                    <a:p>
                      <a:pPr algn="ctr" fontAlgn="ctr"/>
                      <a:r>
                        <a:rPr lang="en-ID" sz="1500" b="0" i="0" u="none" strike="noStrike" dirty="0">
                          <a:solidFill>
                            <a:srgbClr val="000000"/>
                          </a:solidFill>
                          <a:effectLst/>
                          <a:latin typeface="Century Gothic" panose="020B0502020202020204" pitchFamily="34" charset="0"/>
                        </a:rPr>
                        <a:t>12.398</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92D050"/>
                    </a:solidFill>
                  </a:tcPr>
                </a:tc>
                <a:tc vMerge="1">
                  <a:txBody>
                    <a:bodyPr/>
                    <a:lstStyle/>
                    <a:p>
                      <a:pPr algn="ctr" fontAlgn="ctr"/>
                      <a:endParaRPr lang="en-ID" sz="1500" b="0" i="0" u="none" strike="noStrike" dirty="0">
                        <a:solidFill>
                          <a:srgbClr val="000000"/>
                        </a:solidFill>
                        <a:effectLst/>
                        <a:latin typeface="Century Gothic" panose="020B0502020202020204" pitchFamily="34" charset="0"/>
                      </a:endParaRP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92D050"/>
                    </a:solidFill>
                  </a:tcPr>
                </a:tc>
                <a:extLst>
                  <a:ext uri="{0D108BD9-81ED-4DB2-BD59-A6C34878D82A}">
                    <a16:rowId xmlns:a16="http://schemas.microsoft.com/office/drawing/2014/main" val="598035491"/>
                  </a:ext>
                </a:extLst>
              </a:tr>
              <a:tr h="469483">
                <a:tc gridSpan="2">
                  <a:txBody>
                    <a:bodyPr/>
                    <a:lstStyle/>
                    <a:p>
                      <a:pPr algn="ctr" fontAlgn="ctr"/>
                      <a:r>
                        <a:rPr lang="en-ID" sz="1500" b="1" i="0" u="none" strike="noStrike">
                          <a:solidFill>
                            <a:srgbClr val="000000"/>
                          </a:solidFill>
                          <a:effectLst/>
                          <a:latin typeface="Century Gothic" panose="020B0502020202020204" pitchFamily="34" charset="0"/>
                        </a:rPr>
                        <a:t>TOTAL</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00B0F0"/>
                    </a:solidFill>
                  </a:tcPr>
                </a:tc>
                <a:tc hMerge="1">
                  <a:txBody>
                    <a:bodyPr/>
                    <a:lstStyle/>
                    <a:p>
                      <a:endParaRPr lang="en-ID"/>
                    </a:p>
                  </a:txBody>
                  <a:tcPr/>
                </a:tc>
                <a:tc>
                  <a:txBody>
                    <a:bodyPr/>
                    <a:lstStyle/>
                    <a:p>
                      <a:pPr algn="ctr" fontAlgn="ctr"/>
                      <a:r>
                        <a:rPr lang="en-ID" sz="1500" b="1" i="0" u="none" strike="noStrike">
                          <a:solidFill>
                            <a:srgbClr val="000000"/>
                          </a:solidFill>
                          <a:effectLst/>
                          <a:latin typeface="Century Gothic" panose="020B0502020202020204" pitchFamily="34" charset="0"/>
                        </a:rPr>
                        <a:t>101.671</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00B0F0"/>
                    </a:solidFill>
                  </a:tcPr>
                </a:tc>
                <a:tc>
                  <a:txBody>
                    <a:bodyPr/>
                    <a:lstStyle/>
                    <a:p>
                      <a:pPr algn="ctr" fontAlgn="ctr"/>
                      <a:r>
                        <a:rPr lang="en-ID" sz="1500" b="1" i="0" u="none" strike="noStrike">
                          <a:solidFill>
                            <a:srgbClr val="000000"/>
                          </a:solidFill>
                          <a:effectLst/>
                          <a:latin typeface="Century Gothic" panose="020B0502020202020204" pitchFamily="34" charset="0"/>
                        </a:rPr>
                        <a:t>108.493</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00B0F0"/>
                    </a:solidFill>
                  </a:tcPr>
                </a:tc>
                <a:tc>
                  <a:txBody>
                    <a:bodyPr/>
                    <a:lstStyle/>
                    <a:p>
                      <a:pPr algn="ctr" fontAlgn="ctr"/>
                      <a:r>
                        <a:rPr lang="en-ID" sz="1500" b="1" i="0" u="none" strike="noStrike">
                          <a:solidFill>
                            <a:srgbClr val="000000"/>
                          </a:solidFill>
                          <a:effectLst/>
                          <a:latin typeface="Century Gothic" panose="020B0502020202020204" pitchFamily="34" charset="0"/>
                        </a:rPr>
                        <a:t>99.693</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00B0F0"/>
                    </a:solidFill>
                  </a:tcPr>
                </a:tc>
                <a:tc>
                  <a:txBody>
                    <a:bodyPr/>
                    <a:lstStyle/>
                    <a:p>
                      <a:pPr algn="ctr" fontAlgn="ctr"/>
                      <a:r>
                        <a:rPr lang="en-ID" sz="1500" b="1" i="0" u="none" strike="noStrike" dirty="0">
                          <a:solidFill>
                            <a:srgbClr val="000000"/>
                          </a:solidFill>
                          <a:effectLst/>
                          <a:latin typeface="Century Gothic" panose="020B0502020202020204" pitchFamily="34" charset="0"/>
                        </a:rPr>
                        <a:t>105.395</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00B0F0"/>
                    </a:solidFill>
                  </a:tcPr>
                </a:tc>
                <a:tc>
                  <a:txBody>
                    <a:bodyPr/>
                    <a:lstStyle/>
                    <a:p>
                      <a:pPr algn="ctr" fontAlgn="ctr"/>
                      <a:r>
                        <a:rPr lang="en-ID" sz="1500" b="1" i="0" u="none" strike="noStrike" dirty="0">
                          <a:solidFill>
                            <a:srgbClr val="000000"/>
                          </a:solidFill>
                          <a:effectLst/>
                          <a:latin typeface="Century Gothic" panose="020B0502020202020204" pitchFamily="34" charset="0"/>
                        </a:rPr>
                        <a:t>118.658</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00B0F0"/>
                    </a:solidFill>
                  </a:tcPr>
                </a:tc>
                <a:tc>
                  <a:txBody>
                    <a:bodyPr/>
                    <a:lstStyle/>
                    <a:p>
                      <a:pPr algn="ctr" fontAlgn="ctr"/>
                      <a:r>
                        <a:rPr lang="en-ID" sz="1500" b="1" i="0" u="none" strike="noStrike" dirty="0">
                          <a:solidFill>
                            <a:srgbClr val="000000"/>
                          </a:solidFill>
                          <a:effectLst/>
                          <a:latin typeface="Century Gothic" panose="020B0502020202020204" pitchFamily="34" charset="0"/>
                        </a:rPr>
                        <a:t>147.736</a:t>
                      </a: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00B0F0"/>
                    </a:solidFill>
                  </a:tcPr>
                </a:tc>
                <a:tc>
                  <a:txBody>
                    <a:bodyPr/>
                    <a:lstStyle/>
                    <a:p>
                      <a:pPr algn="ctr" fontAlgn="ctr"/>
                      <a:endParaRPr lang="en-ID" sz="1500" b="1" i="0" u="none" strike="noStrike" dirty="0">
                        <a:solidFill>
                          <a:srgbClr val="000000"/>
                        </a:solidFill>
                        <a:effectLst/>
                        <a:latin typeface="Century Gothic" panose="020B0502020202020204" pitchFamily="34" charset="0"/>
                      </a:endParaRPr>
                    </a:p>
                  </a:txBody>
                  <a:tcPr marL="7405" marR="7405" marT="7405" marB="0"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00B0F0"/>
                    </a:solidFill>
                  </a:tcPr>
                </a:tc>
                <a:extLst>
                  <a:ext uri="{0D108BD9-81ED-4DB2-BD59-A6C34878D82A}">
                    <a16:rowId xmlns:a16="http://schemas.microsoft.com/office/drawing/2014/main" val="2916887670"/>
                  </a:ext>
                </a:extLst>
              </a:tr>
            </a:tbl>
          </a:graphicData>
        </a:graphic>
      </p:graphicFrame>
    </p:spTree>
    <p:extLst>
      <p:ext uri="{BB962C8B-B14F-4D97-AF65-F5344CB8AC3E}">
        <p14:creationId xmlns:p14="http://schemas.microsoft.com/office/powerpoint/2010/main" val="2548535207"/>
      </p:ext>
    </p:extLst>
  </p:cSld>
  <p:clrMapOvr>
    <a:masterClrMapping/>
  </p:clrMapOvr>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13916F-C60A-E911-6969-40CE7E054ADD}"/>
            </a:ext>
          </a:extLst>
        </p:cNvPr>
        <p:cNvGrpSpPr/>
        <p:nvPr/>
      </p:nvGrpSpPr>
      <p:grpSpPr>
        <a:xfrm>
          <a:off x="0" y="0"/>
          <a:ext cx="0" cy="0"/>
          <a:chOff x="0" y="0"/>
          <a:chExt cx="0" cy="0"/>
        </a:xfrm>
      </p:grpSpPr>
      <p:grpSp>
        <p:nvGrpSpPr>
          <p:cNvPr id="14" name="object 2">
            <a:extLst>
              <a:ext uri="{FF2B5EF4-FFF2-40B4-BE49-F238E27FC236}">
                <a16:creationId xmlns:a16="http://schemas.microsoft.com/office/drawing/2014/main" id="{C2398367-58D7-FD49-F8D1-DA04BFED0232}"/>
              </a:ext>
            </a:extLst>
          </p:cNvPr>
          <p:cNvGrpSpPr/>
          <p:nvPr/>
        </p:nvGrpSpPr>
        <p:grpSpPr>
          <a:xfrm>
            <a:off x="278543" y="356259"/>
            <a:ext cx="11913457" cy="6501741"/>
            <a:chOff x="5950839" y="0"/>
            <a:chExt cx="3193415" cy="5140960"/>
          </a:xfrm>
          <a:blipFill>
            <a:blip r:embed="rId2" cstate="print"/>
            <a:stretch>
              <a:fillRect/>
            </a:stretch>
          </a:blipFill>
        </p:grpSpPr>
        <p:sp>
          <p:nvSpPr>
            <p:cNvPr id="16" name="object 3">
              <a:extLst>
                <a:ext uri="{FF2B5EF4-FFF2-40B4-BE49-F238E27FC236}">
                  <a16:creationId xmlns:a16="http://schemas.microsoft.com/office/drawing/2014/main" id="{7F300006-8CF8-4C81-AD64-4B206660C251}"/>
                </a:ext>
              </a:extLst>
            </p:cNvPr>
            <p:cNvSpPr/>
            <p:nvPr/>
          </p:nvSpPr>
          <p:spPr>
            <a:xfrm>
              <a:off x="5950839" y="0"/>
              <a:ext cx="3193160" cy="5140960"/>
            </a:xfrm>
            <a:prstGeom prst="rect">
              <a:avLst/>
            </a:prstGeom>
            <a:grpFill/>
          </p:spPr>
          <p:txBody>
            <a:bodyPr wrap="square" lIns="0" tIns="0" rIns="0" bIns="0" rtlCol="0"/>
            <a:lstStyle/>
            <a:p>
              <a:endParaRPr sz="2400"/>
            </a:p>
          </p:txBody>
        </p:sp>
        <p:sp>
          <p:nvSpPr>
            <p:cNvPr id="17" name="object 4">
              <a:extLst>
                <a:ext uri="{FF2B5EF4-FFF2-40B4-BE49-F238E27FC236}">
                  <a16:creationId xmlns:a16="http://schemas.microsoft.com/office/drawing/2014/main" id="{E74DFE38-9F06-846C-DF9B-79FC61079FE5}"/>
                </a:ext>
              </a:extLst>
            </p:cNvPr>
            <p:cNvSpPr/>
            <p:nvPr/>
          </p:nvSpPr>
          <p:spPr>
            <a:xfrm>
              <a:off x="5950839" y="3"/>
              <a:ext cx="2982849" cy="5140960"/>
            </a:xfrm>
            <a:prstGeom prst="rect">
              <a:avLst/>
            </a:prstGeom>
            <a:grpFill/>
          </p:spPr>
          <p:txBody>
            <a:bodyPr wrap="square" lIns="0" tIns="0" rIns="0" bIns="0" rtlCol="0"/>
            <a:lstStyle/>
            <a:p>
              <a:endParaRPr sz="2400" dirty="0"/>
            </a:p>
          </p:txBody>
        </p:sp>
      </p:grpSp>
      <p:sp>
        <p:nvSpPr>
          <p:cNvPr id="2" name="Title 1">
            <a:extLst>
              <a:ext uri="{FF2B5EF4-FFF2-40B4-BE49-F238E27FC236}">
                <a16:creationId xmlns:a16="http://schemas.microsoft.com/office/drawing/2014/main" id="{E7B39608-5D18-3F53-904E-165E1FBEC9AA}"/>
              </a:ext>
            </a:extLst>
          </p:cNvPr>
          <p:cNvSpPr>
            <a:spLocks noGrp="1"/>
          </p:cNvSpPr>
          <p:nvPr>
            <p:ph type="title"/>
          </p:nvPr>
        </p:nvSpPr>
        <p:spPr>
          <a:xfrm>
            <a:off x="344898" y="105985"/>
            <a:ext cx="11568559" cy="1325563"/>
          </a:xfrm>
          <a:effectLst>
            <a:glow rad="139700">
              <a:schemeClr val="accent5">
                <a:satMod val="175000"/>
                <a:alpha val="40000"/>
              </a:schemeClr>
            </a:glow>
          </a:effectLst>
        </p:spPr>
        <p:txBody>
          <a:bodyPr>
            <a:normAutofit/>
          </a:bodyPr>
          <a:lstStyle/>
          <a:p>
            <a:r>
              <a:rPr lang="en-US" sz="3600" b="1" dirty="0">
                <a:effectLst>
                  <a:glow rad="228600">
                    <a:schemeClr val="accent3">
                      <a:satMod val="175000"/>
                      <a:alpha val="40000"/>
                    </a:schemeClr>
                  </a:glow>
                </a:effectLst>
                <a:latin typeface="+mn-lt"/>
              </a:rPr>
              <a:t>KONDISI TENAGA KERJA KONSTRUKSI </a:t>
            </a:r>
            <a:br>
              <a:rPr lang="en-US" sz="3600" b="1" dirty="0">
                <a:effectLst>
                  <a:glow rad="228600">
                    <a:schemeClr val="accent3">
                      <a:satMod val="175000"/>
                      <a:alpha val="40000"/>
                    </a:schemeClr>
                  </a:glow>
                </a:effectLst>
                <a:latin typeface="+mn-lt"/>
              </a:rPr>
            </a:br>
            <a:r>
              <a:rPr lang="en-US" sz="3600" b="1" dirty="0">
                <a:effectLst>
                  <a:glow rad="228600">
                    <a:schemeClr val="accent3">
                      <a:satMod val="175000"/>
                      <a:alpha val="40000"/>
                    </a:schemeClr>
                  </a:glow>
                </a:effectLst>
                <a:latin typeface="+mn-lt"/>
              </a:rPr>
              <a:t>PROV. KALTIM </a:t>
            </a:r>
            <a:r>
              <a:rPr lang="en-US" sz="3600" b="1">
                <a:effectLst>
                  <a:glow rad="228600">
                    <a:schemeClr val="accent3">
                      <a:satMod val="175000"/>
                      <a:alpha val="40000"/>
                    </a:schemeClr>
                  </a:glow>
                </a:effectLst>
                <a:latin typeface="+mn-lt"/>
              </a:rPr>
              <a:t>TAHUN 2024</a:t>
            </a:r>
            <a:endParaRPr lang="en-US" sz="3600" b="1" dirty="0">
              <a:effectLst>
                <a:glow rad="228600">
                  <a:schemeClr val="accent3">
                    <a:satMod val="175000"/>
                    <a:alpha val="40000"/>
                  </a:schemeClr>
                </a:glow>
              </a:effectLst>
              <a:latin typeface="+mn-lt"/>
            </a:endParaRPr>
          </a:p>
        </p:txBody>
      </p:sp>
      <p:sp>
        <p:nvSpPr>
          <p:cNvPr id="13" name="TextBox 12">
            <a:extLst>
              <a:ext uri="{FF2B5EF4-FFF2-40B4-BE49-F238E27FC236}">
                <a16:creationId xmlns:a16="http://schemas.microsoft.com/office/drawing/2014/main" id="{C8BD8C83-64A4-6B89-3DDE-9CD96C1D59DD}"/>
              </a:ext>
            </a:extLst>
          </p:cNvPr>
          <p:cNvSpPr txBox="1">
            <a:spLocks noChangeArrowheads="1"/>
          </p:cNvSpPr>
          <p:nvPr/>
        </p:nvSpPr>
        <p:spPr bwMode="auto">
          <a:xfrm>
            <a:off x="2983883" y="2421287"/>
            <a:ext cx="7753919" cy="1933146"/>
          </a:xfrm>
          <a:prstGeom prst="rect">
            <a:avLst/>
          </a:prstGeom>
          <a:solidFill>
            <a:srgbClr val="FF7C80"/>
          </a:solidFill>
          <a:ln/>
          <a:effectLst>
            <a:glow rad="228600">
              <a:schemeClr val="accent3">
                <a:satMod val="175000"/>
                <a:alpha val="40000"/>
              </a:schemeClr>
            </a:glow>
          </a:effectLst>
        </p:spPr>
        <p:style>
          <a:lnRef idx="2">
            <a:schemeClr val="dk1">
              <a:shade val="50000"/>
            </a:schemeClr>
          </a:lnRef>
          <a:fillRef idx="1">
            <a:schemeClr val="dk1"/>
          </a:fillRef>
          <a:effectRef idx="0">
            <a:schemeClr val="dk1"/>
          </a:effectRef>
          <a:fontRef idx="minor">
            <a:schemeClr val="lt1"/>
          </a:fontRef>
        </p:style>
        <p:txBody>
          <a:bodyPr wrap="square" lIns="85650" tIns="42825" rIns="85650" bIns="42825">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just" defTabSz="854273" rtl="0" eaLnBrk="1" fontAlgn="base" latinLnBrk="0" hangingPunct="1">
              <a:lnSpc>
                <a:spcPct val="100000"/>
              </a:lnSpc>
              <a:spcBef>
                <a:spcPct val="0"/>
              </a:spcBef>
              <a:spcAft>
                <a:spcPct val="0"/>
              </a:spcAft>
              <a:buClrTx/>
              <a:buSzTx/>
              <a:buFontTx/>
              <a:buNone/>
              <a:tabLst/>
              <a:defRPr/>
            </a:pPr>
            <a:r>
              <a:rPr kumimoji="0" lang="id-ID" sz="2000" b="0" i="0" u="none" strike="noStrike" kern="1200" cap="none" spc="0" normalizeH="0" baseline="0" noProof="0" dirty="0">
                <a:ln>
                  <a:noFill/>
                </a:ln>
                <a:solidFill>
                  <a:schemeClr val="bg1"/>
                </a:solidFill>
                <a:effectLst/>
                <a:uLnTx/>
                <a:uFillTx/>
                <a:latin typeface="Apple Braille"/>
              </a:rPr>
              <a:t>Berdasarkan data </a:t>
            </a:r>
            <a:r>
              <a:rPr kumimoji="0" lang="en-US" sz="2000" b="0" i="0" u="none" strike="noStrike" kern="1200" cap="none" spc="0" normalizeH="0" baseline="0" noProof="0" dirty="0">
                <a:ln>
                  <a:noFill/>
                </a:ln>
                <a:solidFill>
                  <a:schemeClr val="bg1"/>
                </a:solidFill>
                <a:effectLst/>
                <a:uLnTx/>
                <a:uFillTx/>
                <a:latin typeface="Apple Braille"/>
              </a:rPr>
              <a:t>LPJK Prov. </a:t>
            </a:r>
            <a:r>
              <a:rPr kumimoji="0" lang="en-US" sz="2000" b="0" i="0" u="none" strike="noStrike" kern="1200" cap="none" spc="0" normalizeH="0" baseline="0" noProof="0" dirty="0" err="1">
                <a:ln>
                  <a:noFill/>
                </a:ln>
                <a:solidFill>
                  <a:schemeClr val="bg1"/>
                </a:solidFill>
                <a:effectLst/>
                <a:uLnTx/>
                <a:uFillTx/>
                <a:latin typeface="Apple Braille"/>
              </a:rPr>
              <a:t>Kaltim</a:t>
            </a:r>
            <a:r>
              <a:rPr kumimoji="0" lang="en-US" sz="2000" b="0" i="0" u="none" strike="noStrike" kern="1200" cap="none" spc="0" normalizeH="0" baseline="0" noProof="0" dirty="0">
                <a:ln>
                  <a:noFill/>
                </a:ln>
                <a:solidFill>
                  <a:schemeClr val="bg1"/>
                </a:solidFill>
                <a:effectLst/>
                <a:uLnTx/>
                <a:uFillTx/>
                <a:latin typeface="Apple Braille"/>
              </a:rPr>
              <a:t> status 15 Oktober 2024, </a:t>
            </a:r>
            <a:r>
              <a:rPr kumimoji="0" lang="en-US" sz="2000" b="0" i="0" u="none" strike="noStrike" kern="1200" cap="none" spc="0" normalizeH="0" baseline="0" noProof="0" dirty="0" err="1">
                <a:ln>
                  <a:noFill/>
                </a:ln>
                <a:solidFill>
                  <a:schemeClr val="bg1"/>
                </a:solidFill>
                <a:effectLst/>
                <a:uLnTx/>
                <a:uFillTx/>
                <a:latin typeface="Apple Braille"/>
              </a:rPr>
              <a:t>tenaga</a:t>
            </a:r>
            <a:r>
              <a:rPr kumimoji="0" lang="en-US" sz="2000" b="0" i="0" u="none" strike="noStrike" kern="1200" cap="none" spc="0" normalizeH="0" baseline="0" noProof="0" dirty="0">
                <a:ln>
                  <a:noFill/>
                </a:ln>
                <a:solidFill>
                  <a:schemeClr val="bg1"/>
                </a:solidFill>
                <a:effectLst/>
                <a:uLnTx/>
                <a:uFillTx/>
                <a:latin typeface="Apple Braille"/>
              </a:rPr>
              <a:t> </a:t>
            </a:r>
            <a:r>
              <a:rPr kumimoji="0" lang="en-US" sz="2000" b="0" i="0" u="none" strike="noStrike" kern="1200" cap="none" spc="0" normalizeH="0" baseline="0" noProof="0" dirty="0" err="1">
                <a:ln>
                  <a:noFill/>
                </a:ln>
                <a:solidFill>
                  <a:schemeClr val="bg1"/>
                </a:solidFill>
                <a:effectLst/>
                <a:uLnTx/>
                <a:uFillTx/>
                <a:latin typeface="Apple Braille"/>
              </a:rPr>
              <a:t>kerja</a:t>
            </a:r>
            <a:r>
              <a:rPr kumimoji="0" lang="en-US" sz="2000" b="0" i="0" u="none" strike="noStrike" kern="1200" cap="none" spc="0" normalizeH="0" baseline="0" noProof="0" dirty="0">
                <a:ln>
                  <a:noFill/>
                </a:ln>
                <a:solidFill>
                  <a:schemeClr val="bg1"/>
                </a:solidFill>
                <a:effectLst/>
                <a:uLnTx/>
                <a:uFillTx/>
                <a:latin typeface="Apple Braille"/>
              </a:rPr>
              <a:t> </a:t>
            </a:r>
            <a:r>
              <a:rPr kumimoji="0" lang="en-US" sz="2000" b="0" i="0" u="none" strike="noStrike" kern="1200" cap="none" spc="0" normalizeH="0" baseline="0" noProof="0" dirty="0" err="1">
                <a:ln>
                  <a:noFill/>
                </a:ln>
                <a:solidFill>
                  <a:schemeClr val="bg1"/>
                </a:solidFill>
                <a:effectLst/>
                <a:uLnTx/>
                <a:uFillTx/>
                <a:latin typeface="Apple Braille"/>
              </a:rPr>
              <a:t>sektor</a:t>
            </a:r>
            <a:r>
              <a:rPr kumimoji="0" lang="en-US" sz="2000" b="0" i="0" u="none" strike="noStrike" kern="1200" cap="none" spc="0" normalizeH="0" noProof="0" dirty="0">
                <a:ln>
                  <a:noFill/>
                </a:ln>
                <a:solidFill>
                  <a:schemeClr val="bg1"/>
                </a:solidFill>
                <a:effectLst/>
                <a:uLnTx/>
                <a:uFillTx/>
                <a:latin typeface="Apple Braille"/>
              </a:rPr>
              <a:t> </a:t>
            </a:r>
            <a:r>
              <a:rPr kumimoji="0" lang="en-US" sz="2000" b="0" i="0" u="none" strike="noStrike" kern="1200" cap="none" spc="0" normalizeH="0" noProof="0" dirty="0" err="1">
                <a:ln>
                  <a:noFill/>
                </a:ln>
                <a:solidFill>
                  <a:schemeClr val="bg1"/>
                </a:solidFill>
                <a:effectLst/>
                <a:uLnTx/>
                <a:uFillTx/>
                <a:latin typeface="Apple Braille"/>
              </a:rPr>
              <a:t>konstruksi</a:t>
            </a:r>
            <a:r>
              <a:rPr kumimoji="0" lang="en-US" sz="2000" b="0" i="0" u="none" strike="noStrike" kern="1200" cap="none" spc="0" normalizeH="0" noProof="0" dirty="0">
                <a:ln>
                  <a:noFill/>
                </a:ln>
                <a:solidFill>
                  <a:schemeClr val="bg1"/>
                </a:solidFill>
                <a:effectLst/>
                <a:uLnTx/>
                <a:uFillTx/>
                <a:latin typeface="Apple Braille"/>
              </a:rPr>
              <a:t> yang </a:t>
            </a:r>
            <a:r>
              <a:rPr kumimoji="0" lang="en-US" sz="2000" b="0" i="0" u="none" strike="noStrike" kern="1200" cap="none" spc="0" normalizeH="0" noProof="0" dirty="0" err="1">
                <a:ln>
                  <a:noFill/>
                </a:ln>
                <a:solidFill>
                  <a:schemeClr val="bg1"/>
                </a:solidFill>
                <a:effectLst/>
                <a:uLnTx/>
                <a:uFillTx/>
                <a:latin typeface="Apple Braille"/>
              </a:rPr>
              <a:t>bersertifikat</a:t>
            </a:r>
            <a:r>
              <a:rPr kumimoji="0" lang="en-US" sz="2000" b="0" i="0" u="none" strike="noStrike" kern="1200" cap="none" spc="0" normalizeH="0" noProof="0" dirty="0">
                <a:ln>
                  <a:noFill/>
                </a:ln>
                <a:solidFill>
                  <a:schemeClr val="bg1"/>
                </a:solidFill>
                <a:effectLst/>
                <a:uLnTx/>
                <a:uFillTx/>
                <a:latin typeface="Apple Braille"/>
              </a:rPr>
              <a:t> </a:t>
            </a:r>
            <a:r>
              <a:rPr kumimoji="0" lang="en-US" sz="2000" b="0" i="0" u="none" strike="noStrike" kern="1200" cap="none" spc="0" normalizeH="0" noProof="0" dirty="0" err="1">
                <a:ln>
                  <a:noFill/>
                </a:ln>
                <a:solidFill>
                  <a:schemeClr val="bg1"/>
                </a:solidFill>
                <a:effectLst/>
                <a:uLnTx/>
                <a:uFillTx/>
                <a:latin typeface="Apple Braille"/>
              </a:rPr>
              <a:t>adalah</a:t>
            </a:r>
            <a:r>
              <a:rPr kumimoji="0" lang="en-US" sz="2000" b="0" i="0" u="none" strike="noStrike" kern="1200" cap="none" spc="0" normalizeH="0" noProof="0" dirty="0">
                <a:ln>
                  <a:noFill/>
                </a:ln>
                <a:solidFill>
                  <a:schemeClr val="bg1"/>
                </a:solidFill>
                <a:effectLst/>
                <a:uLnTx/>
                <a:uFillTx/>
                <a:latin typeface="Apple Braille"/>
              </a:rPr>
              <a:t> </a:t>
            </a:r>
            <a:r>
              <a:rPr lang="en-US" sz="2000" b="1" dirty="0">
                <a:solidFill>
                  <a:schemeClr val="bg1"/>
                </a:solidFill>
                <a:latin typeface="Apple Braille"/>
              </a:rPr>
              <a:t>22.888</a:t>
            </a:r>
            <a:r>
              <a:rPr kumimoji="0" lang="en-US" sz="2000" b="1" i="0" u="none" strike="noStrike" kern="1200" cap="none" spc="0" normalizeH="0" noProof="0" dirty="0">
                <a:ln>
                  <a:noFill/>
                </a:ln>
                <a:solidFill>
                  <a:schemeClr val="bg1"/>
                </a:solidFill>
                <a:effectLst/>
                <a:uLnTx/>
                <a:uFillTx/>
                <a:latin typeface="Apple Braille"/>
              </a:rPr>
              <a:t> SKT/SKA/SKK. </a:t>
            </a:r>
            <a:r>
              <a:rPr kumimoji="0" lang="en-US" sz="2000" b="1" i="0" u="none" strike="noStrike" kern="1200" cap="none" spc="0" normalizeH="0" noProof="0" dirty="0" err="1">
                <a:ln>
                  <a:noFill/>
                </a:ln>
                <a:solidFill>
                  <a:schemeClr val="bg1"/>
                </a:solidFill>
                <a:effectLst/>
                <a:uLnTx/>
                <a:uFillTx/>
                <a:latin typeface="Apple Braille"/>
              </a:rPr>
              <a:t>Terdiri</a:t>
            </a:r>
            <a:r>
              <a:rPr kumimoji="0" lang="en-US" sz="2000" b="1" i="0" u="none" strike="noStrike" kern="1200" cap="none" spc="0" normalizeH="0" noProof="0" dirty="0">
                <a:ln>
                  <a:noFill/>
                </a:ln>
                <a:solidFill>
                  <a:schemeClr val="bg1"/>
                </a:solidFill>
                <a:effectLst/>
                <a:uLnTx/>
                <a:uFillTx/>
                <a:latin typeface="Apple Braille"/>
              </a:rPr>
              <a:t> </a:t>
            </a:r>
            <a:r>
              <a:rPr kumimoji="0" lang="en-US" sz="2000" b="1" i="0" u="none" strike="noStrike" kern="1200" cap="none" spc="0" normalizeH="0" noProof="0" dirty="0" err="1">
                <a:ln>
                  <a:noFill/>
                </a:ln>
                <a:solidFill>
                  <a:schemeClr val="bg1"/>
                </a:solidFill>
                <a:effectLst/>
                <a:uLnTx/>
                <a:uFillTx/>
                <a:latin typeface="Apple Braille"/>
              </a:rPr>
              <a:t>dari</a:t>
            </a:r>
            <a:r>
              <a:rPr kumimoji="0" lang="en-US" sz="2000" b="1" i="0" u="none" strike="noStrike" kern="1200" cap="none" spc="0" normalizeH="0" noProof="0" dirty="0">
                <a:ln>
                  <a:noFill/>
                </a:ln>
                <a:solidFill>
                  <a:schemeClr val="bg1"/>
                </a:solidFill>
                <a:effectLst/>
                <a:uLnTx/>
                <a:uFillTx/>
                <a:latin typeface="Apple Braille"/>
              </a:rPr>
              <a:t> 6.331 SKA/SKK dan </a:t>
            </a:r>
            <a:r>
              <a:rPr lang="en-US" sz="2000" b="1" dirty="0">
                <a:solidFill>
                  <a:schemeClr val="bg1"/>
                </a:solidFill>
                <a:latin typeface="Apple Braille"/>
              </a:rPr>
              <a:t>16.557</a:t>
            </a:r>
            <a:r>
              <a:rPr kumimoji="0" lang="en-US" sz="2000" b="1" i="0" u="none" strike="noStrike" kern="1200" cap="none" spc="0" normalizeH="0" noProof="0" dirty="0">
                <a:ln>
                  <a:noFill/>
                </a:ln>
                <a:solidFill>
                  <a:schemeClr val="bg1"/>
                </a:solidFill>
                <a:effectLst/>
                <a:uLnTx/>
                <a:uFillTx/>
                <a:latin typeface="Apple Braille"/>
              </a:rPr>
              <a:t> SKT/SKK </a:t>
            </a:r>
            <a:r>
              <a:rPr lang="en-US" sz="4000" b="1" dirty="0">
                <a:solidFill>
                  <a:schemeClr val="bg1"/>
                </a:solidFill>
                <a:latin typeface="Apple Braille"/>
              </a:rPr>
              <a:t>GAP   :  84,51 %</a:t>
            </a:r>
            <a:endParaRPr kumimoji="0" lang="en-US" sz="4000" b="1" i="0" u="none" strike="noStrike" kern="1200" cap="none" spc="0" normalizeH="0" noProof="0" dirty="0">
              <a:ln>
                <a:noFill/>
              </a:ln>
              <a:solidFill>
                <a:schemeClr val="bg1"/>
              </a:solidFill>
              <a:effectLst/>
              <a:uLnTx/>
              <a:uFillTx/>
              <a:latin typeface="Apple Braille"/>
            </a:endParaRPr>
          </a:p>
          <a:p>
            <a:pPr marL="0" marR="0" lvl="0" indent="0" algn="just" defTabSz="854273" rtl="0" eaLnBrk="1" fontAlgn="base" latinLnBrk="0" hangingPunct="1">
              <a:lnSpc>
                <a:spcPct val="100000"/>
              </a:lnSpc>
              <a:spcBef>
                <a:spcPct val="0"/>
              </a:spcBef>
              <a:spcAft>
                <a:spcPct val="0"/>
              </a:spcAft>
              <a:buClrTx/>
              <a:buSzTx/>
              <a:buFontTx/>
              <a:buNone/>
              <a:tabLst/>
              <a:defRPr/>
            </a:pPr>
            <a:endParaRPr kumimoji="0" lang="id-ID" sz="2000" i="0" u="none" strike="noStrike" kern="1200" cap="none" spc="0" normalizeH="0" baseline="0" noProof="0" dirty="0">
              <a:ln>
                <a:noFill/>
              </a:ln>
              <a:solidFill>
                <a:schemeClr val="bg1"/>
              </a:solidFill>
              <a:effectLst/>
              <a:uLnTx/>
              <a:uFillTx/>
              <a:latin typeface="Apple Braille"/>
            </a:endParaRPr>
          </a:p>
        </p:txBody>
      </p:sp>
      <p:sp>
        <p:nvSpPr>
          <p:cNvPr id="15" name="TextBox 12">
            <a:extLst>
              <a:ext uri="{FF2B5EF4-FFF2-40B4-BE49-F238E27FC236}">
                <a16:creationId xmlns:a16="http://schemas.microsoft.com/office/drawing/2014/main" id="{29A07DB8-2F5E-9C9C-D92B-42FE4FBDCA43}"/>
              </a:ext>
            </a:extLst>
          </p:cNvPr>
          <p:cNvSpPr txBox="1">
            <a:spLocks noChangeArrowheads="1"/>
          </p:cNvSpPr>
          <p:nvPr/>
        </p:nvSpPr>
        <p:spPr bwMode="auto">
          <a:xfrm>
            <a:off x="934408" y="4494417"/>
            <a:ext cx="11256641" cy="2142357"/>
          </a:xfrm>
          <a:prstGeom prst="rect">
            <a:avLst/>
          </a:prstGeom>
          <a:solidFill>
            <a:srgbClr val="FF0000"/>
          </a:solidFill>
          <a:ln/>
          <a:effectLst>
            <a:glow rad="228600">
              <a:schemeClr val="accent3">
                <a:satMod val="175000"/>
                <a:alpha val="40000"/>
              </a:schemeClr>
            </a:glow>
          </a:effectLst>
        </p:spPr>
        <p:style>
          <a:lnRef idx="3">
            <a:schemeClr val="lt1"/>
          </a:lnRef>
          <a:fillRef idx="1">
            <a:schemeClr val="accent6"/>
          </a:fillRef>
          <a:effectRef idx="1">
            <a:schemeClr val="accent6"/>
          </a:effectRef>
          <a:fontRef idx="minor">
            <a:schemeClr val="lt1"/>
          </a:fontRef>
        </p:style>
        <p:txBody>
          <a:bodyPr wrap="square" lIns="64238" tIns="32119" rIns="64238" bIns="32119">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defTabSz="640705" eaLnBrk="1" hangingPunct="1">
              <a:defRPr/>
            </a:pPr>
            <a:r>
              <a:rPr lang="en-US" sz="2700" dirty="0" err="1">
                <a:solidFill>
                  <a:schemeClr val="bg1"/>
                </a:solidFill>
                <a:latin typeface="Apple Braille"/>
              </a:rPr>
              <a:t>Dengan</a:t>
            </a:r>
            <a:r>
              <a:rPr lang="en-US" sz="2700" dirty="0">
                <a:solidFill>
                  <a:schemeClr val="bg1"/>
                </a:solidFill>
                <a:latin typeface="Apple Braille"/>
              </a:rPr>
              <a:t> </a:t>
            </a:r>
            <a:r>
              <a:rPr lang="en-US" sz="2700" dirty="0" err="1">
                <a:solidFill>
                  <a:schemeClr val="bg1"/>
                </a:solidFill>
                <a:latin typeface="Apple Braille"/>
              </a:rPr>
              <a:t>demikian</a:t>
            </a:r>
            <a:r>
              <a:rPr lang="en-US" sz="2700" dirty="0">
                <a:solidFill>
                  <a:schemeClr val="bg1"/>
                </a:solidFill>
                <a:latin typeface="Apple Braille"/>
              </a:rPr>
              <a:t> </a:t>
            </a:r>
            <a:r>
              <a:rPr lang="en-US" sz="2700" dirty="0" err="1">
                <a:solidFill>
                  <a:schemeClr val="bg1"/>
                </a:solidFill>
                <a:latin typeface="Apple Braille"/>
              </a:rPr>
              <a:t>terdapat</a:t>
            </a:r>
            <a:r>
              <a:rPr lang="en-US" sz="2700" dirty="0">
                <a:solidFill>
                  <a:schemeClr val="bg1"/>
                </a:solidFill>
                <a:latin typeface="Apple Braille"/>
              </a:rPr>
              <a:t> </a:t>
            </a:r>
            <a:r>
              <a:rPr lang="en-US" sz="2700" b="1" dirty="0">
                <a:solidFill>
                  <a:srgbClr val="FFFF00"/>
                </a:solidFill>
                <a:latin typeface="Apple Braille"/>
              </a:rPr>
              <a:t>GAP</a:t>
            </a:r>
            <a:r>
              <a:rPr lang="en-US" sz="2700" dirty="0">
                <a:solidFill>
                  <a:schemeClr val="bg1"/>
                </a:solidFill>
                <a:latin typeface="Apple Braille"/>
              </a:rPr>
              <a:t> </a:t>
            </a:r>
            <a:r>
              <a:rPr lang="id-ID" sz="2700" dirty="0">
                <a:solidFill>
                  <a:schemeClr val="bg1"/>
                </a:solidFill>
                <a:latin typeface="Apple Braille"/>
              </a:rPr>
              <a:t>tenaga kerja </a:t>
            </a:r>
          </a:p>
          <a:p>
            <a:pPr algn="ctr" defTabSz="640705" eaLnBrk="1" hangingPunct="1">
              <a:defRPr/>
            </a:pPr>
            <a:r>
              <a:rPr lang="id-ID" sz="2700" dirty="0">
                <a:solidFill>
                  <a:schemeClr val="bg1"/>
                </a:solidFill>
                <a:latin typeface="Apple Braille"/>
              </a:rPr>
              <a:t>sektor konstruksi </a:t>
            </a:r>
            <a:r>
              <a:rPr lang="en-US" sz="2700" dirty="0" err="1">
                <a:solidFill>
                  <a:schemeClr val="bg1"/>
                </a:solidFill>
                <a:latin typeface="Apple Braille"/>
              </a:rPr>
              <a:t>sebesar</a:t>
            </a:r>
            <a:r>
              <a:rPr lang="id-ID" sz="2700" dirty="0">
                <a:solidFill>
                  <a:schemeClr val="bg1"/>
                </a:solidFill>
                <a:latin typeface="Apple Braille"/>
              </a:rPr>
              <a:t> </a:t>
            </a:r>
            <a:r>
              <a:rPr lang="en-US" sz="2700" b="1" dirty="0">
                <a:solidFill>
                  <a:srgbClr val="FFFF00"/>
                </a:solidFill>
                <a:latin typeface="Apple Braille"/>
              </a:rPr>
              <a:t>116.304 </a:t>
            </a:r>
            <a:r>
              <a:rPr lang="id-ID" sz="2700" b="1" dirty="0">
                <a:solidFill>
                  <a:srgbClr val="FFFF00"/>
                </a:solidFill>
                <a:latin typeface="Apple Braille"/>
              </a:rPr>
              <a:t>orang, masih terjadi GAP </a:t>
            </a:r>
            <a:r>
              <a:rPr lang="en-US" sz="2700" b="1" dirty="0">
                <a:solidFill>
                  <a:srgbClr val="FFFF00"/>
                </a:solidFill>
                <a:latin typeface="Apple Braille"/>
              </a:rPr>
              <a:t>78,72</a:t>
            </a:r>
            <a:r>
              <a:rPr lang="id-ID" sz="2700" b="1" dirty="0">
                <a:solidFill>
                  <a:srgbClr val="FFFF00"/>
                </a:solidFill>
                <a:latin typeface="Apple Braille"/>
              </a:rPr>
              <a:t>% </a:t>
            </a:r>
          </a:p>
          <a:p>
            <a:pPr algn="ctr" defTabSz="640705" eaLnBrk="1" hangingPunct="1">
              <a:defRPr/>
            </a:pPr>
            <a:r>
              <a:rPr lang="en-US" sz="2700" b="1" dirty="0">
                <a:solidFill>
                  <a:schemeClr val="bg1"/>
                </a:solidFill>
                <a:latin typeface="Apple Braille"/>
              </a:rPr>
              <a:t> </a:t>
            </a:r>
            <a:r>
              <a:rPr lang="en-US" sz="2700" dirty="0" err="1">
                <a:solidFill>
                  <a:schemeClr val="bg1"/>
                </a:solidFill>
                <a:latin typeface="Apple Braille"/>
              </a:rPr>
              <a:t>didominasi</a:t>
            </a:r>
            <a:r>
              <a:rPr lang="en-US" sz="2700" dirty="0">
                <a:solidFill>
                  <a:schemeClr val="bg1"/>
                </a:solidFill>
                <a:latin typeface="Apple Braille"/>
              </a:rPr>
              <a:t> oleh</a:t>
            </a:r>
            <a:r>
              <a:rPr lang="id-ID" sz="2700" dirty="0">
                <a:solidFill>
                  <a:schemeClr val="bg1"/>
                </a:solidFill>
                <a:latin typeface="Apple Braille"/>
              </a:rPr>
              <a:t> tingkat pendidikan SD – SMA sederajat</a:t>
            </a:r>
            <a:r>
              <a:rPr lang="en-US" sz="2700" dirty="0">
                <a:solidFill>
                  <a:schemeClr val="bg1"/>
                </a:solidFill>
                <a:latin typeface="Apple Braille"/>
              </a:rPr>
              <a:t> </a:t>
            </a:r>
            <a:r>
              <a:rPr kumimoji="0" lang="en-US" sz="2700" b="1" i="0" u="none" strike="noStrike" kern="1200" cap="none" spc="0" normalizeH="0" noProof="0" dirty="0" err="1">
                <a:ln>
                  <a:noFill/>
                </a:ln>
                <a:solidFill>
                  <a:schemeClr val="bg1"/>
                </a:solidFill>
                <a:effectLst/>
                <a:uLnTx/>
                <a:uFillTx/>
                <a:latin typeface="Apple Braille"/>
              </a:rPr>
              <a:t>tenaga</a:t>
            </a:r>
            <a:r>
              <a:rPr lang="en-US" sz="2700" b="1" dirty="0">
                <a:solidFill>
                  <a:schemeClr val="bg1"/>
                </a:solidFill>
                <a:latin typeface="Apple Braille"/>
              </a:rPr>
              <a:t> </a:t>
            </a:r>
            <a:r>
              <a:rPr lang="en-US" sz="2700" b="1" dirty="0" err="1">
                <a:solidFill>
                  <a:schemeClr val="bg1"/>
                </a:solidFill>
                <a:latin typeface="Apple Braille"/>
              </a:rPr>
              <a:t>tekhnisi</a:t>
            </a:r>
            <a:r>
              <a:rPr lang="en-US" sz="2700" b="1" dirty="0">
                <a:solidFill>
                  <a:schemeClr val="bg1"/>
                </a:solidFill>
                <a:latin typeface="Apple Braille"/>
              </a:rPr>
              <a:t>/</a:t>
            </a:r>
            <a:r>
              <a:rPr lang="en-US" sz="2700" b="1" dirty="0" err="1">
                <a:solidFill>
                  <a:schemeClr val="bg1"/>
                </a:solidFill>
                <a:latin typeface="Apple Braille"/>
              </a:rPr>
              <a:t>analis</a:t>
            </a:r>
            <a:r>
              <a:rPr lang="en-US" sz="2700" b="1" dirty="0">
                <a:solidFill>
                  <a:schemeClr val="bg1"/>
                </a:solidFill>
                <a:latin typeface="Apple Braille"/>
              </a:rPr>
              <a:t> dan operator (</a:t>
            </a:r>
            <a:r>
              <a:rPr lang="en-US" sz="2700" b="1" dirty="0" err="1">
                <a:solidFill>
                  <a:schemeClr val="bg1"/>
                </a:solidFill>
                <a:latin typeface="Apple Braille"/>
              </a:rPr>
              <a:t>terampil</a:t>
            </a:r>
            <a:r>
              <a:rPr lang="en-US" sz="2700" b="1" dirty="0">
                <a:solidFill>
                  <a:schemeClr val="bg1"/>
                </a:solidFill>
                <a:latin typeface="Apple Braille"/>
              </a:rPr>
              <a:t>)</a:t>
            </a:r>
          </a:p>
          <a:p>
            <a:pPr algn="ctr" defTabSz="640705" eaLnBrk="1" hangingPunct="1">
              <a:defRPr/>
            </a:pPr>
            <a:r>
              <a:rPr lang="en-US" sz="2700" b="1" dirty="0">
                <a:solidFill>
                  <a:schemeClr val="bg1"/>
                </a:solidFill>
                <a:latin typeface="Apple Braille"/>
              </a:rPr>
              <a:t>Data TKK </a:t>
            </a:r>
            <a:r>
              <a:rPr lang="en-US" sz="2700" b="1" dirty="0" err="1">
                <a:solidFill>
                  <a:schemeClr val="bg1"/>
                </a:solidFill>
                <a:latin typeface="Apple Braille"/>
              </a:rPr>
              <a:t>Kaltim</a:t>
            </a:r>
            <a:r>
              <a:rPr lang="en-US" sz="2700" b="1" dirty="0">
                <a:solidFill>
                  <a:schemeClr val="bg1"/>
                </a:solidFill>
                <a:latin typeface="Apple Braille"/>
              </a:rPr>
              <a:t> 31.432 Orang (DPUPRPERA 17Jan2025)</a:t>
            </a:r>
          </a:p>
        </p:txBody>
      </p:sp>
      <p:pic>
        <p:nvPicPr>
          <p:cNvPr id="21" name="Picture 20">
            <a:extLst>
              <a:ext uri="{FF2B5EF4-FFF2-40B4-BE49-F238E27FC236}">
                <a16:creationId xmlns:a16="http://schemas.microsoft.com/office/drawing/2014/main" id="{DEF64FD2-7520-15E7-F9A3-361AB09DCD5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20115" y="74739"/>
            <a:ext cx="348806" cy="441938"/>
          </a:xfrm>
          <a:prstGeom prst="rect">
            <a:avLst/>
          </a:prstGeom>
        </p:spPr>
      </p:pic>
      <p:sp>
        <p:nvSpPr>
          <p:cNvPr id="22" name="Rectangle 21">
            <a:extLst>
              <a:ext uri="{FF2B5EF4-FFF2-40B4-BE49-F238E27FC236}">
                <a16:creationId xmlns:a16="http://schemas.microsoft.com/office/drawing/2014/main" id="{6347957E-625B-AA0F-8461-281327E34AC0}"/>
              </a:ext>
            </a:extLst>
          </p:cNvPr>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6" name="Curved Up Arrow 5">
            <a:extLst>
              <a:ext uri="{FF2B5EF4-FFF2-40B4-BE49-F238E27FC236}">
                <a16:creationId xmlns:a16="http://schemas.microsoft.com/office/drawing/2014/main" id="{BDD984F0-6A78-CE2F-246A-8E34883C6CDB}"/>
              </a:ext>
            </a:extLst>
          </p:cNvPr>
          <p:cNvSpPr/>
          <p:nvPr/>
        </p:nvSpPr>
        <p:spPr>
          <a:xfrm rot="3489415">
            <a:off x="1234213" y="2871744"/>
            <a:ext cx="1143000" cy="870277"/>
          </a:xfrm>
          <a:prstGeom prst="curvedUp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Curved Up Arrow 22">
            <a:extLst>
              <a:ext uri="{FF2B5EF4-FFF2-40B4-BE49-F238E27FC236}">
                <a16:creationId xmlns:a16="http://schemas.microsoft.com/office/drawing/2014/main" id="{9EBC0C03-129A-ED49-A548-AC9D67B552DE}"/>
              </a:ext>
            </a:extLst>
          </p:cNvPr>
          <p:cNvSpPr/>
          <p:nvPr/>
        </p:nvSpPr>
        <p:spPr>
          <a:xfrm rot="3620571" flipV="1">
            <a:off x="10963684" y="3333610"/>
            <a:ext cx="1143000" cy="888635"/>
          </a:xfrm>
          <a:prstGeom prst="curvedUp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TextBox 2">
            <a:extLst>
              <a:ext uri="{FF2B5EF4-FFF2-40B4-BE49-F238E27FC236}">
                <a16:creationId xmlns:a16="http://schemas.microsoft.com/office/drawing/2014/main" id="{3D2F3828-4948-F1E5-77D4-62A257DC186B}"/>
              </a:ext>
            </a:extLst>
          </p:cNvPr>
          <p:cNvSpPr txBox="1">
            <a:spLocks noChangeArrowheads="1"/>
          </p:cNvSpPr>
          <p:nvPr/>
        </p:nvSpPr>
        <p:spPr bwMode="auto">
          <a:xfrm>
            <a:off x="525050" y="1313703"/>
            <a:ext cx="9095065" cy="1009816"/>
          </a:xfrm>
          <a:prstGeom prst="rect">
            <a:avLst/>
          </a:prstGeom>
          <a:solidFill>
            <a:srgbClr val="FF9933"/>
          </a:solidFill>
          <a:ln/>
          <a:effectLst>
            <a:glow rad="228600">
              <a:schemeClr val="accent3">
                <a:satMod val="175000"/>
                <a:alpha val="40000"/>
              </a:schemeClr>
            </a:glow>
          </a:effectLst>
        </p:spPr>
        <p:style>
          <a:lnRef idx="3">
            <a:schemeClr val="lt1"/>
          </a:lnRef>
          <a:fillRef idx="1">
            <a:schemeClr val="dk1"/>
          </a:fillRef>
          <a:effectRef idx="1">
            <a:schemeClr val="dk1"/>
          </a:effectRef>
          <a:fontRef idx="minor">
            <a:schemeClr val="lt1"/>
          </a:fontRef>
        </p:style>
        <p:txBody>
          <a:bodyPr wrap="square" lIns="85650" tIns="42825" rIns="85650" bIns="42825">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just" defTabSz="854273"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dirty="0" err="1">
                <a:ln>
                  <a:noFill/>
                </a:ln>
                <a:solidFill>
                  <a:schemeClr val="bg1"/>
                </a:solidFill>
                <a:effectLst/>
                <a:uLnTx/>
                <a:uFillTx/>
                <a:latin typeface="Apple Braille"/>
              </a:rPr>
              <a:t>Jumlah</a:t>
            </a:r>
            <a:r>
              <a:rPr kumimoji="0" lang="en-US" sz="2000" b="0" i="0" u="none" strike="noStrike" kern="1200" cap="none" spc="0" normalizeH="0" baseline="0" noProof="0" dirty="0">
                <a:ln>
                  <a:noFill/>
                </a:ln>
                <a:solidFill>
                  <a:schemeClr val="bg1"/>
                </a:solidFill>
                <a:effectLst/>
                <a:uLnTx/>
                <a:uFillTx/>
                <a:latin typeface="Apple Braille"/>
              </a:rPr>
              <a:t> </a:t>
            </a:r>
            <a:r>
              <a:rPr kumimoji="0" lang="en-US" sz="2000" b="1" i="0" u="none" strike="noStrike" kern="1200" cap="none" spc="0" normalizeH="0" baseline="0" noProof="0" dirty="0" err="1">
                <a:ln>
                  <a:noFill/>
                </a:ln>
                <a:solidFill>
                  <a:schemeClr val="bg1"/>
                </a:solidFill>
                <a:effectLst/>
                <a:uLnTx/>
                <a:uFillTx/>
                <a:latin typeface="Apple Braille"/>
              </a:rPr>
              <a:t>angka</a:t>
            </a:r>
            <a:r>
              <a:rPr kumimoji="0" lang="en-US" sz="2000" b="1" i="0" u="none" strike="noStrike" kern="1200" cap="none" spc="0" normalizeH="0" baseline="0" noProof="0" dirty="0">
                <a:ln>
                  <a:noFill/>
                </a:ln>
                <a:solidFill>
                  <a:schemeClr val="bg1"/>
                </a:solidFill>
                <a:effectLst/>
                <a:uLnTx/>
                <a:uFillTx/>
                <a:latin typeface="Apple Braille"/>
              </a:rPr>
              <a:t> </a:t>
            </a:r>
            <a:r>
              <a:rPr kumimoji="0" lang="en-US" sz="2000" b="1" i="0" u="none" strike="noStrike" kern="1200" cap="none" spc="0" normalizeH="0" baseline="0" noProof="0" dirty="0" err="1">
                <a:ln>
                  <a:noFill/>
                </a:ln>
                <a:solidFill>
                  <a:schemeClr val="bg1"/>
                </a:solidFill>
                <a:effectLst/>
                <a:uLnTx/>
                <a:uFillTx/>
                <a:latin typeface="Apple Braille"/>
              </a:rPr>
              <a:t>penggangguran</a:t>
            </a:r>
            <a:r>
              <a:rPr kumimoji="0" lang="en-US" sz="2000" b="1" i="0" u="none" strike="noStrike" kern="1200" cap="none" spc="0" normalizeH="0" baseline="0" noProof="0" dirty="0">
                <a:ln>
                  <a:noFill/>
                </a:ln>
                <a:solidFill>
                  <a:schemeClr val="bg1"/>
                </a:solidFill>
                <a:effectLst/>
                <a:uLnTx/>
                <a:uFillTx/>
                <a:latin typeface="Apple Braille"/>
              </a:rPr>
              <a:t> </a:t>
            </a:r>
            <a:r>
              <a:rPr kumimoji="0" lang="en-US" sz="2000" b="0" i="0" u="none" strike="noStrike" kern="1200" cap="none" spc="0" normalizeH="0" baseline="0" noProof="0" dirty="0">
                <a:ln>
                  <a:noFill/>
                </a:ln>
                <a:solidFill>
                  <a:schemeClr val="bg1"/>
                </a:solidFill>
                <a:effectLst/>
                <a:uLnTx/>
                <a:uFillTx/>
                <a:latin typeface="Apple Braille"/>
              </a:rPr>
              <a:t>di Wilayah </a:t>
            </a:r>
            <a:r>
              <a:rPr kumimoji="0" lang="en-US" sz="2000" b="0" i="0" u="none" strike="noStrike" kern="1200" cap="none" spc="0" normalizeH="0" baseline="0" noProof="0" dirty="0" err="1">
                <a:ln>
                  <a:noFill/>
                </a:ln>
                <a:solidFill>
                  <a:schemeClr val="bg1"/>
                </a:solidFill>
                <a:effectLst/>
                <a:uLnTx/>
                <a:uFillTx/>
                <a:latin typeface="Apple Braille"/>
              </a:rPr>
              <a:t>Provinsi</a:t>
            </a:r>
            <a:r>
              <a:rPr kumimoji="0" lang="en-US" sz="2000" b="0" i="0" u="none" strike="noStrike" kern="1200" cap="none" spc="0" normalizeH="0" baseline="0" noProof="0" dirty="0">
                <a:ln>
                  <a:noFill/>
                </a:ln>
                <a:solidFill>
                  <a:schemeClr val="bg1"/>
                </a:solidFill>
                <a:effectLst/>
                <a:uLnTx/>
                <a:uFillTx/>
                <a:latin typeface="Apple Braille"/>
              </a:rPr>
              <a:t> Kalimantan Timur </a:t>
            </a:r>
            <a:r>
              <a:rPr lang="id-ID" sz="2000" dirty="0">
                <a:solidFill>
                  <a:schemeClr val="bg1"/>
                </a:solidFill>
                <a:latin typeface="Apple Braille"/>
              </a:rPr>
              <a:t>tahun 2021</a:t>
            </a:r>
            <a:r>
              <a:rPr kumimoji="0" lang="en-US" sz="2000" b="0" i="0" u="none" strike="noStrike" kern="1200" cap="none" spc="0" normalizeH="0" baseline="0" noProof="0" dirty="0">
                <a:ln>
                  <a:noFill/>
                </a:ln>
                <a:solidFill>
                  <a:schemeClr val="bg1"/>
                </a:solidFill>
                <a:effectLst/>
                <a:uLnTx/>
                <a:uFillTx/>
                <a:latin typeface="Apple Braille"/>
              </a:rPr>
              <a:t> </a:t>
            </a:r>
            <a:r>
              <a:rPr kumimoji="0" lang="en-US" sz="2000" b="1" i="0" u="none" strike="noStrike" kern="1200" cap="none" spc="0" normalizeH="0" baseline="0" noProof="0" dirty="0">
                <a:ln>
                  <a:noFill/>
                </a:ln>
                <a:solidFill>
                  <a:schemeClr val="bg1"/>
                </a:solidFill>
                <a:effectLst/>
                <a:uLnTx/>
                <a:uFillTx/>
                <a:latin typeface="Apple Braille"/>
              </a:rPr>
              <a:t>126.</a:t>
            </a:r>
            <a:r>
              <a:rPr kumimoji="0" lang="id-ID" sz="2000" b="1" i="0" u="none" strike="noStrike" kern="1200" cap="none" spc="0" normalizeH="0" baseline="0" noProof="0" dirty="0">
                <a:ln>
                  <a:noFill/>
                </a:ln>
                <a:solidFill>
                  <a:schemeClr val="bg1"/>
                </a:solidFill>
                <a:effectLst/>
                <a:uLnTx/>
                <a:uFillTx/>
                <a:latin typeface="Apple Braille"/>
              </a:rPr>
              <a:t>186</a:t>
            </a:r>
            <a:r>
              <a:rPr kumimoji="0" lang="en-US" sz="2000" b="1" i="0" u="none" strike="noStrike" kern="1200" cap="none" spc="0" normalizeH="0" baseline="0" noProof="0" dirty="0">
                <a:ln>
                  <a:noFill/>
                </a:ln>
                <a:solidFill>
                  <a:schemeClr val="bg1"/>
                </a:solidFill>
                <a:effectLst/>
                <a:uLnTx/>
                <a:uFillTx/>
                <a:latin typeface="Apple Braille"/>
              </a:rPr>
              <a:t> orang</a:t>
            </a:r>
            <a:r>
              <a:rPr kumimoji="0" lang="id-ID" sz="2000" b="1" i="0" u="none" strike="noStrike" kern="1200" cap="none" spc="0" normalizeH="0" baseline="0" noProof="0" dirty="0">
                <a:ln>
                  <a:noFill/>
                </a:ln>
                <a:solidFill>
                  <a:schemeClr val="bg1"/>
                </a:solidFill>
                <a:effectLst/>
                <a:uLnTx/>
                <a:uFillTx/>
                <a:latin typeface="Apple Braille"/>
              </a:rPr>
              <a:t>, </a:t>
            </a:r>
            <a:r>
              <a:rPr kumimoji="0" lang="id-ID" sz="2000" i="0" u="none" strike="noStrike" kern="1200" cap="none" spc="0" normalizeH="0" baseline="0" noProof="0" dirty="0">
                <a:ln>
                  <a:noFill/>
                </a:ln>
                <a:solidFill>
                  <a:schemeClr val="bg1"/>
                </a:solidFill>
                <a:effectLst/>
                <a:uLnTx/>
                <a:uFillTx/>
                <a:latin typeface="Apple Braille"/>
              </a:rPr>
              <a:t>tahun 2022 </a:t>
            </a:r>
            <a:r>
              <a:rPr kumimoji="0" lang="id-ID" sz="2000" b="1" i="0" u="none" strike="noStrike" kern="1200" cap="none" spc="0" normalizeH="0" baseline="0" noProof="0" dirty="0">
                <a:ln>
                  <a:noFill/>
                </a:ln>
                <a:solidFill>
                  <a:schemeClr val="bg1"/>
                </a:solidFill>
                <a:effectLst/>
                <a:uLnTx/>
                <a:uFillTx/>
                <a:latin typeface="Apple Braille"/>
              </a:rPr>
              <a:t>105.882 orang</a:t>
            </a:r>
            <a:r>
              <a:rPr kumimoji="0" lang="en-US" sz="2000" i="0" u="none" strike="noStrike" kern="1200" cap="none" spc="0" normalizeH="0" baseline="0" noProof="0" dirty="0">
                <a:ln>
                  <a:noFill/>
                </a:ln>
                <a:solidFill>
                  <a:schemeClr val="bg1"/>
                </a:solidFill>
                <a:effectLst/>
                <a:uLnTx/>
                <a:uFillTx/>
                <a:latin typeface="Apple Braille"/>
              </a:rPr>
              <a:t>, </a:t>
            </a:r>
            <a:r>
              <a:rPr kumimoji="0" lang="en-US" sz="2000" i="0" u="none" strike="noStrike" kern="1200" cap="none" spc="0" normalizeH="0" baseline="0" noProof="0" dirty="0" err="1">
                <a:ln>
                  <a:noFill/>
                </a:ln>
                <a:solidFill>
                  <a:schemeClr val="bg1"/>
                </a:solidFill>
                <a:effectLst/>
                <a:uLnTx/>
                <a:uFillTx/>
                <a:latin typeface="Apple Braille"/>
              </a:rPr>
              <a:t>tahun</a:t>
            </a:r>
            <a:r>
              <a:rPr kumimoji="0" lang="en-US" sz="2000" i="0" u="none" strike="noStrike" kern="1200" cap="none" spc="0" normalizeH="0" baseline="0" noProof="0" dirty="0">
                <a:ln>
                  <a:noFill/>
                </a:ln>
                <a:solidFill>
                  <a:schemeClr val="bg1"/>
                </a:solidFill>
                <a:effectLst/>
                <a:uLnTx/>
                <a:uFillTx/>
                <a:latin typeface="Apple Braille"/>
              </a:rPr>
              <a:t> 2023 </a:t>
            </a:r>
            <a:r>
              <a:rPr kumimoji="0" lang="en-US" sz="2000" b="1" i="0" u="none" strike="noStrike" kern="1200" cap="none" spc="0" normalizeH="0" baseline="0" noProof="0" dirty="0">
                <a:ln>
                  <a:noFill/>
                </a:ln>
                <a:solidFill>
                  <a:schemeClr val="bg1"/>
                </a:solidFill>
                <a:effectLst/>
                <a:uLnTx/>
                <a:uFillTx/>
                <a:latin typeface="Apple Braille"/>
              </a:rPr>
              <a:t>118.658 orang (BPS), </a:t>
            </a:r>
            <a:r>
              <a:rPr kumimoji="0" lang="en-US" sz="2000" b="1" i="0" u="none" strike="noStrike" kern="1200" cap="none" spc="0" normalizeH="0" baseline="0" noProof="0" dirty="0" err="1">
                <a:ln>
                  <a:noFill/>
                </a:ln>
                <a:solidFill>
                  <a:schemeClr val="bg1"/>
                </a:solidFill>
                <a:effectLst/>
                <a:uLnTx/>
                <a:uFillTx/>
                <a:latin typeface="Apple Braille"/>
              </a:rPr>
              <a:t>tahun</a:t>
            </a:r>
            <a:r>
              <a:rPr kumimoji="0" lang="en-US" sz="2000" b="1" i="0" u="none" strike="noStrike" kern="1200" cap="none" spc="0" normalizeH="0" baseline="0" noProof="0" dirty="0">
                <a:ln>
                  <a:noFill/>
                </a:ln>
                <a:solidFill>
                  <a:schemeClr val="bg1"/>
                </a:solidFill>
                <a:effectLst/>
                <a:uLnTx/>
                <a:uFillTx/>
                <a:latin typeface="Apple Braille"/>
              </a:rPr>
              <a:t> 2024 147.736 (BPS)</a:t>
            </a:r>
            <a:endParaRPr kumimoji="0" lang="id-ID" sz="2000" b="1" i="0" u="none" strike="noStrike" kern="1200" cap="none" spc="0" normalizeH="0" baseline="0" noProof="0" dirty="0">
              <a:ln>
                <a:noFill/>
              </a:ln>
              <a:solidFill>
                <a:schemeClr val="bg1"/>
              </a:solidFill>
              <a:effectLst/>
              <a:uLnTx/>
              <a:uFillTx/>
              <a:latin typeface="Apple Braille"/>
            </a:endParaRPr>
          </a:p>
        </p:txBody>
      </p:sp>
    </p:spTree>
    <p:extLst>
      <p:ext uri="{BB962C8B-B14F-4D97-AF65-F5344CB8AC3E}">
        <p14:creationId xmlns:p14="http://schemas.microsoft.com/office/powerpoint/2010/main" val="2817033306"/>
      </p:ext>
    </p:extLst>
  </p:cSld>
  <p:clrMapOvr>
    <a:masterClrMapping/>
  </p:clrMapOvr>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8DA168-FE8A-A57C-05CD-36BD046B436C}"/>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641DE731-C033-351C-2A52-F5AAD8532365}"/>
              </a:ext>
            </a:extLst>
          </p:cNvPr>
          <p:cNvSpPr>
            <a:spLocks noChangeArrowheads="1"/>
          </p:cNvSpPr>
          <p:nvPr/>
        </p:nvSpPr>
        <p:spPr bwMode="auto">
          <a:xfrm>
            <a:off x="0" y="132145"/>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3" name="Subtitle 2">
            <a:extLst>
              <a:ext uri="{FF2B5EF4-FFF2-40B4-BE49-F238E27FC236}">
                <a16:creationId xmlns:a16="http://schemas.microsoft.com/office/drawing/2014/main" id="{5240C096-21DF-7CDE-BA3C-68868BC6642A}"/>
              </a:ext>
            </a:extLst>
          </p:cNvPr>
          <p:cNvSpPr>
            <a:spLocks noGrp="1"/>
          </p:cNvSpPr>
          <p:nvPr>
            <p:ph type="subTitle" idx="1"/>
          </p:nvPr>
        </p:nvSpPr>
        <p:spPr>
          <a:xfrm>
            <a:off x="899515" y="6544895"/>
            <a:ext cx="10007627" cy="457200"/>
          </a:xfrm>
        </p:spPr>
        <p:txBody>
          <a:bodyPr>
            <a:normAutofit/>
          </a:bodyPr>
          <a:lstStyle/>
          <a:p>
            <a:pPr algn="l"/>
            <a:r>
              <a:rPr lang="en-US" sz="1400" b="1" i="1" dirty="0" err="1">
                <a:solidFill>
                  <a:srgbClr val="002060"/>
                </a:solidFill>
              </a:rPr>
              <a:t>Sumber</a:t>
            </a:r>
            <a:r>
              <a:rPr lang="en-US" sz="1400" b="1" i="1" dirty="0">
                <a:solidFill>
                  <a:srgbClr val="002060"/>
                </a:solidFill>
              </a:rPr>
              <a:t> : LPJK, </a:t>
            </a:r>
            <a:r>
              <a:rPr lang="en-US" sz="1400" b="1" i="1" dirty="0" err="1">
                <a:solidFill>
                  <a:srgbClr val="002060"/>
                </a:solidFill>
              </a:rPr>
              <a:t>Balai</a:t>
            </a:r>
            <a:r>
              <a:rPr lang="en-US" sz="1400" b="1" i="1" dirty="0">
                <a:solidFill>
                  <a:srgbClr val="002060"/>
                </a:solidFill>
              </a:rPr>
              <a:t>, </a:t>
            </a:r>
            <a:r>
              <a:rPr lang="en-US" sz="1400" b="1" i="1" dirty="0" err="1">
                <a:solidFill>
                  <a:srgbClr val="002060"/>
                </a:solidFill>
              </a:rPr>
              <a:t>Pemprov</a:t>
            </a:r>
            <a:r>
              <a:rPr lang="en-US" sz="1400" b="1" i="1" dirty="0">
                <a:solidFill>
                  <a:srgbClr val="002060"/>
                </a:solidFill>
              </a:rPr>
              <a:t> </a:t>
            </a:r>
            <a:r>
              <a:rPr lang="en-US" sz="1400" b="1" i="1" dirty="0" err="1">
                <a:solidFill>
                  <a:srgbClr val="002060"/>
                </a:solidFill>
              </a:rPr>
              <a:t>Kaltim</a:t>
            </a:r>
            <a:r>
              <a:rPr lang="en-US" sz="1400" b="1" i="1" dirty="0">
                <a:solidFill>
                  <a:srgbClr val="002060"/>
                </a:solidFill>
              </a:rPr>
              <a:t>, </a:t>
            </a:r>
            <a:r>
              <a:rPr lang="en-US" sz="1400" b="1" i="1" dirty="0" err="1">
                <a:solidFill>
                  <a:srgbClr val="002060"/>
                </a:solidFill>
              </a:rPr>
              <a:t>Kab</a:t>
            </a:r>
            <a:r>
              <a:rPr lang="en-US" sz="1400" b="1" i="1" dirty="0">
                <a:solidFill>
                  <a:srgbClr val="002060"/>
                </a:solidFill>
              </a:rPr>
              <a:t>/Kota, </a:t>
            </a:r>
            <a:r>
              <a:rPr lang="en-US" sz="1400" b="1" i="1" dirty="0" err="1">
                <a:solidFill>
                  <a:srgbClr val="002060"/>
                </a:solidFill>
              </a:rPr>
              <a:t>Kemenaker</a:t>
            </a:r>
            <a:r>
              <a:rPr lang="en-US" sz="1400" b="1" i="1" dirty="0">
                <a:solidFill>
                  <a:srgbClr val="002060"/>
                </a:solidFill>
              </a:rPr>
              <a:t> BLK </a:t>
            </a:r>
            <a:r>
              <a:rPr lang="en-US" sz="1400" b="1" i="1" dirty="0" err="1">
                <a:solidFill>
                  <a:srgbClr val="002060"/>
                </a:solidFill>
              </a:rPr>
              <a:t>Samarinda</a:t>
            </a:r>
            <a:r>
              <a:rPr lang="en-US" sz="1400" b="1" i="1" dirty="0">
                <a:solidFill>
                  <a:srgbClr val="002060"/>
                </a:solidFill>
              </a:rPr>
              <a:t>, UPTD BLK </a:t>
            </a:r>
            <a:r>
              <a:rPr lang="en-US" sz="1400" b="1" i="1" dirty="0" err="1">
                <a:solidFill>
                  <a:srgbClr val="002060"/>
                </a:solidFill>
              </a:rPr>
              <a:t>Bontang</a:t>
            </a:r>
            <a:r>
              <a:rPr lang="en-US" sz="1400" b="1" i="1" dirty="0">
                <a:solidFill>
                  <a:srgbClr val="002060"/>
                </a:solidFill>
              </a:rPr>
              <a:t> dan UPTD BLK Balikpapan dan LSP</a:t>
            </a:r>
          </a:p>
        </p:txBody>
      </p:sp>
      <p:pic>
        <p:nvPicPr>
          <p:cNvPr id="4" name="Picture 3">
            <a:extLst>
              <a:ext uri="{FF2B5EF4-FFF2-40B4-BE49-F238E27FC236}">
                <a16:creationId xmlns:a16="http://schemas.microsoft.com/office/drawing/2014/main" id="{658FB36F-C047-9319-C1C5-E66CF6532009}"/>
              </a:ext>
            </a:extLst>
          </p:cNvPr>
          <p:cNvPicPr>
            <a:picLocks noChangeAspect="1"/>
          </p:cNvPicPr>
          <p:nvPr/>
        </p:nvPicPr>
        <p:blipFill>
          <a:blip r:embed="rId3"/>
          <a:stretch>
            <a:fillRect/>
          </a:stretch>
        </p:blipFill>
        <p:spPr>
          <a:xfrm>
            <a:off x="0" y="396290"/>
            <a:ext cx="12192000" cy="4693820"/>
          </a:xfrm>
          <a:prstGeom prst="rect">
            <a:avLst/>
          </a:prstGeom>
        </p:spPr>
      </p:pic>
    </p:spTree>
    <p:extLst>
      <p:ext uri="{BB962C8B-B14F-4D97-AF65-F5344CB8AC3E}">
        <p14:creationId xmlns:p14="http://schemas.microsoft.com/office/powerpoint/2010/main" val="2844100427"/>
      </p:ext>
    </p:extLst>
  </p:cSld>
  <p:clrMapOvr>
    <a:masterClrMapping/>
  </p:clrMapOvr>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8DA168-FE8A-A57C-05CD-36BD046B436C}"/>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5240C096-21DF-7CDE-BA3C-68868BC6642A}"/>
              </a:ext>
            </a:extLst>
          </p:cNvPr>
          <p:cNvSpPr>
            <a:spLocks noGrp="1"/>
          </p:cNvSpPr>
          <p:nvPr>
            <p:ph type="subTitle" idx="1"/>
          </p:nvPr>
        </p:nvSpPr>
        <p:spPr>
          <a:xfrm>
            <a:off x="899515" y="6544895"/>
            <a:ext cx="10007627" cy="457200"/>
          </a:xfrm>
        </p:spPr>
        <p:txBody>
          <a:bodyPr>
            <a:normAutofit/>
          </a:bodyPr>
          <a:lstStyle/>
          <a:p>
            <a:pPr algn="l"/>
            <a:r>
              <a:rPr lang="en-US" sz="1400" b="1" i="1" dirty="0" err="1">
                <a:solidFill>
                  <a:srgbClr val="002060"/>
                </a:solidFill>
              </a:rPr>
              <a:t>Sumber</a:t>
            </a:r>
            <a:r>
              <a:rPr lang="en-US" sz="1400" b="1" i="1" dirty="0">
                <a:solidFill>
                  <a:srgbClr val="002060"/>
                </a:solidFill>
              </a:rPr>
              <a:t> : LPJK, </a:t>
            </a:r>
            <a:r>
              <a:rPr lang="en-US" sz="1400" b="1" i="1" dirty="0" err="1">
                <a:solidFill>
                  <a:srgbClr val="002060"/>
                </a:solidFill>
              </a:rPr>
              <a:t>Balai</a:t>
            </a:r>
            <a:r>
              <a:rPr lang="en-US" sz="1400" b="1" i="1" dirty="0">
                <a:solidFill>
                  <a:srgbClr val="002060"/>
                </a:solidFill>
              </a:rPr>
              <a:t>, </a:t>
            </a:r>
            <a:r>
              <a:rPr lang="en-US" sz="1400" b="1" i="1" dirty="0" err="1">
                <a:solidFill>
                  <a:srgbClr val="002060"/>
                </a:solidFill>
              </a:rPr>
              <a:t>Pemprov</a:t>
            </a:r>
            <a:r>
              <a:rPr lang="en-US" sz="1400" b="1" i="1" dirty="0">
                <a:solidFill>
                  <a:srgbClr val="002060"/>
                </a:solidFill>
              </a:rPr>
              <a:t> </a:t>
            </a:r>
            <a:r>
              <a:rPr lang="en-US" sz="1400" b="1" i="1" dirty="0" err="1">
                <a:solidFill>
                  <a:srgbClr val="002060"/>
                </a:solidFill>
              </a:rPr>
              <a:t>Kaltim</a:t>
            </a:r>
            <a:r>
              <a:rPr lang="en-US" sz="1400" b="1" i="1" dirty="0">
                <a:solidFill>
                  <a:srgbClr val="002060"/>
                </a:solidFill>
              </a:rPr>
              <a:t>, </a:t>
            </a:r>
            <a:r>
              <a:rPr lang="en-US" sz="1400" b="1" i="1" dirty="0" err="1">
                <a:solidFill>
                  <a:srgbClr val="002060"/>
                </a:solidFill>
              </a:rPr>
              <a:t>Kab</a:t>
            </a:r>
            <a:r>
              <a:rPr lang="en-US" sz="1400" b="1" i="1" dirty="0">
                <a:solidFill>
                  <a:srgbClr val="002060"/>
                </a:solidFill>
              </a:rPr>
              <a:t>/Kota, </a:t>
            </a:r>
            <a:r>
              <a:rPr lang="en-US" sz="1400" b="1" i="1" dirty="0" err="1">
                <a:solidFill>
                  <a:srgbClr val="002060"/>
                </a:solidFill>
              </a:rPr>
              <a:t>Kemenaker</a:t>
            </a:r>
            <a:r>
              <a:rPr lang="en-US" sz="1400" b="1" i="1" dirty="0">
                <a:solidFill>
                  <a:srgbClr val="002060"/>
                </a:solidFill>
              </a:rPr>
              <a:t> BLK </a:t>
            </a:r>
            <a:r>
              <a:rPr lang="en-US" sz="1400" b="1" i="1" dirty="0" err="1">
                <a:solidFill>
                  <a:srgbClr val="002060"/>
                </a:solidFill>
              </a:rPr>
              <a:t>Samarinda</a:t>
            </a:r>
            <a:r>
              <a:rPr lang="en-US" sz="1400" b="1" i="1" dirty="0">
                <a:solidFill>
                  <a:srgbClr val="002060"/>
                </a:solidFill>
              </a:rPr>
              <a:t>, UPTD BLK </a:t>
            </a:r>
            <a:r>
              <a:rPr lang="en-US" sz="1400" b="1" i="1" dirty="0" err="1">
                <a:solidFill>
                  <a:srgbClr val="002060"/>
                </a:solidFill>
              </a:rPr>
              <a:t>Bontang</a:t>
            </a:r>
            <a:r>
              <a:rPr lang="en-US" sz="1400" b="1" i="1" dirty="0">
                <a:solidFill>
                  <a:srgbClr val="002060"/>
                </a:solidFill>
              </a:rPr>
              <a:t> dan UPTD BLK Balikpapan dan LSP</a:t>
            </a:r>
          </a:p>
        </p:txBody>
      </p:sp>
      <p:pic>
        <p:nvPicPr>
          <p:cNvPr id="6" name="Picture 5">
            <a:extLst>
              <a:ext uri="{FF2B5EF4-FFF2-40B4-BE49-F238E27FC236}">
                <a16:creationId xmlns:a16="http://schemas.microsoft.com/office/drawing/2014/main" id="{68685C74-A72C-2DB7-CA09-52F395813A09}"/>
              </a:ext>
            </a:extLst>
          </p:cNvPr>
          <p:cNvPicPr>
            <a:picLocks noChangeAspect="1"/>
          </p:cNvPicPr>
          <p:nvPr/>
        </p:nvPicPr>
        <p:blipFill>
          <a:blip r:embed="rId2"/>
          <a:stretch>
            <a:fillRect/>
          </a:stretch>
        </p:blipFill>
        <p:spPr>
          <a:xfrm>
            <a:off x="-21772" y="671335"/>
            <a:ext cx="12192000" cy="4971044"/>
          </a:xfrm>
          <a:prstGeom prst="rect">
            <a:avLst/>
          </a:prstGeom>
        </p:spPr>
      </p:pic>
    </p:spTree>
    <p:extLst>
      <p:ext uri="{BB962C8B-B14F-4D97-AF65-F5344CB8AC3E}">
        <p14:creationId xmlns:p14="http://schemas.microsoft.com/office/powerpoint/2010/main" val="4055860342"/>
      </p:ext>
    </p:extLst>
  </p:cSld>
  <p:clrMapOvr>
    <a:masterClrMapping/>
  </p:clrMapOvr>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189B49-1400-7A31-E749-81F6A9834724}"/>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FBC911A0-1453-4876-6D02-F74227A940A3}"/>
              </a:ext>
            </a:extLst>
          </p:cNvPr>
          <p:cNvSpPr>
            <a:spLocks noGrp="1"/>
          </p:cNvSpPr>
          <p:nvPr>
            <p:ph type="subTitle" idx="1"/>
          </p:nvPr>
        </p:nvSpPr>
        <p:spPr>
          <a:xfrm>
            <a:off x="899515" y="6544895"/>
            <a:ext cx="10007627" cy="457200"/>
          </a:xfrm>
        </p:spPr>
        <p:txBody>
          <a:bodyPr>
            <a:normAutofit/>
          </a:bodyPr>
          <a:lstStyle/>
          <a:p>
            <a:pPr algn="l"/>
            <a:r>
              <a:rPr lang="en-US" sz="1400" b="1" i="1" dirty="0" err="1">
                <a:solidFill>
                  <a:srgbClr val="002060"/>
                </a:solidFill>
              </a:rPr>
              <a:t>Sumber</a:t>
            </a:r>
            <a:r>
              <a:rPr lang="en-US" sz="1400" b="1" i="1" dirty="0">
                <a:solidFill>
                  <a:srgbClr val="002060"/>
                </a:solidFill>
              </a:rPr>
              <a:t> : LPJK, </a:t>
            </a:r>
            <a:r>
              <a:rPr lang="en-US" sz="1400" b="1" i="1" dirty="0" err="1">
                <a:solidFill>
                  <a:srgbClr val="002060"/>
                </a:solidFill>
              </a:rPr>
              <a:t>Balai</a:t>
            </a:r>
            <a:r>
              <a:rPr lang="en-US" sz="1400" b="1" i="1" dirty="0">
                <a:solidFill>
                  <a:srgbClr val="002060"/>
                </a:solidFill>
              </a:rPr>
              <a:t>, </a:t>
            </a:r>
            <a:r>
              <a:rPr lang="en-US" sz="1400" b="1" i="1" dirty="0" err="1">
                <a:solidFill>
                  <a:srgbClr val="002060"/>
                </a:solidFill>
              </a:rPr>
              <a:t>Pemprov</a:t>
            </a:r>
            <a:r>
              <a:rPr lang="en-US" sz="1400" b="1" i="1" dirty="0">
                <a:solidFill>
                  <a:srgbClr val="002060"/>
                </a:solidFill>
              </a:rPr>
              <a:t> </a:t>
            </a:r>
            <a:r>
              <a:rPr lang="en-US" sz="1400" b="1" i="1" dirty="0" err="1">
                <a:solidFill>
                  <a:srgbClr val="002060"/>
                </a:solidFill>
              </a:rPr>
              <a:t>Kaltim</a:t>
            </a:r>
            <a:r>
              <a:rPr lang="en-US" sz="1400" b="1" i="1" dirty="0">
                <a:solidFill>
                  <a:srgbClr val="002060"/>
                </a:solidFill>
              </a:rPr>
              <a:t>, </a:t>
            </a:r>
            <a:r>
              <a:rPr lang="en-US" sz="1400" b="1" i="1" dirty="0" err="1">
                <a:solidFill>
                  <a:srgbClr val="002060"/>
                </a:solidFill>
              </a:rPr>
              <a:t>Kab</a:t>
            </a:r>
            <a:r>
              <a:rPr lang="en-US" sz="1400" b="1" i="1" dirty="0">
                <a:solidFill>
                  <a:srgbClr val="002060"/>
                </a:solidFill>
              </a:rPr>
              <a:t>/Kota, </a:t>
            </a:r>
            <a:r>
              <a:rPr lang="en-US" sz="1400" b="1" i="1" dirty="0" err="1">
                <a:solidFill>
                  <a:srgbClr val="002060"/>
                </a:solidFill>
              </a:rPr>
              <a:t>Kemenaker</a:t>
            </a:r>
            <a:r>
              <a:rPr lang="en-US" sz="1400" b="1" i="1" dirty="0">
                <a:solidFill>
                  <a:srgbClr val="002060"/>
                </a:solidFill>
              </a:rPr>
              <a:t> BLK </a:t>
            </a:r>
            <a:r>
              <a:rPr lang="en-US" sz="1400" b="1" i="1" dirty="0" err="1">
                <a:solidFill>
                  <a:srgbClr val="002060"/>
                </a:solidFill>
              </a:rPr>
              <a:t>Samarinda</a:t>
            </a:r>
            <a:r>
              <a:rPr lang="en-US" sz="1400" b="1" i="1" dirty="0">
                <a:solidFill>
                  <a:srgbClr val="002060"/>
                </a:solidFill>
              </a:rPr>
              <a:t>, UPTD BLK </a:t>
            </a:r>
            <a:r>
              <a:rPr lang="en-US" sz="1400" b="1" i="1" dirty="0" err="1">
                <a:solidFill>
                  <a:srgbClr val="002060"/>
                </a:solidFill>
              </a:rPr>
              <a:t>Bontang</a:t>
            </a:r>
            <a:r>
              <a:rPr lang="en-US" sz="1400" b="1" i="1" dirty="0">
                <a:solidFill>
                  <a:srgbClr val="002060"/>
                </a:solidFill>
              </a:rPr>
              <a:t> dan UPTD BLK Balikpapan dan LSP</a:t>
            </a:r>
          </a:p>
        </p:txBody>
      </p:sp>
      <p:pic>
        <p:nvPicPr>
          <p:cNvPr id="4" name="Picture 3">
            <a:extLst>
              <a:ext uri="{FF2B5EF4-FFF2-40B4-BE49-F238E27FC236}">
                <a16:creationId xmlns:a16="http://schemas.microsoft.com/office/drawing/2014/main" id="{82383A97-20BB-ED02-A254-D760FAE53040}"/>
              </a:ext>
            </a:extLst>
          </p:cNvPr>
          <p:cNvPicPr>
            <a:picLocks noChangeAspect="1"/>
          </p:cNvPicPr>
          <p:nvPr/>
        </p:nvPicPr>
        <p:blipFill>
          <a:blip r:embed="rId2"/>
          <a:stretch>
            <a:fillRect/>
          </a:stretch>
        </p:blipFill>
        <p:spPr>
          <a:xfrm>
            <a:off x="0" y="65316"/>
            <a:ext cx="12192000" cy="4997592"/>
          </a:xfrm>
          <a:prstGeom prst="rect">
            <a:avLst/>
          </a:prstGeom>
        </p:spPr>
      </p:pic>
      <p:pic>
        <p:nvPicPr>
          <p:cNvPr id="8" name="Picture 7">
            <a:extLst>
              <a:ext uri="{FF2B5EF4-FFF2-40B4-BE49-F238E27FC236}">
                <a16:creationId xmlns:a16="http://schemas.microsoft.com/office/drawing/2014/main" id="{A06344F1-36A7-A010-26F9-DBF09212E378}"/>
              </a:ext>
            </a:extLst>
          </p:cNvPr>
          <p:cNvPicPr>
            <a:picLocks noChangeAspect="1"/>
          </p:cNvPicPr>
          <p:nvPr/>
        </p:nvPicPr>
        <p:blipFill>
          <a:blip r:embed="rId3"/>
          <a:stretch>
            <a:fillRect/>
          </a:stretch>
        </p:blipFill>
        <p:spPr>
          <a:xfrm>
            <a:off x="0" y="4243304"/>
            <a:ext cx="12192000" cy="2301592"/>
          </a:xfrm>
          <a:prstGeom prst="rect">
            <a:avLst/>
          </a:prstGeom>
        </p:spPr>
      </p:pic>
    </p:spTree>
    <p:extLst>
      <p:ext uri="{BB962C8B-B14F-4D97-AF65-F5344CB8AC3E}">
        <p14:creationId xmlns:p14="http://schemas.microsoft.com/office/powerpoint/2010/main" val="3817359304"/>
      </p:ext>
    </p:extLst>
  </p:cSld>
  <p:clrMapOvr>
    <a:masterClrMapping/>
  </p:clrMapOvr>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6A6E7F-EAEA-7790-86AF-8E4B821A1035}"/>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42AF513D-1728-9390-7E1C-EF4D2993B34C}"/>
              </a:ext>
            </a:extLst>
          </p:cNvPr>
          <p:cNvSpPr>
            <a:spLocks noGrp="1"/>
          </p:cNvSpPr>
          <p:nvPr>
            <p:ph type="subTitle" idx="1"/>
          </p:nvPr>
        </p:nvSpPr>
        <p:spPr>
          <a:xfrm>
            <a:off x="899515" y="6544895"/>
            <a:ext cx="10007627" cy="457200"/>
          </a:xfrm>
        </p:spPr>
        <p:txBody>
          <a:bodyPr>
            <a:normAutofit/>
          </a:bodyPr>
          <a:lstStyle/>
          <a:p>
            <a:pPr algn="l"/>
            <a:r>
              <a:rPr lang="en-US" sz="1400" b="1" i="1" dirty="0" err="1">
                <a:solidFill>
                  <a:srgbClr val="002060"/>
                </a:solidFill>
              </a:rPr>
              <a:t>Sumber</a:t>
            </a:r>
            <a:r>
              <a:rPr lang="en-US" sz="1400" b="1" i="1" dirty="0">
                <a:solidFill>
                  <a:srgbClr val="002060"/>
                </a:solidFill>
              </a:rPr>
              <a:t> : LPJK, </a:t>
            </a:r>
            <a:r>
              <a:rPr lang="en-US" sz="1400" b="1" i="1" dirty="0" err="1">
                <a:solidFill>
                  <a:srgbClr val="002060"/>
                </a:solidFill>
              </a:rPr>
              <a:t>Balai</a:t>
            </a:r>
            <a:r>
              <a:rPr lang="en-US" sz="1400" b="1" i="1" dirty="0">
                <a:solidFill>
                  <a:srgbClr val="002060"/>
                </a:solidFill>
              </a:rPr>
              <a:t>, </a:t>
            </a:r>
            <a:r>
              <a:rPr lang="en-US" sz="1400" b="1" i="1" dirty="0" err="1">
                <a:solidFill>
                  <a:srgbClr val="002060"/>
                </a:solidFill>
              </a:rPr>
              <a:t>Pemprov</a:t>
            </a:r>
            <a:r>
              <a:rPr lang="en-US" sz="1400" b="1" i="1" dirty="0">
                <a:solidFill>
                  <a:srgbClr val="002060"/>
                </a:solidFill>
              </a:rPr>
              <a:t> </a:t>
            </a:r>
            <a:r>
              <a:rPr lang="en-US" sz="1400" b="1" i="1" dirty="0" err="1">
                <a:solidFill>
                  <a:srgbClr val="002060"/>
                </a:solidFill>
              </a:rPr>
              <a:t>Kaltim</a:t>
            </a:r>
            <a:r>
              <a:rPr lang="en-US" sz="1400" b="1" i="1" dirty="0">
                <a:solidFill>
                  <a:srgbClr val="002060"/>
                </a:solidFill>
              </a:rPr>
              <a:t>, </a:t>
            </a:r>
            <a:r>
              <a:rPr lang="en-US" sz="1400" b="1" i="1" dirty="0" err="1">
                <a:solidFill>
                  <a:srgbClr val="002060"/>
                </a:solidFill>
              </a:rPr>
              <a:t>Kab</a:t>
            </a:r>
            <a:r>
              <a:rPr lang="en-US" sz="1400" b="1" i="1" dirty="0">
                <a:solidFill>
                  <a:srgbClr val="002060"/>
                </a:solidFill>
              </a:rPr>
              <a:t>/Kota, </a:t>
            </a:r>
            <a:r>
              <a:rPr lang="en-US" sz="1400" b="1" i="1" dirty="0" err="1">
                <a:solidFill>
                  <a:srgbClr val="002060"/>
                </a:solidFill>
              </a:rPr>
              <a:t>Kemenaker</a:t>
            </a:r>
            <a:r>
              <a:rPr lang="en-US" sz="1400" b="1" i="1" dirty="0">
                <a:solidFill>
                  <a:srgbClr val="002060"/>
                </a:solidFill>
              </a:rPr>
              <a:t> BLK </a:t>
            </a:r>
            <a:r>
              <a:rPr lang="en-US" sz="1400" b="1" i="1" dirty="0" err="1">
                <a:solidFill>
                  <a:srgbClr val="002060"/>
                </a:solidFill>
              </a:rPr>
              <a:t>Samarinda</a:t>
            </a:r>
            <a:r>
              <a:rPr lang="en-US" sz="1400" b="1" i="1" dirty="0">
                <a:solidFill>
                  <a:srgbClr val="002060"/>
                </a:solidFill>
              </a:rPr>
              <a:t>, UPTD BLK </a:t>
            </a:r>
            <a:r>
              <a:rPr lang="en-US" sz="1400" b="1" i="1" dirty="0" err="1">
                <a:solidFill>
                  <a:srgbClr val="002060"/>
                </a:solidFill>
              </a:rPr>
              <a:t>Bontang</a:t>
            </a:r>
            <a:r>
              <a:rPr lang="en-US" sz="1400" b="1" i="1" dirty="0">
                <a:solidFill>
                  <a:srgbClr val="002060"/>
                </a:solidFill>
              </a:rPr>
              <a:t> dan UPTD BLK Balikpapan dan LSP</a:t>
            </a:r>
          </a:p>
        </p:txBody>
      </p:sp>
      <p:pic>
        <p:nvPicPr>
          <p:cNvPr id="4" name="Picture 3">
            <a:extLst>
              <a:ext uri="{FF2B5EF4-FFF2-40B4-BE49-F238E27FC236}">
                <a16:creationId xmlns:a16="http://schemas.microsoft.com/office/drawing/2014/main" id="{DEBC1A22-3634-30E3-A83A-368E21DEE1E1}"/>
              </a:ext>
            </a:extLst>
          </p:cNvPr>
          <p:cNvPicPr>
            <a:picLocks noChangeAspect="1"/>
          </p:cNvPicPr>
          <p:nvPr/>
        </p:nvPicPr>
        <p:blipFill>
          <a:blip r:embed="rId2"/>
          <a:stretch>
            <a:fillRect/>
          </a:stretch>
        </p:blipFill>
        <p:spPr>
          <a:xfrm>
            <a:off x="0" y="418554"/>
            <a:ext cx="12192000" cy="5737864"/>
          </a:xfrm>
          <a:prstGeom prst="rect">
            <a:avLst/>
          </a:prstGeom>
        </p:spPr>
      </p:pic>
    </p:spTree>
    <p:extLst>
      <p:ext uri="{BB962C8B-B14F-4D97-AF65-F5344CB8AC3E}">
        <p14:creationId xmlns:p14="http://schemas.microsoft.com/office/powerpoint/2010/main" val="3520461340"/>
      </p:ext>
    </p:extLst>
  </p:cSld>
  <p:clrMapOvr>
    <a:masterClrMapping/>
  </p:clrMapOvr>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1D6FCE-B6D8-65C7-CB6F-4D31D902EE59}"/>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EDC21E98-9651-A741-698B-8B481B9DE51A}"/>
              </a:ext>
            </a:extLst>
          </p:cNvPr>
          <p:cNvSpPr>
            <a:spLocks noChangeArrowheads="1"/>
          </p:cNvSpPr>
          <p:nvPr/>
        </p:nvSpPr>
        <p:spPr bwMode="auto">
          <a:xfrm>
            <a:off x="0" y="1742"/>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a:latin typeface="Century Gothic" panose="020B0502020202020204" pitchFamily="34" charset="0"/>
            </a:endParaRPr>
          </a:p>
        </p:txBody>
      </p:sp>
      <p:pic>
        <p:nvPicPr>
          <p:cNvPr id="11" name="Picture 10">
            <a:extLst>
              <a:ext uri="{FF2B5EF4-FFF2-40B4-BE49-F238E27FC236}">
                <a16:creationId xmlns:a16="http://schemas.microsoft.com/office/drawing/2014/main" id="{67A1096C-BF42-024C-14E1-2CF03A22BCF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44908" y="19599"/>
            <a:ext cx="344303" cy="436233"/>
          </a:xfrm>
          <a:prstGeom prst="rect">
            <a:avLst/>
          </a:prstGeom>
        </p:spPr>
      </p:pic>
      <p:sp>
        <p:nvSpPr>
          <p:cNvPr id="12" name="Rectangle 11">
            <a:extLst>
              <a:ext uri="{FF2B5EF4-FFF2-40B4-BE49-F238E27FC236}">
                <a16:creationId xmlns:a16="http://schemas.microsoft.com/office/drawing/2014/main" id="{F7593258-ACC0-E7AF-AD1A-3F6D98972C72}"/>
              </a:ext>
            </a:extLst>
          </p:cNvPr>
          <p:cNvSpPr/>
          <p:nvPr/>
        </p:nvSpPr>
        <p:spPr>
          <a:xfrm>
            <a:off x="9754433" y="40334"/>
            <a:ext cx="2747296" cy="415498"/>
          </a:xfrm>
          <a:prstGeom prst="rect">
            <a:avLst/>
          </a:prstGeom>
        </p:spPr>
        <p:txBody>
          <a:bodyPr wrap="square">
            <a:spAutoFit/>
          </a:bodyPr>
          <a:lstStyle/>
          <a:p>
            <a:pPr algn="ctr"/>
            <a:r>
              <a:rPr lang="en-AU" sz="700" dirty="0">
                <a:solidFill>
                  <a:srgbClr val="002060"/>
                </a:solidFill>
                <a:latin typeface="Century Gothic" panose="020B0502020202020204" pitchFamily="34" charset="0"/>
              </a:rPr>
              <a:t>DINAS PEKERJAAN UMUM PENATAAN RUANG</a:t>
            </a:r>
          </a:p>
          <a:p>
            <a:pPr algn="ctr"/>
            <a:r>
              <a:rPr lang="en-AU" sz="700" dirty="0">
                <a:solidFill>
                  <a:srgbClr val="002060"/>
                </a:solidFill>
                <a:latin typeface="Century Gothic" panose="020B0502020202020204" pitchFamily="34" charset="0"/>
              </a:rPr>
              <a:t>DAN PERUMAHAN RAKYAT PROVINSI</a:t>
            </a:r>
          </a:p>
          <a:p>
            <a:pPr algn="ctr"/>
            <a:r>
              <a:rPr lang="en-AU" sz="700" dirty="0">
                <a:solidFill>
                  <a:srgbClr val="002060"/>
                </a:solidFill>
                <a:latin typeface="Century Gothic" panose="020B0502020202020204" pitchFamily="34" charset="0"/>
              </a:rPr>
              <a:t>KALIMANTAN TIMUR</a:t>
            </a:r>
            <a:endParaRPr lang="id-ID" sz="700" dirty="0">
              <a:solidFill>
                <a:srgbClr val="002060"/>
              </a:solidFill>
              <a:latin typeface="Century Gothic" panose="020B0502020202020204" pitchFamily="34" charset="0"/>
            </a:endParaRPr>
          </a:p>
        </p:txBody>
      </p:sp>
      <p:sp>
        <p:nvSpPr>
          <p:cNvPr id="15" name="Title 1">
            <a:extLst>
              <a:ext uri="{FF2B5EF4-FFF2-40B4-BE49-F238E27FC236}">
                <a16:creationId xmlns:a16="http://schemas.microsoft.com/office/drawing/2014/main" id="{AF723CC6-D309-3222-DCBF-E074AFEDF224}"/>
              </a:ext>
            </a:extLst>
          </p:cNvPr>
          <p:cNvSpPr txBox="1">
            <a:spLocks/>
          </p:cNvSpPr>
          <p:nvPr/>
        </p:nvSpPr>
        <p:spPr>
          <a:xfrm>
            <a:off x="-713343" y="3435345"/>
            <a:ext cx="9793937" cy="612775"/>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3000" b="1" u="sng" dirty="0">
              <a:solidFill>
                <a:srgbClr val="C00000"/>
              </a:solidFill>
              <a:effectLst>
                <a:outerShdw blurRad="50800" dist="38100" dir="5400000" algn="t" rotWithShape="0">
                  <a:prstClr val="black">
                    <a:alpha val="40000"/>
                  </a:prstClr>
                </a:outerShdw>
              </a:effectLst>
            </a:endParaRPr>
          </a:p>
        </p:txBody>
      </p:sp>
      <p:pic>
        <p:nvPicPr>
          <p:cNvPr id="4" name="Picture 3">
            <a:extLst>
              <a:ext uri="{FF2B5EF4-FFF2-40B4-BE49-F238E27FC236}">
                <a16:creationId xmlns:a16="http://schemas.microsoft.com/office/drawing/2014/main" id="{9A1BF9A8-EEEA-185D-378A-858D3ABF8B14}"/>
              </a:ext>
            </a:extLst>
          </p:cNvPr>
          <p:cNvPicPr>
            <a:picLocks noChangeAspect="1"/>
          </p:cNvPicPr>
          <p:nvPr/>
        </p:nvPicPr>
        <p:blipFill>
          <a:blip r:embed="rId4"/>
          <a:stretch>
            <a:fillRect/>
          </a:stretch>
        </p:blipFill>
        <p:spPr>
          <a:xfrm>
            <a:off x="0" y="546240"/>
            <a:ext cx="12192000" cy="5765519"/>
          </a:xfrm>
          <a:prstGeom prst="rect">
            <a:avLst/>
          </a:prstGeom>
        </p:spPr>
      </p:pic>
    </p:spTree>
    <p:extLst>
      <p:ext uri="{BB962C8B-B14F-4D97-AF65-F5344CB8AC3E}">
        <p14:creationId xmlns:p14="http://schemas.microsoft.com/office/powerpoint/2010/main" val="2323879896"/>
      </p:ext>
    </p:extLst>
  </p:cSld>
  <p:clrMapOvr>
    <a:masterClrMapping/>
  </p:clrMapOvr>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AD0BC-E1CD-5FEF-4E6F-2B7ACA17FD70}"/>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F9A2772A-E1D2-D6ED-09D5-ED9BF93DC2AE}"/>
              </a:ext>
            </a:extLst>
          </p:cNvPr>
          <p:cNvPicPr>
            <a:picLocks noChangeAspect="1"/>
          </p:cNvPicPr>
          <p:nvPr/>
        </p:nvPicPr>
        <p:blipFill>
          <a:blip r:embed="rId2"/>
          <a:srcRect t="6911"/>
          <a:stretch/>
        </p:blipFill>
        <p:spPr>
          <a:xfrm>
            <a:off x="423851" y="1055917"/>
            <a:ext cx="11344298" cy="5605090"/>
          </a:xfrm>
          <a:prstGeom prst="rect">
            <a:avLst/>
          </a:prstGeom>
        </p:spPr>
      </p:pic>
      <p:sp>
        <p:nvSpPr>
          <p:cNvPr id="10" name="Rectangle 9">
            <a:extLst>
              <a:ext uri="{FF2B5EF4-FFF2-40B4-BE49-F238E27FC236}">
                <a16:creationId xmlns:a16="http://schemas.microsoft.com/office/drawing/2014/main" id="{7CA9F040-8683-6F77-884E-2833094AFFF5}"/>
              </a:ext>
            </a:extLst>
          </p:cNvPr>
          <p:cNvSpPr/>
          <p:nvPr/>
        </p:nvSpPr>
        <p:spPr>
          <a:xfrm>
            <a:off x="587829" y="135270"/>
            <a:ext cx="10831285" cy="866217"/>
          </a:xfrm>
          <a:prstGeom prst="rect">
            <a:avLst/>
          </a:prstGeom>
          <a:solidFill>
            <a:srgbClr val="FFC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500" b="1">
                <a:solidFill>
                  <a:schemeClr val="tx1"/>
                </a:solidFill>
                <a:latin typeface="Arial" panose="020B0604020202020204" pitchFamily="34" charset="0"/>
                <a:cs typeface="Arial" panose="020B0604020202020204" pitchFamily="34" charset="0"/>
              </a:rPr>
              <a:t>DAFTAR REKAPITULIASI BADAN USAHA JASA KONSTRUKSI (BUJK)</a:t>
            </a:r>
            <a:endParaRPr lang="en-US" sz="25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7769807"/>
      </p:ext>
    </p:extLst>
  </p:cSld>
  <p:clrMapOvr>
    <a:masterClrMapping/>
  </p:clrMapOvr>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DEFDD8-B7B9-639B-294B-8AC7AB9AB17E}"/>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C05B55D7-7040-B009-FAAC-ACFF15D74F75}"/>
              </a:ext>
            </a:extLst>
          </p:cNvPr>
          <p:cNvPicPr>
            <a:picLocks noChangeAspect="1"/>
          </p:cNvPicPr>
          <p:nvPr/>
        </p:nvPicPr>
        <p:blipFill>
          <a:blip r:embed="rId2"/>
          <a:stretch>
            <a:fillRect/>
          </a:stretch>
        </p:blipFill>
        <p:spPr>
          <a:xfrm>
            <a:off x="0" y="929281"/>
            <a:ext cx="12192000" cy="5717893"/>
          </a:xfrm>
          <a:prstGeom prst="rect">
            <a:avLst/>
          </a:prstGeom>
        </p:spPr>
      </p:pic>
      <p:sp>
        <p:nvSpPr>
          <p:cNvPr id="8" name="TextBox 7">
            <a:extLst>
              <a:ext uri="{FF2B5EF4-FFF2-40B4-BE49-F238E27FC236}">
                <a16:creationId xmlns:a16="http://schemas.microsoft.com/office/drawing/2014/main" id="{F1191FBD-1094-7683-8C14-6029C0421593}"/>
              </a:ext>
            </a:extLst>
          </p:cNvPr>
          <p:cNvSpPr txBox="1"/>
          <p:nvPr/>
        </p:nvSpPr>
        <p:spPr>
          <a:xfrm>
            <a:off x="174171" y="100126"/>
            <a:ext cx="11843657" cy="707886"/>
          </a:xfrm>
          <a:prstGeom prst="rect">
            <a:avLst/>
          </a:prstGeom>
          <a:solidFill>
            <a:srgbClr val="FFC000"/>
          </a:solidFill>
          <a:ln>
            <a:solidFill>
              <a:schemeClr val="tx1"/>
            </a:solidFill>
          </a:ln>
        </p:spPr>
        <p:txBody>
          <a:bodyPr wrap="square">
            <a:spAutoFit/>
          </a:bodyPr>
          <a:lstStyle/>
          <a:p>
            <a:pPr algn="ctr"/>
            <a:r>
              <a:rPr lang="fi-FI" sz="2000" b="1" i="0" u="none" strike="noStrike">
                <a:solidFill>
                  <a:srgbClr val="000000"/>
                </a:solidFill>
                <a:effectLst/>
                <a:latin typeface="Arial" panose="020B0604020202020204" pitchFamily="34" charset="0"/>
                <a:cs typeface="Arial" panose="020B0604020202020204" pitchFamily="34" charset="0"/>
              </a:rPr>
              <a:t>DATA BADAN USAHA JASA KONSTRUKSI PEKERJAAN KONSTRUKSI DAN JASA KONSULTANSI KONSTRUKSI KALIMANTAN TIMUR 2025</a:t>
            </a:r>
            <a:r>
              <a:rPr lang="fi-FI" sz="2000" b="1">
                <a:latin typeface="Arial" panose="020B0604020202020204" pitchFamily="34" charset="0"/>
                <a:cs typeface="Arial" panose="020B0604020202020204" pitchFamily="34" charset="0"/>
              </a:rPr>
              <a:t> </a:t>
            </a:r>
            <a:endParaRPr lang="en-US" sz="20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3655772"/>
      </p:ext>
    </p:extLst>
  </p:cSld>
  <p:clrMapOvr>
    <a:masterClrMapping/>
  </p:clrMapOvr>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56FE12-49A4-C6B6-D7C1-4D6B93C8B78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E1DDD75D-FACE-1784-99F2-8F0CED79CDCC}"/>
              </a:ext>
            </a:extLst>
          </p:cNvPr>
          <p:cNvPicPr>
            <a:picLocks noChangeAspect="1"/>
          </p:cNvPicPr>
          <p:nvPr/>
        </p:nvPicPr>
        <p:blipFill>
          <a:blip r:embed="rId2"/>
          <a:stretch>
            <a:fillRect/>
          </a:stretch>
        </p:blipFill>
        <p:spPr>
          <a:xfrm>
            <a:off x="0" y="318992"/>
            <a:ext cx="12192000" cy="5741043"/>
          </a:xfrm>
          <a:prstGeom prst="rect">
            <a:avLst/>
          </a:prstGeom>
        </p:spPr>
      </p:pic>
      <p:sp>
        <p:nvSpPr>
          <p:cNvPr id="6" name="TextBox 5">
            <a:extLst>
              <a:ext uri="{FF2B5EF4-FFF2-40B4-BE49-F238E27FC236}">
                <a16:creationId xmlns:a16="http://schemas.microsoft.com/office/drawing/2014/main" id="{413731D3-1E41-424D-1324-DCE038FFA560}"/>
              </a:ext>
            </a:extLst>
          </p:cNvPr>
          <p:cNvSpPr txBox="1"/>
          <p:nvPr/>
        </p:nvSpPr>
        <p:spPr>
          <a:xfrm>
            <a:off x="152400" y="6169676"/>
            <a:ext cx="11952514" cy="584775"/>
          </a:xfrm>
          <a:prstGeom prst="rect">
            <a:avLst/>
          </a:prstGeom>
          <a:solidFill>
            <a:schemeClr val="bg1">
              <a:lumMod val="95000"/>
            </a:schemeClr>
          </a:solidFill>
          <a:ln>
            <a:solidFill>
              <a:schemeClr val="tx1"/>
            </a:solidFill>
          </a:ln>
        </p:spPr>
        <p:txBody>
          <a:bodyPr wrap="square">
            <a:spAutoFit/>
          </a:bodyPr>
          <a:lstStyle/>
          <a:p>
            <a:pPr algn="ctr"/>
            <a:r>
              <a:rPr lang="en-US" sz="1600">
                <a:latin typeface="Century Gothic" panose="020B0502020202020204" pitchFamily="34" charset="0"/>
              </a:rPr>
              <a:t>Dapat diakses melalui : </a:t>
            </a:r>
          </a:p>
          <a:p>
            <a:pPr algn="ctr"/>
            <a:r>
              <a:rPr lang="en-US" sz="1600" b="1">
                <a:solidFill>
                  <a:srgbClr val="3366FF"/>
                </a:solidFill>
                <a:latin typeface="Century Gothic" panose="020B0502020202020204" pitchFamily="34" charset="0"/>
              </a:rPr>
              <a:t>file:///C:/Users/hp/Downloads/LAMPIRAN%20data%20BUJK%20KALTIM%202025-(19MEI25)-merged.pdf</a:t>
            </a:r>
          </a:p>
        </p:txBody>
      </p:sp>
    </p:spTree>
    <p:extLst>
      <p:ext uri="{BB962C8B-B14F-4D97-AF65-F5344CB8AC3E}">
        <p14:creationId xmlns:p14="http://schemas.microsoft.com/office/powerpoint/2010/main" val="3662445077"/>
      </p:ext>
    </p:extLst>
  </p:cSld>
  <p:clrMapOvr>
    <a:masterClrMapping/>
  </p:clrMapOvr>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8DA168-FE8A-A57C-05CD-36BD046B436C}"/>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641DE731-C033-351C-2A52-F5AAD8532365}"/>
              </a:ext>
            </a:extLst>
          </p:cNvPr>
          <p:cNvSpPr>
            <a:spLocks noChangeArrowheads="1"/>
          </p:cNvSpPr>
          <p:nvPr/>
        </p:nvSpPr>
        <p:spPr bwMode="auto">
          <a:xfrm>
            <a:off x="0" y="132145"/>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2" name="Title 1">
            <a:extLst>
              <a:ext uri="{FF2B5EF4-FFF2-40B4-BE49-F238E27FC236}">
                <a16:creationId xmlns:a16="http://schemas.microsoft.com/office/drawing/2014/main" id="{BB5CDCBF-C8E4-2CB9-BB96-233BA263D128}"/>
              </a:ext>
            </a:extLst>
          </p:cNvPr>
          <p:cNvSpPr>
            <a:spLocks noGrp="1"/>
          </p:cNvSpPr>
          <p:nvPr>
            <p:ph type="ctrTitle"/>
          </p:nvPr>
        </p:nvSpPr>
        <p:spPr>
          <a:xfrm>
            <a:off x="914399" y="120195"/>
            <a:ext cx="10363200" cy="577395"/>
          </a:xfrm>
          <a:effectLst>
            <a:outerShdw blurRad="50800" dist="38100" dir="5400000" algn="t" rotWithShape="0">
              <a:prstClr val="black">
                <a:alpha val="30000"/>
              </a:prstClr>
            </a:outerShdw>
          </a:effectLst>
        </p:spPr>
        <p:txBody>
          <a:bodyPr>
            <a:normAutofit/>
          </a:bodyPr>
          <a:lstStyle/>
          <a:p>
            <a:r>
              <a:rPr lang="en-US" sz="2800" b="1" dirty="0">
                <a:effectLst>
                  <a:glow rad="139700">
                    <a:schemeClr val="accent6">
                      <a:satMod val="175000"/>
                      <a:alpha val="40000"/>
                    </a:schemeClr>
                  </a:glow>
                </a:effectLst>
                <a:latin typeface="+mn-lt"/>
              </a:rPr>
              <a:t>JUMLAH ASESSOR BERSERTIFIKAT TAHUN 2024 </a:t>
            </a:r>
          </a:p>
        </p:txBody>
      </p:sp>
      <p:sp>
        <p:nvSpPr>
          <p:cNvPr id="3" name="Subtitle 2">
            <a:extLst>
              <a:ext uri="{FF2B5EF4-FFF2-40B4-BE49-F238E27FC236}">
                <a16:creationId xmlns:a16="http://schemas.microsoft.com/office/drawing/2014/main" id="{5240C096-21DF-7CDE-BA3C-68868BC6642A}"/>
              </a:ext>
            </a:extLst>
          </p:cNvPr>
          <p:cNvSpPr>
            <a:spLocks noGrp="1"/>
          </p:cNvSpPr>
          <p:nvPr>
            <p:ph type="subTitle" idx="1"/>
          </p:nvPr>
        </p:nvSpPr>
        <p:spPr>
          <a:xfrm>
            <a:off x="899515" y="6544895"/>
            <a:ext cx="10007627" cy="457200"/>
          </a:xfrm>
        </p:spPr>
        <p:txBody>
          <a:bodyPr>
            <a:normAutofit/>
          </a:bodyPr>
          <a:lstStyle/>
          <a:p>
            <a:pPr algn="l"/>
            <a:r>
              <a:rPr lang="en-US" sz="1400" b="1" i="1" dirty="0" err="1">
                <a:solidFill>
                  <a:srgbClr val="002060"/>
                </a:solidFill>
              </a:rPr>
              <a:t>Sumber</a:t>
            </a:r>
            <a:r>
              <a:rPr lang="en-US" sz="1400" b="1" i="1" dirty="0">
                <a:solidFill>
                  <a:srgbClr val="002060"/>
                </a:solidFill>
              </a:rPr>
              <a:t> : LPJK, </a:t>
            </a:r>
            <a:r>
              <a:rPr lang="en-US" sz="1400" b="1" i="1" dirty="0" err="1">
                <a:solidFill>
                  <a:srgbClr val="002060"/>
                </a:solidFill>
              </a:rPr>
              <a:t>Balai</a:t>
            </a:r>
            <a:r>
              <a:rPr lang="en-US" sz="1400" b="1" i="1" dirty="0">
                <a:solidFill>
                  <a:srgbClr val="002060"/>
                </a:solidFill>
              </a:rPr>
              <a:t>, </a:t>
            </a:r>
            <a:r>
              <a:rPr lang="en-US" sz="1400" b="1" i="1" dirty="0" err="1">
                <a:solidFill>
                  <a:srgbClr val="002060"/>
                </a:solidFill>
              </a:rPr>
              <a:t>Pemprov</a:t>
            </a:r>
            <a:r>
              <a:rPr lang="en-US" sz="1400" b="1" i="1" dirty="0">
                <a:solidFill>
                  <a:srgbClr val="002060"/>
                </a:solidFill>
              </a:rPr>
              <a:t> </a:t>
            </a:r>
            <a:r>
              <a:rPr lang="en-US" sz="1400" b="1" i="1" dirty="0" err="1">
                <a:solidFill>
                  <a:srgbClr val="002060"/>
                </a:solidFill>
              </a:rPr>
              <a:t>Kaltim</a:t>
            </a:r>
            <a:r>
              <a:rPr lang="en-US" sz="1400" b="1" i="1" dirty="0">
                <a:solidFill>
                  <a:srgbClr val="002060"/>
                </a:solidFill>
              </a:rPr>
              <a:t>, </a:t>
            </a:r>
            <a:r>
              <a:rPr lang="en-US" sz="1400" b="1" i="1" dirty="0" err="1">
                <a:solidFill>
                  <a:srgbClr val="002060"/>
                </a:solidFill>
              </a:rPr>
              <a:t>Kab</a:t>
            </a:r>
            <a:r>
              <a:rPr lang="en-US" sz="1400" b="1" i="1" dirty="0">
                <a:solidFill>
                  <a:srgbClr val="002060"/>
                </a:solidFill>
              </a:rPr>
              <a:t>/Kota, </a:t>
            </a:r>
            <a:r>
              <a:rPr lang="en-US" sz="1400" b="1" i="1" dirty="0" err="1">
                <a:solidFill>
                  <a:srgbClr val="002060"/>
                </a:solidFill>
              </a:rPr>
              <a:t>Kemenaker</a:t>
            </a:r>
            <a:r>
              <a:rPr lang="en-US" sz="1400" b="1" i="1" dirty="0">
                <a:solidFill>
                  <a:srgbClr val="002060"/>
                </a:solidFill>
              </a:rPr>
              <a:t> BLK </a:t>
            </a:r>
            <a:r>
              <a:rPr lang="en-US" sz="1400" b="1" i="1" dirty="0" err="1">
                <a:solidFill>
                  <a:srgbClr val="002060"/>
                </a:solidFill>
              </a:rPr>
              <a:t>Samarinda</a:t>
            </a:r>
            <a:r>
              <a:rPr lang="en-US" sz="1400" b="1" i="1" dirty="0">
                <a:solidFill>
                  <a:srgbClr val="002060"/>
                </a:solidFill>
              </a:rPr>
              <a:t>, UPTD BLK </a:t>
            </a:r>
            <a:r>
              <a:rPr lang="en-US" sz="1400" b="1" i="1" dirty="0" err="1">
                <a:solidFill>
                  <a:srgbClr val="002060"/>
                </a:solidFill>
              </a:rPr>
              <a:t>Bontang</a:t>
            </a:r>
            <a:r>
              <a:rPr lang="en-US" sz="1400" b="1" i="1" dirty="0">
                <a:solidFill>
                  <a:srgbClr val="002060"/>
                </a:solidFill>
              </a:rPr>
              <a:t> dan UPTD BLK Balikpapan dan LSP</a:t>
            </a:r>
          </a:p>
        </p:txBody>
      </p:sp>
      <p:pic>
        <p:nvPicPr>
          <p:cNvPr id="8" name="Picture 7">
            <a:extLst>
              <a:ext uri="{FF2B5EF4-FFF2-40B4-BE49-F238E27FC236}">
                <a16:creationId xmlns:a16="http://schemas.microsoft.com/office/drawing/2014/main" id="{E3382760-215F-3056-CB93-08C66F7AE4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800" y="1447274"/>
            <a:ext cx="11494398" cy="3699231"/>
          </a:xfrm>
          <a:prstGeom prst="rect">
            <a:avLst/>
          </a:prstGeom>
        </p:spPr>
      </p:pic>
    </p:spTree>
    <p:extLst>
      <p:ext uri="{BB962C8B-B14F-4D97-AF65-F5344CB8AC3E}">
        <p14:creationId xmlns:p14="http://schemas.microsoft.com/office/powerpoint/2010/main" val="1313042279"/>
      </p:ext>
    </p:extLst>
  </p:cSld>
  <p:clrMapOvr>
    <a:masterClrMapping/>
  </p:clrMapOvr>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8DA168-FE8A-A57C-05CD-36BD046B436C}"/>
            </a:ext>
          </a:extLst>
        </p:cNvPr>
        <p:cNvGrpSpPr/>
        <p:nvPr/>
      </p:nvGrpSpPr>
      <p:grpSpPr>
        <a:xfrm>
          <a:off x="0" y="0"/>
          <a:ext cx="0" cy="0"/>
          <a:chOff x="0" y="0"/>
          <a:chExt cx="0" cy="0"/>
        </a:xfrm>
      </p:grpSpPr>
      <p:sp>
        <p:nvSpPr>
          <p:cNvPr id="5" name="object 2">
            <a:extLst>
              <a:ext uri="{FF2B5EF4-FFF2-40B4-BE49-F238E27FC236}">
                <a16:creationId xmlns:a16="http://schemas.microsoft.com/office/drawing/2014/main" id="{641DE731-C033-351C-2A52-F5AAD8532365}"/>
              </a:ext>
            </a:extLst>
          </p:cNvPr>
          <p:cNvSpPr>
            <a:spLocks noChangeArrowheads="1"/>
          </p:cNvSpPr>
          <p:nvPr/>
        </p:nvSpPr>
        <p:spPr bwMode="auto">
          <a:xfrm>
            <a:off x="0" y="132145"/>
            <a:ext cx="12192000"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eaLnBrk="1" hangingPunct="1"/>
            <a:endParaRPr lang="en-US" sz="1600" dirty="0">
              <a:latin typeface="Century Gothic" panose="020B0502020202020204" pitchFamily="34" charset="0"/>
            </a:endParaRPr>
          </a:p>
        </p:txBody>
      </p:sp>
      <p:sp>
        <p:nvSpPr>
          <p:cNvPr id="3" name="Subtitle 2">
            <a:extLst>
              <a:ext uri="{FF2B5EF4-FFF2-40B4-BE49-F238E27FC236}">
                <a16:creationId xmlns:a16="http://schemas.microsoft.com/office/drawing/2014/main" id="{5240C096-21DF-7CDE-BA3C-68868BC6642A}"/>
              </a:ext>
            </a:extLst>
          </p:cNvPr>
          <p:cNvSpPr>
            <a:spLocks noGrp="1"/>
          </p:cNvSpPr>
          <p:nvPr>
            <p:ph type="subTitle" idx="1"/>
          </p:nvPr>
        </p:nvSpPr>
        <p:spPr>
          <a:xfrm>
            <a:off x="899515" y="6544895"/>
            <a:ext cx="10007627" cy="457200"/>
          </a:xfrm>
        </p:spPr>
        <p:txBody>
          <a:bodyPr>
            <a:normAutofit/>
          </a:bodyPr>
          <a:lstStyle/>
          <a:p>
            <a:pPr algn="l"/>
            <a:r>
              <a:rPr lang="en-US" sz="1400" b="1" i="1" dirty="0" err="1">
                <a:solidFill>
                  <a:srgbClr val="002060"/>
                </a:solidFill>
              </a:rPr>
              <a:t>Sumber</a:t>
            </a:r>
            <a:r>
              <a:rPr lang="en-US" sz="1400" b="1" i="1" dirty="0">
                <a:solidFill>
                  <a:srgbClr val="002060"/>
                </a:solidFill>
              </a:rPr>
              <a:t> : LPJK, </a:t>
            </a:r>
            <a:r>
              <a:rPr lang="en-US" sz="1400" b="1" i="1" dirty="0" err="1">
                <a:solidFill>
                  <a:srgbClr val="002060"/>
                </a:solidFill>
              </a:rPr>
              <a:t>Balai</a:t>
            </a:r>
            <a:r>
              <a:rPr lang="en-US" sz="1400" b="1" i="1" dirty="0">
                <a:solidFill>
                  <a:srgbClr val="002060"/>
                </a:solidFill>
              </a:rPr>
              <a:t>, </a:t>
            </a:r>
            <a:r>
              <a:rPr lang="en-US" sz="1400" b="1" i="1" dirty="0" err="1">
                <a:solidFill>
                  <a:srgbClr val="002060"/>
                </a:solidFill>
              </a:rPr>
              <a:t>Pemprov</a:t>
            </a:r>
            <a:r>
              <a:rPr lang="en-US" sz="1400" b="1" i="1" dirty="0">
                <a:solidFill>
                  <a:srgbClr val="002060"/>
                </a:solidFill>
              </a:rPr>
              <a:t> </a:t>
            </a:r>
            <a:r>
              <a:rPr lang="en-US" sz="1400" b="1" i="1" dirty="0" err="1">
                <a:solidFill>
                  <a:srgbClr val="002060"/>
                </a:solidFill>
              </a:rPr>
              <a:t>Kaltim</a:t>
            </a:r>
            <a:r>
              <a:rPr lang="en-US" sz="1400" b="1" i="1" dirty="0">
                <a:solidFill>
                  <a:srgbClr val="002060"/>
                </a:solidFill>
              </a:rPr>
              <a:t>, </a:t>
            </a:r>
            <a:r>
              <a:rPr lang="en-US" sz="1400" b="1" i="1" dirty="0" err="1">
                <a:solidFill>
                  <a:srgbClr val="002060"/>
                </a:solidFill>
              </a:rPr>
              <a:t>Kab</a:t>
            </a:r>
            <a:r>
              <a:rPr lang="en-US" sz="1400" b="1" i="1" dirty="0">
                <a:solidFill>
                  <a:srgbClr val="002060"/>
                </a:solidFill>
              </a:rPr>
              <a:t>/Kota, </a:t>
            </a:r>
            <a:r>
              <a:rPr lang="en-US" sz="1400" b="1" i="1" dirty="0" err="1">
                <a:solidFill>
                  <a:srgbClr val="002060"/>
                </a:solidFill>
              </a:rPr>
              <a:t>Kemenaker</a:t>
            </a:r>
            <a:r>
              <a:rPr lang="en-US" sz="1400" b="1" i="1" dirty="0">
                <a:solidFill>
                  <a:srgbClr val="002060"/>
                </a:solidFill>
              </a:rPr>
              <a:t> BLK </a:t>
            </a:r>
            <a:r>
              <a:rPr lang="en-US" sz="1400" b="1" i="1" dirty="0" err="1">
                <a:solidFill>
                  <a:srgbClr val="002060"/>
                </a:solidFill>
              </a:rPr>
              <a:t>Samarinda</a:t>
            </a:r>
            <a:r>
              <a:rPr lang="en-US" sz="1400" b="1" i="1" dirty="0">
                <a:solidFill>
                  <a:srgbClr val="002060"/>
                </a:solidFill>
              </a:rPr>
              <a:t>, UPTD BLK </a:t>
            </a:r>
            <a:r>
              <a:rPr lang="en-US" sz="1400" b="1" i="1" dirty="0" err="1">
                <a:solidFill>
                  <a:srgbClr val="002060"/>
                </a:solidFill>
              </a:rPr>
              <a:t>Bontang</a:t>
            </a:r>
            <a:r>
              <a:rPr lang="en-US" sz="1400" b="1" i="1" dirty="0">
                <a:solidFill>
                  <a:srgbClr val="002060"/>
                </a:solidFill>
              </a:rPr>
              <a:t> dan UPTD BLK Balikpapan dan LSP</a:t>
            </a:r>
          </a:p>
        </p:txBody>
      </p:sp>
      <p:pic>
        <p:nvPicPr>
          <p:cNvPr id="6" name="Picture 5">
            <a:extLst>
              <a:ext uri="{FF2B5EF4-FFF2-40B4-BE49-F238E27FC236}">
                <a16:creationId xmlns:a16="http://schemas.microsoft.com/office/drawing/2014/main" id="{5BB65F9F-01D2-74A8-0502-BDC14ED1F0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2881" y="564270"/>
            <a:ext cx="12021137" cy="5333610"/>
          </a:xfrm>
          <a:prstGeom prst="rect">
            <a:avLst/>
          </a:prstGeom>
        </p:spPr>
      </p:pic>
    </p:spTree>
    <p:extLst>
      <p:ext uri="{BB962C8B-B14F-4D97-AF65-F5344CB8AC3E}">
        <p14:creationId xmlns:p14="http://schemas.microsoft.com/office/powerpoint/2010/main" val="2341218500"/>
      </p:ext>
    </p:extLst>
  </p:cSld>
  <p:clrMapOvr>
    <a:masterClrMapping/>
  </p:clrMapOvr>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6AD0B-AED0-A0DC-70BC-ED77F62D3D6D}"/>
              </a:ext>
            </a:extLst>
          </p:cNvPr>
          <p:cNvSpPr>
            <a:spLocks noGrp="1"/>
          </p:cNvSpPr>
          <p:nvPr>
            <p:ph type="title"/>
          </p:nvPr>
        </p:nvSpPr>
        <p:spPr>
          <a:xfrm>
            <a:off x="838200" y="365126"/>
            <a:ext cx="10238509" cy="653184"/>
          </a:xfrm>
          <a:solidFill>
            <a:schemeClr val="accent5">
              <a:lumMod val="40000"/>
              <a:lumOff val="60000"/>
            </a:schemeClr>
          </a:solidFill>
        </p:spPr>
        <p:txBody>
          <a:bodyPr>
            <a:normAutofit fontScale="90000"/>
          </a:bodyPr>
          <a:lstStyle/>
          <a:p>
            <a:pPr algn="ctr"/>
            <a:br>
              <a:rPr lang="en-US" dirty="0"/>
            </a:br>
            <a:r>
              <a:rPr lang="en-US" dirty="0">
                <a:latin typeface="ADLaM Display" panose="02010000000000000000" pitchFamily="2" charset="0"/>
                <a:ea typeface="ADLaM Display" panose="02010000000000000000" pitchFamily="2" charset="0"/>
                <a:cs typeface="ADLaM Display" panose="02010000000000000000" pitchFamily="2" charset="0"/>
              </a:rPr>
              <a:t>ASESOR KALIMANTAN TIMUR</a:t>
            </a:r>
            <a:br>
              <a:rPr lang="en-US" dirty="0"/>
            </a:br>
            <a:endParaRPr lang="en-US" dirty="0"/>
          </a:p>
        </p:txBody>
      </p:sp>
      <p:sp>
        <p:nvSpPr>
          <p:cNvPr id="3" name="Content Placeholder 2">
            <a:extLst>
              <a:ext uri="{FF2B5EF4-FFF2-40B4-BE49-F238E27FC236}">
                <a16:creationId xmlns:a16="http://schemas.microsoft.com/office/drawing/2014/main" id="{A02F01F9-1CC5-80CF-BBD5-CBDFA43DA997}"/>
              </a:ext>
            </a:extLst>
          </p:cNvPr>
          <p:cNvSpPr>
            <a:spLocks noGrp="1"/>
          </p:cNvSpPr>
          <p:nvPr>
            <p:ph idx="1"/>
          </p:nvPr>
        </p:nvSpPr>
        <p:spPr>
          <a:xfrm>
            <a:off x="838200" y="1253330"/>
            <a:ext cx="10515600" cy="4995069"/>
          </a:xfrm>
          <a:solidFill>
            <a:schemeClr val="accent2">
              <a:lumMod val="40000"/>
              <a:lumOff val="60000"/>
            </a:schemeClr>
          </a:solidFill>
        </p:spPr>
        <p:txBody>
          <a:bodyPr>
            <a:noAutofit/>
          </a:bodyPr>
          <a:lstStyle/>
          <a:p>
            <a:pPr marL="0" indent="0" algn="ctr">
              <a:buNone/>
            </a:pPr>
            <a:r>
              <a:rPr lang="en-US" sz="2200" dirty="0" err="1">
                <a:latin typeface="Arial Black" panose="020B0A04020102020204" pitchFamily="34" charset="0"/>
              </a:rPr>
              <a:t>Provinsi</a:t>
            </a:r>
            <a:r>
              <a:rPr lang="en-US" sz="2200" dirty="0">
                <a:latin typeface="Arial Black" panose="020B0A04020102020204" pitchFamily="34" charset="0"/>
              </a:rPr>
              <a:t> Kalimantan Timur  </a:t>
            </a:r>
            <a:r>
              <a:rPr lang="en-US" sz="2200" dirty="0" err="1">
                <a:latin typeface="Arial Black" panose="020B0A04020102020204" pitchFamily="34" charset="0"/>
              </a:rPr>
              <a:t>tahun</a:t>
            </a:r>
            <a:r>
              <a:rPr lang="en-US" sz="2200" dirty="0">
                <a:latin typeface="Arial Black" panose="020B0A04020102020204" pitchFamily="34" charset="0"/>
              </a:rPr>
              <a:t> 2022 </a:t>
            </a:r>
            <a:r>
              <a:rPr lang="en-US" sz="2200" dirty="0" err="1">
                <a:latin typeface="Arial Black" panose="020B0A04020102020204" pitchFamily="34" charset="0"/>
              </a:rPr>
              <a:t>sd</a:t>
            </a:r>
            <a:r>
              <a:rPr lang="en-US" sz="2200" dirty="0">
                <a:latin typeface="Arial Black" panose="020B0A04020102020204" pitchFamily="34" charset="0"/>
              </a:rPr>
              <a:t> 2024</a:t>
            </a:r>
          </a:p>
          <a:p>
            <a:pPr marL="0" indent="0" algn="ctr">
              <a:buNone/>
            </a:pPr>
            <a:r>
              <a:rPr lang="en-US" sz="2200" dirty="0">
                <a:latin typeface="Arial Black" panose="020B0A04020102020204" pitchFamily="34" charset="0"/>
              </a:rPr>
              <a:t> </a:t>
            </a:r>
            <a:r>
              <a:rPr lang="en-US" sz="2200" dirty="0" err="1">
                <a:latin typeface="Arial Black" panose="020B0A04020102020204" pitchFamily="34" charset="0"/>
              </a:rPr>
              <a:t>memfasilitasi</a:t>
            </a:r>
            <a:r>
              <a:rPr lang="en-US" sz="2200" dirty="0">
                <a:latin typeface="Arial Black" panose="020B0A04020102020204" pitchFamily="34" charset="0"/>
              </a:rPr>
              <a:t> </a:t>
            </a:r>
            <a:r>
              <a:rPr lang="en-US" sz="2200" dirty="0" err="1">
                <a:latin typeface="Arial Black" panose="020B0A04020102020204" pitchFamily="34" charset="0"/>
              </a:rPr>
              <a:t>pelatihan</a:t>
            </a:r>
            <a:r>
              <a:rPr lang="en-US" sz="2200" dirty="0">
                <a:latin typeface="Arial Black" panose="020B0A04020102020204" pitchFamily="34" charset="0"/>
              </a:rPr>
              <a:t> dan </a:t>
            </a:r>
            <a:r>
              <a:rPr lang="en-US" sz="2200" dirty="0" err="1">
                <a:latin typeface="Arial Black" panose="020B0A04020102020204" pitchFamily="34" charset="0"/>
              </a:rPr>
              <a:t>sertifikasi</a:t>
            </a:r>
            <a:r>
              <a:rPr lang="en-US" sz="2200" dirty="0">
                <a:latin typeface="Arial Black" panose="020B0A04020102020204" pitchFamily="34" charset="0"/>
              </a:rPr>
              <a:t>  </a:t>
            </a:r>
            <a:r>
              <a:rPr lang="en-US" sz="2200" dirty="0" err="1">
                <a:latin typeface="Arial Black" panose="020B0A04020102020204" pitchFamily="34" charset="0"/>
              </a:rPr>
              <a:t>asesor</a:t>
            </a:r>
            <a:r>
              <a:rPr lang="en-US" sz="2200" dirty="0">
                <a:latin typeface="Arial Black" panose="020B0A04020102020204" pitchFamily="34" charset="0"/>
              </a:rPr>
              <a:t> </a:t>
            </a:r>
            <a:r>
              <a:rPr lang="en-US" sz="2200" dirty="0" err="1">
                <a:latin typeface="Arial Black" panose="020B0A04020102020204" pitchFamily="34" charset="0"/>
              </a:rPr>
              <a:t>kompeten</a:t>
            </a:r>
            <a:r>
              <a:rPr lang="en-US" sz="2200" dirty="0">
                <a:latin typeface="Arial Black" panose="020B0A04020102020204" pitchFamily="34" charset="0"/>
              </a:rPr>
              <a:t> </a:t>
            </a:r>
          </a:p>
          <a:p>
            <a:pPr marL="0" indent="0" algn="ctr">
              <a:buNone/>
            </a:pPr>
            <a:r>
              <a:rPr lang="en-US" sz="2200" dirty="0">
                <a:latin typeface="Arial Black" panose="020B0A04020102020204" pitchFamily="34" charset="0"/>
              </a:rPr>
              <a:t>279 orang</a:t>
            </a:r>
          </a:p>
          <a:p>
            <a:pPr marL="0" indent="0" algn="ctr">
              <a:buNone/>
            </a:pPr>
            <a:r>
              <a:rPr lang="en-US" sz="2200" dirty="0" err="1">
                <a:solidFill>
                  <a:srgbClr val="FF0000"/>
                </a:solidFill>
                <a:latin typeface="Arial Black" panose="020B0A04020102020204" pitchFamily="34" charset="0"/>
              </a:rPr>
              <a:t>Sertifikat</a:t>
            </a:r>
            <a:r>
              <a:rPr lang="en-US" sz="2200" dirty="0">
                <a:solidFill>
                  <a:srgbClr val="FF0000"/>
                </a:solidFill>
                <a:latin typeface="Arial Black" panose="020B0A04020102020204" pitchFamily="34" charset="0"/>
              </a:rPr>
              <a:t> </a:t>
            </a:r>
            <a:r>
              <a:rPr lang="en-US" sz="2200" dirty="0" err="1">
                <a:solidFill>
                  <a:srgbClr val="FF0000"/>
                </a:solidFill>
                <a:latin typeface="Arial Black" panose="020B0A04020102020204" pitchFamily="34" charset="0"/>
              </a:rPr>
              <a:t>asesor</a:t>
            </a:r>
            <a:r>
              <a:rPr lang="en-US" sz="2200" dirty="0">
                <a:solidFill>
                  <a:srgbClr val="FF0000"/>
                </a:solidFill>
                <a:latin typeface="Arial Black" panose="020B0A04020102020204" pitchFamily="34" charset="0"/>
              </a:rPr>
              <a:t> </a:t>
            </a:r>
            <a:r>
              <a:rPr lang="en-US" sz="2200" dirty="0" err="1">
                <a:solidFill>
                  <a:srgbClr val="FF0000"/>
                </a:solidFill>
                <a:latin typeface="Arial Black" panose="020B0A04020102020204" pitchFamily="34" charset="0"/>
              </a:rPr>
              <a:t>kompeten</a:t>
            </a:r>
            <a:r>
              <a:rPr lang="en-US" sz="2200" dirty="0">
                <a:solidFill>
                  <a:srgbClr val="FF0000"/>
                </a:solidFill>
                <a:latin typeface="Arial Black" panose="020B0A04020102020204" pitchFamily="34" charset="0"/>
              </a:rPr>
              <a:t> </a:t>
            </a:r>
            <a:r>
              <a:rPr lang="en-US" sz="2200" dirty="0" err="1">
                <a:solidFill>
                  <a:srgbClr val="FF0000"/>
                </a:solidFill>
                <a:latin typeface="Arial Black" panose="020B0A04020102020204" pitchFamily="34" charset="0"/>
              </a:rPr>
              <a:t>berlaku</a:t>
            </a:r>
            <a:r>
              <a:rPr lang="en-US" sz="2200" dirty="0">
                <a:solidFill>
                  <a:srgbClr val="FF0000"/>
                </a:solidFill>
                <a:latin typeface="Arial Black" panose="020B0A04020102020204" pitchFamily="34" charset="0"/>
              </a:rPr>
              <a:t> 3 </a:t>
            </a:r>
            <a:r>
              <a:rPr lang="en-US" sz="2200" dirty="0" err="1">
                <a:solidFill>
                  <a:srgbClr val="FF0000"/>
                </a:solidFill>
                <a:latin typeface="Arial Black" panose="020B0A04020102020204" pitchFamily="34" charset="0"/>
              </a:rPr>
              <a:t>tahun</a:t>
            </a:r>
            <a:endParaRPr lang="en-US" sz="2200" dirty="0">
              <a:solidFill>
                <a:srgbClr val="FF0000"/>
              </a:solidFill>
              <a:latin typeface="Arial Black" panose="020B0A04020102020204" pitchFamily="34" charset="0"/>
            </a:endParaRPr>
          </a:p>
          <a:p>
            <a:pPr marL="0" indent="0" algn="ctr">
              <a:buNone/>
            </a:pPr>
            <a:endParaRPr lang="en-US" sz="2200" dirty="0">
              <a:latin typeface="Arial Black" panose="020B0A04020102020204" pitchFamily="34" charset="0"/>
            </a:endParaRPr>
          </a:p>
          <a:p>
            <a:pPr marL="0" indent="0" algn="ctr">
              <a:buNone/>
            </a:pPr>
            <a:r>
              <a:rPr lang="en-US" sz="2200" dirty="0" err="1">
                <a:latin typeface="Arial Black" panose="020B0A04020102020204" pitchFamily="34" charset="0"/>
              </a:rPr>
              <a:t>Serifikasi</a:t>
            </a:r>
            <a:r>
              <a:rPr lang="en-US" sz="2200" dirty="0">
                <a:latin typeface="Arial Black" panose="020B0A04020102020204" pitchFamily="34" charset="0"/>
              </a:rPr>
              <a:t> oleh </a:t>
            </a:r>
            <a:r>
              <a:rPr lang="en-US" sz="2200" dirty="0" err="1">
                <a:latin typeface="Arial Black" panose="020B0A04020102020204" pitchFamily="34" charset="0"/>
              </a:rPr>
              <a:t>Asesor</a:t>
            </a:r>
            <a:r>
              <a:rPr lang="en-US" sz="2200" dirty="0">
                <a:latin typeface="Arial Black" panose="020B0A04020102020204" pitchFamily="34" charset="0"/>
              </a:rPr>
              <a:t> </a:t>
            </a:r>
            <a:r>
              <a:rPr lang="en-US" sz="2200" dirty="0" err="1">
                <a:latin typeface="Arial Black" panose="020B0A04020102020204" pitchFamily="34" charset="0"/>
              </a:rPr>
              <a:t>kompeten</a:t>
            </a:r>
            <a:endParaRPr lang="en-US" sz="2200" dirty="0">
              <a:latin typeface="Arial Black" panose="020B0A04020102020204" pitchFamily="34" charset="0"/>
            </a:endParaRPr>
          </a:p>
          <a:p>
            <a:pPr marL="0" indent="0" algn="ctr">
              <a:buNone/>
            </a:pPr>
            <a:r>
              <a:rPr lang="en-US" sz="2200" dirty="0" err="1">
                <a:latin typeface="Aharoni" panose="02010803020104030203" pitchFamily="2" charset="-79"/>
                <a:cs typeface="Aharoni" panose="02010803020104030203" pitchFamily="2" charset="-79"/>
              </a:rPr>
              <a:t>Jenjang</a:t>
            </a:r>
            <a:r>
              <a:rPr lang="en-US" sz="2200" dirty="0">
                <a:latin typeface="Aharoni" panose="02010803020104030203" pitchFamily="2" charset="-79"/>
                <a:cs typeface="Aharoni" panose="02010803020104030203" pitchFamily="2" charset="-79"/>
              </a:rPr>
              <a:t> 1 </a:t>
            </a:r>
            <a:r>
              <a:rPr lang="en-US" sz="2200" dirty="0" err="1">
                <a:latin typeface="Aharoni" panose="02010803020104030203" pitchFamily="2" charset="-79"/>
                <a:cs typeface="Aharoni" panose="02010803020104030203" pitchFamily="2" charset="-79"/>
              </a:rPr>
              <a:t>sd</a:t>
            </a:r>
            <a:r>
              <a:rPr lang="en-US" sz="2200" dirty="0">
                <a:latin typeface="Aharoni" panose="02010803020104030203" pitchFamily="2" charset="-79"/>
                <a:cs typeface="Aharoni" panose="02010803020104030203" pitchFamily="2" charset="-79"/>
              </a:rPr>
              <a:t> 3        1 (</a:t>
            </a:r>
            <a:r>
              <a:rPr lang="en-US" sz="2200" dirty="0" err="1">
                <a:latin typeface="Aharoni" panose="02010803020104030203" pitchFamily="2" charset="-79"/>
                <a:cs typeface="Aharoni" panose="02010803020104030203" pitchFamily="2" charset="-79"/>
              </a:rPr>
              <a:t>satu</a:t>
            </a:r>
            <a:r>
              <a:rPr lang="en-US" sz="2200" dirty="0">
                <a:latin typeface="Aharoni" panose="02010803020104030203" pitchFamily="2" charset="-79"/>
                <a:cs typeface="Aharoni" panose="02010803020104030203" pitchFamily="2" charset="-79"/>
              </a:rPr>
              <a:t>) </a:t>
            </a:r>
            <a:r>
              <a:rPr lang="en-US" sz="2200" dirty="0" err="1">
                <a:latin typeface="Aharoni" panose="02010803020104030203" pitchFamily="2" charset="-79"/>
                <a:cs typeface="Aharoni" panose="02010803020104030203" pitchFamily="2" charset="-79"/>
              </a:rPr>
              <a:t>Asesor</a:t>
            </a:r>
            <a:r>
              <a:rPr lang="en-US" sz="2200" dirty="0">
                <a:latin typeface="Aharoni" panose="02010803020104030203" pitchFamily="2" charset="-79"/>
                <a:cs typeface="Aharoni" panose="02010803020104030203" pitchFamily="2" charset="-79"/>
              </a:rPr>
              <a:t> </a:t>
            </a:r>
            <a:r>
              <a:rPr lang="en-US" sz="2200" dirty="0" err="1">
                <a:latin typeface="Aharoni" panose="02010803020104030203" pitchFamily="2" charset="-79"/>
                <a:cs typeface="Aharoni" panose="02010803020104030203" pitchFamily="2" charset="-79"/>
              </a:rPr>
              <a:t>Kompetensi</a:t>
            </a:r>
            <a:r>
              <a:rPr lang="en-US" sz="2200" dirty="0">
                <a:latin typeface="Aharoni" panose="02010803020104030203" pitchFamily="2" charset="-79"/>
                <a:cs typeface="Aharoni" panose="02010803020104030203" pitchFamily="2" charset="-79"/>
              </a:rPr>
              <a:t> </a:t>
            </a:r>
            <a:r>
              <a:rPr lang="en-US" sz="2200" dirty="0" err="1">
                <a:latin typeface="Aharoni" panose="02010803020104030203" pitchFamily="2" charset="-79"/>
                <a:cs typeface="Aharoni" panose="02010803020104030203" pitchFamily="2" charset="-79"/>
              </a:rPr>
              <a:t>mengasesi</a:t>
            </a:r>
            <a:r>
              <a:rPr lang="en-US" sz="2200" dirty="0">
                <a:latin typeface="Aharoni" panose="02010803020104030203" pitchFamily="2" charset="-79"/>
                <a:cs typeface="Aharoni" panose="02010803020104030203" pitchFamily="2" charset="-79"/>
              </a:rPr>
              <a:t> 25 orang per </a:t>
            </a:r>
            <a:r>
              <a:rPr lang="en-US" sz="2200" dirty="0" err="1">
                <a:latin typeface="Aharoni" panose="02010803020104030203" pitchFamily="2" charset="-79"/>
                <a:cs typeface="Aharoni" panose="02010803020104030203" pitchFamily="2" charset="-79"/>
              </a:rPr>
              <a:t>hari</a:t>
            </a:r>
            <a:r>
              <a:rPr lang="en-US" sz="2200" dirty="0">
                <a:latin typeface="Aharoni" panose="02010803020104030203" pitchFamily="2" charset="-79"/>
                <a:cs typeface="Aharoni" panose="02010803020104030203" pitchFamily="2" charset="-79"/>
              </a:rPr>
              <a:t> </a:t>
            </a:r>
          </a:p>
          <a:p>
            <a:pPr marL="0" indent="0" algn="ctr">
              <a:buNone/>
            </a:pPr>
            <a:r>
              <a:rPr lang="en-US" sz="2200" dirty="0" err="1">
                <a:latin typeface="Aharoni" panose="02010803020104030203" pitchFamily="2" charset="-79"/>
                <a:cs typeface="Aharoni" panose="02010803020104030203" pitchFamily="2" charset="-79"/>
              </a:rPr>
              <a:t>Jenjang</a:t>
            </a:r>
            <a:r>
              <a:rPr lang="en-US" sz="2200" dirty="0">
                <a:latin typeface="Aharoni" panose="02010803020104030203" pitchFamily="2" charset="-79"/>
                <a:cs typeface="Aharoni" panose="02010803020104030203" pitchFamily="2" charset="-79"/>
              </a:rPr>
              <a:t> 4 </a:t>
            </a:r>
            <a:r>
              <a:rPr lang="en-US" sz="2200" dirty="0" err="1">
                <a:latin typeface="Aharoni" panose="02010803020104030203" pitchFamily="2" charset="-79"/>
                <a:cs typeface="Aharoni" panose="02010803020104030203" pitchFamily="2" charset="-79"/>
              </a:rPr>
              <a:t>sd</a:t>
            </a:r>
            <a:r>
              <a:rPr lang="en-US" sz="2200" dirty="0">
                <a:latin typeface="Aharoni" panose="02010803020104030203" pitchFamily="2" charset="-79"/>
                <a:cs typeface="Aharoni" panose="02010803020104030203" pitchFamily="2" charset="-79"/>
              </a:rPr>
              <a:t> 6       1 (</a:t>
            </a:r>
            <a:r>
              <a:rPr lang="en-US" sz="2200" dirty="0" err="1">
                <a:latin typeface="Aharoni" panose="02010803020104030203" pitchFamily="2" charset="-79"/>
                <a:cs typeface="Aharoni" panose="02010803020104030203" pitchFamily="2" charset="-79"/>
              </a:rPr>
              <a:t>satu</a:t>
            </a:r>
            <a:r>
              <a:rPr lang="en-US" sz="2200" dirty="0">
                <a:latin typeface="Aharoni" panose="02010803020104030203" pitchFamily="2" charset="-79"/>
                <a:cs typeface="Aharoni" panose="02010803020104030203" pitchFamily="2" charset="-79"/>
              </a:rPr>
              <a:t>) </a:t>
            </a:r>
            <a:r>
              <a:rPr lang="en-US" sz="2200" dirty="0" err="1">
                <a:latin typeface="Aharoni" panose="02010803020104030203" pitchFamily="2" charset="-79"/>
                <a:cs typeface="Aharoni" panose="02010803020104030203" pitchFamily="2" charset="-79"/>
              </a:rPr>
              <a:t>Asesor</a:t>
            </a:r>
            <a:r>
              <a:rPr lang="en-US" sz="2200" dirty="0">
                <a:latin typeface="Aharoni" panose="02010803020104030203" pitchFamily="2" charset="-79"/>
                <a:cs typeface="Aharoni" panose="02010803020104030203" pitchFamily="2" charset="-79"/>
              </a:rPr>
              <a:t> </a:t>
            </a:r>
            <a:r>
              <a:rPr lang="en-US" sz="2200" dirty="0" err="1">
                <a:latin typeface="Aharoni" panose="02010803020104030203" pitchFamily="2" charset="-79"/>
                <a:cs typeface="Aharoni" panose="02010803020104030203" pitchFamily="2" charset="-79"/>
              </a:rPr>
              <a:t>Kompetensi</a:t>
            </a:r>
            <a:r>
              <a:rPr lang="en-US" sz="2200" dirty="0">
                <a:latin typeface="Aharoni" panose="02010803020104030203" pitchFamily="2" charset="-79"/>
                <a:cs typeface="Aharoni" panose="02010803020104030203" pitchFamily="2" charset="-79"/>
              </a:rPr>
              <a:t> </a:t>
            </a:r>
            <a:r>
              <a:rPr lang="en-US" sz="2200" dirty="0" err="1">
                <a:latin typeface="Aharoni" panose="02010803020104030203" pitchFamily="2" charset="-79"/>
                <a:cs typeface="Aharoni" panose="02010803020104030203" pitchFamily="2" charset="-79"/>
              </a:rPr>
              <a:t>mengasesi</a:t>
            </a:r>
            <a:r>
              <a:rPr lang="en-US" sz="2200" dirty="0">
                <a:latin typeface="Aharoni" panose="02010803020104030203" pitchFamily="2" charset="-79"/>
                <a:cs typeface="Aharoni" panose="02010803020104030203" pitchFamily="2" charset="-79"/>
              </a:rPr>
              <a:t> 15 orang per </a:t>
            </a:r>
            <a:r>
              <a:rPr lang="en-US" sz="2200" dirty="0" err="1">
                <a:latin typeface="Aharoni" panose="02010803020104030203" pitchFamily="2" charset="-79"/>
                <a:cs typeface="Aharoni" panose="02010803020104030203" pitchFamily="2" charset="-79"/>
              </a:rPr>
              <a:t>hari</a:t>
            </a:r>
            <a:endParaRPr lang="en-US" sz="2200" dirty="0">
              <a:latin typeface="Aharoni" panose="02010803020104030203" pitchFamily="2" charset="-79"/>
              <a:cs typeface="Aharoni" panose="02010803020104030203" pitchFamily="2" charset="-79"/>
            </a:endParaRPr>
          </a:p>
          <a:p>
            <a:pPr marL="0" indent="0" algn="ctr">
              <a:buNone/>
            </a:pPr>
            <a:r>
              <a:rPr lang="en-US" sz="2200" dirty="0" err="1">
                <a:latin typeface="Aharoni" panose="02010803020104030203" pitchFamily="2" charset="-79"/>
                <a:cs typeface="Aharoni" panose="02010803020104030203" pitchFamily="2" charset="-79"/>
              </a:rPr>
              <a:t>Jenjang</a:t>
            </a:r>
            <a:r>
              <a:rPr lang="en-US" sz="2200" dirty="0">
                <a:latin typeface="Aharoni" panose="02010803020104030203" pitchFamily="2" charset="-79"/>
                <a:cs typeface="Aharoni" panose="02010803020104030203" pitchFamily="2" charset="-79"/>
              </a:rPr>
              <a:t> 7 </a:t>
            </a:r>
            <a:r>
              <a:rPr lang="en-US" sz="2200" dirty="0" err="1">
                <a:latin typeface="Aharoni" panose="02010803020104030203" pitchFamily="2" charset="-79"/>
                <a:cs typeface="Aharoni" panose="02010803020104030203" pitchFamily="2" charset="-79"/>
              </a:rPr>
              <a:t>sd</a:t>
            </a:r>
            <a:r>
              <a:rPr lang="en-US" sz="2200" dirty="0">
                <a:latin typeface="Aharoni" panose="02010803020104030203" pitchFamily="2" charset="-79"/>
                <a:cs typeface="Aharoni" panose="02010803020104030203" pitchFamily="2" charset="-79"/>
              </a:rPr>
              <a:t> 9     1 (</a:t>
            </a:r>
            <a:r>
              <a:rPr lang="en-US" sz="2200" dirty="0" err="1">
                <a:latin typeface="Aharoni" panose="02010803020104030203" pitchFamily="2" charset="-79"/>
                <a:cs typeface="Aharoni" panose="02010803020104030203" pitchFamily="2" charset="-79"/>
              </a:rPr>
              <a:t>satu</a:t>
            </a:r>
            <a:r>
              <a:rPr lang="en-US" sz="2200" dirty="0">
                <a:latin typeface="Aharoni" panose="02010803020104030203" pitchFamily="2" charset="-79"/>
                <a:cs typeface="Aharoni" panose="02010803020104030203" pitchFamily="2" charset="-79"/>
              </a:rPr>
              <a:t>) </a:t>
            </a:r>
            <a:r>
              <a:rPr lang="en-US" sz="2200" dirty="0" err="1">
                <a:latin typeface="Aharoni" panose="02010803020104030203" pitchFamily="2" charset="-79"/>
                <a:cs typeface="Aharoni" panose="02010803020104030203" pitchFamily="2" charset="-79"/>
              </a:rPr>
              <a:t>Asesor</a:t>
            </a:r>
            <a:r>
              <a:rPr lang="en-US" sz="2200" dirty="0">
                <a:latin typeface="Aharoni" panose="02010803020104030203" pitchFamily="2" charset="-79"/>
                <a:cs typeface="Aharoni" panose="02010803020104030203" pitchFamily="2" charset="-79"/>
              </a:rPr>
              <a:t> </a:t>
            </a:r>
            <a:r>
              <a:rPr lang="en-US" sz="2200" dirty="0" err="1">
                <a:latin typeface="Aharoni" panose="02010803020104030203" pitchFamily="2" charset="-79"/>
                <a:cs typeface="Aharoni" panose="02010803020104030203" pitchFamily="2" charset="-79"/>
              </a:rPr>
              <a:t>Kompetensi</a:t>
            </a:r>
            <a:r>
              <a:rPr lang="en-US" sz="2200" dirty="0">
                <a:latin typeface="Aharoni" panose="02010803020104030203" pitchFamily="2" charset="-79"/>
                <a:cs typeface="Aharoni" panose="02010803020104030203" pitchFamily="2" charset="-79"/>
              </a:rPr>
              <a:t> </a:t>
            </a:r>
            <a:r>
              <a:rPr lang="en-US" sz="2200" dirty="0" err="1">
                <a:latin typeface="Aharoni" panose="02010803020104030203" pitchFamily="2" charset="-79"/>
                <a:cs typeface="Aharoni" panose="02010803020104030203" pitchFamily="2" charset="-79"/>
              </a:rPr>
              <a:t>mengasesi</a:t>
            </a:r>
            <a:r>
              <a:rPr lang="en-US" sz="2200" dirty="0">
                <a:latin typeface="Aharoni" panose="02010803020104030203" pitchFamily="2" charset="-79"/>
                <a:cs typeface="Aharoni" panose="02010803020104030203" pitchFamily="2" charset="-79"/>
              </a:rPr>
              <a:t> 10 orang per </a:t>
            </a:r>
            <a:r>
              <a:rPr lang="en-US" sz="2200" dirty="0" err="1">
                <a:latin typeface="Aharoni" panose="02010803020104030203" pitchFamily="2" charset="-79"/>
                <a:cs typeface="Aharoni" panose="02010803020104030203" pitchFamily="2" charset="-79"/>
              </a:rPr>
              <a:t>hari</a:t>
            </a:r>
            <a:endParaRPr lang="en-US" sz="2200" dirty="0">
              <a:latin typeface="Aharoni" panose="02010803020104030203" pitchFamily="2" charset="-79"/>
              <a:cs typeface="Aharoni" panose="02010803020104030203" pitchFamily="2" charset="-79"/>
            </a:endParaRPr>
          </a:p>
          <a:p>
            <a:pPr marL="0" indent="0" algn="ctr">
              <a:buNone/>
            </a:pPr>
            <a:endParaRPr lang="en-US" sz="2200" dirty="0">
              <a:latin typeface="Aharoni" panose="02010803020104030203" pitchFamily="2" charset="-79"/>
              <a:cs typeface="Aharoni" panose="02010803020104030203" pitchFamily="2" charset="-79"/>
            </a:endParaRPr>
          </a:p>
          <a:p>
            <a:pPr marL="0" indent="0" algn="ctr">
              <a:buNone/>
            </a:pPr>
            <a:endParaRPr lang="en-US" sz="2200" dirty="0"/>
          </a:p>
          <a:p>
            <a:pPr marL="0" indent="0" algn="ctr">
              <a:buNone/>
            </a:pPr>
            <a:endParaRPr lang="en-US" sz="2200" dirty="0"/>
          </a:p>
          <a:p>
            <a:pPr marL="0" indent="0">
              <a:buNone/>
            </a:pPr>
            <a:endParaRPr lang="en-US" sz="2200" dirty="0"/>
          </a:p>
        </p:txBody>
      </p:sp>
      <p:sp>
        <p:nvSpPr>
          <p:cNvPr id="4" name="Arrow: Pentagon 3">
            <a:extLst>
              <a:ext uri="{FF2B5EF4-FFF2-40B4-BE49-F238E27FC236}">
                <a16:creationId xmlns:a16="http://schemas.microsoft.com/office/drawing/2014/main" id="{2035D303-36A4-5712-A293-F5C8A4FA2211}"/>
              </a:ext>
            </a:extLst>
          </p:cNvPr>
          <p:cNvSpPr/>
          <p:nvPr/>
        </p:nvSpPr>
        <p:spPr>
          <a:xfrm>
            <a:off x="3117768" y="4064608"/>
            <a:ext cx="259772" cy="93518"/>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rrow: Pentagon 4">
            <a:extLst>
              <a:ext uri="{FF2B5EF4-FFF2-40B4-BE49-F238E27FC236}">
                <a16:creationId xmlns:a16="http://schemas.microsoft.com/office/drawing/2014/main" id="{A35149AA-F75B-D079-E558-84F692638BAF}"/>
              </a:ext>
            </a:extLst>
          </p:cNvPr>
          <p:cNvSpPr/>
          <p:nvPr/>
        </p:nvSpPr>
        <p:spPr>
          <a:xfrm>
            <a:off x="3247654" y="4423085"/>
            <a:ext cx="259772" cy="93518"/>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Pentagon 5">
            <a:extLst>
              <a:ext uri="{FF2B5EF4-FFF2-40B4-BE49-F238E27FC236}">
                <a16:creationId xmlns:a16="http://schemas.microsoft.com/office/drawing/2014/main" id="{1F01EBB4-805E-2FE1-7553-197F347FD5E1}"/>
              </a:ext>
            </a:extLst>
          </p:cNvPr>
          <p:cNvSpPr/>
          <p:nvPr/>
        </p:nvSpPr>
        <p:spPr>
          <a:xfrm>
            <a:off x="3247654" y="4828321"/>
            <a:ext cx="259772" cy="93518"/>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1917553"/>
      </p:ext>
    </p:extLst>
  </p:cSld>
  <p:clrMapOvr>
    <a:masterClrMapping/>
  </p:clrMapOvr>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EF923-FC4D-A9F4-CCDE-F8A57ED7C3C4}"/>
              </a:ext>
            </a:extLst>
          </p:cNvPr>
          <p:cNvSpPr>
            <a:spLocks noGrp="1"/>
          </p:cNvSpPr>
          <p:nvPr>
            <p:ph type="title"/>
          </p:nvPr>
        </p:nvSpPr>
        <p:spPr/>
        <p:txBody>
          <a:bodyPr/>
          <a:lstStyle/>
          <a:p>
            <a:endParaRPr lang="en-US"/>
          </a:p>
        </p:txBody>
      </p:sp>
      <p:sp>
        <p:nvSpPr>
          <p:cNvPr id="4" name="Content Placeholder 2">
            <a:extLst>
              <a:ext uri="{FF2B5EF4-FFF2-40B4-BE49-F238E27FC236}">
                <a16:creationId xmlns:a16="http://schemas.microsoft.com/office/drawing/2014/main" id="{6A809113-8FB7-432F-52F7-2455A8215F19}"/>
              </a:ext>
            </a:extLst>
          </p:cNvPr>
          <p:cNvSpPr txBox="1">
            <a:spLocks noGrp="1"/>
          </p:cNvSpPr>
          <p:nvPr>
            <p:ph idx="1"/>
          </p:nvPr>
        </p:nvSpPr>
        <p:spPr>
          <a:xfrm>
            <a:off x="834735" y="348961"/>
            <a:ext cx="10877550" cy="1796184"/>
          </a:xfrm>
          <a:prstGeom prst="rect">
            <a:avLst/>
          </a:prstGeom>
          <a:solidFill>
            <a:schemeClr val="accent6">
              <a:lumMod val="40000"/>
              <a:lumOff val="60000"/>
            </a:schemeClr>
          </a:solidFill>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en-US" sz="1600" dirty="0">
              <a:solidFill>
                <a:srgbClr val="FF0000"/>
              </a:solidFill>
              <a:latin typeface="Aharoni" panose="02010803020104030203" pitchFamily="2" charset="-79"/>
              <a:cs typeface="Aharoni" panose="02010803020104030203" pitchFamily="2" charset="-79"/>
            </a:endParaRPr>
          </a:p>
          <a:p>
            <a:pPr marL="0" indent="0" algn="ctr">
              <a:buNone/>
            </a:pPr>
            <a:r>
              <a:rPr lang="en-US" sz="2400" dirty="0">
                <a:solidFill>
                  <a:srgbClr val="FF0000"/>
                </a:solidFill>
                <a:latin typeface="Aharoni" panose="02010803020104030203" pitchFamily="2" charset="-79"/>
                <a:cs typeface="Aharoni" panose="02010803020104030203" pitchFamily="2" charset="-79"/>
              </a:rPr>
              <a:t>1 </a:t>
            </a:r>
            <a:r>
              <a:rPr lang="en-US" sz="2400" dirty="0" err="1">
                <a:solidFill>
                  <a:srgbClr val="FF0000"/>
                </a:solidFill>
                <a:latin typeface="Aharoni" panose="02010803020104030203" pitchFamily="2" charset="-79"/>
                <a:cs typeface="Aharoni" panose="02010803020104030203" pitchFamily="2" charset="-79"/>
              </a:rPr>
              <a:t>Asesi</a:t>
            </a:r>
            <a:r>
              <a:rPr lang="en-US" sz="2400" dirty="0">
                <a:solidFill>
                  <a:srgbClr val="FF0000"/>
                </a:solidFill>
                <a:latin typeface="Aharoni" panose="02010803020104030203" pitchFamily="2" charset="-79"/>
                <a:cs typeface="Aharoni" panose="02010803020104030203" pitchFamily="2" charset="-79"/>
              </a:rPr>
              <a:t> </a:t>
            </a:r>
            <a:r>
              <a:rPr lang="en-US" sz="2400" dirty="0" err="1">
                <a:solidFill>
                  <a:srgbClr val="FF0000"/>
                </a:solidFill>
                <a:latin typeface="Aharoni" panose="02010803020104030203" pitchFamily="2" charset="-79"/>
                <a:cs typeface="Aharoni" panose="02010803020104030203" pitchFamily="2" charset="-79"/>
              </a:rPr>
              <a:t>diuji</a:t>
            </a:r>
            <a:r>
              <a:rPr lang="en-US" sz="2400" dirty="0">
                <a:solidFill>
                  <a:srgbClr val="FF0000"/>
                </a:solidFill>
                <a:latin typeface="Aharoni" panose="02010803020104030203" pitchFamily="2" charset="-79"/>
                <a:cs typeface="Aharoni" panose="02010803020104030203" pitchFamily="2" charset="-79"/>
              </a:rPr>
              <a:t> oleh 2 </a:t>
            </a:r>
            <a:r>
              <a:rPr lang="en-US" sz="2400" dirty="0" err="1">
                <a:solidFill>
                  <a:srgbClr val="FF0000"/>
                </a:solidFill>
                <a:latin typeface="Aharoni" panose="02010803020104030203" pitchFamily="2" charset="-79"/>
                <a:cs typeface="Aharoni" panose="02010803020104030203" pitchFamily="2" charset="-79"/>
              </a:rPr>
              <a:t>Asesor</a:t>
            </a:r>
            <a:endParaRPr lang="en-US" sz="2400" dirty="0">
              <a:solidFill>
                <a:srgbClr val="FF0000"/>
              </a:solidFill>
              <a:latin typeface="Aharoni" panose="02010803020104030203" pitchFamily="2" charset="-79"/>
              <a:cs typeface="Aharoni" panose="02010803020104030203" pitchFamily="2" charset="-79"/>
            </a:endParaRPr>
          </a:p>
          <a:p>
            <a:pPr marL="0" indent="0" algn="ctr">
              <a:buNone/>
            </a:pPr>
            <a:r>
              <a:rPr lang="en-US" sz="2400" dirty="0">
                <a:solidFill>
                  <a:srgbClr val="FF0000"/>
                </a:solidFill>
                <a:latin typeface="Aharoni" panose="02010803020104030203" pitchFamily="2" charset="-79"/>
                <a:cs typeface="Aharoni" panose="02010803020104030203" pitchFamily="2" charset="-79"/>
              </a:rPr>
              <a:t>  </a:t>
            </a:r>
            <a:r>
              <a:rPr lang="en-US" sz="2400" dirty="0" err="1">
                <a:latin typeface="Aharoni" panose="02010803020104030203" pitchFamily="2" charset="-79"/>
                <a:cs typeface="Aharoni" panose="02010803020104030203" pitchFamily="2" charset="-79"/>
              </a:rPr>
              <a:t>Sertifikasi</a:t>
            </a:r>
            <a:r>
              <a:rPr lang="en-US" sz="2400" dirty="0">
                <a:latin typeface="Aharoni" panose="02010803020104030203" pitchFamily="2" charset="-79"/>
                <a:cs typeface="Aharoni" panose="02010803020104030203" pitchFamily="2" charset="-79"/>
              </a:rPr>
              <a:t>  2.000 orang / </a:t>
            </a:r>
            <a:r>
              <a:rPr lang="en-US" sz="2400" dirty="0" err="1">
                <a:latin typeface="Aharoni" panose="02010803020104030203" pitchFamily="2" charset="-79"/>
                <a:cs typeface="Aharoni" panose="02010803020104030203" pitchFamily="2" charset="-79"/>
              </a:rPr>
              <a:t>tahun</a:t>
            </a:r>
            <a:r>
              <a:rPr lang="en-US" sz="2400" dirty="0">
                <a:latin typeface="Aharoni" panose="02010803020104030203" pitchFamily="2" charset="-79"/>
                <a:cs typeface="Aharoni" panose="02010803020104030203" pitchFamily="2" charset="-79"/>
              </a:rPr>
              <a:t> </a:t>
            </a:r>
            <a:r>
              <a:rPr lang="en-US" sz="2400" dirty="0" err="1">
                <a:latin typeface="Aharoni" panose="02010803020104030203" pitchFamily="2" charset="-79"/>
                <a:cs typeface="Aharoni" panose="02010803020104030203" pitchFamily="2" charset="-79"/>
              </a:rPr>
              <a:t>jenjang</a:t>
            </a:r>
            <a:r>
              <a:rPr lang="en-US" sz="2400" dirty="0">
                <a:latin typeface="Aharoni" panose="02010803020104030203" pitchFamily="2" charset="-79"/>
                <a:cs typeface="Aharoni" panose="02010803020104030203" pitchFamily="2" charset="-79"/>
              </a:rPr>
              <a:t> 7 </a:t>
            </a:r>
            <a:r>
              <a:rPr lang="en-US" sz="2400" dirty="0" err="1">
                <a:latin typeface="Aharoni" panose="02010803020104030203" pitchFamily="2" charset="-79"/>
                <a:cs typeface="Aharoni" panose="02010803020104030203" pitchFamily="2" charset="-79"/>
              </a:rPr>
              <a:t>sd</a:t>
            </a:r>
            <a:r>
              <a:rPr lang="en-US" sz="2400" dirty="0">
                <a:latin typeface="Aharoni" panose="02010803020104030203" pitchFamily="2" charset="-79"/>
                <a:cs typeface="Aharoni" panose="02010803020104030203" pitchFamily="2" charset="-79"/>
              </a:rPr>
              <a:t> 9  </a:t>
            </a:r>
            <a:r>
              <a:rPr lang="en-US" sz="2400" dirty="0" err="1">
                <a:latin typeface="Aharoni" panose="02010803020104030203" pitchFamily="2" charset="-79"/>
                <a:cs typeface="Aharoni" panose="02010803020104030203" pitchFamily="2" charset="-79"/>
              </a:rPr>
              <a:t>diperlukan</a:t>
            </a:r>
            <a:r>
              <a:rPr lang="en-US" sz="2400" dirty="0">
                <a:latin typeface="Aharoni" panose="02010803020104030203" pitchFamily="2" charset="-79"/>
                <a:cs typeface="Aharoni" panose="02010803020104030203" pitchFamily="2" charset="-79"/>
              </a:rPr>
              <a:t> </a:t>
            </a:r>
            <a:r>
              <a:rPr lang="en-US" sz="2400" dirty="0" err="1">
                <a:latin typeface="Aharoni" panose="02010803020104030203" pitchFamily="2" charset="-79"/>
                <a:cs typeface="Aharoni" panose="02010803020104030203" pitchFamily="2" charset="-79"/>
              </a:rPr>
              <a:t>asesor</a:t>
            </a:r>
            <a:r>
              <a:rPr lang="en-US" sz="2400" dirty="0">
                <a:latin typeface="Aharoni" panose="02010803020104030203" pitchFamily="2" charset="-79"/>
                <a:cs typeface="Aharoni" panose="02010803020104030203" pitchFamily="2" charset="-79"/>
              </a:rPr>
              <a:t> 4.000 orang</a:t>
            </a:r>
          </a:p>
          <a:p>
            <a:pPr marL="0" indent="0" algn="ctr">
              <a:buFont typeface="Arial" panose="020B0604020202020204" pitchFamily="34" charset="0"/>
              <a:buNone/>
            </a:pPr>
            <a:r>
              <a:rPr lang="en-US" sz="2400" dirty="0" err="1">
                <a:latin typeface="Aharoni" panose="02010803020104030203" pitchFamily="2" charset="-79"/>
                <a:cs typeface="Aharoni" panose="02010803020104030203" pitchFamily="2" charset="-79"/>
              </a:rPr>
              <a:t>Sertifkasi</a:t>
            </a:r>
            <a:r>
              <a:rPr lang="en-US" sz="2400" dirty="0">
                <a:latin typeface="Aharoni" panose="02010803020104030203" pitchFamily="2" charset="-79"/>
                <a:cs typeface="Aharoni" panose="02010803020104030203" pitchFamily="2" charset="-79"/>
              </a:rPr>
              <a:t> 2.000 orang / </a:t>
            </a:r>
            <a:r>
              <a:rPr lang="en-US" sz="2400" dirty="0" err="1">
                <a:latin typeface="Aharoni" panose="02010803020104030203" pitchFamily="2" charset="-79"/>
                <a:cs typeface="Aharoni" panose="02010803020104030203" pitchFamily="2" charset="-79"/>
              </a:rPr>
              <a:t>tahun</a:t>
            </a:r>
            <a:r>
              <a:rPr lang="en-US" sz="2400" dirty="0">
                <a:latin typeface="Aharoni" panose="02010803020104030203" pitchFamily="2" charset="-79"/>
                <a:cs typeface="Aharoni" panose="02010803020104030203" pitchFamily="2" charset="-79"/>
              </a:rPr>
              <a:t> </a:t>
            </a:r>
            <a:r>
              <a:rPr lang="en-US" sz="2400" dirty="0" err="1">
                <a:latin typeface="Aharoni" panose="02010803020104030203" pitchFamily="2" charset="-79"/>
                <a:cs typeface="Aharoni" panose="02010803020104030203" pitchFamily="2" charset="-79"/>
              </a:rPr>
              <a:t>jenjang</a:t>
            </a:r>
            <a:r>
              <a:rPr lang="en-US" sz="2400" dirty="0">
                <a:latin typeface="Aharoni" panose="02010803020104030203" pitchFamily="2" charset="-79"/>
                <a:cs typeface="Aharoni" panose="02010803020104030203" pitchFamily="2" charset="-79"/>
              </a:rPr>
              <a:t> 1 </a:t>
            </a:r>
            <a:r>
              <a:rPr lang="en-US" sz="2400" dirty="0" err="1">
                <a:latin typeface="Aharoni" panose="02010803020104030203" pitchFamily="2" charset="-79"/>
                <a:cs typeface="Aharoni" panose="02010803020104030203" pitchFamily="2" charset="-79"/>
              </a:rPr>
              <a:t>sd</a:t>
            </a:r>
            <a:r>
              <a:rPr lang="en-US" sz="2400" dirty="0">
                <a:latin typeface="Aharoni" panose="02010803020104030203" pitchFamily="2" charset="-79"/>
                <a:cs typeface="Aharoni" panose="02010803020104030203" pitchFamily="2" charset="-79"/>
              </a:rPr>
              <a:t> 3 </a:t>
            </a:r>
            <a:r>
              <a:rPr lang="en-US" sz="2400" dirty="0" err="1">
                <a:latin typeface="Aharoni" panose="02010803020104030203" pitchFamily="2" charset="-79"/>
                <a:cs typeface="Aharoni" panose="02010803020104030203" pitchFamily="2" charset="-79"/>
              </a:rPr>
              <a:t>diperlukan</a:t>
            </a:r>
            <a:r>
              <a:rPr lang="en-US" sz="2400" dirty="0">
                <a:latin typeface="Aharoni" panose="02010803020104030203" pitchFamily="2" charset="-79"/>
                <a:cs typeface="Aharoni" panose="02010803020104030203" pitchFamily="2" charset="-79"/>
              </a:rPr>
              <a:t> </a:t>
            </a:r>
            <a:r>
              <a:rPr lang="en-US" sz="2400" dirty="0" err="1">
                <a:latin typeface="Aharoni" panose="02010803020104030203" pitchFamily="2" charset="-79"/>
                <a:cs typeface="Aharoni" panose="02010803020104030203" pitchFamily="2" charset="-79"/>
              </a:rPr>
              <a:t>asesor</a:t>
            </a:r>
            <a:r>
              <a:rPr lang="en-US" sz="2400" dirty="0">
                <a:latin typeface="Aharoni" panose="02010803020104030203" pitchFamily="2" charset="-79"/>
                <a:cs typeface="Aharoni" panose="02010803020104030203" pitchFamily="2" charset="-79"/>
              </a:rPr>
              <a:t> 4.000 orang</a:t>
            </a:r>
          </a:p>
          <a:p>
            <a:pPr marL="0" indent="0" algn="ctr">
              <a:buFont typeface="Arial" panose="020B0604020202020204" pitchFamily="34" charset="0"/>
              <a:buNone/>
            </a:pPr>
            <a:r>
              <a:rPr lang="en-US" sz="2400" dirty="0" err="1">
                <a:latin typeface="Aharoni" panose="02010803020104030203" pitchFamily="2" charset="-79"/>
                <a:cs typeface="Aharoni" panose="02010803020104030203" pitchFamily="2" charset="-79"/>
              </a:rPr>
              <a:t>Sertifikasi</a:t>
            </a:r>
            <a:r>
              <a:rPr lang="en-US" sz="2400" dirty="0">
                <a:latin typeface="Aharoni" panose="02010803020104030203" pitchFamily="2" charset="-79"/>
                <a:cs typeface="Aharoni" panose="02010803020104030203" pitchFamily="2" charset="-79"/>
              </a:rPr>
              <a:t> 2.000 orang/</a:t>
            </a:r>
            <a:r>
              <a:rPr lang="en-US" sz="2400" dirty="0" err="1">
                <a:latin typeface="Aharoni" panose="02010803020104030203" pitchFamily="2" charset="-79"/>
                <a:cs typeface="Aharoni" panose="02010803020104030203" pitchFamily="2" charset="-79"/>
              </a:rPr>
              <a:t>tahun</a:t>
            </a:r>
            <a:r>
              <a:rPr lang="en-US" sz="2400" dirty="0">
                <a:latin typeface="Aharoni" panose="02010803020104030203" pitchFamily="2" charset="-79"/>
                <a:cs typeface="Aharoni" panose="02010803020104030203" pitchFamily="2" charset="-79"/>
              </a:rPr>
              <a:t> </a:t>
            </a:r>
            <a:r>
              <a:rPr lang="en-US" sz="2400" dirty="0" err="1">
                <a:latin typeface="Aharoni" panose="02010803020104030203" pitchFamily="2" charset="-79"/>
                <a:cs typeface="Aharoni" panose="02010803020104030203" pitchFamily="2" charset="-79"/>
              </a:rPr>
              <a:t>jenjang</a:t>
            </a:r>
            <a:r>
              <a:rPr lang="en-US" sz="2400" dirty="0">
                <a:latin typeface="Aharoni" panose="02010803020104030203" pitchFamily="2" charset="-79"/>
                <a:cs typeface="Aharoni" panose="02010803020104030203" pitchFamily="2" charset="-79"/>
              </a:rPr>
              <a:t> 4 </a:t>
            </a:r>
            <a:r>
              <a:rPr lang="en-US" sz="2400" dirty="0" err="1">
                <a:latin typeface="Aharoni" panose="02010803020104030203" pitchFamily="2" charset="-79"/>
                <a:cs typeface="Aharoni" panose="02010803020104030203" pitchFamily="2" charset="-79"/>
              </a:rPr>
              <a:t>sd</a:t>
            </a:r>
            <a:r>
              <a:rPr lang="en-US" sz="2400" dirty="0">
                <a:latin typeface="Aharoni" panose="02010803020104030203" pitchFamily="2" charset="-79"/>
                <a:cs typeface="Aharoni" panose="02010803020104030203" pitchFamily="2" charset="-79"/>
              </a:rPr>
              <a:t> 6 </a:t>
            </a:r>
            <a:r>
              <a:rPr lang="en-US" sz="2400" dirty="0" err="1">
                <a:latin typeface="Aharoni" panose="02010803020104030203" pitchFamily="2" charset="-79"/>
                <a:cs typeface="Aharoni" panose="02010803020104030203" pitchFamily="2" charset="-79"/>
              </a:rPr>
              <a:t>diperlukan</a:t>
            </a:r>
            <a:r>
              <a:rPr lang="en-US" sz="2400" dirty="0">
                <a:latin typeface="Aharoni" panose="02010803020104030203" pitchFamily="2" charset="-79"/>
                <a:cs typeface="Aharoni" panose="02010803020104030203" pitchFamily="2" charset="-79"/>
              </a:rPr>
              <a:t> </a:t>
            </a:r>
            <a:r>
              <a:rPr lang="en-US" sz="2400" dirty="0" err="1">
                <a:latin typeface="Aharoni" panose="02010803020104030203" pitchFamily="2" charset="-79"/>
                <a:cs typeface="Aharoni" panose="02010803020104030203" pitchFamily="2" charset="-79"/>
              </a:rPr>
              <a:t>asesor</a:t>
            </a:r>
            <a:r>
              <a:rPr lang="en-US" sz="2400" dirty="0">
                <a:latin typeface="Aharoni" panose="02010803020104030203" pitchFamily="2" charset="-79"/>
                <a:cs typeface="Aharoni" panose="02010803020104030203" pitchFamily="2" charset="-79"/>
              </a:rPr>
              <a:t> 4.000 orang</a:t>
            </a:r>
          </a:p>
          <a:p>
            <a:pPr marL="0" indent="0" algn="ctr">
              <a:buFont typeface="Arial" panose="020B0604020202020204" pitchFamily="34" charset="0"/>
              <a:buNone/>
            </a:pPr>
            <a:endParaRPr lang="en-US" sz="1200" dirty="0"/>
          </a:p>
          <a:p>
            <a:pPr marL="0" indent="0" algn="ctr">
              <a:buFont typeface="Arial" panose="020B0604020202020204" pitchFamily="34" charset="0"/>
              <a:buNone/>
            </a:pPr>
            <a:endParaRPr lang="en-US" sz="900" dirty="0"/>
          </a:p>
          <a:p>
            <a:pPr marL="0" indent="0">
              <a:buFont typeface="Arial" panose="020B0604020202020204" pitchFamily="34" charset="0"/>
              <a:buNone/>
            </a:pPr>
            <a:endParaRPr lang="en-US" sz="1200" dirty="0"/>
          </a:p>
        </p:txBody>
      </p:sp>
      <p:sp>
        <p:nvSpPr>
          <p:cNvPr id="5" name="Content Placeholder 2">
            <a:extLst>
              <a:ext uri="{FF2B5EF4-FFF2-40B4-BE49-F238E27FC236}">
                <a16:creationId xmlns:a16="http://schemas.microsoft.com/office/drawing/2014/main" id="{68D0A569-E2CB-8EAE-C5A8-639CF15A4F18}"/>
              </a:ext>
            </a:extLst>
          </p:cNvPr>
          <p:cNvSpPr txBox="1">
            <a:spLocks/>
          </p:cNvSpPr>
          <p:nvPr/>
        </p:nvSpPr>
        <p:spPr>
          <a:xfrm>
            <a:off x="834736" y="2296245"/>
            <a:ext cx="10877550" cy="2099109"/>
          </a:xfrm>
          <a:prstGeom prst="rect">
            <a:avLst/>
          </a:prstGeom>
          <a:solidFill>
            <a:srgbClr val="F8D7CD"/>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US" sz="24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r>
              <a:rPr lang="en-US" sz="2400" dirty="0" err="1">
                <a:latin typeface="Aharoni" panose="02010803020104030203" pitchFamily="2" charset="-79"/>
                <a:cs typeface="Aharoni" panose="02010803020104030203" pitchFamily="2" charset="-79"/>
              </a:rPr>
              <a:t>Sertifikasi</a:t>
            </a:r>
            <a:r>
              <a:rPr lang="en-US" sz="2400" dirty="0">
                <a:latin typeface="Aharoni" panose="02010803020104030203" pitchFamily="2" charset="-79"/>
                <a:cs typeface="Aharoni" panose="02010803020104030203" pitchFamily="2" charset="-79"/>
              </a:rPr>
              <a:t>  6.000 orang / </a:t>
            </a:r>
            <a:r>
              <a:rPr lang="en-US" sz="2400" dirty="0" err="1">
                <a:latin typeface="Aharoni" panose="02010803020104030203" pitchFamily="2" charset="-79"/>
                <a:cs typeface="Aharoni" panose="02010803020104030203" pitchFamily="2" charset="-79"/>
              </a:rPr>
              <a:t>tahun</a:t>
            </a:r>
            <a:r>
              <a:rPr lang="en-US" sz="2400" dirty="0">
                <a:latin typeface="Aharoni" panose="02010803020104030203" pitchFamily="2" charset="-79"/>
                <a:cs typeface="Aharoni" panose="02010803020104030203" pitchFamily="2" charset="-79"/>
              </a:rPr>
              <a:t> </a:t>
            </a:r>
            <a:r>
              <a:rPr lang="en-US" sz="2400" dirty="0" err="1">
                <a:latin typeface="Aharoni" panose="02010803020104030203" pitchFamily="2" charset="-79"/>
                <a:cs typeface="Aharoni" panose="02010803020104030203" pitchFamily="2" charset="-79"/>
              </a:rPr>
              <a:t>jenjang</a:t>
            </a:r>
            <a:r>
              <a:rPr lang="en-US" sz="2400" dirty="0">
                <a:latin typeface="Aharoni" panose="02010803020104030203" pitchFamily="2" charset="-79"/>
                <a:cs typeface="Aharoni" panose="02010803020104030203" pitchFamily="2" charset="-79"/>
              </a:rPr>
              <a:t> 1 </a:t>
            </a:r>
            <a:r>
              <a:rPr lang="en-US" sz="2400" dirty="0" err="1">
                <a:latin typeface="Aharoni" panose="02010803020104030203" pitchFamily="2" charset="-79"/>
                <a:cs typeface="Aharoni" panose="02010803020104030203" pitchFamily="2" charset="-79"/>
              </a:rPr>
              <a:t>sd</a:t>
            </a:r>
            <a:r>
              <a:rPr lang="en-US" sz="2400" dirty="0">
                <a:latin typeface="Aharoni" panose="02010803020104030203" pitchFamily="2" charset="-79"/>
                <a:cs typeface="Aharoni" panose="02010803020104030203" pitchFamily="2" charset="-79"/>
              </a:rPr>
              <a:t> 9  </a:t>
            </a:r>
            <a:r>
              <a:rPr lang="en-US" sz="2400" dirty="0" err="1">
                <a:latin typeface="Aharoni" panose="02010803020104030203" pitchFamily="2" charset="-79"/>
                <a:cs typeface="Aharoni" panose="02010803020104030203" pitchFamily="2" charset="-79"/>
              </a:rPr>
              <a:t>diperlukan</a:t>
            </a:r>
            <a:r>
              <a:rPr lang="en-US" sz="2400" dirty="0">
                <a:latin typeface="Aharoni" panose="02010803020104030203" pitchFamily="2" charset="-79"/>
                <a:cs typeface="Aharoni" panose="02010803020104030203" pitchFamily="2" charset="-79"/>
              </a:rPr>
              <a:t>  12.000 </a:t>
            </a:r>
            <a:r>
              <a:rPr lang="en-US" sz="2400" dirty="0" err="1">
                <a:latin typeface="Aharoni" panose="02010803020104030203" pitchFamily="2" charset="-79"/>
                <a:cs typeface="Aharoni" panose="02010803020104030203" pitchFamily="2" charset="-79"/>
              </a:rPr>
              <a:t>asesor</a:t>
            </a:r>
            <a:endParaRPr lang="en-US" sz="24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r>
              <a:rPr lang="en-US" sz="2400" dirty="0">
                <a:latin typeface="Aharoni" panose="02010803020104030203" pitchFamily="2" charset="-79"/>
                <a:cs typeface="Aharoni" panose="02010803020104030203" pitchFamily="2" charset="-79"/>
              </a:rPr>
              <a:t> Rata – rata </a:t>
            </a:r>
            <a:r>
              <a:rPr lang="en-US" sz="2400" dirty="0" err="1">
                <a:latin typeface="Aharoni" panose="02010803020104030203" pitchFamily="2" charset="-79"/>
                <a:cs typeface="Aharoni" panose="02010803020104030203" pitchFamily="2" charset="-79"/>
              </a:rPr>
              <a:t>asesor</a:t>
            </a:r>
            <a:r>
              <a:rPr lang="en-US" sz="2400" dirty="0">
                <a:latin typeface="Aharoni" panose="02010803020104030203" pitchFamily="2" charset="-79"/>
                <a:cs typeface="Aharoni" panose="02010803020104030203" pitchFamily="2" charset="-79"/>
              </a:rPr>
              <a:t>  per </a:t>
            </a:r>
            <a:r>
              <a:rPr lang="en-US" sz="2400" dirty="0" err="1">
                <a:latin typeface="Aharoni" panose="02010803020104030203" pitchFamily="2" charset="-79"/>
                <a:cs typeface="Aharoni" panose="02010803020104030203" pitchFamily="2" charset="-79"/>
              </a:rPr>
              <a:t>hari</a:t>
            </a:r>
            <a:r>
              <a:rPr lang="en-US" sz="2400" dirty="0">
                <a:latin typeface="Aharoni" panose="02010803020104030203" pitchFamily="2" charset="-79"/>
                <a:cs typeface="Aharoni" panose="02010803020104030203" pitchFamily="2" charset="-79"/>
              </a:rPr>
              <a:t>  </a:t>
            </a:r>
            <a:r>
              <a:rPr lang="en-US" sz="2400" dirty="0" err="1">
                <a:latin typeface="Aharoni" panose="02010803020104030203" pitchFamily="2" charset="-79"/>
                <a:cs typeface="Aharoni" panose="02010803020104030203" pitchFamily="2" charset="-79"/>
              </a:rPr>
              <a:t>mengasesi</a:t>
            </a:r>
            <a:r>
              <a:rPr lang="en-US" sz="2400" dirty="0">
                <a:latin typeface="Aharoni" panose="02010803020104030203" pitchFamily="2" charset="-79"/>
                <a:cs typeface="Aharoni" panose="02010803020104030203" pitchFamily="2" charset="-79"/>
              </a:rPr>
              <a:t> 16 orang </a:t>
            </a:r>
            <a:r>
              <a:rPr lang="en-US" sz="2400" dirty="0" err="1">
                <a:latin typeface="Aharoni" panose="02010803020104030203" pitchFamily="2" charset="-79"/>
                <a:cs typeface="Aharoni" panose="02010803020104030203" pitchFamily="2" charset="-79"/>
              </a:rPr>
              <a:t>diperlukan</a:t>
            </a:r>
            <a:r>
              <a:rPr lang="en-US" sz="2400" dirty="0">
                <a:latin typeface="Aharoni" panose="02010803020104030203" pitchFamily="2" charset="-79"/>
                <a:cs typeface="Aharoni" panose="02010803020104030203" pitchFamily="2" charset="-79"/>
              </a:rPr>
              <a:t> 750 </a:t>
            </a:r>
            <a:r>
              <a:rPr lang="en-US" sz="2400" dirty="0" err="1">
                <a:latin typeface="Aharoni" panose="02010803020104030203" pitchFamily="2" charset="-79"/>
                <a:cs typeface="Aharoni" panose="02010803020104030203" pitchFamily="2" charset="-79"/>
              </a:rPr>
              <a:t>asesor</a:t>
            </a:r>
            <a:r>
              <a:rPr lang="en-US" sz="2400" dirty="0">
                <a:latin typeface="Aharoni" panose="02010803020104030203" pitchFamily="2" charset="-79"/>
                <a:cs typeface="Aharoni" panose="02010803020104030203" pitchFamily="2" charset="-79"/>
              </a:rPr>
              <a:t>,</a:t>
            </a:r>
          </a:p>
          <a:p>
            <a:pPr marL="0" indent="0" algn="ctr">
              <a:buFont typeface="Arial" panose="020B0604020202020204" pitchFamily="34" charset="0"/>
              <a:buNone/>
            </a:pPr>
            <a:r>
              <a:rPr lang="en-US" sz="2400" dirty="0">
                <a:latin typeface="Aharoni" panose="02010803020104030203" pitchFamily="2" charset="-79"/>
                <a:cs typeface="Aharoni" panose="02010803020104030203" pitchFamily="2" charset="-79"/>
              </a:rPr>
              <a:t>1 </a:t>
            </a:r>
            <a:r>
              <a:rPr lang="en-US" sz="2400" dirty="0" err="1">
                <a:latin typeface="Aharoni" panose="02010803020104030203" pitchFamily="2" charset="-79"/>
                <a:cs typeface="Aharoni" panose="02010803020104030203" pitchFamily="2" charset="-79"/>
              </a:rPr>
              <a:t>asesor</a:t>
            </a:r>
            <a:r>
              <a:rPr lang="en-US" sz="2400" dirty="0">
                <a:latin typeface="Aharoni" panose="02010803020104030203" pitchFamily="2" charset="-79"/>
                <a:cs typeface="Aharoni" panose="02010803020104030203" pitchFamily="2" charset="-79"/>
              </a:rPr>
              <a:t> </a:t>
            </a:r>
            <a:r>
              <a:rPr lang="en-US" sz="2400" dirty="0" err="1">
                <a:latin typeface="Aharoni" panose="02010803020104030203" pitchFamily="2" charset="-79"/>
                <a:cs typeface="Aharoni" panose="02010803020104030203" pitchFamily="2" charset="-79"/>
              </a:rPr>
              <a:t>setahun</a:t>
            </a:r>
            <a:r>
              <a:rPr lang="en-US" sz="2400" dirty="0">
                <a:latin typeface="Aharoni" panose="02010803020104030203" pitchFamily="2" charset="-79"/>
                <a:cs typeface="Aharoni" panose="02010803020104030203" pitchFamily="2" charset="-79"/>
              </a:rPr>
              <a:t> rata-rata </a:t>
            </a:r>
            <a:r>
              <a:rPr lang="en-US" sz="2400" dirty="0" err="1">
                <a:latin typeface="Aharoni" panose="02010803020104030203" pitchFamily="2" charset="-79"/>
                <a:cs typeface="Aharoni" panose="02010803020104030203" pitchFamily="2" charset="-79"/>
              </a:rPr>
              <a:t>mengasesi</a:t>
            </a:r>
            <a:r>
              <a:rPr lang="en-US" sz="2400" dirty="0">
                <a:latin typeface="Aharoni" panose="02010803020104030203" pitchFamily="2" charset="-79"/>
                <a:cs typeface="Aharoni" panose="02010803020104030203" pitchFamily="2" charset="-79"/>
              </a:rPr>
              <a:t> 47 orang</a:t>
            </a:r>
          </a:p>
          <a:p>
            <a:pPr marL="0" indent="0" algn="ctr">
              <a:buFont typeface="Arial" panose="020B0604020202020204" pitchFamily="34" charset="0"/>
              <a:buNone/>
            </a:pPr>
            <a:endParaRPr lang="en-US" sz="24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endParaRPr lang="en-US" sz="24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endParaRPr lang="en-US" sz="24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endParaRPr lang="en-US" sz="24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endParaRPr lang="en-US" sz="24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endParaRPr lang="en-US" sz="24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endParaRPr lang="en-US" sz="2400" dirty="0">
              <a:latin typeface="Aharoni" panose="02010803020104030203" pitchFamily="2" charset="-79"/>
              <a:cs typeface="Aharoni" panose="02010803020104030203" pitchFamily="2" charset="-79"/>
            </a:endParaRPr>
          </a:p>
          <a:p>
            <a:pPr marL="0" indent="0">
              <a:buFont typeface="Arial" panose="020B0604020202020204" pitchFamily="34" charset="0"/>
              <a:buNone/>
            </a:pPr>
            <a:endParaRPr lang="en-US" sz="3200" dirty="0"/>
          </a:p>
        </p:txBody>
      </p:sp>
      <p:sp>
        <p:nvSpPr>
          <p:cNvPr id="6" name="Content Placeholder 2">
            <a:extLst>
              <a:ext uri="{FF2B5EF4-FFF2-40B4-BE49-F238E27FC236}">
                <a16:creationId xmlns:a16="http://schemas.microsoft.com/office/drawing/2014/main" id="{84BEEB42-8B48-5402-F467-3D95713BF01C}"/>
              </a:ext>
            </a:extLst>
          </p:cNvPr>
          <p:cNvSpPr txBox="1">
            <a:spLocks/>
          </p:cNvSpPr>
          <p:nvPr/>
        </p:nvSpPr>
        <p:spPr>
          <a:xfrm>
            <a:off x="834735" y="4546454"/>
            <a:ext cx="10877550" cy="1563400"/>
          </a:xfrm>
          <a:prstGeom prst="rect">
            <a:avLst/>
          </a:prstGeom>
          <a:solidFill>
            <a:schemeClr val="accent1">
              <a:lumMod val="60000"/>
              <a:lumOff val="40000"/>
            </a:schemeClr>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US" sz="6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r>
              <a:rPr lang="en-US" sz="3200">
                <a:latin typeface="Aharoni" panose="02010803020104030203" pitchFamily="2" charset="-79"/>
                <a:cs typeface="Aharoni" panose="02010803020104030203" pitchFamily="2" charset="-79"/>
              </a:rPr>
              <a:t>279 </a:t>
            </a:r>
            <a:r>
              <a:rPr lang="en-US" sz="3200" dirty="0">
                <a:latin typeface="Aharoni" panose="02010803020104030203" pitchFamily="2" charset="-79"/>
                <a:cs typeface="Aharoni" panose="02010803020104030203" pitchFamily="2" charset="-79"/>
              </a:rPr>
              <a:t>orang </a:t>
            </a:r>
            <a:r>
              <a:rPr lang="en-US" sz="3200" dirty="0" err="1">
                <a:latin typeface="Aharoni" panose="02010803020104030203" pitchFamily="2" charset="-79"/>
                <a:cs typeface="Aharoni" panose="02010803020104030203" pitchFamily="2" charset="-79"/>
              </a:rPr>
              <a:t>Asesor</a:t>
            </a:r>
            <a:r>
              <a:rPr lang="en-US" sz="3200" dirty="0">
                <a:latin typeface="Aharoni" panose="02010803020104030203" pitchFamily="2" charset="-79"/>
                <a:cs typeface="Aharoni" panose="02010803020104030203" pitchFamily="2" charset="-79"/>
              </a:rPr>
              <a:t> </a:t>
            </a:r>
            <a:r>
              <a:rPr lang="en-US" sz="3200" dirty="0" err="1">
                <a:latin typeface="Aharoni" panose="02010803020104030203" pitchFamily="2" charset="-79"/>
                <a:cs typeface="Aharoni" panose="02010803020104030203" pitchFamily="2" charset="-79"/>
              </a:rPr>
              <a:t>Kaltim</a:t>
            </a:r>
            <a:r>
              <a:rPr lang="en-US" sz="3200" dirty="0">
                <a:latin typeface="Aharoni" panose="02010803020104030203" pitchFamily="2" charset="-79"/>
                <a:cs typeface="Aharoni" panose="02010803020104030203" pitchFamily="2" charset="-79"/>
              </a:rPr>
              <a:t>, </a:t>
            </a:r>
          </a:p>
          <a:p>
            <a:pPr marL="0" indent="0" algn="ctr">
              <a:buFont typeface="Arial" panose="020B0604020202020204" pitchFamily="34" charset="0"/>
              <a:buNone/>
            </a:pPr>
            <a:r>
              <a:rPr lang="en-US" sz="3200" dirty="0">
                <a:latin typeface="Aharoni" panose="02010803020104030203" pitchFamily="2" charset="-79"/>
                <a:cs typeface="Aharoni" panose="02010803020104030203" pitchFamily="2" charset="-79"/>
              </a:rPr>
              <a:t>1 </a:t>
            </a:r>
            <a:r>
              <a:rPr lang="en-US" sz="3200" dirty="0" err="1">
                <a:latin typeface="Aharoni" panose="02010803020104030203" pitchFamily="2" charset="-79"/>
                <a:cs typeface="Aharoni" panose="02010803020104030203" pitchFamily="2" charset="-79"/>
              </a:rPr>
              <a:t>asesor</a:t>
            </a:r>
            <a:r>
              <a:rPr lang="en-US" sz="3200" dirty="0">
                <a:latin typeface="Aharoni" panose="02010803020104030203" pitchFamily="2" charset="-79"/>
                <a:cs typeface="Aharoni" panose="02010803020104030203" pitchFamily="2" charset="-79"/>
              </a:rPr>
              <a:t> </a:t>
            </a:r>
            <a:r>
              <a:rPr lang="en-US" sz="3200" dirty="0" err="1">
                <a:latin typeface="Aharoni" panose="02010803020104030203" pitchFamily="2" charset="-79"/>
                <a:cs typeface="Aharoni" panose="02010803020104030203" pitchFamily="2" charset="-79"/>
              </a:rPr>
              <a:t>setahun</a:t>
            </a:r>
            <a:r>
              <a:rPr lang="en-US" sz="3200" dirty="0">
                <a:latin typeface="Aharoni" panose="02010803020104030203" pitchFamily="2" charset="-79"/>
                <a:cs typeface="Aharoni" panose="02010803020104030203" pitchFamily="2" charset="-79"/>
              </a:rPr>
              <a:t>  </a:t>
            </a:r>
            <a:r>
              <a:rPr lang="en-US" sz="3200" dirty="0" err="1">
                <a:latin typeface="Aharoni" panose="02010803020104030203" pitchFamily="2" charset="-79"/>
                <a:cs typeface="Aharoni" panose="02010803020104030203" pitchFamily="2" charset="-79"/>
              </a:rPr>
              <a:t>mengasesi</a:t>
            </a:r>
            <a:r>
              <a:rPr lang="en-US" sz="3200" dirty="0">
                <a:latin typeface="Aharoni" panose="02010803020104030203" pitchFamily="2" charset="-79"/>
                <a:cs typeface="Aharoni" panose="02010803020104030203" pitchFamily="2" charset="-79"/>
              </a:rPr>
              <a:t> rata-rata 126 </a:t>
            </a:r>
            <a:r>
              <a:rPr lang="en-US" sz="3200">
                <a:latin typeface="Aharoni" panose="02010803020104030203" pitchFamily="2" charset="-79"/>
                <a:cs typeface="Aharoni" panose="02010803020104030203" pitchFamily="2" charset="-79"/>
              </a:rPr>
              <a:t>orang  </a:t>
            </a:r>
            <a:endParaRPr lang="en-US" sz="32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endParaRPr lang="en-US" sz="32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endParaRPr lang="en-US" sz="32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endParaRPr lang="en-US" sz="32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endParaRPr lang="en-US" sz="32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endParaRPr lang="en-US" sz="32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endParaRPr lang="en-US" sz="32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endParaRPr lang="en-US" sz="32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endParaRPr lang="en-US" sz="32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endParaRPr lang="en-US" sz="32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r>
              <a:rPr lang="en-US" sz="3200" dirty="0">
                <a:latin typeface="Aharoni" panose="02010803020104030203" pitchFamily="2" charset="-79"/>
                <a:cs typeface="Aharoni" panose="02010803020104030203" pitchFamily="2" charset="-79"/>
              </a:rPr>
              <a:t> </a:t>
            </a:r>
          </a:p>
          <a:p>
            <a:pPr marL="0" indent="0" algn="ctr">
              <a:buFont typeface="Arial" panose="020B0604020202020204" pitchFamily="34" charset="0"/>
              <a:buNone/>
            </a:pPr>
            <a:r>
              <a:rPr lang="en-US" sz="3200" dirty="0">
                <a:latin typeface="Aharoni" panose="02010803020104030203" pitchFamily="2" charset="-79"/>
                <a:cs typeface="Aharoni" panose="02010803020104030203" pitchFamily="2" charset="-79"/>
              </a:rPr>
              <a:t>  </a:t>
            </a:r>
          </a:p>
          <a:p>
            <a:pPr marL="0" indent="0" algn="ctr">
              <a:buFont typeface="Arial" panose="020B0604020202020204" pitchFamily="34" charset="0"/>
              <a:buNone/>
            </a:pPr>
            <a:endParaRPr lang="en-US" sz="24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endParaRPr lang="en-US" sz="24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endParaRPr lang="en-US" sz="2400" dirty="0">
              <a:latin typeface="Aharoni" panose="02010803020104030203" pitchFamily="2" charset="-79"/>
              <a:cs typeface="Aharoni" panose="02010803020104030203" pitchFamily="2" charset="-79"/>
            </a:endParaRPr>
          </a:p>
          <a:p>
            <a:pPr marL="0" indent="0" algn="ctr">
              <a:buFont typeface="Arial" panose="020B0604020202020204" pitchFamily="34" charset="0"/>
              <a:buNone/>
            </a:pPr>
            <a:r>
              <a:rPr lang="en-US" sz="2400" dirty="0">
                <a:latin typeface="Aharoni" panose="02010803020104030203" pitchFamily="2" charset="-79"/>
                <a:cs typeface="Aharoni" panose="02010803020104030203" pitchFamily="2" charset="-79"/>
              </a:rPr>
              <a:t> </a:t>
            </a:r>
          </a:p>
          <a:p>
            <a:pPr marL="0" indent="0" algn="ctr">
              <a:buFont typeface="Arial" panose="020B0604020202020204" pitchFamily="34" charset="0"/>
              <a:buNone/>
            </a:pPr>
            <a:endParaRPr lang="en-US" sz="600" dirty="0">
              <a:latin typeface="Aharoni" panose="02010803020104030203" pitchFamily="2" charset="-79"/>
              <a:cs typeface="Aharoni" panose="02010803020104030203" pitchFamily="2" charset="-79"/>
            </a:endParaRPr>
          </a:p>
          <a:p>
            <a:pPr marL="0" indent="0">
              <a:buFont typeface="Arial" panose="020B0604020202020204" pitchFamily="34" charset="0"/>
              <a:buNone/>
            </a:pPr>
            <a:r>
              <a:rPr lang="en-US" sz="800" dirty="0"/>
              <a:t> </a:t>
            </a:r>
          </a:p>
        </p:txBody>
      </p:sp>
    </p:spTree>
    <p:extLst>
      <p:ext uri="{BB962C8B-B14F-4D97-AF65-F5344CB8AC3E}">
        <p14:creationId xmlns:p14="http://schemas.microsoft.com/office/powerpoint/2010/main" val="2914041920"/>
      </p:ext>
    </p:extLst>
  </p:cSld>
  <p:clrMapOvr>
    <a:masterClrMapping/>
  </p:clrMapOvr>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E4409E8-3929-A4F9-1B80-D6A1FBEB067F}"/>
              </a:ext>
            </a:extLst>
          </p:cNvPr>
          <p:cNvSpPr/>
          <p:nvPr/>
        </p:nvSpPr>
        <p:spPr>
          <a:xfrm>
            <a:off x="0" y="0"/>
            <a:ext cx="12192000" cy="6858000"/>
          </a:xfrm>
          <a:prstGeom prst="rect">
            <a:avLst/>
          </a:prstGeom>
          <a:solidFill>
            <a:schemeClr val="accent4"/>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dirty="0">
                <a:latin typeface="Tw Cen MT" pitchFamily="34" charset="0"/>
              </a:rPr>
              <a:t>DINAS PEKERJAAN UMUM PENATAAN RUANG DAN PERUMAHAN RAKYAT</a:t>
            </a:r>
          </a:p>
          <a:p>
            <a:pPr defTabSz="1219080">
              <a:defRPr/>
            </a:pPr>
            <a:r>
              <a:rPr lang="en-US" sz="1067" b="1" dirty="0">
                <a:latin typeface="Tw Cen MT" pitchFamily="34" charset="0"/>
              </a:rPr>
              <a:t>PROVINSI KALIMANTAN TIMUR</a:t>
            </a:r>
          </a:p>
          <a:p>
            <a:pPr defTabSz="1219080">
              <a:defRPr/>
            </a:pPr>
            <a:r>
              <a:rPr lang="en-US" sz="1067" kern="2000" spc="628" dirty="0">
                <a:latin typeface="Tw Cen MT" pitchFamily="34" charset="0"/>
              </a:rPr>
              <a:t>BIDANG BINA KONSTRUKSI</a:t>
            </a:r>
            <a:endParaRPr lang="en-US" sz="1067" spc="187" dirty="0">
              <a:latin typeface="Tw Cen MT" pitchFamily="34" charset="0"/>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
        <p:nvSpPr>
          <p:cNvPr id="3" name="TextBox 2">
            <a:extLst>
              <a:ext uri="{FF2B5EF4-FFF2-40B4-BE49-F238E27FC236}">
                <a16:creationId xmlns:a16="http://schemas.microsoft.com/office/drawing/2014/main" id="{BB6657D8-813E-BDD1-92B2-33714CAF88DA}"/>
              </a:ext>
            </a:extLst>
          </p:cNvPr>
          <p:cNvSpPr txBox="1"/>
          <p:nvPr/>
        </p:nvSpPr>
        <p:spPr>
          <a:xfrm>
            <a:off x="261974" y="1541845"/>
            <a:ext cx="11553826" cy="3441950"/>
          </a:xfrm>
          <a:prstGeom prst="rect">
            <a:avLst/>
          </a:prstGeom>
          <a:noFill/>
        </p:spPr>
        <p:txBody>
          <a:bodyPr wrap="square" lIns="91423" tIns="45711" rIns="91423" bIns="45711">
            <a:spAutoFit/>
          </a:bodyPr>
          <a:lstStyle/>
          <a:p>
            <a:pPr marL="12700" algn="ctr" defTabSz="914309">
              <a:spcBef>
                <a:spcPts val="100"/>
              </a:spcBef>
              <a:tabLst>
                <a:tab pos="2719433" algn="l"/>
              </a:tabLst>
              <a:defRPr/>
            </a:pPr>
            <a:r>
              <a:rPr lang="en-ID" sz="7200" b="1" kern="0" dirty="0">
                <a:ln w="0"/>
                <a:solidFill>
                  <a:schemeClr val="accent5">
                    <a:lumMod val="75000"/>
                  </a:schemeClr>
                </a:solidFill>
                <a:effectLst>
                  <a:outerShdw blurRad="38100" dist="19050" dir="2700000" algn="tl" rotWithShape="0">
                    <a:schemeClr val="dk1">
                      <a:alpha val="40000"/>
                    </a:schemeClr>
                  </a:outerShdw>
                </a:effectLst>
                <a:latin typeface="Century Gothic" pitchFamily="34" charset="0"/>
              </a:rPr>
              <a:t>INOVASI </a:t>
            </a:r>
          </a:p>
          <a:p>
            <a:pPr marL="12700" algn="ctr" defTabSz="914309">
              <a:spcBef>
                <a:spcPts val="100"/>
              </a:spcBef>
              <a:tabLst>
                <a:tab pos="2719433" algn="l"/>
              </a:tabLst>
              <a:defRPr/>
            </a:pPr>
            <a:r>
              <a:rPr lang="en-ID" sz="7200" b="1" kern="0" dirty="0">
                <a:ln w="0"/>
                <a:solidFill>
                  <a:schemeClr val="accent5">
                    <a:lumMod val="75000"/>
                  </a:schemeClr>
                </a:solidFill>
                <a:effectLst>
                  <a:outerShdw blurRad="38100" dist="19050" dir="2700000" algn="tl" rotWithShape="0">
                    <a:schemeClr val="dk1">
                      <a:alpha val="40000"/>
                    </a:schemeClr>
                  </a:outerShdw>
                </a:effectLst>
                <a:latin typeface="Century Gothic" pitchFamily="34" charset="0"/>
              </a:rPr>
              <a:t>DAN </a:t>
            </a:r>
          </a:p>
          <a:p>
            <a:pPr marL="12700" algn="ctr" defTabSz="914309">
              <a:spcBef>
                <a:spcPts val="100"/>
              </a:spcBef>
              <a:tabLst>
                <a:tab pos="2719433" algn="l"/>
              </a:tabLst>
              <a:defRPr/>
            </a:pPr>
            <a:r>
              <a:rPr lang="en-ID" sz="7200" b="1" kern="0" dirty="0">
                <a:ln w="0"/>
                <a:solidFill>
                  <a:schemeClr val="accent5">
                    <a:lumMod val="75000"/>
                  </a:schemeClr>
                </a:solidFill>
                <a:effectLst>
                  <a:outerShdw blurRad="38100" dist="19050" dir="2700000" algn="tl" rotWithShape="0">
                    <a:schemeClr val="dk1">
                      <a:alpha val="40000"/>
                    </a:schemeClr>
                  </a:outerShdw>
                </a:effectLst>
                <a:latin typeface="Century Gothic" pitchFamily="34" charset="0"/>
              </a:rPr>
              <a:t>PENGHARGAAN</a:t>
            </a:r>
          </a:p>
        </p:txBody>
      </p:sp>
    </p:spTree>
    <p:extLst>
      <p:ext uri="{BB962C8B-B14F-4D97-AF65-F5344CB8AC3E}">
        <p14:creationId xmlns:p14="http://schemas.microsoft.com/office/powerpoint/2010/main" val="1156224781"/>
      </p:ext>
    </p:extLst>
  </p:cSld>
  <p:clrMapOvr>
    <a:masterClrMapping/>
  </p:clrMapOvr>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CC6B7-6BFE-E4A4-346F-6D161A45556F}"/>
              </a:ext>
            </a:extLst>
          </p:cNvPr>
          <p:cNvSpPr>
            <a:spLocks noGrp="1"/>
          </p:cNvSpPr>
          <p:nvPr>
            <p:ph idx="1"/>
          </p:nvPr>
        </p:nvSpPr>
        <p:spPr>
          <a:xfrm>
            <a:off x="838200" y="933855"/>
            <a:ext cx="10515600" cy="5243108"/>
          </a:xfrm>
          <a:solidFill>
            <a:schemeClr val="accent6">
              <a:lumMod val="60000"/>
              <a:lumOff val="40000"/>
            </a:schemeClr>
          </a:solidFill>
        </p:spPr>
        <p:txBody>
          <a:bodyPr>
            <a:normAutofit/>
          </a:bodyPr>
          <a:lstStyle/>
          <a:p>
            <a:pPr marL="0" indent="0" algn="ctr">
              <a:buNone/>
            </a:pPr>
            <a:endParaRPr lang="en-US" sz="6600" dirty="0">
              <a:solidFill>
                <a:srgbClr val="FFFF00"/>
              </a:solidFill>
              <a:latin typeface="ADLaM Display" panose="02010000000000000000" pitchFamily="2" charset="0"/>
              <a:ea typeface="ADLaM Display" panose="02010000000000000000" pitchFamily="2" charset="0"/>
              <a:cs typeface="ADLaM Display" panose="02010000000000000000" pitchFamily="2" charset="0"/>
            </a:endParaRPr>
          </a:p>
          <a:p>
            <a:pPr marL="0" indent="0" algn="ctr">
              <a:buNone/>
            </a:pPr>
            <a:endParaRPr lang="en-US" sz="6600" dirty="0">
              <a:solidFill>
                <a:srgbClr val="FFFF00"/>
              </a:solidFill>
              <a:latin typeface="ADLaM Display" panose="02010000000000000000" pitchFamily="2" charset="0"/>
              <a:ea typeface="ADLaM Display" panose="02010000000000000000" pitchFamily="2" charset="0"/>
              <a:cs typeface="ADLaM Display" panose="02010000000000000000" pitchFamily="2" charset="0"/>
            </a:endParaRPr>
          </a:p>
          <a:p>
            <a:pPr marL="0" indent="0" algn="ctr">
              <a:buNone/>
            </a:pPr>
            <a:r>
              <a:rPr lang="en-US" sz="6600" dirty="0">
                <a:solidFill>
                  <a:srgbClr val="FFFF00"/>
                </a:solidFill>
                <a:latin typeface="ADLaM Display" panose="02010000000000000000" pitchFamily="2" charset="0"/>
                <a:ea typeface="ADLaM Display" panose="02010000000000000000" pitchFamily="2" charset="0"/>
                <a:cs typeface="ADLaM Display" panose="02010000000000000000" pitchFamily="2" charset="0"/>
              </a:rPr>
              <a:t>INOVASI</a:t>
            </a:r>
          </a:p>
        </p:txBody>
      </p:sp>
    </p:spTree>
    <p:extLst>
      <p:ext uri="{BB962C8B-B14F-4D97-AF65-F5344CB8AC3E}">
        <p14:creationId xmlns:p14="http://schemas.microsoft.com/office/powerpoint/2010/main" val="3377551718"/>
      </p:ext>
    </p:extLst>
  </p:cSld>
  <p:clrMapOvr>
    <a:masterClrMapping/>
  </p:clrMapOvr>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object 2">
            <a:extLst>
              <a:ext uri="{FF2B5EF4-FFF2-40B4-BE49-F238E27FC236}">
                <a16:creationId xmlns:a16="http://schemas.microsoft.com/office/drawing/2014/main" id="{EE79ED60-35CF-4B74-9C8E-2886EFE58161}"/>
              </a:ext>
            </a:extLst>
          </p:cNvPr>
          <p:cNvGrpSpPr>
            <a:grpSpLocks noGrp="1" noUngrp="1" noRot="1" noMove="1" noResize="1"/>
          </p:cNvGrpSpPr>
          <p:nvPr/>
        </p:nvGrpSpPr>
        <p:grpSpPr>
          <a:xfrm>
            <a:off x="0" y="0"/>
            <a:ext cx="12192340" cy="6898100"/>
            <a:chOff x="5950839" y="0"/>
            <a:chExt cx="3193415" cy="5140960"/>
          </a:xfrm>
          <a:blipFill>
            <a:blip r:embed="rId2" cstate="print"/>
            <a:stretch>
              <a:fillRect/>
            </a:stretch>
          </a:blipFill>
        </p:grpSpPr>
        <p:sp>
          <p:nvSpPr>
            <p:cNvPr id="15" name="object 3">
              <a:extLst>
                <a:ext uri="{FF2B5EF4-FFF2-40B4-BE49-F238E27FC236}">
                  <a16:creationId xmlns:a16="http://schemas.microsoft.com/office/drawing/2014/main" id="{0846B290-8AEE-4DAC-8ADA-37432A31333D}"/>
                </a:ext>
              </a:extLst>
            </p:cNvPr>
            <p:cNvSpPr>
              <a:spLocks noGrp="1" noRot="1" noMove="1" noResize="1" noEditPoints="1" noAdjustHandles="1" noChangeArrowheads="1" noChangeShapeType="1"/>
            </p:cNvSpPr>
            <p:nvPr/>
          </p:nvSpPr>
          <p:spPr>
            <a:xfrm>
              <a:off x="5950839" y="0"/>
              <a:ext cx="3193160" cy="5140960"/>
            </a:xfrm>
            <a:prstGeom prst="rect">
              <a:avLst/>
            </a:prstGeom>
            <a:grpFill/>
          </p:spPr>
          <p:txBody>
            <a:bodyPr wrap="square" lIns="0" tIns="0" rIns="0" bIns="0" rtlCol="0"/>
            <a:lstStyle/>
            <a:p>
              <a:endParaRPr sz="2400"/>
            </a:p>
          </p:txBody>
        </p:sp>
        <p:sp>
          <p:nvSpPr>
            <p:cNvPr id="16" name="object 4">
              <a:extLst>
                <a:ext uri="{FF2B5EF4-FFF2-40B4-BE49-F238E27FC236}">
                  <a16:creationId xmlns:a16="http://schemas.microsoft.com/office/drawing/2014/main" id="{BD1B31F9-E2A0-44BA-842C-63FBEAF7453E}"/>
                </a:ext>
              </a:extLst>
            </p:cNvPr>
            <p:cNvSpPr>
              <a:spLocks noGrp="1" noRot="1" noMove="1" noResize="1" noEditPoints="1" noAdjustHandles="1" noChangeArrowheads="1" noChangeShapeType="1"/>
            </p:cNvSpPr>
            <p:nvPr/>
          </p:nvSpPr>
          <p:spPr>
            <a:xfrm>
              <a:off x="5950839" y="3"/>
              <a:ext cx="2982849" cy="5140960"/>
            </a:xfrm>
            <a:prstGeom prst="rect">
              <a:avLst/>
            </a:prstGeom>
            <a:grpFill/>
          </p:spPr>
          <p:txBody>
            <a:bodyPr wrap="square" lIns="0" tIns="0" rIns="0" bIns="0" rtlCol="0"/>
            <a:lstStyle/>
            <a:p>
              <a:endParaRPr sz="2400"/>
            </a:p>
          </p:txBody>
        </p:sp>
      </p:grpSp>
      <p:cxnSp>
        <p:nvCxnSpPr>
          <p:cNvPr id="11" name="Straight Connector 10">
            <a:extLst>
              <a:ext uri="{FF2B5EF4-FFF2-40B4-BE49-F238E27FC236}">
                <a16:creationId xmlns:a16="http://schemas.microsoft.com/office/drawing/2014/main" id="{B4E87ABE-26F2-43E3-BCC5-61FB7BDE9B7E}"/>
              </a:ext>
            </a:extLst>
          </p:cNvPr>
          <p:cNvCxnSpPr/>
          <p:nvPr/>
        </p:nvCxnSpPr>
        <p:spPr>
          <a:xfrm rot="16200000" flipH="1">
            <a:off x="575889" y="6559999"/>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A612ABFA-157B-4C8E-815F-DFAE482A2ACB}"/>
              </a:ext>
            </a:extLst>
          </p:cNvPr>
          <p:cNvSpPr txBox="1"/>
          <p:nvPr/>
        </p:nvSpPr>
        <p:spPr>
          <a:xfrm>
            <a:off x="844908" y="6361406"/>
            <a:ext cx="3561173" cy="492418"/>
          </a:xfrm>
          <a:prstGeom prst="rect">
            <a:avLst/>
          </a:prstGeom>
          <a:noFill/>
        </p:spPr>
        <p:txBody>
          <a:bodyPr wrap="none" lIns="121891" tIns="60948" rIns="121891" bIns="60948">
            <a:spAutoFit/>
          </a:bodyPr>
          <a:lstStyle/>
          <a:p>
            <a:pPr defTabSz="1219080">
              <a:defRPr/>
            </a:pPr>
            <a:r>
              <a:rPr lang="en-US" sz="800" b="1" dirty="0">
                <a:latin typeface="Tw Cen MT" pitchFamily="34" charset="0"/>
              </a:rPr>
              <a:t>DINAS PEKERJAAN UMUM PENATAAN RUANG DAN PERUMAHAN RAKYAT</a:t>
            </a:r>
          </a:p>
          <a:p>
            <a:pPr defTabSz="1219080">
              <a:defRPr/>
            </a:pPr>
            <a:r>
              <a:rPr lang="en-US" sz="800" b="1" dirty="0">
                <a:latin typeface="Tw Cen MT" pitchFamily="34" charset="0"/>
              </a:rPr>
              <a:t>PROVINSI KALIMANTAN TIMUR</a:t>
            </a:r>
          </a:p>
          <a:p>
            <a:pPr defTabSz="1219080">
              <a:defRPr/>
            </a:pPr>
            <a:r>
              <a:rPr lang="en-US" sz="800" kern="2000" spc="628" dirty="0">
                <a:latin typeface="Tw Cen MT" pitchFamily="34" charset="0"/>
              </a:rPr>
              <a:t>BIDANG BINA KONSTRUKSI</a:t>
            </a:r>
            <a:endParaRPr lang="en-US" sz="800" spc="187" dirty="0">
              <a:latin typeface="Tw Cen MT" pitchFamily="34" charset="0"/>
            </a:endParaRPr>
          </a:p>
        </p:txBody>
      </p:sp>
      <p:pic>
        <p:nvPicPr>
          <p:cNvPr id="4" name="Picture 3">
            <a:extLst>
              <a:ext uri="{FF2B5EF4-FFF2-40B4-BE49-F238E27FC236}">
                <a16:creationId xmlns:a16="http://schemas.microsoft.com/office/drawing/2014/main" id="{37E5F6AC-2DCE-276D-8A8E-2D85E86148C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30404" y="122478"/>
            <a:ext cx="369674" cy="468378"/>
          </a:xfrm>
          <a:prstGeom prst="rect">
            <a:avLst/>
          </a:prstGeom>
        </p:spPr>
      </p:pic>
      <p:sp>
        <p:nvSpPr>
          <p:cNvPr id="5" name="Rectangle 4">
            <a:extLst>
              <a:ext uri="{FF2B5EF4-FFF2-40B4-BE49-F238E27FC236}">
                <a16:creationId xmlns:a16="http://schemas.microsoft.com/office/drawing/2014/main" id="{6C434394-5847-B330-84DF-398BD86EDFFB}"/>
              </a:ext>
            </a:extLst>
          </p:cNvPr>
          <p:cNvSpPr/>
          <p:nvPr/>
        </p:nvSpPr>
        <p:spPr>
          <a:xfrm>
            <a:off x="9444704" y="143213"/>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2" name="TextBox 1">
            <a:extLst>
              <a:ext uri="{FF2B5EF4-FFF2-40B4-BE49-F238E27FC236}">
                <a16:creationId xmlns:a16="http://schemas.microsoft.com/office/drawing/2014/main" id="{A17F94D0-569D-6AD1-4044-16682FC82440}"/>
              </a:ext>
            </a:extLst>
          </p:cNvPr>
          <p:cNvSpPr txBox="1"/>
          <p:nvPr/>
        </p:nvSpPr>
        <p:spPr>
          <a:xfrm>
            <a:off x="1298449" y="143214"/>
            <a:ext cx="2179743" cy="584775"/>
          </a:xfrm>
          <a:prstGeom prst="rect">
            <a:avLst/>
          </a:prstGeom>
          <a:noFill/>
        </p:spPr>
        <p:txBody>
          <a:bodyPr wrap="square" rtlCol="0">
            <a:spAutoFit/>
          </a:bodyPr>
          <a:lstStyle/>
          <a:p>
            <a:r>
              <a:rPr lang="en-US" sz="3200" b="1" dirty="0">
                <a:effectLst>
                  <a:outerShdw blurRad="38100" dist="38100" dir="2700000" algn="tl">
                    <a:srgbClr val="000000">
                      <a:alpha val="43137"/>
                    </a:srgbClr>
                  </a:outerShdw>
                </a:effectLst>
                <a:latin typeface="Gotham" panose="02000604040000020004" pitchFamily="2" charset="0"/>
              </a:rPr>
              <a:t>SIBIKON</a:t>
            </a:r>
          </a:p>
        </p:txBody>
      </p:sp>
      <p:pic>
        <p:nvPicPr>
          <p:cNvPr id="8" name="Picture 7" descr="A circular logo with colorful hands&#10;&#10;Description automatically generated">
            <a:extLst>
              <a:ext uri="{FF2B5EF4-FFF2-40B4-BE49-F238E27FC236}">
                <a16:creationId xmlns:a16="http://schemas.microsoft.com/office/drawing/2014/main" id="{96074936-9362-2D67-D8DD-4FF85CACBBC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44908" y="189391"/>
            <a:ext cx="492419" cy="492419"/>
          </a:xfrm>
          <a:prstGeom prst="rect">
            <a:avLst/>
          </a:prstGeom>
        </p:spPr>
      </p:pic>
      <p:sp>
        <p:nvSpPr>
          <p:cNvPr id="9" name="Rectangle 8">
            <a:extLst>
              <a:ext uri="{FF2B5EF4-FFF2-40B4-BE49-F238E27FC236}">
                <a16:creationId xmlns:a16="http://schemas.microsoft.com/office/drawing/2014/main" id="{D6A34AF1-16D8-6860-40FE-D91474BB046C}"/>
              </a:ext>
            </a:extLst>
          </p:cNvPr>
          <p:cNvSpPr/>
          <p:nvPr/>
        </p:nvSpPr>
        <p:spPr>
          <a:xfrm>
            <a:off x="1091117" y="1166648"/>
            <a:ext cx="305883" cy="32315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477AD52-1B14-B1C7-F7F3-FA5180210706}"/>
              </a:ext>
            </a:extLst>
          </p:cNvPr>
          <p:cNvSpPr/>
          <p:nvPr/>
        </p:nvSpPr>
        <p:spPr>
          <a:xfrm>
            <a:off x="1157157" y="1237075"/>
            <a:ext cx="360493" cy="323153"/>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AB9931EF-72B4-25C2-5198-5F23670517A6}"/>
              </a:ext>
            </a:extLst>
          </p:cNvPr>
          <p:cNvSpPr txBox="1"/>
          <p:nvPr/>
        </p:nvSpPr>
        <p:spPr>
          <a:xfrm>
            <a:off x="1205821" y="1201761"/>
            <a:ext cx="305883" cy="369332"/>
          </a:xfrm>
          <a:prstGeom prst="rect">
            <a:avLst/>
          </a:prstGeom>
          <a:noFill/>
        </p:spPr>
        <p:txBody>
          <a:bodyPr wrap="square" rtlCol="0">
            <a:spAutoFit/>
          </a:bodyPr>
          <a:lstStyle/>
          <a:p>
            <a:r>
              <a:rPr lang="en-US" dirty="0">
                <a:solidFill>
                  <a:schemeClr val="bg1"/>
                </a:solidFill>
                <a:latin typeface="Montserrat Medium" panose="00000600000000000000" pitchFamily="50" charset="0"/>
                <a:cs typeface="Segoe UI" panose="020B0502040204020203" pitchFamily="34" charset="0"/>
              </a:rPr>
              <a:t>1</a:t>
            </a:r>
          </a:p>
        </p:txBody>
      </p:sp>
      <p:sp>
        <p:nvSpPr>
          <p:cNvPr id="3" name="TextBox 2">
            <a:extLst>
              <a:ext uri="{FF2B5EF4-FFF2-40B4-BE49-F238E27FC236}">
                <a16:creationId xmlns:a16="http://schemas.microsoft.com/office/drawing/2014/main" id="{3908CFEC-AA4E-1827-FD7C-1CB33E4A710B}"/>
              </a:ext>
            </a:extLst>
          </p:cNvPr>
          <p:cNvSpPr txBox="1"/>
          <p:nvPr/>
        </p:nvSpPr>
        <p:spPr>
          <a:xfrm>
            <a:off x="1558357" y="1018927"/>
            <a:ext cx="1868929" cy="338554"/>
          </a:xfrm>
          <a:prstGeom prst="rect">
            <a:avLst/>
          </a:prstGeom>
          <a:noFill/>
        </p:spPr>
        <p:txBody>
          <a:bodyPr wrap="square" rtlCol="0">
            <a:spAutoFit/>
          </a:bodyPr>
          <a:lstStyle/>
          <a:p>
            <a:r>
              <a:rPr lang="en-US" sz="1600" b="1" dirty="0">
                <a:latin typeface="Montserrat Medium" panose="00000600000000000000" pitchFamily="50" charset="0"/>
                <a:cs typeface="Segoe UI" panose="020B0502040204020203" pitchFamily="34" charset="0"/>
              </a:rPr>
              <a:t>Daftar Akun</a:t>
            </a:r>
          </a:p>
        </p:txBody>
      </p:sp>
      <p:sp>
        <p:nvSpPr>
          <p:cNvPr id="6" name="Rectangle: Rounded Corners 5">
            <a:extLst>
              <a:ext uri="{FF2B5EF4-FFF2-40B4-BE49-F238E27FC236}">
                <a16:creationId xmlns:a16="http://schemas.microsoft.com/office/drawing/2014/main" id="{E9231DEF-532E-098F-8237-B030C97E16D8}"/>
              </a:ext>
            </a:extLst>
          </p:cNvPr>
          <p:cNvSpPr/>
          <p:nvPr/>
        </p:nvSpPr>
        <p:spPr>
          <a:xfrm>
            <a:off x="1583690" y="1337657"/>
            <a:ext cx="2822391" cy="304288"/>
          </a:xfrm>
          <a:prstGeom prst="round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tx1"/>
                </a:solidFill>
                <a:latin typeface="Gotham" panose="02000604040000020004" pitchFamily="2" charset="0"/>
                <a:cs typeface="Segoe UI" panose="020B0502040204020203" pitchFamily="34" charset="0"/>
              </a:rPr>
              <a:t>http://sibikon-dpuprpera.kaltimprov.go.id/register</a:t>
            </a:r>
          </a:p>
        </p:txBody>
      </p:sp>
      <p:sp>
        <p:nvSpPr>
          <p:cNvPr id="7" name="Rectangle: Rounded Corners 6">
            <a:extLst>
              <a:ext uri="{FF2B5EF4-FFF2-40B4-BE49-F238E27FC236}">
                <a16:creationId xmlns:a16="http://schemas.microsoft.com/office/drawing/2014/main" id="{25993E4E-39F9-1FE5-D2AA-8DDEF83B0A20}"/>
              </a:ext>
            </a:extLst>
          </p:cNvPr>
          <p:cNvSpPr/>
          <p:nvPr/>
        </p:nvSpPr>
        <p:spPr>
          <a:xfrm>
            <a:off x="1018511" y="1796140"/>
            <a:ext cx="3213966" cy="1301322"/>
          </a:xfrm>
          <a:prstGeom prst="roundRect">
            <a:avLst/>
          </a:prstGeom>
          <a:solidFill>
            <a:schemeClr val="bg1"/>
          </a:solidFill>
          <a:ln>
            <a:solidFill>
              <a:schemeClr val="accent1">
                <a:lumMod val="75000"/>
              </a:scheme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r>
              <a:rPr lang="en-US" sz="1200" b="1" dirty="0">
                <a:solidFill>
                  <a:schemeClr val="tx1"/>
                </a:solidFill>
                <a:latin typeface="Gotham" panose="02000604040000020004" pitchFamily="2" charset="0"/>
              </a:rPr>
              <a:t>Calon </a:t>
            </a:r>
            <a:r>
              <a:rPr lang="en-US" sz="1200" b="1" dirty="0" err="1">
                <a:solidFill>
                  <a:schemeClr val="tx1"/>
                </a:solidFill>
                <a:latin typeface="Gotham" panose="02000604040000020004" pitchFamily="2" charset="0"/>
              </a:rPr>
              <a:t>Peserta</a:t>
            </a:r>
            <a:r>
              <a:rPr lang="en-US" sz="1200" b="1" dirty="0">
                <a:solidFill>
                  <a:schemeClr val="tx1"/>
                </a:solidFill>
                <a:latin typeface="Gotham" panose="02000604040000020004" pitchFamily="2" charset="0"/>
              </a:rPr>
              <a:t> </a:t>
            </a:r>
            <a:r>
              <a:rPr lang="en-US" sz="1200" b="1" dirty="0" err="1">
                <a:solidFill>
                  <a:schemeClr val="tx1"/>
                </a:solidFill>
                <a:latin typeface="Gotham" panose="02000604040000020004" pitchFamily="2" charset="0"/>
              </a:rPr>
              <a:t>Mengisi</a:t>
            </a:r>
            <a:r>
              <a:rPr lang="en-US" sz="1200" b="1" dirty="0">
                <a:solidFill>
                  <a:schemeClr val="tx1"/>
                </a:solidFill>
                <a:latin typeface="Gotham" panose="02000604040000020004" pitchFamily="2" charset="0"/>
              </a:rPr>
              <a:t> :</a:t>
            </a:r>
          </a:p>
          <a:p>
            <a:endParaRPr lang="en-US" sz="1200" b="1" dirty="0">
              <a:solidFill>
                <a:schemeClr val="tx1"/>
              </a:solidFill>
              <a:latin typeface="Gotham" panose="02000604040000020004" pitchFamily="2" charset="0"/>
            </a:endParaRPr>
          </a:p>
          <a:p>
            <a:pPr marL="171450" indent="-171450">
              <a:buFont typeface="Wingdings" panose="05000000000000000000" pitchFamily="2" charset="2"/>
              <a:buChar char="ü"/>
              <a:tabLst>
                <a:tab pos="173038" algn="l"/>
              </a:tabLst>
            </a:pPr>
            <a:r>
              <a:rPr lang="en-US" sz="1200" dirty="0">
                <a:solidFill>
                  <a:schemeClr val="tx1"/>
                </a:solidFill>
                <a:latin typeface="Gotham" panose="02000604040000020004" pitchFamily="2" charset="0"/>
              </a:rPr>
              <a:t>Nama </a:t>
            </a:r>
            <a:r>
              <a:rPr lang="en-US" sz="1200" dirty="0" err="1">
                <a:solidFill>
                  <a:schemeClr val="tx1"/>
                </a:solidFill>
                <a:latin typeface="Gotham" panose="02000604040000020004" pitchFamily="2" charset="0"/>
              </a:rPr>
              <a:t>Lengkap</a:t>
            </a:r>
            <a:r>
              <a:rPr lang="en-US" sz="1200" dirty="0">
                <a:solidFill>
                  <a:schemeClr val="tx1"/>
                </a:solidFill>
                <a:latin typeface="Gotham" panose="02000604040000020004" pitchFamily="2" charset="0"/>
              </a:rPr>
              <a:t>, NIK, Email dan No.    	Handphone</a:t>
            </a:r>
          </a:p>
          <a:p>
            <a:pPr marL="171450" indent="-171450">
              <a:lnSpc>
                <a:spcPct val="150000"/>
              </a:lnSpc>
              <a:buFont typeface="Wingdings" panose="05000000000000000000" pitchFamily="2" charset="2"/>
              <a:buChar char="ü"/>
              <a:tabLst>
                <a:tab pos="173038" algn="l"/>
              </a:tabLst>
            </a:pPr>
            <a:r>
              <a:rPr lang="en-US" sz="1200" dirty="0">
                <a:solidFill>
                  <a:schemeClr val="tx1"/>
                </a:solidFill>
                <a:latin typeface="Gotham" panose="02000604040000020004" pitchFamily="2" charset="0"/>
              </a:rPr>
              <a:t>Password dan </a:t>
            </a:r>
            <a:r>
              <a:rPr lang="en-US" sz="1200" dirty="0" err="1">
                <a:solidFill>
                  <a:schemeClr val="tx1"/>
                </a:solidFill>
                <a:latin typeface="Gotham" panose="02000604040000020004" pitchFamily="2" charset="0"/>
              </a:rPr>
              <a:t>konfirmasi</a:t>
            </a:r>
            <a:r>
              <a:rPr lang="en-US" sz="1200" dirty="0">
                <a:solidFill>
                  <a:schemeClr val="tx1"/>
                </a:solidFill>
                <a:latin typeface="Gotham" panose="02000604040000020004" pitchFamily="2" charset="0"/>
              </a:rPr>
              <a:t> Password</a:t>
            </a:r>
          </a:p>
        </p:txBody>
      </p:sp>
      <p:sp>
        <p:nvSpPr>
          <p:cNvPr id="17" name="Rectangle 16">
            <a:extLst>
              <a:ext uri="{FF2B5EF4-FFF2-40B4-BE49-F238E27FC236}">
                <a16:creationId xmlns:a16="http://schemas.microsoft.com/office/drawing/2014/main" id="{4226285E-EB86-383A-D1A7-4B709598C36A}"/>
              </a:ext>
            </a:extLst>
          </p:cNvPr>
          <p:cNvSpPr/>
          <p:nvPr/>
        </p:nvSpPr>
        <p:spPr>
          <a:xfrm>
            <a:off x="4818165" y="1166648"/>
            <a:ext cx="305883" cy="32315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64DFB9BD-BA7B-9E88-BE09-4DCDCE1299C9}"/>
              </a:ext>
            </a:extLst>
          </p:cNvPr>
          <p:cNvSpPr txBox="1"/>
          <p:nvPr/>
        </p:nvSpPr>
        <p:spPr>
          <a:xfrm>
            <a:off x="5285405" y="1018927"/>
            <a:ext cx="1868929" cy="584775"/>
          </a:xfrm>
          <a:prstGeom prst="rect">
            <a:avLst/>
          </a:prstGeom>
          <a:noFill/>
        </p:spPr>
        <p:txBody>
          <a:bodyPr wrap="square" rtlCol="0">
            <a:spAutoFit/>
          </a:bodyPr>
          <a:lstStyle/>
          <a:p>
            <a:r>
              <a:rPr lang="en-US" sz="1600" b="1" dirty="0">
                <a:latin typeface="Montserrat Medium" panose="00000600000000000000" pitchFamily="50" charset="0"/>
                <a:cs typeface="Segoe UI" panose="020B0502040204020203" pitchFamily="34" charset="0"/>
              </a:rPr>
              <a:t>Edit </a:t>
            </a:r>
            <a:r>
              <a:rPr lang="en-US" sz="1600" b="1" dirty="0" err="1">
                <a:latin typeface="Montserrat Medium" panose="00000600000000000000" pitchFamily="50" charset="0"/>
                <a:cs typeface="Segoe UI" panose="020B0502040204020203" pitchFamily="34" charset="0"/>
              </a:rPr>
              <a:t>Profil</a:t>
            </a:r>
            <a:r>
              <a:rPr lang="en-US" sz="1600" b="1" dirty="0">
                <a:latin typeface="Montserrat Medium" panose="00000600000000000000" pitchFamily="50" charset="0"/>
                <a:cs typeface="Segoe UI" panose="020B0502040204020203" pitchFamily="34" charset="0"/>
              </a:rPr>
              <a:t> Calon </a:t>
            </a:r>
            <a:r>
              <a:rPr lang="en-US" sz="1600" b="1" dirty="0" err="1">
                <a:latin typeface="Montserrat Medium" panose="00000600000000000000" pitchFamily="50" charset="0"/>
                <a:cs typeface="Segoe UI" panose="020B0502040204020203" pitchFamily="34" charset="0"/>
              </a:rPr>
              <a:t>Peserta</a:t>
            </a:r>
            <a:endParaRPr lang="en-US" sz="1600" b="1" dirty="0">
              <a:latin typeface="Montserrat Medium" panose="00000600000000000000" pitchFamily="50" charset="0"/>
              <a:cs typeface="Segoe UI" panose="020B0502040204020203" pitchFamily="34" charset="0"/>
            </a:endParaRPr>
          </a:p>
        </p:txBody>
      </p:sp>
      <p:sp>
        <p:nvSpPr>
          <p:cNvPr id="21" name="Rectangle: Rounded Corners 20">
            <a:extLst>
              <a:ext uri="{FF2B5EF4-FFF2-40B4-BE49-F238E27FC236}">
                <a16:creationId xmlns:a16="http://schemas.microsoft.com/office/drawing/2014/main" id="{92D773D1-C210-057B-99BB-A12464DBCA3A}"/>
              </a:ext>
            </a:extLst>
          </p:cNvPr>
          <p:cNvSpPr/>
          <p:nvPr/>
        </p:nvSpPr>
        <p:spPr>
          <a:xfrm>
            <a:off x="4745559" y="1796140"/>
            <a:ext cx="3213966" cy="1499510"/>
          </a:xfrm>
          <a:prstGeom prst="roundRect">
            <a:avLst/>
          </a:prstGeom>
          <a:solidFill>
            <a:schemeClr val="bg1"/>
          </a:solidFill>
          <a:ln>
            <a:solidFill>
              <a:schemeClr val="accent1">
                <a:lumMod val="75000"/>
              </a:scheme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pPr marL="171450" indent="-171450">
              <a:buFont typeface="Wingdings" panose="05000000000000000000" pitchFamily="2" charset="2"/>
              <a:buChar char="ü"/>
              <a:tabLst>
                <a:tab pos="173038" algn="l"/>
              </a:tabLst>
            </a:pPr>
            <a:r>
              <a:rPr lang="en-US" sz="1200" dirty="0" err="1">
                <a:solidFill>
                  <a:schemeClr val="tx1"/>
                </a:solidFill>
                <a:latin typeface="Gotham" panose="02000604040000020004" pitchFamily="2" charset="0"/>
              </a:rPr>
              <a:t>Mengisi</a:t>
            </a:r>
            <a:r>
              <a:rPr lang="en-US" sz="1200" dirty="0">
                <a:solidFill>
                  <a:schemeClr val="tx1"/>
                </a:solidFill>
                <a:latin typeface="Gotham" panose="02000604040000020004" pitchFamily="2" charset="0"/>
              </a:rPr>
              <a:t> NPWP, </a:t>
            </a:r>
            <a:r>
              <a:rPr lang="en-US" sz="1200" dirty="0" err="1">
                <a:solidFill>
                  <a:schemeClr val="tx1"/>
                </a:solidFill>
                <a:latin typeface="Gotham" panose="02000604040000020004" pitchFamily="2" charset="0"/>
              </a:rPr>
              <a:t>Tanggal</a:t>
            </a:r>
            <a:r>
              <a:rPr lang="en-US" sz="1200" dirty="0">
                <a:solidFill>
                  <a:schemeClr val="tx1"/>
                </a:solidFill>
                <a:latin typeface="Gotham" panose="02000604040000020004" pitchFamily="2" charset="0"/>
              </a:rPr>
              <a:t> Lahir, </a:t>
            </a:r>
            <a:r>
              <a:rPr lang="en-US" sz="1200" dirty="0" err="1">
                <a:solidFill>
                  <a:schemeClr val="tx1"/>
                </a:solidFill>
                <a:latin typeface="Gotham" panose="02000604040000020004" pitchFamily="2" charset="0"/>
              </a:rPr>
              <a:t>Jenis</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Kelamin</a:t>
            </a:r>
            <a:r>
              <a:rPr lang="en-US" sz="1200" dirty="0">
                <a:solidFill>
                  <a:schemeClr val="tx1"/>
                </a:solidFill>
                <a:latin typeface="Gotham" panose="02000604040000020004" pitchFamily="2" charset="0"/>
              </a:rPr>
              <a:t>, Alamat, </a:t>
            </a:r>
            <a:r>
              <a:rPr lang="en-US" sz="1200" dirty="0" err="1">
                <a:solidFill>
                  <a:schemeClr val="tx1"/>
                </a:solidFill>
                <a:latin typeface="Gotham" panose="02000604040000020004" pitchFamily="2" charset="0"/>
              </a:rPr>
              <a:t>Instansi</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Jabatan</a:t>
            </a:r>
            <a:r>
              <a:rPr lang="en-US" sz="1200" dirty="0">
                <a:solidFill>
                  <a:schemeClr val="tx1"/>
                </a:solidFill>
                <a:latin typeface="Gotham" panose="02000604040000020004" pitchFamily="2" charset="0"/>
              </a:rPr>
              <a:t>, Pendidikan, </a:t>
            </a:r>
            <a:r>
              <a:rPr lang="en-US" sz="1200" dirty="0" err="1">
                <a:solidFill>
                  <a:schemeClr val="tx1"/>
                </a:solidFill>
                <a:latin typeface="Gotham" panose="02000604040000020004" pitchFamily="2" charset="0"/>
              </a:rPr>
              <a:t>Jurusan</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Perguruan</a:t>
            </a:r>
            <a:r>
              <a:rPr lang="en-US" sz="1200" dirty="0">
                <a:solidFill>
                  <a:schemeClr val="tx1"/>
                </a:solidFill>
                <a:latin typeface="Gotham" panose="02000604040000020004" pitchFamily="2" charset="0"/>
              </a:rPr>
              <a:t> Tinggi, </a:t>
            </a:r>
            <a:r>
              <a:rPr lang="en-US" sz="1200" dirty="0" err="1">
                <a:solidFill>
                  <a:schemeClr val="tx1"/>
                </a:solidFill>
                <a:latin typeface="Gotham" panose="02000604040000020004" pitchFamily="2" charset="0"/>
              </a:rPr>
              <a:t>Tahun</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Kelulusan</a:t>
            </a:r>
            <a:endParaRPr lang="en-US" sz="1200" dirty="0">
              <a:solidFill>
                <a:schemeClr val="tx1"/>
              </a:solidFill>
              <a:latin typeface="Gotham" panose="02000604040000020004" pitchFamily="2" charset="0"/>
            </a:endParaRPr>
          </a:p>
          <a:p>
            <a:pPr>
              <a:tabLst>
                <a:tab pos="173038" algn="l"/>
              </a:tabLst>
            </a:pPr>
            <a:endParaRPr lang="en-US" sz="1200" dirty="0">
              <a:solidFill>
                <a:schemeClr val="tx1"/>
              </a:solidFill>
              <a:latin typeface="Gotham" panose="02000604040000020004" pitchFamily="2" charset="0"/>
            </a:endParaRPr>
          </a:p>
          <a:p>
            <a:pPr marL="171450" indent="-171450">
              <a:buFont typeface="Wingdings" panose="05000000000000000000" pitchFamily="2" charset="2"/>
              <a:buChar char="ü"/>
              <a:tabLst>
                <a:tab pos="173038" algn="l"/>
              </a:tabLst>
            </a:pPr>
            <a:r>
              <a:rPr lang="en-US" sz="1200" dirty="0" err="1">
                <a:solidFill>
                  <a:schemeClr val="tx1"/>
                </a:solidFill>
                <a:latin typeface="Gotham" panose="02000604040000020004" pitchFamily="2" charset="0"/>
              </a:rPr>
              <a:t>Mengupload</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dokumen</a:t>
            </a:r>
            <a:r>
              <a:rPr lang="en-US" sz="1200" dirty="0">
                <a:solidFill>
                  <a:schemeClr val="tx1"/>
                </a:solidFill>
                <a:latin typeface="Gotham" panose="02000604040000020004" pitchFamily="2" charset="0"/>
              </a:rPr>
              <a:t> KTP, NPWP, Ijazah dan Pas Foto</a:t>
            </a:r>
          </a:p>
        </p:txBody>
      </p:sp>
      <p:sp>
        <p:nvSpPr>
          <p:cNvPr id="23" name="Rectangle 22">
            <a:extLst>
              <a:ext uri="{FF2B5EF4-FFF2-40B4-BE49-F238E27FC236}">
                <a16:creationId xmlns:a16="http://schemas.microsoft.com/office/drawing/2014/main" id="{AD7009A3-8EE3-1B4E-E2BF-963EAAD7658F}"/>
              </a:ext>
            </a:extLst>
          </p:cNvPr>
          <p:cNvSpPr/>
          <p:nvPr/>
        </p:nvSpPr>
        <p:spPr>
          <a:xfrm>
            <a:off x="4878259" y="1195904"/>
            <a:ext cx="360493" cy="323153"/>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4D90D5C5-CC4B-3A68-92FD-4633B957E0D7}"/>
              </a:ext>
            </a:extLst>
          </p:cNvPr>
          <p:cNvSpPr txBox="1"/>
          <p:nvPr/>
        </p:nvSpPr>
        <p:spPr>
          <a:xfrm>
            <a:off x="4905331" y="1166648"/>
            <a:ext cx="237832" cy="369332"/>
          </a:xfrm>
          <a:prstGeom prst="rect">
            <a:avLst/>
          </a:prstGeom>
          <a:noFill/>
        </p:spPr>
        <p:txBody>
          <a:bodyPr wrap="square" rtlCol="0">
            <a:spAutoFit/>
          </a:bodyPr>
          <a:lstStyle/>
          <a:p>
            <a:r>
              <a:rPr lang="en-US" dirty="0">
                <a:solidFill>
                  <a:schemeClr val="bg1"/>
                </a:solidFill>
                <a:latin typeface="Montserrat Medium" panose="00000600000000000000" pitchFamily="50" charset="0"/>
                <a:cs typeface="Segoe UI" panose="020B0502040204020203" pitchFamily="34" charset="0"/>
              </a:rPr>
              <a:t>2</a:t>
            </a:r>
          </a:p>
        </p:txBody>
      </p:sp>
      <p:sp>
        <p:nvSpPr>
          <p:cNvPr id="24" name="Rectangle 23">
            <a:extLst>
              <a:ext uri="{FF2B5EF4-FFF2-40B4-BE49-F238E27FC236}">
                <a16:creationId xmlns:a16="http://schemas.microsoft.com/office/drawing/2014/main" id="{00169664-97D1-A653-443E-5124A8D63D28}"/>
              </a:ext>
            </a:extLst>
          </p:cNvPr>
          <p:cNvSpPr/>
          <p:nvPr/>
        </p:nvSpPr>
        <p:spPr>
          <a:xfrm>
            <a:off x="8554573" y="1166648"/>
            <a:ext cx="305883" cy="32315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8789E97E-5A33-5CF0-8B5A-D22830CD8005}"/>
              </a:ext>
            </a:extLst>
          </p:cNvPr>
          <p:cNvSpPr txBox="1"/>
          <p:nvPr/>
        </p:nvSpPr>
        <p:spPr>
          <a:xfrm>
            <a:off x="9021813" y="1182037"/>
            <a:ext cx="2013030" cy="338554"/>
          </a:xfrm>
          <a:prstGeom prst="rect">
            <a:avLst/>
          </a:prstGeom>
          <a:noFill/>
        </p:spPr>
        <p:txBody>
          <a:bodyPr wrap="square" rtlCol="0">
            <a:spAutoFit/>
          </a:bodyPr>
          <a:lstStyle/>
          <a:p>
            <a:r>
              <a:rPr lang="en-US" sz="1600" b="1" dirty="0">
                <a:latin typeface="Montserrat Medium" panose="00000600000000000000" pitchFamily="50" charset="0"/>
                <a:cs typeface="Segoe UI" panose="020B0502040204020203" pitchFamily="34" charset="0"/>
              </a:rPr>
              <a:t>Daftar </a:t>
            </a:r>
            <a:r>
              <a:rPr lang="en-US" sz="1600" b="1" dirty="0" err="1">
                <a:latin typeface="Montserrat Medium" panose="00000600000000000000" pitchFamily="50" charset="0"/>
                <a:cs typeface="Segoe UI" panose="020B0502040204020203" pitchFamily="34" charset="0"/>
              </a:rPr>
              <a:t>Kegiatan</a:t>
            </a:r>
            <a:endParaRPr lang="en-US" sz="1600" b="1" dirty="0">
              <a:latin typeface="Montserrat Medium" panose="00000600000000000000" pitchFamily="50" charset="0"/>
              <a:cs typeface="Segoe UI" panose="020B0502040204020203" pitchFamily="34" charset="0"/>
            </a:endParaRPr>
          </a:p>
        </p:txBody>
      </p:sp>
      <p:sp>
        <p:nvSpPr>
          <p:cNvPr id="26" name="Rectangle: Rounded Corners 25">
            <a:extLst>
              <a:ext uri="{FF2B5EF4-FFF2-40B4-BE49-F238E27FC236}">
                <a16:creationId xmlns:a16="http://schemas.microsoft.com/office/drawing/2014/main" id="{F28BB997-AA68-F500-893C-71D1948EA908}"/>
              </a:ext>
            </a:extLst>
          </p:cNvPr>
          <p:cNvSpPr/>
          <p:nvPr/>
        </p:nvSpPr>
        <p:spPr>
          <a:xfrm>
            <a:off x="8481967" y="1796140"/>
            <a:ext cx="3213966" cy="1499510"/>
          </a:xfrm>
          <a:prstGeom prst="roundRect">
            <a:avLst/>
          </a:prstGeom>
          <a:solidFill>
            <a:schemeClr val="bg1"/>
          </a:solidFill>
          <a:ln>
            <a:solidFill>
              <a:schemeClr val="accent1">
                <a:lumMod val="75000"/>
              </a:scheme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pPr marL="171450" indent="-171450">
              <a:buFont typeface="Wingdings" panose="05000000000000000000" pitchFamily="2" charset="2"/>
              <a:buChar char="ü"/>
              <a:tabLst>
                <a:tab pos="173038" algn="l"/>
              </a:tabLst>
            </a:pPr>
            <a:r>
              <a:rPr lang="en-US" sz="1200" dirty="0" err="1">
                <a:solidFill>
                  <a:schemeClr val="tx1"/>
                </a:solidFill>
                <a:latin typeface="Gotham" panose="02000604040000020004" pitchFamily="2" charset="0"/>
              </a:rPr>
              <a:t>Memilih</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jenis</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pelatihan</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Pelatihan</a:t>
            </a:r>
            <a:r>
              <a:rPr lang="en-US" sz="1200" dirty="0">
                <a:solidFill>
                  <a:schemeClr val="tx1"/>
                </a:solidFill>
                <a:latin typeface="Gotham" panose="02000604040000020004" pitchFamily="2" charset="0"/>
              </a:rPr>
              <a:t> dan </a:t>
            </a:r>
            <a:r>
              <a:rPr lang="en-US" sz="1200" dirty="0" err="1">
                <a:solidFill>
                  <a:schemeClr val="tx1"/>
                </a:solidFill>
                <a:latin typeface="Gotham" panose="02000604040000020004" pitchFamily="2" charset="0"/>
              </a:rPr>
              <a:t>Sertifikasi</a:t>
            </a:r>
            <a:r>
              <a:rPr lang="en-US" sz="1200" dirty="0">
                <a:solidFill>
                  <a:schemeClr val="tx1"/>
                </a:solidFill>
                <a:latin typeface="Gotham" panose="02000604040000020004" pitchFamily="2" charset="0"/>
              </a:rPr>
              <a:t> Ahli, </a:t>
            </a:r>
            <a:r>
              <a:rPr lang="en-US" sz="1200" dirty="0" err="1">
                <a:solidFill>
                  <a:schemeClr val="tx1"/>
                </a:solidFill>
                <a:latin typeface="Gotham" panose="02000604040000020004" pitchFamily="2" charset="0"/>
              </a:rPr>
              <a:t>Bimbingan</a:t>
            </a:r>
            <a:r>
              <a:rPr lang="en-US" sz="1200" dirty="0">
                <a:solidFill>
                  <a:schemeClr val="tx1"/>
                </a:solidFill>
                <a:latin typeface="Gotham" panose="02000604040000020004" pitchFamily="2" charset="0"/>
              </a:rPr>
              <a:t> Teknis dan </a:t>
            </a:r>
            <a:r>
              <a:rPr lang="en-US" sz="1200" dirty="0" err="1">
                <a:solidFill>
                  <a:schemeClr val="tx1"/>
                </a:solidFill>
                <a:latin typeface="Gotham" panose="02000604040000020004" pitchFamily="2" charset="0"/>
              </a:rPr>
              <a:t>Pelatihan</a:t>
            </a:r>
            <a:r>
              <a:rPr lang="en-US" sz="1200" dirty="0">
                <a:solidFill>
                  <a:schemeClr val="tx1"/>
                </a:solidFill>
                <a:latin typeface="Gotham" panose="02000604040000020004" pitchFamily="2" charset="0"/>
              </a:rPr>
              <a:t> dan </a:t>
            </a:r>
            <a:r>
              <a:rPr lang="en-US" sz="1200" dirty="0" err="1">
                <a:solidFill>
                  <a:schemeClr val="tx1"/>
                </a:solidFill>
                <a:latin typeface="Gotham" panose="02000604040000020004" pitchFamily="2" charset="0"/>
              </a:rPr>
              <a:t>Sertifikasi</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Asesor</a:t>
            </a:r>
            <a:r>
              <a:rPr lang="en-US" sz="1200" dirty="0">
                <a:solidFill>
                  <a:schemeClr val="tx1"/>
                </a:solidFill>
                <a:latin typeface="Gotham" panose="02000604040000020004" pitchFamily="2" charset="0"/>
              </a:rPr>
              <a:t>)</a:t>
            </a:r>
          </a:p>
          <a:p>
            <a:pPr>
              <a:tabLst>
                <a:tab pos="173038" algn="l"/>
              </a:tabLst>
            </a:pPr>
            <a:endParaRPr lang="en-US" sz="1200" dirty="0">
              <a:solidFill>
                <a:schemeClr val="tx1"/>
              </a:solidFill>
              <a:latin typeface="Gotham" panose="02000604040000020004" pitchFamily="2" charset="0"/>
            </a:endParaRPr>
          </a:p>
          <a:p>
            <a:pPr marL="171450" indent="-171450">
              <a:buFont typeface="Wingdings" panose="05000000000000000000" pitchFamily="2" charset="2"/>
              <a:buChar char="ü"/>
              <a:tabLst>
                <a:tab pos="173038" algn="l"/>
              </a:tabLst>
            </a:pPr>
            <a:r>
              <a:rPr lang="en-US" sz="1200" dirty="0" err="1">
                <a:solidFill>
                  <a:schemeClr val="tx1"/>
                </a:solidFill>
                <a:latin typeface="Gotham" panose="02000604040000020004" pitchFamily="2" charset="0"/>
              </a:rPr>
              <a:t>Klik</a:t>
            </a:r>
            <a:r>
              <a:rPr lang="en-US" sz="1200" dirty="0">
                <a:solidFill>
                  <a:schemeClr val="tx1"/>
                </a:solidFill>
                <a:latin typeface="Gotham" panose="02000604040000020004" pitchFamily="2" charset="0"/>
              </a:rPr>
              <a:t> daftar pada </a:t>
            </a:r>
            <a:r>
              <a:rPr lang="en-US" sz="1200" dirty="0" err="1">
                <a:solidFill>
                  <a:schemeClr val="tx1"/>
                </a:solidFill>
                <a:latin typeface="Gotham" panose="02000604040000020004" pitchFamily="2" charset="0"/>
              </a:rPr>
              <a:t>kegiatan</a:t>
            </a:r>
            <a:r>
              <a:rPr lang="en-US" sz="1200" dirty="0">
                <a:solidFill>
                  <a:schemeClr val="tx1"/>
                </a:solidFill>
                <a:latin typeface="Gotham" panose="02000604040000020004" pitchFamily="2" charset="0"/>
              </a:rPr>
              <a:t> yang </a:t>
            </a:r>
            <a:r>
              <a:rPr lang="en-US" sz="1200" dirty="0" err="1">
                <a:solidFill>
                  <a:schemeClr val="tx1"/>
                </a:solidFill>
                <a:latin typeface="Gotham" panose="02000604040000020004" pitchFamily="2" charset="0"/>
              </a:rPr>
              <a:t>diminati</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sesuai</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dengan</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persyaratan</a:t>
            </a:r>
            <a:endParaRPr lang="en-US" sz="1200" dirty="0">
              <a:solidFill>
                <a:schemeClr val="tx1"/>
              </a:solidFill>
              <a:latin typeface="Gotham" panose="02000604040000020004" pitchFamily="2" charset="0"/>
            </a:endParaRPr>
          </a:p>
        </p:txBody>
      </p:sp>
      <p:sp>
        <p:nvSpPr>
          <p:cNvPr id="27" name="Rectangle 26">
            <a:extLst>
              <a:ext uri="{FF2B5EF4-FFF2-40B4-BE49-F238E27FC236}">
                <a16:creationId xmlns:a16="http://schemas.microsoft.com/office/drawing/2014/main" id="{9B974A73-E6E0-D012-FB9D-54D4F4EF07C4}"/>
              </a:ext>
            </a:extLst>
          </p:cNvPr>
          <p:cNvSpPr/>
          <p:nvPr/>
        </p:nvSpPr>
        <p:spPr>
          <a:xfrm>
            <a:off x="8614667" y="1195904"/>
            <a:ext cx="360493" cy="323153"/>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Box 27">
            <a:extLst>
              <a:ext uri="{FF2B5EF4-FFF2-40B4-BE49-F238E27FC236}">
                <a16:creationId xmlns:a16="http://schemas.microsoft.com/office/drawing/2014/main" id="{323D291D-980E-40E0-6BE5-20FB8DA44F6A}"/>
              </a:ext>
            </a:extLst>
          </p:cNvPr>
          <p:cNvSpPr txBox="1"/>
          <p:nvPr/>
        </p:nvSpPr>
        <p:spPr>
          <a:xfrm>
            <a:off x="8641739" y="1166648"/>
            <a:ext cx="237832" cy="369332"/>
          </a:xfrm>
          <a:prstGeom prst="rect">
            <a:avLst/>
          </a:prstGeom>
          <a:noFill/>
        </p:spPr>
        <p:txBody>
          <a:bodyPr wrap="square" rtlCol="0">
            <a:spAutoFit/>
          </a:bodyPr>
          <a:lstStyle/>
          <a:p>
            <a:r>
              <a:rPr lang="en-US" dirty="0">
                <a:solidFill>
                  <a:schemeClr val="bg1"/>
                </a:solidFill>
                <a:latin typeface="Montserrat Medium" panose="00000600000000000000" pitchFamily="50" charset="0"/>
                <a:cs typeface="Segoe UI" panose="020B0502040204020203" pitchFamily="34" charset="0"/>
              </a:rPr>
              <a:t>3</a:t>
            </a:r>
          </a:p>
        </p:txBody>
      </p:sp>
      <p:sp>
        <p:nvSpPr>
          <p:cNvPr id="29" name="Rectangle 28">
            <a:extLst>
              <a:ext uri="{FF2B5EF4-FFF2-40B4-BE49-F238E27FC236}">
                <a16:creationId xmlns:a16="http://schemas.microsoft.com/office/drawing/2014/main" id="{0D365AED-59CB-9833-25F0-2FBDA4A6FCC1}"/>
              </a:ext>
            </a:extLst>
          </p:cNvPr>
          <p:cNvSpPr/>
          <p:nvPr/>
        </p:nvSpPr>
        <p:spPr>
          <a:xfrm>
            <a:off x="8627179" y="3704599"/>
            <a:ext cx="305883" cy="32315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71843132-1453-7D51-1E6E-7BD32189CD7D}"/>
              </a:ext>
            </a:extLst>
          </p:cNvPr>
          <p:cNvSpPr txBox="1"/>
          <p:nvPr/>
        </p:nvSpPr>
        <p:spPr>
          <a:xfrm>
            <a:off x="9094419" y="3719988"/>
            <a:ext cx="2381154" cy="338554"/>
          </a:xfrm>
          <a:prstGeom prst="rect">
            <a:avLst/>
          </a:prstGeom>
          <a:noFill/>
        </p:spPr>
        <p:txBody>
          <a:bodyPr wrap="square" rtlCol="0">
            <a:spAutoFit/>
          </a:bodyPr>
          <a:lstStyle/>
          <a:p>
            <a:r>
              <a:rPr lang="en-US" sz="1600" b="1" dirty="0" err="1">
                <a:latin typeface="Montserrat Medium" panose="00000600000000000000" pitchFamily="50" charset="0"/>
                <a:cs typeface="Segoe UI" panose="020B0502040204020203" pitchFamily="34" charset="0"/>
              </a:rPr>
              <a:t>Seleksi</a:t>
            </a:r>
            <a:r>
              <a:rPr lang="en-US" sz="1600" b="1" dirty="0">
                <a:latin typeface="Montserrat Medium" panose="00000600000000000000" pitchFamily="50" charset="0"/>
                <a:cs typeface="Segoe UI" panose="020B0502040204020203" pitchFamily="34" charset="0"/>
              </a:rPr>
              <a:t> </a:t>
            </a:r>
            <a:r>
              <a:rPr lang="en-US" sz="1600" b="1" dirty="0" err="1">
                <a:latin typeface="Montserrat Medium" panose="00000600000000000000" pitchFamily="50" charset="0"/>
                <a:cs typeface="Segoe UI" panose="020B0502040204020203" pitchFamily="34" charset="0"/>
              </a:rPr>
              <a:t>Administrasi</a:t>
            </a:r>
            <a:endParaRPr lang="en-US" sz="1600" b="1" dirty="0">
              <a:latin typeface="Montserrat Medium" panose="00000600000000000000" pitchFamily="50" charset="0"/>
              <a:cs typeface="Segoe UI" panose="020B0502040204020203" pitchFamily="34" charset="0"/>
            </a:endParaRPr>
          </a:p>
        </p:txBody>
      </p:sp>
      <p:sp>
        <p:nvSpPr>
          <p:cNvPr id="31" name="Rectangle: Rounded Corners 30">
            <a:extLst>
              <a:ext uri="{FF2B5EF4-FFF2-40B4-BE49-F238E27FC236}">
                <a16:creationId xmlns:a16="http://schemas.microsoft.com/office/drawing/2014/main" id="{25D7C486-58E2-057C-6502-877AA3F2712E}"/>
              </a:ext>
            </a:extLst>
          </p:cNvPr>
          <p:cNvSpPr/>
          <p:nvPr/>
        </p:nvSpPr>
        <p:spPr>
          <a:xfrm>
            <a:off x="8554573" y="4334091"/>
            <a:ext cx="3213966" cy="1008376"/>
          </a:xfrm>
          <a:prstGeom prst="roundRect">
            <a:avLst/>
          </a:prstGeom>
          <a:solidFill>
            <a:schemeClr val="bg1"/>
          </a:solidFill>
          <a:ln>
            <a:solidFill>
              <a:schemeClr val="accent1">
                <a:lumMod val="75000"/>
              </a:scheme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pPr marL="171450" indent="-171450">
              <a:buFont typeface="Wingdings" panose="05000000000000000000" pitchFamily="2" charset="2"/>
              <a:buChar char="ü"/>
              <a:tabLst>
                <a:tab pos="173038" algn="l"/>
              </a:tabLst>
            </a:pPr>
            <a:r>
              <a:rPr lang="en-US" sz="1200" dirty="0" err="1">
                <a:solidFill>
                  <a:schemeClr val="tx1"/>
                </a:solidFill>
                <a:latin typeface="Gotham" panose="02000604040000020004" pitchFamily="2" charset="0"/>
              </a:rPr>
              <a:t>Panitia</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memverifikasi</a:t>
            </a:r>
            <a:r>
              <a:rPr lang="en-US" sz="1200" dirty="0">
                <a:solidFill>
                  <a:schemeClr val="tx1"/>
                </a:solidFill>
                <a:latin typeface="Gotham" panose="02000604040000020004" pitchFamily="2" charset="0"/>
              </a:rPr>
              <a:t> data </a:t>
            </a:r>
            <a:r>
              <a:rPr lang="en-US" sz="1200" dirty="0" err="1">
                <a:solidFill>
                  <a:schemeClr val="tx1"/>
                </a:solidFill>
                <a:latin typeface="Gotham" panose="02000604040000020004" pitchFamily="2" charset="0"/>
              </a:rPr>
              <a:t>calon</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peserta</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sesuai</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dengan</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syarat</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jenis</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kegiatan</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serta</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jabatan</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kerja</a:t>
            </a:r>
            <a:r>
              <a:rPr lang="en-US" sz="1200" dirty="0">
                <a:solidFill>
                  <a:schemeClr val="tx1"/>
                </a:solidFill>
                <a:latin typeface="Gotham" panose="02000604040000020004" pitchFamily="2" charset="0"/>
              </a:rPr>
              <a:t> yang </a:t>
            </a:r>
            <a:r>
              <a:rPr lang="en-US" sz="1200" dirty="0" err="1">
                <a:solidFill>
                  <a:schemeClr val="tx1"/>
                </a:solidFill>
                <a:latin typeface="Gotham" panose="02000604040000020004" pitchFamily="2" charset="0"/>
              </a:rPr>
              <a:t>didaftar</a:t>
            </a:r>
            <a:endParaRPr lang="en-US" sz="1200" dirty="0">
              <a:solidFill>
                <a:schemeClr val="tx1"/>
              </a:solidFill>
              <a:latin typeface="Gotham" panose="02000604040000020004" pitchFamily="2" charset="0"/>
            </a:endParaRPr>
          </a:p>
          <a:p>
            <a:pPr>
              <a:tabLst>
                <a:tab pos="173038" algn="l"/>
              </a:tabLst>
            </a:pPr>
            <a:endParaRPr lang="en-US" sz="1200" dirty="0">
              <a:solidFill>
                <a:schemeClr val="tx1"/>
              </a:solidFill>
              <a:latin typeface="Gotham" panose="02000604040000020004" pitchFamily="2" charset="0"/>
            </a:endParaRPr>
          </a:p>
          <a:p>
            <a:pPr>
              <a:tabLst>
                <a:tab pos="173038" algn="l"/>
              </a:tabLst>
            </a:pPr>
            <a:endParaRPr lang="en-US" sz="1200" dirty="0">
              <a:solidFill>
                <a:schemeClr val="tx1"/>
              </a:solidFill>
              <a:latin typeface="Gotham" panose="02000604040000020004" pitchFamily="2" charset="0"/>
            </a:endParaRPr>
          </a:p>
        </p:txBody>
      </p:sp>
      <p:sp>
        <p:nvSpPr>
          <p:cNvPr id="32" name="Rectangle 31">
            <a:extLst>
              <a:ext uri="{FF2B5EF4-FFF2-40B4-BE49-F238E27FC236}">
                <a16:creationId xmlns:a16="http://schemas.microsoft.com/office/drawing/2014/main" id="{D6237C4F-6F56-55F4-1AF7-C279F2BBD58F}"/>
              </a:ext>
            </a:extLst>
          </p:cNvPr>
          <p:cNvSpPr/>
          <p:nvPr/>
        </p:nvSpPr>
        <p:spPr>
          <a:xfrm>
            <a:off x="8687273" y="3733855"/>
            <a:ext cx="360493" cy="323153"/>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7665C1D2-D3DD-40FA-9276-48ED1CEB415C}"/>
              </a:ext>
            </a:extLst>
          </p:cNvPr>
          <p:cNvSpPr txBox="1"/>
          <p:nvPr/>
        </p:nvSpPr>
        <p:spPr>
          <a:xfrm>
            <a:off x="8714345" y="3704599"/>
            <a:ext cx="237832" cy="369332"/>
          </a:xfrm>
          <a:prstGeom prst="rect">
            <a:avLst/>
          </a:prstGeom>
          <a:noFill/>
        </p:spPr>
        <p:txBody>
          <a:bodyPr wrap="square" rtlCol="0">
            <a:spAutoFit/>
          </a:bodyPr>
          <a:lstStyle/>
          <a:p>
            <a:r>
              <a:rPr lang="en-US" dirty="0">
                <a:solidFill>
                  <a:schemeClr val="bg1"/>
                </a:solidFill>
                <a:latin typeface="Montserrat Medium" panose="00000600000000000000" pitchFamily="50" charset="0"/>
                <a:cs typeface="Segoe UI" panose="020B0502040204020203" pitchFamily="34" charset="0"/>
              </a:rPr>
              <a:t>4</a:t>
            </a:r>
          </a:p>
        </p:txBody>
      </p:sp>
      <p:sp>
        <p:nvSpPr>
          <p:cNvPr id="34" name="Rectangle 33">
            <a:extLst>
              <a:ext uri="{FF2B5EF4-FFF2-40B4-BE49-F238E27FC236}">
                <a16:creationId xmlns:a16="http://schemas.microsoft.com/office/drawing/2014/main" id="{4D7D3503-51A2-F796-2818-23D74AB2CC71}"/>
              </a:ext>
            </a:extLst>
          </p:cNvPr>
          <p:cNvSpPr/>
          <p:nvPr/>
        </p:nvSpPr>
        <p:spPr>
          <a:xfrm>
            <a:off x="4879384" y="3733855"/>
            <a:ext cx="305883" cy="32315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a:extLst>
              <a:ext uri="{FF2B5EF4-FFF2-40B4-BE49-F238E27FC236}">
                <a16:creationId xmlns:a16="http://schemas.microsoft.com/office/drawing/2014/main" id="{5F2B83E4-DA9B-94CD-C9F3-C4A5EC3E9FC7}"/>
              </a:ext>
            </a:extLst>
          </p:cNvPr>
          <p:cNvSpPr txBox="1"/>
          <p:nvPr/>
        </p:nvSpPr>
        <p:spPr>
          <a:xfrm>
            <a:off x="5346624" y="3749244"/>
            <a:ext cx="2413076" cy="338554"/>
          </a:xfrm>
          <a:prstGeom prst="rect">
            <a:avLst/>
          </a:prstGeom>
          <a:noFill/>
        </p:spPr>
        <p:txBody>
          <a:bodyPr wrap="square" rtlCol="0">
            <a:spAutoFit/>
          </a:bodyPr>
          <a:lstStyle/>
          <a:p>
            <a:r>
              <a:rPr lang="en-US" sz="1600" b="1" dirty="0" err="1">
                <a:latin typeface="Montserrat Medium" panose="00000600000000000000" pitchFamily="50" charset="0"/>
                <a:cs typeface="Segoe UI" panose="020B0502040204020203" pitchFamily="34" charset="0"/>
              </a:rPr>
              <a:t>Konfirmasi</a:t>
            </a:r>
            <a:r>
              <a:rPr lang="en-US" sz="1600" b="1" dirty="0">
                <a:latin typeface="Montserrat Medium" panose="00000600000000000000" pitchFamily="50" charset="0"/>
                <a:cs typeface="Segoe UI" panose="020B0502040204020203" pitchFamily="34" charset="0"/>
              </a:rPr>
              <a:t> </a:t>
            </a:r>
            <a:r>
              <a:rPr lang="en-US" sz="1600" b="1" dirty="0" err="1">
                <a:latin typeface="Montserrat Medium" panose="00000600000000000000" pitchFamily="50" charset="0"/>
                <a:cs typeface="Segoe UI" panose="020B0502040204020203" pitchFamily="34" charset="0"/>
              </a:rPr>
              <a:t>Kegiatan</a:t>
            </a:r>
            <a:endParaRPr lang="en-US" sz="1600" b="1" dirty="0">
              <a:latin typeface="Montserrat Medium" panose="00000600000000000000" pitchFamily="50" charset="0"/>
              <a:cs typeface="Segoe UI" panose="020B0502040204020203" pitchFamily="34" charset="0"/>
            </a:endParaRPr>
          </a:p>
        </p:txBody>
      </p:sp>
      <p:sp>
        <p:nvSpPr>
          <p:cNvPr id="36" name="Rectangle: Rounded Corners 35">
            <a:extLst>
              <a:ext uri="{FF2B5EF4-FFF2-40B4-BE49-F238E27FC236}">
                <a16:creationId xmlns:a16="http://schemas.microsoft.com/office/drawing/2014/main" id="{66ECCD91-3D25-80E4-92AA-A2AA44A61CE5}"/>
              </a:ext>
            </a:extLst>
          </p:cNvPr>
          <p:cNvSpPr/>
          <p:nvPr/>
        </p:nvSpPr>
        <p:spPr>
          <a:xfrm>
            <a:off x="4806778" y="4363347"/>
            <a:ext cx="3213966" cy="1008376"/>
          </a:xfrm>
          <a:prstGeom prst="roundRect">
            <a:avLst/>
          </a:prstGeom>
          <a:solidFill>
            <a:schemeClr val="bg1"/>
          </a:solidFill>
          <a:ln>
            <a:solidFill>
              <a:schemeClr val="accent1">
                <a:lumMod val="75000"/>
              </a:scheme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pPr marL="171450" indent="-171450">
              <a:buFont typeface="Wingdings" panose="05000000000000000000" pitchFamily="2" charset="2"/>
              <a:buChar char="ü"/>
              <a:tabLst>
                <a:tab pos="173038" algn="l"/>
              </a:tabLst>
            </a:pPr>
            <a:r>
              <a:rPr lang="en-US" sz="1200" dirty="0" err="1">
                <a:solidFill>
                  <a:schemeClr val="tx1"/>
                </a:solidFill>
                <a:latin typeface="Gotham" panose="02000604040000020004" pitchFamily="2" charset="0"/>
              </a:rPr>
              <a:t>Peserta</a:t>
            </a:r>
            <a:r>
              <a:rPr lang="en-US" sz="1200" dirty="0">
                <a:solidFill>
                  <a:schemeClr val="tx1"/>
                </a:solidFill>
                <a:latin typeface="Gotham" panose="02000604040000020004" pitchFamily="2" charset="0"/>
              </a:rPr>
              <a:t> yang </a:t>
            </a:r>
            <a:r>
              <a:rPr lang="en-US" sz="1200" dirty="0" err="1">
                <a:solidFill>
                  <a:schemeClr val="tx1"/>
                </a:solidFill>
                <a:latin typeface="Gotham" panose="02000604040000020004" pitchFamily="2" charset="0"/>
              </a:rPr>
              <a:t>lolos</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administrasi</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akan</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dihubungi</a:t>
            </a:r>
            <a:r>
              <a:rPr lang="en-US" sz="1200" dirty="0">
                <a:solidFill>
                  <a:schemeClr val="tx1"/>
                </a:solidFill>
                <a:latin typeface="Gotham" panose="02000604040000020004" pitchFamily="2" charset="0"/>
              </a:rPr>
              <a:t> oleh </a:t>
            </a:r>
            <a:r>
              <a:rPr lang="en-US" sz="1200" dirty="0" err="1">
                <a:solidFill>
                  <a:schemeClr val="tx1"/>
                </a:solidFill>
                <a:latin typeface="Gotham" panose="02000604040000020004" pitchFamily="2" charset="0"/>
              </a:rPr>
              <a:t>panitia</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untuk</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kesediaan</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mengikuti</a:t>
            </a:r>
            <a:r>
              <a:rPr lang="en-US" sz="1200" dirty="0">
                <a:solidFill>
                  <a:schemeClr val="tx1"/>
                </a:solidFill>
                <a:latin typeface="Gotham" panose="02000604040000020004" pitchFamily="2" charset="0"/>
              </a:rPr>
              <a:t> </a:t>
            </a:r>
            <a:r>
              <a:rPr lang="en-US" sz="1200" dirty="0" err="1">
                <a:solidFill>
                  <a:schemeClr val="tx1"/>
                </a:solidFill>
                <a:latin typeface="Gotham" panose="02000604040000020004" pitchFamily="2" charset="0"/>
              </a:rPr>
              <a:t>kegiatan</a:t>
            </a:r>
            <a:r>
              <a:rPr lang="en-US" sz="1200" dirty="0">
                <a:solidFill>
                  <a:schemeClr val="tx1"/>
                </a:solidFill>
                <a:latin typeface="Gotham" panose="02000604040000020004" pitchFamily="2" charset="0"/>
              </a:rPr>
              <a:t> pada </a:t>
            </a:r>
            <a:r>
              <a:rPr lang="en-US" sz="1200" dirty="0" err="1">
                <a:solidFill>
                  <a:schemeClr val="tx1"/>
                </a:solidFill>
                <a:latin typeface="Gotham" panose="02000604040000020004" pitchFamily="2" charset="0"/>
              </a:rPr>
              <a:t>tanggal</a:t>
            </a:r>
            <a:r>
              <a:rPr lang="en-US" sz="1200" dirty="0">
                <a:solidFill>
                  <a:schemeClr val="tx1"/>
                </a:solidFill>
                <a:latin typeface="Gotham" panose="02000604040000020004" pitchFamily="2" charset="0"/>
              </a:rPr>
              <a:t> yang </a:t>
            </a:r>
            <a:r>
              <a:rPr lang="en-US" sz="1200" dirty="0" err="1">
                <a:solidFill>
                  <a:schemeClr val="tx1"/>
                </a:solidFill>
                <a:latin typeface="Gotham" panose="02000604040000020004" pitchFamily="2" charset="0"/>
              </a:rPr>
              <a:t>ditentukan</a:t>
            </a:r>
            <a:endParaRPr lang="en-US" sz="1200" dirty="0">
              <a:solidFill>
                <a:schemeClr val="tx1"/>
              </a:solidFill>
              <a:latin typeface="Gotham" panose="02000604040000020004" pitchFamily="2" charset="0"/>
            </a:endParaRPr>
          </a:p>
          <a:p>
            <a:pPr>
              <a:tabLst>
                <a:tab pos="173038" algn="l"/>
              </a:tabLst>
            </a:pPr>
            <a:endParaRPr lang="en-US" sz="1200" dirty="0">
              <a:solidFill>
                <a:schemeClr val="tx1"/>
              </a:solidFill>
              <a:latin typeface="Gotham" panose="02000604040000020004" pitchFamily="2" charset="0"/>
            </a:endParaRPr>
          </a:p>
          <a:p>
            <a:pPr>
              <a:tabLst>
                <a:tab pos="173038" algn="l"/>
              </a:tabLst>
            </a:pPr>
            <a:endParaRPr lang="en-US" sz="1200" dirty="0">
              <a:solidFill>
                <a:schemeClr val="tx1"/>
              </a:solidFill>
              <a:latin typeface="Gotham" panose="02000604040000020004" pitchFamily="2" charset="0"/>
            </a:endParaRPr>
          </a:p>
        </p:txBody>
      </p:sp>
      <p:sp>
        <p:nvSpPr>
          <p:cNvPr id="37" name="Rectangle 36">
            <a:extLst>
              <a:ext uri="{FF2B5EF4-FFF2-40B4-BE49-F238E27FC236}">
                <a16:creationId xmlns:a16="http://schemas.microsoft.com/office/drawing/2014/main" id="{21DEE36D-594C-8D60-7D21-F096A2CF4EAF}"/>
              </a:ext>
            </a:extLst>
          </p:cNvPr>
          <p:cNvSpPr/>
          <p:nvPr/>
        </p:nvSpPr>
        <p:spPr>
          <a:xfrm>
            <a:off x="4939478" y="3763111"/>
            <a:ext cx="360493" cy="323153"/>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a:extLst>
              <a:ext uri="{FF2B5EF4-FFF2-40B4-BE49-F238E27FC236}">
                <a16:creationId xmlns:a16="http://schemas.microsoft.com/office/drawing/2014/main" id="{BD84E47B-253D-37E1-F201-17F09F34727E}"/>
              </a:ext>
            </a:extLst>
          </p:cNvPr>
          <p:cNvSpPr txBox="1"/>
          <p:nvPr/>
        </p:nvSpPr>
        <p:spPr>
          <a:xfrm>
            <a:off x="4966550" y="3733855"/>
            <a:ext cx="237832" cy="369332"/>
          </a:xfrm>
          <a:prstGeom prst="rect">
            <a:avLst/>
          </a:prstGeom>
          <a:noFill/>
        </p:spPr>
        <p:txBody>
          <a:bodyPr wrap="square" rtlCol="0">
            <a:spAutoFit/>
          </a:bodyPr>
          <a:lstStyle/>
          <a:p>
            <a:r>
              <a:rPr lang="en-US" dirty="0">
                <a:solidFill>
                  <a:schemeClr val="bg1"/>
                </a:solidFill>
                <a:latin typeface="Montserrat Medium" panose="00000600000000000000" pitchFamily="50" charset="0"/>
                <a:cs typeface="Segoe UI" panose="020B0502040204020203" pitchFamily="34" charset="0"/>
              </a:rPr>
              <a:t>5</a:t>
            </a:r>
          </a:p>
        </p:txBody>
      </p:sp>
      <p:sp>
        <p:nvSpPr>
          <p:cNvPr id="39" name="TextBox 38">
            <a:extLst>
              <a:ext uri="{FF2B5EF4-FFF2-40B4-BE49-F238E27FC236}">
                <a16:creationId xmlns:a16="http://schemas.microsoft.com/office/drawing/2014/main" id="{D33C0AAA-D8AD-2552-550A-86F7FE8105F1}"/>
              </a:ext>
            </a:extLst>
          </p:cNvPr>
          <p:cNvSpPr txBox="1"/>
          <p:nvPr/>
        </p:nvSpPr>
        <p:spPr>
          <a:xfrm>
            <a:off x="3369646" y="236311"/>
            <a:ext cx="5091524" cy="369332"/>
          </a:xfrm>
          <a:prstGeom prst="rect">
            <a:avLst/>
          </a:prstGeom>
          <a:noFill/>
        </p:spPr>
        <p:txBody>
          <a:bodyPr wrap="square" rtlCol="0">
            <a:spAutoFit/>
          </a:bodyPr>
          <a:lstStyle/>
          <a:p>
            <a:r>
              <a:rPr lang="en-US" b="1" dirty="0">
                <a:latin typeface="Gotham" panose="02000604040000020004" pitchFamily="2" charset="0"/>
                <a:cs typeface="Segoe UI" panose="020B0502040204020203" pitchFamily="34" charset="0"/>
              </a:rPr>
              <a:t>ALUR MENDAFTAR KEGIATAN DI SIBIKON</a:t>
            </a:r>
          </a:p>
        </p:txBody>
      </p:sp>
      <p:pic>
        <p:nvPicPr>
          <p:cNvPr id="41" name="Picture 40">
            <a:extLst>
              <a:ext uri="{FF2B5EF4-FFF2-40B4-BE49-F238E27FC236}">
                <a16:creationId xmlns:a16="http://schemas.microsoft.com/office/drawing/2014/main" id="{9E0D23D2-AAF0-DB7B-3377-6C98ED6503D6}"/>
              </a:ext>
            </a:extLst>
          </p:cNvPr>
          <p:cNvPicPr>
            <a:picLocks noChangeAspect="1"/>
          </p:cNvPicPr>
          <p:nvPr/>
        </p:nvPicPr>
        <p:blipFill>
          <a:blip r:embed="rId5"/>
          <a:stretch>
            <a:fillRect/>
          </a:stretch>
        </p:blipFill>
        <p:spPr>
          <a:xfrm>
            <a:off x="382421" y="3418243"/>
            <a:ext cx="4147565" cy="2189759"/>
          </a:xfrm>
          <a:prstGeom prst="rect">
            <a:avLst/>
          </a:prstGeom>
        </p:spPr>
      </p:pic>
    </p:spTree>
    <p:extLst>
      <p:ext uri="{BB962C8B-B14F-4D97-AF65-F5344CB8AC3E}">
        <p14:creationId xmlns:p14="http://schemas.microsoft.com/office/powerpoint/2010/main" val="3634026687"/>
      </p:ext>
    </p:extLst>
  </p:cSld>
  <p:clrMapOvr>
    <a:masterClrMapping/>
  </p:clrMapOvr>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object 2">
            <a:extLst>
              <a:ext uri="{FF2B5EF4-FFF2-40B4-BE49-F238E27FC236}">
                <a16:creationId xmlns:a16="http://schemas.microsoft.com/office/drawing/2014/main" id="{123419AE-2252-7E45-83D1-38FDA099840F}"/>
              </a:ext>
            </a:extLst>
          </p:cNvPr>
          <p:cNvGrpSpPr/>
          <p:nvPr/>
        </p:nvGrpSpPr>
        <p:grpSpPr>
          <a:xfrm>
            <a:off x="1" y="0"/>
            <a:ext cx="12192340" cy="6854613"/>
            <a:chOff x="5950839" y="0"/>
            <a:chExt cx="3193415" cy="5140960"/>
          </a:xfrm>
          <a:blipFill>
            <a:blip r:embed="rId2" cstate="print"/>
            <a:stretch>
              <a:fillRect/>
            </a:stretch>
          </a:blipFill>
        </p:grpSpPr>
        <p:sp>
          <p:nvSpPr>
            <p:cNvPr id="12" name="object 3">
              <a:extLst>
                <a:ext uri="{FF2B5EF4-FFF2-40B4-BE49-F238E27FC236}">
                  <a16:creationId xmlns:a16="http://schemas.microsoft.com/office/drawing/2014/main" id="{A2DCD701-84E3-5E48-82D8-BBAB045BA756}"/>
                </a:ext>
              </a:extLst>
            </p:cNvPr>
            <p:cNvSpPr/>
            <p:nvPr/>
          </p:nvSpPr>
          <p:spPr>
            <a:xfrm>
              <a:off x="5950839" y="0"/>
              <a:ext cx="3193160" cy="5140960"/>
            </a:xfrm>
            <a:prstGeom prst="rect">
              <a:avLst/>
            </a:prstGeom>
            <a:grpFill/>
          </p:spPr>
          <p:txBody>
            <a:bodyPr wrap="square" lIns="0" tIns="0" rIns="0" bIns="0" rtlCol="0"/>
            <a:lstStyle/>
            <a:p>
              <a:endParaRPr sz="2400"/>
            </a:p>
          </p:txBody>
        </p:sp>
        <p:sp>
          <p:nvSpPr>
            <p:cNvPr id="13" name="object 4">
              <a:extLst>
                <a:ext uri="{FF2B5EF4-FFF2-40B4-BE49-F238E27FC236}">
                  <a16:creationId xmlns:a16="http://schemas.microsoft.com/office/drawing/2014/main" id="{CA358DCE-9BCF-5647-B0D9-D8CBA9103204}"/>
                </a:ext>
              </a:extLst>
            </p:cNvPr>
            <p:cNvSpPr/>
            <p:nvPr/>
          </p:nvSpPr>
          <p:spPr>
            <a:xfrm>
              <a:off x="5950839" y="3"/>
              <a:ext cx="2982849" cy="5140960"/>
            </a:xfrm>
            <a:prstGeom prst="rect">
              <a:avLst/>
            </a:prstGeom>
            <a:grpFill/>
          </p:spPr>
          <p:txBody>
            <a:bodyPr wrap="square" lIns="0" tIns="0" rIns="0" bIns="0" rtlCol="0"/>
            <a:lstStyle/>
            <a:p>
              <a:endParaRPr sz="2400"/>
            </a:p>
          </p:txBody>
        </p:sp>
      </p:gr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a:latin typeface="Tw Cen MT" pitchFamily="34" charset="0"/>
              </a:rPr>
              <a:t>DINAS PEKERJAAN UMUM PENATAAN RUANG DAN PERUMAHAN RAKYAT</a:t>
            </a:r>
          </a:p>
          <a:p>
            <a:pPr defTabSz="1219080">
              <a:defRPr/>
            </a:pPr>
            <a:r>
              <a:rPr lang="en-US" sz="1067" b="1">
                <a:latin typeface="Tw Cen MT" pitchFamily="34" charset="0"/>
              </a:rPr>
              <a:t>PROVINSI KALIMANTAN TIMUR</a:t>
            </a:r>
          </a:p>
          <a:p>
            <a:pPr defTabSz="1219080">
              <a:defRPr/>
            </a:pPr>
            <a:r>
              <a:rPr lang="en-US" sz="1067" kern="2000" spc="628">
                <a:latin typeface="Tw Cen MT" pitchFamily="34" charset="0"/>
              </a:rPr>
              <a:t>BIDANG BINA KONSTRUKSI</a:t>
            </a:r>
            <a:endParaRPr lang="en-US" sz="1067" spc="187">
              <a:latin typeface="Tw Cen MT" pitchFamily="34" charset="0"/>
            </a:endParaRP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2" name="Oval 1">
            <a:extLst>
              <a:ext uri="{FF2B5EF4-FFF2-40B4-BE49-F238E27FC236}">
                <a16:creationId xmlns:a16="http://schemas.microsoft.com/office/drawing/2014/main" id="{5A139ADD-019B-9D79-627D-043DC1D3C266}"/>
              </a:ext>
            </a:extLst>
          </p:cNvPr>
          <p:cNvSpPr/>
          <p:nvPr/>
        </p:nvSpPr>
        <p:spPr>
          <a:xfrm>
            <a:off x="220903" y="152673"/>
            <a:ext cx="5554609" cy="913358"/>
          </a:xfrm>
          <a:prstGeom prst="ellipse">
            <a:avLst/>
          </a:prstGeom>
          <a:ln/>
        </p:spPr>
        <p:style>
          <a:lnRef idx="0">
            <a:schemeClr val="dk1"/>
          </a:lnRef>
          <a:fillRef idx="3">
            <a:schemeClr val="dk1"/>
          </a:fillRef>
          <a:effectRef idx="3">
            <a:schemeClr val="dk1"/>
          </a:effectRef>
          <a:fontRef idx="minor">
            <a:schemeClr val="lt1"/>
          </a:fontRef>
        </p:style>
        <p:txBody>
          <a:bodyPr rtlCol="0" anchor="ctr"/>
          <a:lstStyle/>
          <a:p>
            <a:pPr algn="ctr"/>
            <a:r>
              <a:rPr lang="en-US" sz="2400" b="1" dirty="0">
                <a:solidFill>
                  <a:schemeClr val="bg1"/>
                </a:solidFill>
                <a:latin typeface="Arial" panose="020B0604020202020204" pitchFamily="34" charset="0"/>
                <a:cs typeface="Arial" panose="020B0604020202020204" pitchFamily="34" charset="0"/>
              </a:rPr>
              <a:t>PEMBANGUNAN SISTEM “ SIBIKON “ T.A 2022</a:t>
            </a:r>
          </a:p>
        </p:txBody>
      </p:sp>
      <p:sp>
        <p:nvSpPr>
          <p:cNvPr id="6" name="TextBox 5">
            <a:extLst>
              <a:ext uri="{FF2B5EF4-FFF2-40B4-BE49-F238E27FC236}">
                <a16:creationId xmlns:a16="http://schemas.microsoft.com/office/drawing/2014/main" id="{E0306D1B-F500-73D0-67DF-27EA499CA81F}"/>
              </a:ext>
            </a:extLst>
          </p:cNvPr>
          <p:cNvSpPr txBox="1"/>
          <p:nvPr/>
        </p:nvSpPr>
        <p:spPr>
          <a:xfrm>
            <a:off x="1387758" y="5169554"/>
            <a:ext cx="8521118" cy="646331"/>
          </a:xfrm>
          <a:prstGeom prst="rect">
            <a:avLst/>
          </a:prstGeom>
          <a:solidFill>
            <a:srgbClr val="FFC000"/>
          </a:solidFill>
        </p:spPr>
        <p:txBody>
          <a:bodyPr wrap="square">
            <a:spAutoFit/>
          </a:bodyPr>
          <a:lstStyle/>
          <a:p>
            <a:r>
              <a:rPr lang="en-US" sz="3600" b="1" i="1" dirty="0">
                <a:solidFill>
                  <a:srgbClr val="0070C0"/>
                </a:solidFill>
              </a:rPr>
              <a:t>http://sibikon-dpuprpera.kaltimprov.go.id/</a:t>
            </a:r>
          </a:p>
        </p:txBody>
      </p:sp>
      <p:pic>
        <p:nvPicPr>
          <p:cNvPr id="15" name="Picture 14">
            <a:extLst>
              <a:ext uri="{FF2B5EF4-FFF2-40B4-BE49-F238E27FC236}">
                <a16:creationId xmlns:a16="http://schemas.microsoft.com/office/drawing/2014/main" id="{C52E984A-56E0-D9A4-CA15-54E1EE19D3DC}"/>
              </a:ext>
            </a:extLst>
          </p:cNvPr>
          <p:cNvPicPr>
            <a:picLocks noChangeAspect="1"/>
          </p:cNvPicPr>
          <p:nvPr/>
        </p:nvPicPr>
        <p:blipFill rotWithShape="1">
          <a:blip r:embed="rId4"/>
          <a:srcRect t="3572" b="4682"/>
          <a:stretch/>
        </p:blipFill>
        <p:spPr>
          <a:xfrm>
            <a:off x="118255" y="1250892"/>
            <a:ext cx="5753107" cy="3617739"/>
          </a:xfrm>
          <a:prstGeom prst="rect">
            <a:avLst/>
          </a:prstGeom>
        </p:spPr>
      </p:pic>
      <p:pic>
        <p:nvPicPr>
          <p:cNvPr id="17" name="Picture 16">
            <a:extLst>
              <a:ext uri="{FF2B5EF4-FFF2-40B4-BE49-F238E27FC236}">
                <a16:creationId xmlns:a16="http://schemas.microsoft.com/office/drawing/2014/main" id="{C9CF663C-4697-C3D8-4ABC-DDEA72138F38}"/>
              </a:ext>
            </a:extLst>
          </p:cNvPr>
          <p:cNvPicPr>
            <a:picLocks noChangeAspect="1"/>
          </p:cNvPicPr>
          <p:nvPr/>
        </p:nvPicPr>
        <p:blipFill rotWithShape="1">
          <a:blip r:embed="rId5"/>
          <a:srcRect t="3572" b="5079"/>
          <a:stretch/>
        </p:blipFill>
        <p:spPr>
          <a:xfrm>
            <a:off x="6019800" y="1246175"/>
            <a:ext cx="6100544" cy="3622471"/>
          </a:xfrm>
          <a:prstGeom prst="rect">
            <a:avLst/>
          </a:prstGeom>
        </p:spPr>
      </p:pic>
    </p:spTree>
    <p:extLst>
      <p:ext uri="{BB962C8B-B14F-4D97-AF65-F5344CB8AC3E}">
        <p14:creationId xmlns:p14="http://schemas.microsoft.com/office/powerpoint/2010/main" val="1431654263"/>
      </p:ext>
    </p:extLst>
  </p:cSld>
  <p:clrMapOvr>
    <a:masterClrMapping/>
  </p:clrMapOvr>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object 2">
            <a:extLst>
              <a:ext uri="{FF2B5EF4-FFF2-40B4-BE49-F238E27FC236}">
                <a16:creationId xmlns:a16="http://schemas.microsoft.com/office/drawing/2014/main" id="{123419AE-2252-7E45-83D1-38FDA099840F}"/>
              </a:ext>
            </a:extLst>
          </p:cNvPr>
          <p:cNvGrpSpPr/>
          <p:nvPr/>
        </p:nvGrpSpPr>
        <p:grpSpPr>
          <a:xfrm>
            <a:off x="1" y="0"/>
            <a:ext cx="12192340" cy="6854613"/>
            <a:chOff x="5950839" y="0"/>
            <a:chExt cx="3193415" cy="5140960"/>
          </a:xfrm>
          <a:blipFill>
            <a:blip r:embed="rId2" cstate="print"/>
            <a:stretch>
              <a:fillRect/>
            </a:stretch>
          </a:blipFill>
        </p:grpSpPr>
        <p:sp>
          <p:nvSpPr>
            <p:cNvPr id="12" name="object 3">
              <a:extLst>
                <a:ext uri="{FF2B5EF4-FFF2-40B4-BE49-F238E27FC236}">
                  <a16:creationId xmlns:a16="http://schemas.microsoft.com/office/drawing/2014/main" id="{A2DCD701-84E3-5E48-82D8-BBAB045BA756}"/>
                </a:ext>
              </a:extLst>
            </p:cNvPr>
            <p:cNvSpPr/>
            <p:nvPr/>
          </p:nvSpPr>
          <p:spPr>
            <a:xfrm>
              <a:off x="5950839" y="0"/>
              <a:ext cx="3193160" cy="5140960"/>
            </a:xfrm>
            <a:prstGeom prst="rect">
              <a:avLst/>
            </a:prstGeom>
            <a:grpFill/>
          </p:spPr>
          <p:txBody>
            <a:bodyPr wrap="square" lIns="0" tIns="0" rIns="0" bIns="0" rtlCol="0"/>
            <a:lstStyle/>
            <a:p>
              <a:endParaRPr sz="2400"/>
            </a:p>
          </p:txBody>
        </p:sp>
        <p:sp>
          <p:nvSpPr>
            <p:cNvPr id="13" name="object 4">
              <a:extLst>
                <a:ext uri="{FF2B5EF4-FFF2-40B4-BE49-F238E27FC236}">
                  <a16:creationId xmlns:a16="http://schemas.microsoft.com/office/drawing/2014/main" id="{CA358DCE-9BCF-5647-B0D9-D8CBA9103204}"/>
                </a:ext>
              </a:extLst>
            </p:cNvPr>
            <p:cNvSpPr/>
            <p:nvPr/>
          </p:nvSpPr>
          <p:spPr>
            <a:xfrm>
              <a:off x="5950839" y="3"/>
              <a:ext cx="2982849" cy="5140960"/>
            </a:xfrm>
            <a:prstGeom prst="rect">
              <a:avLst/>
            </a:prstGeom>
            <a:grpFill/>
          </p:spPr>
          <p:txBody>
            <a:bodyPr wrap="square" lIns="0" tIns="0" rIns="0" bIns="0" rtlCol="0"/>
            <a:lstStyle/>
            <a:p>
              <a:endParaRPr sz="2400"/>
            </a:p>
          </p:txBody>
        </p:sp>
      </p:gr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a:latin typeface="Tw Cen MT" pitchFamily="34" charset="0"/>
              </a:rPr>
              <a:t>DINAS PEKERJAAN UMUM PENATAAN RUANG DAN PERUMAHAN RAKYAT</a:t>
            </a:r>
          </a:p>
          <a:p>
            <a:pPr defTabSz="1219080">
              <a:defRPr/>
            </a:pPr>
            <a:r>
              <a:rPr lang="en-US" sz="1067" b="1">
                <a:latin typeface="Tw Cen MT" pitchFamily="34" charset="0"/>
              </a:rPr>
              <a:t>PROVINSI KALIMANTAN TIMUR</a:t>
            </a:r>
          </a:p>
          <a:p>
            <a:pPr defTabSz="1219080">
              <a:defRPr/>
            </a:pPr>
            <a:r>
              <a:rPr lang="en-US" sz="1067" kern="2000" spc="628">
                <a:latin typeface="Tw Cen MT" pitchFamily="34" charset="0"/>
              </a:rPr>
              <a:t>BIDANG BINA KONSTRUKSI</a:t>
            </a:r>
            <a:endParaRPr lang="en-US" sz="1067" spc="187">
              <a:latin typeface="Tw Cen MT" pitchFamily="34" charset="0"/>
            </a:endParaRP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2" name="Oval 1">
            <a:extLst>
              <a:ext uri="{FF2B5EF4-FFF2-40B4-BE49-F238E27FC236}">
                <a16:creationId xmlns:a16="http://schemas.microsoft.com/office/drawing/2014/main" id="{5A139ADD-019B-9D79-627D-043DC1D3C266}"/>
              </a:ext>
            </a:extLst>
          </p:cNvPr>
          <p:cNvSpPr/>
          <p:nvPr/>
        </p:nvSpPr>
        <p:spPr>
          <a:xfrm>
            <a:off x="220903" y="106664"/>
            <a:ext cx="7134554" cy="1012447"/>
          </a:xfrm>
          <a:prstGeom prst="ellipse">
            <a:avLst/>
          </a:prstGeom>
          <a:ln/>
        </p:spPr>
        <p:style>
          <a:lnRef idx="0">
            <a:schemeClr val="dk1"/>
          </a:lnRef>
          <a:fillRef idx="3">
            <a:schemeClr val="dk1"/>
          </a:fillRef>
          <a:effectRef idx="3">
            <a:schemeClr val="dk1"/>
          </a:effectRef>
          <a:fontRef idx="minor">
            <a:schemeClr val="lt1"/>
          </a:fontRef>
        </p:style>
        <p:txBody>
          <a:bodyPr rtlCol="0" anchor="ctr"/>
          <a:lstStyle/>
          <a:p>
            <a:pPr algn="ctr"/>
            <a:r>
              <a:rPr lang="en-US" sz="2400" b="1" dirty="0">
                <a:solidFill>
                  <a:schemeClr val="bg1"/>
                </a:solidFill>
                <a:latin typeface="Arial" panose="020B0604020202020204" pitchFamily="34" charset="0"/>
                <a:cs typeface="Arial" panose="020B0604020202020204" pitchFamily="34" charset="0"/>
              </a:rPr>
              <a:t>Menu </a:t>
            </a:r>
          </a:p>
          <a:p>
            <a:pPr algn="ctr"/>
            <a:r>
              <a:rPr lang="en-US" sz="2400" b="1" dirty="0">
                <a:solidFill>
                  <a:schemeClr val="bg1"/>
                </a:solidFill>
                <a:latin typeface="Arial" panose="020B0604020202020204" pitchFamily="34" charset="0"/>
                <a:cs typeface="Arial" panose="020B0604020202020204" pitchFamily="34" charset="0"/>
              </a:rPr>
              <a:t>11 Masyarakat Jasa </a:t>
            </a:r>
            <a:r>
              <a:rPr lang="en-US" sz="2400" b="1" dirty="0" err="1">
                <a:solidFill>
                  <a:schemeClr val="bg1"/>
                </a:solidFill>
                <a:latin typeface="Arial" panose="020B0604020202020204" pitchFamily="34" charset="0"/>
                <a:cs typeface="Arial" panose="020B0604020202020204" pitchFamily="34" charset="0"/>
              </a:rPr>
              <a:t>Konstruksi</a:t>
            </a:r>
            <a:endParaRPr lang="en-US" sz="2400" b="1" dirty="0">
              <a:solidFill>
                <a:schemeClr val="bg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0A6F6F9-5F3D-A854-154D-56EE31F1A914}"/>
              </a:ext>
            </a:extLst>
          </p:cNvPr>
          <p:cNvPicPr>
            <a:picLocks noChangeAspect="1"/>
          </p:cNvPicPr>
          <p:nvPr/>
        </p:nvPicPr>
        <p:blipFill rotWithShape="1">
          <a:blip r:embed="rId4"/>
          <a:srcRect t="2385"/>
          <a:stretch/>
        </p:blipFill>
        <p:spPr>
          <a:xfrm>
            <a:off x="1721313" y="1218700"/>
            <a:ext cx="8429102" cy="4806444"/>
          </a:xfrm>
          <a:prstGeom prst="rect">
            <a:avLst/>
          </a:prstGeom>
        </p:spPr>
      </p:pic>
    </p:spTree>
    <p:extLst>
      <p:ext uri="{BB962C8B-B14F-4D97-AF65-F5344CB8AC3E}">
        <p14:creationId xmlns:p14="http://schemas.microsoft.com/office/powerpoint/2010/main" val="377989082"/>
      </p:ext>
    </p:extLst>
  </p:cSld>
  <p:clrMapOvr>
    <a:masterClrMapping/>
  </p:clrMapOvr>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object 2">
            <a:extLst>
              <a:ext uri="{FF2B5EF4-FFF2-40B4-BE49-F238E27FC236}">
                <a16:creationId xmlns:a16="http://schemas.microsoft.com/office/drawing/2014/main" id="{123419AE-2252-7E45-83D1-38FDA099840F}"/>
              </a:ext>
            </a:extLst>
          </p:cNvPr>
          <p:cNvGrpSpPr/>
          <p:nvPr/>
        </p:nvGrpSpPr>
        <p:grpSpPr>
          <a:xfrm>
            <a:off x="1" y="0"/>
            <a:ext cx="12192340" cy="6854613"/>
            <a:chOff x="5950839" y="0"/>
            <a:chExt cx="3193415" cy="5140960"/>
          </a:xfrm>
          <a:blipFill>
            <a:blip r:embed="rId2" cstate="print"/>
            <a:stretch>
              <a:fillRect/>
            </a:stretch>
          </a:blipFill>
        </p:grpSpPr>
        <p:sp>
          <p:nvSpPr>
            <p:cNvPr id="12" name="object 3">
              <a:extLst>
                <a:ext uri="{FF2B5EF4-FFF2-40B4-BE49-F238E27FC236}">
                  <a16:creationId xmlns:a16="http://schemas.microsoft.com/office/drawing/2014/main" id="{A2DCD701-84E3-5E48-82D8-BBAB045BA756}"/>
                </a:ext>
              </a:extLst>
            </p:cNvPr>
            <p:cNvSpPr/>
            <p:nvPr/>
          </p:nvSpPr>
          <p:spPr>
            <a:xfrm>
              <a:off x="5950839" y="0"/>
              <a:ext cx="3193160" cy="5140960"/>
            </a:xfrm>
            <a:prstGeom prst="rect">
              <a:avLst/>
            </a:prstGeom>
            <a:grpFill/>
          </p:spPr>
          <p:txBody>
            <a:bodyPr wrap="square" lIns="0" tIns="0" rIns="0" bIns="0" rtlCol="0"/>
            <a:lstStyle/>
            <a:p>
              <a:endParaRPr sz="2400"/>
            </a:p>
          </p:txBody>
        </p:sp>
        <p:sp>
          <p:nvSpPr>
            <p:cNvPr id="13" name="object 4">
              <a:extLst>
                <a:ext uri="{FF2B5EF4-FFF2-40B4-BE49-F238E27FC236}">
                  <a16:creationId xmlns:a16="http://schemas.microsoft.com/office/drawing/2014/main" id="{CA358DCE-9BCF-5647-B0D9-D8CBA9103204}"/>
                </a:ext>
              </a:extLst>
            </p:cNvPr>
            <p:cNvSpPr/>
            <p:nvPr/>
          </p:nvSpPr>
          <p:spPr>
            <a:xfrm>
              <a:off x="5950839" y="3"/>
              <a:ext cx="2982849" cy="5140960"/>
            </a:xfrm>
            <a:prstGeom prst="rect">
              <a:avLst/>
            </a:prstGeom>
            <a:grpFill/>
          </p:spPr>
          <p:txBody>
            <a:bodyPr wrap="square" lIns="0" tIns="0" rIns="0" bIns="0" rtlCol="0"/>
            <a:lstStyle/>
            <a:p>
              <a:endParaRPr sz="2400" dirty="0"/>
            </a:p>
          </p:txBody>
        </p:sp>
      </p:grpSp>
      <p:cxnSp>
        <p:nvCxnSpPr>
          <p:cNvPr id="4" name="Straight Connector 3"/>
          <p:cNvCxnSpPr/>
          <p:nvPr/>
        </p:nvCxnSpPr>
        <p:spPr>
          <a:xfrm flipH="1">
            <a:off x="3" y="1155769"/>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a:latin typeface="Tw Cen MT" pitchFamily="34" charset="0"/>
              </a:rPr>
              <a:t>DINAS PEKERJAAN UMUM PENATAAN RUANG DAN PERUMAHAN RAKYAT</a:t>
            </a:r>
          </a:p>
          <a:p>
            <a:pPr defTabSz="1219080">
              <a:defRPr/>
            </a:pPr>
            <a:r>
              <a:rPr lang="en-US" sz="1067" b="1">
                <a:latin typeface="Tw Cen MT" pitchFamily="34" charset="0"/>
              </a:rPr>
              <a:t>PROVINSI KALIMANTAN TIMUR</a:t>
            </a:r>
          </a:p>
          <a:p>
            <a:pPr defTabSz="1219080">
              <a:defRPr/>
            </a:pPr>
            <a:r>
              <a:rPr lang="en-US" sz="1067" kern="2000" spc="628">
                <a:latin typeface="Tw Cen MT" pitchFamily="34" charset="0"/>
              </a:rPr>
              <a:t>BIDANG BINA KONSTRUKSI</a:t>
            </a:r>
            <a:endParaRPr lang="en-US" sz="1067" spc="187">
              <a:latin typeface="Tw Cen MT" pitchFamily="34" charset="0"/>
            </a:endParaRP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3" name="Oval 2">
            <a:extLst>
              <a:ext uri="{FF2B5EF4-FFF2-40B4-BE49-F238E27FC236}">
                <a16:creationId xmlns:a16="http://schemas.microsoft.com/office/drawing/2014/main" id="{8046067F-0B29-7A01-F3C1-BAFF9F14C125}"/>
              </a:ext>
            </a:extLst>
          </p:cNvPr>
          <p:cNvSpPr/>
          <p:nvPr/>
        </p:nvSpPr>
        <p:spPr>
          <a:xfrm>
            <a:off x="220902" y="152672"/>
            <a:ext cx="6754992" cy="1149542"/>
          </a:xfrm>
          <a:prstGeom prst="ellipse">
            <a:avLst/>
          </a:prstGeom>
          <a:ln/>
        </p:spPr>
        <p:style>
          <a:lnRef idx="0">
            <a:schemeClr val="dk1"/>
          </a:lnRef>
          <a:fillRef idx="3">
            <a:schemeClr val="dk1"/>
          </a:fillRef>
          <a:effectRef idx="3">
            <a:schemeClr val="dk1"/>
          </a:effectRef>
          <a:fontRef idx="minor">
            <a:schemeClr val="lt1"/>
          </a:fontRef>
        </p:style>
        <p:txBody>
          <a:bodyPr rtlCol="0" anchor="ctr"/>
          <a:lstStyle/>
          <a:p>
            <a:pPr algn="ctr"/>
            <a:r>
              <a:rPr lang="en-US" sz="2400" b="1" dirty="0">
                <a:solidFill>
                  <a:schemeClr val="bg1"/>
                </a:solidFill>
                <a:latin typeface="Arial" panose="020B0604020202020204" pitchFamily="34" charset="0"/>
                <a:cs typeface="Arial" panose="020B0604020202020204" pitchFamily="34" charset="0"/>
              </a:rPr>
              <a:t>Menu </a:t>
            </a:r>
            <a:r>
              <a:rPr lang="en-US" sz="2400" b="1" dirty="0" err="1">
                <a:solidFill>
                  <a:schemeClr val="bg1"/>
                </a:solidFill>
                <a:latin typeface="Arial" panose="020B0604020202020204" pitchFamily="34" charset="0"/>
                <a:cs typeface="Arial" panose="020B0604020202020204" pitchFamily="34" charset="0"/>
              </a:rPr>
              <a:t>Kegiatan</a:t>
            </a:r>
            <a:r>
              <a:rPr lang="en-US" sz="2400" b="1" dirty="0">
                <a:solidFill>
                  <a:schemeClr val="bg1"/>
                </a:solidFill>
                <a:latin typeface="Arial" panose="020B0604020202020204" pitchFamily="34" charset="0"/>
                <a:cs typeface="Arial" panose="020B0604020202020204" pitchFamily="34" charset="0"/>
              </a:rPr>
              <a:t> </a:t>
            </a:r>
          </a:p>
          <a:p>
            <a:pPr algn="ctr"/>
            <a:r>
              <a:rPr lang="en-US" sz="2400" b="1" dirty="0" err="1">
                <a:solidFill>
                  <a:schemeClr val="bg1"/>
                </a:solidFill>
                <a:latin typeface="Arial" panose="020B0604020202020204" pitchFamily="34" charset="0"/>
                <a:cs typeface="Arial" panose="020B0604020202020204" pitchFamily="34" charset="0"/>
              </a:rPr>
              <a:t>Pelatihan</a:t>
            </a:r>
            <a:r>
              <a:rPr lang="en-US" sz="2400" b="1" dirty="0">
                <a:solidFill>
                  <a:schemeClr val="bg1"/>
                </a:solidFill>
                <a:latin typeface="Arial" panose="020B0604020202020204" pitchFamily="34" charset="0"/>
                <a:cs typeface="Arial" panose="020B0604020202020204" pitchFamily="34" charset="0"/>
              </a:rPr>
              <a:t>, </a:t>
            </a:r>
            <a:r>
              <a:rPr lang="en-US" sz="2400" b="1" dirty="0" err="1">
                <a:solidFill>
                  <a:schemeClr val="bg1"/>
                </a:solidFill>
                <a:latin typeface="Arial" panose="020B0604020202020204" pitchFamily="34" charset="0"/>
                <a:cs typeface="Arial" panose="020B0604020202020204" pitchFamily="34" charset="0"/>
              </a:rPr>
              <a:t>Bimtek</a:t>
            </a:r>
            <a:r>
              <a:rPr lang="en-US" sz="2400" b="1" dirty="0">
                <a:solidFill>
                  <a:schemeClr val="bg1"/>
                </a:solidFill>
                <a:latin typeface="Arial" panose="020B0604020202020204" pitchFamily="34" charset="0"/>
                <a:cs typeface="Arial" panose="020B0604020202020204" pitchFamily="34" charset="0"/>
              </a:rPr>
              <a:t> dan </a:t>
            </a:r>
            <a:r>
              <a:rPr lang="en-US" sz="2400" b="1" dirty="0" err="1">
                <a:solidFill>
                  <a:schemeClr val="bg1"/>
                </a:solidFill>
                <a:latin typeface="Arial" panose="020B0604020202020204" pitchFamily="34" charset="0"/>
                <a:cs typeface="Arial" panose="020B0604020202020204" pitchFamily="34" charset="0"/>
              </a:rPr>
              <a:t>Aseseor</a:t>
            </a:r>
            <a:endParaRPr lang="en-US" sz="2400" b="1" dirty="0">
              <a:solidFill>
                <a:schemeClr val="bg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84AE2DA-ADD3-D147-4DCE-25224D7A657A}"/>
              </a:ext>
            </a:extLst>
          </p:cNvPr>
          <p:cNvPicPr>
            <a:picLocks noChangeAspect="1"/>
          </p:cNvPicPr>
          <p:nvPr/>
        </p:nvPicPr>
        <p:blipFill rotWithShape="1">
          <a:blip r:embed="rId4"/>
          <a:srcRect t="3572" b="4841"/>
          <a:stretch/>
        </p:blipFill>
        <p:spPr>
          <a:xfrm>
            <a:off x="40834" y="1769349"/>
            <a:ext cx="5625177" cy="3842237"/>
          </a:xfrm>
          <a:prstGeom prst="rect">
            <a:avLst/>
          </a:prstGeom>
        </p:spPr>
      </p:pic>
      <p:pic>
        <p:nvPicPr>
          <p:cNvPr id="9" name="Picture 8">
            <a:extLst>
              <a:ext uri="{FF2B5EF4-FFF2-40B4-BE49-F238E27FC236}">
                <a16:creationId xmlns:a16="http://schemas.microsoft.com/office/drawing/2014/main" id="{15496878-3448-9CC6-5873-4E934F78400C}"/>
              </a:ext>
            </a:extLst>
          </p:cNvPr>
          <p:cNvPicPr>
            <a:picLocks noChangeAspect="1"/>
          </p:cNvPicPr>
          <p:nvPr/>
        </p:nvPicPr>
        <p:blipFill rotWithShape="1">
          <a:blip r:embed="rId5"/>
          <a:srcRect t="4048" b="5555"/>
          <a:stretch/>
        </p:blipFill>
        <p:spPr>
          <a:xfrm>
            <a:off x="5880775" y="1769353"/>
            <a:ext cx="6311225" cy="3842233"/>
          </a:xfrm>
          <a:prstGeom prst="rect">
            <a:avLst/>
          </a:prstGeom>
        </p:spPr>
      </p:pic>
    </p:spTree>
    <p:extLst>
      <p:ext uri="{BB962C8B-B14F-4D97-AF65-F5344CB8AC3E}">
        <p14:creationId xmlns:p14="http://schemas.microsoft.com/office/powerpoint/2010/main" val="1468026174"/>
      </p:ext>
    </p:extLst>
  </p:cSld>
  <p:clrMapOvr>
    <a:masterClrMapping/>
  </p:clrMapOvr>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object 2">
            <a:extLst>
              <a:ext uri="{FF2B5EF4-FFF2-40B4-BE49-F238E27FC236}">
                <a16:creationId xmlns:a16="http://schemas.microsoft.com/office/drawing/2014/main" id="{123419AE-2252-7E45-83D1-38FDA099840F}"/>
              </a:ext>
            </a:extLst>
          </p:cNvPr>
          <p:cNvGrpSpPr/>
          <p:nvPr/>
        </p:nvGrpSpPr>
        <p:grpSpPr>
          <a:xfrm>
            <a:off x="1" y="0"/>
            <a:ext cx="12192340" cy="6854613"/>
            <a:chOff x="5950839" y="0"/>
            <a:chExt cx="3193415" cy="5140960"/>
          </a:xfrm>
          <a:blipFill>
            <a:blip r:embed="rId2" cstate="print"/>
            <a:stretch>
              <a:fillRect/>
            </a:stretch>
          </a:blipFill>
        </p:grpSpPr>
        <p:sp>
          <p:nvSpPr>
            <p:cNvPr id="12" name="object 3">
              <a:extLst>
                <a:ext uri="{FF2B5EF4-FFF2-40B4-BE49-F238E27FC236}">
                  <a16:creationId xmlns:a16="http://schemas.microsoft.com/office/drawing/2014/main" id="{A2DCD701-84E3-5E48-82D8-BBAB045BA756}"/>
                </a:ext>
              </a:extLst>
            </p:cNvPr>
            <p:cNvSpPr/>
            <p:nvPr/>
          </p:nvSpPr>
          <p:spPr>
            <a:xfrm>
              <a:off x="5950839" y="0"/>
              <a:ext cx="3193160" cy="5140960"/>
            </a:xfrm>
            <a:prstGeom prst="rect">
              <a:avLst/>
            </a:prstGeom>
            <a:grpFill/>
          </p:spPr>
          <p:txBody>
            <a:bodyPr wrap="square" lIns="0" tIns="0" rIns="0" bIns="0" rtlCol="0"/>
            <a:lstStyle/>
            <a:p>
              <a:endParaRPr sz="2400"/>
            </a:p>
          </p:txBody>
        </p:sp>
        <p:sp>
          <p:nvSpPr>
            <p:cNvPr id="13" name="object 4">
              <a:extLst>
                <a:ext uri="{FF2B5EF4-FFF2-40B4-BE49-F238E27FC236}">
                  <a16:creationId xmlns:a16="http://schemas.microsoft.com/office/drawing/2014/main" id="{CA358DCE-9BCF-5647-B0D9-D8CBA9103204}"/>
                </a:ext>
              </a:extLst>
            </p:cNvPr>
            <p:cNvSpPr/>
            <p:nvPr/>
          </p:nvSpPr>
          <p:spPr>
            <a:xfrm>
              <a:off x="5950839" y="3"/>
              <a:ext cx="2982849" cy="5140960"/>
            </a:xfrm>
            <a:prstGeom prst="rect">
              <a:avLst/>
            </a:prstGeom>
            <a:grpFill/>
          </p:spPr>
          <p:txBody>
            <a:bodyPr wrap="square" lIns="0" tIns="0" rIns="0" bIns="0" rtlCol="0"/>
            <a:lstStyle/>
            <a:p>
              <a:endParaRPr sz="2400"/>
            </a:p>
          </p:txBody>
        </p:sp>
      </p:gr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a:latin typeface="Tw Cen MT" pitchFamily="34" charset="0"/>
              </a:rPr>
              <a:t>DINAS PEKERJAAN UMUM PENATAAN RUANG DAN PERUMAHAN RAKYAT</a:t>
            </a:r>
          </a:p>
          <a:p>
            <a:pPr defTabSz="1219080">
              <a:defRPr/>
            </a:pPr>
            <a:r>
              <a:rPr lang="en-US" sz="1067" b="1">
                <a:latin typeface="Tw Cen MT" pitchFamily="34" charset="0"/>
              </a:rPr>
              <a:t>PROVINSI KALIMANTAN TIMUR</a:t>
            </a:r>
          </a:p>
          <a:p>
            <a:pPr defTabSz="1219080">
              <a:defRPr/>
            </a:pPr>
            <a:r>
              <a:rPr lang="en-US" sz="1067" kern="2000" spc="628">
                <a:latin typeface="Tw Cen MT" pitchFamily="34" charset="0"/>
              </a:rPr>
              <a:t>BIDANG BINA KONSTRUKSI</a:t>
            </a:r>
            <a:endParaRPr lang="en-US" sz="1067" spc="187">
              <a:latin typeface="Tw Cen MT" pitchFamily="34" charset="0"/>
            </a:endParaRP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2" name="Oval 1">
            <a:extLst>
              <a:ext uri="{FF2B5EF4-FFF2-40B4-BE49-F238E27FC236}">
                <a16:creationId xmlns:a16="http://schemas.microsoft.com/office/drawing/2014/main" id="{5A139ADD-019B-9D79-627D-043DC1D3C266}"/>
              </a:ext>
            </a:extLst>
          </p:cNvPr>
          <p:cNvSpPr/>
          <p:nvPr/>
        </p:nvSpPr>
        <p:spPr>
          <a:xfrm>
            <a:off x="220903" y="152673"/>
            <a:ext cx="5554609" cy="1037772"/>
          </a:xfrm>
          <a:prstGeom prst="ellipse">
            <a:avLst/>
          </a:prstGeom>
          <a:ln/>
        </p:spPr>
        <p:style>
          <a:lnRef idx="0">
            <a:schemeClr val="dk1"/>
          </a:lnRef>
          <a:fillRef idx="3">
            <a:schemeClr val="dk1"/>
          </a:fillRef>
          <a:effectRef idx="3">
            <a:schemeClr val="dk1"/>
          </a:effectRef>
          <a:fontRef idx="minor">
            <a:schemeClr val="lt1"/>
          </a:fontRef>
        </p:style>
        <p:txBody>
          <a:bodyPr rtlCol="0" anchor="ctr"/>
          <a:lstStyle/>
          <a:p>
            <a:pPr algn="ctr"/>
            <a:r>
              <a:rPr lang="en-US" sz="2400" b="1" dirty="0" err="1">
                <a:solidFill>
                  <a:schemeClr val="bg1"/>
                </a:solidFill>
                <a:latin typeface="Arial" panose="020B0604020202020204" pitchFamily="34" charset="0"/>
                <a:cs typeface="Arial" panose="020B0604020202020204" pitchFamily="34" charset="0"/>
              </a:rPr>
              <a:t>Perekrutan</a:t>
            </a:r>
            <a:r>
              <a:rPr lang="en-US" sz="2400" b="1" dirty="0">
                <a:solidFill>
                  <a:schemeClr val="bg1"/>
                </a:solidFill>
                <a:latin typeface="Arial" panose="020B0604020202020204" pitchFamily="34" charset="0"/>
                <a:cs typeface="Arial" panose="020B0604020202020204" pitchFamily="34" charset="0"/>
              </a:rPr>
              <a:t> Daftar </a:t>
            </a:r>
            <a:r>
              <a:rPr lang="en-US" sz="2400" b="1" dirty="0" err="1">
                <a:solidFill>
                  <a:schemeClr val="bg1"/>
                </a:solidFill>
                <a:latin typeface="Arial" panose="020B0604020202020204" pitchFamily="34" charset="0"/>
                <a:cs typeface="Arial" panose="020B0604020202020204" pitchFamily="34" charset="0"/>
              </a:rPr>
              <a:t>Peserta</a:t>
            </a:r>
            <a:r>
              <a:rPr lang="en-US" sz="2400" b="1" dirty="0">
                <a:solidFill>
                  <a:schemeClr val="bg1"/>
                </a:solidFill>
                <a:latin typeface="Arial" panose="020B0604020202020204" pitchFamily="34" charset="0"/>
                <a:cs typeface="Arial" panose="020B0604020202020204" pitchFamily="34" charset="0"/>
              </a:rPr>
              <a:t> </a:t>
            </a:r>
            <a:r>
              <a:rPr lang="en-US" sz="2400" b="1" dirty="0" err="1">
                <a:solidFill>
                  <a:schemeClr val="bg1"/>
                </a:solidFill>
                <a:latin typeface="Arial" panose="020B0604020202020204" pitchFamily="34" charset="0"/>
                <a:cs typeface="Arial" panose="020B0604020202020204" pitchFamily="34" charset="0"/>
              </a:rPr>
              <a:t>Pelatihan</a:t>
            </a:r>
            <a:r>
              <a:rPr lang="en-US" sz="2400" b="1" dirty="0">
                <a:solidFill>
                  <a:schemeClr val="bg1"/>
                </a:solidFill>
                <a:latin typeface="Arial" panose="020B0604020202020204" pitchFamily="34" charset="0"/>
                <a:cs typeface="Arial" panose="020B0604020202020204" pitchFamily="34" charset="0"/>
              </a:rPr>
              <a:t> dan </a:t>
            </a:r>
            <a:r>
              <a:rPr lang="en-US" sz="2400" b="1" dirty="0" err="1">
                <a:solidFill>
                  <a:schemeClr val="bg1"/>
                </a:solidFill>
                <a:latin typeface="Arial" panose="020B0604020202020204" pitchFamily="34" charset="0"/>
                <a:cs typeface="Arial" panose="020B0604020202020204" pitchFamily="34" charset="0"/>
              </a:rPr>
              <a:t>Bimtek</a:t>
            </a:r>
            <a:endParaRPr lang="en-US" sz="2400" b="1" dirty="0">
              <a:solidFill>
                <a:schemeClr val="bg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0734DFE-291C-DA92-F75B-06832511D8C9}"/>
              </a:ext>
            </a:extLst>
          </p:cNvPr>
          <p:cNvPicPr>
            <a:picLocks noChangeAspect="1"/>
          </p:cNvPicPr>
          <p:nvPr/>
        </p:nvPicPr>
        <p:blipFill>
          <a:blip r:embed="rId4"/>
          <a:stretch>
            <a:fillRect/>
          </a:stretch>
        </p:blipFill>
        <p:spPr>
          <a:xfrm>
            <a:off x="1931068" y="1301667"/>
            <a:ext cx="7526271" cy="4703919"/>
          </a:xfrm>
          <a:prstGeom prst="rect">
            <a:avLst/>
          </a:prstGeom>
        </p:spPr>
      </p:pic>
    </p:spTree>
    <p:extLst>
      <p:ext uri="{BB962C8B-B14F-4D97-AF65-F5344CB8AC3E}">
        <p14:creationId xmlns:p14="http://schemas.microsoft.com/office/powerpoint/2010/main" val="1807594178"/>
      </p:ext>
    </p:extLst>
  </p:cSld>
  <p:clrMapOvr>
    <a:masterClrMapping/>
  </p:clrMapOvr>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object 2">
            <a:extLst>
              <a:ext uri="{FF2B5EF4-FFF2-40B4-BE49-F238E27FC236}">
                <a16:creationId xmlns:a16="http://schemas.microsoft.com/office/drawing/2014/main" id="{123419AE-2252-7E45-83D1-38FDA099840F}"/>
              </a:ext>
            </a:extLst>
          </p:cNvPr>
          <p:cNvGrpSpPr/>
          <p:nvPr/>
        </p:nvGrpSpPr>
        <p:grpSpPr>
          <a:xfrm>
            <a:off x="1" y="0"/>
            <a:ext cx="12192340" cy="6854613"/>
            <a:chOff x="5950839" y="0"/>
            <a:chExt cx="3193415" cy="5140960"/>
          </a:xfrm>
          <a:blipFill>
            <a:blip r:embed="rId2" cstate="print"/>
            <a:stretch>
              <a:fillRect/>
            </a:stretch>
          </a:blipFill>
        </p:grpSpPr>
        <p:sp>
          <p:nvSpPr>
            <p:cNvPr id="12" name="object 3">
              <a:extLst>
                <a:ext uri="{FF2B5EF4-FFF2-40B4-BE49-F238E27FC236}">
                  <a16:creationId xmlns:a16="http://schemas.microsoft.com/office/drawing/2014/main" id="{A2DCD701-84E3-5E48-82D8-BBAB045BA756}"/>
                </a:ext>
              </a:extLst>
            </p:cNvPr>
            <p:cNvSpPr/>
            <p:nvPr/>
          </p:nvSpPr>
          <p:spPr>
            <a:xfrm>
              <a:off x="5950839" y="0"/>
              <a:ext cx="3193160" cy="5140960"/>
            </a:xfrm>
            <a:prstGeom prst="rect">
              <a:avLst/>
            </a:prstGeom>
            <a:grpFill/>
          </p:spPr>
          <p:txBody>
            <a:bodyPr wrap="square" lIns="0" tIns="0" rIns="0" bIns="0" rtlCol="0"/>
            <a:lstStyle/>
            <a:p>
              <a:endParaRPr sz="2400"/>
            </a:p>
          </p:txBody>
        </p:sp>
        <p:sp>
          <p:nvSpPr>
            <p:cNvPr id="13" name="object 4">
              <a:extLst>
                <a:ext uri="{FF2B5EF4-FFF2-40B4-BE49-F238E27FC236}">
                  <a16:creationId xmlns:a16="http://schemas.microsoft.com/office/drawing/2014/main" id="{CA358DCE-9BCF-5647-B0D9-D8CBA9103204}"/>
                </a:ext>
              </a:extLst>
            </p:cNvPr>
            <p:cNvSpPr/>
            <p:nvPr/>
          </p:nvSpPr>
          <p:spPr>
            <a:xfrm>
              <a:off x="5950839" y="3"/>
              <a:ext cx="2982849" cy="5140960"/>
            </a:xfrm>
            <a:prstGeom prst="rect">
              <a:avLst/>
            </a:prstGeom>
            <a:grpFill/>
          </p:spPr>
          <p:txBody>
            <a:bodyPr wrap="square" lIns="0" tIns="0" rIns="0" bIns="0" rtlCol="0"/>
            <a:lstStyle/>
            <a:p>
              <a:endParaRPr sz="2400" dirty="0"/>
            </a:p>
          </p:txBody>
        </p:sp>
      </p:gr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a:latin typeface="Tw Cen MT" pitchFamily="34" charset="0"/>
              </a:rPr>
              <a:t>DINAS PEKERJAAN UMUM PENATAAN RUANG DAN PERUMAHAN RAKYAT</a:t>
            </a:r>
          </a:p>
          <a:p>
            <a:pPr defTabSz="1219080">
              <a:defRPr/>
            </a:pPr>
            <a:r>
              <a:rPr lang="en-US" sz="1067" b="1">
                <a:latin typeface="Tw Cen MT" pitchFamily="34" charset="0"/>
              </a:rPr>
              <a:t>PROVINSI KALIMANTAN TIMUR</a:t>
            </a:r>
          </a:p>
          <a:p>
            <a:pPr defTabSz="1219080">
              <a:defRPr/>
            </a:pPr>
            <a:r>
              <a:rPr lang="en-US" sz="1067" kern="2000" spc="628">
                <a:latin typeface="Tw Cen MT" pitchFamily="34" charset="0"/>
              </a:rPr>
              <a:t>BIDANG BINA KONSTRUKSI</a:t>
            </a:r>
            <a:endParaRPr lang="en-US" sz="1067" spc="187">
              <a:latin typeface="Tw Cen MT" pitchFamily="34" charset="0"/>
            </a:endParaRP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rgbClr val="002060"/>
                </a:solidFill>
                <a:latin typeface="Century Gothic" panose="020B0502020202020204" pitchFamily="34" charset="0"/>
              </a:rPr>
              <a:t>DINAS PEKERJAAN UMUM PENATAAN RUANG</a:t>
            </a:r>
          </a:p>
          <a:p>
            <a:pPr algn="ctr"/>
            <a:r>
              <a:rPr lang="en-AU" sz="700" b="1" dirty="0">
                <a:solidFill>
                  <a:srgbClr val="002060"/>
                </a:solidFill>
                <a:latin typeface="Century Gothic" panose="020B0502020202020204" pitchFamily="34" charset="0"/>
              </a:rPr>
              <a:t>DAN PERUMAHAN RAKYAT PROVINSI</a:t>
            </a:r>
          </a:p>
          <a:p>
            <a:pPr algn="ctr"/>
            <a:r>
              <a:rPr lang="en-AU" sz="700" b="1" dirty="0">
                <a:solidFill>
                  <a:srgbClr val="002060"/>
                </a:solidFill>
                <a:latin typeface="Century Gothic" panose="020B0502020202020204" pitchFamily="34" charset="0"/>
              </a:rPr>
              <a:t>KALIMANTAN TIMUR</a:t>
            </a:r>
            <a:endParaRPr lang="id-ID" sz="700" b="1" dirty="0">
              <a:solidFill>
                <a:srgbClr val="002060"/>
              </a:solidFill>
              <a:latin typeface="Century Gothic" panose="020B0502020202020204" pitchFamily="34" charset="0"/>
            </a:endParaRPr>
          </a:p>
        </p:txBody>
      </p:sp>
      <p:sp>
        <p:nvSpPr>
          <p:cNvPr id="3" name="Oval 2">
            <a:extLst>
              <a:ext uri="{FF2B5EF4-FFF2-40B4-BE49-F238E27FC236}">
                <a16:creationId xmlns:a16="http://schemas.microsoft.com/office/drawing/2014/main" id="{8046067F-0B29-7A01-F3C1-BAFF9F14C125}"/>
              </a:ext>
            </a:extLst>
          </p:cNvPr>
          <p:cNvSpPr/>
          <p:nvPr/>
        </p:nvSpPr>
        <p:spPr>
          <a:xfrm>
            <a:off x="401567" y="152679"/>
            <a:ext cx="5554609" cy="1141282"/>
          </a:xfrm>
          <a:prstGeom prst="ellipse">
            <a:avLst/>
          </a:prstGeom>
          <a:ln/>
        </p:spPr>
        <p:style>
          <a:lnRef idx="0">
            <a:schemeClr val="dk1"/>
          </a:lnRef>
          <a:fillRef idx="3">
            <a:schemeClr val="dk1"/>
          </a:fillRef>
          <a:effectRef idx="3">
            <a:schemeClr val="dk1"/>
          </a:effectRef>
          <a:fontRef idx="minor">
            <a:schemeClr val="lt1"/>
          </a:fontRef>
        </p:style>
        <p:txBody>
          <a:bodyPr rtlCol="0" anchor="ctr"/>
          <a:lstStyle/>
          <a:p>
            <a:pPr algn="ctr"/>
            <a:r>
              <a:rPr lang="en-US" sz="2400" b="1" dirty="0">
                <a:solidFill>
                  <a:schemeClr val="bg1"/>
                </a:solidFill>
                <a:latin typeface="Arial" panose="020B0604020202020204" pitchFamily="34" charset="0"/>
                <a:cs typeface="Arial" panose="020B0604020202020204" pitchFamily="34" charset="0"/>
              </a:rPr>
              <a:t>Menu </a:t>
            </a:r>
            <a:r>
              <a:rPr lang="en-US" sz="2400" b="1" dirty="0" err="1">
                <a:solidFill>
                  <a:schemeClr val="bg1"/>
                </a:solidFill>
                <a:latin typeface="Arial" panose="020B0604020202020204" pitchFamily="34" charset="0"/>
                <a:cs typeface="Arial" panose="020B0604020202020204" pitchFamily="34" charset="0"/>
              </a:rPr>
              <a:t>Perjalanan</a:t>
            </a:r>
            <a:r>
              <a:rPr lang="en-US" sz="2400" b="1" dirty="0">
                <a:solidFill>
                  <a:schemeClr val="bg1"/>
                </a:solidFill>
                <a:latin typeface="Arial" panose="020B0604020202020204" pitchFamily="34" charset="0"/>
                <a:cs typeface="Arial" panose="020B0604020202020204" pitchFamily="34" charset="0"/>
              </a:rPr>
              <a:t> Dinas dan </a:t>
            </a:r>
            <a:r>
              <a:rPr lang="en-US" sz="2400" b="1" dirty="0" err="1">
                <a:solidFill>
                  <a:schemeClr val="bg1"/>
                </a:solidFill>
                <a:latin typeface="Arial" panose="020B0604020202020204" pitchFamily="34" charset="0"/>
                <a:cs typeface="Arial" panose="020B0604020202020204" pitchFamily="34" charset="0"/>
              </a:rPr>
              <a:t>Kelengkapan</a:t>
            </a:r>
            <a:r>
              <a:rPr lang="en-US" sz="2400" b="1" dirty="0">
                <a:solidFill>
                  <a:schemeClr val="bg1"/>
                </a:solidFill>
                <a:latin typeface="Arial" panose="020B0604020202020204" pitchFamily="34" charset="0"/>
                <a:cs typeface="Arial" panose="020B0604020202020204" pitchFamily="34" charset="0"/>
              </a:rPr>
              <a:t> </a:t>
            </a:r>
            <a:r>
              <a:rPr lang="en-US" sz="2400" b="1" dirty="0" err="1">
                <a:solidFill>
                  <a:schemeClr val="bg1"/>
                </a:solidFill>
                <a:latin typeface="Arial" panose="020B0604020202020204" pitchFamily="34" charset="0"/>
                <a:cs typeface="Arial" panose="020B0604020202020204" pitchFamily="34" charset="0"/>
              </a:rPr>
              <a:t>Administrasi</a:t>
            </a:r>
            <a:endParaRPr lang="en-US" sz="2400" b="1" dirty="0">
              <a:solidFill>
                <a:schemeClr val="bg1"/>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33632F55-C760-0456-1C93-C07DDA09CFDE}"/>
              </a:ext>
            </a:extLst>
          </p:cNvPr>
          <p:cNvPicPr>
            <a:picLocks noChangeAspect="1"/>
          </p:cNvPicPr>
          <p:nvPr/>
        </p:nvPicPr>
        <p:blipFill rotWithShape="1">
          <a:blip r:embed="rId4"/>
          <a:srcRect t="2960" b="1154"/>
          <a:stretch/>
        </p:blipFill>
        <p:spPr>
          <a:xfrm>
            <a:off x="143774" y="1886448"/>
            <a:ext cx="5331124" cy="3484927"/>
          </a:xfrm>
          <a:prstGeom prst="rect">
            <a:avLst/>
          </a:prstGeom>
        </p:spPr>
      </p:pic>
      <p:pic>
        <p:nvPicPr>
          <p:cNvPr id="16" name="Picture 15">
            <a:extLst>
              <a:ext uri="{FF2B5EF4-FFF2-40B4-BE49-F238E27FC236}">
                <a16:creationId xmlns:a16="http://schemas.microsoft.com/office/drawing/2014/main" id="{2A453C6C-DA49-3153-F01D-3584B7BF2005}"/>
              </a:ext>
            </a:extLst>
          </p:cNvPr>
          <p:cNvPicPr>
            <a:picLocks noChangeAspect="1"/>
          </p:cNvPicPr>
          <p:nvPr/>
        </p:nvPicPr>
        <p:blipFill rotWithShape="1">
          <a:blip r:embed="rId5"/>
          <a:srcRect t="2915"/>
          <a:stretch/>
        </p:blipFill>
        <p:spPr>
          <a:xfrm>
            <a:off x="5754913" y="1886448"/>
            <a:ext cx="6293314" cy="3484927"/>
          </a:xfrm>
          <a:prstGeom prst="rect">
            <a:avLst/>
          </a:prstGeom>
        </p:spPr>
      </p:pic>
    </p:spTree>
    <p:extLst>
      <p:ext uri="{BB962C8B-B14F-4D97-AF65-F5344CB8AC3E}">
        <p14:creationId xmlns:p14="http://schemas.microsoft.com/office/powerpoint/2010/main" val="308119064"/>
      </p:ext>
    </p:extLst>
  </p:cSld>
  <p:clrMapOvr>
    <a:masterClrMapping/>
  </p:clrMapOvr>
</p:sld>
</file>

<file path=ppt/slides/slide340.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CC6B7-6BFE-E4A4-346F-6D161A45556F}"/>
              </a:ext>
            </a:extLst>
          </p:cNvPr>
          <p:cNvSpPr>
            <a:spLocks noGrp="1"/>
          </p:cNvSpPr>
          <p:nvPr>
            <p:ph idx="1"/>
          </p:nvPr>
        </p:nvSpPr>
        <p:spPr>
          <a:xfrm>
            <a:off x="838200" y="1253331"/>
            <a:ext cx="10515600" cy="4351338"/>
          </a:xfrm>
          <a:solidFill>
            <a:schemeClr val="accent4">
              <a:lumMod val="60000"/>
              <a:lumOff val="40000"/>
            </a:schemeClr>
          </a:solidFill>
        </p:spPr>
        <p:txBody>
          <a:bodyPr>
            <a:normAutofit/>
          </a:bodyPr>
          <a:lstStyle/>
          <a:p>
            <a:pPr marL="0" indent="0" algn="ctr">
              <a:buNone/>
            </a:pPr>
            <a:endParaRPr lang="en-US" sz="9600" dirty="0">
              <a:solidFill>
                <a:srgbClr val="FFFF00"/>
              </a:solidFill>
              <a:latin typeface="ADLaM Display" panose="02010000000000000000" pitchFamily="2" charset="0"/>
              <a:ea typeface="ADLaM Display" panose="02010000000000000000" pitchFamily="2" charset="0"/>
              <a:cs typeface="ADLaM Display" panose="02010000000000000000" pitchFamily="2" charset="0"/>
            </a:endParaRPr>
          </a:p>
          <a:p>
            <a:pPr marL="0" indent="0" algn="ctr">
              <a:buNone/>
            </a:pPr>
            <a:r>
              <a:rPr lang="en-US" sz="9600" dirty="0">
                <a:solidFill>
                  <a:srgbClr val="7030A0"/>
                </a:solidFill>
                <a:latin typeface="ADLaM Display" panose="02010000000000000000" pitchFamily="2" charset="0"/>
                <a:ea typeface="ADLaM Display" panose="02010000000000000000" pitchFamily="2" charset="0"/>
                <a:cs typeface="ADLaM Display" panose="02010000000000000000" pitchFamily="2" charset="0"/>
              </a:rPr>
              <a:t>PENGHARGAAN</a:t>
            </a:r>
          </a:p>
        </p:txBody>
      </p:sp>
    </p:spTree>
    <p:extLst>
      <p:ext uri="{BB962C8B-B14F-4D97-AF65-F5344CB8AC3E}">
        <p14:creationId xmlns:p14="http://schemas.microsoft.com/office/powerpoint/2010/main" val="972495747"/>
      </p:ext>
    </p:extLst>
  </p:cSld>
  <p:clrMapOvr>
    <a:masterClrMapping/>
  </p:clrMapOvr>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1FF69A2-570F-6D1D-D65D-1E6B11A16568}"/>
              </a:ext>
            </a:extLst>
          </p:cNvPr>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dirty="0">
                <a:solidFill>
                  <a:schemeClr val="bg1"/>
                </a:solidFill>
                <a:latin typeface="Tw Cen MT" pitchFamily="34" charset="0"/>
              </a:rPr>
              <a:t>DINAS PEKERJAAN UMUM PENATAAN RUANG DAN PERUMAHAN RAKYAT</a:t>
            </a:r>
          </a:p>
          <a:p>
            <a:pPr defTabSz="1219080">
              <a:defRPr/>
            </a:pPr>
            <a:r>
              <a:rPr lang="en-US" sz="1067" b="1" dirty="0">
                <a:solidFill>
                  <a:schemeClr val="bg1"/>
                </a:solidFill>
                <a:latin typeface="Tw Cen MT" pitchFamily="34" charset="0"/>
              </a:rPr>
              <a:t>PROVINSI KALIMANTAN TIMUR</a:t>
            </a:r>
          </a:p>
          <a:p>
            <a:pPr defTabSz="1219080">
              <a:defRPr/>
            </a:pPr>
            <a:r>
              <a:rPr lang="en-US" sz="1067" kern="2000" spc="628" dirty="0">
                <a:solidFill>
                  <a:schemeClr val="bg1"/>
                </a:solidFill>
                <a:latin typeface="Tw Cen MT" pitchFamily="34" charset="0"/>
              </a:rPr>
              <a:t>BIDANG BINA KONSTRUKSI</a:t>
            </a:r>
            <a:endParaRPr lang="en-US" sz="1067" spc="187" dirty="0">
              <a:solidFill>
                <a:schemeClr val="bg1"/>
              </a:solidFill>
              <a:latin typeface="Tw Cen MT" pitchFamily="34" charset="0"/>
            </a:endParaRPr>
          </a:p>
        </p:txBody>
      </p:sp>
      <p:sp>
        <p:nvSpPr>
          <p:cNvPr id="9" name="TextBox 8"/>
          <p:cNvSpPr txBox="1"/>
          <p:nvPr/>
        </p:nvSpPr>
        <p:spPr>
          <a:xfrm>
            <a:off x="319084" y="1958495"/>
            <a:ext cx="11553826" cy="2123640"/>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PENGHARGAAN PEMERINTAH PUSAT KEPADA PEMERINTAH DAERAH</a:t>
            </a:r>
          </a:p>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TAHUN 2022</a:t>
            </a:r>
            <a:endPar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323279785"/>
      </p:ext>
    </p:extLst>
  </p:cSld>
  <p:clrMapOvr>
    <a:masterClrMapping/>
  </p:clrMapOvr>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object 2">
            <a:extLst>
              <a:ext uri="{FF2B5EF4-FFF2-40B4-BE49-F238E27FC236}">
                <a16:creationId xmlns:a16="http://schemas.microsoft.com/office/drawing/2014/main" id="{123419AE-2252-7E45-83D1-38FDA099840F}"/>
              </a:ext>
            </a:extLst>
          </p:cNvPr>
          <p:cNvGrpSpPr/>
          <p:nvPr/>
        </p:nvGrpSpPr>
        <p:grpSpPr>
          <a:xfrm>
            <a:off x="1" y="0"/>
            <a:ext cx="12192340" cy="6854613"/>
            <a:chOff x="5950839" y="0"/>
            <a:chExt cx="3193415" cy="5140960"/>
          </a:xfrm>
          <a:blipFill>
            <a:blip r:embed="rId2" cstate="print"/>
            <a:stretch>
              <a:fillRect/>
            </a:stretch>
          </a:blipFill>
        </p:grpSpPr>
        <p:sp>
          <p:nvSpPr>
            <p:cNvPr id="12" name="object 3">
              <a:extLst>
                <a:ext uri="{FF2B5EF4-FFF2-40B4-BE49-F238E27FC236}">
                  <a16:creationId xmlns:a16="http://schemas.microsoft.com/office/drawing/2014/main" id="{A2DCD701-84E3-5E48-82D8-BBAB045BA756}"/>
                </a:ext>
              </a:extLst>
            </p:cNvPr>
            <p:cNvSpPr/>
            <p:nvPr/>
          </p:nvSpPr>
          <p:spPr>
            <a:xfrm>
              <a:off x="5950839" y="0"/>
              <a:ext cx="3193160" cy="5140960"/>
            </a:xfrm>
            <a:prstGeom prst="rect">
              <a:avLst/>
            </a:prstGeom>
            <a:grpFill/>
          </p:spPr>
          <p:txBody>
            <a:bodyPr wrap="square" lIns="0" tIns="0" rIns="0" bIns="0" rtlCol="0"/>
            <a:lstStyle/>
            <a:p>
              <a:endParaRPr sz="2400"/>
            </a:p>
          </p:txBody>
        </p:sp>
        <p:sp>
          <p:nvSpPr>
            <p:cNvPr id="13" name="object 4">
              <a:extLst>
                <a:ext uri="{FF2B5EF4-FFF2-40B4-BE49-F238E27FC236}">
                  <a16:creationId xmlns:a16="http://schemas.microsoft.com/office/drawing/2014/main" id="{CA358DCE-9BCF-5647-B0D9-D8CBA9103204}"/>
                </a:ext>
              </a:extLst>
            </p:cNvPr>
            <p:cNvSpPr/>
            <p:nvPr/>
          </p:nvSpPr>
          <p:spPr>
            <a:xfrm>
              <a:off x="5950839" y="3"/>
              <a:ext cx="2982849" cy="5140960"/>
            </a:xfrm>
            <a:prstGeom prst="rect">
              <a:avLst/>
            </a:prstGeom>
            <a:grpFill/>
          </p:spPr>
          <p:txBody>
            <a:bodyPr wrap="square" lIns="0" tIns="0" rIns="0" bIns="0" rtlCol="0"/>
            <a:lstStyle/>
            <a:p>
              <a:endParaRPr sz="2400"/>
            </a:p>
          </p:txBody>
        </p:sp>
      </p:gr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a:latin typeface="Tw Cen MT" pitchFamily="34" charset="0"/>
              </a:rPr>
              <a:t>DINAS PEKERJAAN UMUM PENATAAN RUANG DAN PERUMAHAN RAKYAT</a:t>
            </a:r>
          </a:p>
          <a:p>
            <a:pPr defTabSz="1219080">
              <a:defRPr/>
            </a:pPr>
            <a:r>
              <a:rPr lang="en-US" sz="1067" b="1">
                <a:latin typeface="Tw Cen MT" pitchFamily="34" charset="0"/>
              </a:rPr>
              <a:t>PROVINSI KALIMANTAN TIMUR</a:t>
            </a:r>
          </a:p>
          <a:p>
            <a:pPr defTabSz="1219080">
              <a:defRPr/>
            </a:pPr>
            <a:r>
              <a:rPr lang="en-US" sz="1067" kern="2000" spc="628">
                <a:latin typeface="Tw Cen MT" pitchFamily="34" charset="0"/>
              </a:rPr>
              <a:t>BIDANG BINA KONSTRUKSI</a:t>
            </a:r>
            <a:endParaRPr lang="en-US" sz="1067" spc="187">
              <a:latin typeface="Tw Cen MT" pitchFamily="34" charset="0"/>
            </a:endParaRP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a:solidFill>
                  <a:srgbClr val="002060"/>
                </a:solidFill>
                <a:latin typeface="Century Gothic" panose="020B0502020202020204" pitchFamily="34" charset="0"/>
              </a:rPr>
              <a:t>DINAS PEKERJAAN UMUM PENATAAN RUANG</a:t>
            </a:r>
          </a:p>
          <a:p>
            <a:pPr algn="ctr"/>
            <a:r>
              <a:rPr lang="en-AU" sz="700">
                <a:solidFill>
                  <a:srgbClr val="002060"/>
                </a:solidFill>
                <a:latin typeface="Century Gothic" panose="020B0502020202020204" pitchFamily="34" charset="0"/>
              </a:rPr>
              <a:t>DAN PERUMAHAN RAKYAT PROVINSI</a:t>
            </a:r>
          </a:p>
          <a:p>
            <a:pPr algn="ctr"/>
            <a:r>
              <a:rPr lang="en-AU" sz="700">
                <a:solidFill>
                  <a:srgbClr val="002060"/>
                </a:solidFill>
                <a:latin typeface="Century Gothic" panose="020B0502020202020204" pitchFamily="34" charset="0"/>
              </a:rPr>
              <a:t>KALIMANTAN TIMUR</a:t>
            </a:r>
            <a:endParaRPr lang="id-ID" sz="700">
              <a:solidFill>
                <a:srgbClr val="002060"/>
              </a:solidFill>
              <a:latin typeface="Century Gothic" panose="020B0502020202020204" pitchFamily="34" charset="0"/>
            </a:endParaRPr>
          </a:p>
        </p:txBody>
      </p:sp>
      <p:pic>
        <p:nvPicPr>
          <p:cNvPr id="3" name="Picture 2">
            <a:extLst>
              <a:ext uri="{FF2B5EF4-FFF2-40B4-BE49-F238E27FC236}">
                <a16:creationId xmlns:a16="http://schemas.microsoft.com/office/drawing/2014/main" id="{4AB2F9ED-6B9C-04DF-45C1-CA36C5BBA2F2}"/>
              </a:ext>
            </a:extLst>
          </p:cNvPr>
          <p:cNvPicPr>
            <a:picLocks noChangeAspect="1"/>
          </p:cNvPicPr>
          <p:nvPr/>
        </p:nvPicPr>
        <p:blipFill rotWithShape="1">
          <a:blip r:embed="rId4"/>
          <a:srcRect l="44797" t="16537" r="26657" b="9243"/>
          <a:stretch/>
        </p:blipFill>
        <p:spPr>
          <a:xfrm>
            <a:off x="724502" y="295708"/>
            <a:ext cx="3487783" cy="5100964"/>
          </a:xfrm>
          <a:prstGeom prst="rect">
            <a:avLst/>
          </a:prstGeom>
          <a:ln w="88900" cap="sq" cmpd="thickThin">
            <a:solidFill>
              <a:srgbClr val="000000"/>
            </a:solidFill>
            <a:prstDash val="solid"/>
            <a:miter lim="800000"/>
          </a:ln>
          <a:effectLst>
            <a:innerShdw blurRad="76200">
              <a:srgbClr val="000000"/>
            </a:innerShdw>
          </a:effectLst>
        </p:spPr>
      </p:pic>
      <p:pic>
        <p:nvPicPr>
          <p:cNvPr id="16" name="Picture 15">
            <a:extLst>
              <a:ext uri="{FF2B5EF4-FFF2-40B4-BE49-F238E27FC236}">
                <a16:creationId xmlns:a16="http://schemas.microsoft.com/office/drawing/2014/main" id="{803C439A-403D-9D97-C545-28C19A85D67F}"/>
              </a:ext>
            </a:extLst>
          </p:cNvPr>
          <p:cNvPicPr>
            <a:picLocks noChangeAspect="1"/>
          </p:cNvPicPr>
          <p:nvPr/>
        </p:nvPicPr>
        <p:blipFill rotWithShape="1">
          <a:blip r:embed="rId5"/>
          <a:srcRect l="20435" t="25621" r="19227" b="17811"/>
          <a:stretch/>
        </p:blipFill>
        <p:spPr>
          <a:xfrm>
            <a:off x="4553583" y="697509"/>
            <a:ext cx="6493527" cy="2810127"/>
          </a:xfrm>
          <a:prstGeom prst="rect">
            <a:avLst/>
          </a:prstGeom>
          <a:ln w="88900" cap="sq" cmpd="thickThin">
            <a:solidFill>
              <a:srgbClr val="000000"/>
            </a:solidFill>
            <a:prstDash val="solid"/>
            <a:miter lim="800000"/>
          </a:ln>
          <a:effectLst>
            <a:innerShdw blurRad="76200">
              <a:srgbClr val="000000"/>
            </a:innerShdw>
          </a:effectLst>
        </p:spPr>
      </p:pic>
      <p:sp>
        <p:nvSpPr>
          <p:cNvPr id="17" name="Rectangle: Rounded Corners 16">
            <a:extLst>
              <a:ext uri="{FF2B5EF4-FFF2-40B4-BE49-F238E27FC236}">
                <a16:creationId xmlns:a16="http://schemas.microsoft.com/office/drawing/2014/main" id="{0167FC9D-AF51-6E8E-4EC8-CADBC29E7E3D}"/>
              </a:ext>
            </a:extLst>
          </p:cNvPr>
          <p:cNvSpPr/>
          <p:nvPr/>
        </p:nvSpPr>
        <p:spPr>
          <a:xfrm>
            <a:off x="4553583" y="3789863"/>
            <a:ext cx="7405805" cy="1735561"/>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lnSpc>
                <a:spcPct val="150000"/>
              </a:lnSpc>
            </a:pPr>
            <a:endParaRPr lang="en-US" sz="1300" b="1" dirty="0">
              <a:solidFill>
                <a:srgbClr val="002060"/>
              </a:solidFill>
              <a:latin typeface="Arial" panose="020B0604020202020204" pitchFamily="34" charset="0"/>
              <a:cs typeface="Arial" panose="020B0604020202020204" pitchFamily="34" charset="0"/>
            </a:endParaRPr>
          </a:p>
          <a:p>
            <a:pPr algn="ctr">
              <a:lnSpc>
                <a:spcPct val="150000"/>
              </a:lnSpc>
            </a:pPr>
            <a:r>
              <a:rPr lang="en-US" sz="1300" b="1" dirty="0" err="1">
                <a:solidFill>
                  <a:srgbClr val="002060"/>
                </a:solidFill>
                <a:latin typeface="Arial" panose="020B0604020202020204" pitchFamily="34" charset="0"/>
                <a:cs typeface="Arial" panose="020B0604020202020204" pitchFamily="34" charset="0"/>
              </a:rPr>
              <a:t>Sesuai</a:t>
            </a:r>
            <a:r>
              <a:rPr lang="en-US" sz="1300" b="1" dirty="0">
                <a:solidFill>
                  <a:srgbClr val="002060"/>
                </a:solidFill>
                <a:latin typeface="Arial" panose="020B0604020202020204" pitchFamily="34" charset="0"/>
                <a:cs typeface="Arial" panose="020B0604020202020204" pitchFamily="34" charset="0"/>
              </a:rPr>
              <a:t> Keputusan </a:t>
            </a:r>
            <a:r>
              <a:rPr lang="en-US" sz="1300" b="1" dirty="0" err="1">
                <a:solidFill>
                  <a:srgbClr val="002060"/>
                </a:solidFill>
                <a:latin typeface="Arial" panose="020B0604020202020204" pitchFamily="34" charset="0"/>
                <a:cs typeface="Arial" panose="020B0604020202020204" pitchFamily="34" charset="0"/>
              </a:rPr>
              <a:t>Direktur</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Jenderal</a:t>
            </a:r>
            <a:r>
              <a:rPr lang="en-US" sz="1300" b="1" dirty="0">
                <a:solidFill>
                  <a:srgbClr val="002060"/>
                </a:solidFill>
                <a:latin typeface="Arial" panose="020B0604020202020204" pitchFamily="34" charset="0"/>
                <a:cs typeface="Arial" panose="020B0604020202020204" pitchFamily="34" charset="0"/>
              </a:rPr>
              <a:t> Bina </a:t>
            </a:r>
            <a:r>
              <a:rPr lang="en-US" sz="1300" b="1" dirty="0" err="1">
                <a:solidFill>
                  <a:srgbClr val="002060"/>
                </a:solidFill>
                <a:latin typeface="Arial" panose="020B0604020202020204" pitchFamily="34" charset="0"/>
                <a:cs typeface="Arial" panose="020B0604020202020204" pitchFamily="34" charset="0"/>
              </a:rPr>
              <a:t>Konstruksi</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Nomor</a:t>
            </a:r>
            <a:r>
              <a:rPr lang="en-US" sz="1300" b="1" dirty="0">
                <a:solidFill>
                  <a:srgbClr val="002060"/>
                </a:solidFill>
                <a:latin typeface="Arial" panose="020B0604020202020204" pitchFamily="34" charset="0"/>
                <a:cs typeface="Arial" panose="020B0604020202020204" pitchFamily="34" charset="0"/>
              </a:rPr>
              <a:t> : 192/JKPTS/Dk/2022 </a:t>
            </a:r>
            <a:r>
              <a:rPr lang="en-US" sz="1300" b="1" dirty="0" err="1">
                <a:solidFill>
                  <a:srgbClr val="002060"/>
                </a:solidFill>
                <a:latin typeface="Arial" panose="020B0604020202020204" pitchFamily="34" charset="0"/>
                <a:cs typeface="Arial" panose="020B0604020202020204" pitchFamily="34" charset="0"/>
              </a:rPr>
              <a:t>tentang</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Penetapan</a:t>
            </a:r>
            <a:r>
              <a:rPr lang="en-US" sz="1300" b="1" dirty="0">
                <a:solidFill>
                  <a:srgbClr val="002060"/>
                </a:solidFill>
                <a:latin typeface="Arial" panose="020B0604020202020204" pitchFamily="34" charset="0"/>
                <a:cs typeface="Arial" panose="020B0604020202020204" pitchFamily="34" charset="0"/>
              </a:rPr>
              <a:t> Stakeholder </a:t>
            </a:r>
            <a:r>
              <a:rPr lang="en-US" sz="1300" b="1" dirty="0" err="1">
                <a:solidFill>
                  <a:srgbClr val="002060"/>
                </a:solidFill>
                <a:latin typeface="Arial" panose="020B0604020202020204" pitchFamily="34" charset="0"/>
                <a:cs typeface="Arial" panose="020B0604020202020204" pitchFamily="34" charset="0"/>
              </a:rPr>
              <a:t>Penerima</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Penghargaan</a:t>
            </a:r>
            <a:r>
              <a:rPr lang="en-US" sz="1300" b="1" dirty="0">
                <a:solidFill>
                  <a:srgbClr val="002060"/>
                </a:solidFill>
                <a:latin typeface="Arial" panose="020B0604020202020204" pitchFamily="34" charset="0"/>
                <a:cs typeface="Arial" panose="020B0604020202020204" pitchFamily="34" charset="0"/>
              </a:rPr>
              <a:t> Menteri </a:t>
            </a:r>
            <a:r>
              <a:rPr lang="en-US" sz="1300" b="1" dirty="0" err="1">
                <a:solidFill>
                  <a:srgbClr val="002060"/>
                </a:solidFill>
                <a:latin typeface="Arial" panose="020B0604020202020204" pitchFamily="34" charset="0"/>
                <a:cs typeface="Arial" panose="020B0604020202020204" pitchFamily="34" charset="0"/>
              </a:rPr>
              <a:t>Pekerjaan</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Umum</a:t>
            </a:r>
            <a:r>
              <a:rPr lang="en-US" sz="1300" b="1" dirty="0">
                <a:solidFill>
                  <a:srgbClr val="002060"/>
                </a:solidFill>
                <a:latin typeface="Arial" panose="020B0604020202020204" pitchFamily="34" charset="0"/>
                <a:cs typeface="Arial" panose="020B0604020202020204" pitchFamily="34" charset="0"/>
              </a:rPr>
              <a:t> dan </a:t>
            </a:r>
            <a:r>
              <a:rPr lang="en-US" sz="1300" b="1" dirty="0" err="1">
                <a:solidFill>
                  <a:srgbClr val="002060"/>
                </a:solidFill>
                <a:latin typeface="Arial" panose="020B0604020202020204" pitchFamily="34" charset="0"/>
                <a:cs typeface="Arial" panose="020B0604020202020204" pitchFamily="34" charset="0"/>
              </a:rPr>
              <a:t>Perumahan</a:t>
            </a:r>
            <a:r>
              <a:rPr lang="en-US" sz="1300" b="1" dirty="0">
                <a:solidFill>
                  <a:srgbClr val="002060"/>
                </a:solidFill>
                <a:latin typeface="Arial" panose="020B0604020202020204" pitchFamily="34" charset="0"/>
                <a:cs typeface="Arial" panose="020B0604020202020204" pitchFamily="34" charset="0"/>
              </a:rPr>
              <a:t> Rakyat </a:t>
            </a:r>
            <a:r>
              <a:rPr lang="en-US" sz="1300" b="1" dirty="0" err="1">
                <a:solidFill>
                  <a:srgbClr val="002060"/>
                </a:solidFill>
                <a:latin typeface="Arial" panose="020B0604020202020204" pitchFamily="34" charset="0"/>
                <a:cs typeface="Arial" panose="020B0604020202020204" pitchFamily="34" charset="0"/>
              </a:rPr>
              <a:t>dalam</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Rangka</a:t>
            </a:r>
            <a:r>
              <a:rPr lang="en-US" sz="1300" b="1" dirty="0">
                <a:solidFill>
                  <a:srgbClr val="002060"/>
                </a:solidFill>
                <a:latin typeface="Arial" panose="020B0604020202020204" pitchFamily="34" charset="0"/>
                <a:cs typeface="Arial" panose="020B0604020202020204" pitchFamily="34" charset="0"/>
              </a:rPr>
              <a:t> Hari </a:t>
            </a:r>
            <a:r>
              <a:rPr lang="en-US" sz="1300" b="1" dirty="0" err="1">
                <a:solidFill>
                  <a:srgbClr val="002060"/>
                </a:solidFill>
                <a:latin typeface="Arial" panose="020B0604020202020204" pitchFamily="34" charset="0"/>
                <a:cs typeface="Arial" panose="020B0604020202020204" pitchFamily="34" charset="0"/>
              </a:rPr>
              <a:t>Bakti</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Pekerjaan</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Umum</a:t>
            </a:r>
            <a:r>
              <a:rPr lang="en-US" sz="1300" b="1" dirty="0">
                <a:solidFill>
                  <a:srgbClr val="002060"/>
                </a:solidFill>
                <a:latin typeface="Arial" panose="020B0604020202020204" pitchFamily="34" charset="0"/>
                <a:cs typeface="Arial" panose="020B0604020202020204" pitchFamily="34" charset="0"/>
              </a:rPr>
              <a:t> dan </a:t>
            </a:r>
            <a:r>
              <a:rPr lang="en-US" sz="1300" b="1" dirty="0" err="1">
                <a:solidFill>
                  <a:srgbClr val="002060"/>
                </a:solidFill>
                <a:latin typeface="Arial" panose="020B0604020202020204" pitchFamily="34" charset="0"/>
                <a:cs typeface="Arial" panose="020B0604020202020204" pitchFamily="34" charset="0"/>
              </a:rPr>
              <a:t>Perumahan</a:t>
            </a:r>
            <a:r>
              <a:rPr lang="en-US" sz="1300" b="1" dirty="0">
                <a:solidFill>
                  <a:srgbClr val="002060"/>
                </a:solidFill>
                <a:latin typeface="Arial" panose="020B0604020202020204" pitchFamily="34" charset="0"/>
                <a:cs typeface="Arial" panose="020B0604020202020204" pitchFamily="34" charset="0"/>
              </a:rPr>
              <a:t> Rakyat ke-77 </a:t>
            </a:r>
            <a:r>
              <a:rPr lang="en-US" sz="1300" b="1" dirty="0" err="1">
                <a:solidFill>
                  <a:srgbClr val="002060"/>
                </a:solidFill>
                <a:latin typeface="Arial" panose="020B0604020202020204" pitchFamily="34" charset="0"/>
                <a:cs typeface="Arial" panose="020B0604020202020204" pitchFamily="34" charset="0"/>
              </a:rPr>
              <a:t>atas</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Kinerjanya</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mendukung</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Penyelenggaraan</a:t>
            </a:r>
            <a:r>
              <a:rPr lang="en-US" sz="1300" b="1" dirty="0">
                <a:solidFill>
                  <a:srgbClr val="002060"/>
                </a:solidFill>
                <a:latin typeface="Arial" panose="020B0604020202020204" pitchFamily="34" charset="0"/>
                <a:cs typeface="Arial" panose="020B0604020202020204" pitchFamily="34" charset="0"/>
              </a:rPr>
              <a:t> Jasa </a:t>
            </a:r>
            <a:r>
              <a:rPr lang="en-US" sz="1300" b="1" dirty="0" err="1">
                <a:solidFill>
                  <a:srgbClr val="002060"/>
                </a:solidFill>
                <a:latin typeface="Arial" panose="020B0604020202020204" pitchFamily="34" charset="0"/>
                <a:cs typeface="Arial" panose="020B0604020202020204" pitchFamily="34" charset="0"/>
              </a:rPr>
              <a:t>Konstruksi</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Khususnya</a:t>
            </a:r>
            <a:r>
              <a:rPr lang="en-US" sz="1300" b="1" dirty="0">
                <a:solidFill>
                  <a:srgbClr val="002060"/>
                </a:solidFill>
                <a:latin typeface="Arial" panose="020B0604020202020204" pitchFamily="34" charset="0"/>
                <a:cs typeface="Arial" panose="020B0604020202020204" pitchFamily="34" charset="0"/>
              </a:rPr>
              <a:t> Dinas </a:t>
            </a:r>
            <a:r>
              <a:rPr lang="en-US" sz="1300" b="1" dirty="0" err="1">
                <a:solidFill>
                  <a:srgbClr val="002060"/>
                </a:solidFill>
                <a:latin typeface="Arial" panose="020B0604020202020204" pitchFamily="34" charset="0"/>
                <a:cs typeface="Arial" panose="020B0604020202020204" pitchFamily="34" charset="0"/>
              </a:rPr>
              <a:t>Pekerjaan</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Umum</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Penataan</a:t>
            </a:r>
            <a:r>
              <a:rPr lang="en-US" sz="1300" b="1" dirty="0">
                <a:solidFill>
                  <a:srgbClr val="002060"/>
                </a:solidFill>
                <a:latin typeface="Arial" panose="020B0604020202020204" pitchFamily="34" charset="0"/>
                <a:cs typeface="Arial" panose="020B0604020202020204" pitchFamily="34" charset="0"/>
              </a:rPr>
              <a:t> Ruang dan </a:t>
            </a:r>
            <a:r>
              <a:rPr lang="en-US" sz="1300" b="1" dirty="0" err="1">
                <a:solidFill>
                  <a:srgbClr val="002060"/>
                </a:solidFill>
                <a:latin typeface="Arial" panose="020B0604020202020204" pitchFamily="34" charset="0"/>
                <a:cs typeface="Arial" panose="020B0604020202020204" pitchFamily="34" charset="0"/>
              </a:rPr>
              <a:t>Perumahan</a:t>
            </a:r>
            <a:r>
              <a:rPr lang="en-US" sz="1300" b="1" dirty="0">
                <a:solidFill>
                  <a:srgbClr val="002060"/>
                </a:solidFill>
                <a:latin typeface="Arial" panose="020B0604020202020204" pitchFamily="34" charset="0"/>
                <a:cs typeface="Arial" panose="020B0604020202020204" pitchFamily="34" charset="0"/>
              </a:rPr>
              <a:t> Rakyat </a:t>
            </a:r>
            <a:r>
              <a:rPr lang="en-US" sz="1300" b="1" dirty="0" err="1">
                <a:solidFill>
                  <a:srgbClr val="002060"/>
                </a:solidFill>
                <a:latin typeface="Arial" panose="020B0604020202020204" pitchFamily="34" charset="0"/>
                <a:cs typeface="Arial" panose="020B0604020202020204" pitchFamily="34" charset="0"/>
              </a:rPr>
              <a:t>Provinsi</a:t>
            </a:r>
            <a:r>
              <a:rPr lang="en-US" sz="1300" b="1" dirty="0">
                <a:solidFill>
                  <a:srgbClr val="002060"/>
                </a:solidFill>
                <a:latin typeface="Arial" panose="020B0604020202020204" pitchFamily="34" charset="0"/>
                <a:cs typeface="Arial" panose="020B0604020202020204" pitchFamily="34" charset="0"/>
              </a:rPr>
              <a:t> Kalimantan Timur </a:t>
            </a:r>
            <a:r>
              <a:rPr lang="en-US" sz="1300" b="1" dirty="0" err="1">
                <a:solidFill>
                  <a:srgbClr val="002060"/>
                </a:solidFill>
                <a:latin typeface="Arial" panose="020B0604020202020204" pitchFamily="34" charset="0"/>
                <a:cs typeface="Arial" panose="020B0604020202020204" pitchFamily="34" charset="0"/>
              </a:rPr>
              <a:t>Bidang</a:t>
            </a:r>
            <a:r>
              <a:rPr lang="en-US" sz="1300" b="1" dirty="0">
                <a:solidFill>
                  <a:srgbClr val="002060"/>
                </a:solidFill>
                <a:latin typeface="Arial" panose="020B0604020202020204" pitchFamily="34" charset="0"/>
                <a:cs typeface="Arial" panose="020B0604020202020204" pitchFamily="34" charset="0"/>
              </a:rPr>
              <a:t> Bina </a:t>
            </a:r>
            <a:r>
              <a:rPr lang="en-US" sz="1300" b="1" dirty="0" err="1">
                <a:solidFill>
                  <a:srgbClr val="002060"/>
                </a:solidFill>
                <a:latin typeface="Arial" panose="020B0604020202020204" pitchFamily="34" charset="0"/>
                <a:cs typeface="Arial" panose="020B0604020202020204" pitchFamily="34" charset="0"/>
              </a:rPr>
              <a:t>Konstruksi</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dengan</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nilai</a:t>
            </a:r>
            <a:r>
              <a:rPr lang="en-US" sz="1300" b="1" dirty="0">
                <a:solidFill>
                  <a:srgbClr val="002060"/>
                </a:solidFill>
                <a:latin typeface="Arial" panose="020B0604020202020204" pitchFamily="34" charset="0"/>
                <a:cs typeface="Arial" panose="020B0604020202020204" pitchFamily="34" charset="0"/>
              </a:rPr>
              <a:t> Skor </a:t>
            </a:r>
            <a:r>
              <a:rPr lang="en-US" sz="1300" b="1" dirty="0" err="1">
                <a:solidFill>
                  <a:srgbClr val="002060"/>
                </a:solidFill>
                <a:latin typeface="Arial" panose="020B0604020202020204" pitchFamily="34" charset="0"/>
                <a:cs typeface="Arial" panose="020B0604020202020204" pitchFamily="34" charset="0"/>
              </a:rPr>
              <a:t>Verifikasi</a:t>
            </a:r>
            <a:r>
              <a:rPr lang="en-US" sz="1300" b="1" dirty="0">
                <a:solidFill>
                  <a:srgbClr val="002060"/>
                </a:solidFill>
                <a:latin typeface="Arial" panose="020B0604020202020204" pitchFamily="34" charset="0"/>
                <a:cs typeface="Arial" panose="020B0604020202020204" pitchFamily="34" charset="0"/>
              </a:rPr>
              <a:t> 80.2</a:t>
            </a:r>
          </a:p>
          <a:p>
            <a:pPr algn="ctr">
              <a:lnSpc>
                <a:spcPct val="150000"/>
              </a:lnSpc>
            </a:pPr>
            <a:endParaRPr lang="en-US" sz="1300" b="1" dirty="0">
              <a:solidFill>
                <a:srgbClr val="002060"/>
              </a:solidFill>
            </a:endParaRPr>
          </a:p>
        </p:txBody>
      </p:sp>
    </p:spTree>
    <p:extLst>
      <p:ext uri="{BB962C8B-B14F-4D97-AF65-F5344CB8AC3E}">
        <p14:creationId xmlns:p14="http://schemas.microsoft.com/office/powerpoint/2010/main" val="3392473941"/>
      </p:ext>
    </p:extLst>
  </p:cSld>
  <p:clrMapOvr>
    <a:masterClrMapping/>
  </p:clrMapOvr>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A45BB-A719-BEB5-65E7-05F52E1B525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33FC2797-A6DF-79E2-505F-61AFC350CC2D}"/>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79538" y="258016"/>
            <a:ext cx="6262777" cy="5284219"/>
          </a:xfrm>
        </p:spPr>
      </p:pic>
      <p:sp>
        <p:nvSpPr>
          <p:cNvPr id="6" name="Curved Up Arrow 22">
            <a:extLst>
              <a:ext uri="{FF2B5EF4-FFF2-40B4-BE49-F238E27FC236}">
                <a16:creationId xmlns:a16="http://schemas.microsoft.com/office/drawing/2014/main" id="{85D260FA-42ED-AD19-5CDF-472E42D60611}"/>
              </a:ext>
            </a:extLst>
          </p:cNvPr>
          <p:cNvSpPr/>
          <p:nvPr/>
        </p:nvSpPr>
        <p:spPr>
          <a:xfrm rot="9351807" flipV="1">
            <a:off x="6483403" y="3210696"/>
            <a:ext cx="3216407" cy="888635"/>
          </a:xfrm>
          <a:prstGeom prst="curvedUp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TextBox 6">
            <a:extLst>
              <a:ext uri="{FF2B5EF4-FFF2-40B4-BE49-F238E27FC236}">
                <a16:creationId xmlns:a16="http://schemas.microsoft.com/office/drawing/2014/main" id="{72D39AA1-9CED-39DB-9095-508E4DA4CD82}"/>
              </a:ext>
            </a:extLst>
          </p:cNvPr>
          <p:cNvSpPr txBox="1">
            <a:spLocks noChangeArrowheads="1"/>
          </p:cNvSpPr>
          <p:nvPr/>
        </p:nvSpPr>
        <p:spPr bwMode="auto">
          <a:xfrm>
            <a:off x="6728578" y="908781"/>
            <a:ext cx="5408994" cy="1563814"/>
          </a:xfrm>
          <a:prstGeom prst="rect">
            <a:avLst/>
          </a:prstGeom>
          <a:solidFill>
            <a:schemeClr val="tx1">
              <a:lumMod val="65000"/>
              <a:lumOff val="35000"/>
            </a:schemeClr>
          </a:solidFill>
          <a:ln/>
          <a:effectLst>
            <a:glow rad="228600">
              <a:schemeClr val="accent3">
                <a:satMod val="175000"/>
                <a:alpha val="40000"/>
              </a:schemeClr>
            </a:glow>
          </a:effectLst>
        </p:spPr>
        <p:style>
          <a:lnRef idx="3">
            <a:schemeClr val="lt1"/>
          </a:lnRef>
          <a:fillRef idx="1">
            <a:schemeClr val="dk1"/>
          </a:fillRef>
          <a:effectRef idx="1">
            <a:schemeClr val="dk1"/>
          </a:effectRef>
          <a:fontRef idx="minor">
            <a:schemeClr val="lt1"/>
          </a:fontRef>
        </p:style>
        <p:txBody>
          <a:bodyPr wrap="square" lIns="85650" tIns="42825" rIns="85650" bIns="42825">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854273"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chemeClr val="bg1"/>
                </a:solidFill>
                <a:effectLst/>
                <a:uLnTx/>
                <a:uFillTx/>
                <a:latin typeface="Apple Braille"/>
              </a:rPr>
              <a:t>PENGHARGAAN PERINGKAT III NASIONAL SEBAGAI OPD YANG MEMBIDANGI </a:t>
            </a:r>
          </a:p>
          <a:p>
            <a:pPr marL="0" marR="0" lvl="0" indent="0" algn="ctr" defTabSz="854273"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chemeClr val="bg1"/>
                </a:solidFill>
                <a:effectLst/>
                <a:uLnTx/>
                <a:uFillTx/>
                <a:latin typeface="Apple Braille"/>
              </a:rPr>
              <a:t>SUB-URUSAN JASA KONSTRUKSI </a:t>
            </a:r>
          </a:p>
          <a:p>
            <a:pPr marL="0" marR="0" lvl="0" indent="0" algn="ctr" defTabSz="854273"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chemeClr val="bg1"/>
                </a:solidFill>
                <a:effectLst/>
                <a:uLnTx/>
                <a:uFillTx/>
                <a:latin typeface="Apple Braille"/>
              </a:rPr>
              <a:t>TINGKAT PROVINSI</a:t>
            </a:r>
            <a:endParaRPr kumimoji="0" lang="id-ID" sz="2000" i="0" u="none" strike="noStrike" kern="1200" cap="none" spc="0" normalizeH="0" baseline="0" noProof="0" dirty="0">
              <a:ln>
                <a:noFill/>
              </a:ln>
              <a:solidFill>
                <a:schemeClr val="bg1"/>
              </a:solidFill>
              <a:effectLst/>
              <a:uLnTx/>
              <a:uFillTx/>
              <a:latin typeface="Apple Braille"/>
            </a:endParaRPr>
          </a:p>
        </p:txBody>
      </p:sp>
      <p:pic>
        <p:nvPicPr>
          <p:cNvPr id="3" name="Picture 2">
            <a:extLst>
              <a:ext uri="{FF2B5EF4-FFF2-40B4-BE49-F238E27FC236}">
                <a16:creationId xmlns:a16="http://schemas.microsoft.com/office/drawing/2014/main" id="{4097BE53-A563-541B-1FF8-1B208CDE8B7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4" name="Rectangle 3">
            <a:extLst>
              <a:ext uri="{FF2B5EF4-FFF2-40B4-BE49-F238E27FC236}">
                <a16:creationId xmlns:a16="http://schemas.microsoft.com/office/drawing/2014/main" id="{D4F47741-C034-59E4-5339-AA46F612C829}"/>
              </a:ext>
            </a:extLst>
          </p:cNvPr>
          <p:cNvSpPr/>
          <p:nvPr/>
        </p:nvSpPr>
        <p:spPr>
          <a:xfrm>
            <a:off x="9592508" y="87959"/>
            <a:ext cx="2747296" cy="415498"/>
          </a:xfrm>
          <a:prstGeom prst="rect">
            <a:avLst/>
          </a:prstGeom>
        </p:spPr>
        <p:txBody>
          <a:bodyPr wrap="square">
            <a:spAutoFit/>
          </a:bodyPr>
          <a:lstStyle/>
          <a:p>
            <a:pPr algn="ctr"/>
            <a:r>
              <a:rPr lang="en-AU" sz="700" dirty="0">
                <a:solidFill>
                  <a:srgbClr val="002060"/>
                </a:solidFill>
                <a:latin typeface="Century Gothic" panose="020B0502020202020204" pitchFamily="34" charset="0"/>
              </a:rPr>
              <a:t>DINAS PEKERJAAN UMUM PENATAAN RUANG</a:t>
            </a:r>
          </a:p>
          <a:p>
            <a:pPr algn="ctr"/>
            <a:r>
              <a:rPr lang="en-AU" sz="700" dirty="0">
                <a:solidFill>
                  <a:srgbClr val="002060"/>
                </a:solidFill>
                <a:latin typeface="Century Gothic" panose="020B0502020202020204" pitchFamily="34" charset="0"/>
              </a:rPr>
              <a:t>DAN PERUMAHAN RAKYAT PROVINSI</a:t>
            </a:r>
          </a:p>
          <a:p>
            <a:pPr algn="ctr"/>
            <a:r>
              <a:rPr lang="en-AU" sz="700" dirty="0">
                <a:solidFill>
                  <a:srgbClr val="002060"/>
                </a:solidFill>
                <a:latin typeface="Century Gothic" panose="020B0502020202020204" pitchFamily="34" charset="0"/>
              </a:rPr>
              <a:t>KALIMANTAN TIMUR</a:t>
            </a:r>
            <a:endParaRPr lang="id-ID" sz="700" dirty="0">
              <a:solidFill>
                <a:srgbClr val="002060"/>
              </a:solidFill>
              <a:latin typeface="Century Gothic" panose="020B0502020202020204" pitchFamily="34" charset="0"/>
            </a:endParaRPr>
          </a:p>
        </p:txBody>
      </p:sp>
      <p:cxnSp>
        <p:nvCxnSpPr>
          <p:cNvPr id="8" name="Straight Connector 7">
            <a:extLst>
              <a:ext uri="{FF2B5EF4-FFF2-40B4-BE49-F238E27FC236}">
                <a16:creationId xmlns:a16="http://schemas.microsoft.com/office/drawing/2014/main" id="{6977F17E-F39D-BA76-C3DB-BD8EB1DF82CF}"/>
              </a:ext>
            </a:extLst>
          </p:cNvPr>
          <p:cNvCxnSpPr/>
          <p:nvPr/>
        </p:nvCxnSpPr>
        <p:spPr>
          <a:xfrm rot="16200000" flipH="1">
            <a:off x="100822" y="641689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34E1C4A1-0A8F-F613-56AE-6FA231BA8886}"/>
              </a:ext>
            </a:extLst>
          </p:cNvPr>
          <p:cNvSpPr txBox="1"/>
          <p:nvPr/>
        </p:nvSpPr>
        <p:spPr>
          <a:xfrm>
            <a:off x="465103" y="6109789"/>
            <a:ext cx="4672054" cy="615722"/>
          </a:xfrm>
          <a:prstGeom prst="rect">
            <a:avLst/>
          </a:prstGeom>
          <a:noFill/>
        </p:spPr>
        <p:txBody>
          <a:bodyPr wrap="none" lIns="121891" tIns="60948" rIns="121891" bIns="60948">
            <a:spAutoFit/>
          </a:bodyPr>
          <a:lstStyle/>
          <a:p>
            <a:pPr defTabSz="1219080">
              <a:defRPr/>
            </a:pPr>
            <a:r>
              <a:rPr lang="en-US" sz="1067" b="1">
                <a:latin typeface="Tw Cen MT" pitchFamily="34" charset="0"/>
              </a:rPr>
              <a:t>DINAS PEKERJAAN UMUM PENATAAN RUANG DAN PERUMAHAN RAKYAT</a:t>
            </a:r>
          </a:p>
          <a:p>
            <a:pPr defTabSz="1219080">
              <a:defRPr/>
            </a:pPr>
            <a:r>
              <a:rPr lang="en-US" sz="1067" b="1">
                <a:latin typeface="Tw Cen MT" pitchFamily="34" charset="0"/>
              </a:rPr>
              <a:t>PROVINSI KALIMANTAN TIMUR</a:t>
            </a:r>
          </a:p>
          <a:p>
            <a:pPr defTabSz="1219080">
              <a:defRPr/>
            </a:pPr>
            <a:r>
              <a:rPr lang="en-US" sz="1067" kern="2000" spc="628">
                <a:latin typeface="Tw Cen MT" pitchFamily="34" charset="0"/>
              </a:rPr>
              <a:t>BIDANG BINA KONSTRUKSI</a:t>
            </a:r>
            <a:endParaRPr lang="en-US" sz="1067" spc="187">
              <a:latin typeface="Tw Cen MT" pitchFamily="34" charset="0"/>
            </a:endParaRPr>
          </a:p>
        </p:txBody>
      </p:sp>
    </p:spTree>
    <p:extLst>
      <p:ext uri="{BB962C8B-B14F-4D97-AF65-F5344CB8AC3E}">
        <p14:creationId xmlns:p14="http://schemas.microsoft.com/office/powerpoint/2010/main" val="1909832389"/>
      </p:ext>
    </p:extLst>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1FF69A2-570F-6D1D-D65D-1E6B11A16568}"/>
              </a:ext>
            </a:extLst>
          </p:cNvPr>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dirty="0">
                <a:solidFill>
                  <a:schemeClr val="bg1"/>
                </a:solidFill>
                <a:latin typeface="Tw Cen MT" pitchFamily="34" charset="0"/>
              </a:rPr>
              <a:t>DINAS PEKERJAAN UMUM PENATAAN RUANG DAN PERUMAHAN RAKYAT</a:t>
            </a:r>
          </a:p>
          <a:p>
            <a:pPr defTabSz="1219080">
              <a:defRPr/>
            </a:pPr>
            <a:r>
              <a:rPr lang="en-US" sz="1067" b="1" dirty="0">
                <a:solidFill>
                  <a:schemeClr val="bg1"/>
                </a:solidFill>
                <a:latin typeface="Tw Cen MT" pitchFamily="34" charset="0"/>
              </a:rPr>
              <a:t>PROVINSI KALIMANTAN TIMUR</a:t>
            </a:r>
          </a:p>
          <a:p>
            <a:pPr defTabSz="1219080">
              <a:defRPr/>
            </a:pPr>
            <a:r>
              <a:rPr lang="en-US" sz="1067" kern="2000" spc="628" dirty="0">
                <a:solidFill>
                  <a:schemeClr val="bg1"/>
                </a:solidFill>
                <a:latin typeface="Tw Cen MT" pitchFamily="34" charset="0"/>
              </a:rPr>
              <a:t>BIDANG BINA KONSTRUKSI</a:t>
            </a:r>
            <a:endParaRPr lang="en-US" sz="1067" spc="187" dirty="0">
              <a:solidFill>
                <a:schemeClr val="bg1"/>
              </a:solidFill>
              <a:latin typeface="Tw Cen MT" pitchFamily="34" charset="0"/>
            </a:endParaRPr>
          </a:p>
        </p:txBody>
      </p:sp>
      <p:sp>
        <p:nvSpPr>
          <p:cNvPr id="9" name="TextBox 8"/>
          <p:cNvSpPr txBox="1"/>
          <p:nvPr/>
        </p:nvSpPr>
        <p:spPr>
          <a:xfrm>
            <a:off x="319084" y="1958495"/>
            <a:ext cx="11553826" cy="2123640"/>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PENGHARGAAN PEMERINTAH PUSAT KEPADA PEMERINTAH DAERAH</a:t>
            </a:r>
          </a:p>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TAHUN 2023</a:t>
            </a:r>
            <a:endPar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4057988383"/>
      </p:ext>
    </p:extLst>
  </p:cSld>
  <p:clrMapOvr>
    <a:masterClrMapping/>
  </p:clrMapOvr>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object 2">
            <a:extLst>
              <a:ext uri="{FF2B5EF4-FFF2-40B4-BE49-F238E27FC236}">
                <a16:creationId xmlns:a16="http://schemas.microsoft.com/office/drawing/2014/main" id="{123419AE-2252-7E45-83D1-38FDA099840F}"/>
              </a:ext>
            </a:extLst>
          </p:cNvPr>
          <p:cNvGrpSpPr/>
          <p:nvPr/>
        </p:nvGrpSpPr>
        <p:grpSpPr>
          <a:xfrm>
            <a:off x="1" y="0"/>
            <a:ext cx="12192340" cy="6854613"/>
            <a:chOff x="5950839" y="0"/>
            <a:chExt cx="3193415" cy="5140960"/>
          </a:xfrm>
          <a:blipFill>
            <a:blip r:embed="rId2" cstate="print"/>
            <a:stretch>
              <a:fillRect/>
            </a:stretch>
          </a:blipFill>
        </p:grpSpPr>
        <p:sp>
          <p:nvSpPr>
            <p:cNvPr id="12" name="object 3">
              <a:extLst>
                <a:ext uri="{FF2B5EF4-FFF2-40B4-BE49-F238E27FC236}">
                  <a16:creationId xmlns:a16="http://schemas.microsoft.com/office/drawing/2014/main" id="{A2DCD701-84E3-5E48-82D8-BBAB045BA756}"/>
                </a:ext>
              </a:extLst>
            </p:cNvPr>
            <p:cNvSpPr/>
            <p:nvPr/>
          </p:nvSpPr>
          <p:spPr>
            <a:xfrm>
              <a:off x="5950839" y="0"/>
              <a:ext cx="3193160" cy="5140960"/>
            </a:xfrm>
            <a:prstGeom prst="rect">
              <a:avLst/>
            </a:prstGeom>
            <a:grpFill/>
          </p:spPr>
          <p:txBody>
            <a:bodyPr wrap="square" lIns="0" tIns="0" rIns="0" bIns="0" rtlCol="0"/>
            <a:lstStyle/>
            <a:p>
              <a:endParaRPr sz="2400"/>
            </a:p>
          </p:txBody>
        </p:sp>
        <p:sp>
          <p:nvSpPr>
            <p:cNvPr id="13" name="object 4">
              <a:extLst>
                <a:ext uri="{FF2B5EF4-FFF2-40B4-BE49-F238E27FC236}">
                  <a16:creationId xmlns:a16="http://schemas.microsoft.com/office/drawing/2014/main" id="{CA358DCE-9BCF-5647-B0D9-D8CBA9103204}"/>
                </a:ext>
              </a:extLst>
            </p:cNvPr>
            <p:cNvSpPr/>
            <p:nvPr/>
          </p:nvSpPr>
          <p:spPr>
            <a:xfrm>
              <a:off x="5950839" y="3"/>
              <a:ext cx="2982849" cy="5140960"/>
            </a:xfrm>
            <a:prstGeom prst="rect">
              <a:avLst/>
            </a:prstGeom>
            <a:grpFill/>
          </p:spPr>
          <p:txBody>
            <a:bodyPr wrap="square" lIns="0" tIns="0" rIns="0" bIns="0" rtlCol="0"/>
            <a:lstStyle/>
            <a:p>
              <a:endParaRPr sz="2400"/>
            </a:p>
          </p:txBody>
        </p:sp>
      </p:gr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a:latin typeface="Tw Cen MT" pitchFamily="34" charset="0"/>
              </a:rPr>
              <a:t>DINAS PEKERJAAN UMUM PENATAAN RUANG DAN PERUMAHAN RAKYAT</a:t>
            </a:r>
          </a:p>
          <a:p>
            <a:pPr defTabSz="1219080">
              <a:defRPr/>
            </a:pPr>
            <a:r>
              <a:rPr lang="en-US" sz="1067" b="1">
                <a:latin typeface="Tw Cen MT" pitchFamily="34" charset="0"/>
              </a:rPr>
              <a:t>PROVINSI KALIMANTAN TIMUR</a:t>
            </a:r>
          </a:p>
          <a:p>
            <a:pPr defTabSz="1219080">
              <a:defRPr/>
            </a:pPr>
            <a:r>
              <a:rPr lang="en-US" sz="1067" kern="2000" spc="628">
                <a:latin typeface="Tw Cen MT" pitchFamily="34" charset="0"/>
              </a:rPr>
              <a:t>BIDANG BINA KONSTRUKSI</a:t>
            </a:r>
            <a:endParaRPr lang="en-US" sz="1067" spc="187">
              <a:latin typeface="Tw Cen MT" pitchFamily="34" charset="0"/>
            </a:endParaRP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dirty="0">
                <a:solidFill>
                  <a:srgbClr val="002060"/>
                </a:solidFill>
                <a:latin typeface="Century Gothic" panose="020B0502020202020204" pitchFamily="34" charset="0"/>
              </a:rPr>
              <a:t>DINAS PEKERJAAN UMUM PENATAAN RUANG</a:t>
            </a:r>
          </a:p>
          <a:p>
            <a:pPr algn="ctr"/>
            <a:r>
              <a:rPr lang="en-AU" sz="700" dirty="0">
                <a:solidFill>
                  <a:srgbClr val="002060"/>
                </a:solidFill>
                <a:latin typeface="Century Gothic" panose="020B0502020202020204" pitchFamily="34" charset="0"/>
              </a:rPr>
              <a:t>DAN PERUMAHAN RAKYAT PROVINSI</a:t>
            </a:r>
          </a:p>
          <a:p>
            <a:pPr algn="ctr"/>
            <a:r>
              <a:rPr lang="en-AU" sz="700" dirty="0">
                <a:solidFill>
                  <a:srgbClr val="002060"/>
                </a:solidFill>
                <a:latin typeface="Century Gothic" panose="020B0502020202020204" pitchFamily="34" charset="0"/>
              </a:rPr>
              <a:t>KALIMANTAN TIMUR</a:t>
            </a:r>
            <a:endParaRPr lang="id-ID" sz="700" dirty="0">
              <a:solidFill>
                <a:srgbClr val="002060"/>
              </a:solidFill>
              <a:latin typeface="Century Gothic" panose="020B0502020202020204" pitchFamily="34" charset="0"/>
            </a:endParaRPr>
          </a:p>
        </p:txBody>
      </p:sp>
      <p:sp>
        <p:nvSpPr>
          <p:cNvPr id="17" name="Rectangle: Rounded Corners 16">
            <a:extLst>
              <a:ext uri="{FF2B5EF4-FFF2-40B4-BE49-F238E27FC236}">
                <a16:creationId xmlns:a16="http://schemas.microsoft.com/office/drawing/2014/main" id="{0167FC9D-AF51-6E8E-4EC8-CADBC29E7E3D}"/>
              </a:ext>
            </a:extLst>
          </p:cNvPr>
          <p:cNvSpPr/>
          <p:nvPr/>
        </p:nvSpPr>
        <p:spPr>
          <a:xfrm>
            <a:off x="4458447" y="715831"/>
            <a:ext cx="7169673" cy="1067249"/>
          </a:xfrm>
          <a:prstGeom prst="roundRect">
            <a:avLst/>
          </a:prstGeom>
          <a:solidFill>
            <a:schemeClr val="accent4">
              <a:lumMod val="20000"/>
              <a:lumOff val="80000"/>
            </a:schemeClr>
          </a:solidFill>
        </p:spPr>
        <p:style>
          <a:lnRef idx="1">
            <a:schemeClr val="accent3"/>
          </a:lnRef>
          <a:fillRef idx="2">
            <a:schemeClr val="accent3"/>
          </a:fillRef>
          <a:effectRef idx="1">
            <a:schemeClr val="accent3"/>
          </a:effectRef>
          <a:fontRef idx="minor">
            <a:schemeClr val="dk1"/>
          </a:fontRef>
        </p:style>
        <p:txBody>
          <a:bodyPr rtlCol="0" anchor="ctr"/>
          <a:lstStyle/>
          <a:p>
            <a:pPr algn="ctr">
              <a:lnSpc>
                <a:spcPct val="150000"/>
              </a:lnSpc>
            </a:pPr>
            <a:r>
              <a:rPr lang="en-US" sz="1300" b="1" dirty="0" err="1">
                <a:solidFill>
                  <a:srgbClr val="002060"/>
                </a:solidFill>
                <a:latin typeface="Arial" panose="020B0604020202020204" pitchFamily="34" charset="0"/>
                <a:cs typeface="Arial" panose="020B0604020202020204" pitchFamily="34" charset="0"/>
              </a:rPr>
              <a:t>Sesuai</a:t>
            </a:r>
            <a:r>
              <a:rPr lang="en-US" sz="1300" b="1" dirty="0">
                <a:solidFill>
                  <a:srgbClr val="002060"/>
                </a:solidFill>
                <a:latin typeface="Arial" panose="020B0604020202020204" pitchFamily="34" charset="0"/>
                <a:cs typeface="Arial" panose="020B0604020202020204" pitchFamily="34" charset="0"/>
              </a:rPr>
              <a:t> Keputusan </a:t>
            </a:r>
            <a:r>
              <a:rPr lang="en-US" sz="1300" b="1" dirty="0" err="1">
                <a:solidFill>
                  <a:srgbClr val="002060"/>
                </a:solidFill>
                <a:latin typeface="Arial" panose="020B0604020202020204" pitchFamily="34" charset="0"/>
                <a:cs typeface="Arial" panose="020B0604020202020204" pitchFamily="34" charset="0"/>
              </a:rPr>
              <a:t>Direktur</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Jenderal</a:t>
            </a:r>
            <a:r>
              <a:rPr lang="en-US" sz="1300" b="1" dirty="0">
                <a:solidFill>
                  <a:srgbClr val="002060"/>
                </a:solidFill>
                <a:latin typeface="Arial" panose="020B0604020202020204" pitchFamily="34" charset="0"/>
                <a:cs typeface="Arial" panose="020B0604020202020204" pitchFamily="34" charset="0"/>
              </a:rPr>
              <a:t> Bina </a:t>
            </a:r>
            <a:r>
              <a:rPr lang="en-US" sz="1300" b="1" dirty="0" err="1">
                <a:solidFill>
                  <a:srgbClr val="002060"/>
                </a:solidFill>
                <a:latin typeface="Arial" panose="020B0604020202020204" pitchFamily="34" charset="0"/>
                <a:cs typeface="Arial" panose="020B0604020202020204" pitchFamily="34" charset="0"/>
              </a:rPr>
              <a:t>Konstruksi</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Nomor</a:t>
            </a:r>
            <a:r>
              <a:rPr lang="en-US" sz="1300" b="1" dirty="0">
                <a:solidFill>
                  <a:srgbClr val="002060"/>
                </a:solidFill>
                <a:latin typeface="Arial" panose="020B0604020202020204" pitchFamily="34" charset="0"/>
                <a:cs typeface="Arial" panose="020B0604020202020204" pitchFamily="34" charset="0"/>
              </a:rPr>
              <a:t> : 75/JKPTS/Dk/2023 </a:t>
            </a:r>
            <a:r>
              <a:rPr lang="en-US" sz="1300" b="1" dirty="0" err="1">
                <a:solidFill>
                  <a:srgbClr val="002060"/>
                </a:solidFill>
                <a:latin typeface="Arial" panose="020B0604020202020204" pitchFamily="34" charset="0"/>
                <a:cs typeface="Arial" panose="020B0604020202020204" pitchFamily="34" charset="0"/>
              </a:rPr>
              <a:t>tentang</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Penetapan</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Usulan</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Penerima</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Penghargaan</a:t>
            </a:r>
            <a:r>
              <a:rPr lang="en-US" sz="1300" b="1" dirty="0">
                <a:solidFill>
                  <a:srgbClr val="002060"/>
                </a:solidFill>
                <a:latin typeface="Arial" panose="020B0604020202020204" pitchFamily="34" charset="0"/>
                <a:cs typeface="Arial" panose="020B0604020202020204" pitchFamily="34" charset="0"/>
              </a:rPr>
              <a:t> Menteri </a:t>
            </a:r>
            <a:r>
              <a:rPr lang="en-US" sz="1300" b="1" dirty="0" err="1">
                <a:solidFill>
                  <a:srgbClr val="002060"/>
                </a:solidFill>
                <a:latin typeface="Arial" panose="020B0604020202020204" pitchFamily="34" charset="0"/>
                <a:cs typeface="Arial" panose="020B0604020202020204" pitchFamily="34" charset="0"/>
              </a:rPr>
              <a:t>Pekerjaan</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Umum</a:t>
            </a:r>
            <a:r>
              <a:rPr lang="en-US" sz="1300" b="1" dirty="0">
                <a:solidFill>
                  <a:srgbClr val="002060"/>
                </a:solidFill>
                <a:latin typeface="Arial" panose="020B0604020202020204" pitchFamily="34" charset="0"/>
                <a:cs typeface="Arial" panose="020B0604020202020204" pitchFamily="34" charset="0"/>
              </a:rPr>
              <a:t> dan </a:t>
            </a:r>
            <a:r>
              <a:rPr lang="en-US" sz="1300" b="1" dirty="0" err="1">
                <a:solidFill>
                  <a:srgbClr val="002060"/>
                </a:solidFill>
                <a:latin typeface="Arial" panose="020B0604020202020204" pitchFamily="34" charset="0"/>
                <a:cs typeface="Arial" panose="020B0604020202020204" pitchFamily="34" charset="0"/>
              </a:rPr>
              <a:t>Perumahan</a:t>
            </a:r>
            <a:r>
              <a:rPr lang="en-US" sz="1300" b="1" dirty="0">
                <a:solidFill>
                  <a:srgbClr val="002060"/>
                </a:solidFill>
                <a:latin typeface="Arial" panose="020B0604020202020204" pitchFamily="34" charset="0"/>
                <a:cs typeface="Arial" panose="020B0604020202020204" pitchFamily="34" charset="0"/>
              </a:rPr>
              <a:t> Rakyat </a:t>
            </a:r>
            <a:r>
              <a:rPr lang="en-US" sz="1300" b="1" dirty="0" err="1">
                <a:solidFill>
                  <a:srgbClr val="002060"/>
                </a:solidFill>
                <a:latin typeface="Arial" panose="020B0604020202020204" pitchFamily="34" charset="0"/>
                <a:cs typeface="Arial" panose="020B0604020202020204" pitchFamily="34" charset="0"/>
              </a:rPr>
              <a:t>Dalam</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Rangka</a:t>
            </a:r>
            <a:r>
              <a:rPr lang="en-US" sz="1300" b="1" dirty="0">
                <a:solidFill>
                  <a:srgbClr val="002060"/>
                </a:solidFill>
                <a:latin typeface="Arial" panose="020B0604020202020204" pitchFamily="34" charset="0"/>
                <a:cs typeface="Arial" panose="020B0604020202020204" pitchFamily="34" charset="0"/>
              </a:rPr>
              <a:t> Hari </a:t>
            </a:r>
            <a:r>
              <a:rPr lang="en-US" sz="1300" b="1" dirty="0" err="1">
                <a:solidFill>
                  <a:srgbClr val="002060"/>
                </a:solidFill>
                <a:latin typeface="Arial" panose="020B0604020202020204" pitchFamily="34" charset="0"/>
                <a:cs typeface="Arial" panose="020B0604020202020204" pitchFamily="34" charset="0"/>
              </a:rPr>
              <a:t>Konstruksi</a:t>
            </a:r>
            <a:r>
              <a:rPr lang="en-US" sz="1300" b="1" dirty="0">
                <a:solidFill>
                  <a:srgbClr val="002060"/>
                </a:solidFill>
                <a:latin typeface="Arial" panose="020B0604020202020204" pitchFamily="34" charset="0"/>
                <a:cs typeface="Arial" panose="020B0604020202020204" pitchFamily="34" charset="0"/>
              </a:rPr>
              <a:t> Indonesia </a:t>
            </a:r>
            <a:r>
              <a:rPr lang="en-US" sz="1300" b="1" dirty="0" err="1">
                <a:solidFill>
                  <a:srgbClr val="002060"/>
                </a:solidFill>
                <a:latin typeface="Arial" panose="020B0604020202020204" pitchFamily="34" charset="0"/>
                <a:cs typeface="Arial" panose="020B0604020202020204" pitchFamily="34" charset="0"/>
              </a:rPr>
              <a:t>Tahun</a:t>
            </a:r>
            <a:r>
              <a:rPr lang="en-US" sz="1300" b="1" dirty="0">
                <a:solidFill>
                  <a:srgbClr val="002060"/>
                </a:solidFill>
                <a:latin typeface="Arial" panose="020B0604020202020204" pitchFamily="34" charset="0"/>
                <a:cs typeface="Arial" panose="020B0604020202020204" pitchFamily="34" charset="0"/>
              </a:rPr>
              <a:t> 2023</a:t>
            </a:r>
            <a:endParaRPr lang="en-US" sz="1300" b="1" dirty="0">
              <a:solidFill>
                <a:srgbClr val="002060"/>
              </a:solidFill>
            </a:endParaRPr>
          </a:p>
        </p:txBody>
      </p:sp>
      <p:pic>
        <p:nvPicPr>
          <p:cNvPr id="2" name="Picture 1">
            <a:extLst>
              <a:ext uri="{FF2B5EF4-FFF2-40B4-BE49-F238E27FC236}">
                <a16:creationId xmlns:a16="http://schemas.microsoft.com/office/drawing/2014/main" id="{672980DD-EE98-3317-3052-867971D36B6E}"/>
              </a:ext>
            </a:extLst>
          </p:cNvPr>
          <p:cNvPicPr>
            <a:picLocks noChangeAspect="1"/>
          </p:cNvPicPr>
          <p:nvPr/>
        </p:nvPicPr>
        <p:blipFill>
          <a:blip r:embed="rId4"/>
          <a:stretch>
            <a:fillRect/>
          </a:stretch>
        </p:blipFill>
        <p:spPr>
          <a:xfrm>
            <a:off x="888858" y="448108"/>
            <a:ext cx="3204676" cy="48739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a:extLst>
              <a:ext uri="{FF2B5EF4-FFF2-40B4-BE49-F238E27FC236}">
                <a16:creationId xmlns:a16="http://schemas.microsoft.com/office/drawing/2014/main" id="{78D852AF-2B91-E0B7-9725-61E21865046E}"/>
              </a:ext>
            </a:extLst>
          </p:cNvPr>
          <p:cNvPicPr>
            <a:picLocks noChangeAspect="1"/>
          </p:cNvPicPr>
          <p:nvPr/>
        </p:nvPicPr>
        <p:blipFill>
          <a:blip r:embed="rId5"/>
          <a:stretch>
            <a:fillRect/>
          </a:stretch>
        </p:blipFill>
        <p:spPr>
          <a:xfrm>
            <a:off x="4887475" y="1995454"/>
            <a:ext cx="5706991" cy="372639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90646666"/>
      </p:ext>
    </p:extLst>
  </p:cSld>
  <p:clrMapOvr>
    <a:masterClrMapping/>
  </p:clrMapOvr>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2D39AA1-9CED-39DB-9095-508E4DA4CD82}"/>
              </a:ext>
            </a:extLst>
          </p:cNvPr>
          <p:cNvSpPr txBox="1">
            <a:spLocks noChangeArrowheads="1"/>
          </p:cNvSpPr>
          <p:nvPr/>
        </p:nvSpPr>
        <p:spPr bwMode="auto">
          <a:xfrm>
            <a:off x="6689315" y="5008341"/>
            <a:ext cx="4948379" cy="1317593"/>
          </a:xfrm>
          <a:prstGeom prst="rect">
            <a:avLst/>
          </a:prstGeom>
          <a:solidFill>
            <a:schemeClr val="accent1">
              <a:lumMod val="50000"/>
            </a:schemeClr>
          </a:solidFill>
          <a:ln/>
          <a:effectLst>
            <a:glow rad="228600">
              <a:schemeClr val="accent3">
                <a:satMod val="175000"/>
                <a:alpha val="40000"/>
              </a:schemeClr>
            </a:glow>
          </a:effectLst>
        </p:spPr>
        <p:style>
          <a:lnRef idx="3">
            <a:schemeClr val="lt1"/>
          </a:lnRef>
          <a:fillRef idx="1">
            <a:schemeClr val="dk1"/>
          </a:fillRef>
          <a:effectRef idx="1">
            <a:schemeClr val="dk1"/>
          </a:effectRef>
          <a:fontRef idx="minor">
            <a:schemeClr val="lt1"/>
          </a:fontRef>
        </p:style>
        <p:txBody>
          <a:bodyPr wrap="square" lIns="85650" tIns="42825" rIns="85650" bIns="42825">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854273"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chemeClr val="bg1"/>
                </a:solidFill>
                <a:effectLst/>
                <a:uLnTx/>
                <a:uFillTx/>
                <a:latin typeface="Apple Braille"/>
              </a:rPr>
              <a:t>PENGHARGAAN PERINGKAT II NASIONAL SEBAGAI OPD YANG MEMBIDANGI SUB-URUSAN JASA KONSTRUKSI </a:t>
            </a:r>
          </a:p>
          <a:p>
            <a:pPr marL="0" marR="0" lvl="0" indent="0" algn="ctr" defTabSz="854273"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chemeClr val="bg1"/>
                </a:solidFill>
                <a:effectLst/>
                <a:uLnTx/>
                <a:uFillTx/>
                <a:latin typeface="Apple Braille"/>
              </a:rPr>
              <a:t>TINGKAT PROVINSI TERBAIK</a:t>
            </a:r>
            <a:endParaRPr kumimoji="0" lang="id-ID" sz="2000" i="0" u="none" strike="noStrike" kern="1200" cap="none" spc="0" normalizeH="0" baseline="0" noProof="0" dirty="0">
              <a:ln>
                <a:noFill/>
              </a:ln>
              <a:solidFill>
                <a:schemeClr val="bg1"/>
              </a:solidFill>
              <a:effectLst/>
              <a:uLnTx/>
              <a:uFillTx/>
              <a:latin typeface="Apple Braille"/>
            </a:endParaRPr>
          </a:p>
        </p:txBody>
      </p:sp>
      <p:pic>
        <p:nvPicPr>
          <p:cNvPr id="9" name="Content Placeholder 8" descr="A certificate of appreciation&#10;&#10;Description automatically generated">
            <a:extLst>
              <a:ext uri="{FF2B5EF4-FFF2-40B4-BE49-F238E27FC236}">
                <a16:creationId xmlns:a16="http://schemas.microsoft.com/office/drawing/2014/main" id="{7521E4CA-E101-5B24-6310-04470D8A6240}"/>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195497" y="223841"/>
            <a:ext cx="6241615" cy="4560281"/>
          </a:xfrm>
        </p:spPr>
      </p:pic>
      <p:sp>
        <p:nvSpPr>
          <p:cNvPr id="6" name="Curved Up Arrow 22">
            <a:extLst>
              <a:ext uri="{FF2B5EF4-FFF2-40B4-BE49-F238E27FC236}">
                <a16:creationId xmlns:a16="http://schemas.microsoft.com/office/drawing/2014/main" id="{85D260FA-42ED-AD19-5CDF-472E42D60611}"/>
              </a:ext>
            </a:extLst>
          </p:cNvPr>
          <p:cNvSpPr/>
          <p:nvPr/>
        </p:nvSpPr>
        <p:spPr>
          <a:xfrm rot="12562736" flipV="1">
            <a:off x="4473567" y="5148478"/>
            <a:ext cx="2111208" cy="583288"/>
          </a:xfrm>
          <a:prstGeom prst="curvedUp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0" name="Picture 9">
            <a:extLst>
              <a:ext uri="{FF2B5EF4-FFF2-40B4-BE49-F238E27FC236}">
                <a16:creationId xmlns:a16="http://schemas.microsoft.com/office/drawing/2014/main" id="{8CE9FD8F-12CF-61B4-F0AD-0ACEE97677E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1" name="Rectangle 10">
            <a:extLst>
              <a:ext uri="{FF2B5EF4-FFF2-40B4-BE49-F238E27FC236}">
                <a16:creationId xmlns:a16="http://schemas.microsoft.com/office/drawing/2014/main" id="{86DB1BD1-30D1-E533-5AED-54C49D75AD50}"/>
              </a:ext>
            </a:extLst>
          </p:cNvPr>
          <p:cNvSpPr/>
          <p:nvPr/>
        </p:nvSpPr>
        <p:spPr>
          <a:xfrm>
            <a:off x="9592508" y="87959"/>
            <a:ext cx="2747296" cy="415498"/>
          </a:xfrm>
          <a:prstGeom prst="rect">
            <a:avLst/>
          </a:prstGeom>
        </p:spPr>
        <p:txBody>
          <a:bodyPr wrap="square">
            <a:spAutoFit/>
          </a:bodyPr>
          <a:lstStyle/>
          <a:p>
            <a:pPr algn="ctr"/>
            <a:r>
              <a:rPr lang="en-AU" sz="700" dirty="0">
                <a:solidFill>
                  <a:srgbClr val="002060"/>
                </a:solidFill>
                <a:latin typeface="Century Gothic" panose="020B0502020202020204" pitchFamily="34" charset="0"/>
              </a:rPr>
              <a:t>DINAS PEKERJAAN UMUM PENATAAN RUANG</a:t>
            </a:r>
          </a:p>
          <a:p>
            <a:pPr algn="ctr"/>
            <a:r>
              <a:rPr lang="en-AU" sz="700" dirty="0">
                <a:solidFill>
                  <a:srgbClr val="002060"/>
                </a:solidFill>
                <a:latin typeface="Century Gothic" panose="020B0502020202020204" pitchFamily="34" charset="0"/>
              </a:rPr>
              <a:t>DAN PERUMAHAN RAKYAT PROVINSI</a:t>
            </a:r>
          </a:p>
          <a:p>
            <a:pPr algn="ctr"/>
            <a:r>
              <a:rPr lang="en-AU" sz="700" dirty="0">
                <a:solidFill>
                  <a:srgbClr val="002060"/>
                </a:solidFill>
                <a:latin typeface="Century Gothic" panose="020B0502020202020204" pitchFamily="34" charset="0"/>
              </a:rPr>
              <a:t>KALIMANTAN TIMUR</a:t>
            </a:r>
            <a:endParaRPr lang="id-ID" sz="700" dirty="0">
              <a:solidFill>
                <a:srgbClr val="002060"/>
              </a:solidFill>
              <a:latin typeface="Century Gothic" panose="020B0502020202020204" pitchFamily="34" charset="0"/>
            </a:endParaRPr>
          </a:p>
        </p:txBody>
      </p:sp>
      <p:cxnSp>
        <p:nvCxnSpPr>
          <p:cNvPr id="12" name="Straight Connector 11">
            <a:extLst>
              <a:ext uri="{FF2B5EF4-FFF2-40B4-BE49-F238E27FC236}">
                <a16:creationId xmlns:a16="http://schemas.microsoft.com/office/drawing/2014/main" id="{8B60518E-670C-593E-F3A1-DAD9BDA38615}"/>
              </a:ext>
            </a:extLst>
          </p:cNvPr>
          <p:cNvCxnSpPr/>
          <p:nvPr/>
        </p:nvCxnSpPr>
        <p:spPr>
          <a:xfrm rot="16200000" flipH="1">
            <a:off x="100822" y="641689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56D9E2CB-79E1-E691-78A5-446C50A4A2C3}"/>
              </a:ext>
            </a:extLst>
          </p:cNvPr>
          <p:cNvSpPr txBox="1"/>
          <p:nvPr/>
        </p:nvSpPr>
        <p:spPr>
          <a:xfrm>
            <a:off x="465103" y="6109789"/>
            <a:ext cx="4672054" cy="615722"/>
          </a:xfrm>
          <a:prstGeom prst="rect">
            <a:avLst/>
          </a:prstGeom>
          <a:noFill/>
        </p:spPr>
        <p:txBody>
          <a:bodyPr wrap="none" lIns="121891" tIns="60948" rIns="121891" bIns="60948">
            <a:spAutoFit/>
          </a:bodyPr>
          <a:lstStyle/>
          <a:p>
            <a:pPr defTabSz="1219080">
              <a:defRPr/>
            </a:pPr>
            <a:r>
              <a:rPr lang="en-US" sz="1067" b="1">
                <a:latin typeface="Tw Cen MT" pitchFamily="34" charset="0"/>
              </a:rPr>
              <a:t>DINAS PEKERJAAN UMUM PENATAAN RUANG DAN PERUMAHAN RAKYAT</a:t>
            </a:r>
          </a:p>
          <a:p>
            <a:pPr defTabSz="1219080">
              <a:defRPr/>
            </a:pPr>
            <a:r>
              <a:rPr lang="en-US" sz="1067" b="1">
                <a:latin typeface="Tw Cen MT" pitchFamily="34" charset="0"/>
              </a:rPr>
              <a:t>PROVINSI KALIMANTAN TIMUR</a:t>
            </a:r>
          </a:p>
          <a:p>
            <a:pPr defTabSz="1219080">
              <a:defRPr/>
            </a:pPr>
            <a:r>
              <a:rPr lang="en-US" sz="1067" kern="2000" spc="628">
                <a:latin typeface="Tw Cen MT" pitchFamily="34" charset="0"/>
              </a:rPr>
              <a:t>BIDANG BINA KONSTRUKSI</a:t>
            </a:r>
            <a:endParaRPr lang="en-US" sz="1067" spc="187">
              <a:latin typeface="Tw Cen MT" pitchFamily="34" charset="0"/>
            </a:endParaRPr>
          </a:p>
        </p:txBody>
      </p:sp>
    </p:spTree>
    <p:extLst>
      <p:ext uri="{BB962C8B-B14F-4D97-AF65-F5344CB8AC3E}">
        <p14:creationId xmlns:p14="http://schemas.microsoft.com/office/powerpoint/2010/main" val="1396912750"/>
      </p:ext>
    </p:extLst>
  </p:cSld>
  <p:clrMapOvr>
    <a:masterClrMapping/>
  </p:clrMapOvr>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1" name="Rectangle 10"/>
          <p:cNvSpPr/>
          <p:nvPr/>
        </p:nvSpPr>
        <p:spPr>
          <a:xfrm>
            <a:off x="9592508" y="87959"/>
            <a:ext cx="2747296" cy="415498"/>
          </a:xfrm>
          <a:prstGeom prst="rect">
            <a:avLst/>
          </a:prstGeom>
        </p:spPr>
        <p:txBody>
          <a:bodyPr wrap="square">
            <a:spAutoFit/>
          </a:bodyPr>
          <a:lstStyle/>
          <a:p>
            <a:pPr algn="ctr"/>
            <a:r>
              <a:rPr lang="en-AU" sz="700" dirty="0">
                <a:solidFill>
                  <a:srgbClr val="002060"/>
                </a:solidFill>
                <a:latin typeface="Century Gothic" panose="020B0502020202020204" pitchFamily="34" charset="0"/>
              </a:rPr>
              <a:t>DINAS PEKERJAAN UMUM PENATAAN RUANG</a:t>
            </a:r>
          </a:p>
          <a:p>
            <a:pPr algn="ctr"/>
            <a:r>
              <a:rPr lang="en-AU" sz="700" dirty="0">
                <a:solidFill>
                  <a:srgbClr val="002060"/>
                </a:solidFill>
                <a:latin typeface="Century Gothic" panose="020B0502020202020204" pitchFamily="34" charset="0"/>
              </a:rPr>
              <a:t>DAN PERUMAHAN RAKYAT PROVINSI</a:t>
            </a:r>
          </a:p>
          <a:p>
            <a:pPr algn="ctr"/>
            <a:r>
              <a:rPr lang="en-AU" sz="700" dirty="0">
                <a:solidFill>
                  <a:srgbClr val="002060"/>
                </a:solidFill>
                <a:latin typeface="Century Gothic" panose="020B0502020202020204" pitchFamily="34" charset="0"/>
              </a:rPr>
              <a:t>KALIMANTAN TIMUR</a:t>
            </a:r>
            <a:endParaRPr lang="id-ID" sz="700" dirty="0">
              <a:solidFill>
                <a:srgbClr val="002060"/>
              </a:solidFill>
              <a:latin typeface="Century Gothic" panose="020B0502020202020204" pitchFamily="34" charset="0"/>
            </a:endParaRPr>
          </a:p>
        </p:txBody>
      </p:sp>
      <p:cxnSp>
        <p:nvCxnSpPr>
          <p:cNvPr id="12" name="Straight Connector 11"/>
          <p:cNvCxnSpPr/>
          <p:nvPr/>
        </p:nvCxnSpPr>
        <p:spPr>
          <a:xfrm rot="16200000" flipH="1">
            <a:off x="100822" y="641689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465103" y="6109789"/>
            <a:ext cx="4672054" cy="615722"/>
          </a:xfrm>
          <a:prstGeom prst="rect">
            <a:avLst/>
          </a:prstGeom>
          <a:noFill/>
        </p:spPr>
        <p:txBody>
          <a:bodyPr wrap="none" lIns="121891" tIns="60948" rIns="121891" bIns="60948">
            <a:spAutoFit/>
          </a:bodyPr>
          <a:lstStyle/>
          <a:p>
            <a:pPr defTabSz="1219200">
              <a:defRPr/>
            </a:pPr>
            <a:r>
              <a:rPr lang="en-US" sz="1065" b="1">
                <a:latin typeface="Tw Cen MT" panose="020B0602020104020603" pitchFamily="34" charset="0"/>
              </a:rPr>
              <a:t>DINAS PEKERJAAN UMUM PENATAAN RUANG DAN PERUMAHAN RAKYAT</a:t>
            </a:r>
          </a:p>
          <a:p>
            <a:pPr defTabSz="1219200">
              <a:defRPr/>
            </a:pPr>
            <a:r>
              <a:rPr lang="en-US" sz="1065" b="1">
                <a:latin typeface="Tw Cen MT" panose="020B0602020104020603" pitchFamily="34" charset="0"/>
              </a:rPr>
              <a:t>PROVINSI KALIMANTAN TIMUR</a:t>
            </a:r>
          </a:p>
          <a:p>
            <a:pPr defTabSz="1219200">
              <a:defRPr/>
            </a:pPr>
            <a:r>
              <a:rPr lang="en-US" sz="1065" kern="2000" spc="628">
                <a:latin typeface="Tw Cen MT" panose="020B0602020104020603" pitchFamily="34" charset="0"/>
              </a:rPr>
              <a:t>BIDANG BINA KONSTRUKSI</a:t>
            </a:r>
            <a:endParaRPr lang="en-US" sz="1065" spc="187">
              <a:latin typeface="Tw Cen MT" panose="020B0602020104020603" pitchFamily="34" charset="0"/>
            </a:endParaRPr>
          </a:p>
        </p:txBody>
      </p:sp>
      <p:pic>
        <p:nvPicPr>
          <p:cNvPr id="5" name="Picture 4">
            <a:extLst>
              <a:ext uri="{FF2B5EF4-FFF2-40B4-BE49-F238E27FC236}">
                <a16:creationId xmlns:a16="http://schemas.microsoft.com/office/drawing/2014/main" id="{C8984E91-C983-5998-F725-7D5DA676CC85}"/>
              </a:ext>
            </a:extLst>
          </p:cNvPr>
          <p:cNvPicPr>
            <a:picLocks noChangeAspect="1"/>
          </p:cNvPicPr>
          <p:nvPr/>
        </p:nvPicPr>
        <p:blipFill>
          <a:blip r:embed="rId3"/>
          <a:stretch>
            <a:fillRect/>
          </a:stretch>
        </p:blipFill>
        <p:spPr>
          <a:xfrm>
            <a:off x="225057" y="507199"/>
            <a:ext cx="10194587" cy="555345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Rectangle 7">
            <a:extLst>
              <a:ext uri="{FF2B5EF4-FFF2-40B4-BE49-F238E27FC236}">
                <a16:creationId xmlns:a16="http://schemas.microsoft.com/office/drawing/2014/main" id="{6D572FE3-5C19-32A1-54EF-F3C0ECD9BEB5}"/>
              </a:ext>
            </a:extLst>
          </p:cNvPr>
          <p:cNvSpPr/>
          <p:nvPr/>
        </p:nvSpPr>
        <p:spPr>
          <a:xfrm>
            <a:off x="3018180" y="2990512"/>
            <a:ext cx="6644865" cy="438488"/>
          </a:xfrm>
          <a:prstGeom prst="rect">
            <a:avLst/>
          </a:prstGeom>
          <a:noFill/>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b="1">
              <a:solidFill>
                <a:srgbClr val="FF0000"/>
              </a:solidFill>
            </a:endParaRPr>
          </a:p>
        </p:txBody>
      </p:sp>
    </p:spTree>
    <p:extLst>
      <p:ext uri="{BB962C8B-B14F-4D97-AF65-F5344CB8AC3E}">
        <p14:creationId xmlns:p14="http://schemas.microsoft.com/office/powerpoint/2010/main" val="3766844349"/>
      </p:ext>
    </p:extLst>
  </p:cSld>
  <p:clrMapOvr>
    <a:masterClrMapping/>
  </p:clrMapOvr>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1" name="Rectangle 10"/>
          <p:cNvSpPr/>
          <p:nvPr/>
        </p:nvSpPr>
        <p:spPr>
          <a:xfrm>
            <a:off x="9592508" y="87959"/>
            <a:ext cx="2747296" cy="415498"/>
          </a:xfrm>
          <a:prstGeom prst="rect">
            <a:avLst/>
          </a:prstGeom>
        </p:spPr>
        <p:txBody>
          <a:bodyPr wrap="square">
            <a:spAutoFit/>
          </a:bodyPr>
          <a:lstStyle/>
          <a:p>
            <a:pPr algn="ctr"/>
            <a:r>
              <a:rPr lang="en-AU" sz="700" dirty="0">
                <a:solidFill>
                  <a:srgbClr val="002060"/>
                </a:solidFill>
                <a:latin typeface="Century Gothic" panose="020B0502020202020204" pitchFamily="34" charset="0"/>
              </a:rPr>
              <a:t>DINAS PEKERJAAN UMUM PENATAAN RUANG</a:t>
            </a:r>
          </a:p>
          <a:p>
            <a:pPr algn="ctr"/>
            <a:r>
              <a:rPr lang="en-AU" sz="700" dirty="0">
                <a:solidFill>
                  <a:srgbClr val="002060"/>
                </a:solidFill>
                <a:latin typeface="Century Gothic" panose="020B0502020202020204" pitchFamily="34" charset="0"/>
              </a:rPr>
              <a:t>DAN PERUMAHAN RAKYAT PROVINSI</a:t>
            </a:r>
          </a:p>
          <a:p>
            <a:pPr algn="ctr"/>
            <a:r>
              <a:rPr lang="en-AU" sz="700" dirty="0">
                <a:solidFill>
                  <a:srgbClr val="002060"/>
                </a:solidFill>
                <a:latin typeface="Century Gothic" panose="020B0502020202020204" pitchFamily="34" charset="0"/>
              </a:rPr>
              <a:t>KALIMANTAN TIMUR</a:t>
            </a:r>
            <a:endParaRPr lang="id-ID" sz="700" dirty="0">
              <a:solidFill>
                <a:srgbClr val="002060"/>
              </a:solidFill>
              <a:latin typeface="Century Gothic" panose="020B0502020202020204" pitchFamily="34" charset="0"/>
            </a:endParaRPr>
          </a:p>
        </p:txBody>
      </p:sp>
      <p:cxnSp>
        <p:nvCxnSpPr>
          <p:cNvPr id="12" name="Straight Connector 11"/>
          <p:cNvCxnSpPr/>
          <p:nvPr/>
        </p:nvCxnSpPr>
        <p:spPr>
          <a:xfrm rot="16200000" flipH="1">
            <a:off x="100822" y="641689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465103" y="6109789"/>
            <a:ext cx="4672054" cy="615722"/>
          </a:xfrm>
          <a:prstGeom prst="rect">
            <a:avLst/>
          </a:prstGeom>
          <a:noFill/>
        </p:spPr>
        <p:txBody>
          <a:bodyPr wrap="none" lIns="121891" tIns="60948" rIns="121891" bIns="60948">
            <a:spAutoFit/>
          </a:bodyPr>
          <a:lstStyle/>
          <a:p>
            <a:pPr defTabSz="1219200">
              <a:defRPr/>
            </a:pPr>
            <a:r>
              <a:rPr lang="en-US" sz="1065" b="1">
                <a:latin typeface="Tw Cen MT" panose="020B0602020104020603" pitchFamily="34" charset="0"/>
              </a:rPr>
              <a:t>DINAS PEKERJAAN UMUM PENATAAN RUANG DAN PERUMAHAN RAKYAT</a:t>
            </a:r>
          </a:p>
          <a:p>
            <a:pPr defTabSz="1219200">
              <a:defRPr/>
            </a:pPr>
            <a:r>
              <a:rPr lang="en-US" sz="1065" b="1">
                <a:latin typeface="Tw Cen MT" panose="020B0602020104020603" pitchFamily="34" charset="0"/>
              </a:rPr>
              <a:t>PROVINSI KALIMANTAN TIMUR</a:t>
            </a:r>
          </a:p>
          <a:p>
            <a:pPr defTabSz="1219200">
              <a:defRPr/>
            </a:pPr>
            <a:r>
              <a:rPr lang="en-US" sz="1065" kern="2000" spc="628">
                <a:latin typeface="Tw Cen MT" panose="020B0602020104020603" pitchFamily="34" charset="0"/>
              </a:rPr>
              <a:t>BIDANG BINA KONSTRUKSI</a:t>
            </a:r>
            <a:endParaRPr lang="en-US" sz="1065" spc="187">
              <a:latin typeface="Tw Cen MT" panose="020B0602020104020603" pitchFamily="34" charset="0"/>
            </a:endParaRPr>
          </a:p>
        </p:txBody>
      </p:sp>
      <p:pic>
        <p:nvPicPr>
          <p:cNvPr id="3" name="Picture 2">
            <a:extLst>
              <a:ext uri="{FF2B5EF4-FFF2-40B4-BE49-F238E27FC236}">
                <a16:creationId xmlns:a16="http://schemas.microsoft.com/office/drawing/2014/main" id="{261C38D3-D754-24DD-01E2-E7581A69CAD9}"/>
              </a:ext>
            </a:extLst>
          </p:cNvPr>
          <p:cNvPicPr>
            <a:picLocks noChangeAspect="1"/>
          </p:cNvPicPr>
          <p:nvPr/>
        </p:nvPicPr>
        <p:blipFill>
          <a:blip r:embed="rId3"/>
          <a:stretch>
            <a:fillRect/>
          </a:stretch>
        </p:blipFill>
        <p:spPr>
          <a:xfrm>
            <a:off x="1040858" y="575382"/>
            <a:ext cx="9737729" cy="5572495"/>
          </a:xfrm>
          <a:prstGeom prst="rect">
            <a:avLst/>
          </a:prstGeom>
        </p:spPr>
      </p:pic>
      <p:sp>
        <p:nvSpPr>
          <p:cNvPr id="9" name="Rectangle 8">
            <a:extLst>
              <a:ext uri="{FF2B5EF4-FFF2-40B4-BE49-F238E27FC236}">
                <a16:creationId xmlns:a16="http://schemas.microsoft.com/office/drawing/2014/main" id="{7D125A13-1AA7-293A-79A1-B4C0E67D1968}"/>
              </a:ext>
            </a:extLst>
          </p:cNvPr>
          <p:cNvSpPr/>
          <p:nvPr/>
        </p:nvSpPr>
        <p:spPr>
          <a:xfrm>
            <a:off x="3974597" y="1828800"/>
            <a:ext cx="5806440" cy="228600"/>
          </a:xfrm>
          <a:prstGeom prst="rect">
            <a:avLst/>
          </a:prstGeom>
          <a:noFill/>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b="1">
              <a:solidFill>
                <a:srgbClr val="FF0000"/>
              </a:solidFill>
            </a:endParaRPr>
          </a:p>
        </p:txBody>
      </p:sp>
    </p:spTree>
    <p:extLst>
      <p:ext uri="{BB962C8B-B14F-4D97-AF65-F5344CB8AC3E}">
        <p14:creationId xmlns:p14="http://schemas.microsoft.com/office/powerpoint/2010/main" val="569847911"/>
      </p:ext>
    </p:extLst>
  </p:cSld>
  <p:clrMapOvr>
    <a:masterClrMapping/>
  </p:clrMapOvr>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1" name="Rectangle 10"/>
          <p:cNvSpPr/>
          <p:nvPr/>
        </p:nvSpPr>
        <p:spPr>
          <a:xfrm>
            <a:off x="9592508" y="87959"/>
            <a:ext cx="2747296" cy="415498"/>
          </a:xfrm>
          <a:prstGeom prst="rect">
            <a:avLst/>
          </a:prstGeom>
        </p:spPr>
        <p:txBody>
          <a:bodyPr wrap="square">
            <a:spAutoFit/>
          </a:bodyPr>
          <a:lstStyle/>
          <a:p>
            <a:pPr algn="ctr"/>
            <a:r>
              <a:rPr lang="en-AU" sz="700" dirty="0">
                <a:solidFill>
                  <a:srgbClr val="002060"/>
                </a:solidFill>
                <a:latin typeface="Century Gothic" panose="020B0502020202020204" pitchFamily="34" charset="0"/>
              </a:rPr>
              <a:t>DINAS PEKERJAAN UMUM PENATAAN RUANG</a:t>
            </a:r>
          </a:p>
          <a:p>
            <a:pPr algn="ctr"/>
            <a:r>
              <a:rPr lang="en-AU" sz="700" dirty="0">
                <a:solidFill>
                  <a:srgbClr val="002060"/>
                </a:solidFill>
                <a:latin typeface="Century Gothic" panose="020B0502020202020204" pitchFamily="34" charset="0"/>
              </a:rPr>
              <a:t>DAN PERUMAHAN RAKYAT PROVINSI</a:t>
            </a:r>
          </a:p>
          <a:p>
            <a:pPr algn="ctr"/>
            <a:r>
              <a:rPr lang="en-AU" sz="700" dirty="0">
                <a:solidFill>
                  <a:srgbClr val="002060"/>
                </a:solidFill>
                <a:latin typeface="Century Gothic" panose="020B0502020202020204" pitchFamily="34" charset="0"/>
              </a:rPr>
              <a:t>KALIMANTAN TIMUR</a:t>
            </a:r>
            <a:endParaRPr lang="id-ID" sz="700" dirty="0">
              <a:solidFill>
                <a:srgbClr val="002060"/>
              </a:solidFill>
              <a:latin typeface="Century Gothic" panose="020B0502020202020204" pitchFamily="34" charset="0"/>
            </a:endParaRPr>
          </a:p>
        </p:txBody>
      </p:sp>
      <p:cxnSp>
        <p:nvCxnSpPr>
          <p:cNvPr id="12" name="Straight Connector 11"/>
          <p:cNvCxnSpPr/>
          <p:nvPr/>
        </p:nvCxnSpPr>
        <p:spPr>
          <a:xfrm rot="16200000" flipH="1">
            <a:off x="100822" y="641689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465103" y="6109789"/>
            <a:ext cx="4672054" cy="615722"/>
          </a:xfrm>
          <a:prstGeom prst="rect">
            <a:avLst/>
          </a:prstGeom>
          <a:noFill/>
        </p:spPr>
        <p:txBody>
          <a:bodyPr wrap="none" lIns="121891" tIns="60948" rIns="121891" bIns="60948">
            <a:spAutoFit/>
          </a:bodyPr>
          <a:lstStyle/>
          <a:p>
            <a:pPr defTabSz="1219200">
              <a:defRPr/>
            </a:pPr>
            <a:r>
              <a:rPr lang="en-US" sz="1065" b="1">
                <a:latin typeface="Tw Cen MT" panose="020B0602020104020603" pitchFamily="34" charset="0"/>
              </a:rPr>
              <a:t>DINAS PEKERJAAN UMUM PENATAAN RUANG DAN PERUMAHAN RAKYAT</a:t>
            </a:r>
          </a:p>
          <a:p>
            <a:pPr defTabSz="1219200">
              <a:defRPr/>
            </a:pPr>
            <a:r>
              <a:rPr lang="en-US" sz="1065" b="1">
                <a:latin typeface="Tw Cen MT" panose="020B0602020104020603" pitchFamily="34" charset="0"/>
              </a:rPr>
              <a:t>PROVINSI KALIMANTAN TIMUR</a:t>
            </a:r>
          </a:p>
          <a:p>
            <a:pPr defTabSz="1219200">
              <a:defRPr/>
            </a:pPr>
            <a:r>
              <a:rPr lang="en-US" sz="1065" kern="2000" spc="628">
                <a:latin typeface="Tw Cen MT" panose="020B0602020104020603" pitchFamily="34" charset="0"/>
              </a:rPr>
              <a:t>BIDANG BINA KONSTRUKSI</a:t>
            </a:r>
            <a:endParaRPr lang="en-US" sz="1065" spc="187">
              <a:latin typeface="Tw Cen MT" panose="020B0602020104020603" pitchFamily="34" charset="0"/>
            </a:endParaRPr>
          </a:p>
        </p:txBody>
      </p:sp>
      <p:pic>
        <p:nvPicPr>
          <p:cNvPr id="3" name="Picture 2">
            <a:extLst>
              <a:ext uri="{FF2B5EF4-FFF2-40B4-BE49-F238E27FC236}">
                <a16:creationId xmlns:a16="http://schemas.microsoft.com/office/drawing/2014/main" id="{2418E68E-1A33-61CA-02D3-3B78D3B2B214}"/>
              </a:ext>
            </a:extLst>
          </p:cNvPr>
          <p:cNvPicPr>
            <a:picLocks noChangeAspect="1"/>
          </p:cNvPicPr>
          <p:nvPr/>
        </p:nvPicPr>
        <p:blipFill>
          <a:blip r:embed="rId3"/>
          <a:stretch>
            <a:fillRect/>
          </a:stretch>
        </p:blipFill>
        <p:spPr>
          <a:xfrm>
            <a:off x="285791" y="448577"/>
            <a:ext cx="9377254" cy="5661212"/>
          </a:xfrm>
          <a:prstGeom prst="rect">
            <a:avLst/>
          </a:prstGeom>
        </p:spPr>
      </p:pic>
      <p:sp>
        <p:nvSpPr>
          <p:cNvPr id="4" name="Rectangle 3">
            <a:extLst>
              <a:ext uri="{FF2B5EF4-FFF2-40B4-BE49-F238E27FC236}">
                <a16:creationId xmlns:a16="http://schemas.microsoft.com/office/drawing/2014/main" id="{AB93C507-1708-4BEE-844E-9CA3A3BCD307}"/>
              </a:ext>
            </a:extLst>
          </p:cNvPr>
          <p:cNvSpPr/>
          <p:nvPr/>
        </p:nvSpPr>
        <p:spPr>
          <a:xfrm>
            <a:off x="285791" y="1901133"/>
            <a:ext cx="4768809" cy="2907933"/>
          </a:xfrm>
          <a:prstGeom prst="rect">
            <a:avLst/>
          </a:prstGeom>
          <a:noFill/>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b="1">
              <a:solidFill>
                <a:srgbClr val="FF0000"/>
              </a:solidFill>
            </a:endParaRPr>
          </a:p>
        </p:txBody>
      </p:sp>
    </p:spTree>
    <p:extLst>
      <p:ext uri="{BB962C8B-B14F-4D97-AF65-F5344CB8AC3E}">
        <p14:creationId xmlns:p14="http://schemas.microsoft.com/office/powerpoint/2010/main" val="2152385153"/>
      </p:ext>
    </p:extLst>
  </p:cSld>
  <p:clrMapOvr>
    <a:masterClrMapping/>
  </p:clrMapOvr>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278E5-8E3B-D753-02BB-DAB928858902}"/>
              </a:ext>
            </a:extLst>
          </p:cNvPr>
          <p:cNvSpPr>
            <a:spLocks noGrp="1"/>
          </p:cNvSpPr>
          <p:nvPr>
            <p:ph type="title"/>
          </p:nvPr>
        </p:nvSpPr>
        <p:spPr/>
        <p:txBody>
          <a:bodyPr/>
          <a:lstStyle/>
          <a:p>
            <a:pPr algn="ctr"/>
            <a:r>
              <a:rPr lang="en-US" dirty="0">
                <a:solidFill>
                  <a:srgbClr val="00B0F0"/>
                </a:solidFill>
                <a:latin typeface="Aharoni" panose="02010803020104030203" pitchFamily="2" charset="-79"/>
                <a:cs typeface="Aharoni" panose="02010803020104030203" pitchFamily="2" charset="-79"/>
              </a:rPr>
              <a:t>PROVINSI KALTIM TERBAIK II </a:t>
            </a:r>
            <a:br>
              <a:rPr lang="en-US" dirty="0">
                <a:solidFill>
                  <a:srgbClr val="00B0F0"/>
                </a:solidFill>
                <a:latin typeface="Aharoni" panose="02010803020104030203" pitchFamily="2" charset="-79"/>
                <a:cs typeface="Aharoni" panose="02010803020104030203" pitchFamily="2" charset="-79"/>
              </a:rPr>
            </a:br>
            <a:r>
              <a:rPr lang="en-US" dirty="0">
                <a:solidFill>
                  <a:srgbClr val="00B0F0"/>
                </a:solidFill>
                <a:latin typeface="Aharoni" panose="02010803020104030203" pitchFamily="2" charset="-79"/>
                <a:cs typeface="Aharoni" panose="02010803020104030203" pitchFamily="2" charset="-79"/>
              </a:rPr>
              <a:t>KONSTRUKSI INDONESIA 2023</a:t>
            </a:r>
          </a:p>
        </p:txBody>
      </p:sp>
      <p:pic>
        <p:nvPicPr>
          <p:cNvPr id="5" name="Content Placeholder 4">
            <a:extLst>
              <a:ext uri="{FF2B5EF4-FFF2-40B4-BE49-F238E27FC236}">
                <a16:creationId xmlns:a16="http://schemas.microsoft.com/office/drawing/2014/main" id="{FE7BFFFE-0D66-4BBB-16FE-A3FB964A4F6D}"/>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37007" y="1863079"/>
            <a:ext cx="5558993" cy="3582861"/>
          </a:xfrm>
        </p:spPr>
      </p:pic>
      <p:pic>
        <p:nvPicPr>
          <p:cNvPr id="4" name="Picture 3" descr="A group of people standing in front of a construction site&#10;&#10;Description automatically generated">
            <a:extLst>
              <a:ext uri="{FF2B5EF4-FFF2-40B4-BE49-F238E27FC236}">
                <a16:creationId xmlns:a16="http://schemas.microsoft.com/office/drawing/2014/main" id="{46686BC4-EF12-DB3C-7858-38470D011F2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23742" y="2183793"/>
            <a:ext cx="5670100" cy="3189431"/>
          </a:xfrm>
          <a:prstGeom prst="rect">
            <a:avLst/>
          </a:prstGeom>
        </p:spPr>
      </p:pic>
    </p:spTree>
    <p:extLst>
      <p:ext uri="{BB962C8B-B14F-4D97-AF65-F5344CB8AC3E}">
        <p14:creationId xmlns:p14="http://schemas.microsoft.com/office/powerpoint/2010/main" val="3418407829"/>
      </p:ext>
    </p:extLst>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42713D-3B5F-4AF4-52A8-6DC4A5C131B8}"/>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943548EB-B5D2-0E6A-9CFD-A7E35A681C68}"/>
              </a:ext>
            </a:extLst>
          </p:cNvPr>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05D21B72-E964-BB0F-214D-03D7736E86ED}"/>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A261C4C-CF42-13EC-4DCD-E0C37C1BF2F2}"/>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DE1BB26-628A-6802-87CC-60F8D81AC3A7}"/>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dirty="0">
                <a:solidFill>
                  <a:schemeClr val="bg1"/>
                </a:solidFill>
                <a:latin typeface="Tw Cen MT" pitchFamily="34" charset="0"/>
              </a:rPr>
              <a:t>DINAS PEKERJAAN UMUM PENATAAN RUANG DAN PERUMAHAN RAKYAT</a:t>
            </a:r>
          </a:p>
          <a:p>
            <a:pPr defTabSz="1219080">
              <a:defRPr/>
            </a:pPr>
            <a:r>
              <a:rPr lang="en-US" sz="1067" b="1" dirty="0">
                <a:solidFill>
                  <a:schemeClr val="bg1"/>
                </a:solidFill>
                <a:latin typeface="Tw Cen MT" pitchFamily="34" charset="0"/>
              </a:rPr>
              <a:t>PROVINSI KALIMANTAN TIMUR</a:t>
            </a:r>
          </a:p>
          <a:p>
            <a:pPr defTabSz="1219080">
              <a:defRPr/>
            </a:pPr>
            <a:r>
              <a:rPr lang="en-US" sz="1067" kern="2000" spc="628" dirty="0">
                <a:solidFill>
                  <a:schemeClr val="bg1"/>
                </a:solidFill>
                <a:latin typeface="Tw Cen MT" pitchFamily="34" charset="0"/>
              </a:rPr>
              <a:t>BIDANG BINA KONSTRUKSI</a:t>
            </a:r>
            <a:endParaRPr lang="en-US" sz="1067" spc="187" dirty="0">
              <a:solidFill>
                <a:schemeClr val="bg1"/>
              </a:solidFill>
              <a:latin typeface="Tw Cen MT" pitchFamily="34" charset="0"/>
            </a:endParaRPr>
          </a:p>
        </p:txBody>
      </p:sp>
      <p:sp>
        <p:nvSpPr>
          <p:cNvPr id="9" name="TextBox 8">
            <a:extLst>
              <a:ext uri="{FF2B5EF4-FFF2-40B4-BE49-F238E27FC236}">
                <a16:creationId xmlns:a16="http://schemas.microsoft.com/office/drawing/2014/main" id="{178F3DD6-6BDC-6B55-EC53-31E33879C7A5}"/>
              </a:ext>
            </a:extLst>
          </p:cNvPr>
          <p:cNvSpPr txBox="1"/>
          <p:nvPr/>
        </p:nvSpPr>
        <p:spPr>
          <a:xfrm>
            <a:off x="319084" y="1958495"/>
            <a:ext cx="11553826" cy="2123640"/>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PENGHARGAAN PEMERINTAH PUSAT KEPADA PEMERINTAH DAERAH</a:t>
            </a:r>
          </a:p>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TAHUN 2024</a:t>
            </a:r>
            <a:endPar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a:extLst>
              <a:ext uri="{FF2B5EF4-FFF2-40B4-BE49-F238E27FC236}">
                <a16:creationId xmlns:a16="http://schemas.microsoft.com/office/drawing/2014/main" id="{4ECC254B-3F1C-944A-858E-994D3897FF6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D3C1273F-416D-F53F-AF39-4F122033E234}"/>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2420748378"/>
      </p:ext>
    </p:extLst>
  </p:cSld>
  <p:clrMapOvr>
    <a:masterClrMapping/>
  </p:clrMapOvr>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68D551-4BA6-133E-07E3-D3200DA94A2F}"/>
            </a:ext>
          </a:extLst>
        </p:cNvPr>
        <p:cNvGrpSpPr/>
        <p:nvPr/>
      </p:nvGrpSpPr>
      <p:grpSpPr>
        <a:xfrm>
          <a:off x="0" y="0"/>
          <a:ext cx="0" cy="0"/>
          <a:chOff x="0" y="0"/>
          <a:chExt cx="0" cy="0"/>
        </a:xfrm>
      </p:grpSpPr>
      <p:grpSp>
        <p:nvGrpSpPr>
          <p:cNvPr id="11" name="object 2">
            <a:extLst>
              <a:ext uri="{FF2B5EF4-FFF2-40B4-BE49-F238E27FC236}">
                <a16:creationId xmlns:a16="http://schemas.microsoft.com/office/drawing/2014/main" id="{BDC6672C-E8E4-0AE3-068E-02AB418AC339}"/>
              </a:ext>
            </a:extLst>
          </p:cNvPr>
          <p:cNvGrpSpPr/>
          <p:nvPr/>
        </p:nvGrpSpPr>
        <p:grpSpPr>
          <a:xfrm>
            <a:off x="147464" y="295708"/>
            <a:ext cx="12192340" cy="6854613"/>
            <a:chOff x="5950839" y="0"/>
            <a:chExt cx="3193415" cy="5140960"/>
          </a:xfrm>
          <a:blipFill>
            <a:blip r:embed="rId2" cstate="print"/>
            <a:stretch>
              <a:fillRect/>
            </a:stretch>
          </a:blipFill>
        </p:grpSpPr>
        <p:sp>
          <p:nvSpPr>
            <p:cNvPr id="12" name="object 3">
              <a:extLst>
                <a:ext uri="{FF2B5EF4-FFF2-40B4-BE49-F238E27FC236}">
                  <a16:creationId xmlns:a16="http://schemas.microsoft.com/office/drawing/2014/main" id="{0BE199D6-EFDD-6AC6-83AA-D4C453D2B3EA}"/>
                </a:ext>
              </a:extLst>
            </p:cNvPr>
            <p:cNvSpPr/>
            <p:nvPr/>
          </p:nvSpPr>
          <p:spPr>
            <a:xfrm>
              <a:off x="5950839" y="0"/>
              <a:ext cx="3193160" cy="5140960"/>
            </a:xfrm>
            <a:prstGeom prst="rect">
              <a:avLst/>
            </a:prstGeom>
            <a:grpFill/>
          </p:spPr>
          <p:txBody>
            <a:bodyPr wrap="square" lIns="0" tIns="0" rIns="0" bIns="0" rtlCol="0"/>
            <a:lstStyle/>
            <a:p>
              <a:endParaRPr sz="2400"/>
            </a:p>
          </p:txBody>
        </p:sp>
        <p:sp>
          <p:nvSpPr>
            <p:cNvPr id="13" name="object 4">
              <a:extLst>
                <a:ext uri="{FF2B5EF4-FFF2-40B4-BE49-F238E27FC236}">
                  <a16:creationId xmlns:a16="http://schemas.microsoft.com/office/drawing/2014/main" id="{CCF82C98-3D1B-200B-A302-DA3816B24F5E}"/>
                </a:ext>
              </a:extLst>
            </p:cNvPr>
            <p:cNvSpPr/>
            <p:nvPr/>
          </p:nvSpPr>
          <p:spPr>
            <a:xfrm>
              <a:off x="5950839" y="3"/>
              <a:ext cx="2982849" cy="5140960"/>
            </a:xfrm>
            <a:prstGeom prst="rect">
              <a:avLst/>
            </a:prstGeom>
            <a:grpFill/>
          </p:spPr>
          <p:txBody>
            <a:bodyPr wrap="square" lIns="0" tIns="0" rIns="0" bIns="0" rtlCol="0"/>
            <a:lstStyle/>
            <a:p>
              <a:endParaRPr sz="2400"/>
            </a:p>
          </p:txBody>
        </p:sp>
      </p:grpSp>
      <p:cxnSp>
        <p:nvCxnSpPr>
          <p:cNvPr id="4" name="Straight Connector 3">
            <a:extLst>
              <a:ext uri="{FF2B5EF4-FFF2-40B4-BE49-F238E27FC236}">
                <a16:creationId xmlns:a16="http://schemas.microsoft.com/office/drawing/2014/main" id="{48BC3C10-96A7-535C-E234-FDFC32094D4E}"/>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D3C3BE2-847A-AFCE-EADC-22F58985FE78}"/>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5B989F8D-7C54-9D55-04B3-14180667207A}"/>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a:latin typeface="Tw Cen MT" pitchFamily="34" charset="0"/>
              </a:rPr>
              <a:t>DINAS PEKERJAAN UMUM PENATAAN RUANG DAN PERUMAHAN RAKYAT</a:t>
            </a:r>
          </a:p>
          <a:p>
            <a:pPr defTabSz="1219080">
              <a:defRPr/>
            </a:pPr>
            <a:r>
              <a:rPr lang="en-US" sz="1067" b="1">
                <a:latin typeface="Tw Cen MT" pitchFamily="34" charset="0"/>
              </a:rPr>
              <a:t>PROVINSI KALIMANTAN TIMUR</a:t>
            </a:r>
          </a:p>
          <a:p>
            <a:pPr defTabSz="1219080">
              <a:defRPr/>
            </a:pPr>
            <a:r>
              <a:rPr lang="en-US" sz="1067" kern="2000" spc="628">
                <a:latin typeface="Tw Cen MT" pitchFamily="34" charset="0"/>
              </a:rPr>
              <a:t>BIDANG BINA KONSTRUKSI</a:t>
            </a:r>
            <a:endParaRPr lang="en-US" sz="1067" spc="187">
              <a:latin typeface="Tw Cen MT" pitchFamily="34" charset="0"/>
            </a:endParaRPr>
          </a:p>
        </p:txBody>
      </p:sp>
      <p:pic>
        <p:nvPicPr>
          <p:cNvPr id="10" name="Picture 9">
            <a:extLst>
              <a:ext uri="{FF2B5EF4-FFF2-40B4-BE49-F238E27FC236}">
                <a16:creationId xmlns:a16="http://schemas.microsoft.com/office/drawing/2014/main" id="{EAD869E4-ACCA-67C8-AB8B-6F27BCF7F6C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F4B2D0AD-65E4-6FA8-3A94-05856F125C11}"/>
              </a:ext>
            </a:extLst>
          </p:cNvPr>
          <p:cNvSpPr/>
          <p:nvPr/>
        </p:nvSpPr>
        <p:spPr>
          <a:xfrm>
            <a:off x="9592508" y="87959"/>
            <a:ext cx="2747296" cy="415498"/>
          </a:xfrm>
          <a:prstGeom prst="rect">
            <a:avLst/>
          </a:prstGeom>
        </p:spPr>
        <p:txBody>
          <a:bodyPr wrap="square">
            <a:spAutoFit/>
          </a:bodyPr>
          <a:lstStyle/>
          <a:p>
            <a:pPr algn="ctr"/>
            <a:r>
              <a:rPr lang="en-AU" sz="700" dirty="0">
                <a:solidFill>
                  <a:srgbClr val="002060"/>
                </a:solidFill>
                <a:latin typeface="Century Gothic" panose="020B0502020202020204" pitchFamily="34" charset="0"/>
              </a:rPr>
              <a:t>DINAS PEKERJAAN UMUM PENATAAN RUANG</a:t>
            </a:r>
          </a:p>
          <a:p>
            <a:pPr algn="ctr"/>
            <a:r>
              <a:rPr lang="en-AU" sz="700" dirty="0">
                <a:solidFill>
                  <a:srgbClr val="002060"/>
                </a:solidFill>
                <a:latin typeface="Century Gothic" panose="020B0502020202020204" pitchFamily="34" charset="0"/>
              </a:rPr>
              <a:t>DAN PERUMAHAN RAKYAT PROVINSI</a:t>
            </a:r>
          </a:p>
          <a:p>
            <a:pPr algn="ctr"/>
            <a:r>
              <a:rPr lang="en-AU" sz="700" dirty="0">
                <a:solidFill>
                  <a:srgbClr val="002060"/>
                </a:solidFill>
                <a:latin typeface="Century Gothic" panose="020B0502020202020204" pitchFamily="34" charset="0"/>
              </a:rPr>
              <a:t>KALIMANTAN TIMUR</a:t>
            </a:r>
            <a:endParaRPr lang="id-ID" sz="700" dirty="0">
              <a:solidFill>
                <a:srgbClr val="002060"/>
              </a:solidFill>
              <a:latin typeface="Century Gothic" panose="020B0502020202020204" pitchFamily="34" charset="0"/>
            </a:endParaRPr>
          </a:p>
        </p:txBody>
      </p:sp>
      <p:sp>
        <p:nvSpPr>
          <p:cNvPr id="17" name="Rectangle: Rounded Corners 16">
            <a:extLst>
              <a:ext uri="{FF2B5EF4-FFF2-40B4-BE49-F238E27FC236}">
                <a16:creationId xmlns:a16="http://schemas.microsoft.com/office/drawing/2014/main" id="{20E25A5E-A833-9E52-0866-A2428CE885B9}"/>
              </a:ext>
            </a:extLst>
          </p:cNvPr>
          <p:cNvSpPr/>
          <p:nvPr/>
        </p:nvSpPr>
        <p:spPr>
          <a:xfrm>
            <a:off x="4758108" y="650584"/>
            <a:ext cx="7169673" cy="1067249"/>
          </a:xfrm>
          <a:prstGeom prst="roundRect">
            <a:avLst/>
          </a:prstGeom>
          <a:solidFill>
            <a:schemeClr val="accent4">
              <a:lumMod val="20000"/>
              <a:lumOff val="80000"/>
            </a:schemeClr>
          </a:solidFill>
        </p:spPr>
        <p:style>
          <a:lnRef idx="1">
            <a:schemeClr val="accent3"/>
          </a:lnRef>
          <a:fillRef idx="2">
            <a:schemeClr val="accent3"/>
          </a:fillRef>
          <a:effectRef idx="1">
            <a:schemeClr val="accent3"/>
          </a:effectRef>
          <a:fontRef idx="minor">
            <a:schemeClr val="dk1"/>
          </a:fontRef>
        </p:style>
        <p:txBody>
          <a:bodyPr rtlCol="0" anchor="ctr"/>
          <a:lstStyle/>
          <a:p>
            <a:pPr algn="ctr">
              <a:lnSpc>
                <a:spcPct val="150000"/>
              </a:lnSpc>
            </a:pPr>
            <a:r>
              <a:rPr lang="en-US" sz="1300" b="1" dirty="0" err="1">
                <a:solidFill>
                  <a:srgbClr val="002060"/>
                </a:solidFill>
                <a:latin typeface="Arial" panose="020B0604020202020204" pitchFamily="34" charset="0"/>
                <a:cs typeface="Arial" panose="020B0604020202020204" pitchFamily="34" charset="0"/>
              </a:rPr>
              <a:t>Sesuai</a:t>
            </a:r>
            <a:r>
              <a:rPr lang="en-US" sz="1300" b="1" dirty="0">
                <a:solidFill>
                  <a:srgbClr val="002060"/>
                </a:solidFill>
                <a:latin typeface="Arial" panose="020B0604020202020204" pitchFamily="34" charset="0"/>
                <a:cs typeface="Arial" panose="020B0604020202020204" pitchFamily="34" charset="0"/>
              </a:rPr>
              <a:t> Keputusan </a:t>
            </a:r>
            <a:r>
              <a:rPr lang="en-US" sz="1300" b="1" dirty="0" err="1">
                <a:solidFill>
                  <a:srgbClr val="002060"/>
                </a:solidFill>
                <a:latin typeface="Arial" panose="020B0604020202020204" pitchFamily="34" charset="0"/>
                <a:cs typeface="Arial" panose="020B0604020202020204" pitchFamily="34" charset="0"/>
              </a:rPr>
              <a:t>Direktur</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Jenderal</a:t>
            </a:r>
            <a:r>
              <a:rPr lang="en-US" sz="1300" b="1" dirty="0">
                <a:solidFill>
                  <a:srgbClr val="002060"/>
                </a:solidFill>
                <a:latin typeface="Arial" panose="020B0604020202020204" pitchFamily="34" charset="0"/>
                <a:cs typeface="Arial" panose="020B0604020202020204" pitchFamily="34" charset="0"/>
              </a:rPr>
              <a:t> Bina </a:t>
            </a:r>
            <a:r>
              <a:rPr lang="en-US" sz="1300" b="1" dirty="0" err="1">
                <a:solidFill>
                  <a:srgbClr val="002060"/>
                </a:solidFill>
                <a:latin typeface="Arial" panose="020B0604020202020204" pitchFamily="34" charset="0"/>
                <a:cs typeface="Arial" panose="020B0604020202020204" pitchFamily="34" charset="0"/>
              </a:rPr>
              <a:t>Konstruksi</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Nomor</a:t>
            </a:r>
            <a:r>
              <a:rPr lang="en-US" sz="1300" b="1" dirty="0">
                <a:solidFill>
                  <a:srgbClr val="002060"/>
                </a:solidFill>
                <a:latin typeface="Arial" panose="020B0604020202020204" pitchFamily="34" charset="0"/>
                <a:cs typeface="Arial" panose="020B0604020202020204" pitchFamily="34" charset="0"/>
              </a:rPr>
              <a:t> : 96/JKPTS/Dk/2024 </a:t>
            </a:r>
            <a:r>
              <a:rPr lang="en-US" sz="1300" b="1" dirty="0" err="1">
                <a:solidFill>
                  <a:srgbClr val="002060"/>
                </a:solidFill>
                <a:latin typeface="Arial" panose="020B0604020202020204" pitchFamily="34" charset="0"/>
                <a:cs typeface="Arial" panose="020B0604020202020204" pitchFamily="34" charset="0"/>
              </a:rPr>
              <a:t>tentang</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Penetapan</a:t>
            </a:r>
            <a:r>
              <a:rPr lang="en-US" sz="1300" b="1" dirty="0">
                <a:solidFill>
                  <a:srgbClr val="002060"/>
                </a:solidFill>
                <a:latin typeface="Arial" panose="020B0604020202020204" pitchFamily="34" charset="0"/>
                <a:cs typeface="Arial" panose="020B0604020202020204" pitchFamily="34" charset="0"/>
              </a:rPr>
              <a:t> Stakeholder </a:t>
            </a:r>
            <a:r>
              <a:rPr lang="en-US" sz="1300" b="1" dirty="0" err="1">
                <a:solidFill>
                  <a:srgbClr val="002060"/>
                </a:solidFill>
                <a:latin typeface="Arial" panose="020B0604020202020204" pitchFamily="34" charset="0"/>
                <a:cs typeface="Arial" panose="020B0604020202020204" pitchFamily="34" charset="0"/>
              </a:rPr>
              <a:t>Usulan</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Penerima</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Penghargaan</a:t>
            </a:r>
            <a:r>
              <a:rPr lang="en-US" sz="1300" b="1" dirty="0">
                <a:solidFill>
                  <a:srgbClr val="002060"/>
                </a:solidFill>
                <a:latin typeface="Arial" panose="020B0604020202020204" pitchFamily="34" charset="0"/>
                <a:cs typeface="Arial" panose="020B0604020202020204" pitchFamily="34" charset="0"/>
              </a:rPr>
              <a:t> Menteri </a:t>
            </a:r>
            <a:r>
              <a:rPr lang="en-US" sz="1300" b="1" dirty="0" err="1">
                <a:solidFill>
                  <a:srgbClr val="002060"/>
                </a:solidFill>
                <a:latin typeface="Arial" panose="020B0604020202020204" pitchFamily="34" charset="0"/>
                <a:cs typeface="Arial" panose="020B0604020202020204" pitchFamily="34" charset="0"/>
              </a:rPr>
              <a:t>Pekerjaan</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Umum</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dalam</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rangka</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Penyelenggaraan</a:t>
            </a:r>
            <a:r>
              <a:rPr lang="en-US" sz="1300" b="1" dirty="0">
                <a:solidFill>
                  <a:srgbClr val="002060"/>
                </a:solidFill>
                <a:latin typeface="Arial" panose="020B0604020202020204" pitchFamily="34" charset="0"/>
                <a:cs typeface="Arial" panose="020B0604020202020204" pitchFamily="34" charset="0"/>
              </a:rPr>
              <a:t> </a:t>
            </a:r>
            <a:r>
              <a:rPr lang="en-US" sz="1300" b="1" dirty="0" err="1">
                <a:solidFill>
                  <a:srgbClr val="002060"/>
                </a:solidFill>
                <a:latin typeface="Arial" panose="020B0604020202020204" pitchFamily="34" charset="0"/>
                <a:cs typeface="Arial" panose="020B0604020202020204" pitchFamily="34" charset="0"/>
              </a:rPr>
              <a:t>Konstruksi</a:t>
            </a:r>
            <a:r>
              <a:rPr lang="en-US" sz="1300" b="1" dirty="0">
                <a:solidFill>
                  <a:srgbClr val="002060"/>
                </a:solidFill>
                <a:latin typeface="Arial" panose="020B0604020202020204" pitchFamily="34" charset="0"/>
                <a:cs typeface="Arial" panose="020B0604020202020204" pitchFamily="34" charset="0"/>
              </a:rPr>
              <a:t> Indonesia </a:t>
            </a:r>
            <a:r>
              <a:rPr lang="en-US" sz="1300" b="1" dirty="0" err="1">
                <a:solidFill>
                  <a:srgbClr val="002060"/>
                </a:solidFill>
                <a:latin typeface="Arial" panose="020B0604020202020204" pitchFamily="34" charset="0"/>
                <a:cs typeface="Arial" panose="020B0604020202020204" pitchFamily="34" charset="0"/>
              </a:rPr>
              <a:t>Tahun</a:t>
            </a:r>
            <a:r>
              <a:rPr lang="en-US" sz="1300" b="1" dirty="0">
                <a:solidFill>
                  <a:srgbClr val="002060"/>
                </a:solidFill>
                <a:latin typeface="Arial" panose="020B0604020202020204" pitchFamily="34" charset="0"/>
                <a:cs typeface="Arial" panose="020B0604020202020204" pitchFamily="34" charset="0"/>
              </a:rPr>
              <a:t> 2024 </a:t>
            </a:r>
            <a:endParaRPr lang="en-US" sz="1300" b="1" dirty="0">
              <a:solidFill>
                <a:srgbClr val="002060"/>
              </a:solidFill>
            </a:endParaRPr>
          </a:p>
        </p:txBody>
      </p:sp>
      <p:pic>
        <p:nvPicPr>
          <p:cNvPr id="5" name="Picture 4">
            <a:extLst>
              <a:ext uri="{FF2B5EF4-FFF2-40B4-BE49-F238E27FC236}">
                <a16:creationId xmlns:a16="http://schemas.microsoft.com/office/drawing/2014/main" id="{0952AA51-42A0-D1A3-18B2-1E4CD25379C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2966" y="38095"/>
            <a:ext cx="3981556" cy="6078712"/>
          </a:xfrm>
          <a:prstGeom prst="rect">
            <a:avLst/>
          </a:prstGeom>
          <a:ln>
            <a:solidFill>
              <a:schemeClr val="tx1"/>
            </a:solidFill>
          </a:ln>
        </p:spPr>
      </p:pic>
      <p:pic>
        <p:nvPicPr>
          <p:cNvPr id="15" name="Picture 14">
            <a:extLst>
              <a:ext uri="{FF2B5EF4-FFF2-40B4-BE49-F238E27FC236}">
                <a16:creationId xmlns:a16="http://schemas.microsoft.com/office/drawing/2014/main" id="{F2C3ED54-9595-5136-8163-AA5C7D21D8F0}"/>
              </a:ext>
            </a:extLst>
          </p:cNvPr>
          <p:cNvPicPr>
            <a:picLocks noChangeAspect="1"/>
          </p:cNvPicPr>
          <p:nvPr/>
        </p:nvPicPr>
        <p:blipFill>
          <a:blip r:embed="rId5">
            <a:extLst>
              <a:ext uri="{28A0092B-C50C-407E-A947-70E740481C1C}">
                <a14:useLocalDpi xmlns:a14="http://schemas.microsoft.com/office/drawing/2010/main" val="0"/>
              </a:ext>
            </a:extLst>
          </a:blip>
          <a:srcRect t="2390" b="48554"/>
          <a:stretch/>
        </p:blipFill>
        <p:spPr>
          <a:xfrm>
            <a:off x="5388764" y="1832815"/>
            <a:ext cx="5754723" cy="3972046"/>
          </a:xfrm>
          <a:prstGeom prst="rect">
            <a:avLst/>
          </a:prstGeom>
          <a:ln>
            <a:solidFill>
              <a:schemeClr val="tx1"/>
            </a:solidFill>
          </a:ln>
        </p:spPr>
      </p:pic>
      <p:sp>
        <p:nvSpPr>
          <p:cNvPr id="16" name="Rounded Rectangle 15">
            <a:extLst>
              <a:ext uri="{FF2B5EF4-FFF2-40B4-BE49-F238E27FC236}">
                <a16:creationId xmlns:a16="http://schemas.microsoft.com/office/drawing/2014/main" id="{D5B83E7F-2D7A-0BAB-D2CF-D76C866B9E18}"/>
              </a:ext>
            </a:extLst>
          </p:cNvPr>
          <p:cNvSpPr/>
          <p:nvPr/>
        </p:nvSpPr>
        <p:spPr>
          <a:xfrm>
            <a:off x="5775512" y="4498848"/>
            <a:ext cx="5050984" cy="487680"/>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0000"/>
              </a:solidFill>
            </a:endParaRPr>
          </a:p>
        </p:txBody>
      </p:sp>
    </p:spTree>
    <p:extLst>
      <p:ext uri="{BB962C8B-B14F-4D97-AF65-F5344CB8AC3E}">
        <p14:creationId xmlns:p14="http://schemas.microsoft.com/office/powerpoint/2010/main" val="97284630"/>
      </p:ext>
    </p:extLst>
  </p:cSld>
  <p:clrMapOvr>
    <a:masterClrMapping/>
  </p:clrMapOvr>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E4FD4A-ECB5-D4FB-11BB-6AB8CF541DE9}"/>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E648A631-FDE5-9B1A-4526-B799AB840EAE}"/>
              </a:ext>
            </a:extLst>
          </p:cNvPr>
          <p:cNvSpPr txBox="1">
            <a:spLocks noChangeArrowheads="1"/>
          </p:cNvSpPr>
          <p:nvPr/>
        </p:nvSpPr>
        <p:spPr bwMode="auto">
          <a:xfrm>
            <a:off x="2344118" y="169958"/>
            <a:ext cx="6242304" cy="1317593"/>
          </a:xfrm>
          <a:prstGeom prst="rect">
            <a:avLst/>
          </a:prstGeom>
          <a:solidFill>
            <a:schemeClr val="accent2"/>
          </a:solidFill>
          <a:ln>
            <a:solidFill>
              <a:schemeClr val="tx1"/>
            </a:solidFill>
          </a:ln>
          <a:effectLst>
            <a:glow rad="228600">
              <a:schemeClr val="accent3">
                <a:satMod val="175000"/>
                <a:alpha val="40000"/>
              </a:schemeClr>
            </a:glow>
          </a:effectLst>
        </p:spPr>
        <p:style>
          <a:lnRef idx="3">
            <a:schemeClr val="lt1"/>
          </a:lnRef>
          <a:fillRef idx="1">
            <a:schemeClr val="dk1"/>
          </a:fillRef>
          <a:effectRef idx="1">
            <a:schemeClr val="dk1"/>
          </a:effectRef>
          <a:fontRef idx="minor">
            <a:schemeClr val="lt1"/>
          </a:fontRef>
        </p:style>
        <p:txBody>
          <a:bodyPr wrap="square" lIns="85650" tIns="42825" rIns="85650" bIns="42825">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854273"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effectLst/>
                <a:uLnTx/>
                <a:uFillTx/>
                <a:latin typeface="Adelle Sans Devanagari" panose="02000503000000020004" pitchFamily="2" charset="-78"/>
                <a:cs typeface="Adelle Sans Devanagari" panose="02000503000000020004" pitchFamily="2" charset="-78"/>
              </a:rPr>
              <a:t>PENGHARGAAN PERINGKAT </a:t>
            </a:r>
            <a:r>
              <a:rPr lang="en-US" sz="2000" b="1" dirty="0">
                <a:latin typeface="Adelle Sans Devanagari" panose="02000503000000020004" pitchFamily="2" charset="-78"/>
                <a:cs typeface="Adelle Sans Devanagari" panose="02000503000000020004" pitchFamily="2" charset="-78"/>
              </a:rPr>
              <a:t>I</a:t>
            </a:r>
          </a:p>
          <a:p>
            <a:pPr marL="0" marR="0" lvl="0" indent="0" algn="ctr" defTabSz="854273"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effectLst/>
                <a:uLnTx/>
                <a:uFillTx/>
                <a:latin typeface="Adelle Sans Devanagari" panose="02000503000000020004" pitchFamily="2" charset="-78"/>
                <a:cs typeface="Adelle Sans Devanagari" panose="02000503000000020004" pitchFamily="2" charset="-78"/>
              </a:rPr>
              <a:t>NASIONAL SEBAGAI OPD YANG MEMBIDANGI </a:t>
            </a:r>
          </a:p>
          <a:p>
            <a:pPr marL="0" marR="0" lvl="0" indent="0" algn="ctr" defTabSz="854273"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effectLst/>
                <a:uLnTx/>
                <a:uFillTx/>
                <a:latin typeface="Adelle Sans Devanagari" panose="02000503000000020004" pitchFamily="2" charset="-78"/>
                <a:cs typeface="Adelle Sans Devanagari" panose="02000503000000020004" pitchFamily="2" charset="-78"/>
              </a:rPr>
              <a:t>SUB-URUSAN JASA KONSTRUKSI </a:t>
            </a:r>
          </a:p>
          <a:p>
            <a:pPr marL="0" marR="0" lvl="0" indent="0" algn="ctr" defTabSz="854273"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effectLst/>
                <a:uLnTx/>
                <a:uFillTx/>
                <a:latin typeface="Adelle Sans Devanagari" panose="02000503000000020004" pitchFamily="2" charset="-78"/>
                <a:cs typeface="Adelle Sans Devanagari" panose="02000503000000020004" pitchFamily="2" charset="-78"/>
              </a:rPr>
              <a:t>TINGKAT PROVINSI TERBAIK</a:t>
            </a:r>
            <a:endParaRPr kumimoji="0" lang="id-ID" sz="2000" i="0" u="none" strike="noStrike" kern="1200" cap="none" spc="0" normalizeH="0" baseline="0" noProof="0" dirty="0">
              <a:ln>
                <a:noFill/>
              </a:ln>
              <a:effectLst/>
              <a:uLnTx/>
              <a:uFillTx/>
              <a:latin typeface="Adelle Sans Devanagari" panose="02000503000000020004" pitchFamily="2" charset="-78"/>
              <a:cs typeface="Adelle Sans Devanagari" panose="02000503000000020004" pitchFamily="2" charset="-78"/>
            </a:endParaRPr>
          </a:p>
        </p:txBody>
      </p:sp>
      <p:pic>
        <p:nvPicPr>
          <p:cNvPr id="10" name="Picture 9">
            <a:extLst>
              <a:ext uri="{FF2B5EF4-FFF2-40B4-BE49-F238E27FC236}">
                <a16:creationId xmlns:a16="http://schemas.microsoft.com/office/drawing/2014/main" id="{ED032681-62A3-B2C2-A3A0-F638384B20D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1" name="Rectangle 10">
            <a:extLst>
              <a:ext uri="{FF2B5EF4-FFF2-40B4-BE49-F238E27FC236}">
                <a16:creationId xmlns:a16="http://schemas.microsoft.com/office/drawing/2014/main" id="{13E0DB83-EC9B-496C-0724-551F83924E85}"/>
              </a:ext>
            </a:extLst>
          </p:cNvPr>
          <p:cNvSpPr/>
          <p:nvPr/>
        </p:nvSpPr>
        <p:spPr>
          <a:xfrm>
            <a:off x="9592508" y="87959"/>
            <a:ext cx="2747296" cy="415498"/>
          </a:xfrm>
          <a:prstGeom prst="rect">
            <a:avLst/>
          </a:prstGeom>
        </p:spPr>
        <p:txBody>
          <a:bodyPr wrap="square">
            <a:spAutoFit/>
          </a:bodyPr>
          <a:lstStyle/>
          <a:p>
            <a:pPr algn="ctr"/>
            <a:r>
              <a:rPr lang="en-AU" sz="700" dirty="0">
                <a:solidFill>
                  <a:srgbClr val="002060"/>
                </a:solidFill>
                <a:latin typeface="Century Gothic" panose="020B0502020202020204" pitchFamily="34" charset="0"/>
              </a:rPr>
              <a:t>DINAS PEKERJAAN UMUM PENATAAN RUANG</a:t>
            </a:r>
          </a:p>
          <a:p>
            <a:pPr algn="ctr"/>
            <a:r>
              <a:rPr lang="en-AU" sz="700" dirty="0">
                <a:solidFill>
                  <a:srgbClr val="002060"/>
                </a:solidFill>
                <a:latin typeface="Century Gothic" panose="020B0502020202020204" pitchFamily="34" charset="0"/>
              </a:rPr>
              <a:t>DAN PERUMAHAN RAKYAT PROVINSI</a:t>
            </a:r>
          </a:p>
          <a:p>
            <a:pPr algn="ctr"/>
            <a:r>
              <a:rPr lang="en-AU" sz="700" dirty="0">
                <a:solidFill>
                  <a:srgbClr val="002060"/>
                </a:solidFill>
                <a:latin typeface="Century Gothic" panose="020B0502020202020204" pitchFamily="34" charset="0"/>
              </a:rPr>
              <a:t>KALIMANTAN TIMUR</a:t>
            </a:r>
            <a:endParaRPr lang="id-ID" sz="700" dirty="0">
              <a:solidFill>
                <a:srgbClr val="002060"/>
              </a:solidFill>
              <a:latin typeface="Century Gothic" panose="020B0502020202020204" pitchFamily="34" charset="0"/>
            </a:endParaRPr>
          </a:p>
        </p:txBody>
      </p:sp>
      <p:cxnSp>
        <p:nvCxnSpPr>
          <p:cNvPr id="12" name="Straight Connector 11">
            <a:extLst>
              <a:ext uri="{FF2B5EF4-FFF2-40B4-BE49-F238E27FC236}">
                <a16:creationId xmlns:a16="http://schemas.microsoft.com/office/drawing/2014/main" id="{C959B6C4-FFD0-ECA8-07DC-64A9AEF70A82}"/>
              </a:ext>
            </a:extLst>
          </p:cNvPr>
          <p:cNvCxnSpPr/>
          <p:nvPr/>
        </p:nvCxnSpPr>
        <p:spPr>
          <a:xfrm rot="16200000" flipH="1">
            <a:off x="100822" y="641689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9CDE2858-0FFB-C959-8D62-4D7D7C9016D3}"/>
              </a:ext>
            </a:extLst>
          </p:cNvPr>
          <p:cNvSpPr txBox="1"/>
          <p:nvPr/>
        </p:nvSpPr>
        <p:spPr>
          <a:xfrm>
            <a:off x="465103" y="6109789"/>
            <a:ext cx="4672054" cy="615722"/>
          </a:xfrm>
          <a:prstGeom prst="rect">
            <a:avLst/>
          </a:prstGeom>
          <a:noFill/>
        </p:spPr>
        <p:txBody>
          <a:bodyPr wrap="none" lIns="121891" tIns="60948" rIns="121891" bIns="60948">
            <a:spAutoFit/>
          </a:bodyPr>
          <a:lstStyle/>
          <a:p>
            <a:pPr defTabSz="1219080">
              <a:defRPr/>
            </a:pPr>
            <a:r>
              <a:rPr lang="en-US" sz="1067" b="1">
                <a:latin typeface="Tw Cen MT" pitchFamily="34" charset="0"/>
              </a:rPr>
              <a:t>DINAS PEKERJAAN UMUM PENATAAN RUANG DAN PERUMAHAN RAKYAT</a:t>
            </a:r>
          </a:p>
          <a:p>
            <a:pPr defTabSz="1219080">
              <a:defRPr/>
            </a:pPr>
            <a:r>
              <a:rPr lang="en-US" sz="1067" b="1">
                <a:latin typeface="Tw Cen MT" pitchFamily="34" charset="0"/>
              </a:rPr>
              <a:t>PROVINSI KALIMANTAN TIMUR</a:t>
            </a:r>
          </a:p>
          <a:p>
            <a:pPr defTabSz="1219080">
              <a:defRPr/>
            </a:pPr>
            <a:r>
              <a:rPr lang="en-US" sz="1067" kern="2000" spc="628">
                <a:latin typeface="Tw Cen MT" pitchFamily="34" charset="0"/>
              </a:rPr>
              <a:t>BIDANG BINA KONSTRUKSI</a:t>
            </a:r>
            <a:endParaRPr lang="en-US" sz="1067" spc="187">
              <a:latin typeface="Tw Cen MT" pitchFamily="34" charset="0"/>
            </a:endParaRPr>
          </a:p>
        </p:txBody>
      </p:sp>
      <p:pic>
        <p:nvPicPr>
          <p:cNvPr id="5" name="Picture 4">
            <a:extLst>
              <a:ext uri="{FF2B5EF4-FFF2-40B4-BE49-F238E27FC236}">
                <a16:creationId xmlns:a16="http://schemas.microsoft.com/office/drawing/2014/main" id="{13DDA4F1-A72B-7F36-49AD-C65591E6BB24}"/>
              </a:ext>
            </a:extLst>
          </p:cNvPr>
          <p:cNvPicPr>
            <a:picLocks noChangeAspect="1"/>
          </p:cNvPicPr>
          <p:nvPr/>
        </p:nvPicPr>
        <p:blipFill>
          <a:blip r:embed="rId3">
            <a:extLst>
              <a:ext uri="{28A0092B-C50C-407E-A947-70E740481C1C}">
                <a14:useLocalDpi xmlns:a14="http://schemas.microsoft.com/office/drawing/2010/main" val="0"/>
              </a:ext>
            </a:extLst>
          </a:blip>
          <a:srcRect r="2012"/>
          <a:stretch/>
        </p:blipFill>
        <p:spPr>
          <a:xfrm>
            <a:off x="1101361" y="1737795"/>
            <a:ext cx="6331712" cy="4301088"/>
          </a:xfrm>
          <a:prstGeom prst="rect">
            <a:avLst/>
          </a:prstGeom>
          <a:ln w="28575">
            <a:solidFill>
              <a:schemeClr val="tx1"/>
            </a:solidFill>
          </a:ln>
        </p:spPr>
      </p:pic>
      <p:pic>
        <p:nvPicPr>
          <p:cNvPr id="16" name="Picture 15">
            <a:extLst>
              <a:ext uri="{FF2B5EF4-FFF2-40B4-BE49-F238E27FC236}">
                <a16:creationId xmlns:a16="http://schemas.microsoft.com/office/drawing/2014/main" id="{C0922AD3-7CB5-5E81-422E-17374FD1D0B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09714" y="1737795"/>
            <a:ext cx="2875743" cy="4320365"/>
          </a:xfrm>
          <a:prstGeom prst="rect">
            <a:avLst/>
          </a:prstGeom>
          <a:ln w="28575">
            <a:solidFill>
              <a:schemeClr val="tx1"/>
            </a:solidFill>
          </a:ln>
        </p:spPr>
      </p:pic>
    </p:spTree>
    <p:extLst>
      <p:ext uri="{BB962C8B-B14F-4D97-AF65-F5344CB8AC3E}">
        <p14:creationId xmlns:p14="http://schemas.microsoft.com/office/powerpoint/2010/main" val="1897837615"/>
      </p:ext>
    </p:extLst>
  </p:cSld>
  <p:clrMapOvr>
    <a:masterClrMapping/>
  </p:clrMapOvr>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FFD412-5527-DF7D-BB19-4C441DE5EC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3E07B4-84E2-DDAE-7ABD-29193F207145}"/>
              </a:ext>
            </a:extLst>
          </p:cNvPr>
          <p:cNvSpPr>
            <a:spLocks noGrp="1"/>
          </p:cNvSpPr>
          <p:nvPr>
            <p:ph type="title"/>
          </p:nvPr>
        </p:nvSpPr>
        <p:spPr>
          <a:xfrm>
            <a:off x="299106" y="5184711"/>
            <a:ext cx="5614014" cy="1106361"/>
          </a:xfrm>
          <a:ln>
            <a:solidFill>
              <a:schemeClr val="bg2">
                <a:lumMod val="10000"/>
              </a:schemeClr>
            </a:solidFill>
          </a:ln>
        </p:spPr>
        <p:txBody>
          <a:bodyPr>
            <a:noAutofit/>
          </a:bodyPr>
          <a:lstStyle/>
          <a:p>
            <a:pPr algn="ctr"/>
            <a:r>
              <a:rPr lang="en-US" sz="1500" dirty="0" err="1">
                <a:latin typeface="Century Gothic" panose="020B0502020202020204" pitchFamily="34" charset="0"/>
                <a:cs typeface="Aharoni" panose="02010803020104030203" pitchFamily="2" charset="-79"/>
              </a:rPr>
              <a:t>Penghargaan</a:t>
            </a:r>
            <a:r>
              <a:rPr lang="en-US" sz="1500" dirty="0">
                <a:latin typeface="Century Gothic" panose="020B0502020202020204" pitchFamily="34" charset="0"/>
                <a:cs typeface="Aharoni" panose="02010803020104030203" pitchFamily="2" charset="-79"/>
              </a:rPr>
              <a:t> </a:t>
            </a:r>
            <a:r>
              <a:rPr lang="en-US" sz="1500" dirty="0" err="1">
                <a:latin typeface="Century Gothic" panose="020B0502020202020204" pitchFamily="34" charset="0"/>
                <a:cs typeface="Aharoni" panose="02010803020104030203" pitchFamily="2" charset="-79"/>
              </a:rPr>
              <a:t>kepada</a:t>
            </a:r>
            <a:r>
              <a:rPr lang="en-US" sz="1500" dirty="0">
                <a:latin typeface="Century Gothic" panose="020B0502020202020204" pitchFamily="34" charset="0"/>
                <a:cs typeface="Aharoni" panose="02010803020104030203" pitchFamily="2" charset="-79"/>
              </a:rPr>
              <a:t> </a:t>
            </a:r>
            <a:r>
              <a:rPr lang="en-US" sz="1500" dirty="0" err="1">
                <a:latin typeface="Century Gothic" panose="020B0502020202020204" pitchFamily="34" charset="0"/>
                <a:cs typeface="Aharoni" panose="02010803020104030203" pitchFamily="2" charset="-79"/>
              </a:rPr>
              <a:t>Kepala</a:t>
            </a:r>
            <a:r>
              <a:rPr lang="en-US" sz="1500" dirty="0">
                <a:latin typeface="Century Gothic" panose="020B0502020202020204" pitchFamily="34" charset="0"/>
                <a:cs typeface="Aharoni" panose="02010803020104030203" pitchFamily="2" charset="-79"/>
              </a:rPr>
              <a:t> Dinas </a:t>
            </a:r>
            <a:r>
              <a:rPr lang="en-US" sz="1500" dirty="0" err="1">
                <a:latin typeface="Century Gothic" panose="020B0502020202020204" pitchFamily="34" charset="0"/>
                <a:cs typeface="Aharoni" panose="02010803020104030203" pitchFamily="2" charset="-79"/>
              </a:rPr>
              <a:t>Pekerjaan</a:t>
            </a:r>
            <a:r>
              <a:rPr lang="en-US" sz="1500" dirty="0">
                <a:latin typeface="Century Gothic" panose="020B0502020202020204" pitchFamily="34" charset="0"/>
                <a:cs typeface="Aharoni" panose="02010803020104030203" pitchFamily="2" charset="-79"/>
              </a:rPr>
              <a:t> </a:t>
            </a:r>
            <a:r>
              <a:rPr lang="en-US" sz="1500" dirty="0" err="1">
                <a:latin typeface="Century Gothic" panose="020B0502020202020204" pitchFamily="34" charset="0"/>
                <a:cs typeface="Aharoni" panose="02010803020104030203" pitchFamily="2" charset="-79"/>
              </a:rPr>
              <a:t>Umum</a:t>
            </a:r>
            <a:r>
              <a:rPr lang="en-US" sz="1500" dirty="0">
                <a:latin typeface="Century Gothic" panose="020B0502020202020204" pitchFamily="34" charset="0"/>
                <a:cs typeface="Aharoni" panose="02010803020104030203" pitchFamily="2" charset="-79"/>
              </a:rPr>
              <a:t> </a:t>
            </a:r>
            <a:r>
              <a:rPr lang="en-US" sz="1500" dirty="0" err="1">
                <a:latin typeface="Century Gothic" panose="020B0502020202020204" pitchFamily="34" charset="0"/>
                <a:cs typeface="Aharoni" panose="02010803020104030203" pitchFamily="2" charset="-79"/>
              </a:rPr>
              <a:t>Penataan</a:t>
            </a:r>
            <a:r>
              <a:rPr lang="en-US" sz="1500" dirty="0">
                <a:latin typeface="Century Gothic" panose="020B0502020202020204" pitchFamily="34" charset="0"/>
                <a:cs typeface="Aharoni" panose="02010803020104030203" pitchFamily="2" charset="-79"/>
              </a:rPr>
              <a:t> Ruang dan </a:t>
            </a:r>
            <a:r>
              <a:rPr lang="en-US" sz="1500" dirty="0" err="1">
                <a:latin typeface="Century Gothic" panose="020B0502020202020204" pitchFamily="34" charset="0"/>
                <a:cs typeface="Aharoni" panose="02010803020104030203" pitchFamily="2" charset="-79"/>
              </a:rPr>
              <a:t>Perumahan</a:t>
            </a:r>
            <a:r>
              <a:rPr lang="en-US" sz="1500" dirty="0">
                <a:latin typeface="Century Gothic" panose="020B0502020202020204" pitchFamily="34" charset="0"/>
                <a:cs typeface="Aharoni" panose="02010803020104030203" pitchFamily="2" charset="-79"/>
              </a:rPr>
              <a:t> Rakyat </a:t>
            </a:r>
            <a:r>
              <a:rPr lang="en-US" sz="1500" dirty="0" err="1">
                <a:latin typeface="Century Gothic" panose="020B0502020202020204" pitchFamily="34" charset="0"/>
                <a:cs typeface="Aharoni" panose="02010803020104030203" pitchFamily="2" charset="-79"/>
              </a:rPr>
              <a:t>Provinsi</a:t>
            </a:r>
            <a:r>
              <a:rPr lang="en-US" sz="1500" dirty="0">
                <a:latin typeface="Century Gothic" panose="020B0502020202020204" pitchFamily="34" charset="0"/>
                <a:cs typeface="Aharoni" panose="02010803020104030203" pitchFamily="2" charset="-79"/>
              </a:rPr>
              <a:t> Kalimantan Timur </a:t>
            </a:r>
            <a:r>
              <a:rPr lang="en-US" sz="1500" dirty="0" err="1">
                <a:latin typeface="Century Gothic" panose="020B0502020202020204" pitchFamily="34" charset="0"/>
                <a:cs typeface="Aharoni" panose="02010803020104030203" pitchFamily="2" charset="-79"/>
              </a:rPr>
              <a:t>diserahkan</a:t>
            </a:r>
            <a:r>
              <a:rPr lang="en-US" sz="1500" dirty="0">
                <a:latin typeface="Century Gothic" panose="020B0502020202020204" pitchFamily="34" charset="0"/>
                <a:cs typeface="Aharoni" panose="02010803020104030203" pitchFamily="2" charset="-79"/>
              </a:rPr>
              <a:t> </a:t>
            </a:r>
            <a:r>
              <a:rPr lang="en-US" sz="1500" dirty="0" err="1">
                <a:latin typeface="Century Gothic" panose="020B0502020202020204" pitchFamily="34" charset="0"/>
                <a:cs typeface="Aharoni" panose="02010803020104030203" pitchFamily="2" charset="-79"/>
              </a:rPr>
              <a:t>langsung</a:t>
            </a:r>
            <a:r>
              <a:rPr lang="en-US" sz="1500" dirty="0">
                <a:latin typeface="Century Gothic" panose="020B0502020202020204" pitchFamily="34" charset="0"/>
                <a:cs typeface="Aharoni" panose="02010803020104030203" pitchFamily="2" charset="-79"/>
              </a:rPr>
              <a:t> oleh </a:t>
            </a:r>
            <a:br>
              <a:rPr lang="en-US" sz="1500" dirty="0">
                <a:latin typeface="Century Gothic" panose="020B0502020202020204" pitchFamily="34" charset="0"/>
                <a:cs typeface="Aharoni" panose="02010803020104030203" pitchFamily="2" charset="-79"/>
              </a:rPr>
            </a:br>
            <a:r>
              <a:rPr lang="en-US" sz="1500" dirty="0">
                <a:latin typeface="Century Gothic" panose="020B0502020202020204" pitchFamily="34" charset="0"/>
                <a:cs typeface="Aharoni" panose="02010803020104030203" pitchFamily="2" charset="-79"/>
              </a:rPr>
              <a:t>Wakil Menteri PUPR Ibu </a:t>
            </a:r>
            <a:r>
              <a:rPr lang="en-US" sz="1500" b="1" u="sng" dirty="0">
                <a:latin typeface="Century Gothic" panose="020B0502020202020204" pitchFamily="34" charset="0"/>
                <a:cs typeface="Aharoni" panose="02010803020104030203" pitchFamily="2" charset="-79"/>
              </a:rPr>
              <a:t>Diana </a:t>
            </a:r>
            <a:r>
              <a:rPr lang="en-US" sz="1500" b="1" u="sng" dirty="0" err="1">
                <a:latin typeface="Century Gothic" panose="020B0502020202020204" pitchFamily="34" charset="0"/>
                <a:cs typeface="Aharoni" panose="02010803020104030203" pitchFamily="2" charset="-79"/>
              </a:rPr>
              <a:t>Kusumastuti</a:t>
            </a:r>
            <a:r>
              <a:rPr lang="en-US" sz="1500" b="1" u="sng" dirty="0">
                <a:latin typeface="Century Gothic" panose="020B0502020202020204" pitchFamily="34" charset="0"/>
                <a:cs typeface="Aharoni" panose="02010803020104030203" pitchFamily="2" charset="-79"/>
              </a:rPr>
              <a:t> </a:t>
            </a:r>
          </a:p>
        </p:txBody>
      </p:sp>
      <p:pic>
        <p:nvPicPr>
          <p:cNvPr id="7" name="Content Placeholder 6">
            <a:extLst>
              <a:ext uri="{FF2B5EF4-FFF2-40B4-BE49-F238E27FC236}">
                <a16:creationId xmlns:a16="http://schemas.microsoft.com/office/drawing/2014/main" id="{9555B59A-6F02-4CB2-93DE-949425180AE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9106" y="896112"/>
            <a:ext cx="5506256" cy="4129692"/>
          </a:xfrm>
          <a:ln w="28575">
            <a:solidFill>
              <a:schemeClr val="tx1"/>
            </a:solidFill>
          </a:ln>
        </p:spPr>
      </p:pic>
      <p:pic>
        <p:nvPicPr>
          <p:cNvPr id="3" name="Content Placeholder 8">
            <a:extLst>
              <a:ext uri="{FF2B5EF4-FFF2-40B4-BE49-F238E27FC236}">
                <a16:creationId xmlns:a16="http://schemas.microsoft.com/office/drawing/2014/main" id="{6F621D54-6DC0-0289-D83A-5CF93BBD84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6688" y="896112"/>
            <a:ext cx="5506256" cy="4129692"/>
          </a:xfrm>
          <a:prstGeom prst="rect">
            <a:avLst/>
          </a:prstGeom>
          <a:ln w="28575">
            <a:solidFill>
              <a:schemeClr val="bg1"/>
            </a:solidFill>
          </a:ln>
        </p:spPr>
      </p:pic>
      <p:sp>
        <p:nvSpPr>
          <p:cNvPr id="4" name="Title 1">
            <a:extLst>
              <a:ext uri="{FF2B5EF4-FFF2-40B4-BE49-F238E27FC236}">
                <a16:creationId xmlns:a16="http://schemas.microsoft.com/office/drawing/2014/main" id="{3FEB2CFB-C842-66D7-DC15-2F2C11303D3E}"/>
              </a:ext>
            </a:extLst>
          </p:cNvPr>
          <p:cNvSpPr txBox="1">
            <a:spLocks/>
          </p:cNvSpPr>
          <p:nvPr/>
        </p:nvSpPr>
        <p:spPr>
          <a:xfrm>
            <a:off x="6266688" y="5184710"/>
            <a:ext cx="5614014" cy="1106361"/>
          </a:xfrm>
          <a:prstGeom prst="rect">
            <a:avLst/>
          </a:prstGeom>
          <a:ln>
            <a:solidFill>
              <a:schemeClr val="bg2">
                <a:lumMod val="10000"/>
              </a:schemeClr>
            </a:solidFill>
          </a:ln>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500" dirty="0">
                <a:latin typeface="Century Gothic" panose="020B0502020202020204" pitchFamily="34" charset="0"/>
                <a:cs typeface="Aharoni" panose="02010803020104030203" pitchFamily="2" charset="-79"/>
              </a:rPr>
              <a:t>Foto Bersama, </a:t>
            </a:r>
            <a:r>
              <a:rPr lang="en-US" sz="1500" dirty="0" err="1">
                <a:latin typeface="Century Gothic" panose="020B0502020202020204" pitchFamily="34" charset="0"/>
                <a:cs typeface="Aharoni" panose="02010803020104030203" pitchFamily="2" charset="-79"/>
              </a:rPr>
              <a:t>Bidang</a:t>
            </a:r>
            <a:r>
              <a:rPr lang="en-US" sz="1500" dirty="0">
                <a:latin typeface="Century Gothic" panose="020B0502020202020204" pitchFamily="34" charset="0"/>
                <a:cs typeface="Aharoni" panose="02010803020104030203" pitchFamily="2" charset="-79"/>
              </a:rPr>
              <a:t> Bina </a:t>
            </a:r>
            <a:r>
              <a:rPr lang="en-US" sz="1500" dirty="0" err="1">
                <a:latin typeface="Century Gothic" panose="020B0502020202020204" pitchFamily="34" charset="0"/>
                <a:cs typeface="Aharoni" panose="02010803020104030203" pitchFamily="2" charset="-79"/>
              </a:rPr>
              <a:t>Konstruksi</a:t>
            </a:r>
            <a:r>
              <a:rPr lang="en-US" sz="1500" dirty="0">
                <a:latin typeface="Century Gothic" panose="020B0502020202020204" pitchFamily="34" charset="0"/>
                <a:cs typeface="Aharoni" panose="02010803020104030203" pitchFamily="2" charset="-79"/>
              </a:rPr>
              <a:t> Dinas </a:t>
            </a:r>
            <a:r>
              <a:rPr lang="en-US" sz="1500" dirty="0" err="1">
                <a:latin typeface="Century Gothic" panose="020B0502020202020204" pitchFamily="34" charset="0"/>
                <a:cs typeface="Aharoni" panose="02010803020104030203" pitchFamily="2" charset="-79"/>
              </a:rPr>
              <a:t>Pekerjaan</a:t>
            </a:r>
            <a:r>
              <a:rPr lang="en-US" sz="1500" dirty="0">
                <a:latin typeface="Century Gothic" panose="020B0502020202020204" pitchFamily="34" charset="0"/>
                <a:cs typeface="Aharoni" panose="02010803020104030203" pitchFamily="2" charset="-79"/>
              </a:rPr>
              <a:t> </a:t>
            </a:r>
            <a:r>
              <a:rPr lang="en-US" sz="1500" dirty="0" err="1">
                <a:latin typeface="Century Gothic" panose="020B0502020202020204" pitchFamily="34" charset="0"/>
                <a:cs typeface="Aharoni" panose="02010803020104030203" pitchFamily="2" charset="-79"/>
              </a:rPr>
              <a:t>Umum</a:t>
            </a:r>
            <a:r>
              <a:rPr lang="en-US" sz="1500" dirty="0">
                <a:latin typeface="Century Gothic" panose="020B0502020202020204" pitchFamily="34" charset="0"/>
                <a:cs typeface="Aharoni" panose="02010803020104030203" pitchFamily="2" charset="-79"/>
              </a:rPr>
              <a:t> </a:t>
            </a:r>
            <a:r>
              <a:rPr lang="en-US" sz="1500" dirty="0" err="1">
                <a:latin typeface="Century Gothic" panose="020B0502020202020204" pitchFamily="34" charset="0"/>
                <a:cs typeface="Aharoni" panose="02010803020104030203" pitchFamily="2" charset="-79"/>
              </a:rPr>
              <a:t>Penataan</a:t>
            </a:r>
            <a:r>
              <a:rPr lang="en-US" sz="1500" dirty="0">
                <a:latin typeface="Century Gothic" panose="020B0502020202020204" pitchFamily="34" charset="0"/>
                <a:cs typeface="Aharoni" panose="02010803020104030203" pitchFamily="2" charset="-79"/>
              </a:rPr>
              <a:t> Ruang dan </a:t>
            </a:r>
            <a:r>
              <a:rPr lang="en-US" sz="1500" dirty="0" err="1">
                <a:latin typeface="Century Gothic" panose="020B0502020202020204" pitchFamily="34" charset="0"/>
                <a:cs typeface="Aharoni" panose="02010803020104030203" pitchFamily="2" charset="-79"/>
              </a:rPr>
              <a:t>Perumahan</a:t>
            </a:r>
            <a:r>
              <a:rPr lang="en-US" sz="1500" dirty="0">
                <a:latin typeface="Century Gothic" panose="020B0502020202020204" pitchFamily="34" charset="0"/>
                <a:cs typeface="Aharoni" panose="02010803020104030203" pitchFamily="2" charset="-79"/>
              </a:rPr>
              <a:t> Rakyat </a:t>
            </a:r>
            <a:r>
              <a:rPr lang="en-US" sz="1500" dirty="0" err="1">
                <a:latin typeface="Century Gothic" panose="020B0502020202020204" pitchFamily="34" charset="0"/>
                <a:cs typeface="Aharoni" panose="02010803020104030203" pitchFamily="2" charset="-79"/>
              </a:rPr>
              <a:t>Provinsi</a:t>
            </a:r>
            <a:r>
              <a:rPr lang="en-US" sz="1500" dirty="0">
                <a:latin typeface="Century Gothic" panose="020B0502020202020204" pitchFamily="34" charset="0"/>
                <a:cs typeface="Aharoni" panose="02010803020104030203" pitchFamily="2" charset="-79"/>
              </a:rPr>
              <a:t> Kalimantan Timur</a:t>
            </a:r>
          </a:p>
        </p:txBody>
      </p:sp>
      <p:sp>
        <p:nvSpPr>
          <p:cNvPr id="5" name="Title 1">
            <a:extLst>
              <a:ext uri="{FF2B5EF4-FFF2-40B4-BE49-F238E27FC236}">
                <a16:creationId xmlns:a16="http://schemas.microsoft.com/office/drawing/2014/main" id="{1646B94E-EBC9-27F5-8D4B-6FE9808DC998}"/>
              </a:ext>
            </a:extLst>
          </p:cNvPr>
          <p:cNvSpPr txBox="1">
            <a:spLocks/>
          </p:cNvSpPr>
          <p:nvPr/>
        </p:nvSpPr>
        <p:spPr>
          <a:xfrm>
            <a:off x="923544" y="133477"/>
            <a:ext cx="10515600" cy="762635"/>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000" b="1" dirty="0">
                <a:solidFill>
                  <a:srgbClr val="00B0F0"/>
                </a:solidFill>
                <a:latin typeface="Century Gothic" panose="020B0502020202020204" pitchFamily="34" charset="0"/>
                <a:cs typeface="Aharoni" panose="02010803020104030203" pitchFamily="2" charset="-79"/>
              </a:rPr>
              <a:t>PROVINSI KALTIM TERBAIK I </a:t>
            </a:r>
            <a:br>
              <a:rPr lang="en-US" sz="3000" b="1" dirty="0">
                <a:solidFill>
                  <a:srgbClr val="00B0F0"/>
                </a:solidFill>
                <a:latin typeface="Century Gothic" panose="020B0502020202020204" pitchFamily="34" charset="0"/>
                <a:cs typeface="Aharoni" panose="02010803020104030203" pitchFamily="2" charset="-79"/>
              </a:rPr>
            </a:br>
            <a:r>
              <a:rPr lang="en-US" sz="3000" b="1" dirty="0">
                <a:solidFill>
                  <a:srgbClr val="00B0F0"/>
                </a:solidFill>
                <a:latin typeface="Century Gothic" panose="020B0502020202020204" pitchFamily="34" charset="0"/>
                <a:cs typeface="Aharoni" panose="02010803020104030203" pitchFamily="2" charset="-79"/>
              </a:rPr>
              <a:t>KONSTRUKSI INDONESIA 2024</a:t>
            </a:r>
          </a:p>
        </p:txBody>
      </p:sp>
    </p:spTree>
    <p:extLst>
      <p:ext uri="{BB962C8B-B14F-4D97-AF65-F5344CB8AC3E}">
        <p14:creationId xmlns:p14="http://schemas.microsoft.com/office/powerpoint/2010/main" val="755420807"/>
      </p:ext>
    </p:extLst>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9F3298-EF07-7B54-D2CA-F72FB235E6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28A258-828A-2011-B08D-3618237D745C}"/>
              </a:ext>
            </a:extLst>
          </p:cNvPr>
          <p:cNvSpPr>
            <a:spLocks noGrp="1"/>
          </p:cNvSpPr>
          <p:nvPr>
            <p:ph type="title"/>
          </p:nvPr>
        </p:nvSpPr>
        <p:spPr>
          <a:xfrm>
            <a:off x="299106" y="5184711"/>
            <a:ext cx="5614014" cy="1106361"/>
          </a:xfrm>
          <a:ln>
            <a:solidFill>
              <a:schemeClr val="bg2">
                <a:lumMod val="10000"/>
              </a:schemeClr>
            </a:solidFill>
          </a:ln>
        </p:spPr>
        <p:txBody>
          <a:bodyPr>
            <a:noAutofit/>
          </a:bodyPr>
          <a:lstStyle/>
          <a:p>
            <a:pPr algn="ctr"/>
            <a:r>
              <a:rPr lang="en-US" sz="1500" dirty="0" err="1">
                <a:latin typeface="Century Gothic" panose="020B0502020202020204" pitchFamily="34" charset="0"/>
                <a:cs typeface="Aharoni" panose="02010803020104030203" pitchFamily="2" charset="-79"/>
              </a:rPr>
              <a:t>Penghargaan</a:t>
            </a:r>
            <a:r>
              <a:rPr lang="en-US" sz="1500" dirty="0">
                <a:latin typeface="Century Gothic" panose="020B0502020202020204" pitchFamily="34" charset="0"/>
                <a:cs typeface="Aharoni" panose="02010803020104030203" pitchFamily="2" charset="-79"/>
              </a:rPr>
              <a:t> Top Ten Production 2023/2024 Bina </a:t>
            </a:r>
            <a:r>
              <a:rPr lang="en-US" sz="1500" dirty="0" err="1">
                <a:latin typeface="Century Gothic" panose="020B0502020202020204" pitchFamily="34" charset="0"/>
                <a:cs typeface="Aharoni" panose="02010803020104030203" pitchFamily="2" charset="-79"/>
              </a:rPr>
              <a:t>Konstruksi</a:t>
            </a:r>
            <a:r>
              <a:rPr lang="en-US" sz="1500" dirty="0">
                <a:latin typeface="Century Gothic" panose="020B0502020202020204" pitchFamily="34" charset="0"/>
                <a:cs typeface="Aharoni" panose="02010803020104030203" pitchFamily="2" charset="-79"/>
              </a:rPr>
              <a:t> DPUPR&amp;PERA </a:t>
            </a:r>
            <a:r>
              <a:rPr lang="en-US" sz="1500" dirty="0" err="1">
                <a:latin typeface="Century Gothic" panose="020B0502020202020204" pitchFamily="34" charset="0"/>
                <a:cs typeface="Aharoni" panose="02010803020104030203" pitchFamily="2" charset="-79"/>
              </a:rPr>
              <a:t>Provinsi</a:t>
            </a:r>
            <a:r>
              <a:rPr lang="en-US" sz="1500" dirty="0">
                <a:latin typeface="Century Gothic" panose="020B0502020202020204" pitchFamily="34" charset="0"/>
                <a:cs typeface="Aharoni" panose="02010803020104030203" pitchFamily="2" charset="-79"/>
              </a:rPr>
              <a:t> Kalimantan Timur </a:t>
            </a:r>
            <a:r>
              <a:rPr lang="en-US" sz="1500" dirty="0" err="1">
                <a:latin typeface="Century Gothic" panose="020B0502020202020204" pitchFamily="34" charset="0"/>
                <a:cs typeface="Aharoni" panose="02010803020104030203" pitchFamily="2" charset="-79"/>
              </a:rPr>
              <a:t>diberikan</a:t>
            </a:r>
            <a:r>
              <a:rPr lang="en-US" sz="1500" dirty="0">
                <a:latin typeface="Century Gothic" panose="020B0502020202020204" pitchFamily="34" charset="0"/>
                <a:cs typeface="Aharoni" panose="02010803020104030203" pitchFamily="2" charset="-79"/>
              </a:rPr>
              <a:t> oleh Hotel Puri </a:t>
            </a:r>
            <a:r>
              <a:rPr lang="en-US" sz="1500" dirty="0" err="1">
                <a:latin typeface="Century Gothic" panose="020B0502020202020204" pitchFamily="34" charset="0"/>
                <a:cs typeface="Aharoni" panose="02010803020104030203" pitchFamily="2" charset="-79"/>
              </a:rPr>
              <a:t>Senyiur</a:t>
            </a:r>
            <a:endParaRPr lang="en-US" sz="1500" b="1" u="sng" dirty="0">
              <a:latin typeface="Century Gothic" panose="020B0502020202020204" pitchFamily="34" charset="0"/>
              <a:cs typeface="Aharoni" panose="02010803020104030203" pitchFamily="2" charset="-79"/>
            </a:endParaRPr>
          </a:p>
        </p:txBody>
      </p:sp>
      <p:sp>
        <p:nvSpPr>
          <p:cNvPr id="4" name="Title 1">
            <a:extLst>
              <a:ext uri="{FF2B5EF4-FFF2-40B4-BE49-F238E27FC236}">
                <a16:creationId xmlns:a16="http://schemas.microsoft.com/office/drawing/2014/main" id="{8B8464B7-8905-56E0-5A26-FE2C22C026F0}"/>
              </a:ext>
            </a:extLst>
          </p:cNvPr>
          <p:cNvSpPr txBox="1">
            <a:spLocks/>
          </p:cNvSpPr>
          <p:nvPr/>
        </p:nvSpPr>
        <p:spPr>
          <a:xfrm>
            <a:off x="6266688" y="5184710"/>
            <a:ext cx="5614014" cy="1106361"/>
          </a:xfrm>
          <a:prstGeom prst="rect">
            <a:avLst/>
          </a:prstGeom>
          <a:ln>
            <a:solidFill>
              <a:schemeClr val="bg2">
                <a:lumMod val="10000"/>
              </a:schemeClr>
            </a:solidFill>
          </a:ln>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500" dirty="0">
                <a:latin typeface="Century Gothic" panose="020B0502020202020204" pitchFamily="34" charset="0"/>
                <a:cs typeface="Aharoni" panose="02010803020104030203" pitchFamily="2" charset="-79"/>
              </a:rPr>
              <a:t>Foto Bersama, </a:t>
            </a:r>
            <a:r>
              <a:rPr lang="en-US" sz="1500" dirty="0" err="1">
                <a:latin typeface="Century Gothic" panose="020B0502020202020204" pitchFamily="34" charset="0"/>
                <a:cs typeface="Aharoni" panose="02010803020104030203" pitchFamily="2" charset="-79"/>
              </a:rPr>
              <a:t>Bidang</a:t>
            </a:r>
            <a:r>
              <a:rPr lang="en-US" sz="1500" dirty="0">
                <a:latin typeface="Century Gothic" panose="020B0502020202020204" pitchFamily="34" charset="0"/>
                <a:cs typeface="Aharoni" panose="02010803020104030203" pitchFamily="2" charset="-79"/>
              </a:rPr>
              <a:t> Bina </a:t>
            </a:r>
            <a:r>
              <a:rPr lang="en-US" sz="1500" dirty="0" err="1">
                <a:latin typeface="Century Gothic" panose="020B0502020202020204" pitchFamily="34" charset="0"/>
                <a:cs typeface="Aharoni" panose="02010803020104030203" pitchFamily="2" charset="-79"/>
              </a:rPr>
              <a:t>Konstruksi</a:t>
            </a:r>
            <a:r>
              <a:rPr lang="en-US" sz="1500" dirty="0">
                <a:latin typeface="Century Gothic" panose="020B0502020202020204" pitchFamily="34" charset="0"/>
                <a:cs typeface="Aharoni" panose="02010803020104030203" pitchFamily="2" charset="-79"/>
              </a:rPr>
              <a:t> Dinas </a:t>
            </a:r>
            <a:r>
              <a:rPr lang="en-US" sz="1500" dirty="0" err="1">
                <a:latin typeface="Century Gothic" panose="020B0502020202020204" pitchFamily="34" charset="0"/>
                <a:cs typeface="Aharoni" panose="02010803020104030203" pitchFamily="2" charset="-79"/>
              </a:rPr>
              <a:t>Pekerjaan</a:t>
            </a:r>
            <a:r>
              <a:rPr lang="en-US" sz="1500" dirty="0">
                <a:latin typeface="Century Gothic" panose="020B0502020202020204" pitchFamily="34" charset="0"/>
                <a:cs typeface="Aharoni" panose="02010803020104030203" pitchFamily="2" charset="-79"/>
              </a:rPr>
              <a:t> </a:t>
            </a:r>
            <a:r>
              <a:rPr lang="en-US" sz="1500" dirty="0" err="1">
                <a:latin typeface="Century Gothic" panose="020B0502020202020204" pitchFamily="34" charset="0"/>
                <a:cs typeface="Aharoni" panose="02010803020104030203" pitchFamily="2" charset="-79"/>
              </a:rPr>
              <a:t>Umum</a:t>
            </a:r>
            <a:r>
              <a:rPr lang="en-US" sz="1500" dirty="0">
                <a:latin typeface="Century Gothic" panose="020B0502020202020204" pitchFamily="34" charset="0"/>
                <a:cs typeface="Aharoni" panose="02010803020104030203" pitchFamily="2" charset="-79"/>
              </a:rPr>
              <a:t> </a:t>
            </a:r>
            <a:r>
              <a:rPr lang="en-US" sz="1500" dirty="0" err="1">
                <a:latin typeface="Century Gothic" panose="020B0502020202020204" pitchFamily="34" charset="0"/>
                <a:cs typeface="Aharoni" panose="02010803020104030203" pitchFamily="2" charset="-79"/>
              </a:rPr>
              <a:t>Penataan</a:t>
            </a:r>
            <a:r>
              <a:rPr lang="en-US" sz="1500" dirty="0">
                <a:latin typeface="Century Gothic" panose="020B0502020202020204" pitchFamily="34" charset="0"/>
                <a:cs typeface="Aharoni" panose="02010803020104030203" pitchFamily="2" charset="-79"/>
              </a:rPr>
              <a:t> Ruang dan </a:t>
            </a:r>
            <a:r>
              <a:rPr lang="en-US" sz="1500" dirty="0" err="1">
                <a:latin typeface="Century Gothic" panose="020B0502020202020204" pitchFamily="34" charset="0"/>
                <a:cs typeface="Aharoni" panose="02010803020104030203" pitchFamily="2" charset="-79"/>
              </a:rPr>
              <a:t>Perumahan</a:t>
            </a:r>
            <a:r>
              <a:rPr lang="en-US" sz="1500" dirty="0">
                <a:latin typeface="Century Gothic" panose="020B0502020202020204" pitchFamily="34" charset="0"/>
                <a:cs typeface="Aharoni" panose="02010803020104030203" pitchFamily="2" charset="-79"/>
              </a:rPr>
              <a:t> Rakyat </a:t>
            </a:r>
            <a:r>
              <a:rPr lang="en-US" sz="1500" dirty="0" err="1">
                <a:latin typeface="Century Gothic" panose="020B0502020202020204" pitchFamily="34" charset="0"/>
                <a:cs typeface="Aharoni" panose="02010803020104030203" pitchFamily="2" charset="-79"/>
              </a:rPr>
              <a:t>Provinsi</a:t>
            </a:r>
            <a:r>
              <a:rPr lang="en-US" sz="1500" dirty="0">
                <a:latin typeface="Century Gothic" panose="020B0502020202020204" pitchFamily="34" charset="0"/>
                <a:cs typeface="Aharoni" panose="02010803020104030203" pitchFamily="2" charset="-79"/>
              </a:rPr>
              <a:t> Kalimantan Timur</a:t>
            </a:r>
          </a:p>
        </p:txBody>
      </p:sp>
      <p:sp>
        <p:nvSpPr>
          <p:cNvPr id="5" name="Title 1">
            <a:extLst>
              <a:ext uri="{FF2B5EF4-FFF2-40B4-BE49-F238E27FC236}">
                <a16:creationId xmlns:a16="http://schemas.microsoft.com/office/drawing/2014/main" id="{8FA10523-0496-0884-43FA-07943C788F7A}"/>
              </a:ext>
            </a:extLst>
          </p:cNvPr>
          <p:cNvSpPr txBox="1">
            <a:spLocks/>
          </p:cNvSpPr>
          <p:nvPr/>
        </p:nvSpPr>
        <p:spPr>
          <a:xfrm>
            <a:off x="923544" y="133477"/>
            <a:ext cx="10515600" cy="7626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3000" b="1" dirty="0">
              <a:solidFill>
                <a:srgbClr val="00B0F0"/>
              </a:solidFill>
              <a:latin typeface="Century Gothic" panose="020B0502020202020204" pitchFamily="34" charset="0"/>
              <a:cs typeface="Aharoni" panose="02010803020104030203" pitchFamily="2" charset="-79"/>
            </a:endParaRPr>
          </a:p>
        </p:txBody>
      </p:sp>
      <p:pic>
        <p:nvPicPr>
          <p:cNvPr id="10" name="Picture 9" descr="A group of people holding certificates&#10;&#10;Description automatically generated">
            <a:extLst>
              <a:ext uri="{FF2B5EF4-FFF2-40B4-BE49-F238E27FC236}">
                <a16:creationId xmlns:a16="http://schemas.microsoft.com/office/drawing/2014/main" id="{05046D55-FFA6-16A4-28E6-0429389C821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1453" y="882286"/>
            <a:ext cx="5417397" cy="4063047"/>
          </a:xfrm>
          <a:prstGeom prst="rect">
            <a:avLst/>
          </a:prstGeom>
        </p:spPr>
      </p:pic>
      <p:pic>
        <p:nvPicPr>
          <p:cNvPr id="12" name="Picture 11" descr="A group of people posing for a photo&#10;&#10;Description automatically generated">
            <a:extLst>
              <a:ext uri="{FF2B5EF4-FFF2-40B4-BE49-F238E27FC236}">
                <a16:creationId xmlns:a16="http://schemas.microsoft.com/office/drawing/2014/main" id="{E093F6B3-FD1A-1123-AEAC-D24BD4A6567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99984" y="133477"/>
            <a:ext cx="4492752" cy="2527173"/>
          </a:xfrm>
          <a:prstGeom prst="rect">
            <a:avLst/>
          </a:prstGeom>
        </p:spPr>
      </p:pic>
      <p:pic>
        <p:nvPicPr>
          <p:cNvPr id="14" name="Picture 13" descr="A group of people standing in front of a large sign&#10;&#10;Description automatically generated">
            <a:extLst>
              <a:ext uri="{FF2B5EF4-FFF2-40B4-BE49-F238E27FC236}">
                <a16:creationId xmlns:a16="http://schemas.microsoft.com/office/drawing/2014/main" id="{03949FBF-91D2-9EBC-1C74-D3894A6FBD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964921" y="2779394"/>
            <a:ext cx="4065017" cy="2286572"/>
          </a:xfrm>
          <a:prstGeom prst="rect">
            <a:avLst/>
          </a:prstGeom>
        </p:spPr>
      </p:pic>
    </p:spTree>
    <p:extLst>
      <p:ext uri="{BB962C8B-B14F-4D97-AF65-F5344CB8AC3E}">
        <p14:creationId xmlns:p14="http://schemas.microsoft.com/office/powerpoint/2010/main" val="968945740"/>
      </p:ext>
    </p:extLst>
  </p:cSld>
  <p:clrMapOvr>
    <a:masterClrMapping/>
  </p:clrMapOvr>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B017B5-8660-B657-B797-6A86B781F01C}"/>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4189DFC6-7AE4-DDFB-E1E6-9A193DCB7F4A}"/>
              </a:ext>
            </a:extLst>
          </p:cNvPr>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09231B65-18CD-FC4E-DADA-82EE6DED9F2D}"/>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5AD5DE02-18F2-EF88-FBF2-94E7361BC4B7}"/>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642D3317-C662-29B1-DB80-32DD57B7DABC}"/>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dirty="0">
                <a:solidFill>
                  <a:schemeClr val="bg1"/>
                </a:solidFill>
                <a:latin typeface="Tw Cen MT" pitchFamily="34" charset="0"/>
              </a:rPr>
              <a:t>DINAS PEKERJAAN UMUM PENATAAN RUANG DAN PERUMAHAN RAKYAT</a:t>
            </a:r>
          </a:p>
          <a:p>
            <a:pPr defTabSz="1219080">
              <a:defRPr/>
            </a:pPr>
            <a:r>
              <a:rPr lang="en-US" sz="1067" b="1" dirty="0">
                <a:solidFill>
                  <a:schemeClr val="bg1"/>
                </a:solidFill>
                <a:latin typeface="Tw Cen MT" pitchFamily="34" charset="0"/>
              </a:rPr>
              <a:t>PROVINSI KALIMANTAN TIMUR</a:t>
            </a:r>
          </a:p>
          <a:p>
            <a:pPr defTabSz="1219080">
              <a:defRPr/>
            </a:pPr>
            <a:r>
              <a:rPr lang="en-US" sz="1067" kern="2000" spc="628" dirty="0">
                <a:solidFill>
                  <a:schemeClr val="bg1"/>
                </a:solidFill>
                <a:latin typeface="Tw Cen MT" pitchFamily="34" charset="0"/>
              </a:rPr>
              <a:t>BIDANG BINA KONSTRUKSI</a:t>
            </a:r>
            <a:endParaRPr lang="en-US" sz="1067" spc="187" dirty="0">
              <a:solidFill>
                <a:schemeClr val="bg1"/>
              </a:solidFill>
              <a:latin typeface="Tw Cen MT" pitchFamily="34" charset="0"/>
            </a:endParaRPr>
          </a:p>
        </p:txBody>
      </p:sp>
      <p:sp>
        <p:nvSpPr>
          <p:cNvPr id="9" name="TextBox 8">
            <a:extLst>
              <a:ext uri="{FF2B5EF4-FFF2-40B4-BE49-F238E27FC236}">
                <a16:creationId xmlns:a16="http://schemas.microsoft.com/office/drawing/2014/main" id="{982D0BD9-BB59-426D-D8E4-98B1FD7AC914}"/>
              </a:ext>
            </a:extLst>
          </p:cNvPr>
          <p:cNvSpPr txBox="1"/>
          <p:nvPr/>
        </p:nvSpPr>
        <p:spPr>
          <a:xfrm>
            <a:off x="319084" y="1958495"/>
            <a:ext cx="11553826" cy="2123640"/>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PANJI KEBERHASILAN SUB URUSAN JASA KONSTRUKSI </a:t>
            </a:r>
          </a:p>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TAHUN 2023 DAN 2024 </a:t>
            </a:r>
            <a:endPar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a:extLst>
              <a:ext uri="{FF2B5EF4-FFF2-40B4-BE49-F238E27FC236}">
                <a16:creationId xmlns:a16="http://schemas.microsoft.com/office/drawing/2014/main" id="{C0C77199-6A70-0736-94C6-5FB7E47BBA8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B9BED00E-9335-C3D3-E189-E9F37AF0760A}"/>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3269408484"/>
      </p:ext>
    </p:extLst>
  </p:cSld>
  <p:clrMapOvr>
    <a:masterClrMapping/>
  </p:clrMapOvr>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639CE-11E9-43D7-BC45-E3D3C11211D1}"/>
              </a:ext>
            </a:extLst>
          </p:cNvPr>
          <p:cNvSpPr>
            <a:spLocks noGrp="1"/>
          </p:cNvSpPr>
          <p:nvPr>
            <p:ph type="title"/>
          </p:nvPr>
        </p:nvSpPr>
        <p:spPr>
          <a:xfrm>
            <a:off x="789214" y="180434"/>
            <a:ext cx="10515600" cy="1325563"/>
          </a:xfrm>
        </p:spPr>
        <p:txBody>
          <a:bodyPr/>
          <a:lstStyle/>
          <a:p>
            <a:pPr algn="ctr"/>
            <a:r>
              <a:rPr lang="en-US" b="1" dirty="0" err="1"/>
              <a:t>Penghargaan</a:t>
            </a:r>
            <a:r>
              <a:rPr lang="en-US" b="1" dirty="0"/>
              <a:t> </a:t>
            </a:r>
            <a:r>
              <a:rPr lang="en-US" b="1" dirty="0" err="1"/>
              <a:t>Pemerintah</a:t>
            </a:r>
            <a:r>
              <a:rPr lang="en-US" b="1" dirty="0"/>
              <a:t> </a:t>
            </a:r>
            <a:r>
              <a:rPr lang="en-US" b="1" dirty="0" err="1"/>
              <a:t>Provinsi</a:t>
            </a:r>
            <a:br>
              <a:rPr lang="en-US" b="1" dirty="0"/>
            </a:br>
            <a:r>
              <a:rPr lang="en-US" b="1" dirty="0" err="1"/>
              <a:t>Kepada</a:t>
            </a:r>
            <a:r>
              <a:rPr lang="en-US" b="1" dirty="0"/>
              <a:t> </a:t>
            </a:r>
            <a:r>
              <a:rPr lang="en-US" b="1" dirty="0" err="1"/>
              <a:t>Kabupaten</a:t>
            </a:r>
            <a:r>
              <a:rPr lang="en-US" b="1" dirty="0"/>
              <a:t>/Kota</a:t>
            </a:r>
          </a:p>
        </p:txBody>
      </p:sp>
      <p:sp>
        <p:nvSpPr>
          <p:cNvPr id="3" name="Content Placeholder 2">
            <a:extLst>
              <a:ext uri="{FF2B5EF4-FFF2-40B4-BE49-F238E27FC236}">
                <a16:creationId xmlns:a16="http://schemas.microsoft.com/office/drawing/2014/main" id="{9FFA7F66-636B-1507-EA9B-65FD6938D1EC}"/>
              </a:ext>
            </a:extLst>
          </p:cNvPr>
          <p:cNvSpPr>
            <a:spLocks noGrp="1"/>
          </p:cNvSpPr>
          <p:nvPr>
            <p:ph idx="1"/>
          </p:nvPr>
        </p:nvSpPr>
        <p:spPr>
          <a:xfrm>
            <a:off x="838200" y="1613354"/>
            <a:ext cx="10515600" cy="4351338"/>
          </a:xfrm>
        </p:spPr>
        <p:txBody>
          <a:bodyPr/>
          <a:lstStyle/>
          <a:p>
            <a:pPr marL="0" indent="0" algn="ctr">
              <a:buNone/>
            </a:pPr>
            <a:r>
              <a:rPr lang="en-US" sz="3600" dirty="0"/>
              <a:t>Panji </a:t>
            </a:r>
            <a:r>
              <a:rPr lang="en-US" sz="3600" dirty="0" err="1"/>
              <a:t>Keberhasilan</a:t>
            </a:r>
            <a:r>
              <a:rPr lang="en-US" sz="3600" dirty="0"/>
              <a:t> </a:t>
            </a:r>
          </a:p>
          <a:p>
            <a:pPr marL="0" indent="0" algn="ctr">
              <a:buNone/>
            </a:pPr>
            <a:r>
              <a:rPr lang="en-US" dirty="0" err="1"/>
              <a:t>Bidang</a:t>
            </a:r>
            <a:r>
              <a:rPr lang="en-US" dirty="0"/>
              <a:t> Sub </a:t>
            </a:r>
            <a:r>
              <a:rPr lang="en-US" dirty="0" err="1"/>
              <a:t>Urusan</a:t>
            </a:r>
            <a:r>
              <a:rPr lang="en-US" dirty="0"/>
              <a:t> Jasa </a:t>
            </a:r>
            <a:r>
              <a:rPr lang="en-US" err="1"/>
              <a:t>Konstruksi</a:t>
            </a:r>
            <a:r>
              <a:rPr lang="en-US"/>
              <a:t> 2024</a:t>
            </a:r>
            <a:endParaRPr lang="en-US" dirty="0"/>
          </a:p>
          <a:p>
            <a:pPr marL="0" indent="0" algn="ctr">
              <a:buNone/>
            </a:pPr>
            <a:r>
              <a:rPr lang="en-US" dirty="0" err="1"/>
              <a:t>Disampaikan</a:t>
            </a:r>
            <a:r>
              <a:rPr lang="en-US" dirty="0"/>
              <a:t> </a:t>
            </a:r>
            <a:r>
              <a:rPr lang="en-US"/>
              <a:t>pada 67 </a:t>
            </a:r>
            <a:r>
              <a:rPr lang="en-US" dirty="0"/>
              <a:t>Th HUT </a:t>
            </a:r>
            <a:r>
              <a:rPr lang="en-US" dirty="0" err="1"/>
              <a:t>Kaltim</a:t>
            </a:r>
            <a:r>
              <a:rPr lang="en-US" dirty="0"/>
              <a:t> 9 </a:t>
            </a:r>
            <a:r>
              <a:rPr lang="en-US" err="1"/>
              <a:t>Januari</a:t>
            </a:r>
            <a:r>
              <a:rPr lang="en-US"/>
              <a:t> 2024</a:t>
            </a:r>
            <a:endParaRPr lang="en-US" dirty="0"/>
          </a:p>
          <a:p>
            <a:pPr marL="0" indent="0" algn="ctr">
              <a:buNone/>
            </a:pPr>
            <a:endParaRPr lang="en-US" dirty="0"/>
          </a:p>
        </p:txBody>
      </p:sp>
      <p:sp>
        <p:nvSpPr>
          <p:cNvPr id="6" name="TextBox 5">
            <a:extLst>
              <a:ext uri="{FF2B5EF4-FFF2-40B4-BE49-F238E27FC236}">
                <a16:creationId xmlns:a16="http://schemas.microsoft.com/office/drawing/2014/main" id="{7867525A-A6FD-B7CC-B184-D8D6288A7040}"/>
              </a:ext>
            </a:extLst>
          </p:cNvPr>
          <p:cNvSpPr txBox="1"/>
          <p:nvPr/>
        </p:nvSpPr>
        <p:spPr>
          <a:xfrm>
            <a:off x="6716193" y="3547073"/>
            <a:ext cx="5346441" cy="1754326"/>
          </a:xfrm>
          <a:prstGeom prst="rect">
            <a:avLst/>
          </a:prstGeom>
          <a:noFill/>
        </p:spPr>
        <p:txBody>
          <a:bodyPr wrap="square" rtlCol="0">
            <a:spAutoFit/>
          </a:bodyPr>
          <a:lstStyle/>
          <a:p>
            <a:r>
              <a:rPr lang="en-US" sz="2800">
                <a:solidFill>
                  <a:srgbClr val="C00000"/>
                </a:solidFill>
                <a:latin typeface="Aharoni" panose="02010803020104030203" pitchFamily="2" charset="-79"/>
                <a:cs typeface="Aharoni" panose="02010803020104030203" pitchFamily="2" charset="-79"/>
              </a:rPr>
              <a:t>TERBAIK 1  KABUPATEN PASER</a:t>
            </a:r>
          </a:p>
          <a:p>
            <a:endParaRPr lang="en-US" sz="2000">
              <a:solidFill>
                <a:srgbClr val="C00000"/>
              </a:solidFill>
              <a:latin typeface="Aharoni" panose="02010803020104030203" pitchFamily="2" charset="-79"/>
              <a:cs typeface="Aharoni" panose="02010803020104030203" pitchFamily="2" charset="-79"/>
            </a:endParaRPr>
          </a:p>
          <a:p>
            <a:r>
              <a:rPr lang="en-US" sz="2000">
                <a:solidFill>
                  <a:srgbClr val="C00000"/>
                </a:solidFill>
                <a:latin typeface="Aharoni" panose="02010803020104030203" pitchFamily="2" charset="-79"/>
                <a:cs typeface="Aharoni" panose="02010803020104030203" pitchFamily="2" charset="-79"/>
              </a:rPr>
              <a:t>TERBAIK 2 KOTA BONTANG</a:t>
            </a:r>
          </a:p>
          <a:p>
            <a:endParaRPr lang="en-US" sz="2000">
              <a:solidFill>
                <a:srgbClr val="C00000"/>
              </a:solidFill>
              <a:latin typeface="Aharoni" panose="02010803020104030203" pitchFamily="2" charset="-79"/>
              <a:cs typeface="Aharoni" panose="02010803020104030203" pitchFamily="2" charset="-79"/>
            </a:endParaRPr>
          </a:p>
          <a:p>
            <a:r>
              <a:rPr lang="en-US" sz="2000">
                <a:solidFill>
                  <a:srgbClr val="C00000"/>
                </a:solidFill>
                <a:latin typeface="Aharoni" panose="02010803020104030203" pitchFamily="2" charset="-79"/>
                <a:cs typeface="Aharoni" panose="02010803020104030203" pitchFamily="2" charset="-79"/>
              </a:rPr>
              <a:t>TERBAIK 3 KABUPATEN KUTAI TIMUR</a:t>
            </a:r>
            <a:endParaRPr lang="en-US" sz="2000" dirty="0">
              <a:solidFill>
                <a:srgbClr val="C00000"/>
              </a:solidFill>
              <a:latin typeface="Aharoni" panose="02010803020104030203" pitchFamily="2" charset="-79"/>
              <a:cs typeface="Aharoni" panose="02010803020104030203" pitchFamily="2" charset="-79"/>
            </a:endParaRPr>
          </a:p>
        </p:txBody>
      </p:sp>
      <p:pic>
        <p:nvPicPr>
          <p:cNvPr id="7" name="Picture 6" descr="A group of people on a stage&#10;&#10;Description automatically generated">
            <a:extLst>
              <a:ext uri="{FF2B5EF4-FFF2-40B4-BE49-F238E27FC236}">
                <a16:creationId xmlns:a16="http://schemas.microsoft.com/office/drawing/2014/main" id="{BA4FD150-96E2-1F30-5FC1-1D0FD46C8C5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3964" y="3164333"/>
            <a:ext cx="2975269" cy="3513233"/>
          </a:xfrm>
          <a:prstGeom prst="rect">
            <a:avLst/>
          </a:prstGeom>
        </p:spPr>
      </p:pic>
      <p:pic>
        <p:nvPicPr>
          <p:cNvPr id="9" name="Picture 8" descr="A group of people shaking hands&#10;&#10;Description automatically generated">
            <a:extLst>
              <a:ext uri="{FF2B5EF4-FFF2-40B4-BE49-F238E27FC236}">
                <a16:creationId xmlns:a16="http://schemas.microsoft.com/office/drawing/2014/main" id="{65945727-40B3-0A4F-A038-7FBE3C5E59D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70078" y="3164333"/>
            <a:ext cx="2975270" cy="3536068"/>
          </a:xfrm>
          <a:prstGeom prst="rect">
            <a:avLst/>
          </a:prstGeom>
        </p:spPr>
      </p:pic>
    </p:spTree>
    <p:extLst>
      <p:ext uri="{BB962C8B-B14F-4D97-AF65-F5344CB8AC3E}">
        <p14:creationId xmlns:p14="http://schemas.microsoft.com/office/powerpoint/2010/main" val="2002157354"/>
      </p:ext>
    </p:extLst>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CEABD4-A821-1DA0-E34C-52C6BC066B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2FBE4A-1675-C583-FAF8-6AF22F5D4F2E}"/>
              </a:ext>
            </a:extLst>
          </p:cNvPr>
          <p:cNvSpPr>
            <a:spLocks noGrp="1"/>
          </p:cNvSpPr>
          <p:nvPr>
            <p:ph type="title"/>
          </p:nvPr>
        </p:nvSpPr>
        <p:spPr>
          <a:xfrm>
            <a:off x="789214" y="180434"/>
            <a:ext cx="10515600" cy="1325563"/>
          </a:xfrm>
        </p:spPr>
        <p:txBody>
          <a:bodyPr/>
          <a:lstStyle/>
          <a:p>
            <a:pPr algn="ctr"/>
            <a:r>
              <a:rPr lang="en-US" b="1" dirty="0" err="1"/>
              <a:t>Penghargaan</a:t>
            </a:r>
            <a:r>
              <a:rPr lang="en-US" b="1" dirty="0"/>
              <a:t> </a:t>
            </a:r>
            <a:r>
              <a:rPr lang="en-US" b="1" dirty="0" err="1"/>
              <a:t>Pemerintah</a:t>
            </a:r>
            <a:r>
              <a:rPr lang="en-US" b="1" dirty="0"/>
              <a:t> </a:t>
            </a:r>
            <a:r>
              <a:rPr lang="en-US" b="1" dirty="0" err="1"/>
              <a:t>Provinsi</a:t>
            </a:r>
            <a:br>
              <a:rPr lang="en-US" b="1" dirty="0"/>
            </a:br>
            <a:r>
              <a:rPr lang="en-US" b="1" dirty="0" err="1"/>
              <a:t>Kepada</a:t>
            </a:r>
            <a:r>
              <a:rPr lang="en-US" b="1" dirty="0"/>
              <a:t> </a:t>
            </a:r>
            <a:r>
              <a:rPr lang="en-US" b="1" dirty="0" err="1"/>
              <a:t>Kabupaten</a:t>
            </a:r>
            <a:r>
              <a:rPr lang="en-US" b="1" dirty="0"/>
              <a:t>/Kota</a:t>
            </a:r>
          </a:p>
        </p:txBody>
      </p:sp>
      <p:sp>
        <p:nvSpPr>
          <p:cNvPr id="3" name="Content Placeholder 2">
            <a:extLst>
              <a:ext uri="{FF2B5EF4-FFF2-40B4-BE49-F238E27FC236}">
                <a16:creationId xmlns:a16="http://schemas.microsoft.com/office/drawing/2014/main" id="{43F850A1-030B-F5BA-811B-08028F0A2686}"/>
              </a:ext>
            </a:extLst>
          </p:cNvPr>
          <p:cNvSpPr>
            <a:spLocks noGrp="1"/>
          </p:cNvSpPr>
          <p:nvPr>
            <p:ph idx="1"/>
          </p:nvPr>
        </p:nvSpPr>
        <p:spPr>
          <a:xfrm>
            <a:off x="838200" y="1613354"/>
            <a:ext cx="10515600" cy="4351338"/>
          </a:xfrm>
        </p:spPr>
        <p:txBody>
          <a:bodyPr/>
          <a:lstStyle/>
          <a:p>
            <a:pPr marL="0" indent="0" algn="ctr">
              <a:buNone/>
            </a:pPr>
            <a:r>
              <a:rPr lang="en-US" dirty="0"/>
              <a:t>Panji </a:t>
            </a:r>
            <a:r>
              <a:rPr lang="en-US" dirty="0" err="1"/>
              <a:t>Keberhasilan</a:t>
            </a:r>
            <a:r>
              <a:rPr lang="en-US" dirty="0"/>
              <a:t> </a:t>
            </a:r>
          </a:p>
          <a:p>
            <a:pPr marL="0" indent="0" algn="ctr">
              <a:buNone/>
            </a:pPr>
            <a:r>
              <a:rPr lang="en-US" dirty="0" err="1"/>
              <a:t>Bidang</a:t>
            </a:r>
            <a:r>
              <a:rPr lang="en-US" dirty="0"/>
              <a:t> Sub </a:t>
            </a:r>
            <a:r>
              <a:rPr lang="en-US" dirty="0" err="1"/>
              <a:t>Urusan</a:t>
            </a:r>
            <a:r>
              <a:rPr lang="en-US" dirty="0"/>
              <a:t> Jasa </a:t>
            </a:r>
            <a:r>
              <a:rPr lang="en-US" dirty="0" err="1"/>
              <a:t>Konstruksi</a:t>
            </a:r>
            <a:r>
              <a:rPr lang="en-US" dirty="0"/>
              <a:t> 2023</a:t>
            </a:r>
          </a:p>
          <a:p>
            <a:pPr marL="0" indent="0" algn="ctr">
              <a:buNone/>
            </a:pPr>
            <a:r>
              <a:rPr lang="en-US" dirty="0" err="1"/>
              <a:t>Disampaikan</a:t>
            </a:r>
            <a:r>
              <a:rPr lang="en-US" dirty="0"/>
              <a:t> pada 66 Th HUT </a:t>
            </a:r>
            <a:r>
              <a:rPr lang="en-US" dirty="0" err="1"/>
              <a:t>Kaltim</a:t>
            </a:r>
            <a:r>
              <a:rPr lang="en-US" dirty="0"/>
              <a:t> 9 </a:t>
            </a:r>
            <a:r>
              <a:rPr lang="en-US" dirty="0" err="1"/>
              <a:t>Januari</a:t>
            </a:r>
            <a:r>
              <a:rPr lang="en-US" dirty="0"/>
              <a:t> 2023</a:t>
            </a:r>
          </a:p>
          <a:p>
            <a:pPr marL="0" indent="0" algn="ctr">
              <a:buNone/>
            </a:pPr>
            <a:endParaRPr lang="en-US" dirty="0"/>
          </a:p>
        </p:txBody>
      </p:sp>
      <p:pic>
        <p:nvPicPr>
          <p:cNvPr id="5" name="Picture 4">
            <a:extLst>
              <a:ext uri="{FF2B5EF4-FFF2-40B4-BE49-F238E27FC236}">
                <a16:creationId xmlns:a16="http://schemas.microsoft.com/office/drawing/2014/main" id="{DC1AB7E8-1AC2-E00B-2B2B-B63141497F4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5013" y="3151554"/>
            <a:ext cx="4054442" cy="3526012"/>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96874EB9-9DE8-5151-70EB-F1B369205013}"/>
              </a:ext>
            </a:extLst>
          </p:cNvPr>
          <p:cNvSpPr txBox="1"/>
          <p:nvPr/>
        </p:nvSpPr>
        <p:spPr>
          <a:xfrm>
            <a:off x="5458407" y="3624894"/>
            <a:ext cx="5346441" cy="1569660"/>
          </a:xfrm>
          <a:prstGeom prst="rect">
            <a:avLst/>
          </a:prstGeom>
          <a:noFill/>
        </p:spPr>
        <p:txBody>
          <a:bodyPr wrap="square" rtlCol="0">
            <a:spAutoFit/>
          </a:bodyPr>
          <a:lstStyle/>
          <a:p>
            <a:r>
              <a:rPr lang="en-US" sz="2400" dirty="0">
                <a:solidFill>
                  <a:srgbClr val="C00000"/>
                </a:solidFill>
                <a:latin typeface="Aharoni" panose="02010803020104030203" pitchFamily="2" charset="-79"/>
                <a:cs typeface="Aharoni" panose="02010803020104030203" pitchFamily="2" charset="-79"/>
              </a:rPr>
              <a:t>TERBAIK 1  KABUPATEN PASER</a:t>
            </a:r>
          </a:p>
          <a:p>
            <a:endParaRPr lang="en-US" dirty="0">
              <a:solidFill>
                <a:srgbClr val="C00000"/>
              </a:solidFill>
              <a:latin typeface="Aharoni" panose="02010803020104030203" pitchFamily="2" charset="-79"/>
              <a:cs typeface="Aharoni" panose="02010803020104030203" pitchFamily="2" charset="-79"/>
            </a:endParaRPr>
          </a:p>
          <a:p>
            <a:r>
              <a:rPr lang="en-US" dirty="0">
                <a:solidFill>
                  <a:srgbClr val="C00000"/>
                </a:solidFill>
                <a:latin typeface="Aharoni" panose="02010803020104030203" pitchFamily="2" charset="-79"/>
                <a:cs typeface="Aharoni" panose="02010803020104030203" pitchFamily="2" charset="-79"/>
              </a:rPr>
              <a:t>TERBAIK 2 KABUPATEN KUTAI TIMUR</a:t>
            </a:r>
          </a:p>
          <a:p>
            <a:endParaRPr lang="en-US" dirty="0">
              <a:solidFill>
                <a:srgbClr val="C00000"/>
              </a:solidFill>
              <a:latin typeface="Aharoni" panose="02010803020104030203" pitchFamily="2" charset="-79"/>
              <a:cs typeface="Aharoni" panose="02010803020104030203" pitchFamily="2" charset="-79"/>
            </a:endParaRPr>
          </a:p>
          <a:p>
            <a:r>
              <a:rPr lang="en-US" dirty="0">
                <a:solidFill>
                  <a:srgbClr val="C00000"/>
                </a:solidFill>
                <a:latin typeface="Aharoni" panose="02010803020104030203" pitchFamily="2" charset="-79"/>
                <a:cs typeface="Aharoni" panose="02010803020104030203" pitchFamily="2" charset="-79"/>
              </a:rPr>
              <a:t>TERBAIK 3 KOTA BONTANG</a:t>
            </a:r>
          </a:p>
        </p:txBody>
      </p:sp>
    </p:spTree>
    <p:extLst>
      <p:ext uri="{BB962C8B-B14F-4D97-AF65-F5344CB8AC3E}">
        <p14:creationId xmlns:p14="http://schemas.microsoft.com/office/powerpoint/2010/main" val="4051983045"/>
      </p:ext>
    </p:extLst>
  </p:cSld>
  <p:clrMapOvr>
    <a:masterClrMapping/>
  </p:clrMapOvr>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A7DB75-397C-BFC9-2877-6D070F0C53D1}"/>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CDAC4027-AA73-DACB-920D-08D7DDD0E672}"/>
              </a:ext>
            </a:extLst>
          </p:cNvPr>
          <p:cNvSpPr/>
          <p:nvPr/>
        </p:nvSpPr>
        <p:spPr>
          <a:xfrm>
            <a:off x="-3" y="0"/>
            <a:ext cx="12192000" cy="6858000"/>
          </a:xfrm>
          <a:prstGeom prst="rect">
            <a:avLst/>
          </a:prstGeom>
          <a:solidFill>
            <a:schemeClr val="accent5">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0B01C764-6C6B-0888-A37A-EB44EDC1979D}"/>
              </a:ext>
            </a:extLst>
          </p:cNvPr>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9D3A055B-A8F2-984C-DAF2-DDE1336569DE}"/>
              </a:ext>
            </a:extLst>
          </p:cNvPr>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5F93A4ED-6986-F357-3F8B-80094590DC6F}"/>
              </a:ext>
            </a:extLst>
          </p:cNvPr>
          <p:cNvSpPr txBox="1"/>
          <p:nvPr/>
        </p:nvSpPr>
        <p:spPr>
          <a:xfrm>
            <a:off x="1103458" y="6078719"/>
            <a:ext cx="4672054" cy="615722"/>
          </a:xfrm>
          <a:prstGeom prst="rect">
            <a:avLst/>
          </a:prstGeom>
          <a:noFill/>
        </p:spPr>
        <p:txBody>
          <a:bodyPr wrap="none" lIns="121891" tIns="60948" rIns="121891" bIns="60948">
            <a:spAutoFit/>
          </a:bodyPr>
          <a:lstStyle/>
          <a:p>
            <a:pPr defTabSz="1219080">
              <a:defRPr/>
            </a:pPr>
            <a:r>
              <a:rPr lang="en-US" sz="1067" b="1" dirty="0">
                <a:solidFill>
                  <a:schemeClr val="bg1"/>
                </a:solidFill>
                <a:latin typeface="Tw Cen MT" pitchFamily="34" charset="0"/>
              </a:rPr>
              <a:t>DINAS PEKERJAAN UMUM PENATAAN RUANG DAN PERUMAHAN RAKYAT</a:t>
            </a:r>
          </a:p>
          <a:p>
            <a:pPr defTabSz="1219080">
              <a:defRPr/>
            </a:pPr>
            <a:r>
              <a:rPr lang="en-US" sz="1067" b="1" dirty="0">
                <a:solidFill>
                  <a:schemeClr val="bg1"/>
                </a:solidFill>
                <a:latin typeface="Tw Cen MT" pitchFamily="34" charset="0"/>
              </a:rPr>
              <a:t>PROVINSI KALIMANTAN TIMUR</a:t>
            </a:r>
          </a:p>
          <a:p>
            <a:pPr defTabSz="1219080">
              <a:defRPr/>
            </a:pPr>
            <a:r>
              <a:rPr lang="en-US" sz="1067" kern="2000" spc="628" dirty="0">
                <a:solidFill>
                  <a:schemeClr val="bg1"/>
                </a:solidFill>
                <a:latin typeface="Tw Cen MT" pitchFamily="34" charset="0"/>
              </a:rPr>
              <a:t>BIDANG BINA KONSTRUKSI</a:t>
            </a:r>
            <a:endParaRPr lang="en-US" sz="1067" spc="187" dirty="0">
              <a:solidFill>
                <a:schemeClr val="bg1"/>
              </a:solidFill>
              <a:latin typeface="Tw Cen MT" pitchFamily="34" charset="0"/>
            </a:endParaRPr>
          </a:p>
        </p:txBody>
      </p:sp>
      <p:sp>
        <p:nvSpPr>
          <p:cNvPr id="9" name="TextBox 8">
            <a:extLst>
              <a:ext uri="{FF2B5EF4-FFF2-40B4-BE49-F238E27FC236}">
                <a16:creationId xmlns:a16="http://schemas.microsoft.com/office/drawing/2014/main" id="{22E80018-7BB8-126B-AABA-E87C77870AB1}"/>
              </a:ext>
            </a:extLst>
          </p:cNvPr>
          <p:cNvSpPr txBox="1"/>
          <p:nvPr/>
        </p:nvSpPr>
        <p:spPr>
          <a:xfrm>
            <a:off x="319084" y="1958495"/>
            <a:ext cx="11553826" cy="1446532"/>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PENILAIAN KINERJA KABUPATEN/KOTA</a:t>
            </a:r>
          </a:p>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TAHUN 2024</a:t>
            </a:r>
            <a:endPar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a:extLst>
              <a:ext uri="{FF2B5EF4-FFF2-40B4-BE49-F238E27FC236}">
                <a16:creationId xmlns:a16="http://schemas.microsoft.com/office/drawing/2014/main" id="{DC09B8DD-86FB-EEBA-1500-4D184EF5CBC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a:extLst>
              <a:ext uri="{FF2B5EF4-FFF2-40B4-BE49-F238E27FC236}">
                <a16:creationId xmlns:a16="http://schemas.microsoft.com/office/drawing/2014/main" id="{72633B57-1636-08AE-F0F7-93036C10D23F}"/>
              </a:ext>
            </a:extLst>
          </p:cNvPr>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4101230563"/>
      </p:ext>
    </p:extLst>
  </p:cSld>
  <p:clrMapOvr>
    <a:masterClrMapping/>
  </p:clrMapOvr>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F3AEF6-5B91-DFC6-A74D-C8BFAD10B2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ED6824-8E02-7B01-325C-9948DBF50E5E}"/>
              </a:ext>
            </a:extLst>
          </p:cNvPr>
          <p:cNvSpPr>
            <a:spLocks noGrp="1"/>
          </p:cNvSpPr>
          <p:nvPr>
            <p:ph type="title"/>
          </p:nvPr>
        </p:nvSpPr>
        <p:spPr>
          <a:xfrm>
            <a:off x="789214" y="180434"/>
            <a:ext cx="10515600" cy="1325563"/>
          </a:xfrm>
        </p:spPr>
        <p:txBody>
          <a:bodyPr/>
          <a:lstStyle/>
          <a:p>
            <a:pPr algn="ctr"/>
            <a:r>
              <a:rPr lang="en-US" b="1" dirty="0" err="1"/>
              <a:t>Penghargaan</a:t>
            </a:r>
            <a:r>
              <a:rPr lang="en-US" b="1" dirty="0"/>
              <a:t> </a:t>
            </a:r>
            <a:r>
              <a:rPr lang="en-US" b="1" dirty="0" err="1"/>
              <a:t>Pemerintah</a:t>
            </a:r>
            <a:r>
              <a:rPr lang="en-US" b="1" dirty="0"/>
              <a:t> </a:t>
            </a:r>
            <a:r>
              <a:rPr lang="en-US" b="1" dirty="0" err="1"/>
              <a:t>Provinsi</a:t>
            </a:r>
            <a:br>
              <a:rPr lang="en-US" b="1" dirty="0"/>
            </a:br>
            <a:r>
              <a:rPr lang="en-US" b="1" dirty="0" err="1"/>
              <a:t>Kepada</a:t>
            </a:r>
            <a:r>
              <a:rPr lang="en-US" b="1" dirty="0"/>
              <a:t> </a:t>
            </a:r>
            <a:r>
              <a:rPr lang="en-US" b="1" dirty="0" err="1"/>
              <a:t>Kabupaten</a:t>
            </a:r>
            <a:r>
              <a:rPr lang="en-US" b="1" dirty="0"/>
              <a:t>/Kota 2024</a:t>
            </a:r>
          </a:p>
        </p:txBody>
      </p:sp>
      <p:pic>
        <p:nvPicPr>
          <p:cNvPr id="9" name="Picture 8">
            <a:extLst>
              <a:ext uri="{FF2B5EF4-FFF2-40B4-BE49-F238E27FC236}">
                <a16:creationId xmlns:a16="http://schemas.microsoft.com/office/drawing/2014/main" id="{39220884-9583-B63E-796B-BAFFC9A229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2554" y="1792287"/>
            <a:ext cx="6738386" cy="4489450"/>
          </a:xfrm>
          <a:prstGeom prst="rect">
            <a:avLst/>
          </a:prstGeom>
        </p:spPr>
      </p:pic>
      <p:sp>
        <p:nvSpPr>
          <p:cNvPr id="10" name="TextBox 9">
            <a:extLst>
              <a:ext uri="{FF2B5EF4-FFF2-40B4-BE49-F238E27FC236}">
                <a16:creationId xmlns:a16="http://schemas.microsoft.com/office/drawing/2014/main" id="{98A28044-F235-8C50-08E4-F1FD8A3B2588}"/>
              </a:ext>
            </a:extLst>
          </p:cNvPr>
          <p:cNvSpPr txBox="1"/>
          <p:nvPr/>
        </p:nvSpPr>
        <p:spPr>
          <a:xfrm>
            <a:off x="8312150" y="2249487"/>
            <a:ext cx="4013200" cy="1600438"/>
          </a:xfrm>
          <a:prstGeom prst="rect">
            <a:avLst/>
          </a:prstGeom>
          <a:noFill/>
        </p:spPr>
        <p:txBody>
          <a:bodyPr wrap="square" rtlCol="0">
            <a:spAutoFit/>
          </a:bodyPr>
          <a:lstStyle/>
          <a:p>
            <a:r>
              <a:rPr lang="en-US" sz="1400" dirty="0">
                <a:solidFill>
                  <a:srgbClr val="C00000"/>
                </a:solidFill>
                <a:latin typeface="Aharoni" panose="02010803020104030203" pitchFamily="2" charset="-79"/>
                <a:cs typeface="Aharoni" panose="02010803020104030203" pitchFamily="2" charset="-79"/>
              </a:rPr>
              <a:t>TINGKAT KABUPATEN</a:t>
            </a:r>
            <a:br>
              <a:rPr lang="en-US" sz="1400" dirty="0">
                <a:solidFill>
                  <a:srgbClr val="C00000"/>
                </a:solidFill>
                <a:latin typeface="Aharoni" panose="02010803020104030203" pitchFamily="2" charset="-79"/>
                <a:cs typeface="Aharoni" panose="02010803020104030203" pitchFamily="2" charset="-79"/>
              </a:rPr>
            </a:br>
            <a:br>
              <a:rPr lang="en-US" sz="1400" dirty="0">
                <a:solidFill>
                  <a:srgbClr val="C00000"/>
                </a:solidFill>
                <a:latin typeface="Aharoni" panose="02010803020104030203" pitchFamily="2" charset="-79"/>
                <a:cs typeface="Aharoni" panose="02010803020104030203" pitchFamily="2" charset="-79"/>
              </a:rPr>
            </a:br>
            <a:r>
              <a:rPr lang="en-US" sz="1400" dirty="0">
                <a:solidFill>
                  <a:srgbClr val="C00000"/>
                </a:solidFill>
                <a:latin typeface="Aharoni" panose="02010803020104030203" pitchFamily="2" charset="-79"/>
                <a:cs typeface="Aharoni" panose="02010803020104030203" pitchFamily="2" charset="-79"/>
              </a:rPr>
              <a:t>TERBAIK 1  KUTAI BARAT</a:t>
            </a:r>
          </a:p>
          <a:p>
            <a:endParaRPr lang="en-US" sz="1400" dirty="0">
              <a:solidFill>
                <a:srgbClr val="C00000"/>
              </a:solidFill>
              <a:latin typeface="Aharoni" panose="02010803020104030203" pitchFamily="2" charset="-79"/>
              <a:cs typeface="Aharoni" panose="02010803020104030203" pitchFamily="2" charset="-79"/>
            </a:endParaRPr>
          </a:p>
          <a:p>
            <a:r>
              <a:rPr lang="en-US" sz="1400" dirty="0">
                <a:solidFill>
                  <a:srgbClr val="C00000"/>
                </a:solidFill>
                <a:latin typeface="Aharoni" panose="02010803020104030203" pitchFamily="2" charset="-79"/>
                <a:cs typeface="Aharoni" panose="02010803020104030203" pitchFamily="2" charset="-79"/>
              </a:rPr>
              <a:t>TERBAIK 2 PENAJAM PASER UTARA</a:t>
            </a:r>
          </a:p>
          <a:p>
            <a:endParaRPr lang="en-US" sz="1400" dirty="0">
              <a:solidFill>
                <a:srgbClr val="C00000"/>
              </a:solidFill>
              <a:latin typeface="Aharoni" panose="02010803020104030203" pitchFamily="2" charset="-79"/>
              <a:cs typeface="Aharoni" panose="02010803020104030203" pitchFamily="2" charset="-79"/>
            </a:endParaRPr>
          </a:p>
          <a:p>
            <a:r>
              <a:rPr lang="en-US" sz="1400" dirty="0">
                <a:solidFill>
                  <a:srgbClr val="C00000"/>
                </a:solidFill>
                <a:latin typeface="Aharoni" panose="02010803020104030203" pitchFamily="2" charset="-79"/>
                <a:cs typeface="Aharoni" panose="02010803020104030203" pitchFamily="2" charset="-79"/>
              </a:rPr>
              <a:t>TERBAIK 3 PASER</a:t>
            </a:r>
          </a:p>
        </p:txBody>
      </p:sp>
    </p:spTree>
    <p:extLst>
      <p:ext uri="{BB962C8B-B14F-4D97-AF65-F5344CB8AC3E}">
        <p14:creationId xmlns:p14="http://schemas.microsoft.com/office/powerpoint/2010/main" val="4096650536"/>
      </p:ext>
    </p:extLst>
  </p:cSld>
  <p:clrMapOvr>
    <a:masterClrMapping/>
  </p:clrMapOvr>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8D279-90B0-1FA5-37F0-806FB24E0B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26CE23-2D96-2247-42F0-180CB70D05AD}"/>
              </a:ext>
            </a:extLst>
          </p:cNvPr>
          <p:cNvSpPr>
            <a:spLocks noGrp="1"/>
          </p:cNvSpPr>
          <p:nvPr>
            <p:ph type="title"/>
          </p:nvPr>
        </p:nvSpPr>
        <p:spPr>
          <a:xfrm>
            <a:off x="789214" y="180434"/>
            <a:ext cx="10515600" cy="1325563"/>
          </a:xfrm>
        </p:spPr>
        <p:txBody>
          <a:bodyPr/>
          <a:lstStyle/>
          <a:p>
            <a:pPr algn="ctr"/>
            <a:r>
              <a:rPr lang="en-US" b="1" dirty="0" err="1"/>
              <a:t>Penghargaan</a:t>
            </a:r>
            <a:r>
              <a:rPr lang="en-US" b="1" dirty="0"/>
              <a:t> </a:t>
            </a:r>
            <a:r>
              <a:rPr lang="en-US" b="1" dirty="0" err="1"/>
              <a:t>Pemerintah</a:t>
            </a:r>
            <a:r>
              <a:rPr lang="en-US" b="1" dirty="0"/>
              <a:t> </a:t>
            </a:r>
            <a:r>
              <a:rPr lang="en-US" b="1" dirty="0" err="1"/>
              <a:t>Provinsi</a:t>
            </a:r>
            <a:br>
              <a:rPr lang="en-US" b="1" dirty="0"/>
            </a:br>
            <a:r>
              <a:rPr lang="en-US" b="1" dirty="0" err="1"/>
              <a:t>Kepada</a:t>
            </a:r>
            <a:r>
              <a:rPr lang="en-US" b="1" dirty="0"/>
              <a:t> </a:t>
            </a:r>
            <a:r>
              <a:rPr lang="en-US" b="1" dirty="0" err="1"/>
              <a:t>Kabupaten</a:t>
            </a:r>
            <a:r>
              <a:rPr lang="en-US" b="1" dirty="0"/>
              <a:t>/Kota 2024</a:t>
            </a:r>
          </a:p>
        </p:txBody>
      </p:sp>
      <p:pic>
        <p:nvPicPr>
          <p:cNvPr id="4" name="Picture 3" descr="A group of people standing in a field&#10;&#10;Description automatically generated">
            <a:extLst>
              <a:ext uri="{FF2B5EF4-FFF2-40B4-BE49-F238E27FC236}">
                <a16:creationId xmlns:a16="http://schemas.microsoft.com/office/drawing/2014/main" id="{23012693-8B71-3BA2-7C4E-BB85F055C40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55683" y="1695688"/>
            <a:ext cx="5718217" cy="3809762"/>
          </a:xfrm>
          <a:prstGeom prst="rect">
            <a:avLst/>
          </a:prstGeom>
        </p:spPr>
      </p:pic>
      <p:sp>
        <p:nvSpPr>
          <p:cNvPr id="10" name="TextBox 9">
            <a:extLst>
              <a:ext uri="{FF2B5EF4-FFF2-40B4-BE49-F238E27FC236}">
                <a16:creationId xmlns:a16="http://schemas.microsoft.com/office/drawing/2014/main" id="{29DF806F-0892-AF00-CF7E-4A9539D3E738}"/>
              </a:ext>
            </a:extLst>
          </p:cNvPr>
          <p:cNvSpPr txBox="1"/>
          <p:nvPr/>
        </p:nvSpPr>
        <p:spPr>
          <a:xfrm>
            <a:off x="7531100" y="2114312"/>
            <a:ext cx="4013200" cy="1600438"/>
          </a:xfrm>
          <a:prstGeom prst="rect">
            <a:avLst/>
          </a:prstGeom>
          <a:noFill/>
        </p:spPr>
        <p:txBody>
          <a:bodyPr wrap="square" rtlCol="0">
            <a:spAutoFit/>
          </a:bodyPr>
          <a:lstStyle/>
          <a:p>
            <a:r>
              <a:rPr lang="en-US" sz="1400" dirty="0">
                <a:solidFill>
                  <a:srgbClr val="C00000"/>
                </a:solidFill>
                <a:latin typeface="Aharoni" panose="02010803020104030203" pitchFamily="2" charset="-79"/>
                <a:cs typeface="Aharoni" panose="02010803020104030203" pitchFamily="2" charset="-79"/>
              </a:rPr>
              <a:t>TINGKAT KOTA</a:t>
            </a:r>
            <a:br>
              <a:rPr lang="en-US" sz="1400" dirty="0">
                <a:solidFill>
                  <a:srgbClr val="C00000"/>
                </a:solidFill>
                <a:latin typeface="Aharoni" panose="02010803020104030203" pitchFamily="2" charset="-79"/>
                <a:cs typeface="Aharoni" panose="02010803020104030203" pitchFamily="2" charset="-79"/>
              </a:rPr>
            </a:br>
            <a:br>
              <a:rPr lang="en-US" sz="1400" dirty="0">
                <a:solidFill>
                  <a:srgbClr val="C00000"/>
                </a:solidFill>
                <a:latin typeface="Aharoni" panose="02010803020104030203" pitchFamily="2" charset="-79"/>
                <a:cs typeface="Aharoni" panose="02010803020104030203" pitchFamily="2" charset="-79"/>
              </a:rPr>
            </a:br>
            <a:r>
              <a:rPr lang="en-US" sz="1400" dirty="0">
                <a:solidFill>
                  <a:srgbClr val="C00000"/>
                </a:solidFill>
                <a:latin typeface="Aharoni" panose="02010803020104030203" pitchFamily="2" charset="-79"/>
                <a:cs typeface="Aharoni" panose="02010803020104030203" pitchFamily="2" charset="-79"/>
              </a:rPr>
              <a:t>TERBAIK 1  BONTANG</a:t>
            </a:r>
          </a:p>
          <a:p>
            <a:endParaRPr lang="en-US" sz="1400" dirty="0">
              <a:solidFill>
                <a:srgbClr val="C00000"/>
              </a:solidFill>
              <a:latin typeface="Aharoni" panose="02010803020104030203" pitchFamily="2" charset="-79"/>
              <a:cs typeface="Aharoni" panose="02010803020104030203" pitchFamily="2" charset="-79"/>
            </a:endParaRPr>
          </a:p>
          <a:p>
            <a:r>
              <a:rPr lang="en-US" sz="1400" dirty="0">
                <a:solidFill>
                  <a:srgbClr val="C00000"/>
                </a:solidFill>
                <a:latin typeface="Aharoni" panose="02010803020104030203" pitchFamily="2" charset="-79"/>
                <a:cs typeface="Aharoni" panose="02010803020104030203" pitchFamily="2" charset="-79"/>
              </a:rPr>
              <a:t>TERBAIK 2 SAMARINDA</a:t>
            </a:r>
          </a:p>
          <a:p>
            <a:endParaRPr lang="en-US" sz="1400" dirty="0">
              <a:solidFill>
                <a:srgbClr val="C00000"/>
              </a:solidFill>
              <a:latin typeface="Aharoni" panose="02010803020104030203" pitchFamily="2" charset="-79"/>
              <a:cs typeface="Aharoni" panose="02010803020104030203" pitchFamily="2" charset="-79"/>
            </a:endParaRPr>
          </a:p>
          <a:p>
            <a:r>
              <a:rPr lang="en-US" sz="1400" dirty="0">
                <a:solidFill>
                  <a:srgbClr val="C00000"/>
                </a:solidFill>
                <a:latin typeface="Aharoni" panose="02010803020104030203" pitchFamily="2" charset="-79"/>
                <a:cs typeface="Aharoni" panose="02010803020104030203" pitchFamily="2" charset="-79"/>
              </a:rPr>
              <a:t>TERBAIK 3 BALIKPAPAN</a:t>
            </a:r>
          </a:p>
        </p:txBody>
      </p:sp>
    </p:spTree>
    <p:extLst>
      <p:ext uri="{BB962C8B-B14F-4D97-AF65-F5344CB8AC3E}">
        <p14:creationId xmlns:p14="http://schemas.microsoft.com/office/powerpoint/2010/main" val="3821473707"/>
      </p:ext>
    </p:extLst>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0DEE55-70B6-226C-2835-AD9907DA56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D84E68-7D5D-BB1F-99F4-F9E99515188A}"/>
              </a:ext>
            </a:extLst>
          </p:cNvPr>
          <p:cNvSpPr>
            <a:spLocks noGrp="1"/>
          </p:cNvSpPr>
          <p:nvPr>
            <p:ph type="title"/>
          </p:nvPr>
        </p:nvSpPr>
        <p:spPr>
          <a:xfrm>
            <a:off x="789214" y="180435"/>
            <a:ext cx="10266136" cy="1294116"/>
          </a:xfrm>
        </p:spPr>
        <p:txBody>
          <a:bodyPr>
            <a:normAutofit fontScale="90000"/>
          </a:bodyPr>
          <a:lstStyle/>
          <a:p>
            <a:pPr algn="ctr"/>
            <a:r>
              <a:rPr lang="en-US" b="1" dirty="0" err="1">
                <a:latin typeface="Century Gothic" panose="020B0502020202020204" pitchFamily="34" charset="0"/>
              </a:rPr>
              <a:t>Penghargaan</a:t>
            </a:r>
            <a:r>
              <a:rPr lang="en-US" b="1" dirty="0">
                <a:latin typeface="Century Gothic" panose="020B0502020202020204" pitchFamily="34" charset="0"/>
              </a:rPr>
              <a:t> </a:t>
            </a:r>
            <a:r>
              <a:rPr lang="en-US" b="1" dirty="0" err="1">
                <a:latin typeface="Century Gothic" panose="020B0502020202020204" pitchFamily="34" charset="0"/>
              </a:rPr>
              <a:t>Pemerintah</a:t>
            </a:r>
            <a:r>
              <a:rPr lang="en-US" b="1" dirty="0">
                <a:latin typeface="Century Gothic" panose="020B0502020202020204" pitchFamily="34" charset="0"/>
              </a:rPr>
              <a:t> </a:t>
            </a:r>
            <a:r>
              <a:rPr lang="en-US" b="1" dirty="0" err="1">
                <a:latin typeface="Century Gothic" panose="020B0502020202020204" pitchFamily="34" charset="0"/>
              </a:rPr>
              <a:t>Provinsi</a:t>
            </a:r>
            <a:br>
              <a:rPr lang="en-US" b="1" dirty="0">
                <a:latin typeface="Century Gothic" panose="020B0502020202020204" pitchFamily="34" charset="0"/>
              </a:rPr>
            </a:br>
            <a:r>
              <a:rPr lang="en-US" b="1" dirty="0" err="1">
                <a:latin typeface="Century Gothic" panose="020B0502020202020204" pitchFamily="34" charset="0"/>
              </a:rPr>
              <a:t>Kepada</a:t>
            </a:r>
            <a:r>
              <a:rPr lang="en-US" b="1" dirty="0">
                <a:latin typeface="Century Gothic" panose="020B0502020202020204" pitchFamily="34" charset="0"/>
              </a:rPr>
              <a:t> </a:t>
            </a:r>
            <a:r>
              <a:rPr lang="en-US" b="1" dirty="0" err="1">
                <a:latin typeface="Century Gothic" panose="020B0502020202020204" pitchFamily="34" charset="0"/>
              </a:rPr>
              <a:t>Kabupaten</a:t>
            </a:r>
            <a:r>
              <a:rPr lang="en-US" b="1" dirty="0">
                <a:latin typeface="Century Gothic" panose="020B0502020202020204" pitchFamily="34" charset="0"/>
              </a:rPr>
              <a:t>/Kota 2024</a:t>
            </a:r>
          </a:p>
        </p:txBody>
      </p:sp>
      <p:pic>
        <p:nvPicPr>
          <p:cNvPr id="5" name="Picture 4" descr="A group of people standing in front of a sign&#10;&#10;Description automatically generated">
            <a:extLst>
              <a:ext uri="{FF2B5EF4-FFF2-40B4-BE49-F238E27FC236}">
                <a16:creationId xmlns:a16="http://schemas.microsoft.com/office/drawing/2014/main" id="{7B6F4521-3388-ADFA-F3BE-FF0A7A643D5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1000" y="1902712"/>
            <a:ext cx="4905251" cy="3678938"/>
          </a:xfrm>
          <a:prstGeom prst="rect">
            <a:avLst/>
          </a:prstGeom>
        </p:spPr>
      </p:pic>
      <p:pic>
        <p:nvPicPr>
          <p:cNvPr id="7" name="Picture 6" descr="A group of people posing for a photo&#10;&#10;Description automatically generated">
            <a:extLst>
              <a:ext uri="{FF2B5EF4-FFF2-40B4-BE49-F238E27FC236}">
                <a16:creationId xmlns:a16="http://schemas.microsoft.com/office/drawing/2014/main" id="{E4CDBBFA-5E84-9C0C-8750-FFC85444F80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05450" y="1902712"/>
            <a:ext cx="6591300" cy="3707606"/>
          </a:xfrm>
          <a:prstGeom prst="rect">
            <a:avLst/>
          </a:prstGeom>
        </p:spPr>
      </p:pic>
    </p:spTree>
    <p:extLst>
      <p:ext uri="{BB962C8B-B14F-4D97-AF65-F5344CB8AC3E}">
        <p14:creationId xmlns:p14="http://schemas.microsoft.com/office/powerpoint/2010/main" val="4098368049"/>
      </p:ext>
    </p:extLst>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solidFill>
            <a:schemeClr val="accent4"/>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latin typeface="Tw Cen MT" panose="020B0602020104020603" pitchFamily="34" charset="0"/>
              </a:rPr>
              <a:t>DINAS PEKERJAAN UMUM PENATAAN RUANG DAN PERUMAHAN RAKYAT</a:t>
            </a:r>
          </a:p>
          <a:p>
            <a:pPr defTabSz="1219200">
              <a:defRPr/>
            </a:pPr>
            <a:r>
              <a:rPr lang="en-US" sz="1065" b="1" dirty="0">
                <a:latin typeface="Tw Cen MT" panose="020B0602020104020603" pitchFamily="34" charset="0"/>
              </a:rPr>
              <a:t>PROVINSI KALIMANTAN TIMUR</a:t>
            </a:r>
          </a:p>
          <a:p>
            <a:pPr defTabSz="1219200">
              <a:defRPr/>
            </a:pPr>
            <a:r>
              <a:rPr lang="en-US" sz="1065" kern="2000" spc="628" dirty="0">
                <a:latin typeface="Tw Cen MT" panose="020B0602020104020603" pitchFamily="34" charset="0"/>
              </a:rPr>
              <a:t>BIDANG BINA KONSTRUKSI</a:t>
            </a:r>
            <a:endParaRPr lang="en-US" sz="1065" spc="187" dirty="0">
              <a:latin typeface="Tw Cen MT" panose="020B0602020104020603" pitchFamily="34" charset="0"/>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latin typeface="Century Gothic" panose="020B0502020202020204" pitchFamily="34" charset="0"/>
              </a:rPr>
              <a:t>DINAS PEKERJAAN UMUM PENATAAN RUANG</a:t>
            </a:r>
          </a:p>
          <a:p>
            <a:pPr algn="ctr"/>
            <a:r>
              <a:rPr lang="en-AU" sz="700" b="1" dirty="0">
                <a:latin typeface="Century Gothic" panose="020B0502020202020204" pitchFamily="34" charset="0"/>
              </a:rPr>
              <a:t>DAN PERUMAHAN RAKYAT PROVINSI</a:t>
            </a:r>
          </a:p>
          <a:p>
            <a:pPr algn="ctr"/>
            <a:r>
              <a:rPr lang="en-AU" sz="700" b="1" dirty="0">
                <a:latin typeface="Century Gothic" panose="020B0502020202020204" pitchFamily="34" charset="0"/>
              </a:rPr>
              <a:t>KALIMANTAN TIMUR</a:t>
            </a:r>
            <a:endParaRPr lang="id-ID" sz="700" b="1" dirty="0">
              <a:latin typeface="Century Gothic" panose="020B0502020202020204" pitchFamily="34" charset="0"/>
            </a:endParaRPr>
          </a:p>
        </p:txBody>
      </p:sp>
      <p:sp>
        <p:nvSpPr>
          <p:cNvPr id="3" name="TextBox 2"/>
          <p:cNvSpPr txBox="1"/>
          <p:nvPr/>
        </p:nvSpPr>
        <p:spPr>
          <a:xfrm>
            <a:off x="261974" y="2558739"/>
            <a:ext cx="11553826" cy="769423"/>
          </a:xfrm>
          <a:prstGeom prst="rect">
            <a:avLst/>
          </a:prstGeom>
          <a:noFill/>
        </p:spPr>
        <p:txBody>
          <a:bodyPr wrap="square" lIns="91423" tIns="45711" rIns="91423" bIns="45711">
            <a:spAutoFit/>
          </a:bodyPr>
          <a:lstStyle/>
          <a:p>
            <a:pPr marL="12700" algn="ctr" defTabSz="914400">
              <a:spcBef>
                <a:spcPts val="100"/>
              </a:spcBef>
              <a:tabLst>
                <a:tab pos="2719070" algn="l"/>
              </a:tabLst>
              <a:defRPr/>
            </a:pPr>
            <a:r>
              <a:rPr lang="en-ID" sz="4400" b="1" kern="0" dirty="0">
                <a:ln w="0"/>
                <a:solidFill>
                  <a:schemeClr val="accent5">
                    <a:lumMod val="75000"/>
                  </a:schemeClr>
                </a:solidFill>
                <a:effectLst>
                  <a:outerShdw blurRad="38100" dist="19050" dir="2700000" algn="tl" rotWithShape="0">
                    <a:schemeClr val="dk1">
                      <a:alpha val="40000"/>
                    </a:schemeClr>
                  </a:outerShdw>
                </a:effectLst>
                <a:latin typeface="Century Gothic" panose="020B0502020202020204" pitchFamily="34" charset="0"/>
              </a:rPr>
              <a:t>PENUTUP</a:t>
            </a:r>
          </a:p>
        </p:txBody>
      </p:sp>
    </p:spTree>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 y="0"/>
            <a:ext cx="12192000" cy="6858000"/>
          </a:xfrm>
          <a:prstGeom prst="rect">
            <a:avLst/>
          </a:prstGeom>
          <a:solidFill>
            <a:schemeClr val="accent1">
              <a:lumMod val="5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cxnSp>
        <p:nvCxnSpPr>
          <p:cNvPr id="4" name="Straight Connector 3"/>
          <p:cNvCxnSpPr/>
          <p:nvPr/>
        </p:nvCxnSpPr>
        <p:spPr>
          <a:xfrm flipH="1">
            <a:off x="3" y="1006243"/>
            <a:ext cx="52394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739177" y="6385828"/>
            <a:ext cx="538039"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103458" y="6078719"/>
            <a:ext cx="4672054" cy="615722"/>
          </a:xfrm>
          <a:prstGeom prst="rect">
            <a:avLst/>
          </a:prstGeom>
          <a:noFill/>
        </p:spPr>
        <p:txBody>
          <a:bodyPr wrap="none" lIns="121891" tIns="60948" rIns="121891" bIns="60948">
            <a:spAutoFit/>
          </a:bodyPr>
          <a:lstStyle/>
          <a:p>
            <a:pPr defTabSz="1219200">
              <a:defRPr/>
            </a:pPr>
            <a:r>
              <a:rPr lang="en-US" sz="1065" b="1" dirty="0">
                <a:solidFill>
                  <a:schemeClr val="bg1"/>
                </a:solidFill>
                <a:latin typeface="Tw Cen MT" panose="020B0602020104020603" pitchFamily="34" charset="0"/>
              </a:rPr>
              <a:t>DINAS PEKERJAAN UMUM PENATAAN RUANG DAN PERUMAHAN RAKYAT</a:t>
            </a:r>
          </a:p>
          <a:p>
            <a:pPr defTabSz="1219200">
              <a:defRPr/>
            </a:pPr>
            <a:r>
              <a:rPr lang="en-US" sz="1065" b="1" dirty="0">
                <a:solidFill>
                  <a:schemeClr val="bg1"/>
                </a:solidFill>
                <a:latin typeface="Tw Cen MT" panose="020B0602020104020603" pitchFamily="34" charset="0"/>
              </a:rPr>
              <a:t>PROVINSI KALIMANTAN TIMUR</a:t>
            </a:r>
          </a:p>
          <a:p>
            <a:pPr defTabSz="1219200">
              <a:defRPr/>
            </a:pPr>
            <a:r>
              <a:rPr lang="en-US" sz="1065" kern="2000" spc="628" dirty="0">
                <a:solidFill>
                  <a:schemeClr val="bg1"/>
                </a:solidFill>
                <a:latin typeface="Tw Cen MT" panose="020B0602020104020603" pitchFamily="34" charset="0"/>
              </a:rPr>
              <a:t>BIDANG BINA KONSTRUKSI</a:t>
            </a:r>
            <a:endParaRPr lang="en-US" sz="1065" spc="187" dirty="0">
              <a:solidFill>
                <a:schemeClr val="bg1"/>
              </a:solidFill>
              <a:latin typeface="Tw Cen MT" panose="020B0602020104020603" pitchFamily="34" charset="0"/>
            </a:endParaRPr>
          </a:p>
        </p:txBody>
      </p:sp>
      <p:sp>
        <p:nvSpPr>
          <p:cNvPr id="9" name="TextBox 8"/>
          <p:cNvSpPr txBox="1"/>
          <p:nvPr/>
        </p:nvSpPr>
        <p:spPr>
          <a:xfrm>
            <a:off x="319084" y="3044288"/>
            <a:ext cx="11553826" cy="769423"/>
          </a:xfrm>
          <a:prstGeom prst="rect">
            <a:avLst/>
          </a:prstGeom>
          <a:noFill/>
        </p:spPr>
        <p:txBody>
          <a:bodyPr wrap="square" lIns="91423" tIns="45711" rIns="91423" bIns="45711">
            <a:spAutoFit/>
          </a:bodyPr>
          <a:lstStyle/>
          <a:p>
            <a:pPr algn="ctr" eaLnBrk="1" hangingPunct="1">
              <a:buClr>
                <a:srgbClr val="262626"/>
              </a:buClr>
              <a:buSzPts val="1200"/>
              <a:buFont typeface="Open Sans"/>
              <a:buNone/>
            </a:pPr>
            <a:r>
              <a:rPr lang="sv-SE" altLang="en-US" sz="4400" b="1" dirty="0">
                <a:ln w="0"/>
                <a:solidFill>
                  <a:schemeClr val="bg1"/>
                </a:solidFill>
                <a:effectLst>
                  <a:outerShdw blurRad="38100" dist="19050" dir="2700000" algn="tl" rotWithShape="0">
                    <a:schemeClr val="dk1">
                      <a:alpha val="40000"/>
                    </a:schemeClr>
                  </a:outerShdw>
                </a:effectLst>
                <a:latin typeface="Tahoma" panose="020B0604030504040204" pitchFamily="34" charset="0"/>
                <a:ea typeface="Tahoma" panose="020B0604030504040204" pitchFamily="34" charset="0"/>
                <a:cs typeface="Tahoma" panose="020B0604030504040204" pitchFamily="34" charset="0"/>
                <a:sym typeface="Open Sans Semibold"/>
              </a:rPr>
              <a:t>PERMASALAHAN DAN SOLUSI</a:t>
            </a:r>
            <a:endParaRPr lang="sv-SE" altLang="en-US" sz="4400" b="1" dirty="0">
              <a:solidFill>
                <a:schemeClr val="bg1"/>
              </a:solidFill>
              <a:effectLst>
                <a:reflection blurRad="6350" stA="50000" endA="300" endPos="50000" dist="60007" dir="5400000" sy="-100000" algn="bl" rotWithShape="0"/>
              </a:effectLst>
              <a:latin typeface="Tahoma" panose="020B0604030504040204" pitchFamily="34" charset="0"/>
              <a:ea typeface="Tahoma" panose="020B0604030504040204" pitchFamily="34" charset="0"/>
              <a:cs typeface="Tahoma" panose="020B0604030504040204" pitchFamily="34" charset="0"/>
              <a:sym typeface="Open Sans Semibold"/>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8208" y="67224"/>
            <a:ext cx="369674" cy="468378"/>
          </a:xfrm>
          <a:prstGeom prst="rect">
            <a:avLst/>
          </a:prstGeom>
        </p:spPr>
      </p:pic>
      <p:sp>
        <p:nvSpPr>
          <p:cNvPr id="14" name="Rectangle 13"/>
          <p:cNvSpPr/>
          <p:nvPr/>
        </p:nvSpPr>
        <p:spPr>
          <a:xfrm>
            <a:off x="9592508" y="87959"/>
            <a:ext cx="2747296" cy="415498"/>
          </a:xfrm>
          <a:prstGeom prst="rect">
            <a:avLst/>
          </a:prstGeom>
        </p:spPr>
        <p:txBody>
          <a:bodyPr wrap="square">
            <a:spAutoFit/>
          </a:bodyPr>
          <a:lstStyle/>
          <a:p>
            <a:pPr algn="ctr"/>
            <a:r>
              <a:rPr lang="en-AU" sz="700" b="1" dirty="0">
                <a:solidFill>
                  <a:schemeClr val="bg1"/>
                </a:solidFill>
                <a:latin typeface="Century Gothic" panose="020B0502020202020204" pitchFamily="34" charset="0"/>
              </a:rPr>
              <a:t>DINAS PEKERJAAN UMUM PENATAAN RUANG</a:t>
            </a:r>
          </a:p>
          <a:p>
            <a:pPr algn="ctr"/>
            <a:r>
              <a:rPr lang="en-AU" sz="700" b="1" dirty="0">
                <a:solidFill>
                  <a:schemeClr val="bg1"/>
                </a:solidFill>
                <a:latin typeface="Century Gothic" panose="020B0502020202020204" pitchFamily="34" charset="0"/>
              </a:rPr>
              <a:t>DAN PERUMAHAN RAKYAT PROVINSI</a:t>
            </a:r>
          </a:p>
          <a:p>
            <a:pPr algn="ctr"/>
            <a:r>
              <a:rPr lang="en-AU" sz="700" b="1" dirty="0">
                <a:solidFill>
                  <a:schemeClr val="bg1"/>
                </a:solidFill>
                <a:latin typeface="Century Gothic" panose="020B0502020202020204" pitchFamily="34" charset="0"/>
              </a:rPr>
              <a:t>KALIMANTAN TIMUR</a:t>
            </a:r>
            <a:endParaRPr lang="id-ID" sz="700" b="1" dirty="0">
              <a:solidFill>
                <a:schemeClr val="bg1"/>
              </a:solidFill>
              <a:latin typeface="Century Gothic" panose="020B0502020202020204" pitchFamily="34" charset="0"/>
            </a:endParaRPr>
          </a:p>
        </p:txBody>
      </p:sp>
    </p:spTree>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7999"/>
          </a:xfrm>
          <a:prstGeom prst="rect">
            <a:avLst/>
          </a:prstGeom>
        </p:spPr>
      </p:pic>
      <p:sp>
        <p:nvSpPr>
          <p:cNvPr id="16" name="object 5"/>
          <p:cNvSpPr txBox="1"/>
          <p:nvPr/>
        </p:nvSpPr>
        <p:spPr>
          <a:xfrm>
            <a:off x="139697" y="1602356"/>
            <a:ext cx="11912600" cy="4588286"/>
          </a:xfrm>
          <a:prstGeom prst="rect">
            <a:avLst/>
          </a:prstGeom>
          <a:solidFill>
            <a:schemeClr val="accent4">
              <a:lumMod val="20000"/>
              <a:lumOff val="80000"/>
            </a:schemeClr>
          </a:solidFill>
        </p:spPr>
        <p:txBody>
          <a:bodyPr wrap="square" lIns="0" tIns="16933" rIns="0" bIns="0">
            <a:spAutoFit/>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anose="020F0502020204030204" pitchFamily="34" charset="0"/>
              </a:defRPr>
            </a:lvl2pPr>
            <a:lvl3pPr algn="ctr" rtl="0" fontAlgn="base">
              <a:spcBef>
                <a:spcPct val="0"/>
              </a:spcBef>
              <a:spcAft>
                <a:spcPct val="0"/>
              </a:spcAft>
              <a:defRPr sz="4400">
                <a:solidFill>
                  <a:schemeClr val="tx1"/>
                </a:solidFill>
                <a:latin typeface="Calibri" panose="020F0502020204030204" pitchFamily="34" charset="0"/>
              </a:defRPr>
            </a:lvl3pPr>
            <a:lvl4pPr algn="ctr" rtl="0" fontAlgn="base">
              <a:spcBef>
                <a:spcPct val="0"/>
              </a:spcBef>
              <a:spcAft>
                <a:spcPct val="0"/>
              </a:spcAft>
              <a:defRPr sz="4400">
                <a:solidFill>
                  <a:schemeClr val="tx1"/>
                </a:solidFill>
                <a:latin typeface="Calibri" panose="020F0502020204030204" pitchFamily="34" charset="0"/>
              </a:defRPr>
            </a:lvl4pPr>
            <a:lvl5pPr algn="ctr" rtl="0" fontAlgn="base">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a:lstStyle>
          <a:p>
            <a:pPr marL="342900" marR="0" lvl="0" indent="-342900" algn="just">
              <a:lnSpc>
                <a:spcPct val="115000"/>
              </a:lnSpc>
              <a:spcBef>
                <a:spcPts val="0"/>
              </a:spcBef>
              <a:spcAft>
                <a:spcPts val="0"/>
              </a:spcAft>
              <a:buFont typeface="Wingdings" panose="05000000000000000000" pitchFamily="2" charset="2"/>
              <a:buChar char="Ø"/>
            </a:pP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Ra</a:t>
            </a:r>
            <a:r>
              <a:rPr lang="id-ID" sz="2000" b="1" dirty="0">
                <a:effectLst/>
                <a:latin typeface="Century Gothic" panose="020B0502020202020204" pitchFamily="34" charset="0"/>
                <a:ea typeface="Times New Roman" panose="02020603050405020304" pitchFamily="18" charset="0"/>
                <a:cs typeface="Arial" panose="020B0604020202020204" pitchFamily="34" charset="0"/>
              </a:rPr>
              <a:t>Pergub jasa konstruksi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telah</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diundangkan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pada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tanggal</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30 September 2023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yaitu</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Peraturan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Gubernur</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Kalimantan Timur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Nomor</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46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Tahun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2023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tentang</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Kebijakan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Khusus</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Penyelenggaraan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Jasa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Konstruksi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di Daerah</a:t>
            </a:r>
          </a:p>
          <a:p>
            <a:pPr marL="342900" marR="0" lvl="0" indent="-342900" algn="just">
              <a:lnSpc>
                <a:spcPct val="115000"/>
              </a:lnSpc>
              <a:spcBef>
                <a:spcPts val="0"/>
              </a:spcBef>
              <a:spcAft>
                <a:spcPts val="0"/>
              </a:spcAft>
              <a:buFont typeface="Wingdings" panose="05000000000000000000" pitchFamily="2" charset="2"/>
              <a:buChar char="Ø"/>
            </a:pPr>
            <a:r>
              <a:rPr lang="id-ID" sz="2000" b="1" dirty="0">
                <a:effectLst/>
                <a:latin typeface="Century Gothic" panose="020B0502020202020204" pitchFamily="34" charset="0"/>
                <a:ea typeface="Times New Roman" panose="02020603050405020304" pitchFamily="18" charset="0"/>
                <a:cs typeface="Arial" panose="020B0604020202020204" pitchFamily="34" charset="0"/>
              </a:rPr>
              <a:t>NSPK yg ditetapkan oleh pusat sangat dinamis perubahannya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provinsi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wajib</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melakukan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soailisaasi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kepada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seluruh</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masyarakat</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jasa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konstruksi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Kalimantan Timur</a:t>
            </a:r>
          </a:p>
          <a:p>
            <a:pPr marL="342900" marR="0" lvl="0" indent="-342900" algn="just">
              <a:lnSpc>
                <a:spcPct val="115000"/>
              </a:lnSpc>
              <a:spcBef>
                <a:spcPts val="0"/>
              </a:spcBef>
              <a:spcAft>
                <a:spcPts val="0"/>
              </a:spcAft>
              <a:buFont typeface="Wingdings" panose="05000000000000000000" pitchFamily="2" charset="2"/>
              <a:buChar char="Ø"/>
            </a:pPr>
            <a:r>
              <a:rPr lang="id-ID" sz="2000" b="1" dirty="0">
                <a:effectLst/>
                <a:latin typeface="Century Gothic" panose="020B0502020202020204" pitchFamily="34" charset="0"/>
                <a:ea typeface="Times New Roman" panose="02020603050405020304" pitchFamily="18" charset="0"/>
                <a:cs typeface="Arial" panose="020B0604020202020204" pitchFamily="34" charset="0"/>
              </a:rPr>
              <a:t>Terdapat kabupaten kota yg belum membentuk kelembagaan </a:t>
            </a:r>
            <a:r>
              <a:rPr lang="en-US" sz="2000" b="1" dirty="0" err="1">
                <a:latin typeface="Century Gothic" panose="020B0502020202020204" pitchFamily="34" charset="0"/>
                <a:ea typeface="Times New Roman" panose="02020603050405020304" pitchFamily="18" charset="0"/>
                <a:cs typeface="Arial" panose="020B0604020202020204" pitchFamily="34" charset="0"/>
              </a:rPr>
              <a:t>Bikon</a:t>
            </a:r>
            <a:r>
              <a:rPr lang="en-US" sz="2000" b="1" dirty="0">
                <a:latin typeface="Century Gothic" panose="020B0502020202020204" pitchFamily="34" charset="0"/>
                <a:ea typeface="Times New Roman" panose="02020603050405020304" pitchFamily="18" charset="0"/>
                <a:cs typeface="Arial" panose="020B0604020202020204" pitchFamily="34" charset="0"/>
              </a:rPr>
              <a:t> </a:t>
            </a:r>
            <a:r>
              <a:rPr lang="id-ID" sz="2000" b="1" dirty="0">
                <a:effectLst/>
                <a:latin typeface="Century Gothic" panose="020B0502020202020204" pitchFamily="34" charset="0"/>
                <a:ea typeface="Times New Roman" panose="02020603050405020304" pitchFamily="18" charset="0"/>
                <a:cs typeface="Arial" panose="020B0604020202020204" pitchFamily="34" charset="0"/>
              </a:rPr>
              <a:t>sehingga kewenangan belum maksimal dilaksanakan</a:t>
            </a:r>
            <a:r>
              <a:rPr lang="en-US" sz="2000" b="1" dirty="0">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kota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Balikpapan dan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Berau</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p>
          <a:p>
            <a:pPr marL="342900" marR="0" lvl="0" indent="-342900" algn="just">
              <a:lnSpc>
                <a:spcPct val="115000"/>
              </a:lnSpc>
              <a:spcBef>
                <a:spcPts val="0"/>
              </a:spcBef>
              <a:spcAft>
                <a:spcPts val="0"/>
              </a:spcAft>
              <a:buFont typeface="Wingdings" panose="05000000000000000000" pitchFamily="2" charset="2"/>
              <a:buChar char="Ø"/>
            </a:pPr>
            <a:r>
              <a:rPr lang="id-ID" sz="2000" b="1" dirty="0">
                <a:effectLst/>
                <a:latin typeface="Century Gothic" panose="020B0502020202020204" pitchFamily="34" charset="0"/>
                <a:ea typeface="Times New Roman" panose="02020603050405020304" pitchFamily="18" charset="0"/>
                <a:cs typeface="Arial" panose="020B0604020202020204" pitchFamily="34" charset="0"/>
              </a:rPr>
              <a:t>Hampir semua kabupaten kota belum memenuhi kebutuhan Jabatan Fungsional Pembina Jasa Konstruksi.</a:t>
            </a:r>
            <a:endParaRPr lang="en-US" sz="2000" b="1" dirty="0">
              <a:effectLst/>
              <a:latin typeface="Century Gothic" panose="020B0502020202020204" pitchFamily="34" charset="0"/>
              <a:ea typeface="Times New Roman" panose="02020603050405020304" pitchFamily="18" charset="0"/>
              <a:cs typeface="Arial" panose="020B0604020202020204" pitchFamily="34" charset="0"/>
            </a:endParaRPr>
          </a:p>
          <a:p>
            <a:pPr marL="342900" marR="0" lvl="0" indent="-342900" algn="just">
              <a:lnSpc>
                <a:spcPct val="115000"/>
              </a:lnSpc>
              <a:spcBef>
                <a:spcPts val="0"/>
              </a:spcBef>
              <a:spcAft>
                <a:spcPts val="0"/>
              </a:spcAft>
              <a:buFont typeface="Wingdings" panose="05000000000000000000" pitchFamily="2" charset="2"/>
              <a:buChar char="Ø"/>
            </a:pPr>
            <a:r>
              <a:rPr lang="id-ID" sz="2000" b="1" dirty="0">
                <a:effectLst/>
                <a:latin typeface="Century Gothic" panose="020B0502020202020204" pitchFamily="34" charset="0"/>
                <a:ea typeface="Times New Roman" panose="02020603050405020304" pitchFamily="18" charset="0"/>
                <a:cs typeface="Arial" panose="020B0604020202020204" pitchFamily="34" charset="0"/>
              </a:rPr>
              <a:t>Pembinaan Gubernur sebagai wakil pemerintah pusat di daerah belum maksimal dilakukan.</a:t>
            </a:r>
            <a:endParaRPr lang="en-US" sz="2000" b="1" dirty="0">
              <a:effectLst/>
              <a:latin typeface="Century Gothic" panose="020B0502020202020204" pitchFamily="34" charset="0"/>
              <a:ea typeface="Times New Roman" panose="02020603050405020304" pitchFamily="18" charset="0"/>
              <a:cs typeface="Arial" panose="020B0604020202020204" pitchFamily="34" charset="0"/>
            </a:endParaRPr>
          </a:p>
          <a:p>
            <a:pPr marL="342900" marR="0" lvl="0" indent="-342900" algn="just">
              <a:lnSpc>
                <a:spcPct val="115000"/>
              </a:lnSpc>
              <a:spcBef>
                <a:spcPts val="0"/>
              </a:spcBef>
              <a:spcAft>
                <a:spcPts val="0"/>
              </a:spcAft>
              <a:buFont typeface="Wingdings" panose="05000000000000000000" pitchFamily="2" charset="2"/>
              <a:buChar char="Ø"/>
            </a:pPr>
            <a:r>
              <a:rPr lang="id-ID" sz="2000" b="1" dirty="0">
                <a:effectLst/>
                <a:latin typeface="Century Gothic" panose="020B0502020202020204" pitchFamily="34" charset="0"/>
                <a:ea typeface="Times New Roman" panose="02020603050405020304" pitchFamily="18" charset="0"/>
                <a:cs typeface="Arial" panose="020B0604020202020204" pitchFamily="34" charset="0"/>
              </a:rPr>
              <a:t>Kurang pahamnya SDM PUPR daerah bahwa setiap orang PNS wajib mendapatkan  minimal 20 JP tiap tahunnya.</a:t>
            </a:r>
            <a:endParaRPr lang="en-US" sz="2000" b="1" dirty="0">
              <a:effectLst/>
              <a:latin typeface="Century Gothic" panose="020B0502020202020204" pitchFamily="34" charset="0"/>
              <a:ea typeface="Times New Roman" panose="02020603050405020304" pitchFamily="18" charset="0"/>
              <a:cs typeface="Arial" panose="020B0604020202020204" pitchFamily="34" charset="0"/>
            </a:endParaRPr>
          </a:p>
          <a:p>
            <a:pPr marL="342900" marR="0" lvl="0" indent="-342900" algn="just">
              <a:lnSpc>
                <a:spcPct val="115000"/>
              </a:lnSpc>
              <a:spcBef>
                <a:spcPts val="0"/>
              </a:spcBef>
              <a:spcAft>
                <a:spcPts val="0"/>
              </a:spcAft>
              <a:buFont typeface="Wingdings" panose="05000000000000000000" pitchFamily="2" charset="2"/>
              <a:buChar char="Ø"/>
            </a:pPr>
            <a:r>
              <a:rPr lang="en-US" sz="2000" b="1" dirty="0">
                <a:latin typeface="Century Gothic" panose="020B0502020202020204" pitchFamily="34" charset="0"/>
                <a:ea typeface="Times New Roman" panose="02020603050405020304" pitchFamily="18" charset="0"/>
                <a:cs typeface="Arial" panose="020B0604020202020204" pitchFamily="34" charset="0"/>
              </a:rPr>
              <a:t>Proses </a:t>
            </a:r>
            <a:r>
              <a:rPr lang="en-US" sz="2000" b="1" dirty="0" err="1">
                <a:latin typeface="Century Gothic" panose="020B0502020202020204" pitchFamily="34" charset="0"/>
                <a:ea typeface="Times New Roman" panose="02020603050405020304" pitchFamily="18" charset="0"/>
                <a:cs typeface="Arial" panose="020B0604020202020204" pitchFamily="34" charset="0"/>
              </a:rPr>
              <a:t>integrasi</a:t>
            </a:r>
            <a:r>
              <a:rPr lang="en-US" sz="2000" b="1" dirty="0">
                <a:latin typeface="Century Gothic" panose="020B0502020202020204" pitchFamily="34" charset="0"/>
                <a:ea typeface="Times New Roman" panose="02020603050405020304" pitchFamily="18" charset="0"/>
                <a:cs typeface="Arial" panose="020B0604020202020204" pitchFamily="34" charset="0"/>
              </a:rPr>
              <a:t> SIBIKON </a:t>
            </a:r>
            <a:r>
              <a:rPr lang="en-US" sz="2000" b="1" dirty="0" err="1">
                <a:latin typeface="Century Gothic" panose="020B0502020202020204" pitchFamily="34" charset="0"/>
                <a:ea typeface="Times New Roman" panose="02020603050405020304" pitchFamily="18" charset="0"/>
                <a:cs typeface="Arial" panose="020B0604020202020204" pitchFamily="34" charset="0"/>
              </a:rPr>
              <a:t>ke</a:t>
            </a:r>
            <a:r>
              <a:rPr lang="en-US" sz="2000" b="1" dirty="0">
                <a:latin typeface="Century Gothic" panose="020B0502020202020204" pitchFamily="34" charset="0"/>
                <a:ea typeface="Times New Roman" panose="02020603050405020304" pitchFamily="18" charset="0"/>
                <a:cs typeface="Arial" panose="020B0604020202020204" pitchFamily="34" charset="0"/>
              </a:rPr>
              <a:t> SIPJAKI</a:t>
            </a:r>
            <a:endParaRPr lang="en-US" sz="2000" b="1" dirty="0">
              <a:effectLst/>
              <a:latin typeface="Century Gothic" panose="020B0502020202020204" pitchFamily="34" charset="0"/>
              <a:ea typeface="Times New Roman" panose="02020603050405020304" pitchFamily="18" charset="0"/>
              <a:cs typeface="Arial" panose="020B0604020202020204" pitchFamily="34" charset="0"/>
            </a:endParaRPr>
          </a:p>
        </p:txBody>
      </p:sp>
      <p:sp>
        <p:nvSpPr>
          <p:cNvPr id="4" name="Title 1"/>
          <p:cNvSpPr>
            <a:spLocks noGrp="1"/>
          </p:cNvSpPr>
          <p:nvPr>
            <p:ph type="title"/>
          </p:nvPr>
        </p:nvSpPr>
        <p:spPr>
          <a:xfrm>
            <a:off x="139698" y="1057409"/>
            <a:ext cx="11912599" cy="544947"/>
          </a:xfrm>
          <a:solidFill>
            <a:schemeClr val="accent4"/>
          </a:solidFill>
        </p:spPr>
        <p:txBody>
          <a:bodyPr>
            <a:noAutofit/>
          </a:bodyPr>
          <a:lstStyle/>
          <a:p>
            <a:pPr algn="ctr"/>
            <a:r>
              <a:rPr lang="en-US" sz="2800" b="1" dirty="0">
                <a:latin typeface="Century Gothic" panose="020B0502020202020204" pitchFamily="34" charset="0"/>
                <a:ea typeface="Tahoma" panose="020B0604030504040204" pitchFamily="34" charset="0"/>
                <a:cs typeface="Tahoma" panose="020B0604030504040204" pitchFamily="34" charset="0"/>
              </a:rPr>
              <a:t>PERMASALAHAN FUNGSI PENGATURAN</a:t>
            </a:r>
            <a:endParaRPr lang="id-ID" sz="2800" dirty="0">
              <a:latin typeface="Century Gothic" panose="020B0502020202020204" pitchFamily="34" charset="0"/>
              <a:ea typeface="Tahoma" panose="020B0604030504040204" pitchFamily="34" charset="0"/>
              <a:cs typeface="Tahoma" panose="020B0604030504040204" pitchFamily="34" charset="0"/>
            </a:endParaRPr>
          </a:p>
        </p:txBody>
      </p:sp>
    </p:spTree>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7999"/>
          </a:xfrm>
          <a:prstGeom prst="rect">
            <a:avLst/>
          </a:prstGeom>
        </p:spPr>
      </p:pic>
      <p:sp>
        <p:nvSpPr>
          <p:cNvPr id="16" name="object 5"/>
          <p:cNvSpPr txBox="1"/>
          <p:nvPr/>
        </p:nvSpPr>
        <p:spPr>
          <a:xfrm>
            <a:off x="139697" y="1283178"/>
            <a:ext cx="11912600" cy="4585721"/>
          </a:xfrm>
          <a:prstGeom prst="rect">
            <a:avLst/>
          </a:prstGeom>
          <a:solidFill>
            <a:schemeClr val="accent4">
              <a:lumMod val="20000"/>
              <a:lumOff val="80000"/>
            </a:schemeClr>
          </a:solidFill>
        </p:spPr>
        <p:txBody>
          <a:bodyPr wrap="square" lIns="0" tIns="16933" rIns="0" bIns="0">
            <a:spAutoFit/>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anose="020F0502020204030204" pitchFamily="34" charset="0"/>
              </a:defRPr>
            </a:lvl2pPr>
            <a:lvl3pPr algn="ctr" rtl="0" fontAlgn="base">
              <a:spcBef>
                <a:spcPct val="0"/>
              </a:spcBef>
              <a:spcAft>
                <a:spcPct val="0"/>
              </a:spcAft>
              <a:defRPr sz="4400">
                <a:solidFill>
                  <a:schemeClr val="tx1"/>
                </a:solidFill>
                <a:latin typeface="Calibri" panose="020F0502020204030204" pitchFamily="34" charset="0"/>
              </a:defRPr>
            </a:lvl3pPr>
            <a:lvl4pPr algn="ctr" rtl="0" fontAlgn="base">
              <a:spcBef>
                <a:spcPct val="0"/>
              </a:spcBef>
              <a:spcAft>
                <a:spcPct val="0"/>
              </a:spcAft>
              <a:defRPr sz="4400">
                <a:solidFill>
                  <a:schemeClr val="tx1"/>
                </a:solidFill>
                <a:latin typeface="Calibri" panose="020F0502020204030204" pitchFamily="34" charset="0"/>
              </a:defRPr>
            </a:lvl4pPr>
            <a:lvl5pPr algn="ctr" rtl="0" fontAlgn="base">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a:lstStyle>
          <a:p>
            <a:pPr marL="342900" marR="0" lvl="0" indent="-342900" algn="just">
              <a:lnSpc>
                <a:spcPct val="115000"/>
              </a:lnSpc>
              <a:spcBef>
                <a:spcPts val="0"/>
              </a:spcBef>
              <a:spcAft>
                <a:spcPts val="0"/>
              </a:spcAft>
              <a:buFont typeface="Wingdings" panose="05000000000000000000" pitchFamily="2" charset="2"/>
              <a:buChar char="Ø"/>
            </a:pP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Keterbatasan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kewenangan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karena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penyelenggaran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tenaga</a:t>
            </a:r>
            <a:r>
              <a:rPr lang="en-US" sz="2000" b="1" dirty="0">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teknisi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analis</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dan operator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terampil</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yg</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merupakan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kewenangan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kabupaten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masih</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terjadi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Gap 58,30 %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didominasi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oleh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tenaga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kerja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konstruksi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kualifikasi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teknisi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analis</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dan operator (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terampil</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a:t>
            </a:r>
          </a:p>
          <a:p>
            <a:pPr marL="342900" marR="0" lvl="0" indent="-342900" algn="just">
              <a:lnSpc>
                <a:spcPct val="115000"/>
              </a:lnSpc>
              <a:spcBef>
                <a:spcPts val="0"/>
              </a:spcBef>
              <a:spcAft>
                <a:spcPts val="0"/>
              </a:spcAft>
              <a:buFont typeface="Wingdings" panose="05000000000000000000" pitchFamily="2" charset="2"/>
              <a:buChar char="Ø"/>
            </a:pP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Kabupaten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Kota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belum</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semua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dapat</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menyelenggarakan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kewenangan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terutama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penyelenggara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tenaga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kualifikasi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teknisi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analis</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dan operator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terampil</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karena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keterbatasan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anggaran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dan pada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tahun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2024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kabupaten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kota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mendapatkan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alokasi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anggaran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bantuan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keuangan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spesifik</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p>
          <a:p>
            <a:pPr marL="342900" marR="0" lvl="0" indent="-342900" algn="just">
              <a:lnSpc>
                <a:spcPct val="115000"/>
              </a:lnSpc>
              <a:spcBef>
                <a:spcPts val="0"/>
              </a:spcBef>
              <a:spcAft>
                <a:spcPts val="0"/>
              </a:spcAft>
              <a:buFont typeface="Wingdings" panose="05000000000000000000" pitchFamily="2" charset="2"/>
              <a:buChar char="Ø"/>
            </a:pP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Jumlah</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asesor</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yang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masih</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terbatas</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saat</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ini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yang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telah</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dilakukan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pelatihan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dan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sertifikasi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oleh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Provinsi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Kalimantan Timur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dari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tahun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2022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sd</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2023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sebanyak</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94 orang, dan pada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tahun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2024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koordinasi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Kembali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ke</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BNSP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fasilitasi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master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asesor</a:t>
            </a:r>
            <a:endParaRPr lang="en-US" sz="2000" b="1" dirty="0">
              <a:effectLst/>
              <a:latin typeface="Century Gothic" panose="020B0502020202020204" pitchFamily="34" charset="0"/>
              <a:ea typeface="Times New Roman" panose="02020603050405020304" pitchFamily="18" charset="0"/>
              <a:cs typeface="Arial" panose="020B0604020202020204" pitchFamily="34" charset="0"/>
            </a:endParaRPr>
          </a:p>
          <a:p>
            <a:pPr marL="342900" marR="0" lvl="0" indent="-342900" algn="just">
              <a:lnSpc>
                <a:spcPct val="115000"/>
              </a:lnSpc>
              <a:spcBef>
                <a:spcPts val="0"/>
              </a:spcBef>
              <a:spcAft>
                <a:spcPts val="0"/>
              </a:spcAft>
              <a:buFont typeface="Wingdings" panose="05000000000000000000" pitchFamily="2" charset="2"/>
              <a:buChar char="Ø"/>
            </a:pP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Beberapa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skema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pada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jabker</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kualifikasi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ahli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yg</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sd</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saat</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ini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belum</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bisa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dilaksanakan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sertifikasi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nya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msh</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proses di BNSP.</a:t>
            </a:r>
          </a:p>
          <a:p>
            <a:pPr marL="342900" marR="0" lvl="0" indent="-342900" algn="just">
              <a:lnSpc>
                <a:spcPct val="115000"/>
              </a:lnSpc>
              <a:spcBef>
                <a:spcPts val="0"/>
              </a:spcBef>
              <a:spcAft>
                <a:spcPts val="0"/>
              </a:spcAft>
              <a:buFont typeface="Wingdings" panose="05000000000000000000" pitchFamily="2" charset="2"/>
              <a:buChar char="Ø"/>
            </a:pP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SIPJAKI proses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pengembangan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masih</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terjadi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trial and error</a:t>
            </a:r>
          </a:p>
        </p:txBody>
      </p:sp>
      <p:sp>
        <p:nvSpPr>
          <p:cNvPr id="4" name="Title 1"/>
          <p:cNvSpPr>
            <a:spLocks noGrp="1"/>
          </p:cNvSpPr>
          <p:nvPr>
            <p:ph type="title"/>
          </p:nvPr>
        </p:nvSpPr>
        <p:spPr>
          <a:xfrm>
            <a:off x="139698" y="738231"/>
            <a:ext cx="11912599" cy="544947"/>
          </a:xfrm>
          <a:solidFill>
            <a:schemeClr val="accent4"/>
          </a:solidFill>
        </p:spPr>
        <p:txBody>
          <a:bodyPr>
            <a:noAutofit/>
          </a:bodyPr>
          <a:lstStyle/>
          <a:p>
            <a:pPr algn="ctr"/>
            <a:r>
              <a:rPr lang="en-US" sz="2800" b="1" dirty="0">
                <a:latin typeface="Century Gothic" panose="020B0502020202020204" pitchFamily="34" charset="0"/>
                <a:ea typeface="Tahoma" panose="020B0604030504040204" pitchFamily="34" charset="0"/>
                <a:cs typeface="Tahoma" panose="020B0604030504040204" pitchFamily="34" charset="0"/>
              </a:rPr>
              <a:t>PERMASALAHAN FUNGSI PEMBERDAYAAN</a:t>
            </a:r>
            <a:endParaRPr lang="id-ID" sz="2800" dirty="0">
              <a:latin typeface="Century Gothic" panose="020B0502020202020204" pitchFamily="34" charset="0"/>
              <a:ea typeface="Tahoma" panose="020B0604030504040204" pitchFamily="34" charset="0"/>
              <a:cs typeface="Tahoma" panose="020B0604030504040204" pitchFamily="34" charset="0"/>
            </a:endParaRPr>
          </a:p>
        </p:txBody>
      </p:sp>
    </p:spTree>
  </p:cSld>
  <p:clrMapOvr>
    <a:masterClrMapping/>
  </p:clrMapOvr>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7999"/>
          </a:xfrm>
          <a:prstGeom prst="rect">
            <a:avLst/>
          </a:prstGeom>
        </p:spPr>
      </p:pic>
      <p:sp>
        <p:nvSpPr>
          <p:cNvPr id="16" name="object 5"/>
          <p:cNvSpPr txBox="1"/>
          <p:nvPr/>
        </p:nvSpPr>
        <p:spPr>
          <a:xfrm>
            <a:off x="139697" y="1602356"/>
            <a:ext cx="11912600" cy="3880400"/>
          </a:xfrm>
          <a:prstGeom prst="rect">
            <a:avLst/>
          </a:prstGeom>
          <a:solidFill>
            <a:schemeClr val="accent4">
              <a:lumMod val="20000"/>
              <a:lumOff val="80000"/>
            </a:schemeClr>
          </a:solidFill>
        </p:spPr>
        <p:txBody>
          <a:bodyPr wrap="square" lIns="0" tIns="16933" rIns="0" bIns="0">
            <a:spAutoFit/>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anose="020F0502020204030204" pitchFamily="34" charset="0"/>
              </a:defRPr>
            </a:lvl2pPr>
            <a:lvl3pPr algn="ctr" rtl="0" fontAlgn="base">
              <a:spcBef>
                <a:spcPct val="0"/>
              </a:spcBef>
              <a:spcAft>
                <a:spcPct val="0"/>
              </a:spcAft>
              <a:defRPr sz="4400">
                <a:solidFill>
                  <a:schemeClr val="tx1"/>
                </a:solidFill>
                <a:latin typeface="Calibri" panose="020F0502020204030204" pitchFamily="34" charset="0"/>
              </a:defRPr>
            </a:lvl3pPr>
            <a:lvl4pPr algn="ctr" rtl="0" fontAlgn="base">
              <a:spcBef>
                <a:spcPct val="0"/>
              </a:spcBef>
              <a:spcAft>
                <a:spcPct val="0"/>
              </a:spcAft>
              <a:defRPr sz="4400">
                <a:solidFill>
                  <a:schemeClr val="tx1"/>
                </a:solidFill>
                <a:latin typeface="Calibri" panose="020F0502020204030204" pitchFamily="34" charset="0"/>
              </a:defRPr>
            </a:lvl4pPr>
            <a:lvl5pPr algn="ctr" rtl="0" fontAlgn="base">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a:lstStyle>
          <a:p>
            <a:pPr marL="342900" marR="0" lvl="0" indent="-342900" algn="just">
              <a:lnSpc>
                <a:spcPct val="115000"/>
              </a:lnSpc>
              <a:spcBef>
                <a:spcPts val="0"/>
              </a:spcBef>
              <a:spcAft>
                <a:spcPts val="0"/>
              </a:spcAft>
              <a:buFont typeface="Wingdings" panose="05000000000000000000" pitchFamily="2" charset="2"/>
              <a:buChar char="Ø"/>
            </a:pP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Laporan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pengawasan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belum</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menggambarkan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seluruh</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pekerjaan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konstruksi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di Kalimantan Timur.</a:t>
            </a:r>
          </a:p>
          <a:p>
            <a:pPr marL="342900" marR="0" lvl="0" indent="-342900" algn="just">
              <a:lnSpc>
                <a:spcPct val="115000"/>
              </a:lnSpc>
              <a:spcBef>
                <a:spcPts val="0"/>
              </a:spcBef>
              <a:spcAft>
                <a:spcPts val="0"/>
              </a:spcAft>
              <a:buFont typeface="Wingdings" panose="05000000000000000000" pitchFamily="2" charset="2"/>
              <a:buChar char="Ø"/>
            </a:pP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Belum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dilakukan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klinik</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pengawasan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tertib</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usaha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tertib</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penyelenggaraan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pada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semua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paket</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konstruksi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pada DPUPRPERA di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Provinsi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Kalimantan Timur.</a:t>
            </a:r>
          </a:p>
          <a:p>
            <a:pPr marL="342900" marR="0" lvl="0" indent="-342900" algn="just">
              <a:lnSpc>
                <a:spcPct val="115000"/>
              </a:lnSpc>
              <a:spcBef>
                <a:spcPts val="0"/>
              </a:spcBef>
              <a:spcAft>
                <a:spcPts val="0"/>
              </a:spcAft>
              <a:buFont typeface="Wingdings" panose="05000000000000000000" pitchFamily="2" charset="2"/>
              <a:buChar char="Ø"/>
            </a:pP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Belum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dilakukan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pengawasan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tertib</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usaha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tertib</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penyelenggaraan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dan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tertib</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pemanfaatan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jasa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konstruksi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pada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lintas</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Kabupaten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Kota, pada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tahun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2023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hanya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dilakukan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sosialisasi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kepada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kabupaten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kota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dan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simulasi</a:t>
            </a:r>
            <a:endParaRPr lang="en-US" sz="2000" b="1" dirty="0">
              <a:effectLst/>
              <a:latin typeface="Century Gothic" panose="020B0502020202020204" pitchFamily="34" charset="0"/>
              <a:ea typeface="Times New Roman" panose="02020603050405020304" pitchFamily="18" charset="0"/>
              <a:cs typeface="Arial" panose="020B0604020202020204" pitchFamily="34" charset="0"/>
            </a:endParaRPr>
          </a:p>
          <a:p>
            <a:pPr marL="342900" marR="0" lvl="0" indent="-342900" algn="just">
              <a:lnSpc>
                <a:spcPct val="115000"/>
              </a:lnSpc>
              <a:spcBef>
                <a:spcPts val="0"/>
              </a:spcBef>
              <a:spcAft>
                <a:spcPts val="0"/>
              </a:spcAft>
              <a:buFont typeface="Wingdings" panose="05000000000000000000" pitchFamily="2" charset="2"/>
              <a:buChar char="Ø"/>
            </a:pP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Belum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dilakukan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pengawasan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Tertib</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usaha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tertib</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penyelenggaraan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dan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tertib</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pemanfaatan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jasa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konstruksi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Konstrusi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pada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Perangkat</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Daerah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pelaksana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pekerjaan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konstruksi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a:t>
            </a:r>
          </a:p>
          <a:p>
            <a:pPr marL="342900" marR="0" lvl="0" indent="-342900" algn="just">
              <a:lnSpc>
                <a:spcPct val="115000"/>
              </a:lnSpc>
              <a:spcBef>
                <a:spcPts val="0"/>
              </a:spcBef>
              <a:spcAft>
                <a:spcPts val="0"/>
              </a:spcAft>
              <a:buFont typeface="Wingdings" panose="05000000000000000000" pitchFamily="2" charset="2"/>
              <a:buChar char="Ø"/>
            </a:pP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Belum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dilakukan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pembekalan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kepada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masing-masing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Perangkat</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Daerah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pelaksana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pekerjaan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konstruksi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hanya</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dilakukan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sosialisasi</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pada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Disdikbud</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pada </a:t>
            </a:r>
            <a:r>
              <a:rPr lang="en-US" sz="2000" b="1" dirty="0" err="1">
                <a:effectLst/>
                <a:latin typeface="Century Gothic" panose="020B0502020202020204" pitchFamily="34" charset="0"/>
                <a:ea typeface="Times New Roman" panose="02020603050405020304" pitchFamily="18" charset="0"/>
                <a:cs typeface="Arial" panose="020B0604020202020204" pitchFamily="34" charset="0"/>
              </a:rPr>
              <a:t>tahun</a:t>
            </a:r>
            <a:r>
              <a:rPr lang="en-US" sz="2000" b="1" dirty="0">
                <a:effectLst/>
                <a:latin typeface="Century Gothic" panose="020B0502020202020204" pitchFamily="34" charset="0"/>
                <a:ea typeface="Times New Roman" panose="02020603050405020304" pitchFamily="18" charset="0"/>
                <a:cs typeface="Arial" panose="020B0604020202020204" pitchFamily="34" charset="0"/>
              </a:rPr>
              <a:t> 2022 </a:t>
            </a:r>
          </a:p>
        </p:txBody>
      </p:sp>
      <p:sp>
        <p:nvSpPr>
          <p:cNvPr id="4" name="Title 1"/>
          <p:cNvSpPr>
            <a:spLocks noGrp="1"/>
          </p:cNvSpPr>
          <p:nvPr>
            <p:ph type="title"/>
          </p:nvPr>
        </p:nvSpPr>
        <p:spPr>
          <a:xfrm>
            <a:off x="139698" y="1057409"/>
            <a:ext cx="11912599" cy="544947"/>
          </a:xfrm>
          <a:solidFill>
            <a:schemeClr val="accent4"/>
          </a:solidFill>
        </p:spPr>
        <p:txBody>
          <a:bodyPr>
            <a:noAutofit/>
          </a:bodyPr>
          <a:lstStyle/>
          <a:p>
            <a:pPr algn="ctr"/>
            <a:r>
              <a:rPr lang="en-US" sz="2800" b="1" dirty="0">
                <a:latin typeface="Century Gothic" panose="020B0502020202020204" pitchFamily="34" charset="0"/>
                <a:ea typeface="Tahoma" panose="020B0604030504040204" pitchFamily="34" charset="0"/>
                <a:cs typeface="Tahoma" panose="020B0604030504040204" pitchFamily="34" charset="0"/>
              </a:rPr>
              <a:t>PERMASALAHAN FUNGSI PENGAWASAN</a:t>
            </a:r>
            <a:endParaRPr lang="id-ID" sz="2800" dirty="0">
              <a:latin typeface="Century Gothic" panose="020B0502020202020204" pitchFamily="34" charset="0"/>
              <a:ea typeface="Tahoma" panose="020B0604030504040204" pitchFamily="34" charset="0"/>
              <a:cs typeface="Tahoma" panose="020B0604030504040204" pitchFamily="34" charset="0"/>
            </a:endParaRPr>
          </a:p>
        </p:txBody>
      </p:sp>
    </p:spTree>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7999"/>
          </a:xfrm>
          <a:prstGeom prst="rect">
            <a:avLst/>
          </a:prstGeom>
        </p:spPr>
      </p:pic>
      <p:sp>
        <p:nvSpPr>
          <p:cNvPr id="16" name="object 5"/>
          <p:cNvSpPr txBox="1"/>
          <p:nvPr/>
        </p:nvSpPr>
        <p:spPr>
          <a:xfrm>
            <a:off x="391885" y="491707"/>
            <a:ext cx="11660411" cy="5372924"/>
          </a:xfrm>
          <a:prstGeom prst="rect">
            <a:avLst/>
          </a:prstGeom>
          <a:solidFill>
            <a:schemeClr val="accent6">
              <a:lumMod val="20000"/>
              <a:lumOff val="80000"/>
            </a:schemeClr>
          </a:solidFill>
        </p:spPr>
        <p:txBody>
          <a:bodyPr wrap="square" lIns="0" tIns="16933" rIns="0" bIns="0">
            <a:spAutoFit/>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anose="020F0502020204030204" pitchFamily="34" charset="0"/>
              </a:defRPr>
            </a:lvl2pPr>
            <a:lvl3pPr algn="ctr" rtl="0" fontAlgn="base">
              <a:spcBef>
                <a:spcPct val="0"/>
              </a:spcBef>
              <a:spcAft>
                <a:spcPct val="0"/>
              </a:spcAft>
              <a:defRPr sz="4400">
                <a:solidFill>
                  <a:schemeClr val="tx1"/>
                </a:solidFill>
                <a:latin typeface="Calibri" panose="020F0502020204030204" pitchFamily="34" charset="0"/>
              </a:defRPr>
            </a:lvl3pPr>
            <a:lvl4pPr algn="ctr" rtl="0" fontAlgn="base">
              <a:spcBef>
                <a:spcPct val="0"/>
              </a:spcBef>
              <a:spcAft>
                <a:spcPct val="0"/>
              </a:spcAft>
              <a:defRPr sz="4400">
                <a:solidFill>
                  <a:schemeClr val="tx1"/>
                </a:solidFill>
                <a:latin typeface="Calibri" panose="020F0502020204030204" pitchFamily="34" charset="0"/>
              </a:defRPr>
            </a:lvl4pPr>
            <a:lvl5pPr algn="ctr" rtl="0" fontAlgn="base">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a:lstStyle>
          <a:p>
            <a:pPr marL="342900" marR="0" lvl="0" indent="-342900" algn="just">
              <a:lnSpc>
                <a:spcPct val="115000"/>
              </a:lnSpc>
              <a:spcBef>
                <a:spcPts val="0"/>
              </a:spcBef>
              <a:spcAft>
                <a:spcPts val="0"/>
              </a:spcAft>
              <a:buFont typeface="Wingdings" panose="05000000000000000000" pitchFamily="2" charset="2"/>
              <a:buChar char="Ø"/>
            </a:pP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Sudah</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melaksanakan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sesuai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regulasi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yang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ada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di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antaranya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Undang</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Undang</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23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tahun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2014,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Undang</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Undang</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Nomor</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2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tahun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2017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serta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turunan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peraturan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pelaksananya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PP 14/2021 dan PP 22/2020 Dan Surat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Edaran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Gubernur</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mengenai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Percepatan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Sertifikasi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Nomor</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BK.04.01-Mn/706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tahun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2019 dan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Edaran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gubernur</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mengenai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pendelegasian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kewenangan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Nomor</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600/6098/B.ISD-III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Tahun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2020,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Pergub</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Kaltim</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Nomor</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46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Tahun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2023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tentang</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Kebijakan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khusus</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Penyelenggaraan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jasa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Konstruksi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di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daerah</a:t>
            </a:r>
            <a:endParaRPr lang="en-US" sz="1600" b="1" dirty="0">
              <a:effectLst/>
              <a:latin typeface="Century Gothic" panose="020B0502020202020204" pitchFamily="34" charset="0"/>
              <a:ea typeface="Times New Roman" panose="02020603050405020304" pitchFamily="18" charset="0"/>
              <a:cs typeface="Arial" panose="020B0604020202020204" pitchFamily="34" charset="0"/>
            </a:endParaRPr>
          </a:p>
          <a:p>
            <a:pPr marL="342900" marR="0" lvl="0" indent="-342900" algn="just">
              <a:lnSpc>
                <a:spcPct val="115000"/>
              </a:lnSpc>
              <a:spcBef>
                <a:spcPts val="0"/>
              </a:spcBef>
              <a:spcAft>
                <a:spcPts val="0"/>
              </a:spcAft>
              <a:buFont typeface="Wingdings" panose="05000000000000000000" pitchFamily="2" charset="2"/>
              <a:buChar char="Ø"/>
            </a:pP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Komitmen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pimpinan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alokasi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anggaran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meningkat</a:t>
            </a:r>
            <a:r>
              <a:rPr lang="en-US" sz="1600" b="1" dirty="0">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latin typeface="Century Gothic" panose="020B0502020202020204" pitchFamily="34" charset="0"/>
                <a:ea typeface="Times New Roman" panose="02020603050405020304" pitchFamily="18" charset="0"/>
                <a:cs typeface="Arial" panose="020B0604020202020204" pitchFamily="34" charset="0"/>
              </a:rPr>
              <a:t>karena</a:t>
            </a:r>
            <a:r>
              <a:rPr lang="en-US" sz="1600" b="1" dirty="0">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latin typeface="Century Gothic" panose="020B0502020202020204" pitchFamily="34" charset="0"/>
                <a:ea typeface="Times New Roman" panose="02020603050405020304" pitchFamily="18" charset="0"/>
                <a:cs typeface="Arial" panose="020B0604020202020204" pitchFamily="34" charset="0"/>
              </a:rPr>
              <a:t>mendapatkan</a:t>
            </a:r>
            <a:r>
              <a:rPr lang="en-US" sz="1600" b="1" dirty="0">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latin typeface="Century Gothic" panose="020B0502020202020204" pitchFamily="34" charset="0"/>
                <a:ea typeface="Times New Roman" panose="02020603050405020304" pitchFamily="18" charset="0"/>
                <a:cs typeface="Arial" panose="020B0604020202020204" pitchFamily="34" charset="0"/>
              </a:rPr>
              <a:t>Penghargaan</a:t>
            </a:r>
            <a:r>
              <a:rPr lang="en-US" sz="1600" b="1" dirty="0">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latin typeface="Century Gothic" panose="020B0502020202020204" pitchFamily="34" charset="0"/>
                <a:ea typeface="Times New Roman" panose="02020603050405020304" pitchFamily="18" charset="0"/>
                <a:cs typeface="Arial" panose="020B0604020202020204" pitchFamily="34" charset="0"/>
              </a:rPr>
              <a:t>kelembagaan</a:t>
            </a:r>
            <a:r>
              <a:rPr lang="en-US" sz="1600" b="1" dirty="0">
                <a:latin typeface="Century Gothic" panose="020B0502020202020204" pitchFamily="34" charset="0"/>
                <a:ea typeface="Times New Roman" panose="02020603050405020304" pitchFamily="18" charset="0"/>
                <a:cs typeface="Arial" panose="020B0604020202020204" pitchFamily="34" charset="0"/>
              </a:rPr>
              <a:t> sub </a:t>
            </a:r>
            <a:r>
              <a:rPr lang="en-US" sz="1600" b="1" dirty="0" err="1">
                <a:latin typeface="Century Gothic" panose="020B0502020202020204" pitchFamily="34" charset="0"/>
                <a:ea typeface="Times New Roman" panose="02020603050405020304" pitchFamily="18" charset="0"/>
                <a:cs typeface="Arial" panose="020B0604020202020204" pitchFamily="34" charset="0"/>
              </a:rPr>
              <a:t>urusan</a:t>
            </a:r>
            <a:r>
              <a:rPr lang="en-US" sz="1600" b="1" dirty="0">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latin typeface="Century Gothic" panose="020B0502020202020204" pitchFamily="34" charset="0"/>
                <a:ea typeface="Times New Roman" panose="02020603050405020304" pitchFamily="18" charset="0"/>
                <a:cs typeface="Arial" panose="020B0604020202020204" pitchFamily="34" charset="0"/>
              </a:rPr>
              <a:t>jasa</a:t>
            </a:r>
            <a:r>
              <a:rPr lang="en-US" sz="1600" b="1" dirty="0">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latin typeface="Century Gothic" panose="020B0502020202020204" pitchFamily="34" charset="0"/>
                <a:ea typeface="Times New Roman" panose="02020603050405020304" pitchFamily="18" charset="0"/>
                <a:cs typeface="Arial" panose="020B0604020202020204" pitchFamily="34" charset="0"/>
              </a:rPr>
              <a:t>konstruksi</a:t>
            </a:r>
            <a:r>
              <a:rPr lang="en-US" sz="1600" b="1" dirty="0">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latin typeface="Century Gothic" panose="020B0502020202020204" pitchFamily="34" charset="0"/>
                <a:ea typeface="Times New Roman" panose="02020603050405020304" pitchFamily="18" charset="0"/>
                <a:cs typeface="Arial" panose="020B0604020202020204" pitchFamily="34" charset="0"/>
              </a:rPr>
              <a:t>dari</a:t>
            </a:r>
            <a:r>
              <a:rPr lang="en-US" sz="1600" b="1" dirty="0">
                <a:latin typeface="Century Gothic" panose="020B0502020202020204" pitchFamily="34" charset="0"/>
                <a:ea typeface="Times New Roman" panose="02020603050405020304" pitchFamily="18" charset="0"/>
                <a:cs typeface="Arial" panose="020B0604020202020204" pitchFamily="34" charset="0"/>
              </a:rPr>
              <a:t> Menteri PUPR</a:t>
            </a:r>
            <a:endParaRPr lang="en-US" sz="1600" b="1" dirty="0">
              <a:effectLst/>
              <a:latin typeface="Century Gothic" panose="020B0502020202020204" pitchFamily="34" charset="0"/>
              <a:ea typeface="Times New Roman" panose="02020603050405020304" pitchFamily="18" charset="0"/>
              <a:cs typeface="Arial" panose="020B0604020202020204" pitchFamily="34" charset="0"/>
            </a:endParaRPr>
          </a:p>
          <a:p>
            <a:pPr marL="342900" marR="0" lvl="0" indent="-342900" algn="just">
              <a:lnSpc>
                <a:spcPct val="115000"/>
              </a:lnSpc>
              <a:spcBef>
                <a:spcPts val="0"/>
              </a:spcBef>
              <a:spcAft>
                <a:spcPts val="0"/>
              </a:spcAft>
              <a:buFont typeface="Wingdings" panose="05000000000000000000" pitchFamily="2" charset="2"/>
              <a:buChar char="Ø"/>
            </a:pP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Kolaborasi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dengan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Kementrian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Pekerjaan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Umum</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Penataan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Ruang RI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bersama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Balai Jasa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Konstruksi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Wilayah V Banjarmasin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dalam</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pelatihan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IKN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Pemanfaatan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Mobile Training Unit (MTU). </a:t>
            </a:r>
          </a:p>
          <a:p>
            <a:pPr marL="342900" marR="0" lvl="0" indent="-342900" algn="just">
              <a:lnSpc>
                <a:spcPct val="115000"/>
              </a:lnSpc>
              <a:spcBef>
                <a:spcPts val="0"/>
              </a:spcBef>
              <a:spcAft>
                <a:spcPts val="0"/>
              </a:spcAft>
              <a:buFont typeface="Wingdings" panose="05000000000000000000" pitchFamily="2" charset="2"/>
              <a:buChar char="Ø"/>
            </a:pP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Kolaborasi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dengan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BPSDM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Kementrian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Pekerjaan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Umum</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Penataan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Ruang RI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bimbingan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teknis</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sumber</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daya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manusia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PUPR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daerah</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dan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pelatihan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berbasis</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kompetensi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p>
          <a:p>
            <a:pPr marL="342900" marR="0" lvl="0" indent="-342900" algn="just">
              <a:lnSpc>
                <a:spcPct val="115000"/>
              </a:lnSpc>
              <a:spcBef>
                <a:spcPts val="0"/>
              </a:spcBef>
              <a:spcAft>
                <a:spcPts val="0"/>
              </a:spcAft>
              <a:buFont typeface="Wingdings" panose="05000000000000000000" pitchFamily="2" charset="2"/>
              <a:buChar char="Ø"/>
            </a:pP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Pelatihan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dan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sertifikasi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asesor</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untuk</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memenuhi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dan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mempercepat</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proses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sertifikasi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p>
          <a:p>
            <a:pPr marL="342900" marR="0" lvl="0" indent="-342900" algn="just">
              <a:lnSpc>
                <a:spcPct val="115000"/>
              </a:lnSpc>
              <a:spcBef>
                <a:spcPts val="0"/>
              </a:spcBef>
              <a:spcAft>
                <a:spcPts val="0"/>
              </a:spcAft>
              <a:buFont typeface="Wingdings" panose="05000000000000000000" pitchFamily="2" charset="2"/>
              <a:buChar char="Ø"/>
            </a:pPr>
            <a:r>
              <a:rPr lang="en-US" sz="1600" b="1" dirty="0" err="1">
                <a:latin typeface="Century Gothic" panose="020B0502020202020204" pitchFamily="34" charset="0"/>
                <a:ea typeface="Times New Roman" panose="02020603050405020304" pitchFamily="18" charset="0"/>
                <a:cs typeface="Arial" panose="020B0604020202020204" pitchFamily="34" charset="0"/>
              </a:rPr>
              <a:t>Pelatihan</a:t>
            </a:r>
            <a:r>
              <a:rPr lang="en-US" sz="1600" b="1" dirty="0">
                <a:latin typeface="Century Gothic" panose="020B0502020202020204" pitchFamily="34" charset="0"/>
                <a:ea typeface="Times New Roman" panose="02020603050405020304" pitchFamily="18" charset="0"/>
                <a:cs typeface="Arial" panose="020B0604020202020204" pitchFamily="34" charset="0"/>
              </a:rPr>
              <a:t> dan </a:t>
            </a:r>
            <a:r>
              <a:rPr lang="en-US" sz="1600" b="1" dirty="0" err="1">
                <a:latin typeface="Century Gothic" panose="020B0502020202020204" pitchFamily="34" charset="0"/>
                <a:ea typeface="Times New Roman" panose="02020603050405020304" pitchFamily="18" charset="0"/>
                <a:cs typeface="Arial" panose="020B0604020202020204" pitchFamily="34" charset="0"/>
              </a:rPr>
              <a:t>sertifikasi</a:t>
            </a:r>
            <a:r>
              <a:rPr lang="en-US" sz="1600" b="1" dirty="0">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latin typeface="Century Gothic" panose="020B0502020202020204" pitchFamily="34" charset="0"/>
                <a:ea typeface="Times New Roman" panose="02020603050405020304" pitchFamily="18" charset="0"/>
                <a:cs typeface="Arial" panose="020B0604020202020204" pitchFamily="34" charset="0"/>
              </a:rPr>
              <a:t>instruktur</a:t>
            </a:r>
            <a:r>
              <a:rPr lang="en-US" sz="1600" b="1" dirty="0">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latin typeface="Century Gothic" panose="020B0502020202020204" pitchFamily="34" charset="0"/>
                <a:ea typeface="Times New Roman" panose="02020603050405020304" pitchFamily="18" charset="0"/>
                <a:cs typeface="Arial" panose="020B0604020202020204" pitchFamily="34" charset="0"/>
              </a:rPr>
              <a:t>kompeten</a:t>
            </a:r>
            <a:r>
              <a:rPr lang="en-US" sz="1600" b="1" dirty="0">
                <a:latin typeface="Century Gothic" panose="020B0502020202020204" pitchFamily="34" charset="0"/>
                <a:ea typeface="Times New Roman" panose="02020603050405020304" pitchFamily="18" charset="0"/>
                <a:cs typeface="Arial" panose="020B0604020202020204" pitchFamily="34" charset="0"/>
              </a:rPr>
              <a:t> </a:t>
            </a:r>
            <a:endParaRPr lang="en-US" sz="1600" b="1" dirty="0">
              <a:effectLst/>
              <a:latin typeface="Century Gothic" panose="020B0502020202020204" pitchFamily="34" charset="0"/>
              <a:ea typeface="Times New Roman" panose="02020603050405020304" pitchFamily="18" charset="0"/>
              <a:cs typeface="Arial" panose="020B0604020202020204" pitchFamily="34" charset="0"/>
            </a:endParaRPr>
          </a:p>
          <a:p>
            <a:pPr marL="342900" marR="0" lvl="0" indent="-342900" algn="just">
              <a:lnSpc>
                <a:spcPct val="115000"/>
              </a:lnSpc>
              <a:spcBef>
                <a:spcPts val="0"/>
              </a:spcBef>
              <a:spcAft>
                <a:spcPts val="0"/>
              </a:spcAft>
              <a:buFont typeface="Wingdings" panose="05000000000000000000" pitchFamily="2" charset="2"/>
              <a:buChar char="Ø"/>
            </a:pP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Sistem</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Informasi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Jasa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Konstruksi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(SIPJAKI)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untuk</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memenuhi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data sub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urusan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jasa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konstruksi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a:t>
            </a:r>
          </a:p>
          <a:p>
            <a:pPr marL="342900" marR="0" lvl="0" indent="-342900" algn="just">
              <a:lnSpc>
                <a:spcPct val="115000"/>
              </a:lnSpc>
              <a:spcBef>
                <a:spcPts val="0"/>
              </a:spcBef>
              <a:spcAft>
                <a:spcPts val="0"/>
              </a:spcAft>
              <a:buFont typeface="Wingdings" panose="05000000000000000000" pitchFamily="2" charset="2"/>
              <a:buChar char="Ø"/>
            </a:pP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21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kewenangan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Gubernur</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sebagai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wakil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pemerintah</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pusat</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sesuai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Undang</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Undang</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Nomor</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2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Tahun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2017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tentang</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Jasa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Konstruksi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a:t>
            </a:r>
          </a:p>
          <a:p>
            <a:pPr marL="342900" marR="0" lvl="0" indent="-342900" algn="just">
              <a:lnSpc>
                <a:spcPct val="115000"/>
              </a:lnSpc>
              <a:spcBef>
                <a:spcPts val="0"/>
              </a:spcBef>
              <a:spcAft>
                <a:spcPts val="0"/>
              </a:spcAft>
              <a:buFont typeface="Wingdings" panose="05000000000000000000" pitchFamily="2" charset="2"/>
              <a:buChar char="Ø"/>
            </a:pP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Pelatihan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dan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sertifikasi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kelas</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daerah</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telah</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dilaksanakan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dengan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dukungan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Kabupaten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/Kota se Kalimantan Timur.</a:t>
            </a:r>
          </a:p>
          <a:p>
            <a:pPr marL="342900" marR="0" lvl="0" indent="-342900" algn="just">
              <a:lnSpc>
                <a:spcPct val="115000"/>
              </a:lnSpc>
              <a:spcBef>
                <a:spcPts val="0"/>
              </a:spcBef>
              <a:spcAft>
                <a:spcPts val="0"/>
              </a:spcAft>
              <a:buFont typeface="Wingdings" panose="05000000000000000000" pitchFamily="2" charset="2"/>
              <a:buChar char="Ø"/>
            </a:pP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Penilaian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Kinerja OPD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Provinsi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dan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Kabupaten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kota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pada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kementrian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Pekerjaan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Umum</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Penataan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Ruang RI.</a:t>
            </a:r>
          </a:p>
          <a:p>
            <a:pPr marL="342900" marR="0" lvl="0" indent="-342900" algn="just">
              <a:lnSpc>
                <a:spcPct val="115000"/>
              </a:lnSpc>
              <a:spcBef>
                <a:spcPts val="0"/>
              </a:spcBef>
              <a:spcAft>
                <a:spcPts val="0"/>
              </a:spcAft>
              <a:buFont typeface="Wingdings" panose="05000000000000000000" pitchFamily="2" charset="2"/>
              <a:buChar char="Ø"/>
            </a:pP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Penilaian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Panji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Keberhasilan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pada sub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urusan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jasa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konstruksi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pada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Kabupaten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/Kota Se-Kalimantan Timur.</a:t>
            </a:r>
          </a:p>
        </p:txBody>
      </p:sp>
      <p:sp>
        <p:nvSpPr>
          <p:cNvPr id="4" name="Title 1"/>
          <p:cNvSpPr>
            <a:spLocks noGrp="1"/>
          </p:cNvSpPr>
          <p:nvPr>
            <p:ph type="title"/>
          </p:nvPr>
        </p:nvSpPr>
        <p:spPr>
          <a:xfrm>
            <a:off x="139698" y="50663"/>
            <a:ext cx="11912599" cy="441044"/>
          </a:xfrm>
          <a:solidFill>
            <a:schemeClr val="accent6"/>
          </a:solidFill>
        </p:spPr>
        <p:txBody>
          <a:bodyPr>
            <a:noAutofit/>
          </a:bodyPr>
          <a:lstStyle/>
          <a:p>
            <a:pPr algn="ctr"/>
            <a:r>
              <a:rPr lang="en-US" sz="2800" b="1" dirty="0">
                <a:solidFill>
                  <a:schemeClr val="bg1"/>
                </a:solidFill>
                <a:latin typeface="Century Gothic" panose="020B0502020202020204" pitchFamily="34" charset="0"/>
                <a:ea typeface="Tahoma" panose="020B0604030504040204" pitchFamily="34" charset="0"/>
                <a:cs typeface="Tahoma" panose="020B0604030504040204" pitchFamily="34" charset="0"/>
              </a:rPr>
              <a:t>SOLUSI</a:t>
            </a:r>
            <a:endParaRPr lang="id-ID" sz="2800" dirty="0">
              <a:solidFill>
                <a:schemeClr val="bg1"/>
              </a:solidFill>
              <a:latin typeface="Century Gothic" panose="020B0502020202020204" pitchFamily="34" charset="0"/>
              <a:ea typeface="Tahoma" panose="020B0604030504040204" pitchFamily="34" charset="0"/>
              <a:cs typeface="Tahoma" panose="020B0604030504040204" pitchFamily="34" charset="0"/>
            </a:endParaRPr>
          </a:p>
        </p:txBody>
      </p:sp>
    </p:spTree>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8E32B2-1DA5-547D-1B38-6A889C94D15B}"/>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2E61B4FB-F8DB-1448-1673-AD539BBB6F5A}"/>
              </a:ext>
            </a:extLst>
          </p:cNvPr>
          <p:cNvPicPr>
            <a:picLocks noChangeAspect="1"/>
          </p:cNvPicPr>
          <p:nvPr/>
        </p:nvPicPr>
        <p:blipFill>
          <a:blip r:embed="rId2"/>
          <a:stretch>
            <a:fillRect/>
          </a:stretch>
        </p:blipFill>
        <p:spPr>
          <a:xfrm>
            <a:off x="0" y="271185"/>
            <a:ext cx="12192000" cy="6857999"/>
          </a:xfrm>
          <a:prstGeom prst="rect">
            <a:avLst/>
          </a:prstGeom>
        </p:spPr>
      </p:pic>
      <p:sp>
        <p:nvSpPr>
          <p:cNvPr id="16" name="object 5">
            <a:extLst>
              <a:ext uri="{FF2B5EF4-FFF2-40B4-BE49-F238E27FC236}">
                <a16:creationId xmlns:a16="http://schemas.microsoft.com/office/drawing/2014/main" id="{E5A57280-DA2C-84F4-CA26-9FF654B99E16}"/>
              </a:ext>
            </a:extLst>
          </p:cNvPr>
          <p:cNvSpPr txBox="1"/>
          <p:nvPr/>
        </p:nvSpPr>
        <p:spPr>
          <a:xfrm>
            <a:off x="139697" y="491707"/>
            <a:ext cx="11912600" cy="276144"/>
          </a:xfrm>
          <a:prstGeom prst="rect">
            <a:avLst/>
          </a:prstGeom>
          <a:solidFill>
            <a:schemeClr val="accent6">
              <a:lumMod val="20000"/>
              <a:lumOff val="80000"/>
            </a:schemeClr>
          </a:solidFill>
        </p:spPr>
        <p:txBody>
          <a:bodyPr wrap="square" lIns="0" tIns="16933" rIns="0" bIns="0">
            <a:spAutoFit/>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anose="020F0502020204030204" pitchFamily="34" charset="0"/>
              </a:defRPr>
            </a:lvl2pPr>
            <a:lvl3pPr algn="ctr" rtl="0" fontAlgn="base">
              <a:spcBef>
                <a:spcPct val="0"/>
              </a:spcBef>
              <a:spcAft>
                <a:spcPct val="0"/>
              </a:spcAft>
              <a:defRPr sz="4400">
                <a:solidFill>
                  <a:schemeClr val="tx1"/>
                </a:solidFill>
                <a:latin typeface="Calibri" panose="020F0502020204030204" pitchFamily="34" charset="0"/>
              </a:defRPr>
            </a:lvl3pPr>
            <a:lvl4pPr algn="ctr" rtl="0" fontAlgn="base">
              <a:spcBef>
                <a:spcPct val="0"/>
              </a:spcBef>
              <a:spcAft>
                <a:spcPct val="0"/>
              </a:spcAft>
              <a:defRPr sz="4400">
                <a:solidFill>
                  <a:schemeClr val="tx1"/>
                </a:solidFill>
                <a:latin typeface="Calibri" panose="020F0502020204030204" pitchFamily="34" charset="0"/>
              </a:defRPr>
            </a:lvl4pPr>
            <a:lvl5pPr algn="ctr" rtl="0" fontAlgn="base">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a:lstStyle>
          <a:p>
            <a:pPr marL="342900" marR="0" lvl="0" indent="-342900" algn="just">
              <a:lnSpc>
                <a:spcPct val="115000"/>
              </a:lnSpc>
              <a:spcBef>
                <a:spcPts val="0"/>
              </a:spcBef>
              <a:spcAft>
                <a:spcPts val="0"/>
              </a:spcAft>
              <a:buFont typeface="Wingdings" panose="05000000000000000000" pitchFamily="2" charset="2"/>
              <a:buChar char="Ø"/>
            </a:pPr>
            <a:endParaRPr lang="en-US" sz="1600" b="1" dirty="0">
              <a:effectLst/>
              <a:latin typeface="Century Gothic" panose="020B0502020202020204" pitchFamily="34" charset="0"/>
              <a:ea typeface="Times New Roman" panose="02020603050405020304" pitchFamily="18" charset="0"/>
              <a:cs typeface="Arial" panose="020B0604020202020204" pitchFamily="34" charset="0"/>
            </a:endParaRPr>
          </a:p>
        </p:txBody>
      </p:sp>
      <p:sp>
        <p:nvSpPr>
          <p:cNvPr id="4" name="Title 1">
            <a:extLst>
              <a:ext uri="{FF2B5EF4-FFF2-40B4-BE49-F238E27FC236}">
                <a16:creationId xmlns:a16="http://schemas.microsoft.com/office/drawing/2014/main" id="{6655F527-86AA-6D72-E73D-B7C937028154}"/>
              </a:ext>
            </a:extLst>
          </p:cNvPr>
          <p:cNvSpPr>
            <a:spLocks noGrp="1"/>
          </p:cNvSpPr>
          <p:nvPr>
            <p:ph type="title"/>
          </p:nvPr>
        </p:nvSpPr>
        <p:spPr>
          <a:xfrm>
            <a:off x="139698" y="50663"/>
            <a:ext cx="11912599" cy="441044"/>
          </a:xfrm>
          <a:solidFill>
            <a:schemeClr val="accent6"/>
          </a:solidFill>
        </p:spPr>
        <p:txBody>
          <a:bodyPr>
            <a:noAutofit/>
          </a:bodyPr>
          <a:lstStyle/>
          <a:p>
            <a:pPr algn="ctr"/>
            <a:r>
              <a:rPr lang="en-US" sz="2800" b="1" dirty="0">
                <a:solidFill>
                  <a:schemeClr val="bg1"/>
                </a:solidFill>
                <a:latin typeface="Century Gothic" panose="020B0502020202020204" pitchFamily="34" charset="0"/>
                <a:ea typeface="Tahoma" panose="020B0604030504040204" pitchFamily="34" charset="0"/>
                <a:cs typeface="Tahoma" panose="020B0604030504040204" pitchFamily="34" charset="0"/>
              </a:rPr>
              <a:t>SOLUSI</a:t>
            </a:r>
            <a:endParaRPr lang="id-ID" sz="2800" dirty="0">
              <a:solidFill>
                <a:schemeClr val="bg1"/>
              </a:solidFill>
              <a:latin typeface="Century Gothic" panose="020B0502020202020204" pitchFamily="34" charset="0"/>
              <a:ea typeface="Tahoma" panose="020B0604030504040204" pitchFamily="34" charset="0"/>
              <a:cs typeface="Tahoma" panose="020B0604030504040204" pitchFamily="34" charset="0"/>
            </a:endParaRPr>
          </a:p>
        </p:txBody>
      </p:sp>
      <p:sp>
        <p:nvSpPr>
          <p:cNvPr id="3" name="Title 1">
            <a:extLst>
              <a:ext uri="{FF2B5EF4-FFF2-40B4-BE49-F238E27FC236}">
                <a16:creationId xmlns:a16="http://schemas.microsoft.com/office/drawing/2014/main" id="{0392B183-D4B4-9ACD-C2AE-C17926887CC8}"/>
              </a:ext>
            </a:extLst>
          </p:cNvPr>
          <p:cNvSpPr txBox="1"/>
          <p:nvPr/>
        </p:nvSpPr>
        <p:spPr>
          <a:xfrm>
            <a:off x="139696" y="1259558"/>
            <a:ext cx="11912599" cy="441045"/>
          </a:xfrm>
          <a:prstGeom prst="rect">
            <a:avLst/>
          </a:prstGeom>
          <a:solidFill>
            <a:schemeClr val="accent1">
              <a:lumMod val="75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bg1"/>
                </a:solidFill>
                <a:latin typeface="Century Gothic" panose="020B0502020202020204" pitchFamily="34" charset="0"/>
                <a:ea typeface="Tahoma" panose="020B0604030504040204" pitchFamily="34" charset="0"/>
                <a:cs typeface="Tahoma" panose="020B0604030504040204" pitchFamily="34" charset="0"/>
              </a:rPr>
              <a:t>SOLUSI ALTERNATIF</a:t>
            </a:r>
            <a:endParaRPr lang="id-ID" sz="2800" dirty="0">
              <a:solidFill>
                <a:schemeClr val="bg1"/>
              </a:solidFill>
              <a:latin typeface="Century Gothic" panose="020B0502020202020204" pitchFamily="34" charset="0"/>
              <a:ea typeface="Tahoma" panose="020B0604030504040204" pitchFamily="34" charset="0"/>
              <a:cs typeface="Tahoma" panose="020B0604030504040204" pitchFamily="34" charset="0"/>
            </a:endParaRPr>
          </a:p>
        </p:txBody>
      </p:sp>
      <p:sp>
        <p:nvSpPr>
          <p:cNvPr id="5" name="object 5">
            <a:extLst>
              <a:ext uri="{FF2B5EF4-FFF2-40B4-BE49-F238E27FC236}">
                <a16:creationId xmlns:a16="http://schemas.microsoft.com/office/drawing/2014/main" id="{2F302295-612C-B52C-E5BB-1428DC7757BE}"/>
              </a:ext>
            </a:extLst>
          </p:cNvPr>
          <p:cNvSpPr txBox="1"/>
          <p:nvPr/>
        </p:nvSpPr>
        <p:spPr>
          <a:xfrm>
            <a:off x="18661" y="3364096"/>
            <a:ext cx="12033634" cy="1408761"/>
          </a:xfrm>
          <a:prstGeom prst="rect">
            <a:avLst/>
          </a:prstGeom>
          <a:solidFill>
            <a:schemeClr val="accent1">
              <a:lumMod val="20000"/>
              <a:lumOff val="80000"/>
            </a:schemeClr>
          </a:solidFill>
        </p:spPr>
        <p:txBody>
          <a:bodyPr wrap="square" lIns="0" tIns="16933" rIns="0" bIns="0">
            <a:spAutoFit/>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anose="020F0502020204030204" pitchFamily="34" charset="0"/>
              </a:defRPr>
            </a:lvl2pPr>
            <a:lvl3pPr algn="ctr" rtl="0" fontAlgn="base">
              <a:spcBef>
                <a:spcPct val="0"/>
              </a:spcBef>
              <a:spcAft>
                <a:spcPct val="0"/>
              </a:spcAft>
              <a:defRPr sz="4400">
                <a:solidFill>
                  <a:schemeClr val="tx1"/>
                </a:solidFill>
                <a:latin typeface="Calibri" panose="020F0502020204030204" pitchFamily="34" charset="0"/>
              </a:defRPr>
            </a:lvl3pPr>
            <a:lvl4pPr algn="ctr" rtl="0" fontAlgn="base">
              <a:spcBef>
                <a:spcPct val="0"/>
              </a:spcBef>
              <a:spcAft>
                <a:spcPct val="0"/>
              </a:spcAft>
              <a:defRPr sz="4400">
                <a:solidFill>
                  <a:schemeClr val="tx1"/>
                </a:solidFill>
                <a:latin typeface="Calibri" panose="020F0502020204030204" pitchFamily="34" charset="0"/>
              </a:defRPr>
            </a:lvl4pPr>
            <a:lvl5pPr algn="ctr" rtl="0" fontAlgn="base">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a:lstStyle>
          <a:p>
            <a:pPr marL="342900" marR="0" lvl="0" indent="-342900" algn="just">
              <a:lnSpc>
                <a:spcPct val="115000"/>
              </a:lnSpc>
              <a:spcBef>
                <a:spcPts val="0"/>
              </a:spcBef>
              <a:spcAft>
                <a:spcPts val="0"/>
              </a:spcAft>
              <a:buFont typeface="Wingdings" panose="05000000000000000000" pitchFamily="2" charset="2"/>
              <a:buChar char="Ø"/>
            </a:pPr>
            <a:endParaRPr lang="en-US" sz="1600" b="1" dirty="0">
              <a:effectLst/>
              <a:latin typeface="Century Gothic" panose="020B0502020202020204" pitchFamily="34" charset="0"/>
              <a:ea typeface="Times New Roman" panose="02020603050405020304" pitchFamily="18" charset="0"/>
              <a:cs typeface="Arial" panose="020B0604020202020204" pitchFamily="34" charset="0"/>
            </a:endParaRPr>
          </a:p>
          <a:p>
            <a:pPr marL="342900" marR="0" lvl="0" indent="-342900" algn="just">
              <a:lnSpc>
                <a:spcPct val="115000"/>
              </a:lnSpc>
              <a:spcBef>
                <a:spcPts val="0"/>
              </a:spcBef>
              <a:spcAft>
                <a:spcPts val="0"/>
              </a:spcAft>
              <a:buFont typeface="Wingdings" panose="05000000000000000000" pitchFamily="2" charset="2"/>
              <a:buChar char="Ø"/>
            </a:pP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Melakukan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reschedule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kegiatan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dan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berkoordinasi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dengan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pihak</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asosiasi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terkait</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a:t>
            </a:r>
          </a:p>
          <a:p>
            <a:pPr marL="342900" marR="0" lvl="0" indent="-342900" algn="just">
              <a:lnSpc>
                <a:spcPct val="115000"/>
              </a:lnSpc>
              <a:spcBef>
                <a:spcPts val="0"/>
              </a:spcBef>
              <a:spcAft>
                <a:spcPts val="0"/>
              </a:spcAft>
              <a:buFont typeface="Wingdings" panose="05000000000000000000" pitchFamily="2" charset="2"/>
              <a:buChar char="Ø"/>
            </a:pP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Berupaya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mengembangkan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pola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sharing/</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kerjasama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baik</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dengan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pemerintah</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kabupaten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kota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maupun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pemerintah</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pusat</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untuk</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meningkatkan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capaian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output Bina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Konstruksi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a:t>
            </a:r>
          </a:p>
          <a:p>
            <a:pPr marL="342900" marR="0" lvl="0" indent="-342900" algn="just">
              <a:lnSpc>
                <a:spcPct val="115000"/>
              </a:lnSpc>
              <a:spcBef>
                <a:spcPts val="0"/>
              </a:spcBef>
              <a:spcAft>
                <a:spcPts val="0"/>
              </a:spcAft>
              <a:buFont typeface="Wingdings" panose="05000000000000000000" pitchFamily="2" charset="2"/>
              <a:buChar char="Ø"/>
            </a:pP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Memetakan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kebutuhan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klasifikasi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tenaga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ahli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maupun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terampil</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di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Provinsi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Kalimantan Timur.</a:t>
            </a:r>
          </a:p>
        </p:txBody>
      </p:sp>
      <p:sp>
        <p:nvSpPr>
          <p:cNvPr id="6" name="object 5">
            <a:extLst>
              <a:ext uri="{FF2B5EF4-FFF2-40B4-BE49-F238E27FC236}">
                <a16:creationId xmlns:a16="http://schemas.microsoft.com/office/drawing/2014/main" id="{8FDA0293-F33B-EAD0-2564-437196810011}"/>
              </a:ext>
            </a:extLst>
          </p:cNvPr>
          <p:cNvSpPr txBox="1"/>
          <p:nvPr/>
        </p:nvSpPr>
        <p:spPr>
          <a:xfrm>
            <a:off x="79178" y="1845074"/>
            <a:ext cx="11912600" cy="1408761"/>
          </a:xfrm>
          <a:prstGeom prst="rect">
            <a:avLst/>
          </a:prstGeom>
          <a:solidFill>
            <a:schemeClr val="accent1">
              <a:lumMod val="20000"/>
              <a:lumOff val="80000"/>
            </a:schemeClr>
          </a:solidFill>
        </p:spPr>
        <p:txBody>
          <a:bodyPr wrap="square" lIns="0" tIns="16933" rIns="0" bIns="0">
            <a:spAutoFit/>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anose="020F0502020204030204" pitchFamily="34" charset="0"/>
              </a:defRPr>
            </a:lvl2pPr>
            <a:lvl3pPr algn="ctr" rtl="0" fontAlgn="base">
              <a:spcBef>
                <a:spcPct val="0"/>
              </a:spcBef>
              <a:spcAft>
                <a:spcPct val="0"/>
              </a:spcAft>
              <a:defRPr sz="4400">
                <a:solidFill>
                  <a:schemeClr val="tx1"/>
                </a:solidFill>
                <a:latin typeface="Calibri" panose="020F0502020204030204" pitchFamily="34" charset="0"/>
              </a:defRPr>
            </a:lvl3pPr>
            <a:lvl4pPr algn="ctr" rtl="0" fontAlgn="base">
              <a:spcBef>
                <a:spcPct val="0"/>
              </a:spcBef>
              <a:spcAft>
                <a:spcPct val="0"/>
              </a:spcAft>
              <a:defRPr sz="4400">
                <a:solidFill>
                  <a:schemeClr val="tx1"/>
                </a:solidFill>
                <a:latin typeface="Calibri" panose="020F0502020204030204" pitchFamily="34" charset="0"/>
              </a:defRPr>
            </a:lvl4pPr>
            <a:lvl5pPr algn="ctr" rtl="0" fontAlgn="base">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a:lstStyle>
          <a:p>
            <a:pPr marL="342900" marR="0" lvl="0" indent="-342900" algn="just">
              <a:lnSpc>
                <a:spcPct val="115000"/>
              </a:lnSpc>
              <a:spcBef>
                <a:spcPts val="0"/>
              </a:spcBef>
              <a:spcAft>
                <a:spcPts val="0"/>
              </a:spcAft>
              <a:buFont typeface="Wingdings" panose="05000000000000000000" pitchFamily="2" charset="2"/>
              <a:buChar char="Ø"/>
            </a:pP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Berupaya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mengembangkan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pola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sharing/</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kerjasama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baik</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dengan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pemerintah</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kabupaten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kota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maupun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pemerintah</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pusat</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untuk</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meningkatkan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capaian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outcome sub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urusan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jasa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konstruksi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Kaltim</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dengan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melibatkan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Masyarakat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jasa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Konstruksi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Kaltim</a:t>
            </a:r>
            <a:endParaRPr lang="en-US" sz="1600" b="1" dirty="0">
              <a:effectLst/>
              <a:latin typeface="Century Gothic" panose="020B0502020202020204" pitchFamily="34" charset="0"/>
              <a:ea typeface="Times New Roman" panose="02020603050405020304" pitchFamily="18" charset="0"/>
              <a:cs typeface="Arial" panose="020B0604020202020204" pitchFamily="34" charset="0"/>
            </a:endParaRPr>
          </a:p>
          <a:p>
            <a:pPr marL="342900" marR="0" lvl="0" indent="-342900" algn="just">
              <a:lnSpc>
                <a:spcPct val="115000"/>
              </a:lnSpc>
              <a:spcBef>
                <a:spcPts val="0"/>
              </a:spcBef>
              <a:spcAft>
                <a:spcPts val="0"/>
              </a:spcAft>
              <a:buFont typeface="Wingdings" panose="05000000000000000000" pitchFamily="2" charset="2"/>
              <a:buChar char="Ø"/>
            </a:pP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Memetakan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kebutuhan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klasifikasi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tenaga</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ahli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maupun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terampil</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di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Provinsi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Kalimantan Timur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kolaborasi</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a:t>
            </a:r>
            <a:r>
              <a:rPr lang="en-US" sz="1600" b="1" dirty="0" err="1">
                <a:effectLst/>
                <a:latin typeface="Century Gothic" panose="020B0502020202020204" pitchFamily="34" charset="0"/>
                <a:ea typeface="Times New Roman" panose="02020603050405020304" pitchFamily="18" charset="0"/>
                <a:cs typeface="Arial" panose="020B0604020202020204" pitchFamily="34" charset="0"/>
              </a:rPr>
              <a:t>dengan</a:t>
            </a:r>
            <a:r>
              <a:rPr lang="en-US" sz="1600" b="1" dirty="0">
                <a:effectLst/>
                <a:latin typeface="Century Gothic" panose="020B0502020202020204" pitchFamily="34" charset="0"/>
                <a:ea typeface="Times New Roman" panose="02020603050405020304" pitchFamily="18" charset="0"/>
                <a:cs typeface="Arial" panose="020B0604020202020204" pitchFamily="34" charset="0"/>
              </a:rPr>
              <a:t> Kementerian PUPR </a:t>
            </a:r>
          </a:p>
        </p:txBody>
      </p:sp>
    </p:spTree>
    <p:extLst>
      <p:ext uri="{BB962C8B-B14F-4D97-AF65-F5344CB8AC3E}">
        <p14:creationId xmlns:p14="http://schemas.microsoft.com/office/powerpoint/2010/main" val="1617675084"/>
      </p:ext>
    </p:extLst>
  </p:cSld>
  <p:clrMapOvr>
    <a:masterClrMapping/>
  </p:clrMapOvr>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1"/>
          <p:cNvSpPr>
            <a:spLocks noGrp="1"/>
          </p:cNvSpPr>
          <p:nvPr>
            <p:ph type="sldNum" sz="quarter" idx="4294967295"/>
          </p:nvPr>
        </p:nvSpPr>
        <p:spPr>
          <a:xfrm>
            <a:off x="9347200" y="6356350"/>
            <a:ext cx="2844800" cy="365125"/>
          </a:xfrm>
        </p:spPr>
        <p:txBody>
          <a:bodyPr/>
          <a:lstStyle/>
          <a:p>
            <a:fld id="{4B0E7284-74FC-46AF-8768-D74C6F5EE859}" type="slidenum">
              <a:rPr lang="id-ID" smtClean="0"/>
              <a:pPr/>
              <a:t>370</a:t>
            </a:fld>
            <a:endParaRPr lang="id-ID"/>
          </a:p>
        </p:txBody>
      </p:sp>
      <p:sp>
        <p:nvSpPr>
          <p:cNvPr id="6" name="Rectangle 5"/>
          <p:cNvSpPr/>
          <p:nvPr/>
        </p:nvSpPr>
        <p:spPr>
          <a:xfrm>
            <a:off x="0" y="5819813"/>
            <a:ext cx="12192000" cy="1038187"/>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9" name="TextBox 18">
            <a:extLst>
              <a:ext uri="{FF2B5EF4-FFF2-40B4-BE49-F238E27FC236}">
                <a16:creationId xmlns:a16="http://schemas.microsoft.com/office/drawing/2014/main" id="{6D9D57D4-61A0-4927-95AE-ABEADFF724DC}"/>
              </a:ext>
            </a:extLst>
          </p:cNvPr>
          <p:cNvSpPr txBox="1"/>
          <p:nvPr/>
        </p:nvSpPr>
        <p:spPr>
          <a:xfrm>
            <a:off x="835403" y="160129"/>
            <a:ext cx="5083176" cy="646329"/>
          </a:xfrm>
          <a:prstGeom prst="rect">
            <a:avLst/>
          </a:prstGeom>
          <a:noFill/>
        </p:spPr>
        <p:txBody>
          <a:bodyPr wrap="none" lIns="91435" tIns="45719" rIns="91435" bIns="45719" rtlCol="0">
            <a:spAutoFit/>
          </a:bodyPr>
          <a:lstStyle/>
          <a:p>
            <a:r>
              <a:rPr lang="en-US" sz="1200" b="1" dirty="0">
                <a:solidFill>
                  <a:schemeClr val="bg1"/>
                </a:solidFill>
                <a:latin typeface="Tw Cen MT" pitchFamily="34" charset="0"/>
              </a:rPr>
              <a:t>DINAS PEKERJAAN UMUM PENATAAN RUANG DAN PERUMAHAN RAKYAT</a:t>
            </a:r>
          </a:p>
          <a:p>
            <a:r>
              <a:rPr lang="en-US" sz="1200" b="1" dirty="0">
                <a:solidFill>
                  <a:schemeClr val="bg1"/>
                </a:solidFill>
                <a:latin typeface="Tw Cen MT" pitchFamily="34" charset="0"/>
              </a:rPr>
              <a:t>PROVINSI KALIMANTAN TIMUR</a:t>
            </a:r>
          </a:p>
          <a:p>
            <a:r>
              <a:rPr lang="en-US" sz="1200" kern="2000" spc="471" dirty="0">
                <a:solidFill>
                  <a:schemeClr val="bg1"/>
                </a:solidFill>
                <a:latin typeface="Tw Cen MT" pitchFamily="34" charset="0"/>
              </a:rPr>
              <a:t>BIDANG BINA KONSTRUKSI</a:t>
            </a:r>
            <a:endParaRPr lang="en-US" sz="1200" spc="140" dirty="0">
              <a:solidFill>
                <a:schemeClr val="bg1"/>
              </a:solidFill>
              <a:latin typeface="Tw Cen MT" pitchFamily="34" charset="0"/>
            </a:endParaRPr>
          </a:p>
        </p:txBody>
      </p:sp>
      <p:pic>
        <p:nvPicPr>
          <p:cNvPr id="20" name="Picture 19">
            <a:extLst>
              <a:ext uri="{FF2B5EF4-FFF2-40B4-BE49-F238E27FC236}">
                <a16:creationId xmlns:a16="http://schemas.microsoft.com/office/drawing/2014/main" id="{9570494D-6679-4DF9-B79B-7DC85C46C1B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5584" y="160128"/>
            <a:ext cx="510124" cy="646329"/>
          </a:xfrm>
          <a:prstGeom prst="rect">
            <a:avLst/>
          </a:prstGeom>
        </p:spPr>
      </p:pic>
      <p:pic>
        <p:nvPicPr>
          <p:cNvPr id="18" name="Picture 17">
            <a:extLst>
              <a:ext uri="{FF2B5EF4-FFF2-40B4-BE49-F238E27FC236}">
                <a16:creationId xmlns:a16="http://schemas.microsoft.com/office/drawing/2014/main" id="{772DB951-7E61-892D-360F-F4B55CDBBC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7174" y="6219825"/>
            <a:ext cx="11342810" cy="302950"/>
          </a:xfrm>
          <a:prstGeom prst="rect">
            <a:avLst/>
          </a:prstGeom>
        </p:spPr>
      </p:pic>
      <p:pic>
        <p:nvPicPr>
          <p:cNvPr id="7" name="Picture 6">
            <a:extLst>
              <a:ext uri="{FF2B5EF4-FFF2-40B4-BE49-F238E27FC236}">
                <a16:creationId xmlns:a16="http://schemas.microsoft.com/office/drawing/2014/main" id="{CEFED886-C1D9-51E8-8ADC-3F60E007A9D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5403" y="29417"/>
            <a:ext cx="10898155" cy="5795061"/>
          </a:xfrm>
          <a:prstGeom prst="rect">
            <a:avLst/>
          </a:prstGeom>
        </p:spPr>
      </p:pic>
      <p:sp>
        <p:nvSpPr>
          <p:cNvPr id="9" name="TextBox 8">
            <a:extLst>
              <a:ext uri="{FF2B5EF4-FFF2-40B4-BE49-F238E27FC236}">
                <a16:creationId xmlns:a16="http://schemas.microsoft.com/office/drawing/2014/main" id="{64F45F60-D6F1-2000-EA1C-FDDCA6B87475}"/>
              </a:ext>
            </a:extLst>
          </p:cNvPr>
          <p:cNvSpPr txBox="1"/>
          <p:nvPr/>
        </p:nvSpPr>
        <p:spPr>
          <a:xfrm>
            <a:off x="1371912" y="409127"/>
            <a:ext cx="9825135" cy="1446550"/>
          </a:xfrm>
          <a:prstGeom prst="rect">
            <a:avLst/>
          </a:prstGeom>
          <a:noFill/>
        </p:spPr>
        <p:txBody>
          <a:bodyPr wrap="square" rtlCol="0">
            <a:spAutoFit/>
          </a:bodyPr>
          <a:lstStyle/>
          <a:p>
            <a:pPr algn="ctr"/>
            <a:r>
              <a:rPr lang="en-US" sz="6000" dirty="0">
                <a:solidFill>
                  <a:srgbClr val="FFC000"/>
                </a:solidFill>
              </a:rPr>
              <a:t>TERIMA KASIH</a:t>
            </a:r>
          </a:p>
          <a:p>
            <a:r>
              <a:rPr lang="en-US" sz="2800" dirty="0">
                <a:solidFill>
                  <a:srgbClr val="FFC000"/>
                </a:solidFill>
              </a:rPr>
              <a:t>TENAGA KERJA KONSTRUKSI KALIMANTAN TIMUR PEKERJA SEHAT</a:t>
            </a:r>
          </a:p>
        </p:txBody>
      </p:sp>
    </p:spTree>
    <p:extLst>
      <p:ext uri="{BB962C8B-B14F-4D97-AF65-F5344CB8AC3E}">
        <p14:creationId xmlns:p14="http://schemas.microsoft.com/office/powerpoint/2010/main" val="24342682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13753</TotalTime>
  <Words>23006</Words>
  <Application>Microsoft Office PowerPoint</Application>
  <PresentationFormat>Widescreen</PresentationFormat>
  <Paragraphs>4071</Paragraphs>
  <Slides>370</Slides>
  <Notes>2</Notes>
  <HiddenSlides>3</HiddenSlides>
  <MMClips>0</MMClips>
  <ScaleCrop>false</ScaleCrop>
  <HeadingPairs>
    <vt:vector size="6" baseType="variant">
      <vt:variant>
        <vt:lpstr>Fonts Used</vt:lpstr>
      </vt:variant>
      <vt:variant>
        <vt:i4>32</vt:i4>
      </vt:variant>
      <vt:variant>
        <vt:lpstr>Theme</vt:lpstr>
      </vt:variant>
      <vt:variant>
        <vt:i4>1</vt:i4>
      </vt:variant>
      <vt:variant>
        <vt:lpstr>Slide Titles</vt:lpstr>
      </vt:variant>
      <vt:variant>
        <vt:i4>370</vt:i4>
      </vt:variant>
    </vt:vector>
  </HeadingPairs>
  <TitlesOfParts>
    <vt:vector size="403" baseType="lpstr">
      <vt:lpstr>Abadi</vt:lpstr>
      <vt:lpstr>Abadi Extra Light</vt:lpstr>
      <vt:lpstr>Adelle Sans Devanagari</vt:lpstr>
      <vt:lpstr>ADLaM Display</vt:lpstr>
      <vt:lpstr>Aharoni</vt:lpstr>
      <vt:lpstr>Amasis MT Pro Black</vt:lpstr>
      <vt:lpstr>Apple Braille</vt:lpstr>
      <vt:lpstr>Aptos</vt:lpstr>
      <vt:lpstr>Arial</vt:lpstr>
      <vt:lpstr>Arial Black</vt:lpstr>
      <vt:lpstr>Arial MT</vt:lpstr>
      <vt:lpstr>Arial Nova</vt:lpstr>
      <vt:lpstr>Arial Rounded MT Bold</vt:lpstr>
      <vt:lpstr>Arimo</vt:lpstr>
      <vt:lpstr>Bookman Old Style</vt:lpstr>
      <vt:lpstr>Calibri</vt:lpstr>
      <vt:lpstr>Calibri Light</vt:lpstr>
      <vt:lpstr>Cambria</vt:lpstr>
      <vt:lpstr>Century</vt:lpstr>
      <vt:lpstr>Century Gothic</vt:lpstr>
      <vt:lpstr>Century Gothic Regular</vt:lpstr>
      <vt:lpstr>Franklin Gothic Heavy</vt:lpstr>
      <vt:lpstr>Gill Sans MT</vt:lpstr>
      <vt:lpstr>Gotham</vt:lpstr>
      <vt:lpstr>Montserrat Medium</vt:lpstr>
      <vt:lpstr>Open Sans</vt:lpstr>
      <vt:lpstr>Open Sans Semibold</vt:lpstr>
      <vt:lpstr>Tahoma</vt:lpstr>
      <vt:lpstr>Times New Roman</vt:lpstr>
      <vt:lpstr>Tw Cen MT</vt:lpstr>
      <vt:lpstr>Verdana</vt:lpstr>
      <vt:lpstr>Wingdings</vt:lpstr>
      <vt:lpstr>Office Theme</vt:lpstr>
      <vt:lpstr>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RENCANA PEMBANGUNAN DAERAH (RPD)  PROVINSI KALIMANTAN TIMUR TAHUN 2024-2026 </vt:lpstr>
      <vt:lpstr>CASCADING PERANGKAT DAERAH</vt:lpstr>
      <vt:lpstr>RPD BIDANG BINA KONSTRUKSI 2024 s.d 2026 </vt:lpstr>
      <vt:lpstr>RENSTRA TAHUN 2024 - 2026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      </vt:lpstr>
      <vt:lpstr>PowerPoint Presentation</vt:lpstr>
      <vt:lpstr>PowerPoint Presentation</vt:lpstr>
      <vt:lpstr>PowerPoint Presentation</vt:lpstr>
      <vt:lpstr> PROGRAM PENGEMBANGAN  JASA KONSTRUKSI TAHUN ANGGARAN 2026  RP. 25.055.000.000  </vt:lpstr>
      <vt:lpstr>PowerPoint Presentation</vt:lpstr>
      <vt:lpstr> </vt:lpstr>
      <vt:lpstr> </vt:lpstr>
      <vt:lpstr> </vt:lpstr>
      <vt:lpstr> </vt:lpstr>
      <vt:lpstr> </vt:lpstr>
      <vt:lpstr> </vt:lpstr>
      <vt:lpstr> </vt:lpstr>
      <vt:lpstr> </vt:lpstr>
      <vt:lpstr>PowerPoint Presentation</vt:lpstr>
      <vt:lpstr> </vt:lpstr>
      <vt:lpstr> </vt:lpstr>
      <vt:lpstr> </vt:lpstr>
      <vt:lpstr> </vt:lpstr>
      <vt:lpstr>PowerPoint Presentation</vt:lpstr>
      <vt:lpstr> </vt:lpstr>
      <vt:lpstr> </vt:lpstr>
      <vt:lpstr> </vt:lpstr>
      <vt:lpstr> </vt:lpstr>
      <vt:lpstr> </vt:lpstr>
      <vt:lpstr>PowerPoint Presentation</vt:lpstr>
      <vt:lpstr>PowerPoint Presentation</vt:lpstr>
      <vt:lpstr>FUNGSI PENGATURAN 2019 sd 2024  Rp. 12.082.222.400</vt:lpstr>
      <vt:lpstr>PowerPoint Presentation</vt:lpstr>
      <vt:lpstr>FUNGSI PEMBERDAYAAN 2019 sd 2024  Rp. 37.019.435.600</vt:lpstr>
      <vt:lpstr>PowerPoint Presentation</vt:lpstr>
      <vt:lpstr>FUNGSI PENGAWASAN 2019 sd 2024  Rp. 5.759.329.700</vt:lpstr>
      <vt:lpstr>PowerPoint Presentation</vt:lpstr>
      <vt:lpstr> ANGGARAN BIDANG BIKON TAHUN 2024 Rp. 19.626.904.400 </vt:lpstr>
      <vt:lpstr>REALISASI FISIK DAN KEUANGAN 2024</vt:lpstr>
      <vt:lpstr>PowerPoint Presentation</vt:lpstr>
      <vt:lpstr>PowerPoint Presentation</vt:lpstr>
      <vt:lpstr>PowerPoint Presentation</vt:lpstr>
      <vt:lpstr>      </vt:lpstr>
      <vt:lpstr>      </vt:lpstr>
      <vt:lpstr> PROGRAM PENGEMBANGAN  JASA KONSTRUKSI TAHUN 2025  RP. 9.471.211.674 </vt:lpstr>
      <vt:lpstr>PowerPoint Presentation</vt:lpstr>
      <vt:lpstr> </vt:lpstr>
      <vt:lpstr> </vt:lpstr>
      <vt:lpstr> </vt:lpstr>
      <vt:lpstr> </vt:lpstr>
      <vt:lpstr> </vt:lpstr>
      <vt:lpstr> </vt:lpstr>
      <vt:lpstr> </vt:lpstr>
      <vt:lpstr> </vt:lpstr>
      <vt:lpstr>PowerPoint Presentation</vt:lpstr>
      <vt:lpstr> </vt:lpstr>
      <vt:lpstr> </vt:lpstr>
      <vt:lpstr> </vt:lpstr>
      <vt:lpstr> </vt:lpstr>
      <vt:lpstr>PowerPoint Presentation</vt:lpstr>
      <vt:lpstr> </vt:lpstr>
      <vt:lpstr> </vt:lpstr>
      <vt:lpstr> </vt:lpstr>
      <vt:lpstr> </vt:lpstr>
      <vt:lpstr> </vt:lpstr>
      <vt:lpstr>PowerPoint Presentation</vt:lpstr>
      <vt:lpstr>PowerPoint Presentation</vt:lpstr>
      <vt:lpstr> SEMULA PAGU BIDANG BINA KONSTRUKSI  TAHUN ANGGARAN 2025 Rp. 14.642.362.024 </vt:lpstr>
      <vt:lpstr>REALISASI FISIK DAN KEUANGAN 2025</vt:lpstr>
      <vt:lpstr>PowerPoint Presentation</vt:lpstr>
      <vt:lpstr>PowerPoint Presentation</vt:lpstr>
      <vt:lpstr>PERATURAN MENTERI PUPR NOMOR 01  TAHUN 2023     </vt:lpstr>
      <vt:lpstr>KEWENANGAN PENGAWASAN</vt:lpstr>
      <vt:lpstr>PENGAWASAN  PENYELENGARAAN  KONSTRUSI</vt:lpstr>
      <vt:lpstr>JENIS PENGAWASAN</vt:lpstr>
      <vt:lpstr>PENGAWASAN RUTIN</vt:lpstr>
      <vt:lpstr>PowerPoint Presentation</vt:lpstr>
      <vt:lpstr>PENGADUAN MASYARAKAT PASAL 1 8 - PASAL 19</vt:lpstr>
      <vt:lpstr>PASAL 20 : PELAKSANA PENGAWASAN</vt:lpstr>
      <vt:lpstr>PASAL 21 TATA CARA PENGAWASAN RUTIN</vt:lpstr>
      <vt:lpstr>PASAL 22 – PASAL 26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PENGAWASAN TERTIB PEMANFAATAN  PRODUK JASA KONSTRUKSI  SECARA RUTIN DAN INSIDENTAL</vt:lpstr>
      <vt:lpstr>PENGAWASAN TERTIB PEMANFAATAN  PRODUK JASA KONSTRUKSI  SECARA RUTIN DAN INSIDENTAL</vt:lpstr>
      <vt:lpstr>PENGAWASAN TERTIB PEMANFAATAN  PRODUK JASA KONSTRUKSI  SECARA RUTIN DAN INSIDENTAL</vt:lpstr>
      <vt:lpstr>PENGAWASAN TERTIB PEMANFAATAN  PRODUK JASA KONSTRUKSI  SECARA RUTIN DAN INSIDENTAL</vt:lpstr>
      <vt:lpstr>INSTRUMEN PENGAWASAN</vt:lpstr>
      <vt:lpstr>PELAPORAN PENGAWASAN</vt:lpstr>
      <vt:lpstr>SISTEMATIKA LAPORAN PENGAWASAN</vt:lpstr>
      <vt:lpstr>PowerPoint Presentation</vt:lpstr>
      <vt:lpstr>PowerPoint Presentation</vt:lpstr>
      <vt:lpstr>PEMBINAAN</vt:lpstr>
      <vt:lpstr>PEMANTAUAN DAN EVLUASI</vt:lpstr>
      <vt:lpstr>PASAL 70 : PENDANAAN</vt:lpstr>
      <vt:lpstr>PELANGGARAN DAN SANKSI ADMINISTRATIF</vt:lpstr>
      <vt:lpstr>PENYEDIA JASA</vt:lpstr>
      <vt:lpstr>TENAGA KERJA KONSTRUKSI</vt:lpstr>
      <vt:lpstr>PENGGUNA JASA</vt:lpstr>
      <vt:lpstr>PELANGGARAN DAN SANKSI</vt:lpstr>
      <vt:lpstr>TATA CARA PENGENAAN SANKSI ADMINISTRATIF</vt:lpstr>
      <vt:lpstr>PowerPoint Presentation</vt:lpstr>
      <vt:lpstr>PowerPoint Presentation</vt:lpstr>
      <vt:lpstr>PASAL 74</vt:lpstr>
      <vt:lpstr>PowerPoint Presentation</vt:lpstr>
      <vt:lpstr>PENGAWASAN TERTIB USAHA  JASA KONSTRUKSI</vt:lpstr>
      <vt:lpstr>SIMAK TERTIB USAHA JASA KONSTRUKSI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PENGAWASAN TERTIB PENYELENGGARAAN   KONSTRUKSI</vt:lpstr>
      <vt:lpstr>SIMAK TERTIB PENYELENGGARAAN JASA KONSTRUKSI</vt:lpstr>
      <vt:lpstr>PowerPoint Presentation</vt:lpstr>
      <vt:lpstr>PENGAWASAN TERTIB PEMANFAATAN  PRODUK  KONSTRUKSI</vt:lpstr>
      <vt:lpstr>SIMAK TERTIB PEMANFAATAN PRODUK JASA KONSTRUKSI</vt:lpstr>
      <vt:lpstr>PowerPoint Presentation</vt:lpstr>
      <vt:lpstr>SK TIM PENGAWASAN PENYELENGGARAAN JASA KONSTRUKSI TAHUN 2022 </vt:lpstr>
      <vt:lpstr>SK TIM PENGAWASAN PENYELENGGARAAN JASA KONSTRUKSI TAHUN 2024</vt:lpstr>
      <vt:lpstr>PowerPoint Presentation</vt:lpstr>
      <vt:lpstr>PowerPoint Presentation</vt:lpstr>
      <vt:lpstr>Pekerjaan Jasa Konstruksi melalui APBD Provinsi Kalimantan Timur Tahun 2022</vt:lpstr>
      <vt:lpstr>PowerPoint Presentation</vt:lpstr>
      <vt:lpstr>PowerPoint Presentation</vt:lpstr>
      <vt:lpstr>Pengawasan  </vt:lpstr>
      <vt:lpstr>Pengawasan  </vt:lpstr>
      <vt:lpstr>PowerPoint Presentation</vt:lpstr>
      <vt:lpstr>Pekerjaan Jasa Konstruksi melalui APBD Provinsi Kalimantan Timur Tahun 2023</vt:lpstr>
      <vt:lpstr>PowerPoint Presentation</vt:lpstr>
      <vt:lpstr>PowerPoint Presentation</vt:lpstr>
      <vt:lpstr>Pengawasan  </vt:lpstr>
      <vt:lpstr>Pengawasan</vt:lpstr>
      <vt:lpstr>PowerPoint Presentation</vt:lpstr>
      <vt:lpstr>PowerPoint Presentation</vt:lpstr>
      <vt:lpstr>PowerPoint Presentation</vt:lpstr>
      <vt:lpstr>PowerPoint Presentation</vt:lpstr>
      <vt:lpstr>Pekerjaan Jasa Konstruksi melalui APBD Provinsi Kalimantan Timur Tahun 2024</vt:lpstr>
      <vt:lpstr>PowerPoint Presentation</vt:lpstr>
      <vt:lpstr>PowerPoint Presentation</vt:lpstr>
      <vt:lpstr>Pengawasan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Nota Dinas Laporan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Pengawasan Tertib Usaha Jasa Konstruksi </vt:lpstr>
      <vt:lpstr>Pengawasan Tertib Penyelenggaraan Jasa Konstruksi </vt:lpstr>
      <vt:lpstr>PowerPoint Presentation</vt:lpstr>
      <vt:lpstr>PowerPoint Presentation</vt:lpstr>
      <vt:lpstr>PowerPoint Presentation</vt:lpstr>
      <vt:lpstr>Tertib Pemanfaatan Produk  Konstruksi </vt:lpstr>
      <vt:lpstr>TINDAK LANJUT</vt:lpstr>
      <vt:lpstr>TINDAK LANJUT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LAPORAN PENGAWASAN PENYELENGGARAAN  JASA KONSTRUKSI TAHUN 2023, KABUPATEN KUTAI KARTANEGARA</vt:lpstr>
      <vt:lpstr>DOKUMENTASI PENYERAHAN LAPORAN PENGAWASAN PENYELENGGARAAN JASA KONSTRUKSI KAB. KUTAI KARTANEGARA TAHUN 2023</vt:lpstr>
      <vt:lpstr>PowerPoint Presentation</vt:lpstr>
      <vt:lpstr>LAPORAN PENGAWASAN PENYELENGGARAAN  JASA KONSTRUKSI TAHUN 2023, KAB. KUTAI BARAT</vt:lpstr>
      <vt:lpstr>DOKUMENTASI PENYERAHAN LAPORAN PENGAWASAN PENYELENGGARAAN JASA KONSTRUKSI KAB. KUTAI BARAT TAHUN 2023</vt:lpstr>
      <vt:lpstr>PowerPoint Presentation</vt:lpstr>
      <vt:lpstr>Hasil Evaluasi Laporan Pengawasan Kabupaten Kutai Kartanegara pada tangal 24 Januari 2024 </vt:lpstr>
      <vt:lpstr>PowerPoint Presentation</vt:lpstr>
      <vt:lpstr>PowerPoint Presentation</vt:lpstr>
      <vt:lpstr>  </vt:lpstr>
      <vt:lpstr>PowerPoint Presentation</vt:lpstr>
      <vt:lpstr>PowerPoint Presentation</vt:lpstr>
      <vt:lpstr>Hasil Evaluasi Laporan Pengawasan Kabupaten Kutai Barat  tanggal 7 Mei 2024</vt:lpstr>
      <vt:lpstr>PowerPoint Presentation</vt:lpstr>
      <vt:lpstr>PowerPoint Presentation</vt:lpstr>
      <vt:lpstr>PowerPoint Presentation</vt:lpstr>
      <vt:lpstr>PowerPoint Presentation</vt:lpstr>
      <vt:lpstr>LAPORAN PENGAWASAN PENYELENGGARAAN  JASA KONSTRUKSI TAHUN 2024, KAB. KUTAI BARAT</vt:lpstr>
      <vt:lpstr>PowerPoint Presentation</vt:lpstr>
      <vt:lpstr>PowerPoint Presentation</vt:lpstr>
      <vt:lpstr>LAPORAN PENGAWASAN PENYELENGGARAAN  JASA KONSTRUKSI TAHUN 2024, KAB. KUTAI KARTANEGARA</vt:lpstr>
      <vt:lpstr>PowerPoint Presentation</vt:lpstr>
      <vt:lpstr>PowerPoint Presentation</vt:lpstr>
      <vt:lpstr>Berita Acara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TENAGA KERJA SEKTOR KONSTRUKSI KALIMANTAN TIMUR TAHUN 2019 - 2024</vt:lpstr>
      <vt:lpstr>KONDISI TENAGA KERJA KONSTRUKSI  PROV. KALTIM TAHUN 2024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JUMLAH ASESSOR BERSERTIFIKAT TAHUN 2024 </vt:lpstr>
      <vt:lpstr>PowerPoint Presentation</vt:lpstr>
      <vt:lpstr> ASESOR KALIMANTAN TIMUR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PROVINSI KALTIM TERBAIK II  KONSTRUKSI INDONESIA 2023</vt:lpstr>
      <vt:lpstr>PowerPoint Presentation</vt:lpstr>
      <vt:lpstr>PowerPoint Presentation</vt:lpstr>
      <vt:lpstr>PowerPoint Presentation</vt:lpstr>
      <vt:lpstr>Penghargaan kepada Kepala Dinas Pekerjaan Umum Penataan Ruang dan Perumahan Rakyat Provinsi Kalimantan Timur diserahkan langsung oleh  Wakil Menteri PUPR Ibu Diana Kusumastuti </vt:lpstr>
      <vt:lpstr>Penghargaan Top Ten Production 2023/2024 Bina Konstruksi DPUPR&amp;PERA Provinsi Kalimantan Timur diberikan oleh Hotel Puri Senyiur</vt:lpstr>
      <vt:lpstr>PowerPoint Presentation</vt:lpstr>
      <vt:lpstr>Penghargaan Pemerintah Provinsi Kepada Kabupaten/Kota</vt:lpstr>
      <vt:lpstr>Penghargaan Pemerintah Provinsi Kepada Kabupaten/Kota</vt:lpstr>
      <vt:lpstr>PowerPoint Presentation</vt:lpstr>
      <vt:lpstr>Penghargaan Pemerintah Provinsi Kepada Kabupaten/Kota 2024</vt:lpstr>
      <vt:lpstr>Penghargaan Pemerintah Provinsi Kepada Kabupaten/Kota 2024</vt:lpstr>
      <vt:lpstr>Penghargaan Pemerintah Provinsi Kepada Kabupaten/Kota 2024</vt:lpstr>
      <vt:lpstr>PowerPoint Presentation</vt:lpstr>
      <vt:lpstr>PowerPoint Presentation</vt:lpstr>
      <vt:lpstr>PERMASALAHAN FUNGSI PENGATURAN</vt:lpstr>
      <vt:lpstr>PERMASALAHAN FUNGSI PEMBERDAYAAN</vt:lpstr>
      <vt:lpstr>PERMASALAHAN FUNGSI PENGAWASAN</vt:lpstr>
      <vt:lpstr>SOLUSI</vt:lpstr>
      <vt:lpstr>SOLUSI</vt:lpstr>
      <vt:lpstr>PowerPoint Presentation</vt:lpstr>
    </vt:vector>
  </TitlesOfParts>
  <Company>by adguard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csr</dc:creator>
  <cp:lastModifiedBy>Fitri Rahma</cp:lastModifiedBy>
  <cp:revision>1059</cp:revision>
  <dcterms:created xsi:type="dcterms:W3CDTF">2022-03-06T12:53:31Z</dcterms:created>
  <dcterms:modified xsi:type="dcterms:W3CDTF">2025-06-17T07:27:39Z</dcterms:modified>
</cp:coreProperties>
</file>